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1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AutoShape 159"/>
          <p:cNvSpPr/>
          <p:nvPr/>
        </p:nvSpPr>
        <p:spPr>
          <a:xfrm>
            <a:off x="1473120" y="12623760"/>
            <a:ext cx="3669120" cy="443520"/>
          </a:xfrm>
          <a:custGeom>
            <a:avLst/>
            <a:gdLst>
              <a:gd name="textAreaLeft" fmla="*/ 0 w 3669120"/>
              <a:gd name="textAreaRight" fmla="*/ 3670200 w 3669120"/>
              <a:gd name="textAreaTop" fmla="*/ 0 h 443520"/>
              <a:gd name="textAreaBottom" fmla="*/ 444600 h 4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32323"/>
                </a:solidFill>
                <a:latin typeface="Open Sans"/>
                <a:ea typeface="ＭＳ Ｐゴシック"/>
              </a:rPr>
              <a:t>GPT Slides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1"/>
          <p:cNvSpPr/>
          <p:nvPr/>
        </p:nvSpPr>
        <p:spPr>
          <a:xfrm>
            <a:off x="-12600" y="12600"/>
            <a:ext cx="24611400" cy="1389276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3892760"/>
              <a:gd name="textAreaBottom" fmla="*/ 13893840 h 13892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10000"/>
            </a:srgbClr>
          </a:solidFill>
          <a:ln w="25400">
            <a:solidFill>
              <a:srgbClr val="ebebeb">
                <a:alpha val="1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40" name="AutoShape 159"/>
          <p:cNvSpPr/>
          <p:nvPr/>
        </p:nvSpPr>
        <p:spPr>
          <a:xfrm>
            <a:off x="1473120" y="12623760"/>
            <a:ext cx="3669120" cy="443520"/>
          </a:xfrm>
          <a:custGeom>
            <a:avLst/>
            <a:gdLst>
              <a:gd name="textAreaLeft" fmla="*/ 0 w 3669120"/>
              <a:gd name="textAreaRight" fmla="*/ 3670200 w 3669120"/>
              <a:gd name="textAreaTop" fmla="*/ 0 h 443520"/>
              <a:gd name="textAreaBottom" fmla="*/ 444600 h 4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32323"/>
                </a:solidFill>
                <a:latin typeface="Open Sans"/>
                <a:ea typeface="ＭＳ Ｐゴシック"/>
              </a:rPr>
              <a:t>GPT Slides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oShape 1"/>
          <p:cNvSpPr/>
          <p:nvPr/>
        </p:nvSpPr>
        <p:spPr>
          <a:xfrm>
            <a:off x="0" y="-114480"/>
            <a:ext cx="24611400" cy="1203840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2038400"/>
              <a:gd name="textAreaBottom" fmla="*/ 12039480 h 12038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10000"/>
            </a:srgbClr>
          </a:solidFill>
          <a:ln w="25400">
            <a:solidFill>
              <a:srgbClr val="ebebeb">
                <a:alpha val="1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80" name="AutoShape 2"/>
          <p:cNvSpPr/>
          <p:nvPr/>
        </p:nvSpPr>
        <p:spPr>
          <a:xfrm>
            <a:off x="609480" y="952560"/>
            <a:ext cx="405360" cy="405360"/>
          </a:xfrm>
          <a:prstGeom prst="roundRect">
            <a:avLst>
              <a:gd name="adj" fmla="val 21681"/>
            </a:avLst>
          </a:prstGeom>
          <a:noFill/>
          <a:ln w="25400">
            <a:solidFill>
              <a:srgbClr val="444444">
                <a:alpha val="7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81" name="AutoShape 3"/>
          <p:cNvSpPr/>
          <p:nvPr/>
        </p:nvSpPr>
        <p:spPr>
          <a:xfrm rot="5400000">
            <a:off x="729000" y="1092960"/>
            <a:ext cx="178200" cy="122760"/>
          </a:xfrm>
          <a:custGeom>
            <a:avLst/>
            <a:gdLst>
              <a:gd name="textAreaLeft" fmla="*/ 0 w 178200"/>
              <a:gd name="textAreaRight" fmla="*/ 179280 w 178200"/>
              <a:gd name="textAreaTop" fmla="*/ 0 h 122760"/>
              <a:gd name="textAreaBottom" fmla="*/ 123840 h 12276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444444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82" name="AutoShape 5"/>
          <p:cNvSpPr/>
          <p:nvPr/>
        </p:nvSpPr>
        <p:spPr>
          <a:xfrm>
            <a:off x="22148640" y="12534840"/>
            <a:ext cx="710280" cy="710280"/>
          </a:xfrm>
          <a:prstGeom prst="roundRect">
            <a:avLst>
              <a:gd name="adj" fmla="val 11671"/>
            </a:avLst>
          </a:prstGeom>
          <a:noFill/>
          <a:ln w="1270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83" name="AutoShape 6"/>
          <p:cNvSpPr/>
          <p:nvPr/>
        </p:nvSpPr>
        <p:spPr>
          <a:xfrm>
            <a:off x="1473120" y="12623760"/>
            <a:ext cx="3669120" cy="443520"/>
          </a:xfrm>
          <a:custGeom>
            <a:avLst/>
            <a:gdLst>
              <a:gd name="textAreaLeft" fmla="*/ 0 w 3669120"/>
              <a:gd name="textAreaRight" fmla="*/ 3670200 w 3669120"/>
              <a:gd name="textAreaTop" fmla="*/ 0 h 443520"/>
              <a:gd name="textAreaBottom" fmla="*/ 444600 h 4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32323"/>
                </a:solidFill>
                <a:latin typeface="Open Sans"/>
                <a:ea typeface="ＭＳ Ｐゴシック"/>
              </a:rPr>
              <a:t>GPT Slides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AutoShape 1"/>
          <p:cNvSpPr/>
          <p:nvPr/>
        </p:nvSpPr>
        <p:spPr>
          <a:xfrm>
            <a:off x="-6840" y="0"/>
            <a:ext cx="24611400" cy="1188612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1886120"/>
              <a:gd name="textAreaBottom" fmla="*/ 11887200 h 1188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>
              <a:alpha val="12000"/>
            </a:srgbClr>
          </a:solidFill>
          <a:ln w="25400">
            <a:solidFill>
              <a:srgbClr val="ebebeb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5" name="Rectangle 9"/>
          <p:cNvSpPr/>
          <p:nvPr/>
        </p:nvSpPr>
        <p:spPr>
          <a:xfrm>
            <a:off x="12192120" y="11049120"/>
            <a:ext cx="12191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utoShape 1"/>
          <p:cNvSpPr/>
          <p:nvPr/>
        </p:nvSpPr>
        <p:spPr>
          <a:xfrm>
            <a:off x="-114480" y="2781360"/>
            <a:ext cx="24611400" cy="1097172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0971720"/>
              <a:gd name="textAreaBottom" fmla="*/ 10972800 h 10971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10000"/>
            </a:srgbClr>
          </a:solidFill>
          <a:ln w="25400">
            <a:solidFill>
              <a:srgbClr val="ebebeb">
                <a:alpha val="1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609480" y="952560"/>
            <a:ext cx="405360" cy="405360"/>
            <a:chOff x="609480" y="952560"/>
            <a:chExt cx="405360" cy="405360"/>
          </a:xfrm>
        </p:grpSpPr>
        <p:sp>
          <p:nvSpPr>
            <p:cNvPr id="126" name="AutoShape 3"/>
            <p:cNvSpPr/>
            <p:nvPr/>
          </p:nvSpPr>
          <p:spPr>
            <a:xfrm>
              <a:off x="609480" y="952560"/>
              <a:ext cx="405360" cy="405360"/>
            </a:xfrm>
            <a:prstGeom prst="roundRect">
              <a:avLst>
                <a:gd name="adj" fmla="val 21681"/>
              </a:avLst>
            </a:prstGeom>
            <a:noFill/>
            <a:ln w="25400">
              <a:solidFill>
                <a:srgbClr val="444444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4000" spc="-1" strike="noStrike">
                <a:solidFill>
                  <a:srgbClr val="ffffff"/>
                </a:solidFill>
                <a:latin typeface="Gill Sans"/>
                <a:ea typeface="ＭＳ Ｐゴシック"/>
              </a:endParaRPr>
            </a:p>
          </p:txBody>
        </p:sp>
        <p:sp>
          <p:nvSpPr>
            <p:cNvPr id="127" name="AutoShape 4"/>
            <p:cNvSpPr/>
            <p:nvPr/>
          </p:nvSpPr>
          <p:spPr>
            <a:xfrm rot="5400000">
              <a:off x="729000" y="1093320"/>
              <a:ext cx="179640" cy="123120"/>
            </a:xfrm>
            <a:custGeom>
              <a:avLst/>
              <a:gdLst>
                <a:gd name="textAreaLeft" fmla="*/ 0 w 179640"/>
                <a:gd name="textAreaRight" fmla="*/ 180720 w 179640"/>
                <a:gd name="textAreaTop" fmla="*/ 0 h 123120"/>
                <a:gd name="textAreaBottom" fmla="*/ 124200 h 12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444444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4000" spc="-1" strike="noStrike">
                <a:solidFill>
                  <a:srgbClr val="ffffff"/>
                </a:solidFill>
                <a:latin typeface="Gill Sans"/>
                <a:ea typeface="ＭＳ Ｐゴシック"/>
              </a:endParaRPr>
            </a:p>
          </p:txBody>
        </p:sp>
      </p:grpSp>
      <p:sp>
        <p:nvSpPr>
          <p:cNvPr id="128" name="Line 5"/>
          <p:cNvSpPr/>
          <p:nvPr/>
        </p:nvSpPr>
        <p:spPr>
          <a:xfrm>
            <a:off x="1460160" y="12306240"/>
            <a:ext cx="21437640" cy="360"/>
          </a:xfrm>
          <a:prstGeom prst="line">
            <a:avLst/>
          </a:prstGeom>
          <a:ln w="12700">
            <a:solidFill>
              <a:srgbClr val="d6d6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29" name="AutoShape 7"/>
          <p:cNvSpPr/>
          <p:nvPr/>
        </p:nvSpPr>
        <p:spPr>
          <a:xfrm>
            <a:off x="22148640" y="12534840"/>
            <a:ext cx="710280" cy="710280"/>
          </a:xfrm>
          <a:prstGeom prst="roundRect">
            <a:avLst>
              <a:gd name="adj" fmla="val 11671"/>
            </a:avLst>
          </a:prstGeom>
          <a:noFill/>
          <a:ln w="1270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130" name="AutoShape 8"/>
          <p:cNvSpPr/>
          <p:nvPr/>
        </p:nvSpPr>
        <p:spPr>
          <a:xfrm>
            <a:off x="1473120" y="12623760"/>
            <a:ext cx="3669120" cy="443520"/>
          </a:xfrm>
          <a:custGeom>
            <a:avLst/>
            <a:gdLst>
              <a:gd name="textAreaLeft" fmla="*/ 0 w 3669120"/>
              <a:gd name="textAreaRight" fmla="*/ 3670200 w 3669120"/>
              <a:gd name="textAreaTop" fmla="*/ 0 h 443520"/>
              <a:gd name="textAreaBottom" fmla="*/ 444600 h 4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32323"/>
                </a:solidFill>
                <a:latin typeface="Open Sans"/>
                <a:ea typeface="ＭＳ Ｐゴシック"/>
              </a:rPr>
              <a:t>GPT Slides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AutoShape 1"/>
          <p:cNvSpPr/>
          <p:nvPr/>
        </p:nvSpPr>
        <p:spPr>
          <a:xfrm>
            <a:off x="0" y="2819520"/>
            <a:ext cx="24611400" cy="1089540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0895400"/>
              <a:gd name="textAreaBottom" fmla="*/ 10896480 h 10895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>
              <a:alpha val="12000"/>
            </a:srgbClr>
          </a:solidFill>
          <a:ln w="25400">
            <a:solidFill>
              <a:srgbClr val="ebebeb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32" name="Rectangle 10"/>
          <p:cNvSpPr/>
          <p:nvPr/>
        </p:nvSpPr>
        <p:spPr>
          <a:xfrm>
            <a:off x="11817720" y="3124080"/>
            <a:ext cx="12191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Shape 1"/>
          <p:cNvSpPr/>
          <p:nvPr/>
        </p:nvSpPr>
        <p:spPr>
          <a:xfrm>
            <a:off x="-114480" y="2781360"/>
            <a:ext cx="24611400" cy="1097172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0971720"/>
              <a:gd name="textAreaBottom" fmla="*/ 10972800 h 10971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760db"/>
              </a:gs>
              <a:gs pos="100000">
                <a:srgbClr val="42a3e8"/>
              </a:gs>
            </a:gsLst>
            <a:lin ang="5400000"/>
          </a:gradFill>
          <a:ln w="25400">
            <a:solidFill>
              <a:srgbClr val="ebebe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172" name="AutoShape 1"/>
          <p:cNvSpPr/>
          <p:nvPr/>
        </p:nvSpPr>
        <p:spPr>
          <a:xfrm>
            <a:off x="0" y="2819520"/>
            <a:ext cx="24611400" cy="1097172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0971720"/>
              <a:gd name="textAreaBottom" fmla="*/ 10972800 h 10971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>
              <a:alpha val="12000"/>
            </a:srgbClr>
          </a:solidFill>
          <a:ln w="25400">
            <a:solidFill>
              <a:srgbClr val="ebebeb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3" name="Rectangle 10"/>
          <p:cNvSpPr/>
          <p:nvPr/>
        </p:nvSpPr>
        <p:spPr>
          <a:xfrm>
            <a:off x="12188160" y="3048120"/>
            <a:ext cx="12191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74" name="Group 2"/>
          <p:cNvGrpSpPr/>
          <p:nvPr/>
        </p:nvGrpSpPr>
        <p:grpSpPr>
          <a:xfrm>
            <a:off x="609480" y="952560"/>
            <a:ext cx="405360" cy="405360"/>
            <a:chOff x="609480" y="952560"/>
            <a:chExt cx="405360" cy="405360"/>
          </a:xfrm>
        </p:grpSpPr>
        <p:sp>
          <p:nvSpPr>
            <p:cNvPr id="175" name="AutoShape 3"/>
            <p:cNvSpPr/>
            <p:nvPr/>
          </p:nvSpPr>
          <p:spPr>
            <a:xfrm>
              <a:off x="609480" y="952560"/>
              <a:ext cx="405360" cy="405360"/>
            </a:xfrm>
            <a:prstGeom prst="roundRect">
              <a:avLst>
                <a:gd name="adj" fmla="val 21681"/>
              </a:avLst>
            </a:prstGeom>
            <a:noFill/>
            <a:ln w="25400">
              <a:solidFill>
                <a:srgbClr val="444444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4000" spc="-1" strike="noStrike">
                <a:solidFill>
                  <a:srgbClr val="ffffff"/>
                </a:solidFill>
                <a:latin typeface="Gill Sans"/>
                <a:ea typeface="ＭＳ Ｐゴシック"/>
              </a:endParaRPr>
            </a:p>
          </p:txBody>
        </p:sp>
        <p:sp>
          <p:nvSpPr>
            <p:cNvPr id="176" name="AutoShape 4"/>
            <p:cNvSpPr/>
            <p:nvPr/>
          </p:nvSpPr>
          <p:spPr>
            <a:xfrm rot="5400000">
              <a:off x="729000" y="1093320"/>
              <a:ext cx="179640" cy="123120"/>
            </a:xfrm>
            <a:custGeom>
              <a:avLst/>
              <a:gdLst>
                <a:gd name="textAreaLeft" fmla="*/ 0 w 179640"/>
                <a:gd name="textAreaRight" fmla="*/ 180720 w 179640"/>
                <a:gd name="textAreaTop" fmla="*/ 0 h 123120"/>
                <a:gd name="textAreaBottom" fmla="*/ 124200 h 12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444444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4000" spc="-1" strike="noStrike">
                <a:solidFill>
                  <a:srgbClr val="ffffff"/>
                </a:solidFill>
                <a:latin typeface="Gill Sans"/>
                <a:ea typeface="ＭＳ Ｐゴシック"/>
              </a:endParaRPr>
            </a:p>
          </p:txBody>
        </p:sp>
      </p:grpSp>
      <p:sp>
        <p:nvSpPr>
          <p:cNvPr id="177" name="Line 6"/>
          <p:cNvSpPr/>
          <p:nvPr/>
        </p:nvSpPr>
        <p:spPr>
          <a:xfrm>
            <a:off x="1460160" y="12306240"/>
            <a:ext cx="21437640" cy="360"/>
          </a:xfrm>
          <a:prstGeom prst="line">
            <a:avLst/>
          </a:prstGeom>
          <a:ln w="12700">
            <a:solidFill>
              <a:srgbClr val="d6d6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78" name="AutoShape 7"/>
          <p:cNvSpPr/>
          <p:nvPr/>
        </p:nvSpPr>
        <p:spPr>
          <a:xfrm>
            <a:off x="22148640" y="12534840"/>
            <a:ext cx="710280" cy="710280"/>
          </a:xfrm>
          <a:prstGeom prst="roundRect">
            <a:avLst>
              <a:gd name="adj" fmla="val 11671"/>
            </a:avLst>
          </a:prstGeom>
          <a:noFill/>
          <a:ln w="12700">
            <a:solidFill>
              <a:srgbClr val="ebebe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179" name="AutoShape 8"/>
          <p:cNvSpPr/>
          <p:nvPr/>
        </p:nvSpPr>
        <p:spPr>
          <a:xfrm>
            <a:off x="1473120" y="12623760"/>
            <a:ext cx="3669120" cy="443520"/>
          </a:xfrm>
          <a:custGeom>
            <a:avLst/>
            <a:gdLst>
              <a:gd name="textAreaLeft" fmla="*/ 0 w 3669120"/>
              <a:gd name="textAreaRight" fmla="*/ 3670200 w 3669120"/>
              <a:gd name="textAreaTop" fmla="*/ 0 h 443520"/>
              <a:gd name="textAreaBottom" fmla="*/ 444600 h 4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GPT Slides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utoShape 2"/>
          <p:cNvSpPr/>
          <p:nvPr/>
        </p:nvSpPr>
        <p:spPr>
          <a:xfrm>
            <a:off x="-152280" y="-1447920"/>
            <a:ext cx="24840000" cy="10971720"/>
          </a:xfrm>
          <a:custGeom>
            <a:avLst/>
            <a:gdLst>
              <a:gd name="textAreaLeft" fmla="*/ 0 w 24840000"/>
              <a:gd name="textAreaRight" fmla="*/ 24841080 w 24840000"/>
              <a:gd name="textAreaTop" fmla="*/ 0 h 10971720"/>
              <a:gd name="textAreaBottom" fmla="*/ 10972800 h 10971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42a3e8"/>
              </a:gs>
              <a:gs pos="100000">
                <a:srgbClr val="5760db"/>
              </a:gs>
            </a:gsLst>
            <a:lin ang="5400000"/>
          </a:gradFill>
          <a:ln w="25400">
            <a:solidFill>
              <a:srgbClr val="ebebe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219" name="AutoShape 1"/>
          <p:cNvSpPr/>
          <p:nvPr/>
        </p:nvSpPr>
        <p:spPr>
          <a:xfrm>
            <a:off x="3600" y="8381880"/>
            <a:ext cx="24611400" cy="1097172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0971720"/>
              <a:gd name="textAreaBottom" fmla="*/ 10972800 h 10971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>
              <a:alpha val="12000"/>
            </a:srgbClr>
          </a:solidFill>
          <a:ln w="25400">
            <a:solidFill>
              <a:srgbClr val="ebebeb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20" name="AutoShape 3"/>
          <p:cNvSpPr/>
          <p:nvPr/>
        </p:nvSpPr>
        <p:spPr>
          <a:xfrm>
            <a:off x="1333440" y="12623760"/>
            <a:ext cx="3669120" cy="443520"/>
          </a:xfrm>
          <a:custGeom>
            <a:avLst/>
            <a:gdLst>
              <a:gd name="textAreaLeft" fmla="*/ 0 w 3669120"/>
              <a:gd name="textAreaRight" fmla="*/ 3670200 w 3669120"/>
              <a:gd name="textAreaTop" fmla="*/ 0 h 443520"/>
              <a:gd name="textAreaBottom" fmla="*/ 444600 h 4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2323"/>
                </a:solidFill>
                <a:latin typeface="Open Sans"/>
                <a:ea typeface="ＭＳ Ｐゴシック"/>
              </a:rPr>
              <a:t>Presentation</a:t>
            </a:r>
            <a:r>
              <a:rPr b="0" lang="en-US" sz="2000" spc="-1" strike="noStrike">
                <a:solidFill>
                  <a:srgbClr val="232323"/>
                </a:solidFill>
                <a:latin typeface="Open Sans"/>
                <a:ea typeface="ＭＳ Ｐゴシック"/>
              </a:rPr>
              <a:t> name goes here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AutoShape 4"/>
          <p:cNvSpPr/>
          <p:nvPr/>
        </p:nvSpPr>
        <p:spPr>
          <a:xfrm>
            <a:off x="609480" y="952560"/>
            <a:ext cx="405360" cy="405360"/>
          </a:xfrm>
          <a:prstGeom prst="roundRect">
            <a:avLst>
              <a:gd name="adj" fmla="val 21681"/>
            </a:avLst>
          </a:prstGeom>
          <a:noFill/>
          <a:ln w="25400">
            <a:solidFill>
              <a:srgbClr val="ffffff">
                <a:alpha val="7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222" name="AutoShape 5"/>
          <p:cNvSpPr/>
          <p:nvPr/>
        </p:nvSpPr>
        <p:spPr>
          <a:xfrm rot="5400000">
            <a:off x="729000" y="1092960"/>
            <a:ext cx="178200" cy="122760"/>
          </a:xfrm>
          <a:custGeom>
            <a:avLst/>
            <a:gdLst>
              <a:gd name="textAreaLeft" fmla="*/ 0 w 178200"/>
              <a:gd name="textAreaRight" fmla="*/ 179280 w 178200"/>
              <a:gd name="textAreaTop" fmla="*/ 0 h 122760"/>
              <a:gd name="textAreaBottom" fmla="*/ 123840 h 12276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pic>
        <p:nvPicPr>
          <p:cNvPr id="223" name="Picture 6" descr="logo.png"/>
          <p:cNvPicPr/>
          <p:nvPr/>
        </p:nvPicPr>
        <p:blipFill>
          <a:blip r:embed="rId2"/>
          <a:stretch/>
        </p:blipFill>
        <p:spPr>
          <a:xfrm>
            <a:off x="22110840" y="888840"/>
            <a:ext cx="765720" cy="949680"/>
          </a:xfrm>
          <a:prstGeom prst="rect">
            <a:avLst/>
          </a:prstGeom>
          <a:ln w="0">
            <a:noFill/>
          </a:ln>
        </p:spPr>
      </p:pic>
      <p:sp>
        <p:nvSpPr>
          <p:cNvPr id="224" name="AutoShape 7"/>
          <p:cNvSpPr/>
          <p:nvPr/>
        </p:nvSpPr>
        <p:spPr>
          <a:xfrm>
            <a:off x="22148640" y="12509640"/>
            <a:ext cx="710280" cy="710280"/>
          </a:xfrm>
          <a:prstGeom prst="roundRect">
            <a:avLst>
              <a:gd name="adj" fmla="val 22495"/>
            </a:avLst>
          </a:prstGeom>
          <a:noFill/>
          <a:ln w="2540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225" name="Rectangle 1"/>
          <p:cNvSpPr/>
          <p:nvPr/>
        </p:nvSpPr>
        <p:spPr>
          <a:xfrm>
            <a:off x="12191760" y="8610480"/>
            <a:ext cx="12191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utoShape 1"/>
          <p:cNvSpPr/>
          <p:nvPr/>
        </p:nvSpPr>
        <p:spPr>
          <a:xfrm>
            <a:off x="-165240" y="-19080"/>
            <a:ext cx="24611400" cy="1384200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3842000"/>
              <a:gd name="textAreaBottom" fmla="*/ 13843080 h 1384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ebebeb">
              <a:alpha val="70000"/>
            </a:srgbClr>
          </a:solidFill>
          <a:ln w="25400">
            <a:solidFill>
              <a:srgbClr val="ebebeb">
                <a:alpha val="7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rgbClr val="ffffff"/>
              </a:solidFill>
              <a:latin typeface="Gill Sans"/>
              <a:ea typeface="ＭＳ Ｐゴシック"/>
            </a:endParaRPr>
          </a:p>
        </p:txBody>
      </p:sp>
      <p:sp>
        <p:nvSpPr>
          <p:cNvPr id="265" name="AutoShape 1"/>
          <p:cNvSpPr/>
          <p:nvPr/>
        </p:nvSpPr>
        <p:spPr>
          <a:xfrm>
            <a:off x="-228600" y="0"/>
            <a:ext cx="24611400" cy="13862880"/>
          </a:xfrm>
          <a:custGeom>
            <a:avLst/>
            <a:gdLst>
              <a:gd name="textAreaLeft" fmla="*/ 0 w 24611400"/>
              <a:gd name="textAreaRight" fmla="*/ 24612480 w 24611400"/>
              <a:gd name="textAreaTop" fmla="*/ 0 h 13862880"/>
              <a:gd name="textAreaBottom" fmla="*/ 13863960 h 1386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>
              <a:alpha val="12000"/>
            </a:srgbClr>
          </a:solidFill>
          <a:ln w="25400">
            <a:solidFill>
              <a:srgbClr val="ebebeb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66" name="Rectangle 4"/>
          <p:cNvSpPr/>
          <p:nvPr/>
        </p:nvSpPr>
        <p:spPr>
          <a:xfrm>
            <a:off x="11734920" y="457200"/>
            <a:ext cx="12191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a1a7ac"/>
                </a:solidFill>
                <a:latin typeface="Gill Sans"/>
                <a:ea typeface="ＭＳ Ｐゴシック"/>
              </a:rPr>
              <a:t>Replace this overlay with your picture and set transparency to 80%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a1a7ac"/>
                </a:solidFill>
                <a:latin typeface="Gill Sans"/>
                <a:ea typeface="ＭＳ Ｐゴシック"/>
              </a:rPr>
              <a:t>Or simply delete it if you want plain background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Picture 2" descr="logo.png"/>
          <p:cNvPicPr/>
          <p:nvPr/>
        </p:nvPicPr>
        <p:blipFill>
          <a:blip r:embed="rId1"/>
          <a:stretch/>
        </p:blipFill>
        <p:spPr>
          <a:xfrm>
            <a:off x="8985600" y="3209040"/>
            <a:ext cx="6411240" cy="79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1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Application>LibreOffice/7.5.3.2$MacOSX_AARCH64 LibreOffice_project/9f56dff12ba03b9acd7730a5a481eea045e468f3</Application>
  <AppVersion>15.0000</AppVersion>
  <Words>4145</Words>
  <Paragraphs>473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2023-06-25T12:55:51Z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44</vt:i4>
  </property>
</Properties>
</file>