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1" r:id="rId4"/>
    <p:sldId id="272" r:id="rId5"/>
    <p:sldId id="283" r:id="rId6"/>
    <p:sldId id="262" r:id="rId7"/>
    <p:sldId id="282" r:id="rId8"/>
    <p:sldId id="284" r:id="rId9"/>
    <p:sldId id="277" r:id="rId10"/>
    <p:sldId id="265" r:id="rId11"/>
    <p:sldId id="278" r:id="rId12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07" autoAdjust="0"/>
  </p:normalViewPr>
  <p:slideViewPr>
    <p:cSldViewPr>
      <p:cViewPr varScale="1">
        <p:scale>
          <a:sx n="84" d="100"/>
          <a:sy n="84" d="100"/>
        </p:scale>
        <p:origin x="-14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19A50-D46C-43A4-A57A-1681AE64A6D2}" type="doc">
      <dgm:prSet loTypeId="urn:microsoft.com/office/officeart/2005/8/layout/hList2#4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6CF338D6-B4DA-43A1-9EF8-54F44B18715A}">
      <dgm:prSet phldrT="[文字]" custT="1"/>
      <dgm:spPr/>
      <dgm:t>
        <a:bodyPr vert="vert"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基本人口統計變項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0336E6-1B14-4909-9DCE-DCD1B2B913DA}" type="parTrans" cxnId="{0DD1EE3E-8C1C-4AEE-9CCE-06C10462A8B7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7E789E-09D2-4AE1-8632-4A60D47E1B62}" type="sibTrans" cxnId="{0DD1EE3E-8C1C-4AEE-9CCE-06C10462A8B7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4403ED-9164-4897-839B-D10CC71259C0}">
      <dgm:prSet phldrT="[文字]"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家庭生命週期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29FB34-B14F-44BE-A134-672928FBFDB4}" type="parTrans" cxnId="{DD579072-794E-4173-8359-2EBDF5DA1B4D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50A711-12BB-47C2-8FB3-68E25DFFDC8D}" type="sibTrans" cxnId="{DD579072-794E-4173-8359-2EBDF5DA1B4D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8CC404-B57F-49C4-85C9-635CE1114FD6}">
      <dgm:prSet phldrT="[文字]" custT="1"/>
      <dgm:spPr/>
      <dgm:t>
        <a:bodyPr vert="vert"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5DB069-26DD-4F06-BBB8-3F0B2FC26C95}" type="parTrans" cxnId="{FE4025FD-5ACA-4BD1-B577-05C5BEF0BE0F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B01941-9636-453A-AC75-C3EF81DBD20C}" type="sibTrans" cxnId="{FE4025FD-5ACA-4BD1-B577-05C5BEF0BE0F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CF12FC-B479-4CC1-82B9-66EA9FF31AB3}">
      <dgm:prSet phldrT="[文字]"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人與空間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D78019-A7C8-4202-A326-13BDEA37CD60}" type="parTrans" cxnId="{7F6814FA-EE5E-4F1D-9847-605346D2DDE2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1A915D-D224-4A06-9B1A-2F6634A93A57}" type="sibTrans" cxnId="{7F6814FA-EE5E-4F1D-9847-605346D2DDE2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64CC2D-EFAC-44BB-BFCC-D505F0AA9E4D}">
      <dgm:prSet phldrT="[文字]"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人與時間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952584-6F7F-4577-8BA8-74CF3AA00A19}" type="parTrans" cxnId="{7C974DD7-3AF1-4C8B-94DD-5E84C9F11193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D03C52-7CB7-47C0-BB8A-71305B87CD7B}" type="sibTrans" cxnId="{7C974DD7-3AF1-4C8B-94DD-5E84C9F11193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911242-4D97-4AF5-A158-545E4C6DF6D6}">
      <dgm:prSet phldrT="[文字]" custT="1"/>
      <dgm:spPr/>
      <dgm:t>
        <a:bodyPr vert="vert"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商品特性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6935B53-5FE4-4320-B563-93CF3FEB4148}" type="parTrans" cxnId="{53DC7D29-BA7A-4CCA-9915-BAA0F6CEB8B7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49FF01-BDA7-43C0-AEEF-6D118188E792}" type="sibTrans" cxnId="{53DC7D29-BA7A-4CCA-9915-BAA0F6CEB8B7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2DB593-31E4-4917-85E6-0B208BD7B960}">
      <dgm:prSet phldrT="[文字]"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互補品消費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93B050-EE43-40EF-8140-0DE09FB82729}" type="parTrans" cxnId="{A61CF7FC-045D-44A0-992D-73E65AB110BF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126674-13A8-45BF-AC47-2A59B2D1275E}" type="sibTrans" cxnId="{A61CF7FC-045D-44A0-992D-73E65AB110BF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A3FB98-B77F-4E21-9F7F-9AD766F3E6DA}">
      <dgm:prSet phldrT="[文字]"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替代品消費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992658-4537-4B40-B7D1-59172DD5A16F}" type="parTrans" cxnId="{874F0A77-0D24-41D5-BCE6-C93220316A12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1E6A72-5E54-44D7-8A74-ED96B701571F}" type="sibTrans" cxnId="{874F0A77-0D24-41D5-BCE6-C93220316A12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52ACAE-0A62-4599-B1DE-76B856B04298}">
      <dgm:prSet phldrT="[文字]" custT="1"/>
      <dgm:spPr/>
      <dgm:t>
        <a:bodyPr vert="vert"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銷售分析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CBEB56-D0BE-41DB-A65A-4B2738F93624}" type="parTrans" cxnId="{8985EFCA-CE83-4943-B2A2-78F8DB361F4B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EA3DF6-ED81-41EF-A471-CDAC9DC9D238}" type="sibTrans" cxnId="{8985EFCA-CE83-4943-B2A2-78F8DB361F4B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30C879-A8C2-4594-B651-A24D60084A52}">
      <dgm:prSet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endParaRPr lang="en-US" altLang="zh-TW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1E1E43-A139-4E10-B1CF-625F6B254923}" type="parTrans" cxnId="{A03869A7-FB8E-431E-A59F-95F189901AE0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B7DD8D-93EE-49BB-9DB3-D703496ABF5C}" type="sibTrans" cxnId="{A03869A7-FB8E-431E-A59F-95F189901AE0}">
      <dgm:prSet/>
      <dgm:spPr/>
      <dgm:t>
        <a:bodyPr/>
        <a:lstStyle/>
        <a:p>
          <a:endParaRPr lang="zh-TW" alt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C4A7FA-293F-4B83-BFB5-4A867F63CC39}">
      <dgm:prSet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關聯性消費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52842A-45D1-47D0-A164-1DEA8895CE44}" type="parTrans" cxnId="{2E8A04C6-4AA0-415C-B035-D085D64B71C5}">
      <dgm:prSet/>
      <dgm:spPr/>
      <dgm:t>
        <a:bodyPr/>
        <a:lstStyle/>
        <a:p>
          <a:endParaRPr lang="zh-TW" altLang="en-US"/>
        </a:p>
      </dgm:t>
    </dgm:pt>
    <dgm:pt modelId="{5A22B765-C0E9-4C25-938B-B58FE30F0DEC}" type="sibTrans" cxnId="{2E8A04C6-4AA0-415C-B035-D085D64B71C5}">
      <dgm:prSet/>
      <dgm:spPr/>
      <dgm:t>
        <a:bodyPr/>
        <a:lstStyle/>
        <a:p>
          <a:endParaRPr lang="zh-TW" altLang="en-US"/>
        </a:p>
      </dgm:t>
    </dgm:pt>
    <dgm:pt modelId="{AE76DA0A-293C-4A10-9303-35C3A578115F}">
      <dgm:prSet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銷售模式預測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7E7038-CFC1-4304-A9EA-C8204CFD9811}" type="parTrans" cxnId="{EB918AD3-1832-4647-B678-5BCD79791AE3}">
      <dgm:prSet/>
      <dgm:spPr/>
      <dgm:t>
        <a:bodyPr/>
        <a:lstStyle/>
        <a:p>
          <a:endParaRPr lang="zh-TW" altLang="en-US"/>
        </a:p>
      </dgm:t>
    </dgm:pt>
    <dgm:pt modelId="{128A6618-E809-4F1E-9413-EAF6831D3979}" type="sibTrans" cxnId="{EB918AD3-1832-4647-B678-5BCD79791AE3}">
      <dgm:prSet/>
      <dgm:spPr/>
      <dgm:t>
        <a:bodyPr/>
        <a:lstStyle/>
        <a:p>
          <a:endParaRPr lang="zh-TW" altLang="en-US"/>
        </a:p>
      </dgm:t>
    </dgm:pt>
    <dgm:pt modelId="{7570BAB4-6712-49B1-AA2E-FDBB932E492B}">
      <dgm:prSet custT="1"/>
      <dgm:spPr/>
      <dgm:t>
        <a:bodyPr/>
        <a:lstStyle/>
        <a:p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05B34A-1182-43C1-AC11-BD468B20578D}" type="parTrans" cxnId="{E19FBF2E-0806-4C60-BD1C-1F93BABD1C9F}">
      <dgm:prSet/>
      <dgm:spPr/>
      <dgm:t>
        <a:bodyPr/>
        <a:lstStyle/>
        <a:p>
          <a:endParaRPr lang="zh-TW" altLang="en-US"/>
        </a:p>
      </dgm:t>
    </dgm:pt>
    <dgm:pt modelId="{85E27DC2-CE72-4EEB-A643-57D30113A239}" type="sibTrans" cxnId="{E19FBF2E-0806-4C60-BD1C-1F93BABD1C9F}">
      <dgm:prSet/>
      <dgm:spPr/>
      <dgm:t>
        <a:bodyPr/>
        <a:lstStyle/>
        <a:p>
          <a:endParaRPr lang="zh-TW" altLang="en-US"/>
        </a:p>
      </dgm:t>
    </dgm:pt>
    <dgm:pt modelId="{5E1896CD-9085-4B51-B609-547FDA681547}">
      <dgm:prSet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消費行為特徵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0CDC8E-B98A-4C7F-9E39-A86C30DDA8E9}" type="parTrans" cxnId="{8DB205E3-DF1F-49FF-94FB-F94BC77E65F1}">
      <dgm:prSet/>
      <dgm:spPr/>
      <dgm:t>
        <a:bodyPr/>
        <a:lstStyle/>
        <a:p>
          <a:endParaRPr lang="zh-TW" altLang="en-US"/>
        </a:p>
      </dgm:t>
    </dgm:pt>
    <dgm:pt modelId="{E2F94AA6-E509-4F0B-ADBE-3F0482F33810}" type="sibTrans" cxnId="{8DB205E3-DF1F-49FF-94FB-F94BC77E65F1}">
      <dgm:prSet/>
      <dgm:spPr/>
      <dgm:t>
        <a:bodyPr/>
        <a:lstStyle/>
        <a:p>
          <a:endParaRPr lang="zh-TW" altLang="en-US"/>
        </a:p>
      </dgm:t>
    </dgm:pt>
    <dgm:pt modelId="{90D32C1B-7B8E-488B-AC1C-F093C6CD4AD0}">
      <dgm:prSet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家庭生命週期分群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14600C-910D-4A11-AF3B-A41AFFA536CB}" type="parTrans" cxnId="{BAAAE5B3-6B4C-4C1C-B96C-F0E714B5C512}">
      <dgm:prSet/>
      <dgm:spPr/>
      <dgm:t>
        <a:bodyPr/>
        <a:lstStyle/>
        <a:p>
          <a:endParaRPr lang="zh-TW" altLang="en-US"/>
        </a:p>
      </dgm:t>
    </dgm:pt>
    <dgm:pt modelId="{9AAE644F-45A9-4E01-BC37-F15147C0C795}" type="sibTrans" cxnId="{BAAAE5B3-6B4C-4C1C-B96C-F0E714B5C512}">
      <dgm:prSet/>
      <dgm:spPr/>
      <dgm:t>
        <a:bodyPr/>
        <a:lstStyle/>
        <a:p>
          <a:endParaRPr lang="zh-TW" altLang="en-US"/>
        </a:p>
      </dgm:t>
    </dgm:pt>
    <dgm:pt modelId="{C5EAB659-03FA-4F99-B100-8DA1884325C7}">
      <dgm:prSet phldrT="[文字]"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物質消費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D69A20-3963-423A-ACF6-3564ACB6DF6B}" type="parTrans" cxnId="{E58ED754-A997-4F00-BBA6-383D6FD875E5}">
      <dgm:prSet/>
      <dgm:spPr/>
      <dgm:t>
        <a:bodyPr/>
        <a:lstStyle/>
        <a:p>
          <a:endParaRPr lang="zh-TW" altLang="en-US"/>
        </a:p>
      </dgm:t>
    </dgm:pt>
    <dgm:pt modelId="{0A930012-BF6E-4599-B40A-7F5360263DAF}" type="sibTrans" cxnId="{E58ED754-A997-4F00-BBA6-383D6FD875E5}">
      <dgm:prSet/>
      <dgm:spPr/>
      <dgm:t>
        <a:bodyPr/>
        <a:lstStyle/>
        <a:p>
          <a:endParaRPr lang="zh-TW" altLang="en-US"/>
        </a:p>
      </dgm:t>
    </dgm:pt>
    <dgm:pt modelId="{F0379546-5E81-4A2F-A5C3-C9F4FB6E6D21}">
      <dgm:prSet phldrT="[文字]" custT="1"/>
      <dgm:spPr/>
      <dgm:t>
        <a:bodyPr/>
        <a:lstStyle/>
        <a:p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CB17C7-3DD3-4260-BA60-E2C2525D20EE}" type="parTrans" cxnId="{853D8FF4-7126-43F8-9281-1DF4BE0D129C}">
      <dgm:prSet/>
      <dgm:spPr/>
      <dgm:t>
        <a:bodyPr/>
        <a:lstStyle/>
        <a:p>
          <a:endParaRPr lang="zh-TW" altLang="en-US"/>
        </a:p>
      </dgm:t>
    </dgm:pt>
    <dgm:pt modelId="{BCC385B4-3E0B-42EA-A2EF-E9D0271259AC}" type="sibTrans" cxnId="{853D8FF4-7126-43F8-9281-1DF4BE0D129C}">
      <dgm:prSet/>
      <dgm:spPr/>
      <dgm:t>
        <a:bodyPr/>
        <a:lstStyle/>
        <a:p>
          <a:endParaRPr lang="zh-TW" altLang="en-US"/>
        </a:p>
      </dgm:t>
    </dgm:pt>
    <dgm:pt modelId="{ECC51641-EA22-4E0F-958F-6D4F8ADE0AF9}">
      <dgm:prSet phldrT="[文字]" custT="1"/>
      <dgm:spPr/>
      <dgm:t>
        <a:bodyPr/>
        <a:lstStyle/>
        <a:p>
          <a:r>
            <a: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象徵消費</a:t>
          </a:r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2A6482-B02E-4E31-8A21-A5A318B20260}" type="parTrans" cxnId="{9E831020-2DA3-4CF3-8BAB-8AB35E1EFA31}">
      <dgm:prSet/>
      <dgm:spPr/>
      <dgm:t>
        <a:bodyPr/>
        <a:lstStyle/>
        <a:p>
          <a:endParaRPr lang="zh-TW" altLang="en-US"/>
        </a:p>
      </dgm:t>
    </dgm:pt>
    <dgm:pt modelId="{4332635E-3177-4F5D-A845-19EE4BD86A12}" type="sibTrans" cxnId="{9E831020-2DA3-4CF3-8BAB-8AB35E1EFA31}">
      <dgm:prSet/>
      <dgm:spPr/>
      <dgm:t>
        <a:bodyPr/>
        <a:lstStyle/>
        <a:p>
          <a:endParaRPr lang="zh-TW" altLang="en-US"/>
        </a:p>
      </dgm:t>
    </dgm:pt>
    <dgm:pt modelId="{7B1A8DB0-D5EB-4454-BC72-2DDC3132F75F}">
      <dgm:prSet phldrT="[文字]" custT="1"/>
      <dgm:spPr/>
      <dgm:t>
        <a:bodyPr/>
        <a:lstStyle/>
        <a:p>
          <a:endParaRPr lang="zh-TW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AC920A-315D-4292-B1D9-37A16FC04712}" type="parTrans" cxnId="{C379D0CA-9A35-4596-B0E8-73F507AC618A}">
      <dgm:prSet/>
      <dgm:spPr/>
      <dgm:t>
        <a:bodyPr/>
        <a:lstStyle/>
        <a:p>
          <a:endParaRPr lang="zh-TW" altLang="en-US"/>
        </a:p>
      </dgm:t>
    </dgm:pt>
    <dgm:pt modelId="{80C023EF-4D32-420B-AD51-0F41BD8FA013}" type="sibTrans" cxnId="{C379D0CA-9A35-4596-B0E8-73F507AC618A}">
      <dgm:prSet/>
      <dgm:spPr/>
      <dgm:t>
        <a:bodyPr/>
        <a:lstStyle/>
        <a:p>
          <a:endParaRPr lang="zh-TW" altLang="en-US"/>
        </a:p>
      </dgm:t>
    </dgm:pt>
    <dgm:pt modelId="{A76EE037-CF8A-4AEA-AFD0-4F42FCDC73B7}" type="pres">
      <dgm:prSet presAssocID="{67E19A50-D46C-43A4-A57A-1681AE64A6D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FCEF08A-E4ED-4055-919B-10EE70F15A18}" type="pres">
      <dgm:prSet presAssocID="{6CF338D6-B4DA-43A1-9EF8-54F44B18715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3DA79B-050C-4FDE-A850-C295242E7DD7}" type="pres">
      <dgm:prSet presAssocID="{6CF338D6-B4DA-43A1-9EF8-54F44B18715A}" presName="image" presStyleLbl="fgImgPlace1" presStyleIdx="0" presStyleCnt="4"/>
      <dgm:spPr/>
      <dgm:t>
        <a:bodyPr/>
        <a:lstStyle/>
        <a:p>
          <a:endParaRPr lang="zh-TW" altLang="en-US"/>
        </a:p>
      </dgm:t>
    </dgm:pt>
    <dgm:pt modelId="{41F5555D-8098-45B9-8FED-5FFAE082A960}" type="pres">
      <dgm:prSet presAssocID="{6CF338D6-B4DA-43A1-9EF8-54F44B18715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78CC13-6DDA-46DB-BA17-44D7521282C5}" type="pres">
      <dgm:prSet presAssocID="{6CF338D6-B4DA-43A1-9EF8-54F44B18715A}" presName="parentNode" presStyleLbl="revTx" presStyleIdx="0" presStyleCnt="4" custLinFactNeighborY="362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FE9E04-4C9C-4298-9304-7974DD6628CD}" type="pres">
      <dgm:prSet presAssocID="{DF7E789E-09D2-4AE1-8632-4A60D47E1B62}" presName="sibTrans" presStyleCnt="0"/>
      <dgm:spPr/>
      <dgm:t>
        <a:bodyPr/>
        <a:lstStyle/>
        <a:p>
          <a:endParaRPr lang="zh-TW" altLang="en-US"/>
        </a:p>
      </dgm:t>
    </dgm:pt>
    <dgm:pt modelId="{E630F5D0-01A8-4CD2-B6D2-5D220E7FB189}" type="pres">
      <dgm:prSet presAssocID="{3D8CC404-B57F-49C4-85C9-635CE1114FD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A1BAE0-8777-4D4B-A780-6A9F7D45CBD4}" type="pres">
      <dgm:prSet presAssocID="{3D8CC404-B57F-49C4-85C9-635CE1114FD6}" presName="image" presStyleLbl="fgImgPlace1" presStyleIdx="1" presStyleCnt="4"/>
      <dgm:spPr/>
      <dgm:t>
        <a:bodyPr/>
        <a:lstStyle/>
        <a:p>
          <a:endParaRPr lang="zh-TW" altLang="en-US"/>
        </a:p>
      </dgm:t>
    </dgm:pt>
    <dgm:pt modelId="{63AD620C-452F-4E07-B48C-96718852FB84}" type="pres">
      <dgm:prSet presAssocID="{3D8CC404-B57F-49C4-85C9-635CE1114FD6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2BCA80-D887-4E86-9C8E-9BA73AD39025}" type="pres">
      <dgm:prSet presAssocID="{3D8CC404-B57F-49C4-85C9-635CE1114FD6}" presName="parentNode" presStyleLbl="revTx" presStyleIdx="1" presStyleCnt="4" custLinFactNeighborY="362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7708EB-84FC-4014-8610-B71B5BE6B771}" type="pres">
      <dgm:prSet presAssocID="{B4B01941-9636-453A-AC75-C3EF81DBD20C}" presName="sibTrans" presStyleCnt="0"/>
      <dgm:spPr/>
      <dgm:t>
        <a:bodyPr/>
        <a:lstStyle/>
        <a:p>
          <a:endParaRPr lang="zh-TW" altLang="en-US"/>
        </a:p>
      </dgm:t>
    </dgm:pt>
    <dgm:pt modelId="{FA5AAC46-4C7B-4FCC-A231-719AA78FCA02}" type="pres">
      <dgm:prSet presAssocID="{CD911242-4D97-4AF5-A158-545E4C6DF6D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5BF2AC-5BAE-41BB-8B58-DE6D5257D709}" type="pres">
      <dgm:prSet presAssocID="{CD911242-4D97-4AF5-A158-545E4C6DF6D6}" presName="image" presStyleLbl="fgImgPlace1" presStyleIdx="2" presStyleCnt="4"/>
      <dgm:spPr/>
      <dgm:t>
        <a:bodyPr/>
        <a:lstStyle/>
        <a:p>
          <a:endParaRPr lang="zh-TW" altLang="en-US"/>
        </a:p>
      </dgm:t>
    </dgm:pt>
    <dgm:pt modelId="{D4C7696D-D25A-4340-BD38-9F7FCF25A3FD}" type="pres">
      <dgm:prSet presAssocID="{CD911242-4D97-4AF5-A158-545E4C6DF6D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333697-DB38-45E5-B01D-81C993AB5FCE}" type="pres">
      <dgm:prSet presAssocID="{CD911242-4D97-4AF5-A158-545E4C6DF6D6}" presName="parentNode" presStyleLbl="revTx" presStyleIdx="2" presStyleCnt="4" custLinFactNeighborY="362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14A579-2B98-4DAA-8BD0-F83118909F38}" type="pres">
      <dgm:prSet presAssocID="{1449FF01-BDA7-43C0-AEEF-6D118188E792}" presName="sibTrans" presStyleCnt="0"/>
      <dgm:spPr/>
      <dgm:t>
        <a:bodyPr/>
        <a:lstStyle/>
        <a:p>
          <a:endParaRPr lang="zh-TW" altLang="en-US"/>
        </a:p>
      </dgm:t>
    </dgm:pt>
    <dgm:pt modelId="{825105BB-1869-40E3-B472-6FE21455B86A}" type="pres">
      <dgm:prSet presAssocID="{4F52ACAE-0A62-4599-B1DE-76B856B04298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142571-D12C-4BF2-A747-3CEE36E08B72}" type="pres">
      <dgm:prSet presAssocID="{4F52ACAE-0A62-4599-B1DE-76B856B04298}" presName="image" presStyleLbl="fgImgPlace1" presStyleIdx="3" presStyleCnt="4"/>
      <dgm:spPr/>
      <dgm:t>
        <a:bodyPr/>
        <a:lstStyle/>
        <a:p>
          <a:endParaRPr lang="zh-TW" altLang="en-US"/>
        </a:p>
      </dgm:t>
    </dgm:pt>
    <dgm:pt modelId="{E59B4F13-F3A3-4F0A-9BBF-CFDDF654EF0E}" type="pres">
      <dgm:prSet presAssocID="{4F52ACAE-0A62-4599-B1DE-76B856B042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F7A9FF-D8CD-4A38-A6AF-942997CECE9D}" type="pres">
      <dgm:prSet presAssocID="{4F52ACAE-0A62-4599-B1DE-76B856B04298}" presName="parentNode" presStyleLbl="revTx" presStyleIdx="3" presStyleCnt="4" custLinFactNeighborY="362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03869A7-FB8E-431E-A59F-95F189901AE0}" srcId="{6CF338D6-B4DA-43A1-9EF8-54F44B18715A}" destId="{EC30C879-A8C2-4594-B651-A24D60084A52}" srcOrd="1" destOrd="0" parTransId="{DC1E1E43-A139-4E10-B1CF-625F6B254923}" sibTransId="{B6B7DD8D-93EE-49BB-9DB3-D703496ABF5C}"/>
    <dgm:cxn modelId="{F3C7424F-A0CF-4A0A-B5B9-306A75BB8C88}" type="presOf" srcId="{90D32C1B-7B8E-488B-AC1C-F093C6CD4AD0}" destId="{E59B4F13-F3A3-4F0A-9BBF-CFDDF654EF0E}" srcOrd="0" destOrd="0" presId="urn:microsoft.com/office/officeart/2005/8/layout/hList2#4"/>
    <dgm:cxn modelId="{7C974DD7-3AF1-4C8B-94DD-5E84C9F11193}" srcId="{3D8CC404-B57F-49C4-85C9-635CE1114FD6}" destId="{2C64CC2D-EFAC-44BB-BFCC-D505F0AA9E4D}" srcOrd="1" destOrd="0" parTransId="{CB952584-6F7F-4577-8BA8-74CF3AA00A19}" sibTransId="{B5D03C52-7CB7-47C0-BB8A-71305B87CD7B}"/>
    <dgm:cxn modelId="{853D8FF4-7126-43F8-9281-1DF4BE0D129C}" srcId="{3D8CC404-B57F-49C4-85C9-635CE1114FD6}" destId="{F0379546-5E81-4A2F-A5C3-C9F4FB6E6D21}" srcOrd="3" destOrd="0" parTransId="{23CB17C7-3DD3-4260-BA60-E2C2525D20EE}" sibTransId="{BCC385B4-3E0B-42EA-A2EF-E9D0271259AC}"/>
    <dgm:cxn modelId="{874F0A77-0D24-41D5-BCE6-C93220316A12}" srcId="{CD911242-4D97-4AF5-A158-545E4C6DF6D6}" destId="{D2A3FB98-B77F-4E21-9F7F-9AD766F3E6DA}" srcOrd="1" destOrd="0" parTransId="{ED992658-4537-4B40-B7D1-59172DD5A16F}" sibTransId="{801E6A72-5E54-44D7-8A74-ED96B701571F}"/>
    <dgm:cxn modelId="{7B6E013D-96F8-4546-A8AF-1E728263E34C}" type="presOf" srcId="{F0379546-5E81-4A2F-A5C3-C9F4FB6E6D21}" destId="{63AD620C-452F-4E07-B48C-96718852FB84}" srcOrd="0" destOrd="3" presId="urn:microsoft.com/office/officeart/2005/8/layout/hList2#4"/>
    <dgm:cxn modelId="{89DBF3A0-7F0B-467E-B0A1-18E024CE7F54}" type="presOf" srcId="{7570BAB4-6712-49B1-AA2E-FDBB932E492B}" destId="{E59B4F13-F3A3-4F0A-9BBF-CFDDF654EF0E}" srcOrd="0" destOrd="4" presId="urn:microsoft.com/office/officeart/2005/8/layout/hList2#4"/>
    <dgm:cxn modelId="{B4546AE8-531C-49E8-9F7A-936969F230DB}" type="presOf" srcId="{ECC51641-EA22-4E0F-958F-6D4F8ADE0AF9}" destId="{63AD620C-452F-4E07-B48C-96718852FB84}" srcOrd="0" destOrd="5" presId="urn:microsoft.com/office/officeart/2005/8/layout/hList2#4"/>
    <dgm:cxn modelId="{E86FF1C5-7E0E-42D7-B291-D8D91C01C83C}" type="presOf" srcId="{582DB593-31E4-4917-85E6-0B208BD7B960}" destId="{D4C7696D-D25A-4340-BD38-9F7FCF25A3FD}" srcOrd="0" destOrd="0" presId="urn:microsoft.com/office/officeart/2005/8/layout/hList2#4"/>
    <dgm:cxn modelId="{50F7623A-F353-4649-BC18-8DD5BD115D33}" type="presOf" srcId="{6CF338D6-B4DA-43A1-9EF8-54F44B18715A}" destId="{7478CC13-6DDA-46DB-BA17-44D7521282C5}" srcOrd="0" destOrd="0" presId="urn:microsoft.com/office/officeart/2005/8/layout/hList2#4"/>
    <dgm:cxn modelId="{A61CF7FC-045D-44A0-992D-73E65AB110BF}" srcId="{CD911242-4D97-4AF5-A158-545E4C6DF6D6}" destId="{582DB593-31E4-4917-85E6-0B208BD7B960}" srcOrd="0" destOrd="0" parTransId="{4193B050-EE43-40EF-8140-0DE09FB82729}" sibTransId="{42126674-13A8-45BF-AC47-2A59B2D1275E}"/>
    <dgm:cxn modelId="{9CA9C8FB-C5F8-44F2-9DB0-29A3C607C8BC}" type="presOf" srcId="{67E19A50-D46C-43A4-A57A-1681AE64A6D2}" destId="{A76EE037-CF8A-4AEA-AFD0-4F42FCDC73B7}" srcOrd="0" destOrd="0" presId="urn:microsoft.com/office/officeart/2005/8/layout/hList2#4"/>
    <dgm:cxn modelId="{0DD1EE3E-8C1C-4AEE-9CCE-06C10462A8B7}" srcId="{67E19A50-D46C-43A4-A57A-1681AE64A6D2}" destId="{6CF338D6-B4DA-43A1-9EF8-54F44B18715A}" srcOrd="0" destOrd="0" parTransId="{2E0336E6-1B14-4909-9DCE-DCD1B2B913DA}" sibTransId="{DF7E789E-09D2-4AE1-8632-4A60D47E1B62}"/>
    <dgm:cxn modelId="{8985EFCA-CE83-4943-B2A2-78F8DB361F4B}" srcId="{67E19A50-D46C-43A4-A57A-1681AE64A6D2}" destId="{4F52ACAE-0A62-4599-B1DE-76B856B04298}" srcOrd="3" destOrd="0" parTransId="{DFCBEB56-D0BE-41DB-A65A-4B2738F93624}" sibTransId="{2EEA3DF6-ED81-41EF-A471-CDAC9DC9D238}"/>
    <dgm:cxn modelId="{FE4025FD-5ACA-4BD1-B577-05C5BEF0BE0F}" srcId="{67E19A50-D46C-43A4-A57A-1681AE64A6D2}" destId="{3D8CC404-B57F-49C4-85C9-635CE1114FD6}" srcOrd="1" destOrd="0" parTransId="{825DB069-26DD-4F06-BBB8-3F0B2FC26C95}" sibTransId="{B4B01941-9636-453A-AC75-C3EF81DBD20C}"/>
    <dgm:cxn modelId="{7F6814FA-EE5E-4F1D-9847-605346D2DDE2}" srcId="{3D8CC404-B57F-49C4-85C9-635CE1114FD6}" destId="{53CF12FC-B479-4CC1-82B9-66EA9FF31AB3}" srcOrd="0" destOrd="0" parTransId="{28D78019-A7C8-4202-A326-13BDEA37CD60}" sibTransId="{461A915D-D224-4A06-9B1A-2F6634A93A57}"/>
    <dgm:cxn modelId="{A5476A88-921F-4E29-B51A-8FD1A3812B81}" type="presOf" srcId="{D2A3FB98-B77F-4E21-9F7F-9AD766F3E6DA}" destId="{D4C7696D-D25A-4340-BD38-9F7FCF25A3FD}" srcOrd="0" destOrd="1" presId="urn:microsoft.com/office/officeart/2005/8/layout/hList2#4"/>
    <dgm:cxn modelId="{E057C063-0733-4A43-9604-F6BDDDEA381C}" type="presOf" srcId="{5E1896CD-9085-4B51-B609-547FDA681547}" destId="{E59B4F13-F3A3-4F0A-9BBF-CFDDF654EF0E}" srcOrd="0" destOrd="3" presId="urn:microsoft.com/office/officeart/2005/8/layout/hList2#4"/>
    <dgm:cxn modelId="{827102D5-B57A-4891-AEEE-41F5F037A18D}" type="presOf" srcId="{EC30C879-A8C2-4594-B651-A24D60084A52}" destId="{41F5555D-8098-45B9-8FED-5FFAE082A960}" srcOrd="0" destOrd="1" presId="urn:microsoft.com/office/officeart/2005/8/layout/hList2#4"/>
    <dgm:cxn modelId="{BAAAE5B3-6B4C-4C1C-B96C-F0E714B5C512}" srcId="{4F52ACAE-0A62-4599-B1DE-76B856B04298}" destId="{90D32C1B-7B8E-488B-AC1C-F093C6CD4AD0}" srcOrd="0" destOrd="0" parTransId="{2C14600C-910D-4A11-AF3B-A41AFFA536CB}" sibTransId="{9AAE644F-45A9-4E01-BC37-F15147C0C795}"/>
    <dgm:cxn modelId="{AA60882C-6A09-4EE2-AC0D-FA9A98F8729E}" type="presOf" srcId="{AE76DA0A-293C-4A10-9303-35C3A578115F}" destId="{E59B4F13-F3A3-4F0A-9BBF-CFDDF654EF0E}" srcOrd="0" destOrd="2" presId="urn:microsoft.com/office/officeart/2005/8/layout/hList2#4"/>
    <dgm:cxn modelId="{2E8A04C6-4AA0-415C-B035-D085D64B71C5}" srcId="{4F52ACAE-0A62-4599-B1DE-76B856B04298}" destId="{6EC4A7FA-293F-4B83-BFB5-4A867F63CC39}" srcOrd="1" destOrd="0" parTransId="{2852842A-45D1-47D0-A164-1DEA8895CE44}" sibTransId="{5A22B765-C0E9-4C25-938B-B58FE30F0DEC}"/>
    <dgm:cxn modelId="{0B92662A-6728-4FAF-B9FD-36F90EF960E3}" type="presOf" srcId="{3D8CC404-B57F-49C4-85C9-635CE1114FD6}" destId="{212BCA80-D887-4E86-9C8E-9BA73AD39025}" srcOrd="0" destOrd="0" presId="urn:microsoft.com/office/officeart/2005/8/layout/hList2#4"/>
    <dgm:cxn modelId="{DD579072-794E-4173-8359-2EBDF5DA1B4D}" srcId="{6CF338D6-B4DA-43A1-9EF8-54F44B18715A}" destId="{D54403ED-9164-4897-839B-D10CC71259C0}" srcOrd="0" destOrd="0" parTransId="{DA29FB34-B14F-44BE-A134-672928FBFDB4}" sibTransId="{EF50A711-12BB-47C2-8FB3-68E25DFFDC8D}"/>
    <dgm:cxn modelId="{E91075C5-C076-45D7-91CB-D66AB58A8792}" type="presOf" srcId="{7B1A8DB0-D5EB-4454-BC72-2DDC3132F75F}" destId="{63AD620C-452F-4E07-B48C-96718852FB84}" srcOrd="0" destOrd="2" presId="urn:microsoft.com/office/officeart/2005/8/layout/hList2#4"/>
    <dgm:cxn modelId="{AE403226-87CB-466C-BF92-422E259F73CA}" type="presOf" srcId="{4F52ACAE-0A62-4599-B1DE-76B856B04298}" destId="{F8F7A9FF-D8CD-4A38-A6AF-942997CECE9D}" srcOrd="0" destOrd="0" presId="urn:microsoft.com/office/officeart/2005/8/layout/hList2#4"/>
    <dgm:cxn modelId="{FF477680-04BC-4980-81A2-53CECF77BC18}" type="presOf" srcId="{2C64CC2D-EFAC-44BB-BFCC-D505F0AA9E4D}" destId="{63AD620C-452F-4E07-B48C-96718852FB84}" srcOrd="0" destOrd="1" presId="urn:microsoft.com/office/officeart/2005/8/layout/hList2#4"/>
    <dgm:cxn modelId="{EB918AD3-1832-4647-B678-5BCD79791AE3}" srcId="{4F52ACAE-0A62-4599-B1DE-76B856B04298}" destId="{AE76DA0A-293C-4A10-9303-35C3A578115F}" srcOrd="2" destOrd="0" parTransId="{AA7E7038-CFC1-4304-A9EA-C8204CFD9811}" sibTransId="{128A6618-E809-4F1E-9413-EAF6831D3979}"/>
    <dgm:cxn modelId="{902E41CE-5BB0-4CE9-A6B9-CB07F2EF9DA1}" type="presOf" srcId="{6EC4A7FA-293F-4B83-BFB5-4A867F63CC39}" destId="{E59B4F13-F3A3-4F0A-9BBF-CFDDF654EF0E}" srcOrd="0" destOrd="1" presId="urn:microsoft.com/office/officeart/2005/8/layout/hList2#4"/>
    <dgm:cxn modelId="{53DC7D29-BA7A-4CCA-9915-BAA0F6CEB8B7}" srcId="{67E19A50-D46C-43A4-A57A-1681AE64A6D2}" destId="{CD911242-4D97-4AF5-A158-545E4C6DF6D6}" srcOrd="2" destOrd="0" parTransId="{C6935B53-5FE4-4320-B563-93CF3FEB4148}" sibTransId="{1449FF01-BDA7-43C0-AEEF-6D118188E792}"/>
    <dgm:cxn modelId="{9E831020-2DA3-4CF3-8BAB-8AB35E1EFA31}" srcId="{3D8CC404-B57F-49C4-85C9-635CE1114FD6}" destId="{ECC51641-EA22-4E0F-958F-6D4F8ADE0AF9}" srcOrd="5" destOrd="0" parTransId="{7E2A6482-B02E-4E31-8A21-A5A318B20260}" sibTransId="{4332635E-3177-4F5D-A845-19EE4BD86A12}"/>
    <dgm:cxn modelId="{9B5C3FA6-5EF1-4C9C-9D36-806BEFD4C38B}" type="presOf" srcId="{53CF12FC-B479-4CC1-82B9-66EA9FF31AB3}" destId="{63AD620C-452F-4E07-B48C-96718852FB84}" srcOrd="0" destOrd="0" presId="urn:microsoft.com/office/officeart/2005/8/layout/hList2#4"/>
    <dgm:cxn modelId="{E58ED754-A997-4F00-BBA6-383D6FD875E5}" srcId="{3D8CC404-B57F-49C4-85C9-635CE1114FD6}" destId="{C5EAB659-03FA-4F99-B100-8DA1884325C7}" srcOrd="4" destOrd="0" parTransId="{57D69A20-3963-423A-ACF6-3564ACB6DF6B}" sibTransId="{0A930012-BF6E-4599-B40A-7F5360263DAF}"/>
    <dgm:cxn modelId="{EDCD6422-5125-4AE5-A941-090CB3D58F04}" type="presOf" srcId="{CD911242-4D97-4AF5-A158-545E4C6DF6D6}" destId="{9E333697-DB38-45E5-B01D-81C993AB5FCE}" srcOrd="0" destOrd="0" presId="urn:microsoft.com/office/officeart/2005/8/layout/hList2#4"/>
    <dgm:cxn modelId="{A78873A6-F0A4-400D-AA22-F353A59185A3}" type="presOf" srcId="{C5EAB659-03FA-4F99-B100-8DA1884325C7}" destId="{63AD620C-452F-4E07-B48C-96718852FB84}" srcOrd="0" destOrd="4" presId="urn:microsoft.com/office/officeart/2005/8/layout/hList2#4"/>
    <dgm:cxn modelId="{514EC9E7-3F0F-4DEC-897A-F80C25803CE8}" type="presOf" srcId="{D54403ED-9164-4897-839B-D10CC71259C0}" destId="{41F5555D-8098-45B9-8FED-5FFAE082A960}" srcOrd="0" destOrd="0" presId="urn:microsoft.com/office/officeart/2005/8/layout/hList2#4"/>
    <dgm:cxn modelId="{C379D0CA-9A35-4596-B0E8-73F507AC618A}" srcId="{3D8CC404-B57F-49C4-85C9-635CE1114FD6}" destId="{7B1A8DB0-D5EB-4454-BC72-2DDC3132F75F}" srcOrd="2" destOrd="0" parTransId="{09AC920A-315D-4292-B1D9-37A16FC04712}" sibTransId="{80C023EF-4D32-420B-AD51-0F41BD8FA013}"/>
    <dgm:cxn modelId="{E19FBF2E-0806-4C60-BD1C-1F93BABD1C9F}" srcId="{4F52ACAE-0A62-4599-B1DE-76B856B04298}" destId="{7570BAB4-6712-49B1-AA2E-FDBB932E492B}" srcOrd="4" destOrd="0" parTransId="{CD05B34A-1182-43C1-AC11-BD468B20578D}" sibTransId="{85E27DC2-CE72-4EEB-A643-57D30113A239}"/>
    <dgm:cxn modelId="{8DB205E3-DF1F-49FF-94FB-F94BC77E65F1}" srcId="{4F52ACAE-0A62-4599-B1DE-76B856B04298}" destId="{5E1896CD-9085-4B51-B609-547FDA681547}" srcOrd="3" destOrd="0" parTransId="{550CDC8E-B98A-4C7F-9E39-A86C30DDA8E9}" sibTransId="{E2F94AA6-E509-4F0B-ADBE-3F0482F33810}"/>
    <dgm:cxn modelId="{EAB65697-6DEE-4CA3-9993-6BB6DBECAEAD}" type="presParOf" srcId="{A76EE037-CF8A-4AEA-AFD0-4F42FCDC73B7}" destId="{DFCEF08A-E4ED-4055-919B-10EE70F15A18}" srcOrd="0" destOrd="0" presId="urn:microsoft.com/office/officeart/2005/8/layout/hList2#4"/>
    <dgm:cxn modelId="{9A40729A-F26E-448B-8202-90C54CD2FF06}" type="presParOf" srcId="{DFCEF08A-E4ED-4055-919B-10EE70F15A18}" destId="{3D3DA79B-050C-4FDE-A850-C295242E7DD7}" srcOrd="0" destOrd="0" presId="urn:microsoft.com/office/officeart/2005/8/layout/hList2#4"/>
    <dgm:cxn modelId="{436EAD3F-B3E3-4648-8E84-347C545468C1}" type="presParOf" srcId="{DFCEF08A-E4ED-4055-919B-10EE70F15A18}" destId="{41F5555D-8098-45B9-8FED-5FFAE082A960}" srcOrd="1" destOrd="0" presId="urn:microsoft.com/office/officeart/2005/8/layout/hList2#4"/>
    <dgm:cxn modelId="{3ADBB2F3-144C-42A3-9226-2DC06A61C74D}" type="presParOf" srcId="{DFCEF08A-E4ED-4055-919B-10EE70F15A18}" destId="{7478CC13-6DDA-46DB-BA17-44D7521282C5}" srcOrd="2" destOrd="0" presId="urn:microsoft.com/office/officeart/2005/8/layout/hList2#4"/>
    <dgm:cxn modelId="{82B03526-741D-49F8-BBF8-93596C535228}" type="presParOf" srcId="{A76EE037-CF8A-4AEA-AFD0-4F42FCDC73B7}" destId="{ACFE9E04-4C9C-4298-9304-7974DD6628CD}" srcOrd="1" destOrd="0" presId="urn:microsoft.com/office/officeart/2005/8/layout/hList2#4"/>
    <dgm:cxn modelId="{06C7C999-6422-4F76-9CD5-BE06EC577D58}" type="presParOf" srcId="{A76EE037-CF8A-4AEA-AFD0-4F42FCDC73B7}" destId="{E630F5D0-01A8-4CD2-B6D2-5D220E7FB189}" srcOrd="2" destOrd="0" presId="urn:microsoft.com/office/officeart/2005/8/layout/hList2#4"/>
    <dgm:cxn modelId="{134B9581-534C-41B6-A475-C95F2C01AC59}" type="presParOf" srcId="{E630F5D0-01A8-4CD2-B6D2-5D220E7FB189}" destId="{FBA1BAE0-8777-4D4B-A780-6A9F7D45CBD4}" srcOrd="0" destOrd="0" presId="urn:microsoft.com/office/officeart/2005/8/layout/hList2#4"/>
    <dgm:cxn modelId="{8450F31A-3351-433E-9314-DD9FB82D6669}" type="presParOf" srcId="{E630F5D0-01A8-4CD2-B6D2-5D220E7FB189}" destId="{63AD620C-452F-4E07-B48C-96718852FB84}" srcOrd="1" destOrd="0" presId="urn:microsoft.com/office/officeart/2005/8/layout/hList2#4"/>
    <dgm:cxn modelId="{48F5F81C-FE63-4D92-80CB-2C14D9EB4CAC}" type="presParOf" srcId="{E630F5D0-01A8-4CD2-B6D2-5D220E7FB189}" destId="{212BCA80-D887-4E86-9C8E-9BA73AD39025}" srcOrd="2" destOrd="0" presId="urn:microsoft.com/office/officeart/2005/8/layout/hList2#4"/>
    <dgm:cxn modelId="{E2E35959-13FD-4666-B028-FEB05561E03D}" type="presParOf" srcId="{A76EE037-CF8A-4AEA-AFD0-4F42FCDC73B7}" destId="{3A7708EB-84FC-4014-8610-B71B5BE6B771}" srcOrd="3" destOrd="0" presId="urn:microsoft.com/office/officeart/2005/8/layout/hList2#4"/>
    <dgm:cxn modelId="{184AACE6-FE88-4E1C-8BEE-129984C87CD6}" type="presParOf" srcId="{A76EE037-CF8A-4AEA-AFD0-4F42FCDC73B7}" destId="{FA5AAC46-4C7B-4FCC-A231-719AA78FCA02}" srcOrd="4" destOrd="0" presId="urn:microsoft.com/office/officeart/2005/8/layout/hList2#4"/>
    <dgm:cxn modelId="{DF4D43E6-F4F8-4ACA-A6ED-BE029C9D628A}" type="presParOf" srcId="{FA5AAC46-4C7B-4FCC-A231-719AA78FCA02}" destId="{7A5BF2AC-5BAE-41BB-8B58-DE6D5257D709}" srcOrd="0" destOrd="0" presId="urn:microsoft.com/office/officeart/2005/8/layout/hList2#4"/>
    <dgm:cxn modelId="{81A22894-FE93-45CF-9D1D-6CB367CA12DE}" type="presParOf" srcId="{FA5AAC46-4C7B-4FCC-A231-719AA78FCA02}" destId="{D4C7696D-D25A-4340-BD38-9F7FCF25A3FD}" srcOrd="1" destOrd="0" presId="urn:microsoft.com/office/officeart/2005/8/layout/hList2#4"/>
    <dgm:cxn modelId="{D81A1577-E9DD-4EB8-B1BB-F4B5255D676B}" type="presParOf" srcId="{FA5AAC46-4C7B-4FCC-A231-719AA78FCA02}" destId="{9E333697-DB38-45E5-B01D-81C993AB5FCE}" srcOrd="2" destOrd="0" presId="urn:microsoft.com/office/officeart/2005/8/layout/hList2#4"/>
    <dgm:cxn modelId="{F8A0309F-86AD-4F69-9A7C-47AB04A1F66A}" type="presParOf" srcId="{A76EE037-CF8A-4AEA-AFD0-4F42FCDC73B7}" destId="{0314A579-2B98-4DAA-8BD0-F83118909F38}" srcOrd="5" destOrd="0" presId="urn:microsoft.com/office/officeart/2005/8/layout/hList2#4"/>
    <dgm:cxn modelId="{92E4D340-4A97-4C00-97A2-A23A8850A82C}" type="presParOf" srcId="{A76EE037-CF8A-4AEA-AFD0-4F42FCDC73B7}" destId="{825105BB-1869-40E3-B472-6FE21455B86A}" srcOrd="6" destOrd="0" presId="urn:microsoft.com/office/officeart/2005/8/layout/hList2#4"/>
    <dgm:cxn modelId="{BF3F0BD7-E1DA-4FF0-A911-93ED6E06E5A5}" type="presParOf" srcId="{825105BB-1869-40E3-B472-6FE21455B86A}" destId="{DF142571-D12C-4BF2-A747-3CEE36E08B72}" srcOrd="0" destOrd="0" presId="urn:microsoft.com/office/officeart/2005/8/layout/hList2#4"/>
    <dgm:cxn modelId="{B486B579-DE7E-4956-B487-7E62A1F73DD1}" type="presParOf" srcId="{825105BB-1869-40E3-B472-6FE21455B86A}" destId="{E59B4F13-F3A3-4F0A-9BBF-CFDDF654EF0E}" srcOrd="1" destOrd="0" presId="urn:microsoft.com/office/officeart/2005/8/layout/hList2#4"/>
    <dgm:cxn modelId="{73E19943-8E9D-4139-B37B-3BECD67498B4}" type="presParOf" srcId="{825105BB-1869-40E3-B472-6FE21455B86A}" destId="{F8F7A9FF-D8CD-4A38-A6AF-942997CECE9D}" srcOrd="2" destOrd="0" presId="urn:microsoft.com/office/officeart/2005/8/layout/hList2#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2EA10-8A69-4B8D-A45A-91D4EF256B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5B69B7FA-9BE6-4BA6-9205-8A2948FE53CB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消費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A26671-FB3B-41C0-8754-B9640D2B58F6}" type="parTrans" cxnId="{F38A88C5-CEED-4C67-BF96-79A6F4D6C906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05F31C-9F1C-4602-94EF-EE4AEAD56BBA}" type="sibTrans" cxnId="{F38A88C5-CEED-4C67-BF96-79A6F4D6C906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3C94E3-35E6-4A42-9365-DB5FB6C6590C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物質消費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E2480E-94DB-4A89-8FF0-98626D34E48E}" type="parTrans" cxnId="{C69AAD85-2C0C-4597-BE95-6891A928FEF7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E4F5E6-F4D2-47E7-B2AF-6BBD49EC0B4D}" type="sibTrans" cxnId="{C69AAD85-2C0C-4597-BE95-6891A928FEF7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3ED66F-9091-46EA-8A02-CB3E8AE4AC8D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功能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F7C0D6-9EC0-48A1-BB05-446D6EE83949}" type="parTrans" cxnId="{08A1296E-298D-4306-A9A7-53AE97ECA79F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6A36B3-4E77-4133-9430-063604352701}" type="sibTrans" cxnId="{08A1296E-298D-4306-A9A7-53AE97ECA79F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CFF5B0-E3C4-4E6A-9218-D5D90B128D22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價格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5E1566-CD69-48ED-ADE9-8AB1C1744076}" type="parTrans" cxnId="{B0997D36-DE9C-4791-B0D4-07D32F40EC82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875300-8352-4063-8C98-9DD5C8A9A65F}" type="sibTrans" cxnId="{B0997D36-DE9C-4791-B0D4-07D32F40EC82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6310EB-39EB-40DE-BB1B-AFCCE63B3662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象徵消費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A7C838-CC16-46C1-9715-6941267EA3FF}" type="parTrans" cxnId="{867D1FD0-F1F8-404F-8A48-FB74464E6CDE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07A4F1-1C26-47E2-8249-781A1A72B32C}" type="sibTrans" cxnId="{867D1FD0-F1F8-404F-8A48-FB74464E6CDE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C6234E-9439-4145-83F4-963040AF0FC0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身分認同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DDEBA6-639B-46D1-A5E6-B5E5E9386DC9}" type="parTrans" cxnId="{D9375679-794B-4F0E-9187-492C048BF954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1B3FC62-F64E-4D5C-88AF-80686CF890F0}" type="sibTrans" cxnId="{D9375679-794B-4F0E-9187-492C048BF954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3F0D72-10E2-4BB8-BF08-A6BABE29C681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儀式習俗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504FCD-8683-420F-86C1-85FE430966A2}" type="parTrans" cxnId="{D5EE0FBD-76CD-41DE-B87F-FE84FC21E9BC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884629-9E92-4B48-BB5E-D578A7D6CCED}" type="sibTrans" cxnId="{D5EE0FBD-76CD-41DE-B87F-FE84FC21E9BC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645C7C-71BE-4FCD-935A-5BDF2A801A88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享樂主義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A05412-B906-4E50-B28A-81D6B82780F9}" type="parTrans" cxnId="{616DBD9E-95C1-4054-BA8D-EC7FD3E22F67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7409F-45CE-499E-BF32-E94E2AA5B2E1}" type="sibTrans" cxnId="{616DBD9E-95C1-4054-BA8D-EC7FD3E22F67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0FCC05-5DAC-469D-8014-C69D3E6B22CF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成功認同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F8A5340-B287-436B-8810-69C6E4FCD593}" type="parTrans" cxnId="{9D11EAB3-F257-4D5A-B2AC-3BD323628071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976049-1C8C-4244-A943-D0D4BC15F1C8}" type="sibTrans" cxnId="{9D11EAB3-F257-4D5A-B2AC-3BD323628071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77F644-F6C7-46AC-A15B-05EFD67188DE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風格認同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BDE398-3355-4C0E-BBEE-F56E1EB1BADD}" type="parTrans" cxnId="{47AB58A8-A01E-4112-A54C-31FA8374E66F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BDF9CD-FCB5-474D-9686-778A5F4BC0B0}" type="sibTrans" cxnId="{47AB58A8-A01E-4112-A54C-31FA8374E66F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4CAA31-7B68-4785-8307-BEEC3863A8F7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流行認同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6B51FC-D164-42CA-A447-08739C25CAA7}" type="parTrans" cxnId="{2AD68844-9209-4F8B-A75B-9750EBC39EAF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8F776-0501-46E3-B7F6-63C1778321E7}" type="sibTrans" cxnId="{2AD68844-9209-4F8B-A75B-9750EBC39EAF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B56B63-3014-4879-935C-5B49975BD7C8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物品功能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5DEF4B-4298-4CF4-9592-5BE0B49ACDD6}" type="parTrans" cxnId="{CCF1168E-A4B8-4C2E-A0CE-C6674DC79318}">
      <dgm:prSet custT="1"/>
      <dgm:spPr/>
      <dgm:t>
        <a:bodyPr/>
        <a:lstStyle/>
        <a:p>
          <a:endParaRPr lang="zh-TW" altLang="en-US" sz="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AF0615-EA60-4DCF-92A5-70EC769AD6AE}" type="sibTrans" cxnId="{CCF1168E-A4B8-4C2E-A0CE-C6674DC79318}">
      <dgm:prSet/>
      <dgm:spPr/>
      <dgm:t>
        <a:bodyPr/>
        <a:lstStyle/>
        <a:p>
          <a:endParaRPr lang="zh-TW" altLang="en-U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892B70-6F0D-4EFF-B245-D00B99FF7C5B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人身機能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DD3AA1-6948-4B64-98F5-DFEDB01CD679}" type="parTrans" cxnId="{95B7D023-DB52-474B-8567-2EE2D730774E}">
      <dgm:prSet custT="1"/>
      <dgm:spPr/>
      <dgm:t>
        <a:bodyPr/>
        <a:lstStyle/>
        <a:p>
          <a:endParaRPr lang="zh-TW" altLang="en-US" sz="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887B38-CB4D-4FFD-9356-86491D166CFA}" type="sibTrans" cxnId="{95B7D023-DB52-474B-8567-2EE2D730774E}">
      <dgm:prSet/>
      <dgm:spPr/>
      <dgm:t>
        <a:bodyPr/>
        <a:lstStyle/>
        <a:p>
          <a:endParaRPr lang="zh-TW" altLang="en-U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C54030-72D0-4C19-8D5D-46C710838036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贈禮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E4720A-E1D6-4902-9C35-6EDFE75C1E1E}" type="parTrans" cxnId="{A84059C7-ACEE-4B31-B1D0-A1753ABFD839}">
      <dgm:prSet custT="1"/>
      <dgm:spPr/>
      <dgm:t>
        <a:bodyPr/>
        <a:lstStyle/>
        <a:p>
          <a:endParaRPr lang="zh-TW" altLang="en-US" sz="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371664-57C6-409B-883D-5F6F82F78C95}" type="sibTrans" cxnId="{A84059C7-ACEE-4B31-B1D0-A1753ABFD839}">
      <dgm:prSet/>
      <dgm:spPr/>
      <dgm:t>
        <a:bodyPr/>
        <a:lstStyle/>
        <a:p>
          <a:endParaRPr lang="zh-TW" altLang="en-U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14D8C9-DCCD-4C4F-9B00-B5264C025C9C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節慶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9869C9-3399-4EEF-B09F-DF4A4D6DF273}" type="parTrans" cxnId="{894E8551-C0C0-4892-B8F8-BEB2AA693C38}">
      <dgm:prSet custT="1"/>
      <dgm:spPr/>
      <dgm:t>
        <a:bodyPr/>
        <a:lstStyle/>
        <a:p>
          <a:endParaRPr lang="zh-TW" altLang="en-US" sz="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58F0F-8DDA-4DE9-A46A-EA63100A1849}" type="sibTrans" cxnId="{894E8551-C0C0-4892-B8F8-BEB2AA693C38}">
      <dgm:prSet/>
      <dgm:spPr/>
      <dgm:t>
        <a:bodyPr/>
        <a:lstStyle/>
        <a:p>
          <a:endParaRPr lang="zh-TW" altLang="en-U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BE79F7-3FF5-447F-A135-69113612A9D6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儀式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73B4F5-51CC-4580-89B3-AC939FC848E3}" type="parTrans" cxnId="{330E33EF-A7E4-4BA4-8E43-35CDD39B151A}">
      <dgm:prSet custT="1"/>
      <dgm:spPr/>
      <dgm:t>
        <a:bodyPr/>
        <a:lstStyle/>
        <a:p>
          <a:endParaRPr lang="zh-TW" altLang="en-US" sz="400"/>
        </a:p>
      </dgm:t>
    </dgm:pt>
    <dgm:pt modelId="{3CDF8E98-5D8F-4862-8252-088B00862852}" type="sibTrans" cxnId="{330E33EF-A7E4-4BA4-8E43-35CDD39B151A}">
      <dgm:prSet/>
      <dgm:spPr/>
      <dgm:t>
        <a:bodyPr/>
        <a:lstStyle/>
        <a:p>
          <a:endParaRPr lang="zh-TW" altLang="en-US" sz="1600"/>
        </a:p>
      </dgm:t>
    </dgm:pt>
    <dgm:pt modelId="{612BC616-FAF2-490F-8C1D-A655181F4F0A}" type="pres">
      <dgm:prSet presAssocID="{C872EA10-8A69-4B8D-A45A-91D4EF256B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06102FF-05EA-4358-AF1F-127EDA998369}" type="pres">
      <dgm:prSet presAssocID="{5B69B7FA-9BE6-4BA6-9205-8A2948FE53CB}" presName="root1" presStyleCnt="0"/>
      <dgm:spPr/>
      <dgm:t>
        <a:bodyPr/>
        <a:lstStyle/>
        <a:p>
          <a:endParaRPr lang="zh-TW" altLang="en-US"/>
        </a:p>
      </dgm:t>
    </dgm:pt>
    <dgm:pt modelId="{2C3DF2F6-48AF-4142-9B35-4FD593994680}" type="pres">
      <dgm:prSet presAssocID="{5B69B7FA-9BE6-4BA6-9205-8A2948FE53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048F797-43D4-4D2D-8E50-45DB0934008E}" type="pres">
      <dgm:prSet presAssocID="{5B69B7FA-9BE6-4BA6-9205-8A2948FE53CB}" presName="level2hierChild" presStyleCnt="0"/>
      <dgm:spPr/>
      <dgm:t>
        <a:bodyPr/>
        <a:lstStyle/>
        <a:p>
          <a:endParaRPr lang="zh-TW" altLang="en-US"/>
        </a:p>
      </dgm:t>
    </dgm:pt>
    <dgm:pt modelId="{D8B7312D-B0CF-4C40-A8FA-AF0CEE5E93CF}" type="pres">
      <dgm:prSet presAssocID="{9BE2480E-94DB-4A89-8FF0-98626D34E48E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18FDFA39-731A-4918-B57E-6A8B5FB134B6}" type="pres">
      <dgm:prSet presAssocID="{9BE2480E-94DB-4A89-8FF0-98626D34E48E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5F1944E9-367A-4D6E-A197-0D992DF99598}" type="pres">
      <dgm:prSet presAssocID="{D33C94E3-35E6-4A42-9365-DB5FB6C6590C}" presName="root2" presStyleCnt="0"/>
      <dgm:spPr/>
      <dgm:t>
        <a:bodyPr/>
        <a:lstStyle/>
        <a:p>
          <a:endParaRPr lang="zh-TW" altLang="en-US"/>
        </a:p>
      </dgm:t>
    </dgm:pt>
    <dgm:pt modelId="{D936C63F-F023-4117-80D8-37434CBF7D5D}" type="pres">
      <dgm:prSet presAssocID="{D33C94E3-35E6-4A42-9365-DB5FB6C659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754593-D4EF-435F-B4FB-E01DF3FD8AAE}" type="pres">
      <dgm:prSet presAssocID="{D33C94E3-35E6-4A42-9365-DB5FB6C6590C}" presName="level3hierChild" presStyleCnt="0"/>
      <dgm:spPr/>
      <dgm:t>
        <a:bodyPr/>
        <a:lstStyle/>
        <a:p>
          <a:endParaRPr lang="zh-TW" altLang="en-US"/>
        </a:p>
      </dgm:t>
    </dgm:pt>
    <dgm:pt modelId="{64475D5F-80A8-44B3-A65E-F76CDB808531}" type="pres">
      <dgm:prSet presAssocID="{6AF7C0D6-9EC0-48A1-BB05-446D6EE83949}" presName="conn2-1" presStyleLbl="parChTrans1D3" presStyleIdx="0" presStyleCnt="5"/>
      <dgm:spPr/>
      <dgm:t>
        <a:bodyPr/>
        <a:lstStyle/>
        <a:p>
          <a:endParaRPr lang="zh-TW" altLang="en-US"/>
        </a:p>
      </dgm:t>
    </dgm:pt>
    <dgm:pt modelId="{CFD0AF61-88B8-4429-9D0F-B49A213C0846}" type="pres">
      <dgm:prSet presAssocID="{6AF7C0D6-9EC0-48A1-BB05-446D6EE83949}" presName="connTx" presStyleLbl="parChTrans1D3" presStyleIdx="0" presStyleCnt="5"/>
      <dgm:spPr/>
      <dgm:t>
        <a:bodyPr/>
        <a:lstStyle/>
        <a:p>
          <a:endParaRPr lang="zh-TW" altLang="en-US"/>
        </a:p>
      </dgm:t>
    </dgm:pt>
    <dgm:pt modelId="{0C662A11-A5C4-4669-A524-226F32AF12A7}" type="pres">
      <dgm:prSet presAssocID="{023ED66F-9091-46EA-8A02-CB3E8AE4AC8D}" presName="root2" presStyleCnt="0"/>
      <dgm:spPr/>
      <dgm:t>
        <a:bodyPr/>
        <a:lstStyle/>
        <a:p>
          <a:endParaRPr lang="zh-TW" altLang="en-US"/>
        </a:p>
      </dgm:t>
    </dgm:pt>
    <dgm:pt modelId="{481556F5-DE63-4616-A681-40A7F5118D12}" type="pres">
      <dgm:prSet presAssocID="{023ED66F-9091-46EA-8A02-CB3E8AE4AC8D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DDD92F-D01C-4BD8-B397-468BA785A603}" type="pres">
      <dgm:prSet presAssocID="{023ED66F-9091-46EA-8A02-CB3E8AE4AC8D}" presName="level3hierChild" presStyleCnt="0"/>
      <dgm:spPr/>
      <dgm:t>
        <a:bodyPr/>
        <a:lstStyle/>
        <a:p>
          <a:endParaRPr lang="zh-TW" altLang="en-US"/>
        </a:p>
      </dgm:t>
    </dgm:pt>
    <dgm:pt modelId="{0FAAD024-4F2E-4D86-A39E-73C548330335}" type="pres">
      <dgm:prSet presAssocID="{D55DEF4B-4298-4CF4-9592-5BE0B49ACDD6}" presName="conn2-1" presStyleLbl="parChTrans1D4" presStyleIdx="0" presStyleCnt="8"/>
      <dgm:spPr/>
      <dgm:t>
        <a:bodyPr/>
        <a:lstStyle/>
        <a:p>
          <a:endParaRPr lang="zh-TW" altLang="en-US"/>
        </a:p>
      </dgm:t>
    </dgm:pt>
    <dgm:pt modelId="{9543EFF7-6683-4A12-A7F5-528372297B86}" type="pres">
      <dgm:prSet presAssocID="{D55DEF4B-4298-4CF4-9592-5BE0B49ACDD6}" presName="connTx" presStyleLbl="parChTrans1D4" presStyleIdx="0" presStyleCnt="8"/>
      <dgm:spPr/>
      <dgm:t>
        <a:bodyPr/>
        <a:lstStyle/>
        <a:p>
          <a:endParaRPr lang="zh-TW" altLang="en-US"/>
        </a:p>
      </dgm:t>
    </dgm:pt>
    <dgm:pt modelId="{1AA3A1A0-43B3-441A-93DB-C5A889449C34}" type="pres">
      <dgm:prSet presAssocID="{41B56B63-3014-4879-935C-5B49975BD7C8}" presName="root2" presStyleCnt="0"/>
      <dgm:spPr/>
      <dgm:t>
        <a:bodyPr/>
        <a:lstStyle/>
        <a:p>
          <a:endParaRPr lang="zh-TW" altLang="en-US"/>
        </a:p>
      </dgm:t>
    </dgm:pt>
    <dgm:pt modelId="{4E2784A6-2A4C-4AAC-8C78-ECF01180D37A}" type="pres">
      <dgm:prSet presAssocID="{41B56B63-3014-4879-935C-5B49975BD7C8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D626BF-862A-44E0-B902-5892B356BCA1}" type="pres">
      <dgm:prSet presAssocID="{41B56B63-3014-4879-935C-5B49975BD7C8}" presName="level3hierChild" presStyleCnt="0"/>
      <dgm:spPr/>
      <dgm:t>
        <a:bodyPr/>
        <a:lstStyle/>
        <a:p>
          <a:endParaRPr lang="zh-TW" altLang="en-US"/>
        </a:p>
      </dgm:t>
    </dgm:pt>
    <dgm:pt modelId="{2FA0A3A5-7293-47DA-89D0-F2DFC8AA4155}" type="pres">
      <dgm:prSet presAssocID="{2ADD3AA1-6948-4B64-98F5-DFEDB01CD679}" presName="conn2-1" presStyleLbl="parChTrans1D4" presStyleIdx="1" presStyleCnt="8"/>
      <dgm:spPr/>
      <dgm:t>
        <a:bodyPr/>
        <a:lstStyle/>
        <a:p>
          <a:endParaRPr lang="zh-TW" altLang="en-US"/>
        </a:p>
      </dgm:t>
    </dgm:pt>
    <dgm:pt modelId="{66BA4902-9E98-4B67-A7E9-B149FA474677}" type="pres">
      <dgm:prSet presAssocID="{2ADD3AA1-6948-4B64-98F5-DFEDB01CD679}" presName="connTx" presStyleLbl="parChTrans1D4" presStyleIdx="1" presStyleCnt="8"/>
      <dgm:spPr/>
      <dgm:t>
        <a:bodyPr/>
        <a:lstStyle/>
        <a:p>
          <a:endParaRPr lang="zh-TW" altLang="en-US"/>
        </a:p>
      </dgm:t>
    </dgm:pt>
    <dgm:pt modelId="{E27C64B2-73C2-4984-9F9D-3E8B9E6CDCD0}" type="pres">
      <dgm:prSet presAssocID="{75892B70-6F0D-4EFF-B245-D00B99FF7C5B}" presName="root2" presStyleCnt="0"/>
      <dgm:spPr/>
      <dgm:t>
        <a:bodyPr/>
        <a:lstStyle/>
        <a:p>
          <a:endParaRPr lang="zh-TW" altLang="en-US"/>
        </a:p>
      </dgm:t>
    </dgm:pt>
    <dgm:pt modelId="{2792076A-1C60-4531-BD47-BDCE602DA35C}" type="pres">
      <dgm:prSet presAssocID="{75892B70-6F0D-4EFF-B245-D00B99FF7C5B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822F25C-144A-4B3D-8A19-B30574BF908E}" type="pres">
      <dgm:prSet presAssocID="{75892B70-6F0D-4EFF-B245-D00B99FF7C5B}" presName="level3hierChild" presStyleCnt="0"/>
      <dgm:spPr/>
      <dgm:t>
        <a:bodyPr/>
        <a:lstStyle/>
        <a:p>
          <a:endParaRPr lang="zh-TW" altLang="en-US"/>
        </a:p>
      </dgm:t>
    </dgm:pt>
    <dgm:pt modelId="{4D797CE0-CB20-4573-96B0-4DB82E82C992}" type="pres">
      <dgm:prSet presAssocID="{735E1566-CD69-48ED-ADE9-8AB1C1744076}" presName="conn2-1" presStyleLbl="parChTrans1D3" presStyleIdx="1" presStyleCnt="5"/>
      <dgm:spPr/>
      <dgm:t>
        <a:bodyPr/>
        <a:lstStyle/>
        <a:p>
          <a:endParaRPr lang="zh-TW" altLang="en-US"/>
        </a:p>
      </dgm:t>
    </dgm:pt>
    <dgm:pt modelId="{CDB896DD-56FF-4909-AF7B-B8ACA07462D3}" type="pres">
      <dgm:prSet presAssocID="{735E1566-CD69-48ED-ADE9-8AB1C1744076}" presName="connTx" presStyleLbl="parChTrans1D3" presStyleIdx="1" presStyleCnt="5"/>
      <dgm:spPr/>
      <dgm:t>
        <a:bodyPr/>
        <a:lstStyle/>
        <a:p>
          <a:endParaRPr lang="zh-TW" altLang="en-US"/>
        </a:p>
      </dgm:t>
    </dgm:pt>
    <dgm:pt modelId="{26F084C4-25C7-4AB8-89CF-C31525D6AF25}" type="pres">
      <dgm:prSet presAssocID="{4FCFF5B0-E3C4-4E6A-9218-D5D90B128D22}" presName="root2" presStyleCnt="0"/>
      <dgm:spPr/>
      <dgm:t>
        <a:bodyPr/>
        <a:lstStyle/>
        <a:p>
          <a:endParaRPr lang="zh-TW" altLang="en-US"/>
        </a:p>
      </dgm:t>
    </dgm:pt>
    <dgm:pt modelId="{07DE6FE1-3B92-4668-ACDF-5762E209FF3E}" type="pres">
      <dgm:prSet presAssocID="{4FCFF5B0-E3C4-4E6A-9218-D5D90B128D2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EE4B48-3A71-4E99-BD01-8DE6170FEDFC}" type="pres">
      <dgm:prSet presAssocID="{4FCFF5B0-E3C4-4E6A-9218-D5D90B128D22}" presName="level3hierChild" presStyleCnt="0"/>
      <dgm:spPr/>
      <dgm:t>
        <a:bodyPr/>
        <a:lstStyle/>
        <a:p>
          <a:endParaRPr lang="zh-TW" altLang="en-US"/>
        </a:p>
      </dgm:t>
    </dgm:pt>
    <dgm:pt modelId="{1CB13C24-DD0B-47DD-BA76-E3D2FD9E127F}" type="pres">
      <dgm:prSet presAssocID="{91A7C838-CC16-46C1-9715-6941267EA3FF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3030E609-BCA9-42BA-88BB-D99CD93E59B4}" type="pres">
      <dgm:prSet presAssocID="{91A7C838-CC16-46C1-9715-6941267EA3FF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DB0C2114-474C-4DD4-B76E-C73AAD806A94}" type="pres">
      <dgm:prSet presAssocID="{8A6310EB-39EB-40DE-BB1B-AFCCE63B3662}" presName="root2" presStyleCnt="0"/>
      <dgm:spPr/>
      <dgm:t>
        <a:bodyPr/>
        <a:lstStyle/>
        <a:p>
          <a:endParaRPr lang="zh-TW" altLang="en-US"/>
        </a:p>
      </dgm:t>
    </dgm:pt>
    <dgm:pt modelId="{78953EBE-1EC1-4D9D-B7D1-3407BBCA8BCA}" type="pres">
      <dgm:prSet presAssocID="{8A6310EB-39EB-40DE-BB1B-AFCCE63B366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B8CE17-D505-477F-9FD9-74C32F5089B3}" type="pres">
      <dgm:prSet presAssocID="{8A6310EB-39EB-40DE-BB1B-AFCCE63B3662}" presName="level3hierChild" presStyleCnt="0"/>
      <dgm:spPr/>
      <dgm:t>
        <a:bodyPr/>
        <a:lstStyle/>
        <a:p>
          <a:endParaRPr lang="zh-TW" altLang="en-US"/>
        </a:p>
      </dgm:t>
    </dgm:pt>
    <dgm:pt modelId="{CDD5FD5C-BB45-4D14-BD7F-C02F03D09235}" type="pres">
      <dgm:prSet presAssocID="{8CDDEBA6-639B-46D1-A5E6-B5E5E9386DC9}" presName="conn2-1" presStyleLbl="parChTrans1D3" presStyleIdx="2" presStyleCnt="5"/>
      <dgm:spPr/>
      <dgm:t>
        <a:bodyPr/>
        <a:lstStyle/>
        <a:p>
          <a:endParaRPr lang="zh-TW" altLang="en-US"/>
        </a:p>
      </dgm:t>
    </dgm:pt>
    <dgm:pt modelId="{2C2F98F3-E604-47DD-ADAF-8BA27A05A8CD}" type="pres">
      <dgm:prSet presAssocID="{8CDDEBA6-639B-46D1-A5E6-B5E5E9386DC9}" presName="connTx" presStyleLbl="parChTrans1D3" presStyleIdx="2" presStyleCnt="5"/>
      <dgm:spPr/>
      <dgm:t>
        <a:bodyPr/>
        <a:lstStyle/>
        <a:p>
          <a:endParaRPr lang="zh-TW" altLang="en-US"/>
        </a:p>
      </dgm:t>
    </dgm:pt>
    <dgm:pt modelId="{B3FA5F1B-7CE1-4FC2-B3FF-84220F558FE3}" type="pres">
      <dgm:prSet presAssocID="{28C6234E-9439-4145-83F4-963040AF0FC0}" presName="root2" presStyleCnt="0"/>
      <dgm:spPr/>
      <dgm:t>
        <a:bodyPr/>
        <a:lstStyle/>
        <a:p>
          <a:endParaRPr lang="zh-TW" altLang="en-US"/>
        </a:p>
      </dgm:t>
    </dgm:pt>
    <dgm:pt modelId="{8E6520A0-83A4-4F4D-B4D4-43D7987D68B5}" type="pres">
      <dgm:prSet presAssocID="{28C6234E-9439-4145-83F4-963040AF0FC0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1E284-6BAD-475D-9BC0-E4CB8E94CCA3}" type="pres">
      <dgm:prSet presAssocID="{28C6234E-9439-4145-83F4-963040AF0FC0}" presName="level3hierChild" presStyleCnt="0"/>
      <dgm:spPr/>
      <dgm:t>
        <a:bodyPr/>
        <a:lstStyle/>
        <a:p>
          <a:endParaRPr lang="zh-TW" altLang="en-US"/>
        </a:p>
      </dgm:t>
    </dgm:pt>
    <dgm:pt modelId="{48051F26-FC13-4C5C-8730-1C615893AC1D}" type="pres">
      <dgm:prSet presAssocID="{7F8A5340-B287-436B-8810-69C6E4FCD593}" presName="conn2-1" presStyleLbl="parChTrans1D4" presStyleIdx="2" presStyleCnt="8"/>
      <dgm:spPr/>
      <dgm:t>
        <a:bodyPr/>
        <a:lstStyle/>
        <a:p>
          <a:endParaRPr lang="zh-TW" altLang="en-US"/>
        </a:p>
      </dgm:t>
    </dgm:pt>
    <dgm:pt modelId="{18F7493F-0E14-469F-97A9-312E4FB6F7D8}" type="pres">
      <dgm:prSet presAssocID="{7F8A5340-B287-436B-8810-69C6E4FCD593}" presName="connTx" presStyleLbl="parChTrans1D4" presStyleIdx="2" presStyleCnt="8"/>
      <dgm:spPr/>
      <dgm:t>
        <a:bodyPr/>
        <a:lstStyle/>
        <a:p>
          <a:endParaRPr lang="zh-TW" altLang="en-US"/>
        </a:p>
      </dgm:t>
    </dgm:pt>
    <dgm:pt modelId="{56A6258A-ADC3-46A0-80FA-3D2E1A970013}" type="pres">
      <dgm:prSet presAssocID="{370FCC05-5DAC-469D-8014-C69D3E6B22CF}" presName="root2" presStyleCnt="0"/>
      <dgm:spPr/>
      <dgm:t>
        <a:bodyPr/>
        <a:lstStyle/>
        <a:p>
          <a:endParaRPr lang="zh-TW" altLang="en-US"/>
        </a:p>
      </dgm:t>
    </dgm:pt>
    <dgm:pt modelId="{A8F382CD-1EA2-494F-A4EC-02DB6EE117A1}" type="pres">
      <dgm:prSet presAssocID="{370FCC05-5DAC-469D-8014-C69D3E6B22CF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852A86-4643-4B78-9E64-686B396C5183}" type="pres">
      <dgm:prSet presAssocID="{370FCC05-5DAC-469D-8014-C69D3E6B22CF}" presName="level3hierChild" presStyleCnt="0"/>
      <dgm:spPr/>
      <dgm:t>
        <a:bodyPr/>
        <a:lstStyle/>
        <a:p>
          <a:endParaRPr lang="zh-TW" altLang="en-US"/>
        </a:p>
      </dgm:t>
    </dgm:pt>
    <dgm:pt modelId="{C27D46AE-4D71-465F-A6A3-D24329D475B8}" type="pres">
      <dgm:prSet presAssocID="{F8BDE398-3355-4C0E-BBEE-F56E1EB1BADD}" presName="conn2-1" presStyleLbl="parChTrans1D4" presStyleIdx="3" presStyleCnt="8"/>
      <dgm:spPr/>
      <dgm:t>
        <a:bodyPr/>
        <a:lstStyle/>
        <a:p>
          <a:endParaRPr lang="zh-TW" altLang="en-US"/>
        </a:p>
      </dgm:t>
    </dgm:pt>
    <dgm:pt modelId="{BECA2722-AABF-443F-AC8C-D805C924B1D6}" type="pres">
      <dgm:prSet presAssocID="{F8BDE398-3355-4C0E-BBEE-F56E1EB1BADD}" presName="connTx" presStyleLbl="parChTrans1D4" presStyleIdx="3" presStyleCnt="8"/>
      <dgm:spPr/>
      <dgm:t>
        <a:bodyPr/>
        <a:lstStyle/>
        <a:p>
          <a:endParaRPr lang="zh-TW" altLang="en-US"/>
        </a:p>
      </dgm:t>
    </dgm:pt>
    <dgm:pt modelId="{5D3EB115-34CF-431F-8C80-91EDD9501CE5}" type="pres">
      <dgm:prSet presAssocID="{0D77F644-F6C7-46AC-A15B-05EFD67188DE}" presName="root2" presStyleCnt="0"/>
      <dgm:spPr/>
      <dgm:t>
        <a:bodyPr/>
        <a:lstStyle/>
        <a:p>
          <a:endParaRPr lang="zh-TW" altLang="en-US"/>
        </a:p>
      </dgm:t>
    </dgm:pt>
    <dgm:pt modelId="{9BB8663C-8C48-407F-8ED8-AF1FC78BE44A}" type="pres">
      <dgm:prSet presAssocID="{0D77F644-F6C7-46AC-A15B-05EFD67188DE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F200EE0-E2F6-4701-94C0-44FAF2E4AE53}" type="pres">
      <dgm:prSet presAssocID="{0D77F644-F6C7-46AC-A15B-05EFD67188DE}" presName="level3hierChild" presStyleCnt="0"/>
      <dgm:spPr/>
      <dgm:t>
        <a:bodyPr/>
        <a:lstStyle/>
        <a:p>
          <a:endParaRPr lang="zh-TW" altLang="en-US"/>
        </a:p>
      </dgm:t>
    </dgm:pt>
    <dgm:pt modelId="{C18CBBD2-8B06-4968-BBD9-14664615DAE8}" type="pres">
      <dgm:prSet presAssocID="{3C6B51FC-D164-42CA-A447-08739C25CAA7}" presName="conn2-1" presStyleLbl="parChTrans1D4" presStyleIdx="4" presStyleCnt="8"/>
      <dgm:spPr/>
      <dgm:t>
        <a:bodyPr/>
        <a:lstStyle/>
        <a:p>
          <a:endParaRPr lang="zh-TW" altLang="en-US"/>
        </a:p>
      </dgm:t>
    </dgm:pt>
    <dgm:pt modelId="{5D571CF8-BD13-4577-B231-460E03B4545E}" type="pres">
      <dgm:prSet presAssocID="{3C6B51FC-D164-42CA-A447-08739C25CAA7}" presName="connTx" presStyleLbl="parChTrans1D4" presStyleIdx="4" presStyleCnt="8"/>
      <dgm:spPr/>
      <dgm:t>
        <a:bodyPr/>
        <a:lstStyle/>
        <a:p>
          <a:endParaRPr lang="zh-TW" altLang="en-US"/>
        </a:p>
      </dgm:t>
    </dgm:pt>
    <dgm:pt modelId="{2F254F43-E275-4905-A704-75FD72D2669A}" type="pres">
      <dgm:prSet presAssocID="{034CAA31-7B68-4785-8307-BEEC3863A8F7}" presName="root2" presStyleCnt="0"/>
      <dgm:spPr/>
      <dgm:t>
        <a:bodyPr/>
        <a:lstStyle/>
        <a:p>
          <a:endParaRPr lang="zh-TW" altLang="en-US"/>
        </a:p>
      </dgm:t>
    </dgm:pt>
    <dgm:pt modelId="{07AB1971-0B01-4832-B911-A1D236F57BC9}" type="pres">
      <dgm:prSet presAssocID="{034CAA31-7B68-4785-8307-BEEC3863A8F7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0E04D2-207A-48E9-A0D0-79F4769CEBFD}" type="pres">
      <dgm:prSet presAssocID="{034CAA31-7B68-4785-8307-BEEC3863A8F7}" presName="level3hierChild" presStyleCnt="0"/>
      <dgm:spPr/>
      <dgm:t>
        <a:bodyPr/>
        <a:lstStyle/>
        <a:p>
          <a:endParaRPr lang="zh-TW" altLang="en-US"/>
        </a:p>
      </dgm:t>
    </dgm:pt>
    <dgm:pt modelId="{DEFF1440-7A31-4C3F-891B-BE90033037ED}" type="pres">
      <dgm:prSet presAssocID="{A2504FCD-8683-420F-86C1-85FE430966A2}" presName="conn2-1" presStyleLbl="parChTrans1D3" presStyleIdx="3" presStyleCnt="5"/>
      <dgm:spPr/>
      <dgm:t>
        <a:bodyPr/>
        <a:lstStyle/>
        <a:p>
          <a:endParaRPr lang="zh-TW" altLang="en-US"/>
        </a:p>
      </dgm:t>
    </dgm:pt>
    <dgm:pt modelId="{91A42552-4020-4A6D-B0F9-7A6AFEF57934}" type="pres">
      <dgm:prSet presAssocID="{A2504FCD-8683-420F-86C1-85FE430966A2}" presName="connTx" presStyleLbl="parChTrans1D3" presStyleIdx="3" presStyleCnt="5"/>
      <dgm:spPr/>
      <dgm:t>
        <a:bodyPr/>
        <a:lstStyle/>
        <a:p>
          <a:endParaRPr lang="zh-TW" altLang="en-US"/>
        </a:p>
      </dgm:t>
    </dgm:pt>
    <dgm:pt modelId="{027BFEB8-1434-48E6-B5D5-5D50FD8015D5}" type="pres">
      <dgm:prSet presAssocID="{733F0D72-10E2-4BB8-BF08-A6BABE29C681}" presName="root2" presStyleCnt="0"/>
      <dgm:spPr/>
      <dgm:t>
        <a:bodyPr/>
        <a:lstStyle/>
        <a:p>
          <a:endParaRPr lang="zh-TW" altLang="en-US"/>
        </a:p>
      </dgm:t>
    </dgm:pt>
    <dgm:pt modelId="{28AE05A9-3F15-4D60-9B9E-FDFC3179CDC6}" type="pres">
      <dgm:prSet presAssocID="{733F0D72-10E2-4BB8-BF08-A6BABE29C681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D46EE5-B84F-4803-8F99-462EE0175F8C}" type="pres">
      <dgm:prSet presAssocID="{733F0D72-10E2-4BB8-BF08-A6BABE29C681}" presName="level3hierChild" presStyleCnt="0"/>
      <dgm:spPr/>
      <dgm:t>
        <a:bodyPr/>
        <a:lstStyle/>
        <a:p>
          <a:endParaRPr lang="zh-TW" altLang="en-US"/>
        </a:p>
      </dgm:t>
    </dgm:pt>
    <dgm:pt modelId="{0B4C05A6-F88F-42A6-9FE6-46ECB1986698}" type="pres">
      <dgm:prSet presAssocID="{54E4720A-E1D6-4902-9C35-6EDFE75C1E1E}" presName="conn2-1" presStyleLbl="parChTrans1D4" presStyleIdx="5" presStyleCnt="8"/>
      <dgm:spPr/>
      <dgm:t>
        <a:bodyPr/>
        <a:lstStyle/>
        <a:p>
          <a:endParaRPr lang="zh-TW" altLang="en-US"/>
        </a:p>
      </dgm:t>
    </dgm:pt>
    <dgm:pt modelId="{E3A1572A-940C-4186-B5B5-5A38FFAFCB6F}" type="pres">
      <dgm:prSet presAssocID="{54E4720A-E1D6-4902-9C35-6EDFE75C1E1E}" presName="connTx" presStyleLbl="parChTrans1D4" presStyleIdx="5" presStyleCnt="8"/>
      <dgm:spPr/>
      <dgm:t>
        <a:bodyPr/>
        <a:lstStyle/>
        <a:p>
          <a:endParaRPr lang="zh-TW" altLang="en-US"/>
        </a:p>
      </dgm:t>
    </dgm:pt>
    <dgm:pt modelId="{6C9D76D2-C1F6-41D1-BBF9-4BA7C446273C}" type="pres">
      <dgm:prSet presAssocID="{95C54030-72D0-4C19-8D5D-46C710838036}" presName="root2" presStyleCnt="0"/>
      <dgm:spPr/>
      <dgm:t>
        <a:bodyPr/>
        <a:lstStyle/>
        <a:p>
          <a:endParaRPr lang="zh-TW" altLang="en-US"/>
        </a:p>
      </dgm:t>
    </dgm:pt>
    <dgm:pt modelId="{E9DC9F02-0D30-4857-A5D1-9162B4C73110}" type="pres">
      <dgm:prSet presAssocID="{95C54030-72D0-4C19-8D5D-46C710838036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B34079-47B7-4D93-B0D6-A88436D12D03}" type="pres">
      <dgm:prSet presAssocID="{95C54030-72D0-4C19-8D5D-46C710838036}" presName="level3hierChild" presStyleCnt="0"/>
      <dgm:spPr/>
      <dgm:t>
        <a:bodyPr/>
        <a:lstStyle/>
        <a:p>
          <a:endParaRPr lang="zh-TW" altLang="en-US"/>
        </a:p>
      </dgm:t>
    </dgm:pt>
    <dgm:pt modelId="{0FF01767-0A45-4F64-8052-C59AEF490E1F}" type="pres">
      <dgm:prSet presAssocID="{F69869C9-3399-4EEF-B09F-DF4A4D6DF273}" presName="conn2-1" presStyleLbl="parChTrans1D4" presStyleIdx="6" presStyleCnt="8"/>
      <dgm:spPr/>
      <dgm:t>
        <a:bodyPr/>
        <a:lstStyle/>
        <a:p>
          <a:endParaRPr lang="zh-TW" altLang="en-US"/>
        </a:p>
      </dgm:t>
    </dgm:pt>
    <dgm:pt modelId="{06A15783-307F-4524-982A-A6A497C7BF75}" type="pres">
      <dgm:prSet presAssocID="{F69869C9-3399-4EEF-B09F-DF4A4D6DF273}" presName="connTx" presStyleLbl="parChTrans1D4" presStyleIdx="6" presStyleCnt="8"/>
      <dgm:spPr/>
      <dgm:t>
        <a:bodyPr/>
        <a:lstStyle/>
        <a:p>
          <a:endParaRPr lang="zh-TW" altLang="en-US"/>
        </a:p>
      </dgm:t>
    </dgm:pt>
    <dgm:pt modelId="{1A6B1FF8-3F9B-4FDA-9062-86CBEA483107}" type="pres">
      <dgm:prSet presAssocID="{CF14D8C9-DCCD-4C4F-9B00-B5264C025C9C}" presName="root2" presStyleCnt="0"/>
      <dgm:spPr/>
      <dgm:t>
        <a:bodyPr/>
        <a:lstStyle/>
        <a:p>
          <a:endParaRPr lang="zh-TW" altLang="en-US"/>
        </a:p>
      </dgm:t>
    </dgm:pt>
    <dgm:pt modelId="{0ED6FD62-9BF9-48DC-A4E6-8147D8A58289}" type="pres">
      <dgm:prSet presAssocID="{CF14D8C9-DCCD-4C4F-9B00-B5264C025C9C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8ACE35-5F53-40D1-9D94-9E9B78F8DE01}" type="pres">
      <dgm:prSet presAssocID="{CF14D8C9-DCCD-4C4F-9B00-B5264C025C9C}" presName="level3hierChild" presStyleCnt="0"/>
      <dgm:spPr/>
      <dgm:t>
        <a:bodyPr/>
        <a:lstStyle/>
        <a:p>
          <a:endParaRPr lang="zh-TW" altLang="en-US"/>
        </a:p>
      </dgm:t>
    </dgm:pt>
    <dgm:pt modelId="{46B91C83-A485-442F-AF0D-1967FB9B7FE0}" type="pres">
      <dgm:prSet presAssocID="{4C73B4F5-51CC-4580-89B3-AC939FC848E3}" presName="conn2-1" presStyleLbl="parChTrans1D4" presStyleIdx="7" presStyleCnt="8"/>
      <dgm:spPr/>
      <dgm:t>
        <a:bodyPr/>
        <a:lstStyle/>
        <a:p>
          <a:endParaRPr lang="zh-TW" altLang="en-US"/>
        </a:p>
      </dgm:t>
    </dgm:pt>
    <dgm:pt modelId="{208FB1F1-0F44-4B24-8FC3-EF6A07A25EC2}" type="pres">
      <dgm:prSet presAssocID="{4C73B4F5-51CC-4580-89B3-AC939FC848E3}" presName="connTx" presStyleLbl="parChTrans1D4" presStyleIdx="7" presStyleCnt="8"/>
      <dgm:spPr/>
      <dgm:t>
        <a:bodyPr/>
        <a:lstStyle/>
        <a:p>
          <a:endParaRPr lang="zh-TW" altLang="en-US"/>
        </a:p>
      </dgm:t>
    </dgm:pt>
    <dgm:pt modelId="{A3652572-FE84-4D74-A11B-FC074956EA83}" type="pres">
      <dgm:prSet presAssocID="{8EBE79F7-3FF5-447F-A135-69113612A9D6}" presName="root2" presStyleCnt="0"/>
      <dgm:spPr/>
    </dgm:pt>
    <dgm:pt modelId="{D3C7AF17-E294-419C-804C-9CB0DFF4C889}" type="pres">
      <dgm:prSet presAssocID="{8EBE79F7-3FF5-447F-A135-69113612A9D6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277291-4C63-4002-985F-AF9400F45B6B}" type="pres">
      <dgm:prSet presAssocID="{8EBE79F7-3FF5-447F-A135-69113612A9D6}" presName="level3hierChild" presStyleCnt="0"/>
      <dgm:spPr/>
    </dgm:pt>
    <dgm:pt modelId="{E8F9A3C8-0251-415B-A705-FFD6914D37F6}" type="pres">
      <dgm:prSet presAssocID="{24A05412-B906-4E50-B28A-81D6B82780F9}" presName="conn2-1" presStyleLbl="parChTrans1D3" presStyleIdx="4" presStyleCnt="5"/>
      <dgm:spPr/>
      <dgm:t>
        <a:bodyPr/>
        <a:lstStyle/>
        <a:p>
          <a:endParaRPr lang="zh-TW" altLang="en-US"/>
        </a:p>
      </dgm:t>
    </dgm:pt>
    <dgm:pt modelId="{59B02B2E-07D5-4B27-A9FF-5228CA152B60}" type="pres">
      <dgm:prSet presAssocID="{24A05412-B906-4E50-B28A-81D6B82780F9}" presName="connTx" presStyleLbl="parChTrans1D3" presStyleIdx="4" presStyleCnt="5"/>
      <dgm:spPr/>
      <dgm:t>
        <a:bodyPr/>
        <a:lstStyle/>
        <a:p>
          <a:endParaRPr lang="zh-TW" altLang="en-US"/>
        </a:p>
      </dgm:t>
    </dgm:pt>
    <dgm:pt modelId="{C0E0D574-363C-422D-82BC-5CF087971BC1}" type="pres">
      <dgm:prSet presAssocID="{37645C7C-71BE-4FCD-935A-5BDF2A801A88}" presName="root2" presStyleCnt="0"/>
      <dgm:spPr/>
      <dgm:t>
        <a:bodyPr/>
        <a:lstStyle/>
        <a:p>
          <a:endParaRPr lang="zh-TW" altLang="en-US"/>
        </a:p>
      </dgm:t>
    </dgm:pt>
    <dgm:pt modelId="{85E3986B-821C-4EE0-BD8C-8B2889B24940}" type="pres">
      <dgm:prSet presAssocID="{37645C7C-71BE-4FCD-935A-5BDF2A801A88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406DD2C-4DED-49FA-9D01-FFA00D8DA8FC}" type="pres">
      <dgm:prSet presAssocID="{37645C7C-71BE-4FCD-935A-5BDF2A801A88}" presName="level3hierChild" presStyleCnt="0"/>
      <dgm:spPr/>
      <dgm:t>
        <a:bodyPr/>
        <a:lstStyle/>
        <a:p>
          <a:endParaRPr lang="zh-TW" altLang="en-US"/>
        </a:p>
      </dgm:t>
    </dgm:pt>
  </dgm:ptLst>
  <dgm:cxnLst>
    <dgm:cxn modelId="{79CF2D92-14A0-4BEC-9EF5-CAEE46F64E4D}" type="presOf" srcId="{023ED66F-9091-46EA-8A02-CB3E8AE4AC8D}" destId="{481556F5-DE63-4616-A681-40A7F5118D12}" srcOrd="0" destOrd="0" presId="urn:microsoft.com/office/officeart/2005/8/layout/hierarchy2"/>
    <dgm:cxn modelId="{2AD68844-9209-4F8B-A75B-9750EBC39EAF}" srcId="{28C6234E-9439-4145-83F4-963040AF0FC0}" destId="{034CAA31-7B68-4785-8307-BEEC3863A8F7}" srcOrd="2" destOrd="0" parTransId="{3C6B51FC-D164-42CA-A447-08739C25CAA7}" sibTransId="{8A38F776-0501-46E3-B7F6-63C1778321E7}"/>
    <dgm:cxn modelId="{4FC66E11-1E67-49FE-A064-F9EAC01B1980}" type="presOf" srcId="{A2504FCD-8683-420F-86C1-85FE430966A2}" destId="{DEFF1440-7A31-4C3F-891B-BE90033037ED}" srcOrd="0" destOrd="0" presId="urn:microsoft.com/office/officeart/2005/8/layout/hierarchy2"/>
    <dgm:cxn modelId="{6D66584F-3514-4A20-A3E0-BAEEB5B82DEB}" type="presOf" srcId="{D55DEF4B-4298-4CF4-9592-5BE0B49ACDD6}" destId="{9543EFF7-6683-4A12-A7F5-528372297B86}" srcOrd="1" destOrd="0" presId="urn:microsoft.com/office/officeart/2005/8/layout/hierarchy2"/>
    <dgm:cxn modelId="{08A1296E-298D-4306-A9A7-53AE97ECA79F}" srcId="{D33C94E3-35E6-4A42-9365-DB5FB6C6590C}" destId="{023ED66F-9091-46EA-8A02-CB3E8AE4AC8D}" srcOrd="0" destOrd="0" parTransId="{6AF7C0D6-9EC0-48A1-BB05-446D6EE83949}" sibTransId="{A66A36B3-4E77-4133-9430-063604352701}"/>
    <dgm:cxn modelId="{28606E67-A063-4DEB-AE3A-0DFC1EF89EED}" type="presOf" srcId="{9BE2480E-94DB-4A89-8FF0-98626D34E48E}" destId="{D8B7312D-B0CF-4C40-A8FA-AF0CEE5E93CF}" srcOrd="0" destOrd="0" presId="urn:microsoft.com/office/officeart/2005/8/layout/hierarchy2"/>
    <dgm:cxn modelId="{C69AAD85-2C0C-4597-BE95-6891A928FEF7}" srcId="{5B69B7FA-9BE6-4BA6-9205-8A2948FE53CB}" destId="{D33C94E3-35E6-4A42-9365-DB5FB6C6590C}" srcOrd="0" destOrd="0" parTransId="{9BE2480E-94DB-4A89-8FF0-98626D34E48E}" sibTransId="{1CE4F5E6-F4D2-47E7-B2AF-6BBD49EC0B4D}"/>
    <dgm:cxn modelId="{1D973F42-297A-4D90-B0E3-0475F83B4FCF}" type="presOf" srcId="{D55DEF4B-4298-4CF4-9592-5BE0B49ACDD6}" destId="{0FAAD024-4F2E-4D86-A39E-73C548330335}" srcOrd="0" destOrd="0" presId="urn:microsoft.com/office/officeart/2005/8/layout/hierarchy2"/>
    <dgm:cxn modelId="{555C14C6-A117-4108-A830-8193DA47D055}" type="presOf" srcId="{7F8A5340-B287-436B-8810-69C6E4FCD593}" destId="{48051F26-FC13-4C5C-8730-1C615893AC1D}" srcOrd="0" destOrd="0" presId="urn:microsoft.com/office/officeart/2005/8/layout/hierarchy2"/>
    <dgm:cxn modelId="{E5E91A7A-397F-46DA-84F2-558B8B3A38A8}" type="presOf" srcId="{4FCFF5B0-E3C4-4E6A-9218-D5D90B128D22}" destId="{07DE6FE1-3B92-4668-ACDF-5762E209FF3E}" srcOrd="0" destOrd="0" presId="urn:microsoft.com/office/officeart/2005/8/layout/hierarchy2"/>
    <dgm:cxn modelId="{17BBD24F-826C-4F22-BEC9-F187209205AD}" type="presOf" srcId="{91A7C838-CC16-46C1-9715-6941267EA3FF}" destId="{3030E609-BCA9-42BA-88BB-D99CD93E59B4}" srcOrd="1" destOrd="0" presId="urn:microsoft.com/office/officeart/2005/8/layout/hierarchy2"/>
    <dgm:cxn modelId="{F3B92A40-6175-42D7-BE3C-54DB069A2806}" type="presOf" srcId="{41B56B63-3014-4879-935C-5B49975BD7C8}" destId="{4E2784A6-2A4C-4AAC-8C78-ECF01180D37A}" srcOrd="0" destOrd="0" presId="urn:microsoft.com/office/officeart/2005/8/layout/hierarchy2"/>
    <dgm:cxn modelId="{B0997D36-DE9C-4791-B0D4-07D32F40EC82}" srcId="{D33C94E3-35E6-4A42-9365-DB5FB6C6590C}" destId="{4FCFF5B0-E3C4-4E6A-9218-D5D90B128D22}" srcOrd="1" destOrd="0" parTransId="{735E1566-CD69-48ED-ADE9-8AB1C1744076}" sibTransId="{AE875300-8352-4063-8C98-9DD5C8A9A65F}"/>
    <dgm:cxn modelId="{354F3BC5-6870-49FD-AA0E-4FCD3B482FDB}" type="presOf" srcId="{28C6234E-9439-4145-83F4-963040AF0FC0}" destId="{8E6520A0-83A4-4F4D-B4D4-43D7987D68B5}" srcOrd="0" destOrd="0" presId="urn:microsoft.com/office/officeart/2005/8/layout/hierarchy2"/>
    <dgm:cxn modelId="{958C9A8B-72E3-4DFA-9D2C-B499C3218900}" type="presOf" srcId="{CF14D8C9-DCCD-4C4F-9B00-B5264C025C9C}" destId="{0ED6FD62-9BF9-48DC-A4E6-8147D8A58289}" srcOrd="0" destOrd="0" presId="urn:microsoft.com/office/officeart/2005/8/layout/hierarchy2"/>
    <dgm:cxn modelId="{9352784C-839C-44AF-85C5-5FD2FB095D90}" type="presOf" srcId="{2ADD3AA1-6948-4B64-98F5-DFEDB01CD679}" destId="{66BA4902-9E98-4B67-A7E9-B149FA474677}" srcOrd="1" destOrd="0" presId="urn:microsoft.com/office/officeart/2005/8/layout/hierarchy2"/>
    <dgm:cxn modelId="{330E33EF-A7E4-4BA4-8E43-35CDD39B151A}" srcId="{733F0D72-10E2-4BB8-BF08-A6BABE29C681}" destId="{8EBE79F7-3FF5-447F-A135-69113612A9D6}" srcOrd="2" destOrd="0" parTransId="{4C73B4F5-51CC-4580-89B3-AC939FC848E3}" sibTransId="{3CDF8E98-5D8F-4862-8252-088B00862852}"/>
    <dgm:cxn modelId="{F38A88C5-CEED-4C67-BF96-79A6F4D6C906}" srcId="{C872EA10-8A69-4B8D-A45A-91D4EF256B37}" destId="{5B69B7FA-9BE6-4BA6-9205-8A2948FE53CB}" srcOrd="0" destOrd="0" parTransId="{09A26671-FB3B-41C0-8754-B9640D2B58F6}" sibTransId="{9605F31C-9F1C-4602-94EF-EE4AEAD56BBA}"/>
    <dgm:cxn modelId="{B880E197-1807-42A9-8EAB-60CADDC325CB}" type="presOf" srcId="{A2504FCD-8683-420F-86C1-85FE430966A2}" destId="{91A42552-4020-4A6D-B0F9-7A6AFEF57934}" srcOrd="1" destOrd="0" presId="urn:microsoft.com/office/officeart/2005/8/layout/hierarchy2"/>
    <dgm:cxn modelId="{B47F51DF-5B75-457E-A1D0-BF9E1CE2E3EA}" type="presOf" srcId="{8CDDEBA6-639B-46D1-A5E6-B5E5E9386DC9}" destId="{CDD5FD5C-BB45-4D14-BD7F-C02F03D09235}" srcOrd="0" destOrd="0" presId="urn:microsoft.com/office/officeart/2005/8/layout/hierarchy2"/>
    <dgm:cxn modelId="{EACE2C3E-6432-4EDE-909B-6295B8AF6D15}" type="presOf" srcId="{F69869C9-3399-4EEF-B09F-DF4A4D6DF273}" destId="{0FF01767-0A45-4F64-8052-C59AEF490E1F}" srcOrd="0" destOrd="0" presId="urn:microsoft.com/office/officeart/2005/8/layout/hierarchy2"/>
    <dgm:cxn modelId="{4A6B4F12-134B-4A45-B185-302DDA6C6087}" type="presOf" srcId="{F8BDE398-3355-4C0E-BBEE-F56E1EB1BADD}" destId="{BECA2722-AABF-443F-AC8C-D805C924B1D6}" srcOrd="1" destOrd="0" presId="urn:microsoft.com/office/officeart/2005/8/layout/hierarchy2"/>
    <dgm:cxn modelId="{A3A5B115-2AFB-4945-83CC-629CABA8C58E}" type="presOf" srcId="{4C73B4F5-51CC-4580-89B3-AC939FC848E3}" destId="{208FB1F1-0F44-4B24-8FC3-EF6A07A25EC2}" srcOrd="1" destOrd="0" presId="urn:microsoft.com/office/officeart/2005/8/layout/hierarchy2"/>
    <dgm:cxn modelId="{A05DD012-69D5-4B8A-BEA4-552A3E9080A3}" type="presOf" srcId="{24A05412-B906-4E50-B28A-81D6B82780F9}" destId="{E8F9A3C8-0251-415B-A705-FFD6914D37F6}" srcOrd="0" destOrd="0" presId="urn:microsoft.com/office/officeart/2005/8/layout/hierarchy2"/>
    <dgm:cxn modelId="{FE8A32A4-2BB9-4B19-ADA0-C2577255F43D}" type="presOf" srcId="{034CAA31-7B68-4785-8307-BEEC3863A8F7}" destId="{07AB1971-0B01-4832-B911-A1D236F57BC9}" srcOrd="0" destOrd="0" presId="urn:microsoft.com/office/officeart/2005/8/layout/hierarchy2"/>
    <dgm:cxn modelId="{004AB4A6-9067-4821-8D4E-F7C8BB843CE5}" type="presOf" srcId="{F69869C9-3399-4EEF-B09F-DF4A4D6DF273}" destId="{06A15783-307F-4524-982A-A6A497C7BF75}" srcOrd="1" destOrd="0" presId="urn:microsoft.com/office/officeart/2005/8/layout/hierarchy2"/>
    <dgm:cxn modelId="{867D1FD0-F1F8-404F-8A48-FB74464E6CDE}" srcId="{5B69B7FA-9BE6-4BA6-9205-8A2948FE53CB}" destId="{8A6310EB-39EB-40DE-BB1B-AFCCE63B3662}" srcOrd="1" destOrd="0" parTransId="{91A7C838-CC16-46C1-9715-6941267EA3FF}" sibTransId="{E707A4F1-1C26-47E2-8249-781A1A72B32C}"/>
    <dgm:cxn modelId="{9D11EAB3-F257-4D5A-B2AC-3BD323628071}" srcId="{28C6234E-9439-4145-83F4-963040AF0FC0}" destId="{370FCC05-5DAC-469D-8014-C69D3E6B22CF}" srcOrd="0" destOrd="0" parTransId="{7F8A5340-B287-436B-8810-69C6E4FCD593}" sibTransId="{53976049-1C8C-4244-A943-D0D4BC15F1C8}"/>
    <dgm:cxn modelId="{D01A561F-6939-4700-A221-1B957FCFA519}" type="presOf" srcId="{95C54030-72D0-4C19-8D5D-46C710838036}" destId="{E9DC9F02-0D30-4857-A5D1-9162B4C73110}" srcOrd="0" destOrd="0" presId="urn:microsoft.com/office/officeart/2005/8/layout/hierarchy2"/>
    <dgm:cxn modelId="{610C9D49-ACEF-49E9-BDAF-1ABBE937FC6F}" type="presOf" srcId="{D33C94E3-35E6-4A42-9365-DB5FB6C6590C}" destId="{D936C63F-F023-4117-80D8-37434CBF7D5D}" srcOrd="0" destOrd="0" presId="urn:microsoft.com/office/officeart/2005/8/layout/hierarchy2"/>
    <dgm:cxn modelId="{A84059C7-ACEE-4B31-B1D0-A1753ABFD839}" srcId="{733F0D72-10E2-4BB8-BF08-A6BABE29C681}" destId="{95C54030-72D0-4C19-8D5D-46C710838036}" srcOrd="0" destOrd="0" parTransId="{54E4720A-E1D6-4902-9C35-6EDFE75C1E1E}" sibTransId="{70371664-57C6-409B-883D-5F6F82F78C95}"/>
    <dgm:cxn modelId="{47AB58A8-A01E-4112-A54C-31FA8374E66F}" srcId="{28C6234E-9439-4145-83F4-963040AF0FC0}" destId="{0D77F644-F6C7-46AC-A15B-05EFD67188DE}" srcOrd="1" destOrd="0" parTransId="{F8BDE398-3355-4C0E-BBEE-F56E1EB1BADD}" sibTransId="{53BDF9CD-FCB5-474D-9686-778A5F4BC0B0}"/>
    <dgm:cxn modelId="{91F23F6C-BBDF-40CB-A565-0E2073E5C331}" type="presOf" srcId="{8CDDEBA6-639B-46D1-A5E6-B5E5E9386DC9}" destId="{2C2F98F3-E604-47DD-ADAF-8BA27A05A8CD}" srcOrd="1" destOrd="0" presId="urn:microsoft.com/office/officeart/2005/8/layout/hierarchy2"/>
    <dgm:cxn modelId="{1B631A30-A5F8-4CF2-8BDC-47CC0E6B0B62}" type="presOf" srcId="{8EBE79F7-3FF5-447F-A135-69113612A9D6}" destId="{D3C7AF17-E294-419C-804C-9CB0DFF4C889}" srcOrd="0" destOrd="0" presId="urn:microsoft.com/office/officeart/2005/8/layout/hierarchy2"/>
    <dgm:cxn modelId="{132CA5B5-D730-464E-AA77-EB1DEB16C0E9}" type="presOf" srcId="{F8BDE398-3355-4C0E-BBEE-F56E1EB1BADD}" destId="{C27D46AE-4D71-465F-A6A3-D24329D475B8}" srcOrd="0" destOrd="0" presId="urn:microsoft.com/office/officeart/2005/8/layout/hierarchy2"/>
    <dgm:cxn modelId="{EA061431-879F-4B24-A9F2-E3F4C35BA04E}" type="presOf" srcId="{2ADD3AA1-6948-4B64-98F5-DFEDB01CD679}" destId="{2FA0A3A5-7293-47DA-89D0-F2DFC8AA4155}" srcOrd="0" destOrd="0" presId="urn:microsoft.com/office/officeart/2005/8/layout/hierarchy2"/>
    <dgm:cxn modelId="{D5EE0FBD-76CD-41DE-B87F-FE84FC21E9BC}" srcId="{8A6310EB-39EB-40DE-BB1B-AFCCE63B3662}" destId="{733F0D72-10E2-4BB8-BF08-A6BABE29C681}" srcOrd="1" destOrd="0" parTransId="{A2504FCD-8683-420F-86C1-85FE430966A2}" sibTransId="{9B884629-9E92-4B48-BB5E-D578A7D6CCED}"/>
    <dgm:cxn modelId="{1D53F52C-3007-46B1-8CCA-105EDF461F48}" type="presOf" srcId="{6AF7C0D6-9EC0-48A1-BB05-446D6EE83949}" destId="{CFD0AF61-88B8-4429-9D0F-B49A213C0846}" srcOrd="1" destOrd="0" presId="urn:microsoft.com/office/officeart/2005/8/layout/hierarchy2"/>
    <dgm:cxn modelId="{012C7F9A-8222-4178-BE86-0F064C428FD0}" type="presOf" srcId="{0D77F644-F6C7-46AC-A15B-05EFD67188DE}" destId="{9BB8663C-8C48-407F-8ED8-AF1FC78BE44A}" srcOrd="0" destOrd="0" presId="urn:microsoft.com/office/officeart/2005/8/layout/hierarchy2"/>
    <dgm:cxn modelId="{5989E09B-60B3-4990-A1E4-8BBA30E7A242}" type="presOf" srcId="{5B69B7FA-9BE6-4BA6-9205-8A2948FE53CB}" destId="{2C3DF2F6-48AF-4142-9B35-4FD593994680}" srcOrd="0" destOrd="0" presId="urn:microsoft.com/office/officeart/2005/8/layout/hierarchy2"/>
    <dgm:cxn modelId="{95B7D023-DB52-474B-8567-2EE2D730774E}" srcId="{023ED66F-9091-46EA-8A02-CB3E8AE4AC8D}" destId="{75892B70-6F0D-4EFF-B245-D00B99FF7C5B}" srcOrd="1" destOrd="0" parTransId="{2ADD3AA1-6948-4B64-98F5-DFEDB01CD679}" sibTransId="{63887B38-CB4D-4FFD-9356-86491D166CFA}"/>
    <dgm:cxn modelId="{D9375679-794B-4F0E-9187-492C048BF954}" srcId="{8A6310EB-39EB-40DE-BB1B-AFCCE63B3662}" destId="{28C6234E-9439-4145-83F4-963040AF0FC0}" srcOrd="0" destOrd="0" parTransId="{8CDDEBA6-639B-46D1-A5E6-B5E5E9386DC9}" sibTransId="{C1B3FC62-F64E-4D5C-88AF-80686CF890F0}"/>
    <dgm:cxn modelId="{745B2CEA-055C-49AC-A84D-D50D318C7FBC}" type="presOf" srcId="{6AF7C0D6-9EC0-48A1-BB05-446D6EE83949}" destId="{64475D5F-80A8-44B3-A65E-F76CDB808531}" srcOrd="0" destOrd="0" presId="urn:microsoft.com/office/officeart/2005/8/layout/hierarchy2"/>
    <dgm:cxn modelId="{F6B74BA2-2591-4A78-AE1A-4F2F9C8289E5}" type="presOf" srcId="{370FCC05-5DAC-469D-8014-C69D3E6B22CF}" destId="{A8F382CD-1EA2-494F-A4EC-02DB6EE117A1}" srcOrd="0" destOrd="0" presId="urn:microsoft.com/office/officeart/2005/8/layout/hierarchy2"/>
    <dgm:cxn modelId="{50E62BE0-29DB-4299-92C1-68345AEC2AFD}" type="presOf" srcId="{733F0D72-10E2-4BB8-BF08-A6BABE29C681}" destId="{28AE05A9-3F15-4D60-9B9E-FDFC3179CDC6}" srcOrd="0" destOrd="0" presId="urn:microsoft.com/office/officeart/2005/8/layout/hierarchy2"/>
    <dgm:cxn modelId="{E5A2F6A9-085E-4C7F-B46C-429C3C6759A1}" type="presOf" srcId="{8A6310EB-39EB-40DE-BB1B-AFCCE63B3662}" destId="{78953EBE-1EC1-4D9D-B7D1-3407BBCA8BCA}" srcOrd="0" destOrd="0" presId="urn:microsoft.com/office/officeart/2005/8/layout/hierarchy2"/>
    <dgm:cxn modelId="{616DBD9E-95C1-4054-BA8D-EC7FD3E22F67}" srcId="{8A6310EB-39EB-40DE-BB1B-AFCCE63B3662}" destId="{37645C7C-71BE-4FCD-935A-5BDF2A801A88}" srcOrd="2" destOrd="0" parTransId="{24A05412-B906-4E50-B28A-81D6B82780F9}" sibTransId="{4687409F-45CE-499E-BF32-E94E2AA5B2E1}"/>
    <dgm:cxn modelId="{D6195891-C93F-4187-812B-7C0B0FABBAAD}" type="presOf" srcId="{3C6B51FC-D164-42CA-A447-08739C25CAA7}" destId="{5D571CF8-BD13-4577-B231-460E03B4545E}" srcOrd="1" destOrd="0" presId="urn:microsoft.com/office/officeart/2005/8/layout/hierarchy2"/>
    <dgm:cxn modelId="{ACB7EA43-86C2-4BEE-96C0-1469184E4E3A}" type="presOf" srcId="{3C6B51FC-D164-42CA-A447-08739C25CAA7}" destId="{C18CBBD2-8B06-4968-BBD9-14664615DAE8}" srcOrd="0" destOrd="0" presId="urn:microsoft.com/office/officeart/2005/8/layout/hierarchy2"/>
    <dgm:cxn modelId="{7EDB3592-6321-4C82-9A27-EE9CD0DE496C}" type="presOf" srcId="{4C73B4F5-51CC-4580-89B3-AC939FC848E3}" destId="{46B91C83-A485-442F-AF0D-1967FB9B7FE0}" srcOrd="0" destOrd="0" presId="urn:microsoft.com/office/officeart/2005/8/layout/hierarchy2"/>
    <dgm:cxn modelId="{A0BC6D8C-7A7D-42BE-976F-1F54E770958E}" type="presOf" srcId="{75892B70-6F0D-4EFF-B245-D00B99FF7C5B}" destId="{2792076A-1C60-4531-BD47-BDCE602DA35C}" srcOrd="0" destOrd="0" presId="urn:microsoft.com/office/officeart/2005/8/layout/hierarchy2"/>
    <dgm:cxn modelId="{894E8551-C0C0-4892-B8F8-BEB2AA693C38}" srcId="{733F0D72-10E2-4BB8-BF08-A6BABE29C681}" destId="{CF14D8C9-DCCD-4C4F-9B00-B5264C025C9C}" srcOrd="1" destOrd="0" parTransId="{F69869C9-3399-4EEF-B09F-DF4A4D6DF273}" sibTransId="{CE458F0F-8DDA-4DE9-A46A-EA63100A1849}"/>
    <dgm:cxn modelId="{2F427F6C-A26A-4023-8C40-E611D218F74E}" type="presOf" srcId="{9BE2480E-94DB-4A89-8FF0-98626D34E48E}" destId="{18FDFA39-731A-4918-B57E-6A8B5FB134B6}" srcOrd="1" destOrd="0" presId="urn:microsoft.com/office/officeart/2005/8/layout/hierarchy2"/>
    <dgm:cxn modelId="{450BA8C6-077D-470B-80B5-8C90E1C1FEFD}" type="presOf" srcId="{37645C7C-71BE-4FCD-935A-5BDF2A801A88}" destId="{85E3986B-821C-4EE0-BD8C-8B2889B24940}" srcOrd="0" destOrd="0" presId="urn:microsoft.com/office/officeart/2005/8/layout/hierarchy2"/>
    <dgm:cxn modelId="{CCF1168E-A4B8-4C2E-A0CE-C6674DC79318}" srcId="{023ED66F-9091-46EA-8A02-CB3E8AE4AC8D}" destId="{41B56B63-3014-4879-935C-5B49975BD7C8}" srcOrd="0" destOrd="0" parTransId="{D55DEF4B-4298-4CF4-9592-5BE0B49ACDD6}" sibTransId="{E5AF0615-EA60-4DCF-92A5-70EC769AD6AE}"/>
    <dgm:cxn modelId="{EC8E0246-3317-4F36-B0B6-7AD5139B792C}" type="presOf" srcId="{54E4720A-E1D6-4902-9C35-6EDFE75C1E1E}" destId="{E3A1572A-940C-4186-B5B5-5A38FFAFCB6F}" srcOrd="1" destOrd="0" presId="urn:microsoft.com/office/officeart/2005/8/layout/hierarchy2"/>
    <dgm:cxn modelId="{1B7CB933-A53E-44DE-A38A-D936044F2344}" type="presOf" srcId="{735E1566-CD69-48ED-ADE9-8AB1C1744076}" destId="{CDB896DD-56FF-4909-AF7B-B8ACA07462D3}" srcOrd="1" destOrd="0" presId="urn:microsoft.com/office/officeart/2005/8/layout/hierarchy2"/>
    <dgm:cxn modelId="{95A2A865-4859-4474-9C1C-31037C708051}" type="presOf" srcId="{C872EA10-8A69-4B8D-A45A-91D4EF256B37}" destId="{612BC616-FAF2-490F-8C1D-A655181F4F0A}" srcOrd="0" destOrd="0" presId="urn:microsoft.com/office/officeart/2005/8/layout/hierarchy2"/>
    <dgm:cxn modelId="{5ECAE28E-57F5-4B71-8988-D6C9171E4441}" type="presOf" srcId="{735E1566-CD69-48ED-ADE9-8AB1C1744076}" destId="{4D797CE0-CB20-4573-96B0-4DB82E82C992}" srcOrd="0" destOrd="0" presId="urn:microsoft.com/office/officeart/2005/8/layout/hierarchy2"/>
    <dgm:cxn modelId="{85CEA6BD-DB5E-4525-AADE-ED2C16E615F7}" type="presOf" srcId="{54E4720A-E1D6-4902-9C35-6EDFE75C1E1E}" destId="{0B4C05A6-F88F-42A6-9FE6-46ECB1986698}" srcOrd="0" destOrd="0" presId="urn:microsoft.com/office/officeart/2005/8/layout/hierarchy2"/>
    <dgm:cxn modelId="{B06A38D3-9B2D-4047-8386-D38721A33066}" type="presOf" srcId="{91A7C838-CC16-46C1-9715-6941267EA3FF}" destId="{1CB13C24-DD0B-47DD-BA76-E3D2FD9E127F}" srcOrd="0" destOrd="0" presId="urn:microsoft.com/office/officeart/2005/8/layout/hierarchy2"/>
    <dgm:cxn modelId="{4A6CED17-4F08-4FA9-9A7C-8DB243E008B4}" type="presOf" srcId="{24A05412-B906-4E50-B28A-81D6B82780F9}" destId="{59B02B2E-07D5-4B27-A9FF-5228CA152B60}" srcOrd="1" destOrd="0" presId="urn:microsoft.com/office/officeart/2005/8/layout/hierarchy2"/>
    <dgm:cxn modelId="{0E98D777-9F81-470C-8DD5-8015ED7D95BB}" type="presOf" srcId="{7F8A5340-B287-436B-8810-69C6E4FCD593}" destId="{18F7493F-0E14-469F-97A9-312E4FB6F7D8}" srcOrd="1" destOrd="0" presId="urn:microsoft.com/office/officeart/2005/8/layout/hierarchy2"/>
    <dgm:cxn modelId="{C2D4B686-4FD6-47DF-B825-95FC72B47FC3}" type="presParOf" srcId="{612BC616-FAF2-490F-8C1D-A655181F4F0A}" destId="{506102FF-05EA-4358-AF1F-127EDA998369}" srcOrd="0" destOrd="0" presId="urn:microsoft.com/office/officeart/2005/8/layout/hierarchy2"/>
    <dgm:cxn modelId="{4829DBFE-1175-43ED-A787-EE3FBD93A585}" type="presParOf" srcId="{506102FF-05EA-4358-AF1F-127EDA998369}" destId="{2C3DF2F6-48AF-4142-9B35-4FD593994680}" srcOrd="0" destOrd="0" presId="urn:microsoft.com/office/officeart/2005/8/layout/hierarchy2"/>
    <dgm:cxn modelId="{45E5B6DE-51B9-48CF-A793-5E583CB3A06D}" type="presParOf" srcId="{506102FF-05EA-4358-AF1F-127EDA998369}" destId="{0048F797-43D4-4D2D-8E50-45DB0934008E}" srcOrd="1" destOrd="0" presId="urn:microsoft.com/office/officeart/2005/8/layout/hierarchy2"/>
    <dgm:cxn modelId="{D51E1AC9-3A92-42B8-8660-49DE81675442}" type="presParOf" srcId="{0048F797-43D4-4D2D-8E50-45DB0934008E}" destId="{D8B7312D-B0CF-4C40-A8FA-AF0CEE5E93CF}" srcOrd="0" destOrd="0" presId="urn:microsoft.com/office/officeart/2005/8/layout/hierarchy2"/>
    <dgm:cxn modelId="{769E0654-6DB9-4114-8EB9-9C80D6A36A2D}" type="presParOf" srcId="{D8B7312D-B0CF-4C40-A8FA-AF0CEE5E93CF}" destId="{18FDFA39-731A-4918-B57E-6A8B5FB134B6}" srcOrd="0" destOrd="0" presId="urn:microsoft.com/office/officeart/2005/8/layout/hierarchy2"/>
    <dgm:cxn modelId="{69036EAF-E6C5-489C-8FA5-2CE281E46D2B}" type="presParOf" srcId="{0048F797-43D4-4D2D-8E50-45DB0934008E}" destId="{5F1944E9-367A-4D6E-A197-0D992DF99598}" srcOrd="1" destOrd="0" presId="urn:microsoft.com/office/officeart/2005/8/layout/hierarchy2"/>
    <dgm:cxn modelId="{E963DFEA-337E-4BD4-919B-55C3D49DD35C}" type="presParOf" srcId="{5F1944E9-367A-4D6E-A197-0D992DF99598}" destId="{D936C63F-F023-4117-80D8-37434CBF7D5D}" srcOrd="0" destOrd="0" presId="urn:microsoft.com/office/officeart/2005/8/layout/hierarchy2"/>
    <dgm:cxn modelId="{B1B7945E-5790-45D9-AB08-7E49F0A34B11}" type="presParOf" srcId="{5F1944E9-367A-4D6E-A197-0D992DF99598}" destId="{D7754593-D4EF-435F-B4FB-E01DF3FD8AAE}" srcOrd="1" destOrd="0" presId="urn:microsoft.com/office/officeart/2005/8/layout/hierarchy2"/>
    <dgm:cxn modelId="{C03E8DCD-A7F9-43F4-9898-1D35E68D3BF3}" type="presParOf" srcId="{D7754593-D4EF-435F-B4FB-E01DF3FD8AAE}" destId="{64475D5F-80A8-44B3-A65E-F76CDB808531}" srcOrd="0" destOrd="0" presId="urn:microsoft.com/office/officeart/2005/8/layout/hierarchy2"/>
    <dgm:cxn modelId="{D1171B0B-5AB2-4C62-8A44-F2402BD98F0A}" type="presParOf" srcId="{64475D5F-80A8-44B3-A65E-F76CDB808531}" destId="{CFD0AF61-88B8-4429-9D0F-B49A213C0846}" srcOrd="0" destOrd="0" presId="urn:microsoft.com/office/officeart/2005/8/layout/hierarchy2"/>
    <dgm:cxn modelId="{8976AC27-D900-41E7-8A3D-DBDE39B26F4F}" type="presParOf" srcId="{D7754593-D4EF-435F-B4FB-E01DF3FD8AAE}" destId="{0C662A11-A5C4-4669-A524-226F32AF12A7}" srcOrd="1" destOrd="0" presId="urn:microsoft.com/office/officeart/2005/8/layout/hierarchy2"/>
    <dgm:cxn modelId="{852E5C1B-DFE6-4657-BB8E-1991E6C70439}" type="presParOf" srcId="{0C662A11-A5C4-4669-A524-226F32AF12A7}" destId="{481556F5-DE63-4616-A681-40A7F5118D12}" srcOrd="0" destOrd="0" presId="urn:microsoft.com/office/officeart/2005/8/layout/hierarchy2"/>
    <dgm:cxn modelId="{06A41BC6-CED2-4D29-96DF-8536752E8AF1}" type="presParOf" srcId="{0C662A11-A5C4-4669-A524-226F32AF12A7}" destId="{C6DDD92F-D01C-4BD8-B397-468BA785A603}" srcOrd="1" destOrd="0" presId="urn:microsoft.com/office/officeart/2005/8/layout/hierarchy2"/>
    <dgm:cxn modelId="{5E4E69DC-B9D6-4F82-8FEE-66E10C19B2B8}" type="presParOf" srcId="{C6DDD92F-D01C-4BD8-B397-468BA785A603}" destId="{0FAAD024-4F2E-4D86-A39E-73C548330335}" srcOrd="0" destOrd="0" presId="urn:microsoft.com/office/officeart/2005/8/layout/hierarchy2"/>
    <dgm:cxn modelId="{03CEB26C-B28D-4B1D-A7BE-3EA404EF1B1C}" type="presParOf" srcId="{0FAAD024-4F2E-4D86-A39E-73C548330335}" destId="{9543EFF7-6683-4A12-A7F5-528372297B86}" srcOrd="0" destOrd="0" presId="urn:microsoft.com/office/officeart/2005/8/layout/hierarchy2"/>
    <dgm:cxn modelId="{43EB1ED2-41B8-4FBF-BC02-68E3C123A5E0}" type="presParOf" srcId="{C6DDD92F-D01C-4BD8-B397-468BA785A603}" destId="{1AA3A1A0-43B3-441A-93DB-C5A889449C34}" srcOrd="1" destOrd="0" presId="urn:microsoft.com/office/officeart/2005/8/layout/hierarchy2"/>
    <dgm:cxn modelId="{F1FE1B43-BAC3-4F6D-A895-5C1C9E7A6462}" type="presParOf" srcId="{1AA3A1A0-43B3-441A-93DB-C5A889449C34}" destId="{4E2784A6-2A4C-4AAC-8C78-ECF01180D37A}" srcOrd="0" destOrd="0" presId="urn:microsoft.com/office/officeart/2005/8/layout/hierarchy2"/>
    <dgm:cxn modelId="{B387DF4E-E15B-4993-B890-24712213EA32}" type="presParOf" srcId="{1AA3A1A0-43B3-441A-93DB-C5A889449C34}" destId="{C9D626BF-862A-44E0-B902-5892B356BCA1}" srcOrd="1" destOrd="0" presId="urn:microsoft.com/office/officeart/2005/8/layout/hierarchy2"/>
    <dgm:cxn modelId="{EB5EC6C4-54BF-466D-8516-C00BC89BA58E}" type="presParOf" srcId="{C6DDD92F-D01C-4BD8-B397-468BA785A603}" destId="{2FA0A3A5-7293-47DA-89D0-F2DFC8AA4155}" srcOrd="2" destOrd="0" presId="urn:microsoft.com/office/officeart/2005/8/layout/hierarchy2"/>
    <dgm:cxn modelId="{5263CEC7-EA14-4FE1-A237-F7F4D2173E13}" type="presParOf" srcId="{2FA0A3A5-7293-47DA-89D0-F2DFC8AA4155}" destId="{66BA4902-9E98-4B67-A7E9-B149FA474677}" srcOrd="0" destOrd="0" presId="urn:microsoft.com/office/officeart/2005/8/layout/hierarchy2"/>
    <dgm:cxn modelId="{6DE0017D-FEB1-4028-B17F-9B52A51CBA09}" type="presParOf" srcId="{C6DDD92F-D01C-4BD8-B397-468BA785A603}" destId="{E27C64B2-73C2-4984-9F9D-3E8B9E6CDCD0}" srcOrd="3" destOrd="0" presId="urn:microsoft.com/office/officeart/2005/8/layout/hierarchy2"/>
    <dgm:cxn modelId="{F8911E31-A5F1-4DAC-B8E3-0B77B32C9C73}" type="presParOf" srcId="{E27C64B2-73C2-4984-9F9D-3E8B9E6CDCD0}" destId="{2792076A-1C60-4531-BD47-BDCE602DA35C}" srcOrd="0" destOrd="0" presId="urn:microsoft.com/office/officeart/2005/8/layout/hierarchy2"/>
    <dgm:cxn modelId="{8B167A57-BD2C-408A-A78B-4E18DB3FAAD1}" type="presParOf" srcId="{E27C64B2-73C2-4984-9F9D-3E8B9E6CDCD0}" destId="{2822F25C-144A-4B3D-8A19-B30574BF908E}" srcOrd="1" destOrd="0" presId="urn:microsoft.com/office/officeart/2005/8/layout/hierarchy2"/>
    <dgm:cxn modelId="{A7F2A16D-1192-480A-956A-BE9886527696}" type="presParOf" srcId="{D7754593-D4EF-435F-B4FB-E01DF3FD8AAE}" destId="{4D797CE0-CB20-4573-96B0-4DB82E82C992}" srcOrd="2" destOrd="0" presId="urn:microsoft.com/office/officeart/2005/8/layout/hierarchy2"/>
    <dgm:cxn modelId="{41404136-3EA9-4CFD-97A3-558A81FB7925}" type="presParOf" srcId="{4D797CE0-CB20-4573-96B0-4DB82E82C992}" destId="{CDB896DD-56FF-4909-AF7B-B8ACA07462D3}" srcOrd="0" destOrd="0" presId="urn:microsoft.com/office/officeart/2005/8/layout/hierarchy2"/>
    <dgm:cxn modelId="{661EE454-3BCE-40B6-A02A-1037C994AC0A}" type="presParOf" srcId="{D7754593-D4EF-435F-B4FB-E01DF3FD8AAE}" destId="{26F084C4-25C7-4AB8-89CF-C31525D6AF25}" srcOrd="3" destOrd="0" presId="urn:microsoft.com/office/officeart/2005/8/layout/hierarchy2"/>
    <dgm:cxn modelId="{8A0C0303-F8F4-4CE4-9EED-1F1E03B5325D}" type="presParOf" srcId="{26F084C4-25C7-4AB8-89CF-C31525D6AF25}" destId="{07DE6FE1-3B92-4668-ACDF-5762E209FF3E}" srcOrd="0" destOrd="0" presId="urn:microsoft.com/office/officeart/2005/8/layout/hierarchy2"/>
    <dgm:cxn modelId="{D3ABB57D-C2EE-4E40-AFB8-3DAC2235230A}" type="presParOf" srcId="{26F084C4-25C7-4AB8-89CF-C31525D6AF25}" destId="{F2EE4B48-3A71-4E99-BD01-8DE6170FEDFC}" srcOrd="1" destOrd="0" presId="urn:microsoft.com/office/officeart/2005/8/layout/hierarchy2"/>
    <dgm:cxn modelId="{950FCD69-86F4-479E-A0E9-A4F8590D3368}" type="presParOf" srcId="{0048F797-43D4-4D2D-8E50-45DB0934008E}" destId="{1CB13C24-DD0B-47DD-BA76-E3D2FD9E127F}" srcOrd="2" destOrd="0" presId="urn:microsoft.com/office/officeart/2005/8/layout/hierarchy2"/>
    <dgm:cxn modelId="{609FDB37-02A8-4A71-9619-5CEEC580D1FE}" type="presParOf" srcId="{1CB13C24-DD0B-47DD-BA76-E3D2FD9E127F}" destId="{3030E609-BCA9-42BA-88BB-D99CD93E59B4}" srcOrd="0" destOrd="0" presId="urn:microsoft.com/office/officeart/2005/8/layout/hierarchy2"/>
    <dgm:cxn modelId="{241FC647-B5BD-43AE-B20B-B53DA1387349}" type="presParOf" srcId="{0048F797-43D4-4D2D-8E50-45DB0934008E}" destId="{DB0C2114-474C-4DD4-B76E-C73AAD806A94}" srcOrd="3" destOrd="0" presId="urn:microsoft.com/office/officeart/2005/8/layout/hierarchy2"/>
    <dgm:cxn modelId="{6A43868D-C207-4049-AFCF-5525AF8ED7FC}" type="presParOf" srcId="{DB0C2114-474C-4DD4-B76E-C73AAD806A94}" destId="{78953EBE-1EC1-4D9D-B7D1-3407BBCA8BCA}" srcOrd="0" destOrd="0" presId="urn:microsoft.com/office/officeart/2005/8/layout/hierarchy2"/>
    <dgm:cxn modelId="{D1F74EF2-7651-4175-A86F-2F8C132B836F}" type="presParOf" srcId="{DB0C2114-474C-4DD4-B76E-C73AAD806A94}" destId="{17B8CE17-D505-477F-9FD9-74C32F5089B3}" srcOrd="1" destOrd="0" presId="urn:microsoft.com/office/officeart/2005/8/layout/hierarchy2"/>
    <dgm:cxn modelId="{814FC30B-31FA-45C0-917C-AE53FAD5DF10}" type="presParOf" srcId="{17B8CE17-D505-477F-9FD9-74C32F5089B3}" destId="{CDD5FD5C-BB45-4D14-BD7F-C02F03D09235}" srcOrd="0" destOrd="0" presId="urn:microsoft.com/office/officeart/2005/8/layout/hierarchy2"/>
    <dgm:cxn modelId="{F91E8EC1-6F94-46EE-A795-4603EAB80E1A}" type="presParOf" srcId="{CDD5FD5C-BB45-4D14-BD7F-C02F03D09235}" destId="{2C2F98F3-E604-47DD-ADAF-8BA27A05A8CD}" srcOrd="0" destOrd="0" presId="urn:microsoft.com/office/officeart/2005/8/layout/hierarchy2"/>
    <dgm:cxn modelId="{9439FA79-9363-40A9-9204-967754C9BD8F}" type="presParOf" srcId="{17B8CE17-D505-477F-9FD9-74C32F5089B3}" destId="{B3FA5F1B-7CE1-4FC2-B3FF-84220F558FE3}" srcOrd="1" destOrd="0" presId="urn:microsoft.com/office/officeart/2005/8/layout/hierarchy2"/>
    <dgm:cxn modelId="{E8D87544-140C-4922-AB57-0DDFE599E10A}" type="presParOf" srcId="{B3FA5F1B-7CE1-4FC2-B3FF-84220F558FE3}" destId="{8E6520A0-83A4-4F4D-B4D4-43D7987D68B5}" srcOrd="0" destOrd="0" presId="urn:microsoft.com/office/officeart/2005/8/layout/hierarchy2"/>
    <dgm:cxn modelId="{921400E7-17EA-4542-A87E-6E23356FC7D7}" type="presParOf" srcId="{B3FA5F1B-7CE1-4FC2-B3FF-84220F558FE3}" destId="{DE91E284-6BAD-475D-9BC0-E4CB8E94CCA3}" srcOrd="1" destOrd="0" presId="urn:microsoft.com/office/officeart/2005/8/layout/hierarchy2"/>
    <dgm:cxn modelId="{4A170744-5005-40C6-B6F6-E5581226EE2D}" type="presParOf" srcId="{DE91E284-6BAD-475D-9BC0-E4CB8E94CCA3}" destId="{48051F26-FC13-4C5C-8730-1C615893AC1D}" srcOrd="0" destOrd="0" presId="urn:microsoft.com/office/officeart/2005/8/layout/hierarchy2"/>
    <dgm:cxn modelId="{56F79555-73C2-4D0E-B6ED-D73C4277A7D0}" type="presParOf" srcId="{48051F26-FC13-4C5C-8730-1C615893AC1D}" destId="{18F7493F-0E14-469F-97A9-312E4FB6F7D8}" srcOrd="0" destOrd="0" presId="urn:microsoft.com/office/officeart/2005/8/layout/hierarchy2"/>
    <dgm:cxn modelId="{2CEC669B-0296-46CB-B80D-8481E56D8D27}" type="presParOf" srcId="{DE91E284-6BAD-475D-9BC0-E4CB8E94CCA3}" destId="{56A6258A-ADC3-46A0-80FA-3D2E1A970013}" srcOrd="1" destOrd="0" presId="urn:microsoft.com/office/officeart/2005/8/layout/hierarchy2"/>
    <dgm:cxn modelId="{EE0452F1-18FA-47F2-8C7C-7FAA1F34A72D}" type="presParOf" srcId="{56A6258A-ADC3-46A0-80FA-3D2E1A970013}" destId="{A8F382CD-1EA2-494F-A4EC-02DB6EE117A1}" srcOrd="0" destOrd="0" presId="urn:microsoft.com/office/officeart/2005/8/layout/hierarchy2"/>
    <dgm:cxn modelId="{0EA2484D-435F-41BD-A162-BCB0E7387641}" type="presParOf" srcId="{56A6258A-ADC3-46A0-80FA-3D2E1A970013}" destId="{4F852A86-4643-4B78-9E64-686B396C5183}" srcOrd="1" destOrd="0" presId="urn:microsoft.com/office/officeart/2005/8/layout/hierarchy2"/>
    <dgm:cxn modelId="{640264CD-2216-489E-AB2C-486E223C7A5C}" type="presParOf" srcId="{DE91E284-6BAD-475D-9BC0-E4CB8E94CCA3}" destId="{C27D46AE-4D71-465F-A6A3-D24329D475B8}" srcOrd="2" destOrd="0" presId="urn:microsoft.com/office/officeart/2005/8/layout/hierarchy2"/>
    <dgm:cxn modelId="{A3C61BF2-7138-4BE5-8223-24C1E23659D4}" type="presParOf" srcId="{C27D46AE-4D71-465F-A6A3-D24329D475B8}" destId="{BECA2722-AABF-443F-AC8C-D805C924B1D6}" srcOrd="0" destOrd="0" presId="urn:microsoft.com/office/officeart/2005/8/layout/hierarchy2"/>
    <dgm:cxn modelId="{3D6766C2-D1AF-4E74-8C50-95A048E01418}" type="presParOf" srcId="{DE91E284-6BAD-475D-9BC0-E4CB8E94CCA3}" destId="{5D3EB115-34CF-431F-8C80-91EDD9501CE5}" srcOrd="3" destOrd="0" presId="urn:microsoft.com/office/officeart/2005/8/layout/hierarchy2"/>
    <dgm:cxn modelId="{E4B66AE4-FE20-42EE-AF95-780C113EBC2A}" type="presParOf" srcId="{5D3EB115-34CF-431F-8C80-91EDD9501CE5}" destId="{9BB8663C-8C48-407F-8ED8-AF1FC78BE44A}" srcOrd="0" destOrd="0" presId="urn:microsoft.com/office/officeart/2005/8/layout/hierarchy2"/>
    <dgm:cxn modelId="{3787228C-21F3-4D2D-94FF-F397F433BFA2}" type="presParOf" srcId="{5D3EB115-34CF-431F-8C80-91EDD9501CE5}" destId="{7F200EE0-E2F6-4701-94C0-44FAF2E4AE53}" srcOrd="1" destOrd="0" presId="urn:microsoft.com/office/officeart/2005/8/layout/hierarchy2"/>
    <dgm:cxn modelId="{094A0279-D7BD-46A3-8040-3BD326AC1971}" type="presParOf" srcId="{DE91E284-6BAD-475D-9BC0-E4CB8E94CCA3}" destId="{C18CBBD2-8B06-4968-BBD9-14664615DAE8}" srcOrd="4" destOrd="0" presId="urn:microsoft.com/office/officeart/2005/8/layout/hierarchy2"/>
    <dgm:cxn modelId="{DD00DFDF-418A-4FB8-910E-2548B8B67929}" type="presParOf" srcId="{C18CBBD2-8B06-4968-BBD9-14664615DAE8}" destId="{5D571CF8-BD13-4577-B231-460E03B4545E}" srcOrd="0" destOrd="0" presId="urn:microsoft.com/office/officeart/2005/8/layout/hierarchy2"/>
    <dgm:cxn modelId="{51A6A802-F9C8-474F-9B78-9941CC9BC699}" type="presParOf" srcId="{DE91E284-6BAD-475D-9BC0-E4CB8E94CCA3}" destId="{2F254F43-E275-4905-A704-75FD72D2669A}" srcOrd="5" destOrd="0" presId="urn:microsoft.com/office/officeart/2005/8/layout/hierarchy2"/>
    <dgm:cxn modelId="{A70B0F90-E011-4A01-91D3-465606AAF6BA}" type="presParOf" srcId="{2F254F43-E275-4905-A704-75FD72D2669A}" destId="{07AB1971-0B01-4832-B911-A1D236F57BC9}" srcOrd="0" destOrd="0" presId="urn:microsoft.com/office/officeart/2005/8/layout/hierarchy2"/>
    <dgm:cxn modelId="{D3B73F2C-4089-4DC2-91C3-0AB246461D13}" type="presParOf" srcId="{2F254F43-E275-4905-A704-75FD72D2669A}" destId="{A10E04D2-207A-48E9-A0D0-79F4769CEBFD}" srcOrd="1" destOrd="0" presId="urn:microsoft.com/office/officeart/2005/8/layout/hierarchy2"/>
    <dgm:cxn modelId="{E0A68583-FB0F-406B-B0CA-31965683B8AB}" type="presParOf" srcId="{17B8CE17-D505-477F-9FD9-74C32F5089B3}" destId="{DEFF1440-7A31-4C3F-891B-BE90033037ED}" srcOrd="2" destOrd="0" presId="urn:microsoft.com/office/officeart/2005/8/layout/hierarchy2"/>
    <dgm:cxn modelId="{27F9B959-D7E2-43A1-A317-7B75DDE548EB}" type="presParOf" srcId="{DEFF1440-7A31-4C3F-891B-BE90033037ED}" destId="{91A42552-4020-4A6D-B0F9-7A6AFEF57934}" srcOrd="0" destOrd="0" presId="urn:microsoft.com/office/officeart/2005/8/layout/hierarchy2"/>
    <dgm:cxn modelId="{2FB4BC4B-8CEA-4A95-89F1-627F8A1E44BF}" type="presParOf" srcId="{17B8CE17-D505-477F-9FD9-74C32F5089B3}" destId="{027BFEB8-1434-48E6-B5D5-5D50FD8015D5}" srcOrd="3" destOrd="0" presId="urn:microsoft.com/office/officeart/2005/8/layout/hierarchy2"/>
    <dgm:cxn modelId="{ADF9128F-BDB1-45AE-99E3-2E1ECD48CE34}" type="presParOf" srcId="{027BFEB8-1434-48E6-B5D5-5D50FD8015D5}" destId="{28AE05A9-3F15-4D60-9B9E-FDFC3179CDC6}" srcOrd="0" destOrd="0" presId="urn:microsoft.com/office/officeart/2005/8/layout/hierarchy2"/>
    <dgm:cxn modelId="{24C08C57-13C8-4F3E-84A9-875DA09C5715}" type="presParOf" srcId="{027BFEB8-1434-48E6-B5D5-5D50FD8015D5}" destId="{C5D46EE5-B84F-4803-8F99-462EE0175F8C}" srcOrd="1" destOrd="0" presId="urn:microsoft.com/office/officeart/2005/8/layout/hierarchy2"/>
    <dgm:cxn modelId="{B2CF52DC-14A1-4EF6-8049-FD0A6FB40C55}" type="presParOf" srcId="{C5D46EE5-B84F-4803-8F99-462EE0175F8C}" destId="{0B4C05A6-F88F-42A6-9FE6-46ECB1986698}" srcOrd="0" destOrd="0" presId="urn:microsoft.com/office/officeart/2005/8/layout/hierarchy2"/>
    <dgm:cxn modelId="{B699247C-3A47-42E7-AB2D-462DC3464343}" type="presParOf" srcId="{0B4C05A6-F88F-42A6-9FE6-46ECB1986698}" destId="{E3A1572A-940C-4186-B5B5-5A38FFAFCB6F}" srcOrd="0" destOrd="0" presId="urn:microsoft.com/office/officeart/2005/8/layout/hierarchy2"/>
    <dgm:cxn modelId="{6F9E1F93-20F2-4F76-B691-D8DE0378A022}" type="presParOf" srcId="{C5D46EE5-B84F-4803-8F99-462EE0175F8C}" destId="{6C9D76D2-C1F6-41D1-BBF9-4BA7C446273C}" srcOrd="1" destOrd="0" presId="urn:microsoft.com/office/officeart/2005/8/layout/hierarchy2"/>
    <dgm:cxn modelId="{0E60F43B-EC40-4167-8FE5-D23BF27DB48B}" type="presParOf" srcId="{6C9D76D2-C1F6-41D1-BBF9-4BA7C446273C}" destId="{E9DC9F02-0D30-4857-A5D1-9162B4C73110}" srcOrd="0" destOrd="0" presId="urn:microsoft.com/office/officeart/2005/8/layout/hierarchy2"/>
    <dgm:cxn modelId="{D4395BE8-45CE-4D68-9DAF-55D1F50C0E85}" type="presParOf" srcId="{6C9D76D2-C1F6-41D1-BBF9-4BA7C446273C}" destId="{F5B34079-47B7-4D93-B0D6-A88436D12D03}" srcOrd="1" destOrd="0" presId="urn:microsoft.com/office/officeart/2005/8/layout/hierarchy2"/>
    <dgm:cxn modelId="{F5C1FF74-7971-458E-BCE5-A1ECA3B61C65}" type="presParOf" srcId="{C5D46EE5-B84F-4803-8F99-462EE0175F8C}" destId="{0FF01767-0A45-4F64-8052-C59AEF490E1F}" srcOrd="2" destOrd="0" presId="urn:microsoft.com/office/officeart/2005/8/layout/hierarchy2"/>
    <dgm:cxn modelId="{BFC5087D-7E87-45C2-844D-3B752C0D3618}" type="presParOf" srcId="{0FF01767-0A45-4F64-8052-C59AEF490E1F}" destId="{06A15783-307F-4524-982A-A6A497C7BF75}" srcOrd="0" destOrd="0" presId="urn:microsoft.com/office/officeart/2005/8/layout/hierarchy2"/>
    <dgm:cxn modelId="{82BDC789-C950-4E6C-A0F1-B571C7F8B5F6}" type="presParOf" srcId="{C5D46EE5-B84F-4803-8F99-462EE0175F8C}" destId="{1A6B1FF8-3F9B-4FDA-9062-86CBEA483107}" srcOrd="3" destOrd="0" presId="urn:microsoft.com/office/officeart/2005/8/layout/hierarchy2"/>
    <dgm:cxn modelId="{886DA368-BA4F-4215-9387-B59DF6B08890}" type="presParOf" srcId="{1A6B1FF8-3F9B-4FDA-9062-86CBEA483107}" destId="{0ED6FD62-9BF9-48DC-A4E6-8147D8A58289}" srcOrd="0" destOrd="0" presId="urn:microsoft.com/office/officeart/2005/8/layout/hierarchy2"/>
    <dgm:cxn modelId="{60180D91-E7C9-409C-9FDE-E00A42F3B458}" type="presParOf" srcId="{1A6B1FF8-3F9B-4FDA-9062-86CBEA483107}" destId="{F68ACE35-5F53-40D1-9D94-9E9B78F8DE01}" srcOrd="1" destOrd="0" presId="urn:microsoft.com/office/officeart/2005/8/layout/hierarchy2"/>
    <dgm:cxn modelId="{4EE3C286-D523-4A8C-BCC1-B70916FD1E96}" type="presParOf" srcId="{C5D46EE5-B84F-4803-8F99-462EE0175F8C}" destId="{46B91C83-A485-442F-AF0D-1967FB9B7FE0}" srcOrd="4" destOrd="0" presId="urn:microsoft.com/office/officeart/2005/8/layout/hierarchy2"/>
    <dgm:cxn modelId="{776F313C-C157-46A7-823A-8740EC9A80D7}" type="presParOf" srcId="{46B91C83-A485-442F-AF0D-1967FB9B7FE0}" destId="{208FB1F1-0F44-4B24-8FC3-EF6A07A25EC2}" srcOrd="0" destOrd="0" presId="urn:microsoft.com/office/officeart/2005/8/layout/hierarchy2"/>
    <dgm:cxn modelId="{A88160FE-F2E0-450A-BEB3-97EBE7A87122}" type="presParOf" srcId="{C5D46EE5-B84F-4803-8F99-462EE0175F8C}" destId="{A3652572-FE84-4D74-A11B-FC074956EA83}" srcOrd="5" destOrd="0" presId="urn:microsoft.com/office/officeart/2005/8/layout/hierarchy2"/>
    <dgm:cxn modelId="{5268E154-AD54-4373-ADF0-855C7B51C9EB}" type="presParOf" srcId="{A3652572-FE84-4D74-A11B-FC074956EA83}" destId="{D3C7AF17-E294-419C-804C-9CB0DFF4C889}" srcOrd="0" destOrd="0" presId="urn:microsoft.com/office/officeart/2005/8/layout/hierarchy2"/>
    <dgm:cxn modelId="{2951BC8C-F662-4B12-BC09-D786BBC09066}" type="presParOf" srcId="{A3652572-FE84-4D74-A11B-FC074956EA83}" destId="{C4277291-4C63-4002-985F-AF9400F45B6B}" srcOrd="1" destOrd="0" presId="urn:microsoft.com/office/officeart/2005/8/layout/hierarchy2"/>
    <dgm:cxn modelId="{0EFB57E4-D976-4121-A8B1-489246898D12}" type="presParOf" srcId="{17B8CE17-D505-477F-9FD9-74C32F5089B3}" destId="{E8F9A3C8-0251-415B-A705-FFD6914D37F6}" srcOrd="4" destOrd="0" presId="urn:microsoft.com/office/officeart/2005/8/layout/hierarchy2"/>
    <dgm:cxn modelId="{AE75B1D3-E420-402D-B3EE-1857309E7C96}" type="presParOf" srcId="{E8F9A3C8-0251-415B-A705-FFD6914D37F6}" destId="{59B02B2E-07D5-4B27-A9FF-5228CA152B60}" srcOrd="0" destOrd="0" presId="urn:microsoft.com/office/officeart/2005/8/layout/hierarchy2"/>
    <dgm:cxn modelId="{3DD53AC7-FFA7-4ADC-9DB5-71DC9E91F6C1}" type="presParOf" srcId="{17B8CE17-D505-477F-9FD9-74C32F5089B3}" destId="{C0E0D574-363C-422D-82BC-5CF087971BC1}" srcOrd="5" destOrd="0" presId="urn:microsoft.com/office/officeart/2005/8/layout/hierarchy2"/>
    <dgm:cxn modelId="{4D33F05C-C237-4CE8-B34A-3402D32687F4}" type="presParOf" srcId="{C0E0D574-363C-422D-82BC-5CF087971BC1}" destId="{85E3986B-821C-4EE0-BD8C-8B2889B24940}" srcOrd="0" destOrd="0" presId="urn:microsoft.com/office/officeart/2005/8/layout/hierarchy2"/>
    <dgm:cxn modelId="{7F54FEEE-ED3F-45A4-9D3F-A3F60DEC02FB}" type="presParOf" srcId="{C0E0D574-363C-422D-82BC-5CF087971BC1}" destId="{0406DD2C-4DED-49FA-9D01-FFA00D8DA8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2EA10-8A69-4B8D-A45A-91D4EF256B37}" type="doc">
      <dgm:prSet loTypeId="urn:microsoft.com/office/officeart/2005/8/layout/hierarchy2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5B69B7FA-9BE6-4BA6-9205-8A2948FE53CB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情境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A26671-FB3B-41C0-8754-B9640D2B58F6}" type="parTrans" cxnId="{F38A88C5-CEED-4C67-BF96-79A6F4D6C906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05F31C-9F1C-4602-94EF-EE4AEAD56BBA}" type="sibTrans" cxnId="{F38A88C5-CEED-4C67-BF96-79A6F4D6C906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3C94E3-35E6-4A42-9365-DB5FB6C6590C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人與空間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E2480E-94DB-4A89-8FF0-98626D34E48E}" type="parTrans" cxnId="{C69AAD85-2C0C-4597-BE95-6891A928FEF7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E4F5E6-F4D2-47E7-B2AF-6BBD49EC0B4D}" type="sibTrans" cxnId="{C69AAD85-2C0C-4597-BE95-6891A928FEF7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3ED66F-9091-46EA-8A02-CB3E8AE4AC8D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可支配空間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F7C0D6-9EC0-48A1-BB05-446D6EE83949}" type="parTrans" cxnId="{08A1296E-298D-4306-A9A7-53AE97ECA79F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6A36B3-4E77-4133-9430-063604352701}" type="sibTrans" cxnId="{08A1296E-298D-4306-A9A7-53AE97ECA79F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CFF5B0-E3C4-4E6A-9218-D5D90B128D22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不可支配空間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5E1566-CD69-48ED-ADE9-8AB1C1744076}" type="parTrans" cxnId="{B0997D36-DE9C-4791-B0D4-07D32F40EC82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875300-8352-4063-8C98-9DD5C8A9A65F}" type="sibTrans" cxnId="{B0997D36-DE9C-4791-B0D4-07D32F40EC82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6310EB-39EB-40DE-BB1B-AFCCE63B3662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人與時間</a:t>
          </a:r>
          <a:endParaRPr lang="zh-TW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A7C838-CC16-46C1-9715-6941267EA3FF}" type="parTrans" cxnId="{867D1FD0-F1F8-404F-8A48-FB74464E6CDE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07A4F1-1C26-47E2-8249-781A1A72B32C}" type="sibTrans" cxnId="{867D1FD0-F1F8-404F-8A48-FB74464E6CDE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C6234E-9439-4145-83F4-963040AF0FC0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季節性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DDEBA6-639B-46D1-A5E6-B5E5E9386DC9}" type="parTrans" cxnId="{D9375679-794B-4F0E-9187-492C048BF954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1B3FC62-F64E-4D5C-88AF-80686CF890F0}" type="sibTrans" cxnId="{D9375679-794B-4F0E-9187-492C048BF954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3F0D72-10E2-4BB8-BF08-A6BABE29C681}">
      <dgm:prSet phldrT="[文字]" custT="1"/>
      <dgm:spPr/>
      <dgm:t>
        <a:bodyPr/>
        <a:lstStyle/>
        <a:p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加速 </a:t>
          </a:r>
          <a:r>
            <a: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/ </a:t>
          </a:r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停止 </a:t>
          </a:r>
          <a:r>
            <a: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/ </a:t>
          </a:r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追溯 </a:t>
          </a:r>
          <a:r>
            <a: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/ </a:t>
          </a:r>
          <a:r>
            <a:rPr lang="zh-TW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紀錄</a:t>
          </a:r>
          <a:endParaRPr lang="en-US" altLang="zh-TW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504FCD-8683-420F-86C1-85FE430966A2}" type="parTrans" cxnId="{D5EE0FBD-76CD-41DE-B87F-FE84FC21E9BC}">
      <dgm:prSet custT="1"/>
      <dgm:spPr/>
      <dgm:t>
        <a:bodyPr/>
        <a:lstStyle/>
        <a:p>
          <a:endParaRPr lang="zh-TW" altLang="en-US" sz="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884629-9E92-4B48-BB5E-D578A7D6CCED}" type="sibTrans" cxnId="{D5EE0FBD-76CD-41DE-B87F-FE84FC21E9BC}">
      <dgm:prSet/>
      <dgm:spPr/>
      <dgm:t>
        <a:bodyPr/>
        <a:lstStyle/>
        <a:p>
          <a:endParaRPr lang="zh-TW" altLang="en-US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2BC616-FAF2-490F-8C1D-A655181F4F0A}" type="pres">
      <dgm:prSet presAssocID="{C872EA10-8A69-4B8D-A45A-91D4EF256B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06102FF-05EA-4358-AF1F-127EDA998369}" type="pres">
      <dgm:prSet presAssocID="{5B69B7FA-9BE6-4BA6-9205-8A2948FE53CB}" presName="root1" presStyleCnt="0"/>
      <dgm:spPr/>
      <dgm:t>
        <a:bodyPr/>
        <a:lstStyle/>
        <a:p>
          <a:endParaRPr lang="zh-TW" altLang="en-US"/>
        </a:p>
      </dgm:t>
    </dgm:pt>
    <dgm:pt modelId="{2C3DF2F6-48AF-4142-9B35-4FD593994680}" type="pres">
      <dgm:prSet presAssocID="{5B69B7FA-9BE6-4BA6-9205-8A2948FE53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048F797-43D4-4D2D-8E50-45DB0934008E}" type="pres">
      <dgm:prSet presAssocID="{5B69B7FA-9BE6-4BA6-9205-8A2948FE53CB}" presName="level2hierChild" presStyleCnt="0"/>
      <dgm:spPr/>
      <dgm:t>
        <a:bodyPr/>
        <a:lstStyle/>
        <a:p>
          <a:endParaRPr lang="zh-TW" altLang="en-US"/>
        </a:p>
      </dgm:t>
    </dgm:pt>
    <dgm:pt modelId="{D8B7312D-B0CF-4C40-A8FA-AF0CEE5E93CF}" type="pres">
      <dgm:prSet presAssocID="{9BE2480E-94DB-4A89-8FF0-98626D34E48E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18FDFA39-731A-4918-B57E-6A8B5FB134B6}" type="pres">
      <dgm:prSet presAssocID="{9BE2480E-94DB-4A89-8FF0-98626D34E48E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5F1944E9-367A-4D6E-A197-0D992DF99598}" type="pres">
      <dgm:prSet presAssocID="{D33C94E3-35E6-4A42-9365-DB5FB6C6590C}" presName="root2" presStyleCnt="0"/>
      <dgm:spPr/>
      <dgm:t>
        <a:bodyPr/>
        <a:lstStyle/>
        <a:p>
          <a:endParaRPr lang="zh-TW" altLang="en-US"/>
        </a:p>
      </dgm:t>
    </dgm:pt>
    <dgm:pt modelId="{D936C63F-F023-4117-80D8-37434CBF7D5D}" type="pres">
      <dgm:prSet presAssocID="{D33C94E3-35E6-4A42-9365-DB5FB6C659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754593-D4EF-435F-B4FB-E01DF3FD8AAE}" type="pres">
      <dgm:prSet presAssocID="{D33C94E3-35E6-4A42-9365-DB5FB6C6590C}" presName="level3hierChild" presStyleCnt="0"/>
      <dgm:spPr/>
      <dgm:t>
        <a:bodyPr/>
        <a:lstStyle/>
        <a:p>
          <a:endParaRPr lang="zh-TW" altLang="en-US"/>
        </a:p>
      </dgm:t>
    </dgm:pt>
    <dgm:pt modelId="{64475D5F-80A8-44B3-A65E-F76CDB808531}" type="pres">
      <dgm:prSet presAssocID="{6AF7C0D6-9EC0-48A1-BB05-446D6EE83949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CFD0AF61-88B8-4429-9D0F-B49A213C0846}" type="pres">
      <dgm:prSet presAssocID="{6AF7C0D6-9EC0-48A1-BB05-446D6EE83949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0C662A11-A5C4-4669-A524-226F32AF12A7}" type="pres">
      <dgm:prSet presAssocID="{023ED66F-9091-46EA-8A02-CB3E8AE4AC8D}" presName="root2" presStyleCnt="0"/>
      <dgm:spPr/>
      <dgm:t>
        <a:bodyPr/>
        <a:lstStyle/>
        <a:p>
          <a:endParaRPr lang="zh-TW" altLang="en-US"/>
        </a:p>
      </dgm:t>
    </dgm:pt>
    <dgm:pt modelId="{481556F5-DE63-4616-A681-40A7F5118D12}" type="pres">
      <dgm:prSet presAssocID="{023ED66F-9091-46EA-8A02-CB3E8AE4AC8D}" presName="LevelTwoTextNode" presStyleLbl="node3" presStyleIdx="0" presStyleCnt="4" custScaleX="2731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DDD92F-D01C-4BD8-B397-468BA785A603}" type="pres">
      <dgm:prSet presAssocID="{023ED66F-9091-46EA-8A02-CB3E8AE4AC8D}" presName="level3hierChild" presStyleCnt="0"/>
      <dgm:spPr/>
      <dgm:t>
        <a:bodyPr/>
        <a:lstStyle/>
        <a:p>
          <a:endParaRPr lang="zh-TW" altLang="en-US"/>
        </a:p>
      </dgm:t>
    </dgm:pt>
    <dgm:pt modelId="{4D797CE0-CB20-4573-96B0-4DB82E82C992}" type="pres">
      <dgm:prSet presAssocID="{735E1566-CD69-48ED-ADE9-8AB1C1744076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CDB896DD-56FF-4909-AF7B-B8ACA07462D3}" type="pres">
      <dgm:prSet presAssocID="{735E1566-CD69-48ED-ADE9-8AB1C1744076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26F084C4-25C7-4AB8-89CF-C31525D6AF25}" type="pres">
      <dgm:prSet presAssocID="{4FCFF5B0-E3C4-4E6A-9218-D5D90B128D22}" presName="root2" presStyleCnt="0"/>
      <dgm:spPr/>
      <dgm:t>
        <a:bodyPr/>
        <a:lstStyle/>
        <a:p>
          <a:endParaRPr lang="zh-TW" altLang="en-US"/>
        </a:p>
      </dgm:t>
    </dgm:pt>
    <dgm:pt modelId="{07DE6FE1-3B92-4668-ACDF-5762E209FF3E}" type="pres">
      <dgm:prSet presAssocID="{4FCFF5B0-E3C4-4E6A-9218-D5D90B128D22}" presName="LevelTwoTextNode" presStyleLbl="node3" presStyleIdx="1" presStyleCnt="4" custScaleX="2731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EE4B48-3A71-4E99-BD01-8DE6170FEDFC}" type="pres">
      <dgm:prSet presAssocID="{4FCFF5B0-E3C4-4E6A-9218-D5D90B128D22}" presName="level3hierChild" presStyleCnt="0"/>
      <dgm:spPr/>
      <dgm:t>
        <a:bodyPr/>
        <a:lstStyle/>
        <a:p>
          <a:endParaRPr lang="zh-TW" altLang="en-US"/>
        </a:p>
      </dgm:t>
    </dgm:pt>
    <dgm:pt modelId="{1CB13C24-DD0B-47DD-BA76-E3D2FD9E127F}" type="pres">
      <dgm:prSet presAssocID="{91A7C838-CC16-46C1-9715-6941267EA3FF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3030E609-BCA9-42BA-88BB-D99CD93E59B4}" type="pres">
      <dgm:prSet presAssocID="{91A7C838-CC16-46C1-9715-6941267EA3FF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DB0C2114-474C-4DD4-B76E-C73AAD806A94}" type="pres">
      <dgm:prSet presAssocID="{8A6310EB-39EB-40DE-BB1B-AFCCE63B3662}" presName="root2" presStyleCnt="0"/>
      <dgm:spPr/>
      <dgm:t>
        <a:bodyPr/>
        <a:lstStyle/>
        <a:p>
          <a:endParaRPr lang="zh-TW" altLang="en-US"/>
        </a:p>
      </dgm:t>
    </dgm:pt>
    <dgm:pt modelId="{78953EBE-1EC1-4D9D-B7D1-3407BBCA8BCA}" type="pres">
      <dgm:prSet presAssocID="{8A6310EB-39EB-40DE-BB1B-AFCCE63B366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B8CE17-D505-477F-9FD9-74C32F5089B3}" type="pres">
      <dgm:prSet presAssocID="{8A6310EB-39EB-40DE-BB1B-AFCCE63B3662}" presName="level3hierChild" presStyleCnt="0"/>
      <dgm:spPr/>
      <dgm:t>
        <a:bodyPr/>
        <a:lstStyle/>
        <a:p>
          <a:endParaRPr lang="zh-TW" altLang="en-US"/>
        </a:p>
      </dgm:t>
    </dgm:pt>
    <dgm:pt modelId="{CDD5FD5C-BB45-4D14-BD7F-C02F03D09235}" type="pres">
      <dgm:prSet presAssocID="{8CDDEBA6-639B-46D1-A5E6-B5E5E9386DC9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2C2F98F3-E604-47DD-ADAF-8BA27A05A8CD}" type="pres">
      <dgm:prSet presAssocID="{8CDDEBA6-639B-46D1-A5E6-B5E5E9386DC9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B3FA5F1B-7CE1-4FC2-B3FF-84220F558FE3}" type="pres">
      <dgm:prSet presAssocID="{28C6234E-9439-4145-83F4-963040AF0FC0}" presName="root2" presStyleCnt="0"/>
      <dgm:spPr/>
      <dgm:t>
        <a:bodyPr/>
        <a:lstStyle/>
        <a:p>
          <a:endParaRPr lang="zh-TW" altLang="en-US"/>
        </a:p>
      </dgm:t>
    </dgm:pt>
    <dgm:pt modelId="{8E6520A0-83A4-4F4D-B4D4-43D7987D68B5}" type="pres">
      <dgm:prSet presAssocID="{28C6234E-9439-4145-83F4-963040AF0FC0}" presName="LevelTwoTextNode" presStyleLbl="node3" presStyleIdx="2" presStyleCnt="4" custScaleX="2731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1E284-6BAD-475D-9BC0-E4CB8E94CCA3}" type="pres">
      <dgm:prSet presAssocID="{28C6234E-9439-4145-83F4-963040AF0FC0}" presName="level3hierChild" presStyleCnt="0"/>
      <dgm:spPr/>
      <dgm:t>
        <a:bodyPr/>
        <a:lstStyle/>
        <a:p>
          <a:endParaRPr lang="zh-TW" altLang="en-US"/>
        </a:p>
      </dgm:t>
    </dgm:pt>
    <dgm:pt modelId="{DEFF1440-7A31-4C3F-891B-BE90033037ED}" type="pres">
      <dgm:prSet presAssocID="{A2504FCD-8683-420F-86C1-85FE430966A2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91A42552-4020-4A6D-B0F9-7A6AFEF57934}" type="pres">
      <dgm:prSet presAssocID="{A2504FCD-8683-420F-86C1-85FE430966A2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027BFEB8-1434-48E6-B5D5-5D50FD8015D5}" type="pres">
      <dgm:prSet presAssocID="{733F0D72-10E2-4BB8-BF08-A6BABE29C681}" presName="root2" presStyleCnt="0"/>
      <dgm:spPr/>
      <dgm:t>
        <a:bodyPr/>
        <a:lstStyle/>
        <a:p>
          <a:endParaRPr lang="zh-TW" altLang="en-US"/>
        </a:p>
      </dgm:t>
    </dgm:pt>
    <dgm:pt modelId="{28AE05A9-3F15-4D60-9B9E-FDFC3179CDC6}" type="pres">
      <dgm:prSet presAssocID="{733F0D72-10E2-4BB8-BF08-A6BABE29C681}" presName="LevelTwoTextNode" presStyleLbl="node3" presStyleIdx="3" presStyleCnt="4" custScaleX="2731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D46EE5-B84F-4803-8F99-462EE0175F8C}" type="pres">
      <dgm:prSet presAssocID="{733F0D72-10E2-4BB8-BF08-A6BABE29C681}" presName="level3hierChild" presStyleCnt="0"/>
      <dgm:spPr/>
      <dgm:t>
        <a:bodyPr/>
        <a:lstStyle/>
        <a:p>
          <a:endParaRPr lang="zh-TW" altLang="en-US"/>
        </a:p>
      </dgm:t>
    </dgm:pt>
  </dgm:ptLst>
  <dgm:cxnLst>
    <dgm:cxn modelId="{08A1296E-298D-4306-A9A7-53AE97ECA79F}" srcId="{D33C94E3-35E6-4A42-9365-DB5FB6C6590C}" destId="{023ED66F-9091-46EA-8A02-CB3E8AE4AC8D}" srcOrd="0" destOrd="0" parTransId="{6AF7C0D6-9EC0-48A1-BB05-446D6EE83949}" sibTransId="{A66A36B3-4E77-4133-9430-063604352701}"/>
    <dgm:cxn modelId="{DC615209-1CB4-4E30-BE1E-4647C7641638}" type="presOf" srcId="{8CDDEBA6-639B-46D1-A5E6-B5E5E9386DC9}" destId="{CDD5FD5C-BB45-4D14-BD7F-C02F03D09235}" srcOrd="0" destOrd="0" presId="urn:microsoft.com/office/officeart/2005/8/layout/hierarchy2"/>
    <dgm:cxn modelId="{290E7248-A492-4F35-881E-11E75855A16A}" type="presOf" srcId="{8A6310EB-39EB-40DE-BB1B-AFCCE63B3662}" destId="{78953EBE-1EC1-4D9D-B7D1-3407BBCA8BCA}" srcOrd="0" destOrd="0" presId="urn:microsoft.com/office/officeart/2005/8/layout/hierarchy2"/>
    <dgm:cxn modelId="{7A122071-0A0B-4ED8-89D0-79238E49ABD1}" type="presOf" srcId="{9BE2480E-94DB-4A89-8FF0-98626D34E48E}" destId="{D8B7312D-B0CF-4C40-A8FA-AF0CEE5E93CF}" srcOrd="0" destOrd="0" presId="urn:microsoft.com/office/officeart/2005/8/layout/hierarchy2"/>
    <dgm:cxn modelId="{F38A88C5-CEED-4C67-BF96-79A6F4D6C906}" srcId="{C872EA10-8A69-4B8D-A45A-91D4EF256B37}" destId="{5B69B7FA-9BE6-4BA6-9205-8A2948FE53CB}" srcOrd="0" destOrd="0" parTransId="{09A26671-FB3B-41C0-8754-B9640D2B58F6}" sibTransId="{9605F31C-9F1C-4602-94EF-EE4AEAD56BBA}"/>
    <dgm:cxn modelId="{30D50660-4E61-459A-AD32-F13F428F9EC7}" type="presOf" srcId="{A2504FCD-8683-420F-86C1-85FE430966A2}" destId="{DEFF1440-7A31-4C3F-891B-BE90033037ED}" srcOrd="0" destOrd="0" presId="urn:microsoft.com/office/officeart/2005/8/layout/hierarchy2"/>
    <dgm:cxn modelId="{D5EE0FBD-76CD-41DE-B87F-FE84FC21E9BC}" srcId="{8A6310EB-39EB-40DE-BB1B-AFCCE63B3662}" destId="{733F0D72-10E2-4BB8-BF08-A6BABE29C681}" srcOrd="1" destOrd="0" parTransId="{A2504FCD-8683-420F-86C1-85FE430966A2}" sibTransId="{9B884629-9E92-4B48-BB5E-D578A7D6CCED}"/>
    <dgm:cxn modelId="{6111589A-C09B-40F5-8102-0B6A4B6D8C11}" type="presOf" srcId="{9BE2480E-94DB-4A89-8FF0-98626D34E48E}" destId="{18FDFA39-731A-4918-B57E-6A8B5FB134B6}" srcOrd="1" destOrd="0" presId="urn:microsoft.com/office/officeart/2005/8/layout/hierarchy2"/>
    <dgm:cxn modelId="{9913DF06-EE73-4215-AEFE-6D496B2C571C}" type="presOf" srcId="{735E1566-CD69-48ED-ADE9-8AB1C1744076}" destId="{4D797CE0-CB20-4573-96B0-4DB82E82C992}" srcOrd="0" destOrd="0" presId="urn:microsoft.com/office/officeart/2005/8/layout/hierarchy2"/>
    <dgm:cxn modelId="{582E111E-EFB8-4BF8-842A-38F6A94BD1A9}" type="presOf" srcId="{733F0D72-10E2-4BB8-BF08-A6BABE29C681}" destId="{28AE05A9-3F15-4D60-9B9E-FDFC3179CDC6}" srcOrd="0" destOrd="0" presId="urn:microsoft.com/office/officeart/2005/8/layout/hierarchy2"/>
    <dgm:cxn modelId="{D7D60250-59DA-4A6A-8AC2-52F1A63EBC17}" type="presOf" srcId="{A2504FCD-8683-420F-86C1-85FE430966A2}" destId="{91A42552-4020-4A6D-B0F9-7A6AFEF57934}" srcOrd="1" destOrd="0" presId="urn:microsoft.com/office/officeart/2005/8/layout/hierarchy2"/>
    <dgm:cxn modelId="{1CBA3C91-9F64-44FD-9BD3-4FB16DCF548E}" type="presOf" srcId="{8CDDEBA6-639B-46D1-A5E6-B5E5E9386DC9}" destId="{2C2F98F3-E604-47DD-ADAF-8BA27A05A8CD}" srcOrd="1" destOrd="0" presId="urn:microsoft.com/office/officeart/2005/8/layout/hierarchy2"/>
    <dgm:cxn modelId="{C69AAD85-2C0C-4597-BE95-6891A928FEF7}" srcId="{5B69B7FA-9BE6-4BA6-9205-8A2948FE53CB}" destId="{D33C94E3-35E6-4A42-9365-DB5FB6C6590C}" srcOrd="0" destOrd="0" parTransId="{9BE2480E-94DB-4A89-8FF0-98626D34E48E}" sibTransId="{1CE4F5E6-F4D2-47E7-B2AF-6BBD49EC0B4D}"/>
    <dgm:cxn modelId="{B1C0BB20-6E41-49A0-B4C2-62173B609A55}" type="presOf" srcId="{5B69B7FA-9BE6-4BA6-9205-8A2948FE53CB}" destId="{2C3DF2F6-48AF-4142-9B35-4FD593994680}" srcOrd="0" destOrd="0" presId="urn:microsoft.com/office/officeart/2005/8/layout/hierarchy2"/>
    <dgm:cxn modelId="{217FF960-C910-43E2-A28C-44688F966F5C}" type="presOf" srcId="{4FCFF5B0-E3C4-4E6A-9218-D5D90B128D22}" destId="{07DE6FE1-3B92-4668-ACDF-5762E209FF3E}" srcOrd="0" destOrd="0" presId="urn:microsoft.com/office/officeart/2005/8/layout/hierarchy2"/>
    <dgm:cxn modelId="{45E369BA-EE99-4CC3-8E04-4AC6FD797D3B}" type="presOf" srcId="{91A7C838-CC16-46C1-9715-6941267EA3FF}" destId="{3030E609-BCA9-42BA-88BB-D99CD93E59B4}" srcOrd="1" destOrd="0" presId="urn:microsoft.com/office/officeart/2005/8/layout/hierarchy2"/>
    <dgm:cxn modelId="{E9E8A612-93F5-4464-9BB9-95D7E265CD4F}" type="presOf" srcId="{D33C94E3-35E6-4A42-9365-DB5FB6C6590C}" destId="{D936C63F-F023-4117-80D8-37434CBF7D5D}" srcOrd="0" destOrd="0" presId="urn:microsoft.com/office/officeart/2005/8/layout/hierarchy2"/>
    <dgm:cxn modelId="{7C7BD74F-CB5B-41F0-A40F-A7D8A9AB5F4E}" type="presOf" srcId="{91A7C838-CC16-46C1-9715-6941267EA3FF}" destId="{1CB13C24-DD0B-47DD-BA76-E3D2FD9E127F}" srcOrd="0" destOrd="0" presId="urn:microsoft.com/office/officeart/2005/8/layout/hierarchy2"/>
    <dgm:cxn modelId="{16C49F37-49DD-454C-BAFA-F681EED3DC17}" type="presOf" srcId="{735E1566-CD69-48ED-ADE9-8AB1C1744076}" destId="{CDB896DD-56FF-4909-AF7B-B8ACA07462D3}" srcOrd="1" destOrd="0" presId="urn:microsoft.com/office/officeart/2005/8/layout/hierarchy2"/>
    <dgm:cxn modelId="{16815CE8-9DCF-40F2-B6BD-A7074568B3E5}" type="presOf" srcId="{28C6234E-9439-4145-83F4-963040AF0FC0}" destId="{8E6520A0-83A4-4F4D-B4D4-43D7987D68B5}" srcOrd="0" destOrd="0" presId="urn:microsoft.com/office/officeart/2005/8/layout/hierarchy2"/>
    <dgm:cxn modelId="{E5768CCD-AB2B-42BD-AAF4-2E90C6BB9E17}" type="presOf" srcId="{6AF7C0D6-9EC0-48A1-BB05-446D6EE83949}" destId="{64475D5F-80A8-44B3-A65E-F76CDB808531}" srcOrd="0" destOrd="0" presId="urn:microsoft.com/office/officeart/2005/8/layout/hierarchy2"/>
    <dgm:cxn modelId="{D9375679-794B-4F0E-9187-492C048BF954}" srcId="{8A6310EB-39EB-40DE-BB1B-AFCCE63B3662}" destId="{28C6234E-9439-4145-83F4-963040AF0FC0}" srcOrd="0" destOrd="0" parTransId="{8CDDEBA6-639B-46D1-A5E6-B5E5E9386DC9}" sibTransId="{C1B3FC62-F64E-4D5C-88AF-80686CF890F0}"/>
    <dgm:cxn modelId="{663A73F4-3A7F-49B8-8B56-C5FDAFB62EE1}" type="presOf" srcId="{023ED66F-9091-46EA-8A02-CB3E8AE4AC8D}" destId="{481556F5-DE63-4616-A681-40A7F5118D12}" srcOrd="0" destOrd="0" presId="urn:microsoft.com/office/officeart/2005/8/layout/hierarchy2"/>
    <dgm:cxn modelId="{844EE15B-2D3B-4AE9-BF60-73C81CAA5EE4}" type="presOf" srcId="{6AF7C0D6-9EC0-48A1-BB05-446D6EE83949}" destId="{CFD0AF61-88B8-4429-9D0F-B49A213C0846}" srcOrd="1" destOrd="0" presId="urn:microsoft.com/office/officeart/2005/8/layout/hierarchy2"/>
    <dgm:cxn modelId="{CEAA866A-8ABD-46DA-95A9-4D087664EEAE}" type="presOf" srcId="{C872EA10-8A69-4B8D-A45A-91D4EF256B37}" destId="{612BC616-FAF2-490F-8C1D-A655181F4F0A}" srcOrd="0" destOrd="0" presId="urn:microsoft.com/office/officeart/2005/8/layout/hierarchy2"/>
    <dgm:cxn modelId="{B0997D36-DE9C-4791-B0D4-07D32F40EC82}" srcId="{D33C94E3-35E6-4A42-9365-DB5FB6C6590C}" destId="{4FCFF5B0-E3C4-4E6A-9218-D5D90B128D22}" srcOrd="1" destOrd="0" parTransId="{735E1566-CD69-48ED-ADE9-8AB1C1744076}" sibTransId="{AE875300-8352-4063-8C98-9DD5C8A9A65F}"/>
    <dgm:cxn modelId="{867D1FD0-F1F8-404F-8A48-FB74464E6CDE}" srcId="{5B69B7FA-9BE6-4BA6-9205-8A2948FE53CB}" destId="{8A6310EB-39EB-40DE-BB1B-AFCCE63B3662}" srcOrd="1" destOrd="0" parTransId="{91A7C838-CC16-46C1-9715-6941267EA3FF}" sibTransId="{E707A4F1-1C26-47E2-8249-781A1A72B32C}"/>
    <dgm:cxn modelId="{30F0B6D4-F346-461A-9B11-E325C364D543}" type="presParOf" srcId="{612BC616-FAF2-490F-8C1D-A655181F4F0A}" destId="{506102FF-05EA-4358-AF1F-127EDA998369}" srcOrd="0" destOrd="0" presId="urn:microsoft.com/office/officeart/2005/8/layout/hierarchy2"/>
    <dgm:cxn modelId="{6313E965-12BB-435A-BC2D-F50E14DB3EDE}" type="presParOf" srcId="{506102FF-05EA-4358-AF1F-127EDA998369}" destId="{2C3DF2F6-48AF-4142-9B35-4FD593994680}" srcOrd="0" destOrd="0" presId="urn:microsoft.com/office/officeart/2005/8/layout/hierarchy2"/>
    <dgm:cxn modelId="{A7589977-48ED-48E0-AFAC-352223978739}" type="presParOf" srcId="{506102FF-05EA-4358-AF1F-127EDA998369}" destId="{0048F797-43D4-4D2D-8E50-45DB0934008E}" srcOrd="1" destOrd="0" presId="urn:microsoft.com/office/officeart/2005/8/layout/hierarchy2"/>
    <dgm:cxn modelId="{61A13A1F-B87B-45C2-B1AC-D790880E45B0}" type="presParOf" srcId="{0048F797-43D4-4D2D-8E50-45DB0934008E}" destId="{D8B7312D-B0CF-4C40-A8FA-AF0CEE5E93CF}" srcOrd="0" destOrd="0" presId="urn:microsoft.com/office/officeart/2005/8/layout/hierarchy2"/>
    <dgm:cxn modelId="{3441A1E8-4E75-4718-9D41-4750DD71E3D0}" type="presParOf" srcId="{D8B7312D-B0CF-4C40-A8FA-AF0CEE5E93CF}" destId="{18FDFA39-731A-4918-B57E-6A8B5FB134B6}" srcOrd="0" destOrd="0" presId="urn:microsoft.com/office/officeart/2005/8/layout/hierarchy2"/>
    <dgm:cxn modelId="{8FA36926-DEC9-4218-A19D-9A46EC99897E}" type="presParOf" srcId="{0048F797-43D4-4D2D-8E50-45DB0934008E}" destId="{5F1944E9-367A-4D6E-A197-0D992DF99598}" srcOrd="1" destOrd="0" presId="urn:microsoft.com/office/officeart/2005/8/layout/hierarchy2"/>
    <dgm:cxn modelId="{C6A8977D-5AD7-4B86-95E1-FB5FFBE5E958}" type="presParOf" srcId="{5F1944E9-367A-4D6E-A197-0D992DF99598}" destId="{D936C63F-F023-4117-80D8-37434CBF7D5D}" srcOrd="0" destOrd="0" presId="urn:microsoft.com/office/officeart/2005/8/layout/hierarchy2"/>
    <dgm:cxn modelId="{263E65B8-3E88-4C2D-8EBC-AB8C51268AFC}" type="presParOf" srcId="{5F1944E9-367A-4D6E-A197-0D992DF99598}" destId="{D7754593-D4EF-435F-B4FB-E01DF3FD8AAE}" srcOrd="1" destOrd="0" presId="urn:microsoft.com/office/officeart/2005/8/layout/hierarchy2"/>
    <dgm:cxn modelId="{5A4C663A-8395-4735-A6AE-FFE17843D818}" type="presParOf" srcId="{D7754593-D4EF-435F-B4FB-E01DF3FD8AAE}" destId="{64475D5F-80A8-44B3-A65E-F76CDB808531}" srcOrd="0" destOrd="0" presId="urn:microsoft.com/office/officeart/2005/8/layout/hierarchy2"/>
    <dgm:cxn modelId="{6F2754AD-F437-405B-A685-344ECE1C6322}" type="presParOf" srcId="{64475D5F-80A8-44B3-A65E-F76CDB808531}" destId="{CFD0AF61-88B8-4429-9D0F-B49A213C0846}" srcOrd="0" destOrd="0" presId="urn:microsoft.com/office/officeart/2005/8/layout/hierarchy2"/>
    <dgm:cxn modelId="{476E1525-57F4-4EDD-BA16-7EBF078EA4CB}" type="presParOf" srcId="{D7754593-D4EF-435F-B4FB-E01DF3FD8AAE}" destId="{0C662A11-A5C4-4669-A524-226F32AF12A7}" srcOrd="1" destOrd="0" presId="urn:microsoft.com/office/officeart/2005/8/layout/hierarchy2"/>
    <dgm:cxn modelId="{84CFBACF-CBF1-4DF1-896A-C40CB0A3594A}" type="presParOf" srcId="{0C662A11-A5C4-4669-A524-226F32AF12A7}" destId="{481556F5-DE63-4616-A681-40A7F5118D12}" srcOrd="0" destOrd="0" presId="urn:microsoft.com/office/officeart/2005/8/layout/hierarchy2"/>
    <dgm:cxn modelId="{F7A71A6E-2C3D-4B98-9446-9680AFC4F34D}" type="presParOf" srcId="{0C662A11-A5C4-4669-A524-226F32AF12A7}" destId="{C6DDD92F-D01C-4BD8-B397-468BA785A603}" srcOrd="1" destOrd="0" presId="urn:microsoft.com/office/officeart/2005/8/layout/hierarchy2"/>
    <dgm:cxn modelId="{F5E18E5A-264F-4132-8DD8-E923F97CA574}" type="presParOf" srcId="{D7754593-D4EF-435F-B4FB-E01DF3FD8AAE}" destId="{4D797CE0-CB20-4573-96B0-4DB82E82C992}" srcOrd="2" destOrd="0" presId="urn:microsoft.com/office/officeart/2005/8/layout/hierarchy2"/>
    <dgm:cxn modelId="{873745AB-4B41-46B1-902A-594A3D84D520}" type="presParOf" srcId="{4D797CE0-CB20-4573-96B0-4DB82E82C992}" destId="{CDB896DD-56FF-4909-AF7B-B8ACA07462D3}" srcOrd="0" destOrd="0" presId="urn:microsoft.com/office/officeart/2005/8/layout/hierarchy2"/>
    <dgm:cxn modelId="{22625F80-668D-4310-A537-2F62801D9554}" type="presParOf" srcId="{D7754593-D4EF-435F-B4FB-E01DF3FD8AAE}" destId="{26F084C4-25C7-4AB8-89CF-C31525D6AF25}" srcOrd="3" destOrd="0" presId="urn:microsoft.com/office/officeart/2005/8/layout/hierarchy2"/>
    <dgm:cxn modelId="{F0436B0A-0D60-44BF-AF76-4DD2FE2C426F}" type="presParOf" srcId="{26F084C4-25C7-4AB8-89CF-C31525D6AF25}" destId="{07DE6FE1-3B92-4668-ACDF-5762E209FF3E}" srcOrd="0" destOrd="0" presId="urn:microsoft.com/office/officeart/2005/8/layout/hierarchy2"/>
    <dgm:cxn modelId="{449CC621-4969-4B83-9AFF-8E0D18506047}" type="presParOf" srcId="{26F084C4-25C7-4AB8-89CF-C31525D6AF25}" destId="{F2EE4B48-3A71-4E99-BD01-8DE6170FEDFC}" srcOrd="1" destOrd="0" presId="urn:microsoft.com/office/officeart/2005/8/layout/hierarchy2"/>
    <dgm:cxn modelId="{9F78DFAC-3845-4AA8-BB44-231D6AE504DD}" type="presParOf" srcId="{0048F797-43D4-4D2D-8E50-45DB0934008E}" destId="{1CB13C24-DD0B-47DD-BA76-E3D2FD9E127F}" srcOrd="2" destOrd="0" presId="urn:microsoft.com/office/officeart/2005/8/layout/hierarchy2"/>
    <dgm:cxn modelId="{0C8E3A5A-B825-4DCF-8B19-C17CF23F320B}" type="presParOf" srcId="{1CB13C24-DD0B-47DD-BA76-E3D2FD9E127F}" destId="{3030E609-BCA9-42BA-88BB-D99CD93E59B4}" srcOrd="0" destOrd="0" presId="urn:microsoft.com/office/officeart/2005/8/layout/hierarchy2"/>
    <dgm:cxn modelId="{ECA7C47A-0A44-4337-8EE1-7ADDF47658E5}" type="presParOf" srcId="{0048F797-43D4-4D2D-8E50-45DB0934008E}" destId="{DB0C2114-474C-4DD4-B76E-C73AAD806A94}" srcOrd="3" destOrd="0" presId="urn:microsoft.com/office/officeart/2005/8/layout/hierarchy2"/>
    <dgm:cxn modelId="{905C7AF8-1F5B-498C-8CA4-A653C8096466}" type="presParOf" srcId="{DB0C2114-474C-4DD4-B76E-C73AAD806A94}" destId="{78953EBE-1EC1-4D9D-B7D1-3407BBCA8BCA}" srcOrd="0" destOrd="0" presId="urn:microsoft.com/office/officeart/2005/8/layout/hierarchy2"/>
    <dgm:cxn modelId="{6572F114-0956-4E2C-B09C-4C6D0DE8F9E6}" type="presParOf" srcId="{DB0C2114-474C-4DD4-B76E-C73AAD806A94}" destId="{17B8CE17-D505-477F-9FD9-74C32F5089B3}" srcOrd="1" destOrd="0" presId="urn:microsoft.com/office/officeart/2005/8/layout/hierarchy2"/>
    <dgm:cxn modelId="{32D9D6F7-410A-475B-9783-96F016292E81}" type="presParOf" srcId="{17B8CE17-D505-477F-9FD9-74C32F5089B3}" destId="{CDD5FD5C-BB45-4D14-BD7F-C02F03D09235}" srcOrd="0" destOrd="0" presId="urn:microsoft.com/office/officeart/2005/8/layout/hierarchy2"/>
    <dgm:cxn modelId="{2B9103D8-68AD-4191-9782-D3712F13265E}" type="presParOf" srcId="{CDD5FD5C-BB45-4D14-BD7F-C02F03D09235}" destId="{2C2F98F3-E604-47DD-ADAF-8BA27A05A8CD}" srcOrd="0" destOrd="0" presId="urn:microsoft.com/office/officeart/2005/8/layout/hierarchy2"/>
    <dgm:cxn modelId="{5CE90054-8038-4106-BB01-E533DAE5C64A}" type="presParOf" srcId="{17B8CE17-D505-477F-9FD9-74C32F5089B3}" destId="{B3FA5F1B-7CE1-4FC2-B3FF-84220F558FE3}" srcOrd="1" destOrd="0" presId="urn:microsoft.com/office/officeart/2005/8/layout/hierarchy2"/>
    <dgm:cxn modelId="{78E0C660-3A15-4CB2-A9DC-10B3531B01AA}" type="presParOf" srcId="{B3FA5F1B-7CE1-4FC2-B3FF-84220F558FE3}" destId="{8E6520A0-83A4-4F4D-B4D4-43D7987D68B5}" srcOrd="0" destOrd="0" presId="urn:microsoft.com/office/officeart/2005/8/layout/hierarchy2"/>
    <dgm:cxn modelId="{9076066F-EA66-4FCB-9F18-483A7B41E306}" type="presParOf" srcId="{B3FA5F1B-7CE1-4FC2-B3FF-84220F558FE3}" destId="{DE91E284-6BAD-475D-9BC0-E4CB8E94CCA3}" srcOrd="1" destOrd="0" presId="urn:microsoft.com/office/officeart/2005/8/layout/hierarchy2"/>
    <dgm:cxn modelId="{782AEA9B-D763-4F25-9116-AD04FFE71798}" type="presParOf" srcId="{17B8CE17-D505-477F-9FD9-74C32F5089B3}" destId="{DEFF1440-7A31-4C3F-891B-BE90033037ED}" srcOrd="2" destOrd="0" presId="urn:microsoft.com/office/officeart/2005/8/layout/hierarchy2"/>
    <dgm:cxn modelId="{D600CF67-57E7-4971-A683-224F3D50A453}" type="presParOf" srcId="{DEFF1440-7A31-4C3F-891B-BE90033037ED}" destId="{91A42552-4020-4A6D-B0F9-7A6AFEF57934}" srcOrd="0" destOrd="0" presId="urn:microsoft.com/office/officeart/2005/8/layout/hierarchy2"/>
    <dgm:cxn modelId="{2058A7F1-6988-4866-B77D-6750B0C899F3}" type="presParOf" srcId="{17B8CE17-D505-477F-9FD9-74C32F5089B3}" destId="{027BFEB8-1434-48E6-B5D5-5D50FD8015D5}" srcOrd="3" destOrd="0" presId="urn:microsoft.com/office/officeart/2005/8/layout/hierarchy2"/>
    <dgm:cxn modelId="{C05933EF-6D87-46FF-AEB2-9C16BD4E8482}" type="presParOf" srcId="{027BFEB8-1434-48E6-B5D5-5D50FD8015D5}" destId="{28AE05A9-3F15-4D60-9B9E-FDFC3179CDC6}" srcOrd="0" destOrd="0" presId="urn:microsoft.com/office/officeart/2005/8/layout/hierarchy2"/>
    <dgm:cxn modelId="{3F6FE304-DAEB-4B77-BD33-093512C1E453}" type="presParOf" srcId="{027BFEB8-1434-48E6-B5D5-5D50FD8015D5}" destId="{C5D46EE5-B84F-4803-8F99-462EE0175F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8CC13-6DDA-46DB-BA17-44D7521282C5}">
      <dsp:nvSpPr>
        <dsp:cNvPr id="0" name=""/>
        <dsp:cNvSpPr/>
      </dsp:nvSpPr>
      <dsp:spPr>
        <a:xfrm rot="16200000">
          <a:off x="-1568772" y="2437687"/>
          <a:ext cx="3530251" cy="29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257999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基本人口統計變項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6200000">
        <a:off x="-1568772" y="2437687"/>
        <a:ext cx="3530251" cy="292534"/>
      </dsp:txXfrm>
    </dsp:sp>
    <dsp:sp modelId="{41F5555D-8098-45B9-8FED-5FFAE082A960}">
      <dsp:nvSpPr>
        <dsp:cNvPr id="0" name=""/>
        <dsp:cNvSpPr/>
      </dsp:nvSpPr>
      <dsp:spPr>
        <a:xfrm>
          <a:off x="342619" y="690928"/>
          <a:ext cx="1457131" cy="353025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7999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家庭生命週期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endParaRPr lang="en-US" altLang="zh-TW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2619" y="690928"/>
        <a:ext cx="1457131" cy="3530251"/>
      </dsp:txXfrm>
    </dsp:sp>
    <dsp:sp modelId="{3D3DA79B-050C-4FDE-A850-C295242E7DD7}">
      <dsp:nvSpPr>
        <dsp:cNvPr id="0" name=""/>
        <dsp:cNvSpPr/>
      </dsp:nvSpPr>
      <dsp:spPr>
        <a:xfrm>
          <a:off x="50085" y="304783"/>
          <a:ext cx="585068" cy="585068"/>
        </a:xfrm>
        <a:prstGeom prst="rect">
          <a:avLst/>
        </a:prstGeom>
        <a:solidFill>
          <a:schemeClr val="accent1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BCA80-D887-4E86-9C8E-9BA73AD39025}">
      <dsp:nvSpPr>
        <dsp:cNvPr id="0" name=""/>
        <dsp:cNvSpPr/>
      </dsp:nvSpPr>
      <dsp:spPr>
        <a:xfrm rot="16200000">
          <a:off x="557814" y="2437687"/>
          <a:ext cx="3530251" cy="29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257999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6200000">
        <a:off x="557814" y="2437687"/>
        <a:ext cx="3530251" cy="292534"/>
      </dsp:txXfrm>
    </dsp:sp>
    <dsp:sp modelId="{63AD620C-452F-4E07-B48C-96718852FB84}">
      <dsp:nvSpPr>
        <dsp:cNvPr id="0" name=""/>
        <dsp:cNvSpPr/>
      </dsp:nvSpPr>
      <dsp:spPr>
        <a:xfrm>
          <a:off x="2469207" y="690928"/>
          <a:ext cx="1457131" cy="353025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7999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人與空間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人與時間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物質消費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象徵消費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69207" y="690928"/>
        <a:ext cx="1457131" cy="3530251"/>
      </dsp:txXfrm>
    </dsp:sp>
    <dsp:sp modelId="{FBA1BAE0-8777-4D4B-A780-6A9F7D45CBD4}">
      <dsp:nvSpPr>
        <dsp:cNvPr id="0" name=""/>
        <dsp:cNvSpPr/>
      </dsp:nvSpPr>
      <dsp:spPr>
        <a:xfrm>
          <a:off x="2176673" y="304783"/>
          <a:ext cx="585068" cy="585068"/>
        </a:xfrm>
        <a:prstGeom prst="rect">
          <a:avLst/>
        </a:prstGeom>
        <a:solidFill>
          <a:schemeClr val="accent1">
            <a:tint val="50000"/>
            <a:alpha val="90000"/>
            <a:hueOff val="18799"/>
            <a:satOff val="-882"/>
            <a:lumOff val="3766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3697-DB38-45E5-B01D-81C993AB5FCE}">
      <dsp:nvSpPr>
        <dsp:cNvPr id="0" name=""/>
        <dsp:cNvSpPr/>
      </dsp:nvSpPr>
      <dsp:spPr>
        <a:xfrm rot="16200000">
          <a:off x="2684402" y="2437687"/>
          <a:ext cx="3530251" cy="29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257999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商品特性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6200000">
        <a:off x="2684402" y="2437687"/>
        <a:ext cx="3530251" cy="292534"/>
      </dsp:txXfrm>
    </dsp:sp>
    <dsp:sp modelId="{D4C7696D-D25A-4340-BD38-9F7FCF25A3FD}">
      <dsp:nvSpPr>
        <dsp:cNvPr id="0" name=""/>
        <dsp:cNvSpPr/>
      </dsp:nvSpPr>
      <dsp:spPr>
        <a:xfrm>
          <a:off x="4595795" y="690928"/>
          <a:ext cx="1457131" cy="353025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7999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互補品消費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替代品消費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95795" y="690928"/>
        <a:ext cx="1457131" cy="3530251"/>
      </dsp:txXfrm>
    </dsp:sp>
    <dsp:sp modelId="{7A5BF2AC-5BAE-41BB-8B58-DE6D5257D709}">
      <dsp:nvSpPr>
        <dsp:cNvPr id="0" name=""/>
        <dsp:cNvSpPr/>
      </dsp:nvSpPr>
      <dsp:spPr>
        <a:xfrm>
          <a:off x="4303261" y="304783"/>
          <a:ext cx="585068" cy="585068"/>
        </a:xfrm>
        <a:prstGeom prst="rect">
          <a:avLst/>
        </a:prstGeom>
        <a:solidFill>
          <a:schemeClr val="accent1">
            <a:tint val="50000"/>
            <a:alpha val="90000"/>
            <a:hueOff val="37597"/>
            <a:satOff val="-1763"/>
            <a:lumOff val="7533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7A9FF-D8CD-4A38-A6AF-942997CECE9D}">
      <dsp:nvSpPr>
        <dsp:cNvPr id="0" name=""/>
        <dsp:cNvSpPr/>
      </dsp:nvSpPr>
      <dsp:spPr>
        <a:xfrm rot="16200000">
          <a:off x="4810990" y="2437687"/>
          <a:ext cx="3530251" cy="29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257999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銷售分析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6200000">
        <a:off x="4810990" y="2437687"/>
        <a:ext cx="3530251" cy="292534"/>
      </dsp:txXfrm>
    </dsp:sp>
    <dsp:sp modelId="{E59B4F13-F3A3-4F0A-9BBF-CFDDF654EF0E}">
      <dsp:nvSpPr>
        <dsp:cNvPr id="0" name=""/>
        <dsp:cNvSpPr/>
      </dsp:nvSpPr>
      <dsp:spPr>
        <a:xfrm>
          <a:off x="6722383" y="690928"/>
          <a:ext cx="1457131" cy="353025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7999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家庭生命週期分群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關聯性消費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銷售模式預測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消費行為特徵</a:t>
          </a: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722383" y="690928"/>
        <a:ext cx="1457131" cy="3530251"/>
      </dsp:txXfrm>
    </dsp:sp>
    <dsp:sp modelId="{DF142571-D12C-4BF2-A747-3CEE36E08B72}">
      <dsp:nvSpPr>
        <dsp:cNvPr id="0" name=""/>
        <dsp:cNvSpPr/>
      </dsp:nvSpPr>
      <dsp:spPr>
        <a:xfrm>
          <a:off x="6429848" y="304783"/>
          <a:ext cx="585068" cy="585068"/>
        </a:xfrm>
        <a:prstGeom prst="rect">
          <a:avLst/>
        </a:prstGeom>
        <a:solidFill>
          <a:schemeClr val="accent1">
            <a:tint val="50000"/>
            <a:alpha val="90000"/>
            <a:hueOff val="56396"/>
            <a:satOff val="-2645"/>
            <a:lumOff val="11299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3DF2F6-48AF-4142-9B35-4FD593994680}">
      <dsp:nvSpPr>
        <dsp:cNvPr id="0" name=""/>
        <dsp:cNvSpPr/>
      </dsp:nvSpPr>
      <dsp:spPr>
        <a:xfrm>
          <a:off x="496315" y="1532628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消費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6315" y="1532628"/>
        <a:ext cx="819990" cy="409995"/>
      </dsp:txXfrm>
    </dsp:sp>
    <dsp:sp modelId="{D8B7312D-B0CF-4C40-A8FA-AF0CEE5E93CF}">
      <dsp:nvSpPr>
        <dsp:cNvPr id="0" name=""/>
        <dsp:cNvSpPr/>
      </dsp:nvSpPr>
      <dsp:spPr>
        <a:xfrm rot="17230830">
          <a:off x="925099" y="1197845"/>
          <a:ext cx="111041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110410" y="934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7230830">
        <a:off x="1452544" y="1179434"/>
        <a:ext cx="55520" cy="55520"/>
      </dsp:txXfrm>
    </dsp:sp>
    <dsp:sp modelId="{D936C63F-F023-4117-80D8-37434CBF7D5D}">
      <dsp:nvSpPr>
        <dsp:cNvPr id="0" name=""/>
        <dsp:cNvSpPr/>
      </dsp:nvSpPr>
      <dsp:spPr>
        <a:xfrm>
          <a:off x="1644302" y="471765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物質消費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44302" y="471765"/>
        <a:ext cx="819990" cy="409995"/>
      </dsp:txXfrm>
    </dsp:sp>
    <dsp:sp modelId="{64475D5F-80A8-44B3-A65E-F76CDB808531}">
      <dsp:nvSpPr>
        <dsp:cNvPr id="0" name=""/>
        <dsp:cNvSpPr/>
      </dsp:nvSpPr>
      <dsp:spPr>
        <a:xfrm rot="19457599">
          <a:off x="2426327" y="549540"/>
          <a:ext cx="40392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03928" y="93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9457599">
        <a:off x="2618193" y="548791"/>
        <a:ext cx="20196" cy="20196"/>
      </dsp:txXfrm>
    </dsp:sp>
    <dsp:sp modelId="{481556F5-DE63-4616-A681-40A7F5118D12}">
      <dsp:nvSpPr>
        <dsp:cNvPr id="0" name=""/>
        <dsp:cNvSpPr/>
      </dsp:nvSpPr>
      <dsp:spPr>
        <a:xfrm>
          <a:off x="2792290" y="236018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功能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92290" y="236018"/>
        <a:ext cx="819990" cy="409995"/>
      </dsp:txXfrm>
    </dsp:sp>
    <dsp:sp modelId="{0FAAD024-4F2E-4D86-A39E-73C548330335}">
      <dsp:nvSpPr>
        <dsp:cNvPr id="0" name=""/>
        <dsp:cNvSpPr/>
      </dsp:nvSpPr>
      <dsp:spPr>
        <a:xfrm rot="19457599">
          <a:off x="3574314" y="313793"/>
          <a:ext cx="40392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03928" y="934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9457599">
        <a:off x="3766180" y="313044"/>
        <a:ext cx="20196" cy="20196"/>
      </dsp:txXfrm>
    </dsp:sp>
    <dsp:sp modelId="{4E2784A6-2A4C-4AAC-8C78-ECF01180D37A}">
      <dsp:nvSpPr>
        <dsp:cNvPr id="0" name=""/>
        <dsp:cNvSpPr/>
      </dsp:nvSpPr>
      <dsp:spPr>
        <a:xfrm>
          <a:off x="3940277" y="271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物品功能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40277" y="271"/>
        <a:ext cx="819990" cy="409995"/>
      </dsp:txXfrm>
    </dsp:sp>
    <dsp:sp modelId="{2FA0A3A5-7293-47DA-89D0-F2DFC8AA4155}">
      <dsp:nvSpPr>
        <dsp:cNvPr id="0" name=""/>
        <dsp:cNvSpPr/>
      </dsp:nvSpPr>
      <dsp:spPr>
        <a:xfrm rot="2142401">
          <a:off x="3574314" y="549540"/>
          <a:ext cx="40392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03928" y="934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2142401">
        <a:off x="3766180" y="548791"/>
        <a:ext cx="20196" cy="20196"/>
      </dsp:txXfrm>
    </dsp:sp>
    <dsp:sp modelId="{2792076A-1C60-4531-BD47-BDCE602DA35C}">
      <dsp:nvSpPr>
        <dsp:cNvPr id="0" name=""/>
        <dsp:cNvSpPr/>
      </dsp:nvSpPr>
      <dsp:spPr>
        <a:xfrm>
          <a:off x="3940277" y="471765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人身機能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40277" y="471765"/>
        <a:ext cx="819990" cy="409995"/>
      </dsp:txXfrm>
    </dsp:sp>
    <dsp:sp modelId="{4D797CE0-CB20-4573-96B0-4DB82E82C992}">
      <dsp:nvSpPr>
        <dsp:cNvPr id="0" name=""/>
        <dsp:cNvSpPr/>
      </dsp:nvSpPr>
      <dsp:spPr>
        <a:xfrm rot="2142401">
          <a:off x="2426327" y="785287"/>
          <a:ext cx="40392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03928" y="93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2142401">
        <a:off x="2618193" y="784538"/>
        <a:ext cx="20196" cy="20196"/>
      </dsp:txXfrm>
    </dsp:sp>
    <dsp:sp modelId="{07DE6FE1-3B92-4668-ACDF-5762E209FF3E}">
      <dsp:nvSpPr>
        <dsp:cNvPr id="0" name=""/>
        <dsp:cNvSpPr/>
      </dsp:nvSpPr>
      <dsp:spPr>
        <a:xfrm>
          <a:off x="2792290" y="707513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價格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92290" y="707513"/>
        <a:ext cx="819990" cy="409995"/>
      </dsp:txXfrm>
    </dsp:sp>
    <dsp:sp modelId="{1CB13C24-DD0B-47DD-BA76-E3D2FD9E127F}">
      <dsp:nvSpPr>
        <dsp:cNvPr id="0" name=""/>
        <dsp:cNvSpPr/>
      </dsp:nvSpPr>
      <dsp:spPr>
        <a:xfrm rot="4369170">
          <a:off x="925099" y="2258708"/>
          <a:ext cx="111041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110410" y="934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4369170">
        <a:off x="1452544" y="2240297"/>
        <a:ext cx="55520" cy="55520"/>
      </dsp:txXfrm>
    </dsp:sp>
    <dsp:sp modelId="{78953EBE-1EC1-4D9D-B7D1-3407BBCA8BCA}">
      <dsp:nvSpPr>
        <dsp:cNvPr id="0" name=""/>
        <dsp:cNvSpPr/>
      </dsp:nvSpPr>
      <dsp:spPr>
        <a:xfrm>
          <a:off x="1644302" y="2593492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象徵消費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44302" y="2593492"/>
        <a:ext cx="819990" cy="409995"/>
      </dsp:txXfrm>
    </dsp:sp>
    <dsp:sp modelId="{CDD5FD5C-BB45-4D14-BD7F-C02F03D09235}">
      <dsp:nvSpPr>
        <dsp:cNvPr id="0" name=""/>
        <dsp:cNvSpPr/>
      </dsp:nvSpPr>
      <dsp:spPr>
        <a:xfrm rot="17350740">
          <a:off x="2129089" y="2317645"/>
          <a:ext cx="99840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98404" y="93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7350740">
        <a:off x="2603331" y="2302034"/>
        <a:ext cx="49920" cy="49920"/>
      </dsp:txXfrm>
    </dsp:sp>
    <dsp:sp modelId="{8E6520A0-83A4-4F4D-B4D4-43D7987D68B5}">
      <dsp:nvSpPr>
        <dsp:cNvPr id="0" name=""/>
        <dsp:cNvSpPr/>
      </dsp:nvSpPr>
      <dsp:spPr>
        <a:xfrm>
          <a:off x="2792290" y="1650502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身分認同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92290" y="1650502"/>
        <a:ext cx="819990" cy="409995"/>
      </dsp:txXfrm>
    </dsp:sp>
    <dsp:sp modelId="{48051F26-FC13-4C5C-8730-1C615893AC1D}">
      <dsp:nvSpPr>
        <dsp:cNvPr id="0" name=""/>
        <dsp:cNvSpPr/>
      </dsp:nvSpPr>
      <dsp:spPr>
        <a:xfrm rot="18289469">
          <a:off x="3489099" y="1610403"/>
          <a:ext cx="57435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74359" y="934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8289469">
        <a:off x="3761920" y="1605393"/>
        <a:ext cx="28717" cy="28717"/>
      </dsp:txXfrm>
    </dsp:sp>
    <dsp:sp modelId="{A8F382CD-1EA2-494F-A4EC-02DB6EE117A1}">
      <dsp:nvSpPr>
        <dsp:cNvPr id="0" name=""/>
        <dsp:cNvSpPr/>
      </dsp:nvSpPr>
      <dsp:spPr>
        <a:xfrm>
          <a:off x="3940277" y="1179007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成功認同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40277" y="1179007"/>
        <a:ext cx="819990" cy="409995"/>
      </dsp:txXfrm>
    </dsp:sp>
    <dsp:sp modelId="{C27D46AE-4D71-465F-A6A3-D24329D475B8}">
      <dsp:nvSpPr>
        <dsp:cNvPr id="0" name=""/>
        <dsp:cNvSpPr/>
      </dsp:nvSpPr>
      <dsp:spPr>
        <a:xfrm>
          <a:off x="3612281" y="1846150"/>
          <a:ext cx="32799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27996" y="934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68079" y="1847300"/>
        <a:ext cx="16399" cy="16399"/>
      </dsp:txXfrm>
    </dsp:sp>
    <dsp:sp modelId="{9BB8663C-8C48-407F-8ED8-AF1FC78BE44A}">
      <dsp:nvSpPr>
        <dsp:cNvPr id="0" name=""/>
        <dsp:cNvSpPr/>
      </dsp:nvSpPr>
      <dsp:spPr>
        <a:xfrm>
          <a:off x="3940277" y="1650502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風格認同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40277" y="1650502"/>
        <a:ext cx="819990" cy="409995"/>
      </dsp:txXfrm>
    </dsp:sp>
    <dsp:sp modelId="{C18CBBD2-8B06-4968-BBD9-14664615DAE8}">
      <dsp:nvSpPr>
        <dsp:cNvPr id="0" name=""/>
        <dsp:cNvSpPr/>
      </dsp:nvSpPr>
      <dsp:spPr>
        <a:xfrm rot="3310531">
          <a:off x="3489099" y="2081898"/>
          <a:ext cx="57435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74359" y="934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3310531">
        <a:off x="3761920" y="2076888"/>
        <a:ext cx="28717" cy="28717"/>
      </dsp:txXfrm>
    </dsp:sp>
    <dsp:sp modelId="{07AB1971-0B01-4832-B911-A1D236F57BC9}">
      <dsp:nvSpPr>
        <dsp:cNvPr id="0" name=""/>
        <dsp:cNvSpPr/>
      </dsp:nvSpPr>
      <dsp:spPr>
        <a:xfrm>
          <a:off x="3940277" y="2121997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流行認同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40277" y="2121997"/>
        <a:ext cx="819990" cy="409995"/>
      </dsp:txXfrm>
    </dsp:sp>
    <dsp:sp modelId="{DEFF1440-7A31-4C3F-891B-BE90033037ED}">
      <dsp:nvSpPr>
        <dsp:cNvPr id="0" name=""/>
        <dsp:cNvSpPr/>
      </dsp:nvSpPr>
      <dsp:spPr>
        <a:xfrm rot="3310531">
          <a:off x="2341112" y="3024887"/>
          <a:ext cx="57435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74359" y="93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3310531">
        <a:off x="2613933" y="3019878"/>
        <a:ext cx="28717" cy="28717"/>
      </dsp:txXfrm>
    </dsp:sp>
    <dsp:sp modelId="{28AE05A9-3F15-4D60-9B9E-FDFC3179CDC6}">
      <dsp:nvSpPr>
        <dsp:cNvPr id="0" name=""/>
        <dsp:cNvSpPr/>
      </dsp:nvSpPr>
      <dsp:spPr>
        <a:xfrm>
          <a:off x="2792290" y="3064986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儀式習俗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92290" y="3064986"/>
        <a:ext cx="819990" cy="409995"/>
      </dsp:txXfrm>
    </dsp:sp>
    <dsp:sp modelId="{0B4C05A6-F88F-42A6-9FE6-46ECB1986698}">
      <dsp:nvSpPr>
        <dsp:cNvPr id="0" name=""/>
        <dsp:cNvSpPr/>
      </dsp:nvSpPr>
      <dsp:spPr>
        <a:xfrm rot="18289469">
          <a:off x="3489099" y="3024887"/>
          <a:ext cx="57435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74359" y="934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8289469">
        <a:off x="3761920" y="3019878"/>
        <a:ext cx="28717" cy="28717"/>
      </dsp:txXfrm>
    </dsp:sp>
    <dsp:sp modelId="{E9DC9F02-0D30-4857-A5D1-9162B4C73110}">
      <dsp:nvSpPr>
        <dsp:cNvPr id="0" name=""/>
        <dsp:cNvSpPr/>
      </dsp:nvSpPr>
      <dsp:spPr>
        <a:xfrm>
          <a:off x="3940277" y="2593492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贈禮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40277" y="2593492"/>
        <a:ext cx="819990" cy="409995"/>
      </dsp:txXfrm>
    </dsp:sp>
    <dsp:sp modelId="{0FF01767-0A45-4F64-8052-C59AEF490E1F}">
      <dsp:nvSpPr>
        <dsp:cNvPr id="0" name=""/>
        <dsp:cNvSpPr/>
      </dsp:nvSpPr>
      <dsp:spPr>
        <a:xfrm>
          <a:off x="3612281" y="3260635"/>
          <a:ext cx="32799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27996" y="934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68079" y="3261784"/>
        <a:ext cx="16399" cy="16399"/>
      </dsp:txXfrm>
    </dsp:sp>
    <dsp:sp modelId="{0ED6FD62-9BF9-48DC-A4E6-8147D8A58289}">
      <dsp:nvSpPr>
        <dsp:cNvPr id="0" name=""/>
        <dsp:cNvSpPr/>
      </dsp:nvSpPr>
      <dsp:spPr>
        <a:xfrm>
          <a:off x="3940277" y="3064986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節慶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40277" y="3064986"/>
        <a:ext cx="819990" cy="409995"/>
      </dsp:txXfrm>
    </dsp:sp>
    <dsp:sp modelId="{46B91C83-A485-442F-AF0D-1967FB9B7FE0}">
      <dsp:nvSpPr>
        <dsp:cNvPr id="0" name=""/>
        <dsp:cNvSpPr/>
      </dsp:nvSpPr>
      <dsp:spPr>
        <a:xfrm rot="3310531">
          <a:off x="3489099" y="3496382"/>
          <a:ext cx="57435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74359" y="934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/>
        </a:p>
      </dsp:txBody>
      <dsp:txXfrm rot="3310531">
        <a:off x="3761920" y="3491372"/>
        <a:ext cx="28717" cy="28717"/>
      </dsp:txXfrm>
    </dsp:sp>
    <dsp:sp modelId="{D3C7AF17-E294-419C-804C-9CB0DFF4C889}">
      <dsp:nvSpPr>
        <dsp:cNvPr id="0" name=""/>
        <dsp:cNvSpPr/>
      </dsp:nvSpPr>
      <dsp:spPr>
        <a:xfrm>
          <a:off x="3940277" y="3536481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儀式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40277" y="3536481"/>
        <a:ext cx="819990" cy="409995"/>
      </dsp:txXfrm>
    </dsp:sp>
    <dsp:sp modelId="{E8F9A3C8-0251-415B-A705-FFD6914D37F6}">
      <dsp:nvSpPr>
        <dsp:cNvPr id="0" name=""/>
        <dsp:cNvSpPr/>
      </dsp:nvSpPr>
      <dsp:spPr>
        <a:xfrm rot="4249260">
          <a:off x="2129089" y="3260635"/>
          <a:ext cx="99840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98404" y="93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4249260">
        <a:off x="2603331" y="3245024"/>
        <a:ext cx="49920" cy="49920"/>
      </dsp:txXfrm>
    </dsp:sp>
    <dsp:sp modelId="{85E3986B-821C-4EE0-BD8C-8B2889B24940}">
      <dsp:nvSpPr>
        <dsp:cNvPr id="0" name=""/>
        <dsp:cNvSpPr/>
      </dsp:nvSpPr>
      <dsp:spPr>
        <a:xfrm>
          <a:off x="2792290" y="3536481"/>
          <a:ext cx="819990" cy="40999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享樂主義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92290" y="3536481"/>
        <a:ext cx="819990" cy="4099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3DF2F6-48AF-4142-9B35-4FD593994680}">
      <dsp:nvSpPr>
        <dsp:cNvPr id="0" name=""/>
        <dsp:cNvSpPr/>
      </dsp:nvSpPr>
      <dsp:spPr>
        <a:xfrm>
          <a:off x="341406" y="725765"/>
          <a:ext cx="839878" cy="41993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情境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1406" y="725765"/>
        <a:ext cx="839878" cy="419939"/>
      </dsp:txXfrm>
    </dsp:sp>
    <dsp:sp modelId="{D8B7312D-B0CF-4C40-A8FA-AF0CEE5E93CF}">
      <dsp:nvSpPr>
        <dsp:cNvPr id="0" name=""/>
        <dsp:cNvSpPr/>
      </dsp:nvSpPr>
      <dsp:spPr>
        <a:xfrm rot="18289469">
          <a:off x="1055115" y="674074"/>
          <a:ext cx="58828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88289" y="20195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8289469">
        <a:off x="1334553" y="679562"/>
        <a:ext cx="29414" cy="29414"/>
      </dsp:txXfrm>
    </dsp:sp>
    <dsp:sp modelId="{D936C63F-F023-4117-80D8-37434CBF7D5D}">
      <dsp:nvSpPr>
        <dsp:cNvPr id="0" name=""/>
        <dsp:cNvSpPr/>
      </dsp:nvSpPr>
      <dsp:spPr>
        <a:xfrm>
          <a:off x="1517236" y="242835"/>
          <a:ext cx="839878" cy="419939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人與空間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17236" y="242835"/>
        <a:ext cx="839878" cy="419939"/>
      </dsp:txXfrm>
    </dsp:sp>
    <dsp:sp modelId="{64475D5F-80A8-44B3-A65E-F76CDB808531}">
      <dsp:nvSpPr>
        <dsp:cNvPr id="0" name=""/>
        <dsp:cNvSpPr/>
      </dsp:nvSpPr>
      <dsp:spPr>
        <a:xfrm rot="19457599">
          <a:off x="2318227" y="311877"/>
          <a:ext cx="41372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13725" y="20195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9457599">
        <a:off x="2514747" y="321729"/>
        <a:ext cx="20686" cy="20686"/>
      </dsp:txXfrm>
    </dsp:sp>
    <dsp:sp modelId="{481556F5-DE63-4616-A681-40A7F5118D12}">
      <dsp:nvSpPr>
        <dsp:cNvPr id="0" name=""/>
        <dsp:cNvSpPr/>
      </dsp:nvSpPr>
      <dsp:spPr>
        <a:xfrm>
          <a:off x="2693066" y="1370"/>
          <a:ext cx="2294119" cy="419939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可支配空間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93066" y="1370"/>
        <a:ext cx="2294119" cy="419939"/>
      </dsp:txXfrm>
    </dsp:sp>
    <dsp:sp modelId="{4D797CE0-CB20-4573-96B0-4DB82E82C992}">
      <dsp:nvSpPr>
        <dsp:cNvPr id="0" name=""/>
        <dsp:cNvSpPr/>
      </dsp:nvSpPr>
      <dsp:spPr>
        <a:xfrm rot="2142401">
          <a:off x="2318227" y="553342"/>
          <a:ext cx="41372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13725" y="20195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2142401">
        <a:off x="2514747" y="563194"/>
        <a:ext cx="20686" cy="20686"/>
      </dsp:txXfrm>
    </dsp:sp>
    <dsp:sp modelId="{07DE6FE1-3B92-4668-ACDF-5762E209FF3E}">
      <dsp:nvSpPr>
        <dsp:cNvPr id="0" name=""/>
        <dsp:cNvSpPr/>
      </dsp:nvSpPr>
      <dsp:spPr>
        <a:xfrm>
          <a:off x="2693066" y="484300"/>
          <a:ext cx="2294119" cy="419939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不可支配空間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93066" y="484300"/>
        <a:ext cx="2294119" cy="419939"/>
      </dsp:txXfrm>
    </dsp:sp>
    <dsp:sp modelId="{1CB13C24-DD0B-47DD-BA76-E3D2FD9E127F}">
      <dsp:nvSpPr>
        <dsp:cNvPr id="0" name=""/>
        <dsp:cNvSpPr/>
      </dsp:nvSpPr>
      <dsp:spPr>
        <a:xfrm rot="3310531">
          <a:off x="1055115" y="1157004"/>
          <a:ext cx="58828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88289" y="20195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3310531">
        <a:off x="1334553" y="1162492"/>
        <a:ext cx="29414" cy="29414"/>
      </dsp:txXfrm>
    </dsp:sp>
    <dsp:sp modelId="{78953EBE-1EC1-4D9D-B7D1-3407BBCA8BCA}">
      <dsp:nvSpPr>
        <dsp:cNvPr id="0" name=""/>
        <dsp:cNvSpPr/>
      </dsp:nvSpPr>
      <dsp:spPr>
        <a:xfrm>
          <a:off x="1517236" y="1208695"/>
          <a:ext cx="839878" cy="419939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人與時間</a:t>
          </a:r>
          <a:endParaRPr lang="zh-TW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17236" y="1208695"/>
        <a:ext cx="839878" cy="419939"/>
      </dsp:txXfrm>
    </dsp:sp>
    <dsp:sp modelId="{CDD5FD5C-BB45-4D14-BD7F-C02F03D09235}">
      <dsp:nvSpPr>
        <dsp:cNvPr id="0" name=""/>
        <dsp:cNvSpPr/>
      </dsp:nvSpPr>
      <dsp:spPr>
        <a:xfrm rot="19457599">
          <a:off x="2318227" y="1277737"/>
          <a:ext cx="41372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13725" y="20195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9457599">
        <a:off x="2514747" y="1287589"/>
        <a:ext cx="20686" cy="20686"/>
      </dsp:txXfrm>
    </dsp:sp>
    <dsp:sp modelId="{8E6520A0-83A4-4F4D-B4D4-43D7987D68B5}">
      <dsp:nvSpPr>
        <dsp:cNvPr id="0" name=""/>
        <dsp:cNvSpPr/>
      </dsp:nvSpPr>
      <dsp:spPr>
        <a:xfrm>
          <a:off x="2693066" y="967230"/>
          <a:ext cx="2294119" cy="419939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季節性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93066" y="967230"/>
        <a:ext cx="2294119" cy="419939"/>
      </dsp:txXfrm>
    </dsp:sp>
    <dsp:sp modelId="{DEFF1440-7A31-4C3F-891B-BE90033037ED}">
      <dsp:nvSpPr>
        <dsp:cNvPr id="0" name=""/>
        <dsp:cNvSpPr/>
      </dsp:nvSpPr>
      <dsp:spPr>
        <a:xfrm rot="2142401">
          <a:off x="2318227" y="1519202"/>
          <a:ext cx="41372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13725" y="20195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2142401">
        <a:off x="2514747" y="1529054"/>
        <a:ext cx="20686" cy="20686"/>
      </dsp:txXfrm>
    </dsp:sp>
    <dsp:sp modelId="{28AE05A9-3F15-4D60-9B9E-FDFC3179CDC6}">
      <dsp:nvSpPr>
        <dsp:cNvPr id="0" name=""/>
        <dsp:cNvSpPr/>
      </dsp:nvSpPr>
      <dsp:spPr>
        <a:xfrm>
          <a:off x="2693066" y="1450160"/>
          <a:ext cx="2294119" cy="419939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加速 </a:t>
          </a:r>
          <a:r>
            <a:rPr lang="en-US" altLang="zh-TW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/ </a:t>
          </a: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停止 </a:t>
          </a:r>
          <a:r>
            <a:rPr lang="en-US" altLang="zh-TW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/ </a:t>
          </a: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追溯 </a:t>
          </a:r>
          <a:r>
            <a:rPr lang="en-US" altLang="zh-TW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/ </a:t>
          </a:r>
          <a:r>
            <a:rPr lang="zh-TW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紀錄</a:t>
          </a:r>
          <a:endParaRPr lang="en-US" altLang="zh-TW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93066" y="1450160"/>
        <a:ext cx="2294119" cy="41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4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9300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31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0948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EE80C-8F75-4FCB-BA24-D32A200A68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0715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4884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5773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601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07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926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9086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297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235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3034-40FF-4EB6-B485-FB6FC5BC2FD6}" type="datetimeFigureOut">
              <a:rPr lang="zh-TW" altLang="en-US" smtClean="0"/>
              <a:pPr/>
              <a:t>2015/7/23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1243-DA17-4A3E-A17E-69098DBC22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6694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159136" y="3206088"/>
            <a:ext cx="1872208" cy="144016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44096" y="3534107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商品消費行為資料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4086532" y="2750771"/>
            <a:ext cx="0" cy="43204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3159136" y="1556708"/>
            <a:ext cx="1857449" cy="1166410"/>
            <a:chOff x="3159136" y="548680"/>
            <a:chExt cx="1872208" cy="1440160"/>
          </a:xfrm>
        </p:grpSpPr>
        <p:sp>
          <p:nvSpPr>
            <p:cNvPr id="7" name="圓角矩形 6"/>
            <p:cNvSpPr/>
            <p:nvPr/>
          </p:nvSpPr>
          <p:spPr>
            <a:xfrm>
              <a:off x="3159136" y="548680"/>
              <a:ext cx="1872208" cy="14401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159136" y="66343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 data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159136" y="1152397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溫度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濕度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降雨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159136" y="152838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區域人口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400" u="sng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</a:t>
              </a:r>
              <a:endPara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422832" y="1479942"/>
            <a:ext cx="1872208" cy="1073570"/>
            <a:chOff x="422832" y="1412776"/>
            <a:chExt cx="1872208" cy="1440160"/>
          </a:xfrm>
        </p:grpSpPr>
        <p:sp>
          <p:nvSpPr>
            <p:cNvPr id="15" name="圓角矩形 14"/>
            <p:cNvSpPr/>
            <p:nvPr/>
          </p:nvSpPr>
          <p:spPr>
            <a:xfrm>
              <a:off x="422832" y="1412776"/>
              <a:ext cx="1872208" cy="144016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22832" y="1598093"/>
              <a:ext cx="187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銷售模式預測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22832" y="205155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頻次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數量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時段</a:t>
              </a:r>
              <a:endPara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促銷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……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22832" y="3068960"/>
            <a:ext cx="1872208" cy="1073570"/>
            <a:chOff x="422832" y="3429357"/>
            <a:chExt cx="1872208" cy="1440160"/>
          </a:xfrm>
        </p:grpSpPr>
        <p:sp>
          <p:nvSpPr>
            <p:cNvPr id="18" name="圓角矩形 17"/>
            <p:cNvSpPr/>
            <p:nvPr/>
          </p:nvSpPr>
          <p:spPr>
            <a:xfrm>
              <a:off x="422832" y="3429357"/>
              <a:ext cx="1872208" cy="14401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2832" y="3645381"/>
              <a:ext cx="187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銷售關聯預測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22832" y="4068137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購物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籃預測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關聯性商品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77424" y="607914"/>
            <a:ext cx="2191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規劃、促銷組合規劃、促銷頻次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促銷提醒、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進銷存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…….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031344" y="3916691"/>
            <a:ext cx="504056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3749" y="338195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15637" y="3755283"/>
            <a:ext cx="215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/>
                <a:ea typeface="微軟正黑體"/>
              </a:rPr>
              <a:t>●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/>
                <a:ea typeface="微軟正黑體"/>
              </a:rPr>
              <a:t>●年齡</a:t>
            </a:r>
            <a:endParaRPr lang="en-US" altLang="zh-TW" sz="2000" dirty="0" smtClean="0">
              <a:latin typeface="微軟正黑體"/>
              <a:ea typeface="微軟正黑體"/>
            </a:endParaRPr>
          </a:p>
          <a:p>
            <a:r>
              <a:rPr lang="zh-TW" altLang="en-US" sz="2000" dirty="0" smtClean="0">
                <a:latin typeface="微軟正黑體"/>
                <a:ea typeface="微軟正黑體"/>
              </a:rPr>
              <a:t>●家庭組成</a:t>
            </a:r>
            <a:endParaRPr lang="en-US" altLang="zh-TW" sz="2000" dirty="0" smtClean="0">
              <a:latin typeface="微軟正黑體"/>
              <a:ea typeface="微軟正黑體"/>
            </a:endParaRPr>
          </a:p>
          <a:p>
            <a:r>
              <a:rPr lang="zh-TW" altLang="en-US" sz="2000" dirty="0" smtClean="0">
                <a:latin typeface="微軟正黑體"/>
                <a:ea typeface="微軟正黑體"/>
              </a:rPr>
              <a:t>●寵物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233748" y="5051678"/>
            <a:ext cx="258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心理特徵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消費特徵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05757" y="5406489"/>
            <a:ext cx="215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/>
                <a:ea typeface="微軟正黑體"/>
              </a:rPr>
              <a:t>●內在屬性</a:t>
            </a:r>
            <a:endParaRPr lang="en-US" altLang="zh-TW" sz="2000" dirty="0" smtClean="0">
              <a:latin typeface="微軟正黑體"/>
              <a:ea typeface="微軟正黑體"/>
            </a:endParaRPr>
          </a:p>
          <a:p>
            <a:r>
              <a:rPr lang="zh-TW" altLang="en-US" sz="2000" dirty="0" smtClean="0">
                <a:latin typeface="微軟正黑體"/>
                <a:ea typeface="微軟正黑體"/>
              </a:rPr>
              <a:t>●</a:t>
            </a:r>
            <a:r>
              <a:rPr lang="zh-TW" altLang="en-US" sz="2000" dirty="0">
                <a:latin typeface="微軟正黑體"/>
                <a:ea typeface="微軟正黑體"/>
              </a:rPr>
              <a:t>人與</a:t>
            </a:r>
            <a:r>
              <a:rPr lang="zh-TW" altLang="en-US" sz="2000" dirty="0" smtClean="0">
                <a:latin typeface="微軟正黑體"/>
                <a:ea typeface="微軟正黑體"/>
              </a:rPr>
              <a:t>空間</a:t>
            </a:r>
            <a:endParaRPr lang="en-US" altLang="zh-TW" sz="2000" dirty="0" smtClean="0">
              <a:latin typeface="微軟正黑體"/>
              <a:ea typeface="微軟正黑體"/>
            </a:endParaRPr>
          </a:p>
          <a:p>
            <a:r>
              <a:rPr lang="zh-TW" altLang="en-US" sz="2000" dirty="0" smtClean="0">
                <a:latin typeface="微軟正黑體"/>
                <a:ea typeface="微軟正黑體"/>
              </a:rPr>
              <a:t>●</a:t>
            </a:r>
            <a:r>
              <a:rPr lang="zh-TW" altLang="en-US" sz="2000" dirty="0">
                <a:latin typeface="微軟正黑體"/>
                <a:ea typeface="微軟正黑體"/>
              </a:rPr>
              <a:t>人與時間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85186" y="3350888"/>
            <a:ext cx="2663277" cy="31655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77424" y="312448"/>
            <a:ext cx="25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</a:t>
            </a:r>
            <a:r>
              <a:rPr lang="zh-TW" altLang="en-US" sz="16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銷售策略建議</a:t>
            </a:r>
            <a:endParaRPr lang="zh-TW" altLang="en-US" sz="16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26842" y="289531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zh-TW" altLang="en-US" sz="20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戶描繪標籤</a:t>
            </a:r>
            <a:endParaRPr lang="zh-TW" altLang="en-US" sz="20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肘形接點 37"/>
          <p:cNvCxnSpPr>
            <a:stCxn id="15" idx="3"/>
            <a:endCxn id="4" idx="1"/>
          </p:cNvCxnSpPr>
          <p:nvPr/>
        </p:nvCxnSpPr>
        <p:spPr>
          <a:xfrm>
            <a:off x="2295040" y="2016727"/>
            <a:ext cx="864096" cy="1909441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8" idx="3"/>
            <a:endCxn id="4" idx="1"/>
          </p:cNvCxnSpPr>
          <p:nvPr/>
        </p:nvCxnSpPr>
        <p:spPr>
          <a:xfrm>
            <a:off x="2295040" y="3605745"/>
            <a:ext cx="864096" cy="320423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422832" y="4627295"/>
            <a:ext cx="1872208" cy="1073570"/>
            <a:chOff x="422832" y="3429357"/>
            <a:chExt cx="1872208" cy="1440160"/>
          </a:xfrm>
        </p:grpSpPr>
        <p:sp>
          <p:nvSpPr>
            <p:cNvPr id="44" name="圓角矩形 43"/>
            <p:cNvSpPr/>
            <p:nvPr/>
          </p:nvSpPr>
          <p:spPr>
            <a:xfrm>
              <a:off x="422832" y="3429357"/>
              <a:ext cx="1872208" cy="14401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22832" y="3645382"/>
              <a:ext cx="1872208" cy="45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消費行為特徵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22832" y="4068137"/>
              <a:ext cx="1872208" cy="70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品牌忠誠度 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 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移轉率</a:t>
              </a:r>
              <a:endPara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品項忠誠度 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 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移轉率</a:t>
              </a:r>
              <a:endPara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026" name="Picture 2" descr="https://cdn2.iconfinder.com/data/icons/windows-8-metro-style/512/ta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27538" y="3375243"/>
            <a:ext cx="404320" cy="404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cdn2.iconfinder.com/data/icons/windows-8-metro-style/512/ta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29435" y="5010841"/>
            <a:ext cx="404320" cy="404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3344096" y="4874076"/>
            <a:ext cx="2119785" cy="1881579"/>
            <a:chOff x="3344096" y="4874076"/>
            <a:chExt cx="2119785" cy="1881579"/>
          </a:xfrm>
        </p:grpSpPr>
        <p:pic>
          <p:nvPicPr>
            <p:cNvPr id="1028" name="Picture 4" descr="https://cdn2.iconfinder.com/data/icons/windows-8-metro-style/512/database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096" y="5353276"/>
              <a:ext cx="1151515" cy="115151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矩形 47"/>
            <p:cNvSpPr/>
            <p:nvPr/>
          </p:nvSpPr>
          <p:spPr>
            <a:xfrm>
              <a:off x="3814069" y="5832325"/>
              <a:ext cx="16498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18000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E-</a:t>
              </a:r>
              <a:r>
                <a:rPr lang="en-US" altLang="zh-TW" sz="5400" b="1" cap="none" spc="0" dirty="0" err="1" smtClean="0">
                  <a:ln w="18000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icp</a:t>
              </a:r>
              <a:endParaRPr lang="zh-TW" altLang="en-US" sz="5400" b="1" cap="none" spc="0" dirty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0" name="向下箭號 49"/>
            <p:cNvSpPr/>
            <p:nvPr/>
          </p:nvSpPr>
          <p:spPr>
            <a:xfrm>
              <a:off x="4638974" y="5011204"/>
              <a:ext cx="562825" cy="654960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向下箭號 52"/>
            <p:cNvSpPr/>
            <p:nvPr/>
          </p:nvSpPr>
          <p:spPr>
            <a:xfrm rot="10800000">
              <a:off x="4308364" y="4874076"/>
              <a:ext cx="562825" cy="65496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508077" y="5153287"/>
              <a:ext cx="944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</a:p>
          </p:txBody>
        </p:sp>
      </p:grpSp>
      <p:cxnSp>
        <p:nvCxnSpPr>
          <p:cNvPr id="56" name="肘形接點 55"/>
          <p:cNvCxnSpPr>
            <a:stCxn id="46" idx="3"/>
            <a:endCxn id="4" idx="1"/>
          </p:cNvCxnSpPr>
          <p:nvPr/>
        </p:nvCxnSpPr>
        <p:spPr>
          <a:xfrm flipV="1">
            <a:off x="2295040" y="3926168"/>
            <a:ext cx="864096" cy="14389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icons.iconarchive.com/icons/icons8/windows-8/512/Household-Room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95" y="1097717"/>
            <a:ext cx="1838020" cy="1838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12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>
            <a:normAutofit fontScale="90000"/>
          </a:bodyPr>
          <a:lstStyle/>
          <a:p>
            <a:r>
              <a:rPr lang="zh-TW" altLang="en-US" sz="4000">
                <a:ea typeface="標楷體" pitchFamily="65" charset="-120"/>
              </a:rPr>
              <a:t>家庭生命週期與購買行為</a:t>
            </a:r>
          </a:p>
        </p:txBody>
      </p:sp>
      <p:graphicFrame>
        <p:nvGraphicFramePr>
          <p:cNvPr id="118829" name="Group 45"/>
          <p:cNvGraphicFramePr>
            <a:graphicFrameLocks noGrp="1"/>
          </p:cNvGraphicFramePr>
          <p:nvPr>
            <p:ph type="tbl" idx="1"/>
          </p:nvPr>
        </p:nvGraphicFramePr>
        <p:xfrm>
          <a:off x="179388" y="1052513"/>
          <a:ext cx="8713787" cy="5472115"/>
        </p:xfrm>
        <a:graphic>
          <a:graphicData uri="http://schemas.openxmlformats.org/drawingml/2006/table">
            <a:tbl>
              <a:tblPr/>
              <a:tblGrid>
                <a:gridCol w="2374900"/>
                <a:gridCol w="6338887"/>
              </a:tblGrid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生命週期階段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購買行為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單身階段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社交、娛樂、崇尚流行、風格獨特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新婚階段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房屋、汽車、家具、電器等耐久財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滿巢一期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買的高峰期、較多的嬰兒用品、玩具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滿巢二期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大量採購物品、子女教育、文化娛樂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滿巢三期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更新耐久財、儲蓄、購買行為冷靜理智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空巢階段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醫療、保健、休閒旅遊、奢侈品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孤獨階段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醫療、看護、特別照料、關懷與安全感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995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997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上箭號圖說文字 8"/>
          <p:cNvSpPr/>
          <p:nvPr/>
        </p:nvSpPr>
        <p:spPr>
          <a:xfrm>
            <a:off x="827584" y="4869160"/>
            <a:ext cx="7776864" cy="1656184"/>
          </a:xfrm>
          <a:prstGeom prst="upArrowCallout">
            <a:avLst>
              <a:gd name="adj1" fmla="val 95548"/>
              <a:gd name="adj2" fmla="val 74131"/>
              <a:gd name="adj3" fmla="val 17441"/>
              <a:gd name="adj4" fmla="val 7253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77807420"/>
              </p:ext>
            </p:extLst>
          </p:nvPr>
        </p:nvGraphicFramePr>
        <p:xfrm>
          <a:off x="457200" y="12793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橢圓 4"/>
          <p:cNvSpPr/>
          <p:nvPr/>
        </p:nvSpPr>
        <p:spPr>
          <a:xfrm>
            <a:off x="395536" y="152392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://www.appsforevents.com/Media/Apps4Events/blog/blog-icon-demographic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2411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2483768" y="1451917"/>
            <a:ext cx="864096" cy="86409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https://cdn3.iconfinder.com/data/icons/gray-search-view-toolbar/512/thinking-51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155992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橢圓 9"/>
          <p:cNvSpPr/>
          <p:nvPr/>
        </p:nvSpPr>
        <p:spPr>
          <a:xfrm>
            <a:off x="6732240" y="1412776"/>
            <a:ext cx="864096" cy="86409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2" name="Picture 8" descr="http://www.masoninteractive.com/wp-content/uploads/2014/04/Puzzle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51917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-右雙向箭號 6"/>
          <p:cNvSpPr/>
          <p:nvPr/>
        </p:nvSpPr>
        <p:spPr>
          <a:xfrm>
            <a:off x="827584" y="5157192"/>
            <a:ext cx="3528392" cy="864096"/>
          </a:xfrm>
          <a:prstGeom prst="leftRightArrow">
            <a:avLst>
              <a:gd name="adj1" fmla="val 70576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貼標分類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左-右雙向箭號 13"/>
          <p:cNvSpPr/>
          <p:nvPr/>
        </p:nvSpPr>
        <p:spPr>
          <a:xfrm>
            <a:off x="5076056" y="5157192"/>
            <a:ext cx="3528392" cy="864096"/>
          </a:xfrm>
          <a:prstGeom prst="leftRightArrow">
            <a:avLst>
              <a:gd name="adj1" fmla="val 70576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消費數據分析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7664" y="599167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其他資料源補強：天氣資料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雨量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氣溫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濕度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591780" y="3429000"/>
            <a:ext cx="176419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2483768" y="4437112"/>
            <a:ext cx="864096" cy="86409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 descr="https://cdn3.iconfinder.com/data/icons/business-pack-3/512/40-512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49" y="4564694"/>
            <a:ext cx="608931" cy="6089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cdn3.iconfinder.com/data/icons/simple-toolbar/512/sales_chart_report_stock_statistics_returns-512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68" y="1559929"/>
            <a:ext cx="538040" cy="538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2555776" y="2375073"/>
            <a:ext cx="461665" cy="101566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lvl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55776" y="3429000"/>
            <a:ext cx="461665" cy="101566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lvl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消費特徵</a:t>
            </a:r>
          </a:p>
        </p:txBody>
      </p:sp>
    </p:spTree>
    <p:extLst>
      <p:ext uri="{BB962C8B-B14F-4D97-AF65-F5344CB8AC3E}">
        <p14:creationId xmlns="" xmlns:p14="http://schemas.microsoft.com/office/powerpoint/2010/main" val="30788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分析架構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11560" y="1700808"/>
            <a:ext cx="3672408" cy="36724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331640" y="3645024"/>
            <a:ext cx="1683804" cy="16838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03648" y="5363924"/>
            <a:ext cx="94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3528" y="3068960"/>
            <a:ext cx="94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左大括弧 7"/>
          <p:cNvSpPr/>
          <p:nvPr/>
        </p:nvSpPr>
        <p:spPr>
          <a:xfrm>
            <a:off x="2317558" y="5445224"/>
            <a:ext cx="274222" cy="792088"/>
          </a:xfrm>
          <a:prstGeom prst="leftBrace">
            <a:avLst>
              <a:gd name="adj1" fmla="val 8333"/>
              <a:gd name="adj2" fmla="val 2606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02632" y="5498648"/>
            <a:ext cx="15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物質消費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15208" y="5867980"/>
            <a:ext cx="15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象徵消費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37319" y="2699628"/>
            <a:ext cx="15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人與空間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49895" y="3068960"/>
            <a:ext cx="15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人與時間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左大括弧 12"/>
          <p:cNvSpPr/>
          <p:nvPr/>
        </p:nvSpPr>
        <p:spPr>
          <a:xfrm>
            <a:off x="1194529" y="2575891"/>
            <a:ext cx="274222" cy="884143"/>
          </a:xfrm>
          <a:prstGeom prst="leftBrace">
            <a:avLst>
              <a:gd name="adj1" fmla="val 8333"/>
              <a:gd name="adj2" fmla="val 8307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13327385"/>
              </p:ext>
            </p:extLst>
          </p:nvPr>
        </p:nvGraphicFramePr>
        <p:xfrm>
          <a:off x="3779912" y="2814887"/>
          <a:ext cx="5256584" cy="3946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內容版面配置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013550675"/>
              </p:ext>
            </p:extLst>
          </p:nvPr>
        </p:nvGraphicFramePr>
        <p:xfrm>
          <a:off x="3563888" y="908720"/>
          <a:ext cx="5328592" cy="187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425369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情境特徵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359532" y="440668"/>
            <a:ext cx="864096" cy="86409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 descr="https://cdn3.iconfinder.com/data/icons/gray-search-view-toolbar/512/thinking-51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1403649" y="2124408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可支配的空間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403649" y="3852600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不可支配的空間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979713" y="2628464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家庭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979713" y="4356656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隨身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用品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491881" y="2327449"/>
            <a:ext cx="1102479" cy="2520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個人的空間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3491881" y="2628464"/>
            <a:ext cx="1102479" cy="2520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共有的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3491881" y="2916496"/>
            <a:ext cx="1102479" cy="2520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功能性空間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7001" y="234043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臥室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517001" y="2639497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客廳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餐廳</a:t>
            </a:r>
            <a:endParaRPr lang="zh-TW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17001" y="2916496"/>
            <a:ext cx="2294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浴室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書房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麻將間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祭祀間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979713" y="3276536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辦公室座位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7865" y="3318056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馬克杯、風水、療癒性商品、文具</a:t>
            </a:r>
            <a:endParaRPr lang="zh-TW" altLang="en-US" sz="1200" dirty="0"/>
          </a:p>
        </p:txBody>
      </p:sp>
      <p:sp>
        <p:nvSpPr>
          <p:cNvPr id="21" name="圓角矩形 20"/>
          <p:cNvSpPr/>
          <p:nvPr/>
        </p:nvSpPr>
        <p:spPr>
          <a:xfrm>
            <a:off x="1979713" y="4862453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運動用品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7865" y="4367689"/>
            <a:ext cx="5616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隨身衛生紙、隨身充電器、濕紙巾、吸油面紙、小規格保養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品、防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蚊液、墨鏡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/>
          </a:p>
        </p:txBody>
      </p:sp>
      <p:cxnSp>
        <p:nvCxnSpPr>
          <p:cNvPr id="25" name="肘形接點 24"/>
          <p:cNvCxnSpPr>
            <a:stCxn id="9" idx="3"/>
            <a:endCxn id="13" idx="1"/>
          </p:cNvCxnSpPr>
          <p:nvPr/>
        </p:nvCxnSpPr>
        <p:spPr>
          <a:xfrm flipV="1">
            <a:off x="3275857" y="2453463"/>
            <a:ext cx="216024" cy="3550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9" idx="3"/>
            <a:endCxn id="14" idx="1"/>
          </p:cNvCxnSpPr>
          <p:nvPr/>
        </p:nvCxnSpPr>
        <p:spPr>
          <a:xfrm flipV="1">
            <a:off x="3275857" y="2754478"/>
            <a:ext cx="216024" cy="540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9" idx="3"/>
            <a:endCxn id="15" idx="1"/>
          </p:cNvCxnSpPr>
          <p:nvPr/>
        </p:nvCxnSpPr>
        <p:spPr>
          <a:xfrm>
            <a:off x="3275857" y="2808484"/>
            <a:ext cx="216024" cy="2340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7" idx="1"/>
            <a:endCxn id="9" idx="1"/>
          </p:cNvCxnSpPr>
          <p:nvPr/>
        </p:nvCxnSpPr>
        <p:spPr>
          <a:xfrm rot="10800000" flipH="1" flipV="1">
            <a:off x="1403649" y="2340432"/>
            <a:ext cx="576064" cy="468052"/>
          </a:xfrm>
          <a:prstGeom prst="bentConnector3">
            <a:avLst>
              <a:gd name="adj1" fmla="val -3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1"/>
            <a:endCxn id="19" idx="1"/>
          </p:cNvCxnSpPr>
          <p:nvPr/>
        </p:nvCxnSpPr>
        <p:spPr>
          <a:xfrm rot="10800000" flipH="1" flipV="1">
            <a:off x="1403649" y="2340432"/>
            <a:ext cx="576064" cy="1116124"/>
          </a:xfrm>
          <a:prstGeom prst="bentConnector3">
            <a:avLst>
              <a:gd name="adj1" fmla="val -3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8" idx="1"/>
            <a:endCxn id="10" idx="1"/>
          </p:cNvCxnSpPr>
          <p:nvPr/>
        </p:nvCxnSpPr>
        <p:spPr>
          <a:xfrm rot="10800000" flipH="1" flipV="1">
            <a:off x="1403649" y="4068624"/>
            <a:ext cx="576064" cy="468052"/>
          </a:xfrm>
          <a:prstGeom prst="bentConnector3">
            <a:avLst>
              <a:gd name="adj1" fmla="val -3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8" idx="1"/>
            <a:endCxn id="21" idx="1"/>
          </p:cNvCxnSpPr>
          <p:nvPr/>
        </p:nvCxnSpPr>
        <p:spPr>
          <a:xfrm rot="10800000" flipH="1" flipV="1">
            <a:off x="1403649" y="4068623"/>
            <a:ext cx="576064" cy="973849"/>
          </a:xfrm>
          <a:prstGeom prst="bentConnector3">
            <a:avLst>
              <a:gd name="adj1" fmla="val -3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361637" y="4910125"/>
            <a:ext cx="3659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健身房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瑜珈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羽球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路跑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籃球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棒球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登山</a:t>
            </a:r>
            <a:endParaRPr lang="zh-TW" altLang="en-US" sz="1200" dirty="0"/>
          </a:p>
          <a:p>
            <a:endParaRPr lang="zh-TW" altLang="en-US" sz="1200" dirty="0"/>
          </a:p>
        </p:txBody>
      </p:sp>
      <p:cxnSp>
        <p:nvCxnSpPr>
          <p:cNvPr id="43" name="直線接點 42"/>
          <p:cNvCxnSpPr/>
          <p:nvPr/>
        </p:nvCxnSpPr>
        <p:spPr>
          <a:xfrm>
            <a:off x="2069723" y="3451456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592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人與時間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403649" y="2124408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季節性消費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491881" y="1772816"/>
            <a:ext cx="1102479" cy="2520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春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491881" y="2073831"/>
            <a:ext cx="1102479" cy="2520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夏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491881" y="2361863"/>
            <a:ext cx="1102479" cy="2520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秋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91881" y="2694348"/>
            <a:ext cx="1102479" cy="2520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冬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403649" y="3212976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加速時間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403649" y="4005064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403649" y="4725144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追溯時間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403649" y="5445224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紀錄時間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7673" y="2060848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隨身電風扇</a:t>
            </a:r>
            <a:endParaRPr lang="zh-TW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67673" y="2681861"/>
            <a:ext cx="2185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暖暖包、電暖爐、電毯、發熱</a:t>
            </a:r>
            <a:endParaRPr lang="zh-TW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14643" y="3290500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轉大人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、豐胸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產品、</a:t>
            </a:r>
            <a:endParaRPr lang="zh-TW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414643" y="4082588"/>
            <a:ext cx="20393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停止老化、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OLA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青春緊膚霜</a:t>
            </a:r>
            <a:endParaRPr lang="zh-TW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3414643" y="4802668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變年輕、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SKII</a:t>
            </a:r>
            <a:endParaRPr lang="zh-TW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414643" y="55227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相框、記憶卡、硬碟、相機、集點換公仔、公仔收藏箱</a:t>
            </a:r>
            <a:endParaRPr lang="zh-TW" altLang="en-US" sz="1200" dirty="0"/>
          </a:p>
        </p:txBody>
      </p:sp>
      <p:cxnSp>
        <p:nvCxnSpPr>
          <p:cNvPr id="24" name="肘形接點 23"/>
          <p:cNvCxnSpPr>
            <a:stCxn id="6" idx="3"/>
            <a:endCxn id="7" idx="1"/>
          </p:cNvCxnSpPr>
          <p:nvPr/>
        </p:nvCxnSpPr>
        <p:spPr>
          <a:xfrm flipV="1">
            <a:off x="3131841" y="1898830"/>
            <a:ext cx="360040" cy="4416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8" idx="1"/>
          </p:cNvCxnSpPr>
          <p:nvPr/>
        </p:nvCxnSpPr>
        <p:spPr>
          <a:xfrm flipV="1">
            <a:off x="3131841" y="2199845"/>
            <a:ext cx="360040" cy="140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6" idx="3"/>
            <a:endCxn id="9" idx="1"/>
          </p:cNvCxnSpPr>
          <p:nvPr/>
        </p:nvCxnSpPr>
        <p:spPr>
          <a:xfrm>
            <a:off x="3131841" y="2340432"/>
            <a:ext cx="360040" cy="1474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6" idx="3"/>
            <a:endCxn id="10" idx="1"/>
          </p:cNvCxnSpPr>
          <p:nvPr/>
        </p:nvCxnSpPr>
        <p:spPr>
          <a:xfrm>
            <a:off x="3131841" y="2340432"/>
            <a:ext cx="360040" cy="479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情境特徵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59532" y="440668"/>
            <a:ext cx="864096" cy="86409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Picture 4" descr="https://cdn3.iconfinder.com/data/icons/gray-search-view-toolbar/512/thinking-51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95536" y="1104999"/>
            <a:ext cx="1800200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養顏美容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91096" y="2041103"/>
            <a:ext cx="1800200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纖盈窈窕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91096" y="2977207"/>
            <a:ext cx="1800200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提振精神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1096" y="3912220"/>
            <a:ext cx="1800200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健康補益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91096" y="5713511"/>
            <a:ext cx="1800200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返老還童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95736" y="1196752"/>
            <a:ext cx="1649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覆盆莓飲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95736" y="2132856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燃燒脂肪、排便順暢、船井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Burn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、每朝健康、茶花綠茶、高纖餅乾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195736" y="306896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蠻牛、保力達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5736" y="4003973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雞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精、蜆精、人蔘液、成人用善存、桂格大燕麥片、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錠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95736" y="58052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OLA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緊緻青春露、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銀寶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善存、染髮霜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1096" y="4829670"/>
            <a:ext cx="1800200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維持機能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195736" y="4921423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固樂沙敏、葉黃素、維骨力、完膳、葡勝納、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鋅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/+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鐵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9484" y="476672"/>
            <a:ext cx="30238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機能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4697436" y="1112391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485159" y="1184399"/>
            <a:ext cx="255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3M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馬桶刷、沖調類飲品、好神拖、無塵紙拖把、涼感衣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4697436" y="2067620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保護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85160" y="1976487"/>
            <a:ext cx="2551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兒童座椅、防撞桌腳、銀幕保護貼、手機保護套、防磨墊、防滑條、防滑把手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697436" y="3056607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環保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省電節能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85159" y="3128615"/>
            <a:ext cx="255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節能電燈泡、省水閥、遮光窗簾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697436" y="4064719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居家環境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85159" y="4136727"/>
            <a:ext cx="255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免緊蟑、捕蚊紙、捕蚊燈、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697436" y="5013176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居家環境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強化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85159" y="5085184"/>
            <a:ext cx="255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油漆、盆栽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716524" y="476672"/>
            <a:ext cx="30238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980728"/>
            <a:ext cx="0" cy="56166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07504" y="116632"/>
            <a:ext cx="864096" cy="86409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2" descr="https://cdn3.iconfinder.com/data/icons/business-pack-3/512/40-51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5" y="244214"/>
            <a:ext cx="608931" cy="6089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圓角矩形 30"/>
          <p:cNvSpPr/>
          <p:nvPr/>
        </p:nvSpPr>
        <p:spPr>
          <a:xfrm>
            <a:off x="4716016" y="5805264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療愈</a:t>
            </a:r>
          </a:p>
        </p:txBody>
      </p:sp>
    </p:spTree>
    <p:extLst>
      <p:ext uri="{BB962C8B-B14F-4D97-AF65-F5344CB8AC3E}">
        <p14:creationId xmlns="" xmlns:p14="http://schemas.microsoft.com/office/powerpoint/2010/main" val="4060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484" y="476672"/>
            <a:ext cx="30238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成功認同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499992" y="980728"/>
            <a:ext cx="0" cy="56166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716524" y="476672"/>
            <a:ext cx="30238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風格認同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95536" y="3711056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台客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95536" y="4298043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日系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697436" y="2412481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理性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716016" y="2705026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感性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660232" y="162880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5536" y="104125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精品服飾配件、汽車品牌、酒類價格高低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697436" y="902753"/>
            <a:ext cx="36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消費者呈現的樣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貌、行為舉止、氛圍，而非具象的表徵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716016" y="3167271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感性文藝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716016" y="3497114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理性科學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697436" y="1968536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精打細算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4697436" y="1646129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隨心所欲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696096" y="4723485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街頭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696096" y="6296983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雅痞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4697436" y="3964985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奢華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697436" y="4285837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樸實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4696096" y="5056682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Formal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4696096" y="5478086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外放的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4696096" y="5775958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內斂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660231" y="1928177"/>
            <a:ext cx="286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記帳本、餐券、折扣時的消費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660232" y="234498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礦泉水、純果汁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660232" y="308655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紅酒、咖啡、茶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660232" y="393071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白蘭地、氣泡水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660232" y="271623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咖啡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660232" y="424257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礦泉水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604308" y="5427974"/>
            <a:ext cx="291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運動飲料、碳酸飲料、啤酒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525707" y="623167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高級的茶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咖啡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660232" y="344659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礦泉水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767324" y="2298080"/>
            <a:ext cx="35373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788024" y="3068960"/>
            <a:ext cx="35373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788024" y="3861048"/>
            <a:ext cx="35373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788024" y="4653136"/>
            <a:ext cx="35373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788024" y="5373216"/>
            <a:ext cx="35373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4788024" y="6165304"/>
            <a:ext cx="35373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89484" y="1928177"/>
            <a:ext cx="30238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流行認同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395536" y="2510208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韓風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395536" y="3087142"/>
            <a:ext cx="1800200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歐美風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107504" y="116632"/>
            <a:ext cx="864096" cy="86409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" descr="https://cdn3.iconfinder.com/data/icons/business-pack-3/512/40-51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5" y="244214"/>
            <a:ext cx="608931" cy="6089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1343336" y="661338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5058054" y="6422997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5039474" y="4849499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044406" y="5189514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72000" y="4653136"/>
            <a:ext cx="203230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0" idx="1"/>
          </p:cNvCxnSpPr>
          <p:nvPr/>
        </p:nvCxnSpPr>
        <p:spPr>
          <a:xfrm flipH="1">
            <a:off x="4211960" y="501317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211960" y="5013176"/>
            <a:ext cx="0" cy="72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211960" y="5735751"/>
            <a:ext cx="48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586314" y="2329317"/>
            <a:ext cx="203230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/>
          <p:nvPr/>
        </p:nvCxnSpPr>
        <p:spPr>
          <a:xfrm flipH="1">
            <a:off x="4231880" y="269672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4231880" y="2696724"/>
            <a:ext cx="0" cy="72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4231880" y="3419299"/>
            <a:ext cx="48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058054" y="2831040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5058054" y="2538495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2277584" y="6280217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保守的</a:t>
            </a:r>
          </a:p>
        </p:txBody>
      </p:sp>
      <p:sp>
        <p:nvSpPr>
          <p:cNvPr id="66" name="圓角矩形 65"/>
          <p:cNvSpPr/>
          <p:nvPr/>
        </p:nvSpPr>
        <p:spPr>
          <a:xfrm>
            <a:off x="2277584" y="5957810"/>
            <a:ext cx="1800200" cy="25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積極的</a:t>
            </a:r>
          </a:p>
        </p:txBody>
      </p:sp>
    </p:spTree>
    <p:extLst>
      <p:ext uri="{BB962C8B-B14F-4D97-AF65-F5344CB8AC3E}">
        <p14:creationId xmlns="" xmlns:p14="http://schemas.microsoft.com/office/powerpoint/2010/main" val="334080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484" y="476672"/>
            <a:ext cx="30238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儀式習俗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17476" y="1268760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贈禮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339752" y="925424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春節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339752" y="1307434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西洋情人節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339752" y="1702768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兒童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339752" y="2089987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母親節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339752" y="2492896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父親節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39752" y="2924944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七夕情人節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339752" y="3356992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中秋節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339752" y="3789040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聖誕節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995936" y="1268760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節慶行為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012160" y="925424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春節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012160" y="1343876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端午節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012160" y="1772816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中秋節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012160" y="2225720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情人節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012160" y="2700533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聖誕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跨年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012160" y="3150194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跨年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323528" y="4653136"/>
            <a:ext cx="172819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儀式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2339752" y="4327376"/>
            <a:ext cx="1584176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祭祀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339752" y="4905164"/>
            <a:ext cx="1584176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固定式慶典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2339752" y="5517232"/>
            <a:ext cx="1584176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可期待式商展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肘形接點 24"/>
          <p:cNvCxnSpPr>
            <a:stCxn id="5" idx="3"/>
            <a:endCxn id="6" idx="1"/>
          </p:cNvCxnSpPr>
          <p:nvPr/>
        </p:nvCxnSpPr>
        <p:spPr>
          <a:xfrm flipV="1">
            <a:off x="2045668" y="1105444"/>
            <a:ext cx="294084" cy="379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7" idx="1"/>
          </p:cNvCxnSpPr>
          <p:nvPr/>
        </p:nvCxnSpPr>
        <p:spPr>
          <a:xfrm>
            <a:off x="2045668" y="1484784"/>
            <a:ext cx="294084" cy="26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5" idx="3"/>
            <a:endCxn id="8" idx="1"/>
          </p:cNvCxnSpPr>
          <p:nvPr/>
        </p:nvCxnSpPr>
        <p:spPr>
          <a:xfrm>
            <a:off x="2045668" y="1484784"/>
            <a:ext cx="294084" cy="398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5" idx="3"/>
            <a:endCxn id="9" idx="1"/>
          </p:cNvCxnSpPr>
          <p:nvPr/>
        </p:nvCxnSpPr>
        <p:spPr>
          <a:xfrm>
            <a:off x="2045668" y="1484784"/>
            <a:ext cx="294084" cy="7852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5" idx="3"/>
            <a:endCxn id="10" idx="1"/>
          </p:cNvCxnSpPr>
          <p:nvPr/>
        </p:nvCxnSpPr>
        <p:spPr>
          <a:xfrm>
            <a:off x="2045668" y="1484784"/>
            <a:ext cx="294084" cy="11881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5" idx="3"/>
            <a:endCxn id="11" idx="1"/>
          </p:cNvCxnSpPr>
          <p:nvPr/>
        </p:nvCxnSpPr>
        <p:spPr>
          <a:xfrm>
            <a:off x="2045668" y="1484784"/>
            <a:ext cx="294084" cy="16201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5" idx="3"/>
            <a:endCxn id="12" idx="1"/>
          </p:cNvCxnSpPr>
          <p:nvPr/>
        </p:nvCxnSpPr>
        <p:spPr>
          <a:xfrm>
            <a:off x="2045668" y="1484784"/>
            <a:ext cx="294084" cy="2052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5" idx="3"/>
            <a:endCxn id="13" idx="1"/>
          </p:cNvCxnSpPr>
          <p:nvPr/>
        </p:nvCxnSpPr>
        <p:spPr>
          <a:xfrm>
            <a:off x="2045668" y="1484784"/>
            <a:ext cx="294084" cy="24842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21" idx="3"/>
            <a:endCxn id="22" idx="1"/>
          </p:cNvCxnSpPr>
          <p:nvPr/>
        </p:nvCxnSpPr>
        <p:spPr>
          <a:xfrm flipV="1">
            <a:off x="2051720" y="4507396"/>
            <a:ext cx="288032" cy="3617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21" idx="3"/>
            <a:endCxn id="23" idx="1"/>
          </p:cNvCxnSpPr>
          <p:nvPr/>
        </p:nvCxnSpPr>
        <p:spPr>
          <a:xfrm>
            <a:off x="2051720" y="4869160"/>
            <a:ext cx="288032" cy="2160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21" idx="3"/>
            <a:endCxn id="24" idx="1"/>
          </p:cNvCxnSpPr>
          <p:nvPr/>
        </p:nvCxnSpPr>
        <p:spPr>
          <a:xfrm>
            <a:off x="2051720" y="4869160"/>
            <a:ext cx="288032" cy="8280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14" idx="3"/>
            <a:endCxn id="15" idx="1"/>
          </p:cNvCxnSpPr>
          <p:nvPr/>
        </p:nvCxnSpPr>
        <p:spPr>
          <a:xfrm flipV="1">
            <a:off x="5724128" y="1105444"/>
            <a:ext cx="288032" cy="379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14" idx="3"/>
            <a:endCxn id="16" idx="1"/>
          </p:cNvCxnSpPr>
          <p:nvPr/>
        </p:nvCxnSpPr>
        <p:spPr>
          <a:xfrm>
            <a:off x="5724128" y="1484784"/>
            <a:ext cx="288032" cy="391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14" idx="3"/>
            <a:endCxn id="17" idx="1"/>
          </p:cNvCxnSpPr>
          <p:nvPr/>
        </p:nvCxnSpPr>
        <p:spPr>
          <a:xfrm>
            <a:off x="5724128" y="1484784"/>
            <a:ext cx="288032" cy="46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14" idx="3"/>
            <a:endCxn id="18" idx="1"/>
          </p:cNvCxnSpPr>
          <p:nvPr/>
        </p:nvCxnSpPr>
        <p:spPr>
          <a:xfrm>
            <a:off x="5724128" y="1484784"/>
            <a:ext cx="288032" cy="9209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14" idx="3"/>
            <a:endCxn id="19" idx="1"/>
          </p:cNvCxnSpPr>
          <p:nvPr/>
        </p:nvCxnSpPr>
        <p:spPr>
          <a:xfrm>
            <a:off x="5724128" y="1484784"/>
            <a:ext cx="288032" cy="1395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14" idx="3"/>
            <a:endCxn id="20" idx="1"/>
          </p:cNvCxnSpPr>
          <p:nvPr/>
        </p:nvCxnSpPr>
        <p:spPr>
          <a:xfrm>
            <a:off x="5724128" y="1484784"/>
            <a:ext cx="288032" cy="1845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317476" y="1772816"/>
            <a:ext cx="137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禮盒、卡片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搭配時間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335990" y="947193"/>
            <a:ext cx="162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年菜、橘子、春聯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335990" y="1343876"/>
            <a:ext cx="180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粽子、山海醬、甜辣醬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308304" y="1783849"/>
            <a:ext cx="180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月餅、柚子、烤肉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308304" y="2241116"/>
            <a:ext cx="180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Motel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、情趣用品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308304" y="2636912"/>
            <a:ext cx="180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Motel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、情趣用品、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Party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、裝飾品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956026" y="4368896"/>
            <a:ext cx="443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清明、普渡中元、年節：發糕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年糕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金紙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蠟燭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香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供品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金桶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鼎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水果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3956027" y="4946684"/>
            <a:ext cx="180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周年慶、年中慶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6026" y="5558752"/>
            <a:ext cx="2920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國際書展、食品展、電腦展、旅展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464518" y="2509757"/>
            <a:ext cx="703401" cy="775227"/>
            <a:chOff x="464518" y="2509757"/>
            <a:chExt cx="703401" cy="775227"/>
          </a:xfrm>
        </p:grpSpPr>
        <p:pic>
          <p:nvPicPr>
            <p:cNvPr id="1026" name="Picture 2" descr="http://www.homebrewcentre.co.uk/content/images/thumbs/0001052_gift-voucher.jpeg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19" y="2509757"/>
              <a:ext cx="703400" cy="77522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橢圓 84"/>
            <p:cNvSpPr/>
            <p:nvPr/>
          </p:nvSpPr>
          <p:spPr>
            <a:xfrm>
              <a:off x="464518" y="2558517"/>
              <a:ext cx="703401" cy="703401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4444663" y="2509575"/>
            <a:ext cx="703401" cy="703401"/>
            <a:chOff x="4508331" y="2141195"/>
            <a:chExt cx="703401" cy="703401"/>
          </a:xfrm>
        </p:grpSpPr>
        <p:sp>
          <p:nvSpPr>
            <p:cNvPr id="88" name="橢圓 87"/>
            <p:cNvSpPr/>
            <p:nvPr/>
          </p:nvSpPr>
          <p:spPr>
            <a:xfrm>
              <a:off x="4508331" y="2141195"/>
              <a:ext cx="703401" cy="703401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8" name="Picture 4" descr="http://www.gov.pe.ca/edu/elsb/files/2013/04/theatre-masks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003" y="2240867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橢圓 89"/>
          <p:cNvSpPr/>
          <p:nvPr/>
        </p:nvSpPr>
        <p:spPr>
          <a:xfrm>
            <a:off x="484223" y="5345551"/>
            <a:ext cx="703401" cy="703401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AutoShape 6" descr="http://www.iconsfind.com/wp-content/uploads/2014/04/Christmas-candl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9" name="AutoShape 8" descr="http://www.iconsfind.com/wp-content/uploads/2014/04/Christmas-candle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1" name="AutoShape 10" descr="http://www.iconsfind.com/wp-content/uploads/2014/04/Christmas-candle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2" name="AutoShape 12" descr="http://www.iconsfind.com/wp-content/uploads/2014/04/Christmas-candle.ic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3" name="AutoShape 14" descr="http://www.iconsfind.com/wp-content/uploads/2014/04/Christmas-candle.ic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42" name="Picture 18" descr="https://cdn4.iconfinder.com/data/icons/cosmo-holiday/40/candl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9" y="5427292"/>
            <a:ext cx="539917" cy="539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文字方塊 98"/>
          <p:cNvSpPr txBox="1"/>
          <p:nvPr/>
        </p:nvSpPr>
        <p:spPr>
          <a:xfrm>
            <a:off x="3995936" y="17728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附屬於此節慶所產生的消費行為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107504" y="116632"/>
            <a:ext cx="864096" cy="86409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1" name="Picture 2" descr="https://cdn3.iconfinder.com/data/icons/business-pack-3/512/40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5" y="244214"/>
            <a:ext cx="608931" cy="6089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直線接點 64"/>
          <p:cNvCxnSpPr/>
          <p:nvPr/>
        </p:nvCxnSpPr>
        <p:spPr>
          <a:xfrm>
            <a:off x="2532182" y="5091137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2429762" y="5697250"/>
            <a:ext cx="1350150" cy="27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6102170" y="2411233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6104569" y="3330214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2429762" y="3969060"/>
            <a:ext cx="1116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73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電腦直譯編碼產品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安心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://hf.fda.gov.tw/tdrf_huas/Upload/Images/%E5%81%A5%E5%BA%B7%E9%A3%9F%E5%93%81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06030"/>
            <a:ext cx="2257425" cy="1685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08784" y="442225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Arial Narrow" panose="020B0606020202030204" pitchFamily="34" charset="0"/>
                <a:ea typeface="微軟正黑體" panose="020B0604030504040204" pitchFamily="34" charset="-120"/>
              </a:rPr>
              <a:t>衛生署核發健康食品許可證一覽表</a:t>
            </a:r>
            <a:endParaRPr lang="zh-TW" altLang="en-US" dirty="0"/>
          </a:p>
        </p:txBody>
      </p:sp>
      <p:pic>
        <p:nvPicPr>
          <p:cNvPr id="1028" name="Picture 4" descr="http://seed.agron.ntu.edu.tw/cropprod/regulation/org09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04864"/>
            <a:ext cx="3269345" cy="2088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189992" y="442225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ea typeface="微軟正黑體" panose="020B0604030504040204" pitchFamily="34" charset="-120"/>
              </a:rPr>
              <a:t>農糧署核發有機農地相關資訊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9992" y="4791586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農產經營者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經營者編號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證書字號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產品範圍</a:t>
            </a:r>
          </a:p>
        </p:txBody>
      </p:sp>
      <p:sp>
        <p:nvSpPr>
          <p:cNvPr id="6" name="矩形 5"/>
          <p:cNvSpPr/>
          <p:nvPr/>
        </p:nvSpPr>
        <p:spPr>
          <a:xfrm>
            <a:off x="5189993" y="6222454"/>
            <a:ext cx="363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http://www.hoa.org.tw/dispPageBox/HOACHCP.aspx?ddsPageID=HOACHLIST&amp;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76064" y="6222454"/>
            <a:ext cx="3779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http://www.cgprdi.org.tw/functionalfood/helth_inf/hel_main.asp</a:t>
            </a:r>
            <a:endParaRPr lang="zh-TW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1984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964</Words>
  <Application>Microsoft Office PowerPoint</Application>
  <PresentationFormat>如螢幕大小 (4:3)</PresentationFormat>
  <Paragraphs>233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投影片 1</vt:lpstr>
      <vt:lpstr>資料架構</vt:lpstr>
      <vt:lpstr>分析架構</vt:lpstr>
      <vt:lpstr>      情境特徵</vt:lpstr>
      <vt:lpstr>投影片 5</vt:lpstr>
      <vt:lpstr>投影片 6</vt:lpstr>
      <vt:lpstr>投影片 7</vt:lpstr>
      <vt:lpstr>投影片 8</vt:lpstr>
      <vt:lpstr>電腦直譯編碼產品</vt:lpstr>
      <vt:lpstr>家庭生命週期與購買行為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leo</cp:lastModifiedBy>
  <cp:revision>96</cp:revision>
  <cp:lastPrinted>2015-06-29T00:51:35Z</cp:lastPrinted>
  <dcterms:created xsi:type="dcterms:W3CDTF">2015-06-11T07:17:53Z</dcterms:created>
  <dcterms:modified xsi:type="dcterms:W3CDTF">2015-07-23T09:53:55Z</dcterms:modified>
</cp:coreProperties>
</file>