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7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B95F3-AB9A-469C-8F35-888F07ADF78D}" type="datetimeFigureOut">
              <a:rPr lang="zh-TW" altLang="en-US" smtClean="0"/>
              <a:t>2016/4/7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90D52-76F9-47E7-A1F1-43CDABD2A39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90D52-76F9-47E7-A1F1-43CDABD2A390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FC8-56D6-41AE-9B9E-F0818E5FF7AA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CFD-FC05-44D4-8D0A-850026614B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FC8-56D6-41AE-9B9E-F0818E5FF7AA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CFD-FC05-44D4-8D0A-850026614B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FC8-56D6-41AE-9B9E-F0818E5FF7AA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CFD-FC05-44D4-8D0A-850026614B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FC8-56D6-41AE-9B9E-F0818E5FF7AA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CFD-FC05-44D4-8D0A-850026614B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FC8-56D6-41AE-9B9E-F0818E5FF7AA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CFD-FC05-44D4-8D0A-850026614B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FC8-56D6-41AE-9B9E-F0818E5FF7AA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CFD-FC05-44D4-8D0A-850026614B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FC8-56D6-41AE-9B9E-F0818E5FF7AA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CFD-FC05-44D4-8D0A-850026614B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FC8-56D6-41AE-9B9E-F0818E5FF7AA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CFD-FC05-44D4-8D0A-850026614B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FC8-56D6-41AE-9B9E-F0818E5FF7AA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CFD-FC05-44D4-8D0A-850026614B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FC8-56D6-41AE-9B9E-F0818E5FF7AA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CFD-FC05-44D4-8D0A-850026614B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8FC8-56D6-41AE-9B9E-F0818E5FF7AA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1CFD-FC05-44D4-8D0A-850026614B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8FC8-56D6-41AE-9B9E-F0818E5FF7AA}" type="datetimeFigureOut">
              <a:rPr lang="zh-TW" altLang="en-US" smtClean="0"/>
              <a:t>2016/4/6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1CFD-FC05-44D4-8D0A-850026614BF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203848" y="769268"/>
            <a:ext cx="2736304" cy="936104"/>
          </a:xfrm>
          <a:prstGeom prst="roundRect">
            <a:avLst>
              <a:gd name="adj" fmla="val 924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spcAft>
                <a:spcPts val="600"/>
              </a:spcAft>
            </a:pPr>
            <a:r>
              <a:rPr lang="zh-TW" altLang="en-US" sz="3200" b="1" dirty="0" smtClean="0">
                <a:solidFill>
                  <a:schemeClr val="accent1"/>
                </a:solidFill>
              </a:rPr>
              <a:t>重構問題</a:t>
            </a:r>
            <a:endParaRPr lang="en-US" altLang="zh-TW" sz="3200" b="1" dirty="0" smtClean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zh-TW" altLang="en-US" sz="1600" b="1" dirty="0" smtClean="0">
                <a:solidFill>
                  <a:schemeClr val="accent1"/>
                </a:solidFill>
              </a:rPr>
              <a:t>如何問出具體問題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979712" y="1993404"/>
            <a:ext cx="2016224" cy="564062"/>
          </a:xfrm>
          <a:prstGeom prst="roundRect">
            <a:avLst>
              <a:gd name="adj" fmla="val 10511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TW" altLang="en-US" sz="3200" b="1" dirty="0" smtClean="0">
                <a:solidFill>
                  <a:schemeClr val="accent1"/>
                </a:solidFill>
              </a:rPr>
              <a:t>統計量</a:t>
            </a:r>
            <a:endParaRPr lang="zh-TW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148064" y="1993404"/>
            <a:ext cx="2016224" cy="564062"/>
          </a:xfrm>
          <a:prstGeom prst="roundRect">
            <a:avLst>
              <a:gd name="adj" fmla="val 8459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TW" altLang="en-US" sz="3200" b="1" dirty="0">
                <a:solidFill>
                  <a:schemeClr val="accent1"/>
                </a:solidFill>
              </a:rPr>
              <a:t>取得</a:t>
            </a:r>
            <a:r>
              <a:rPr lang="zh-TW" altLang="en-US" sz="3200" b="1" dirty="0" smtClean="0">
                <a:solidFill>
                  <a:schemeClr val="accent1"/>
                </a:solidFill>
              </a:rPr>
              <a:t>資料</a:t>
            </a:r>
            <a:endParaRPr lang="zh-TW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19672" y="2918832"/>
            <a:ext cx="2808312" cy="110991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TW" altLang="en-US" sz="2000" b="1" dirty="0" smtClean="0"/>
              <a:t>回答問題的方式為何</a:t>
            </a:r>
            <a:endParaRPr lang="en-US" altLang="zh-TW" sz="2000" b="1" dirty="0" smtClean="0"/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TW" altLang="en-US" sz="1600" dirty="0" smtClean="0">
                <a:solidFill>
                  <a:schemeClr val="tx2"/>
                </a:solidFill>
              </a:rPr>
              <a:t>需要什麼統計量或模型</a:t>
            </a:r>
            <a:r>
              <a:rPr lang="en-US" altLang="zh-TW" sz="1600" dirty="0" smtClean="0">
                <a:solidFill>
                  <a:schemeClr val="tx2"/>
                </a:solidFill>
              </a:rPr>
              <a:t/>
            </a:r>
            <a:br>
              <a:rPr lang="en-US" altLang="zh-TW" sz="1600" dirty="0" smtClean="0">
                <a:solidFill>
                  <a:schemeClr val="tx2"/>
                </a:solidFill>
              </a:rPr>
            </a:br>
            <a:r>
              <a:rPr lang="zh-TW" altLang="en-US" sz="1600" dirty="0">
                <a:solidFill>
                  <a:schemeClr val="tx2"/>
                </a:solidFill>
              </a:rPr>
              <a:t>可</a:t>
            </a:r>
            <a:r>
              <a:rPr lang="zh-TW" altLang="en-US" sz="1600" dirty="0" smtClean="0">
                <a:solidFill>
                  <a:schemeClr val="tx2"/>
                </a:solidFill>
              </a:rPr>
              <a:t>具體地回答問題</a:t>
            </a:r>
            <a:endParaRPr lang="en-US" altLang="zh-TW" sz="1600" dirty="0" smtClean="0">
              <a:solidFill>
                <a:schemeClr val="tx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88024" y="2918832"/>
            <a:ext cx="2808312" cy="110991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TW" altLang="en-US" sz="2000" b="1" dirty="0" smtClean="0"/>
              <a:t>需要什麼資料欄位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TW" altLang="en-US" sz="1600" dirty="0" smtClean="0">
                <a:solidFill>
                  <a:schemeClr val="tx2"/>
                </a:solidFill>
              </a:rPr>
              <a:t>要如何取得並組成所需的</a:t>
            </a:r>
            <a:r>
              <a:rPr lang="en-US" altLang="zh-TW" sz="1600" dirty="0" smtClean="0">
                <a:solidFill>
                  <a:schemeClr val="tx2"/>
                </a:solidFill>
              </a:rPr>
              <a:t/>
            </a:r>
            <a:br>
              <a:rPr lang="en-US" altLang="zh-TW" sz="1600" dirty="0" smtClean="0">
                <a:solidFill>
                  <a:schemeClr val="tx2"/>
                </a:solidFill>
              </a:rPr>
            </a:br>
            <a:r>
              <a:rPr lang="zh-TW" altLang="en-US" sz="1600" dirty="0" smtClean="0">
                <a:solidFill>
                  <a:schemeClr val="tx2"/>
                </a:solidFill>
              </a:rPr>
              <a:t>資料欄位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6084168" y="2569468"/>
            <a:ext cx="0" cy="2880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259632" y="121196"/>
            <a:ext cx="6624736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altLang="zh-TW" sz="2800" b="1" dirty="0" smtClean="0"/>
              <a:t>ETL </a:t>
            </a:r>
            <a:r>
              <a:rPr lang="zh-TW" altLang="en-US" sz="2800" b="1" dirty="0" smtClean="0"/>
              <a:t>引導思考架構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004048" y="4021253"/>
            <a:ext cx="2520280" cy="565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Get Data</a:t>
            </a:r>
          </a:p>
          <a:p>
            <a:pPr algn="ctr">
              <a:lnSpc>
                <a:spcPct val="120000"/>
              </a:lnSpc>
            </a:pPr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Select Columns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691680" y="3998952"/>
            <a:ext cx="2664296" cy="13653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Add/update columns</a:t>
            </a:r>
          </a:p>
          <a:p>
            <a:pPr algn="ctr">
              <a:lnSpc>
                <a:spcPct val="120000"/>
              </a:lnSpc>
            </a:pPr>
            <a:r>
              <a:rPr lang="en-US" altLang="zh-TW" sz="1400" b="1" dirty="0">
                <a:solidFill>
                  <a:schemeClr val="bg1">
                    <a:lumMod val="75000"/>
                  </a:schemeClr>
                </a:solidFill>
              </a:rPr>
              <a:t>Group </a:t>
            </a:r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by, Summarize</a:t>
            </a:r>
            <a:endParaRPr lang="en-US" altLang="zh-TW" sz="1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1400" b="1" dirty="0">
                <a:solidFill>
                  <a:schemeClr val="bg1">
                    <a:lumMod val="75000"/>
                  </a:schemeClr>
                </a:solidFill>
              </a:rPr>
              <a:t>Interpolate </a:t>
            </a:r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NA</a:t>
            </a:r>
          </a:p>
          <a:p>
            <a:pPr algn="ctr">
              <a:lnSpc>
                <a:spcPct val="120000"/>
              </a:lnSpc>
            </a:pPr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Regressions</a:t>
            </a:r>
          </a:p>
          <a:p>
            <a:pPr algn="ctr">
              <a:lnSpc>
                <a:spcPct val="120000"/>
              </a:lnSpc>
            </a:pPr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</a:rPr>
              <a:t>Sort</a:t>
            </a:r>
          </a:p>
        </p:txBody>
      </p:sp>
      <p:cxnSp>
        <p:nvCxnSpPr>
          <p:cNvPr id="27" name="直線接點 26"/>
          <p:cNvCxnSpPr/>
          <p:nvPr/>
        </p:nvCxnSpPr>
        <p:spPr>
          <a:xfrm>
            <a:off x="2987824" y="2569468"/>
            <a:ext cx="0" cy="2880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左中括弧 28"/>
          <p:cNvSpPr/>
          <p:nvPr/>
        </p:nvSpPr>
        <p:spPr>
          <a:xfrm rot="5400000">
            <a:off x="4524566" y="-286278"/>
            <a:ext cx="94868" cy="4320480"/>
          </a:xfrm>
          <a:prstGeom prst="leftBracket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1">
      <a:dk1>
        <a:srgbClr val="3C3C3C"/>
      </a:dk1>
      <a:lt1>
        <a:sysClr val="window" lastClr="FFFFFF"/>
      </a:lt1>
      <a:dk2>
        <a:srgbClr val="5E5E5E"/>
      </a:dk2>
      <a:lt2>
        <a:srgbClr val="EEECE1"/>
      </a:lt2>
      <a:accent1>
        <a:srgbClr val="06CDD2"/>
      </a:accent1>
      <a:accent2>
        <a:srgbClr val="B7E52D"/>
      </a:accent2>
      <a:accent3>
        <a:srgbClr val="FFB42B"/>
      </a:accent3>
      <a:accent4>
        <a:srgbClr val="FF6633"/>
      </a:accent4>
      <a:accent5>
        <a:srgbClr val="FF5454"/>
      </a:accent5>
      <a:accent6>
        <a:srgbClr val="0096FD"/>
      </a:accent6>
      <a:hlink>
        <a:srgbClr val="0000FF"/>
      </a:hlink>
      <a:folHlink>
        <a:srgbClr val="800080"/>
      </a:folHlink>
    </a:clrScheme>
    <a:fontScheme name="文泉驛微米黑">
      <a:majorFont>
        <a:latin typeface="Arial"/>
        <a:ea typeface="文泉驛微米黑"/>
        <a:cs typeface=""/>
      </a:majorFont>
      <a:minorFont>
        <a:latin typeface="Arial"/>
        <a:ea typeface="文泉驛微米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lIns="36000" tIns="36000" rIns="36000" bIns="36000" rtlCol="0" anchor="ctr"/>
      <a:lstStyle>
        <a:defPPr algn="ctr">
          <a:defRPr sz="3200" b="1" dirty="0" smtClean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spcAft>
            <a:spcPts val="600"/>
          </a:spcAft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</Words>
  <Application>Microsoft Office PowerPoint</Application>
  <PresentationFormat>如螢幕大小 (16:10)</PresentationFormat>
  <Paragraphs>17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leo0650</dc:creator>
  <cp:lastModifiedBy>leo0650</cp:lastModifiedBy>
  <cp:revision>37</cp:revision>
  <dcterms:created xsi:type="dcterms:W3CDTF">2016-04-06T15:54:03Z</dcterms:created>
  <dcterms:modified xsi:type="dcterms:W3CDTF">2016-04-06T16:36:23Z</dcterms:modified>
</cp:coreProperties>
</file>