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42" d="100"/>
          <a:sy n="142" d="100"/>
        </p:scale>
        <p:origin x="6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01_封面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5646" y="1597819"/>
            <a:ext cx="4540552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15646" y="2818790"/>
            <a:ext cx="4432729" cy="7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819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02_內頁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767"/>
            <a:ext cx="8229600" cy="6023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30933"/>
            <a:ext cx="8229600" cy="3654671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542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02_內頁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176" y="1759430"/>
            <a:ext cx="7772400" cy="102155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06176" y="2625213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02_內頁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 userDrawn="1"/>
        </p:nvSpPr>
        <p:spPr>
          <a:xfrm>
            <a:off x="457200" y="8767"/>
            <a:ext cx="8229600" cy="6023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647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365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40FDD-F0F8-4746-A144-C19E7819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2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14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如螢幕大小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Office 佈景主題</vt:lpstr>
      <vt:lpstr>PowerPoint 簡報</vt:lpstr>
      <vt:lpstr>PowerPoint 簡報</vt:lpstr>
      <vt:lpstr>PowerPoint 簡報</vt:lpstr>
    </vt:vector>
  </TitlesOfParts>
  <Company>Yotta悠達天下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羽薇 童</dc:creator>
  <cp:lastModifiedBy>Microsoft Office 使用者</cp:lastModifiedBy>
  <cp:revision>2</cp:revision>
  <dcterms:created xsi:type="dcterms:W3CDTF">2018-06-14T11:21:25Z</dcterms:created>
  <dcterms:modified xsi:type="dcterms:W3CDTF">2018-07-22T08:32:19Z</dcterms:modified>
</cp:coreProperties>
</file>