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A5A53-ABD7-4BE7-8566-FF91295D2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81AD06-7386-4896-92C6-4014E2793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A9EDC-EE9C-4A0D-BD23-1F6A85F9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052F5-7829-4916-9B7C-3291EE76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7DB29-CB56-4378-80BD-067FD8A3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5A15F-BBC7-4528-ADC5-6042D5B9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636C87-3E30-4E9D-9555-3B7A20A88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1FB29-2A5C-4017-BBCE-FD32F6B3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0FA0D-C340-4F1A-880D-50BD7A46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C5667-3476-4369-9A05-5D6DD91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0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FE9450-CB9A-40DA-A314-0319E4242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2A51C-8DF5-4CEF-BC2C-BAA55C22F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C4FAC-06AD-4042-BA82-369EB9D6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9BC5F-3C3E-4429-A69C-C631EA57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FD9E5-7FEB-4BE6-A7B2-ACB09442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D9C66-814F-42DA-81CD-3E5A0972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EE8A6-6C38-488E-B813-8F8485C5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79847-8CF2-4EF8-9302-D5BE2826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99848-411A-4445-8E7E-8352C3D8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E061C-38A8-4591-BCCC-531FA37E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4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A50BF-1A54-4311-83D2-F079117E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C5302-B85F-41A8-ABA9-97816424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2CF50-BAE2-47C4-9DCB-2747A1D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48400-A13D-4807-9178-916E1ED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1FE69-DF1F-4705-81DB-AC8AACF3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63FDB-B2D8-4144-8C76-69F35DF3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127C8-213C-47C1-B99A-8791E6247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CB969-BC89-4077-A9FD-B9373E157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B54A9-8E14-4CA0-8DA0-052241AC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FF791-4648-4B4F-A9C7-1DC7D2FE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A0B16-139F-43C3-B5C1-8BC296EF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6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A7B38-932E-4C83-9FD9-9CBBA75D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8315B-66D8-4322-9DBB-17A1EB71A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8CD79-9395-4440-94A2-BBDC50AC6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B3A344-0DE3-456F-99DB-A1D36588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5BCA9-EF24-4623-8201-DCF07E77A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E08B93-0109-4229-A6FE-3D3D3305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E8E4B-BDA8-4B9D-90B1-8FD2B925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7E7688-A795-4886-BC60-97CE1A0D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2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67DFD-DDBD-4929-8EF6-55538723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8D994E-7BAC-42CE-B8A4-5A2D2DEB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10C122-7458-4B7E-85DC-22788149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406EB4-CB40-4FE8-BC57-1A19AC91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6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D2BDEE-EB15-4743-92E8-2A7F574B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1C8518-25CF-4899-82A3-173D6103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8BF630-7A39-4E7F-A424-4C267267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19ADA-16FA-495C-9592-A747D5A0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A9FB6-86A1-415A-8E80-511D88D6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6BE59-C665-4B97-B88B-0BD29454D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DDFF-CF65-40F9-A466-2EAADEAF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F3A36-C2D1-448C-A7CD-3C3AF1D6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8F627-F340-4533-B0B4-837740D0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A71CA-D3E1-4B49-BB23-BDF905C4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895BA6-5206-4DA6-B8B5-491874ABF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BFA87-3C83-48DC-B1A3-D00A9E16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F7430-5E9C-4ED3-8FF7-1F48BAA0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D1530-F1D8-437D-BACC-762A6ED2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52ECC-4D58-4D35-AE4A-8422DD7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DEB72B-BAA5-4EA0-B14F-300CC8CF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90E0D-086F-4CCF-87CB-A0D74102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D6055-708B-4668-ABFB-3CDF910B0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B7CB-8106-4C88-A66D-47A79E1BCF86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B184B-8E22-4334-AA57-EA0A0C429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6E8FD-0245-4AE5-8507-7E63BDE6F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61A3-FDDA-4519-BEC4-D6681E9D4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0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2844F1-C344-49BD-9D37-F1A0E3EA5EA1}"/>
              </a:ext>
            </a:extLst>
          </p:cNvPr>
          <p:cNvSpPr/>
          <p:nvPr/>
        </p:nvSpPr>
        <p:spPr>
          <a:xfrm>
            <a:off x="3193576" y="600501"/>
            <a:ext cx="3207224" cy="166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ICBC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99C02-96B9-43A7-9B3E-B426746D23D4}"/>
              </a:ext>
            </a:extLst>
          </p:cNvPr>
          <p:cNvSpPr/>
          <p:nvPr/>
        </p:nvSpPr>
        <p:spPr>
          <a:xfrm>
            <a:off x="1815152" y="3759959"/>
            <a:ext cx="5964072" cy="166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87D8AC-B1AA-4E7E-A71F-B3938A338E44}"/>
              </a:ext>
            </a:extLst>
          </p:cNvPr>
          <p:cNvCxnSpPr/>
          <p:nvPr/>
        </p:nvCxnSpPr>
        <p:spPr>
          <a:xfrm flipV="1">
            <a:off x="2647666" y="2265528"/>
            <a:ext cx="982638" cy="14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2229D6-0003-4841-8DF1-71E064E1ED3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797188" y="2265528"/>
            <a:ext cx="0" cy="149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8C916B7-AF8A-4FD9-871B-B236B955DB2F}"/>
              </a:ext>
            </a:extLst>
          </p:cNvPr>
          <p:cNvCxnSpPr/>
          <p:nvPr/>
        </p:nvCxnSpPr>
        <p:spPr>
          <a:xfrm flipH="1" flipV="1">
            <a:off x="5813946" y="2265528"/>
            <a:ext cx="682388" cy="149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621C7D3-8629-4B25-AE9C-62152FB31992}"/>
              </a:ext>
            </a:extLst>
          </p:cNvPr>
          <p:cNvSpPr txBox="1"/>
          <p:nvPr/>
        </p:nvSpPr>
        <p:spPr>
          <a:xfrm>
            <a:off x="2083248" y="2643411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用户信息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5F3221-0B27-4B1B-9DEE-B282E1B1A470}"/>
              </a:ext>
            </a:extLst>
          </p:cNvPr>
          <p:cNvSpPr txBox="1"/>
          <p:nvPr/>
        </p:nvSpPr>
        <p:spPr>
          <a:xfrm>
            <a:off x="3694716" y="2810595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登录的</a:t>
            </a:r>
            <a:r>
              <a:rPr lang="en-US" altLang="zh-CN" dirty="0"/>
              <a:t>cookie</a:t>
            </a:r>
            <a:r>
              <a:rPr lang="zh-CN" altLang="en-US" dirty="0"/>
              <a:t>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0B4CC7-9073-46B8-BD34-165578577810}"/>
              </a:ext>
            </a:extLst>
          </p:cNvPr>
          <p:cNvSpPr txBox="1"/>
          <p:nvPr/>
        </p:nvSpPr>
        <p:spPr>
          <a:xfrm>
            <a:off x="6194119" y="2625929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携带</a:t>
            </a:r>
            <a:r>
              <a:rPr lang="en-US" altLang="zh-CN" dirty="0"/>
              <a:t>cookie</a:t>
            </a:r>
            <a:r>
              <a:rPr lang="zh-CN" altLang="en-US" dirty="0"/>
              <a:t>给服务器</a:t>
            </a:r>
          </a:p>
        </p:txBody>
      </p:sp>
    </p:spTree>
    <p:extLst>
      <p:ext uri="{BB962C8B-B14F-4D97-AF65-F5344CB8AC3E}">
        <p14:creationId xmlns:p14="http://schemas.microsoft.com/office/powerpoint/2010/main" val="198229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24AF6DB-B945-4CD6-9C3E-5E4386155F37}"/>
              </a:ext>
            </a:extLst>
          </p:cNvPr>
          <p:cNvSpPr/>
          <p:nvPr/>
        </p:nvSpPr>
        <p:spPr>
          <a:xfrm>
            <a:off x="1815152" y="289171"/>
            <a:ext cx="2620368" cy="166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ICBC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5AFACE-24A6-43DA-9921-002492ED2C92}"/>
              </a:ext>
            </a:extLst>
          </p:cNvPr>
          <p:cNvSpPr/>
          <p:nvPr/>
        </p:nvSpPr>
        <p:spPr>
          <a:xfrm>
            <a:off x="1815152" y="3759959"/>
            <a:ext cx="5964072" cy="166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2A1E426-C4C2-4DAC-AFA1-D0DB85EC6590}"/>
              </a:ext>
            </a:extLst>
          </p:cNvPr>
          <p:cNvCxnSpPr>
            <a:cxnSpLocks/>
          </p:cNvCxnSpPr>
          <p:nvPr/>
        </p:nvCxnSpPr>
        <p:spPr>
          <a:xfrm flipV="1">
            <a:off x="2333767" y="1954199"/>
            <a:ext cx="0" cy="180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920484-4349-4EFB-9F00-319028B0885B}"/>
              </a:ext>
            </a:extLst>
          </p:cNvPr>
          <p:cNvCxnSpPr>
            <a:cxnSpLocks/>
          </p:cNvCxnSpPr>
          <p:nvPr/>
        </p:nvCxnSpPr>
        <p:spPr>
          <a:xfrm>
            <a:off x="3537801" y="1954198"/>
            <a:ext cx="0" cy="180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6EC6AD8-529E-4DAC-9A31-9CDDFB9D315B}"/>
              </a:ext>
            </a:extLst>
          </p:cNvPr>
          <p:cNvSpPr txBox="1"/>
          <p:nvPr/>
        </p:nvSpPr>
        <p:spPr>
          <a:xfrm>
            <a:off x="1066956" y="267241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B68D10-DE37-496A-9B29-5AD20BC76CA8}"/>
              </a:ext>
            </a:extLst>
          </p:cNvPr>
          <p:cNvSpPr txBox="1"/>
          <p:nvPr/>
        </p:nvSpPr>
        <p:spPr>
          <a:xfrm>
            <a:off x="3075274" y="2672412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登录的</a:t>
            </a:r>
            <a:r>
              <a:rPr lang="en-US" altLang="zh-CN" dirty="0"/>
              <a:t>cookie</a:t>
            </a:r>
            <a:r>
              <a:rPr lang="zh-CN" altLang="en-US" dirty="0"/>
              <a:t>信息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A3972C-221E-454F-A8EF-64A797AB6614}"/>
              </a:ext>
            </a:extLst>
          </p:cNvPr>
          <p:cNvSpPr/>
          <p:nvPr/>
        </p:nvSpPr>
        <p:spPr>
          <a:xfrm>
            <a:off x="5063319" y="289171"/>
            <a:ext cx="2715905" cy="166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病毒网站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8CCBBA-F31D-4A09-A2B5-AC67F954EBF7}"/>
              </a:ext>
            </a:extLst>
          </p:cNvPr>
          <p:cNvCxnSpPr/>
          <p:nvPr/>
        </p:nvCxnSpPr>
        <p:spPr>
          <a:xfrm flipV="1">
            <a:off x="5513696" y="1954198"/>
            <a:ext cx="0" cy="180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D6A5A61-FB6B-4145-BA0B-5248F11A7746}"/>
              </a:ext>
            </a:extLst>
          </p:cNvPr>
          <p:cNvSpPr txBox="1"/>
          <p:nvPr/>
        </p:nvSpPr>
        <p:spPr>
          <a:xfrm>
            <a:off x="5190530" y="2314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访问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52C155E-5B76-4E2F-B76E-FDB5D57D12E6}"/>
              </a:ext>
            </a:extLst>
          </p:cNvPr>
          <p:cNvCxnSpPr/>
          <p:nvPr/>
        </p:nvCxnSpPr>
        <p:spPr>
          <a:xfrm>
            <a:off x="6267352" y="1954198"/>
            <a:ext cx="0" cy="180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AD9E237-EE91-4D08-8E7D-962AB6C5BD4D}"/>
              </a:ext>
            </a:extLst>
          </p:cNvPr>
          <p:cNvSpPr txBox="1"/>
          <p:nvPr/>
        </p:nvSpPr>
        <p:spPr>
          <a:xfrm>
            <a:off x="5802661" y="26920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返回病毒页面</a:t>
            </a: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006AC036-B612-404D-B915-7E84FCFBC230}"/>
              </a:ext>
            </a:extLst>
          </p:cNvPr>
          <p:cNvSpPr/>
          <p:nvPr/>
        </p:nvSpPr>
        <p:spPr>
          <a:xfrm rot="8025894">
            <a:off x="5180840" y="1494019"/>
            <a:ext cx="215336" cy="273294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FD75C5D-89CB-492E-818D-99645D534899}"/>
              </a:ext>
            </a:extLst>
          </p:cNvPr>
          <p:cNvSpPr/>
          <p:nvPr/>
        </p:nvSpPr>
        <p:spPr>
          <a:xfrm>
            <a:off x="2656934" y="1482526"/>
            <a:ext cx="1617351" cy="574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43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FFBC15-E303-4C74-94E9-875D36E39287}"/>
              </a:ext>
            </a:extLst>
          </p:cNvPr>
          <p:cNvSpPr/>
          <p:nvPr/>
        </p:nvSpPr>
        <p:spPr>
          <a:xfrm>
            <a:off x="3782704" y="668741"/>
            <a:ext cx="4626592" cy="196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3C55F0-1B74-4FBC-89F5-AE21FCC1ACE4}"/>
              </a:ext>
            </a:extLst>
          </p:cNvPr>
          <p:cNvSpPr/>
          <p:nvPr/>
        </p:nvSpPr>
        <p:spPr>
          <a:xfrm>
            <a:off x="3812274" y="4416334"/>
            <a:ext cx="4626591" cy="196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9E26F21-8E39-4CD5-9BD9-B93F3C03F7B5}"/>
              </a:ext>
            </a:extLst>
          </p:cNvPr>
          <p:cNvSpPr/>
          <p:nvPr/>
        </p:nvSpPr>
        <p:spPr>
          <a:xfrm rot="10800000">
            <a:off x="4287672" y="2616958"/>
            <a:ext cx="354842" cy="1799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D5ADF36-697F-4744-BFA2-64CACB9CACD3}"/>
              </a:ext>
            </a:extLst>
          </p:cNvPr>
          <p:cNvSpPr/>
          <p:nvPr/>
        </p:nvSpPr>
        <p:spPr>
          <a:xfrm>
            <a:off x="5948149" y="2642549"/>
            <a:ext cx="354842" cy="1773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40E46149-15D1-491F-881E-641E5AFD6F4B}"/>
              </a:ext>
            </a:extLst>
          </p:cNvPr>
          <p:cNvSpPr/>
          <p:nvPr/>
        </p:nvSpPr>
        <p:spPr>
          <a:xfrm rot="10800000">
            <a:off x="7563134" y="2616959"/>
            <a:ext cx="354842" cy="1773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A042A2-AD18-4543-913B-7E47000D56D0}"/>
              </a:ext>
            </a:extLst>
          </p:cNvPr>
          <p:cNvSpPr txBox="1"/>
          <p:nvPr/>
        </p:nvSpPr>
        <p:spPr>
          <a:xfrm>
            <a:off x="2425765" y="31021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向服务器请求页面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01E9AF-0038-4FD0-A7A4-BCB38511C53F}"/>
              </a:ext>
            </a:extLst>
          </p:cNvPr>
          <p:cNvSpPr txBox="1"/>
          <p:nvPr/>
        </p:nvSpPr>
        <p:spPr>
          <a:xfrm>
            <a:off x="5087161" y="3102170"/>
            <a:ext cx="2475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服务器返回页面</a:t>
            </a:r>
            <a:endParaRPr lang="en-US" altLang="zh-CN" dirty="0"/>
          </a:p>
          <a:p>
            <a:r>
              <a:rPr lang="zh-CN" altLang="en-US" dirty="0"/>
              <a:t>以及表单中的</a:t>
            </a:r>
            <a:r>
              <a:rPr lang="en-US" altLang="zh-CN" dirty="0" err="1"/>
              <a:t>csrftoken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cookie</a:t>
            </a:r>
            <a:r>
              <a:rPr lang="zh-CN" altLang="en-US" dirty="0"/>
              <a:t>中的</a:t>
            </a:r>
            <a:r>
              <a:rPr lang="en-US" altLang="zh-CN" dirty="0" err="1"/>
              <a:t>csrftoken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E87B25-B7C6-4F55-9A4A-B36457681258}"/>
              </a:ext>
            </a:extLst>
          </p:cNvPr>
          <p:cNvSpPr txBox="1"/>
          <p:nvPr/>
        </p:nvSpPr>
        <p:spPr>
          <a:xfrm>
            <a:off x="7865871" y="32095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993651-9523-480C-8D72-10FDD1554A1B}"/>
              </a:ext>
            </a:extLst>
          </p:cNvPr>
          <p:cNvSpPr txBox="1"/>
          <p:nvPr/>
        </p:nvSpPr>
        <p:spPr>
          <a:xfrm>
            <a:off x="7562519" y="1651380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服务器会检查</a:t>
            </a:r>
            <a:endParaRPr lang="en-US" altLang="zh-CN" dirty="0"/>
          </a:p>
          <a:p>
            <a:r>
              <a:rPr lang="zh-CN" altLang="en-US" dirty="0"/>
              <a:t>表单中的</a:t>
            </a:r>
            <a:r>
              <a:rPr lang="en-US" altLang="zh-CN" dirty="0" err="1"/>
              <a:t>csrftoken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cookie</a:t>
            </a:r>
            <a:r>
              <a:rPr lang="zh-CN" altLang="en-US" dirty="0"/>
              <a:t>中的</a:t>
            </a:r>
            <a:r>
              <a:rPr lang="en-US" altLang="zh-CN" dirty="0" err="1"/>
              <a:t>csrftoken</a:t>
            </a:r>
            <a:r>
              <a:rPr lang="zh-CN" altLang="en-US" dirty="0"/>
              <a:t>是否一致</a:t>
            </a:r>
            <a:endParaRPr lang="en-US" altLang="zh-CN" dirty="0"/>
          </a:p>
          <a:p>
            <a:r>
              <a:rPr lang="zh-CN" altLang="en-US" dirty="0"/>
              <a:t>如果不一致，就拒绝处理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658CA4-89D7-4A3B-8836-8F284B2FA490}"/>
              </a:ext>
            </a:extLst>
          </p:cNvPr>
          <p:cNvSpPr/>
          <p:nvPr/>
        </p:nvSpPr>
        <p:spPr>
          <a:xfrm>
            <a:off x="6790079" y="620405"/>
            <a:ext cx="2255794" cy="10011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user_id</a:t>
            </a:r>
            <a:endParaRPr lang="en-US" altLang="zh-CN" dirty="0"/>
          </a:p>
          <a:p>
            <a:pPr algn="ctr"/>
            <a:r>
              <a:rPr lang="en-US" altLang="zh-CN" dirty="0" err="1"/>
              <a:t>csrftoken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32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C4182E-C845-4560-AE5C-4F80EBA23FD5}"/>
              </a:ext>
            </a:extLst>
          </p:cNvPr>
          <p:cNvSpPr/>
          <p:nvPr/>
        </p:nvSpPr>
        <p:spPr>
          <a:xfrm>
            <a:off x="3193576" y="600501"/>
            <a:ext cx="3207224" cy="166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百度服务器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EA8841-958A-456D-A6FA-A0CDB84F6C69}"/>
              </a:ext>
            </a:extLst>
          </p:cNvPr>
          <p:cNvSpPr/>
          <p:nvPr/>
        </p:nvSpPr>
        <p:spPr>
          <a:xfrm>
            <a:off x="1815152" y="3759959"/>
            <a:ext cx="5964072" cy="166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0B1B9FC-FF47-420A-8D5C-FEB9C8E66420}"/>
              </a:ext>
            </a:extLst>
          </p:cNvPr>
          <p:cNvCxnSpPr/>
          <p:nvPr/>
        </p:nvCxnSpPr>
        <p:spPr>
          <a:xfrm flipV="1">
            <a:off x="2647666" y="2265528"/>
            <a:ext cx="982638" cy="14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F54FCA-D16F-4D55-AC2A-9BBD9DA8C85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797188" y="2265528"/>
            <a:ext cx="0" cy="149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F14D89-90DC-4491-8231-3027FC93CD95}"/>
              </a:ext>
            </a:extLst>
          </p:cNvPr>
          <p:cNvCxnSpPr/>
          <p:nvPr/>
        </p:nvCxnSpPr>
        <p:spPr>
          <a:xfrm flipH="1" flipV="1">
            <a:off x="5813946" y="2265528"/>
            <a:ext cx="682388" cy="149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D3CA05-DD8A-4F24-B71A-D9202ACFF38A}"/>
              </a:ext>
            </a:extLst>
          </p:cNvPr>
          <p:cNvSpPr txBox="1"/>
          <p:nvPr/>
        </p:nvSpPr>
        <p:spPr>
          <a:xfrm>
            <a:off x="2083248" y="2643411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309AA8-4ECB-423E-9471-930169F6F18C}"/>
              </a:ext>
            </a:extLst>
          </p:cNvPr>
          <p:cNvSpPr txBox="1"/>
          <p:nvPr/>
        </p:nvSpPr>
        <p:spPr>
          <a:xfrm>
            <a:off x="3694716" y="2810595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登录的</a:t>
            </a:r>
            <a:r>
              <a:rPr lang="en-US" altLang="zh-CN" dirty="0"/>
              <a:t>cookie</a:t>
            </a:r>
            <a:r>
              <a:rPr lang="zh-CN" altLang="en-US" dirty="0"/>
              <a:t>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81A70-7F64-4BFC-A5E2-595D45100936}"/>
              </a:ext>
            </a:extLst>
          </p:cNvPr>
          <p:cNvSpPr txBox="1"/>
          <p:nvPr/>
        </p:nvSpPr>
        <p:spPr>
          <a:xfrm>
            <a:off x="6194119" y="2625929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携带</a:t>
            </a:r>
            <a:r>
              <a:rPr lang="en-US" altLang="zh-CN" dirty="0"/>
              <a:t>cookie</a:t>
            </a:r>
            <a:r>
              <a:rPr lang="zh-CN" altLang="en-US" dirty="0"/>
              <a:t>给服务器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3C1FBF-97F8-41A4-A3DE-A2FDE252FCD3}"/>
              </a:ext>
            </a:extLst>
          </p:cNvPr>
          <p:cNvSpPr/>
          <p:nvPr/>
        </p:nvSpPr>
        <p:spPr>
          <a:xfrm>
            <a:off x="4688738" y="1682080"/>
            <a:ext cx="1617351" cy="574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95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95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勇</dc:creator>
  <cp:lastModifiedBy>黄 勇</cp:lastModifiedBy>
  <cp:revision>8</cp:revision>
  <dcterms:created xsi:type="dcterms:W3CDTF">2018-05-15T07:35:46Z</dcterms:created>
  <dcterms:modified xsi:type="dcterms:W3CDTF">2018-06-25T16:40:47Z</dcterms:modified>
</cp:coreProperties>
</file>