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23"/>
  </p:notesMasterIdLst>
  <p:sldIdLst>
    <p:sldId id="256" r:id="rId2"/>
    <p:sldId id="260" r:id="rId3"/>
    <p:sldId id="261" r:id="rId4"/>
    <p:sldId id="275" r:id="rId5"/>
    <p:sldId id="276" r:id="rId6"/>
    <p:sldId id="262" r:id="rId7"/>
    <p:sldId id="263" r:id="rId8"/>
    <p:sldId id="265" r:id="rId9"/>
    <p:sldId id="257" r:id="rId10"/>
    <p:sldId id="264" r:id="rId11"/>
    <p:sldId id="266" r:id="rId12"/>
    <p:sldId id="272" r:id="rId13"/>
    <p:sldId id="259" r:id="rId14"/>
    <p:sldId id="271" r:id="rId15"/>
    <p:sldId id="258" r:id="rId16"/>
    <p:sldId id="273" r:id="rId17"/>
    <p:sldId id="267" r:id="rId18"/>
    <p:sldId id="268" r:id="rId19"/>
    <p:sldId id="269" r:id="rId20"/>
    <p:sldId id="270" r:id="rId21"/>
    <p:sldId id="274"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4FC39CD-0589-4EE0-BC06-FE4A795F7AA5}" v="1" dt="2018-04-15T09:19:20.387"/>
    <p1510:client id="{6D59BF65-1F70-4970-9F16-0D7673FC41A1}" v="2" dt="2020-01-21T20:17:18.024"/>
    <p1510:client id="{7FCE5C7C-74C6-4D27-B396-4171AB63E2D8}" v="2" dt="2019-10-08T19:24:01.055"/>
    <p1510:client id="{966BB347-87DC-D185-5C91-38A5FC014774}" v="2" dt="2020-01-22T17:50:43.978"/>
    <p1510:client id="{ACB9DEEF-BC65-4CF0-8500-0DDF519EF5DE}" v="4" dt="2020-01-21T13:06:53.361"/>
    <p1510:client id="{B4B7E8B8-5F5C-5D43-0FB1-FF922BC6C568}" v="1" dt="2021-01-05T18:22:29.466"/>
    <p1510:client id="{C14AD104-0837-FA94-D623-A39C1F716851}" v="1" dt="2020-01-21T20:35:27.55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kogiannakis, Aristos" userId="S::aristos.markogiannakis.1@city.ac.uk::80b87048-f730-4318-af7a-80506484f7c5" providerId="AD" clId="Web-{D017D231-E8A0-D10C-5905-1037E5F96FBF}"/>
    <pc:docChg chg="delSld">
      <pc:chgData name="Markogiannakis, Aristos" userId="S::aristos.markogiannakis.1@city.ac.uk::80b87048-f730-4318-af7a-80506484f7c5" providerId="AD" clId="Web-{D017D231-E8A0-D10C-5905-1037E5F96FBF}" dt="2018-10-02T13:46:40.989" v="0"/>
      <pc:docMkLst>
        <pc:docMk/>
      </pc:docMkLst>
      <pc:sldChg chg="del">
        <pc:chgData name="Markogiannakis, Aristos" userId="S::aristos.markogiannakis.1@city.ac.uk::80b87048-f730-4318-af7a-80506484f7c5" providerId="AD" clId="Web-{D017D231-E8A0-D10C-5905-1037E5F96FBF}" dt="2018-10-02T13:46:40.989" v="0"/>
        <pc:sldMkLst>
          <pc:docMk/>
          <pc:sldMk cId="2294753363" sldId="277"/>
        </pc:sldMkLst>
      </pc:sldChg>
    </pc:docChg>
  </pc:docChgLst>
  <pc:docChgLst>
    <pc:chgData name="Guest User" userId="S::urn:spo:anon#2f7b2ae11b0653f67e7d042fb4f1f06a8b616adda82267755dcc9a77e31bdfae::" providerId="AD" clId="Web-{7FCE5C7C-74C6-4D27-B396-4171AB63E2D8}"/>
    <pc:docChg chg="modSld">
      <pc:chgData name="Guest User" userId="S::urn:spo:anon#2f7b2ae11b0653f67e7d042fb4f1f06a8b616adda82267755dcc9a77e31bdfae::" providerId="AD" clId="Web-{7FCE5C7C-74C6-4D27-B396-4171AB63E2D8}" dt="2019-10-08T19:24:01.024" v="1" actId="1076"/>
      <pc:docMkLst>
        <pc:docMk/>
      </pc:docMkLst>
      <pc:sldChg chg="modSp">
        <pc:chgData name="Guest User" userId="S::urn:spo:anon#2f7b2ae11b0653f67e7d042fb4f1f06a8b616adda82267755dcc9a77e31bdfae::" providerId="AD" clId="Web-{7FCE5C7C-74C6-4D27-B396-4171AB63E2D8}" dt="2019-10-08T19:24:01.024" v="1" actId="1076"/>
        <pc:sldMkLst>
          <pc:docMk/>
          <pc:sldMk cId="702682035" sldId="269"/>
        </pc:sldMkLst>
        <pc:spChg chg="mod">
          <ac:chgData name="Guest User" userId="S::urn:spo:anon#2f7b2ae11b0653f67e7d042fb4f1f06a8b616adda82267755dcc9a77e31bdfae::" providerId="AD" clId="Web-{7FCE5C7C-74C6-4D27-B396-4171AB63E2D8}" dt="2019-10-08T19:24:01.024" v="1" actId="1076"/>
          <ac:spMkLst>
            <pc:docMk/>
            <pc:sldMk cId="702682035" sldId="269"/>
            <ac:spMk id="3" creationId="{00000000-0000-0000-0000-000000000000}"/>
          </ac:spMkLst>
        </pc:spChg>
      </pc:sldChg>
    </pc:docChg>
  </pc:docChgLst>
  <pc:docChgLst>
    <pc:chgData name="Guest User" userId="S::urn:spo:anon#2f7b2ae11b0653f67e7d042fb4f1f06a8b616adda82267755dcc9a77e31bdfae::" providerId="AD" clId="Web-{ACB9DEEF-BC65-4CF0-8500-0DDF519EF5DE}"/>
    <pc:docChg chg="modSld">
      <pc:chgData name="Guest User" userId="S::urn:spo:anon#2f7b2ae11b0653f67e7d042fb4f1f06a8b616adda82267755dcc9a77e31bdfae::" providerId="AD" clId="Web-{ACB9DEEF-BC65-4CF0-8500-0DDF519EF5DE}" dt="2020-01-21T13:06:53.361" v="3" actId="20577"/>
      <pc:docMkLst>
        <pc:docMk/>
      </pc:docMkLst>
      <pc:sldChg chg="modSp">
        <pc:chgData name="Guest User" userId="S::urn:spo:anon#2f7b2ae11b0653f67e7d042fb4f1f06a8b616adda82267755dcc9a77e31bdfae::" providerId="AD" clId="Web-{ACB9DEEF-BC65-4CF0-8500-0DDF519EF5DE}" dt="2020-01-21T13:06:53.361" v="2" actId="20577"/>
        <pc:sldMkLst>
          <pc:docMk/>
          <pc:sldMk cId="3567375055" sldId="276"/>
        </pc:sldMkLst>
        <pc:spChg chg="mod">
          <ac:chgData name="Guest User" userId="S::urn:spo:anon#2f7b2ae11b0653f67e7d042fb4f1f06a8b616adda82267755dcc9a77e31bdfae::" providerId="AD" clId="Web-{ACB9DEEF-BC65-4CF0-8500-0DDF519EF5DE}" dt="2020-01-21T13:06:53.361" v="2" actId="20577"/>
          <ac:spMkLst>
            <pc:docMk/>
            <pc:sldMk cId="3567375055" sldId="276"/>
            <ac:spMk id="3" creationId="{B50F4C96-203C-4828-A215-477C818921F1}"/>
          </ac:spMkLst>
        </pc:spChg>
      </pc:sldChg>
    </pc:docChg>
  </pc:docChgLst>
  <pc:docChgLst>
    <pc:chgData name="Markogiannakis, Aristos" userId="S::aristos.markogiannakis.1@city.ac.uk::80b87048-f730-4318-af7a-80506484f7c5" providerId="AD" clId="Web-{34FC39CD-0589-4EE0-BC06-FE4A795F7AA5}"/>
    <pc:docChg chg="addSld modSld sldOrd">
      <pc:chgData name="Markogiannakis, Aristos" userId="S::aristos.markogiannakis.1@city.ac.uk::80b87048-f730-4318-af7a-80506484f7c5" providerId="AD" clId="Web-{34FC39CD-0589-4EE0-BC06-FE4A795F7AA5}" dt="2018-04-15T09:29:34.856" v="465"/>
      <pc:docMkLst>
        <pc:docMk/>
      </pc:docMkLst>
      <pc:sldChg chg="modSp">
        <pc:chgData name="Markogiannakis, Aristos" userId="S::aristos.markogiannakis.1@city.ac.uk::80b87048-f730-4318-af7a-80506484f7c5" providerId="AD" clId="Web-{34FC39CD-0589-4EE0-BC06-FE4A795F7AA5}" dt="2018-04-15T09:29:34.856" v="464"/>
        <pc:sldMkLst>
          <pc:docMk/>
          <pc:sldMk cId="707591249" sldId="262"/>
        </pc:sldMkLst>
        <pc:spChg chg="mod">
          <ac:chgData name="Markogiannakis, Aristos" userId="S::aristos.markogiannakis.1@city.ac.uk::80b87048-f730-4318-af7a-80506484f7c5" providerId="AD" clId="Web-{34FC39CD-0589-4EE0-BC06-FE4A795F7AA5}" dt="2018-04-15T09:29:34.856" v="464"/>
          <ac:spMkLst>
            <pc:docMk/>
            <pc:sldMk cId="707591249" sldId="262"/>
            <ac:spMk id="3" creationId="{04E1FB7E-00FD-497A-96E5-2D778053352E}"/>
          </ac:spMkLst>
        </pc:spChg>
      </pc:sldChg>
      <pc:sldChg chg="modSp new ord">
        <pc:chgData name="Markogiannakis, Aristos" userId="S::aristos.markogiannakis.1@city.ac.uk::80b87048-f730-4318-af7a-80506484f7c5" providerId="AD" clId="Web-{34FC39CD-0589-4EE0-BC06-FE4A795F7AA5}" dt="2018-04-15T09:25:58.592" v="252"/>
        <pc:sldMkLst>
          <pc:docMk/>
          <pc:sldMk cId="2383802801" sldId="275"/>
        </pc:sldMkLst>
        <pc:spChg chg="mod">
          <ac:chgData name="Markogiannakis, Aristos" userId="S::aristos.markogiannakis.1@city.ac.uk::80b87048-f730-4318-af7a-80506484f7c5" providerId="AD" clId="Web-{34FC39CD-0589-4EE0-BC06-FE4A795F7AA5}" dt="2018-04-15T09:23:07.448" v="25"/>
          <ac:spMkLst>
            <pc:docMk/>
            <pc:sldMk cId="2383802801" sldId="275"/>
            <ac:spMk id="2" creationId="{4163A9CF-6634-4D24-9D59-38782AEAF6C1}"/>
          </ac:spMkLst>
        </pc:spChg>
        <pc:spChg chg="mod">
          <ac:chgData name="Markogiannakis, Aristos" userId="S::aristos.markogiannakis.1@city.ac.uk::80b87048-f730-4318-af7a-80506484f7c5" providerId="AD" clId="Web-{34FC39CD-0589-4EE0-BC06-FE4A795F7AA5}" dt="2018-04-15T09:25:58.592" v="252"/>
          <ac:spMkLst>
            <pc:docMk/>
            <pc:sldMk cId="2383802801" sldId="275"/>
            <ac:spMk id="3" creationId="{91BC9EAF-5714-44FB-9A67-9538641DFB77}"/>
          </ac:spMkLst>
        </pc:spChg>
      </pc:sldChg>
      <pc:sldChg chg="modSp new">
        <pc:chgData name="Markogiannakis, Aristos" userId="S::aristos.markogiannakis.1@city.ac.uk::80b87048-f730-4318-af7a-80506484f7c5" providerId="AD" clId="Web-{34FC39CD-0589-4EE0-BC06-FE4A795F7AA5}" dt="2018-04-15T09:27:59.888" v="378"/>
        <pc:sldMkLst>
          <pc:docMk/>
          <pc:sldMk cId="3567375055" sldId="276"/>
        </pc:sldMkLst>
        <pc:spChg chg="mod">
          <ac:chgData name="Markogiannakis, Aristos" userId="S::aristos.markogiannakis.1@city.ac.uk::80b87048-f730-4318-af7a-80506484f7c5" providerId="AD" clId="Web-{34FC39CD-0589-4EE0-BC06-FE4A795F7AA5}" dt="2018-04-15T09:26:09.702" v="263"/>
          <ac:spMkLst>
            <pc:docMk/>
            <pc:sldMk cId="3567375055" sldId="276"/>
            <ac:spMk id="2" creationId="{92176903-E39D-41B6-9111-F11788860F8E}"/>
          </ac:spMkLst>
        </pc:spChg>
        <pc:spChg chg="mod">
          <ac:chgData name="Markogiannakis, Aristos" userId="S::aristos.markogiannakis.1@city.ac.uk::80b87048-f730-4318-af7a-80506484f7c5" providerId="AD" clId="Web-{34FC39CD-0589-4EE0-BC06-FE4A795F7AA5}" dt="2018-04-15T09:27:59.888" v="378"/>
          <ac:spMkLst>
            <pc:docMk/>
            <pc:sldMk cId="3567375055" sldId="276"/>
            <ac:spMk id="3" creationId="{B50F4C96-203C-4828-A215-477C818921F1}"/>
          </ac:spMkLst>
        </pc:spChg>
      </pc:sldChg>
    </pc:docChg>
  </pc:docChgLst>
  <pc:docChgLst>
    <pc:chgData name="Markogiannakis, Aristos" userId="S::aristos.markogiannakis.1@city.ac.uk::80b87048-f730-4318-af7a-80506484f7c5" providerId="AD" clId="Web-{1B7665AA-5377-4095-904B-04C75CEA145A}"/>
    <pc:docChg chg="addSld modSld">
      <pc:chgData name="Markogiannakis, Aristos" userId="S::aristos.markogiannakis.1@city.ac.uk::80b87048-f730-4318-af7a-80506484f7c5" providerId="AD" clId="Web-{1B7665AA-5377-4095-904B-04C75CEA145A}" dt="2018-05-01T21:28:24.768" v="39"/>
      <pc:docMkLst>
        <pc:docMk/>
      </pc:docMkLst>
      <pc:sldChg chg="modSp new">
        <pc:chgData name="Markogiannakis, Aristos" userId="S::aristos.markogiannakis.1@city.ac.uk::80b87048-f730-4318-af7a-80506484f7c5" providerId="AD" clId="Web-{1B7665AA-5377-4095-904B-04C75CEA145A}" dt="2018-05-01T21:28:23.362" v="37"/>
        <pc:sldMkLst>
          <pc:docMk/>
          <pc:sldMk cId="2294753363" sldId="277"/>
        </pc:sldMkLst>
        <pc:spChg chg="mod">
          <ac:chgData name="Markogiannakis, Aristos" userId="S::aristos.markogiannakis.1@city.ac.uk::80b87048-f730-4318-af7a-80506484f7c5" providerId="AD" clId="Web-{1B7665AA-5377-4095-904B-04C75CEA145A}" dt="2018-05-01T21:27:56.487" v="1"/>
          <ac:spMkLst>
            <pc:docMk/>
            <pc:sldMk cId="2294753363" sldId="277"/>
            <ac:spMk id="2" creationId="{EFB53764-9E25-463E-A5C1-99AF44D3A1C6}"/>
          </ac:spMkLst>
        </pc:spChg>
        <pc:spChg chg="mod">
          <ac:chgData name="Markogiannakis, Aristos" userId="S::aristos.markogiannakis.1@city.ac.uk::80b87048-f730-4318-af7a-80506484f7c5" providerId="AD" clId="Web-{1B7665AA-5377-4095-904B-04C75CEA145A}" dt="2018-05-01T21:28:23.362" v="37"/>
          <ac:spMkLst>
            <pc:docMk/>
            <pc:sldMk cId="2294753363" sldId="277"/>
            <ac:spMk id="3" creationId="{14C6C9B2-44A6-4E7B-A4AD-C9A27400AF9E}"/>
          </ac:spMkLst>
        </pc:spChg>
      </pc:sldChg>
    </pc:docChg>
  </pc:docChgLst>
  <pc:docChgLst>
    <pc:chgData name="Guest User" userId="S::urn:spo:anon#2f7b2ae11b0653f67e7d042fb4f1f06a8b616adda82267755dcc9a77e31bdfae::" providerId="AD" clId="Web-{6D59BF65-1F70-4970-9F16-0D7673FC41A1}"/>
    <pc:docChg chg="modSld">
      <pc:chgData name="Guest User" userId="S::urn:spo:anon#2f7b2ae11b0653f67e7d042fb4f1f06a8b616adda82267755dcc9a77e31bdfae::" providerId="AD" clId="Web-{6D59BF65-1F70-4970-9F16-0D7673FC41A1}" dt="2020-01-21T20:17:18.008" v="1" actId="1076"/>
      <pc:docMkLst>
        <pc:docMk/>
      </pc:docMkLst>
      <pc:sldChg chg="modSp">
        <pc:chgData name="Guest User" userId="S::urn:spo:anon#2f7b2ae11b0653f67e7d042fb4f1f06a8b616adda82267755dcc9a77e31bdfae::" providerId="AD" clId="Web-{6D59BF65-1F70-4970-9F16-0D7673FC41A1}" dt="2020-01-21T20:17:18.008" v="1" actId="1076"/>
        <pc:sldMkLst>
          <pc:docMk/>
          <pc:sldMk cId="538167846" sldId="266"/>
        </pc:sldMkLst>
        <pc:spChg chg="mod">
          <ac:chgData name="Guest User" userId="S::urn:spo:anon#2f7b2ae11b0653f67e7d042fb4f1f06a8b616adda82267755dcc9a77e31bdfae::" providerId="AD" clId="Web-{6D59BF65-1F70-4970-9F16-0D7673FC41A1}" dt="2020-01-21T20:17:18.008" v="1" actId="1076"/>
          <ac:spMkLst>
            <pc:docMk/>
            <pc:sldMk cId="538167846" sldId="266"/>
            <ac:spMk id="7" creationId="{00000000-0000-0000-0000-000000000000}"/>
          </ac:spMkLst>
        </pc:spChg>
      </pc:sldChg>
    </pc:docChg>
  </pc:docChgLst>
  <pc:docChgLst>
    <pc:chgData name="Guest User" userId="S::urn:spo:anon#2f7b2ae11b0653f67e7d042fb4f1f06a8b616adda82267755dcc9a77e31bdfae::" providerId="AD" clId="Web-{B4B7E8B8-5F5C-5D43-0FB1-FF922BC6C568}"/>
    <pc:docChg chg="modSld">
      <pc:chgData name="Guest User" userId="S::urn:spo:anon#2f7b2ae11b0653f67e7d042fb4f1f06a8b616adda82267755dcc9a77e31bdfae::" providerId="AD" clId="Web-{B4B7E8B8-5F5C-5D43-0FB1-FF922BC6C568}" dt="2021-01-05T18:22:29.466" v="0" actId="14100"/>
      <pc:docMkLst>
        <pc:docMk/>
      </pc:docMkLst>
      <pc:sldChg chg="modSp">
        <pc:chgData name="Guest User" userId="S::urn:spo:anon#2f7b2ae11b0653f67e7d042fb4f1f06a8b616adda82267755dcc9a77e31bdfae::" providerId="AD" clId="Web-{B4B7E8B8-5F5C-5D43-0FB1-FF922BC6C568}" dt="2021-01-05T18:22:29.466" v="0" actId="14100"/>
        <pc:sldMkLst>
          <pc:docMk/>
          <pc:sldMk cId="702682035" sldId="269"/>
        </pc:sldMkLst>
        <pc:picChg chg="mod">
          <ac:chgData name="Guest User" userId="S::urn:spo:anon#2f7b2ae11b0653f67e7d042fb4f1f06a8b616adda82267755dcc9a77e31bdfae::" providerId="AD" clId="Web-{B4B7E8B8-5F5C-5D43-0FB1-FF922BC6C568}" dt="2021-01-05T18:22:29.466" v="0" actId="14100"/>
          <ac:picMkLst>
            <pc:docMk/>
            <pc:sldMk cId="702682035" sldId="269"/>
            <ac:picMk id="4" creationId="{00000000-0000-0000-0000-000000000000}"/>
          </ac:picMkLst>
        </pc:picChg>
      </pc:sldChg>
    </pc:docChg>
  </pc:docChgLst>
  <pc:docChgLst>
    <pc:chgData name="PG-Markogiannakis, Aristos" userId="S::aristos.markogiannakis@city.ac.uk::06df21b9-c3e5-4f62-9911-4e17e96c6028" providerId="AD" clId="Web-{638A590D-7A1A-F933-CFB1-5B605DC12FDD}"/>
    <pc:docChg chg="modSld">
      <pc:chgData name="PG-Markogiannakis, Aristos" userId="S::aristos.markogiannakis@city.ac.uk::06df21b9-c3e5-4f62-9911-4e17e96c6028" providerId="AD" clId="Web-{638A590D-7A1A-F933-CFB1-5B605DC12FDD}" dt="2019-01-22T16:54:26.323" v="17" actId="20577"/>
      <pc:docMkLst>
        <pc:docMk/>
      </pc:docMkLst>
      <pc:sldChg chg="modSp">
        <pc:chgData name="PG-Markogiannakis, Aristos" userId="S::aristos.markogiannakis@city.ac.uk::06df21b9-c3e5-4f62-9911-4e17e96c6028" providerId="AD" clId="Web-{638A590D-7A1A-F933-CFB1-5B605DC12FDD}" dt="2019-01-22T16:54:26.323" v="16" actId="20577"/>
        <pc:sldMkLst>
          <pc:docMk/>
          <pc:sldMk cId="2112251619" sldId="273"/>
        </pc:sldMkLst>
        <pc:spChg chg="mod">
          <ac:chgData name="PG-Markogiannakis, Aristos" userId="S::aristos.markogiannakis@city.ac.uk::06df21b9-c3e5-4f62-9911-4e17e96c6028" providerId="AD" clId="Web-{638A590D-7A1A-F933-CFB1-5B605DC12FDD}" dt="2019-01-22T16:54:26.323" v="16" actId="20577"/>
          <ac:spMkLst>
            <pc:docMk/>
            <pc:sldMk cId="2112251619" sldId="273"/>
            <ac:spMk id="3" creationId="{00000000-0000-0000-0000-000000000000}"/>
          </ac:spMkLst>
        </pc:spChg>
      </pc:sldChg>
    </pc:docChg>
  </pc:docChgLst>
  <pc:docChgLst>
    <pc:chgData name="Markogiannakis, Aristos" userId="S::aristos.markogiannakis.1@city.ac.uk::80b87048-f730-4318-af7a-80506484f7c5" providerId="AD" clId="Web-{D03F9262-9F2E-443D-BAC9-84C740DE47B8}"/>
    <pc:docChg chg="modSld">
      <pc:chgData name="Markogiannakis, Aristos" userId="S::aristos.markogiannakis.1@city.ac.uk::80b87048-f730-4318-af7a-80506484f7c5" providerId="AD" clId="Web-{D03F9262-9F2E-443D-BAC9-84C740DE47B8}" dt="2018-05-01T16:15:28.400" v="191"/>
      <pc:docMkLst>
        <pc:docMk/>
      </pc:docMkLst>
      <pc:sldChg chg="addSp delSp modSp">
        <pc:chgData name="Markogiannakis, Aristos" userId="S::aristos.markogiannakis.1@city.ac.uk::80b87048-f730-4318-af7a-80506484f7c5" providerId="AD" clId="Web-{D03F9262-9F2E-443D-BAC9-84C740DE47B8}" dt="2018-05-01T16:15:28.338" v="189"/>
        <pc:sldMkLst>
          <pc:docMk/>
          <pc:sldMk cId="1411732358" sldId="270"/>
        </pc:sldMkLst>
        <pc:spChg chg="del mod">
          <ac:chgData name="Markogiannakis, Aristos" userId="S::aristos.markogiannakis.1@city.ac.uk::80b87048-f730-4318-af7a-80506484f7c5" providerId="AD" clId="Web-{D03F9262-9F2E-443D-BAC9-84C740DE47B8}" dt="2018-05-01T16:13:19.104" v="90"/>
          <ac:spMkLst>
            <pc:docMk/>
            <pc:sldMk cId="1411732358" sldId="270"/>
            <ac:spMk id="3" creationId="{00000000-0000-0000-0000-000000000000}"/>
          </ac:spMkLst>
        </pc:spChg>
        <pc:spChg chg="add del mod">
          <ac:chgData name="Markogiannakis, Aristos" userId="S::aristos.markogiannakis.1@city.ac.uk::80b87048-f730-4318-af7a-80506484f7c5" providerId="AD" clId="Web-{D03F9262-9F2E-443D-BAC9-84C740DE47B8}" dt="2018-05-01T16:11:10.824" v="24"/>
          <ac:spMkLst>
            <pc:docMk/>
            <pc:sldMk cId="1411732358" sldId="270"/>
            <ac:spMk id="5" creationId="{D977E800-7CE0-4B60-BD8C-77B43CBD0706}"/>
          </ac:spMkLst>
        </pc:spChg>
        <pc:spChg chg="add del mod">
          <ac:chgData name="Markogiannakis, Aristos" userId="S::aristos.markogiannakis.1@city.ac.uk::80b87048-f730-4318-af7a-80506484f7c5" providerId="AD" clId="Web-{D03F9262-9F2E-443D-BAC9-84C740DE47B8}" dt="2018-05-01T16:13:38.260" v="96"/>
          <ac:spMkLst>
            <pc:docMk/>
            <pc:sldMk cId="1411732358" sldId="270"/>
            <ac:spMk id="7" creationId="{510C8A3D-1E08-4730-843E-9012A0F96C53}"/>
          </ac:spMkLst>
        </pc:spChg>
        <pc:spChg chg="add mod">
          <ac:chgData name="Markogiannakis, Aristos" userId="S::aristos.markogiannakis.1@city.ac.uk::80b87048-f730-4318-af7a-80506484f7c5" providerId="AD" clId="Web-{D03F9262-9F2E-443D-BAC9-84C740DE47B8}" dt="2018-05-01T16:15:28.338" v="189"/>
          <ac:spMkLst>
            <pc:docMk/>
            <pc:sldMk cId="1411732358" sldId="270"/>
            <ac:spMk id="9" creationId="{AE1B52FE-9F77-4378-B24D-0200DB7BA56E}"/>
          </ac:spMkLst>
        </pc:spChg>
      </pc:sldChg>
    </pc:docChg>
  </pc:docChgLst>
  <pc:docChgLst>
    <pc:chgData name="Guest User" userId="S::urn:spo:anon#2f7b2ae11b0653f67e7d042fb4f1f06a8b616adda82267755dcc9a77e31bdfae::" providerId="AD" clId="Web-{C14AD104-0837-FA94-D623-A39C1F716851}"/>
    <pc:docChg chg="modSld">
      <pc:chgData name="Guest User" userId="S::urn:spo:anon#2f7b2ae11b0653f67e7d042fb4f1f06a8b616adda82267755dcc9a77e31bdfae::" providerId="AD" clId="Web-{C14AD104-0837-FA94-D623-A39C1F716851}" dt="2020-01-21T20:35:27.551" v="0" actId="1076"/>
      <pc:docMkLst>
        <pc:docMk/>
      </pc:docMkLst>
      <pc:sldChg chg="modSp">
        <pc:chgData name="Guest User" userId="S::urn:spo:anon#2f7b2ae11b0653f67e7d042fb4f1f06a8b616adda82267755dcc9a77e31bdfae::" providerId="AD" clId="Web-{C14AD104-0837-FA94-D623-A39C1F716851}" dt="2020-01-21T20:35:27.551" v="0" actId="1076"/>
        <pc:sldMkLst>
          <pc:docMk/>
          <pc:sldMk cId="702682035" sldId="269"/>
        </pc:sldMkLst>
        <pc:spChg chg="mod">
          <ac:chgData name="Guest User" userId="S::urn:spo:anon#2f7b2ae11b0653f67e7d042fb4f1f06a8b616adda82267755dcc9a77e31bdfae::" providerId="AD" clId="Web-{C14AD104-0837-FA94-D623-A39C1F716851}" dt="2020-01-21T20:35:27.551" v="0" actId="1076"/>
          <ac:spMkLst>
            <pc:docMk/>
            <pc:sldMk cId="702682035" sldId="269"/>
            <ac:spMk id="3" creationId="{00000000-0000-0000-0000-000000000000}"/>
          </ac:spMkLst>
        </pc:spChg>
      </pc:sldChg>
    </pc:docChg>
  </pc:docChgLst>
  <pc:docChgLst>
    <pc:chgData name="UG-Musso, Andrea" userId="S::andrea.musso@city.ac.uk::9d830db7-caef-4ee9-81b7-33a41dbbbc69" providerId="AD" clId="Web-{966BB347-87DC-D185-5C91-38A5FC014774}"/>
    <pc:docChg chg="modSld">
      <pc:chgData name="UG-Musso, Andrea" userId="S::andrea.musso@city.ac.uk::9d830db7-caef-4ee9-81b7-33a41dbbbc69" providerId="AD" clId="Web-{966BB347-87DC-D185-5C91-38A5FC014774}" dt="2020-01-22T17:50:43.916" v="1" actId="1076"/>
      <pc:docMkLst>
        <pc:docMk/>
      </pc:docMkLst>
      <pc:sldChg chg="modSp">
        <pc:chgData name="UG-Musso, Andrea" userId="S::andrea.musso@city.ac.uk::9d830db7-caef-4ee9-81b7-33a41dbbbc69" providerId="AD" clId="Web-{966BB347-87DC-D185-5C91-38A5FC014774}" dt="2020-01-22T17:50:43.916" v="1" actId="1076"/>
        <pc:sldMkLst>
          <pc:docMk/>
          <pc:sldMk cId="702682035" sldId="269"/>
        </pc:sldMkLst>
        <pc:picChg chg="mod">
          <ac:chgData name="UG-Musso, Andrea" userId="S::andrea.musso@city.ac.uk::9d830db7-caef-4ee9-81b7-33a41dbbbc69" providerId="AD" clId="Web-{966BB347-87DC-D185-5C91-38A5FC014774}" dt="2020-01-22T17:50:43.916" v="1" actId="1076"/>
          <ac:picMkLst>
            <pc:docMk/>
            <pc:sldMk cId="702682035" sldId="269"/>
            <ac:picMk id="4"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1556DE-FC4D-2F47-B7D1-1B952BB1E115}" type="datetimeFigureOut">
              <a:rPr lang="en-US" smtClean="0"/>
              <a:t>1/5/2021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AAC99D-30E3-FE44-9D6B-07D17805ACBE}" type="slidenum">
              <a:rPr lang="en-US" smtClean="0"/>
              <a:t>‹#›</a:t>
            </a:fld>
            <a:endParaRPr lang="en-US"/>
          </a:p>
        </p:txBody>
      </p:sp>
    </p:spTree>
    <p:extLst>
      <p:ext uri="{BB962C8B-B14F-4D97-AF65-F5344CB8AC3E}">
        <p14:creationId xmlns:p14="http://schemas.microsoft.com/office/powerpoint/2010/main" val="6680344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Imagine</a:t>
            </a:r>
            <a:r>
              <a:rPr lang="en-US" baseline="0"/>
              <a:t> that we have 3 variables that have the word name, but we want now to put all three values in a single variable</a:t>
            </a:r>
          </a:p>
          <a:p>
            <a:endParaRPr lang="en-US" baseline="0"/>
          </a:p>
          <a:p>
            <a:endParaRPr lang="en-US" baseline="0"/>
          </a:p>
          <a:p>
            <a:r>
              <a:rPr lang="en-US" baseline="0" err="1"/>
              <a:t>var</a:t>
            </a:r>
            <a:r>
              <a:rPr lang="en-US" baseline="0"/>
              <a:t> names= [];</a:t>
            </a:r>
          </a:p>
          <a:p>
            <a:r>
              <a:rPr lang="en-US" baseline="0" err="1"/>
              <a:t>var</a:t>
            </a:r>
            <a:r>
              <a:rPr lang="en-US" baseline="0"/>
              <a:t> years = new Array(element1, element2, element3);</a:t>
            </a:r>
          </a:p>
          <a:p>
            <a:endParaRPr lang="en-US"/>
          </a:p>
          <a:p>
            <a:endParaRPr lang="en-US"/>
          </a:p>
          <a:p>
            <a:r>
              <a:rPr lang="en-US"/>
              <a:t>How do we read those</a:t>
            </a:r>
            <a:r>
              <a:rPr lang="en-US" baseline="0"/>
              <a:t> elements from the array?</a:t>
            </a:r>
          </a:p>
          <a:p>
            <a:r>
              <a:rPr lang="en-US" baseline="0"/>
              <a:t>How do we change the value in an array?</a:t>
            </a:r>
          </a:p>
          <a:p>
            <a:endParaRPr lang="en-US" baseline="0"/>
          </a:p>
          <a:p>
            <a:r>
              <a:rPr lang="en-US" baseline="0"/>
              <a:t>We can access the array by the index </a:t>
            </a:r>
            <a:r>
              <a:rPr lang="en-US" baseline="0" err="1"/>
              <a:t>myarray</a:t>
            </a:r>
            <a:r>
              <a:rPr lang="en-US" baseline="0"/>
              <a:t>[0] = 1;</a:t>
            </a:r>
          </a:p>
          <a:p>
            <a:endParaRPr lang="en-US" baseline="0"/>
          </a:p>
          <a:p>
            <a:endParaRPr lang="en-US" baseline="0"/>
          </a:p>
        </p:txBody>
      </p:sp>
      <p:sp>
        <p:nvSpPr>
          <p:cNvPr id="4" name="Slide Number Placeholder 3"/>
          <p:cNvSpPr>
            <a:spLocks noGrp="1"/>
          </p:cNvSpPr>
          <p:nvPr>
            <p:ph type="sldNum" sz="quarter" idx="10"/>
          </p:nvPr>
        </p:nvSpPr>
        <p:spPr/>
        <p:txBody>
          <a:bodyPr/>
          <a:lstStyle/>
          <a:p>
            <a:fld id="{78AAC99D-30E3-FE44-9D6B-07D17805ACBE}" type="slidenum">
              <a:rPr lang="en-US" smtClean="0"/>
              <a:t>10</a:t>
            </a:fld>
            <a:endParaRPr lang="en-US"/>
          </a:p>
        </p:txBody>
      </p:sp>
    </p:spTree>
    <p:extLst>
      <p:ext uri="{BB962C8B-B14F-4D97-AF65-F5344CB8AC3E}">
        <p14:creationId xmlns:p14="http://schemas.microsoft.com/office/powerpoint/2010/main" val="6099568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More advanced</a:t>
            </a:r>
            <a:r>
              <a:rPr lang="en-US" baseline="0"/>
              <a:t> topic </a:t>
            </a:r>
          </a:p>
          <a:p>
            <a:endParaRPr lang="en-US" baseline="0"/>
          </a:p>
          <a:p>
            <a:r>
              <a:rPr lang="en-US" baseline="0"/>
              <a:t>On the previous slide we spoke about Arrays and also how do we access an element from an array, to access it we had to use an index, but we can to access by a name can we?</a:t>
            </a:r>
          </a:p>
          <a:p>
            <a:endParaRPr lang="en-US" baseline="0"/>
          </a:p>
          <a:p>
            <a:endParaRPr lang="en-US" baseline="0"/>
          </a:p>
          <a:p>
            <a:r>
              <a:rPr lang="en-US" baseline="0"/>
              <a:t>Object we have key/value pairs</a:t>
            </a:r>
          </a:p>
          <a:p>
            <a:endParaRPr lang="en-US" baseline="0"/>
          </a:p>
          <a:p>
            <a:r>
              <a:rPr lang="en-US" baseline="0"/>
              <a:t>We use </a:t>
            </a:r>
            <a:r>
              <a:rPr lang="en-GB" baseline="0"/>
              <a:t>object literals </a:t>
            </a:r>
            <a:endParaRPr lang="en-US" baseline="0"/>
          </a:p>
        </p:txBody>
      </p:sp>
      <p:sp>
        <p:nvSpPr>
          <p:cNvPr id="4" name="Slide Number Placeholder 3"/>
          <p:cNvSpPr>
            <a:spLocks noGrp="1"/>
          </p:cNvSpPr>
          <p:nvPr>
            <p:ph type="sldNum" sz="quarter" idx="10"/>
          </p:nvPr>
        </p:nvSpPr>
        <p:spPr/>
        <p:txBody>
          <a:bodyPr/>
          <a:lstStyle/>
          <a:p>
            <a:fld id="{78AAC99D-30E3-FE44-9D6B-07D17805ACBE}" type="slidenum">
              <a:rPr lang="en-US" smtClean="0"/>
              <a:t>13</a:t>
            </a:fld>
            <a:endParaRPr lang="en-US"/>
          </a:p>
        </p:txBody>
      </p:sp>
    </p:spTree>
    <p:extLst>
      <p:ext uri="{BB962C8B-B14F-4D97-AF65-F5344CB8AC3E}">
        <p14:creationId xmlns:p14="http://schemas.microsoft.com/office/powerpoint/2010/main" val="10467735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8AAC99D-30E3-FE44-9D6B-07D17805ACBE}" type="slidenum">
              <a:rPr lang="en-US" smtClean="0"/>
              <a:t>21</a:t>
            </a:fld>
            <a:endParaRPr lang="en-US"/>
          </a:p>
        </p:txBody>
      </p:sp>
    </p:spTree>
    <p:extLst>
      <p:ext uri="{BB962C8B-B14F-4D97-AF65-F5344CB8AC3E}">
        <p14:creationId xmlns:p14="http://schemas.microsoft.com/office/powerpoint/2010/main" val="20940932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6128656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90309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4588942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0458824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6711150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8671146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1/5/2021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8490778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024091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7586173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537901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8544007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1/5/2021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496927785"/>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029DE7B6-DC7C-4BA1-B406-EDDA0C0A31C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94" y="1745670"/>
            <a:ext cx="12234394" cy="511233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2" name="Picture 12" descr="A close up of a logo&#10;&#10;Description generated with very high confidence">
            <a:extLst>
              <a:ext uri="{FF2B5EF4-FFF2-40B4-BE49-F238E27FC236}">
                <a16:creationId xmlns:a16="http://schemas.microsoft.com/office/drawing/2014/main" id="{65600255-E0C8-40EB-9177-15993487732E}"/>
              </a:ext>
            </a:extLst>
          </p:cNvPr>
          <p:cNvPicPr>
            <a:picLocks noChangeAspect="1"/>
          </p:cNvPicPr>
          <p:nvPr/>
        </p:nvPicPr>
        <p:blipFill>
          <a:blip r:embed="rId2"/>
          <a:stretch>
            <a:fillRect/>
          </a:stretch>
        </p:blipFill>
        <p:spPr>
          <a:xfrm>
            <a:off x="511905" y="238016"/>
            <a:ext cx="3920717" cy="1219471"/>
          </a:xfrm>
          <a:prstGeom prst="rect">
            <a:avLst/>
          </a:prstGeom>
        </p:spPr>
      </p:pic>
      <p:sp>
        <p:nvSpPr>
          <p:cNvPr id="2" name="Title 1"/>
          <p:cNvSpPr>
            <a:spLocks noGrp="1"/>
          </p:cNvSpPr>
          <p:nvPr>
            <p:ph type="ctrTitle"/>
          </p:nvPr>
        </p:nvSpPr>
        <p:spPr>
          <a:xfrm>
            <a:off x="548345" y="2511416"/>
            <a:ext cx="5478379" cy="2663407"/>
          </a:xfrm>
        </p:spPr>
        <p:txBody>
          <a:bodyPr>
            <a:normAutofit/>
          </a:bodyPr>
          <a:lstStyle/>
          <a:p>
            <a:pPr algn="l"/>
            <a:r>
              <a:rPr lang="en-US" sz="5400">
                <a:solidFill>
                  <a:srgbClr val="FFFFFF"/>
                </a:solidFill>
                <a:cs typeface="Calibri Light"/>
              </a:rPr>
              <a:t>Introduction to JavaScript</a:t>
            </a:r>
            <a:br>
              <a:rPr lang="en-US" sz="5400">
                <a:solidFill>
                  <a:srgbClr val="FFFFFF"/>
                </a:solidFill>
                <a:cs typeface="Calibri Light"/>
              </a:rPr>
            </a:br>
            <a:endParaRPr lang="en-US" sz="5400">
              <a:solidFill>
                <a:srgbClr val="FFFFFF"/>
              </a:solidFill>
            </a:endParaRPr>
          </a:p>
        </p:txBody>
      </p:sp>
      <p:sp>
        <p:nvSpPr>
          <p:cNvPr id="3" name="Subtitle 2"/>
          <p:cNvSpPr>
            <a:spLocks noGrp="1"/>
          </p:cNvSpPr>
          <p:nvPr>
            <p:ph type="subTitle" idx="1"/>
          </p:nvPr>
        </p:nvSpPr>
        <p:spPr>
          <a:xfrm>
            <a:off x="603763" y="4992695"/>
            <a:ext cx="5478380" cy="1860883"/>
          </a:xfrm>
        </p:spPr>
        <p:txBody>
          <a:bodyPr vert="horz" lIns="91440" tIns="45720" rIns="91440" bIns="45720" rtlCol="0">
            <a:normAutofit/>
          </a:bodyPr>
          <a:lstStyle/>
          <a:p>
            <a:pPr algn="l"/>
            <a:r>
              <a:rPr lang="en-US" sz="1500">
                <a:solidFill>
                  <a:srgbClr val="FFFFFF"/>
                </a:solidFill>
                <a:cs typeface="Calibri"/>
              </a:rPr>
              <a:t>Aris Markogiannakis</a:t>
            </a:r>
          </a:p>
          <a:p>
            <a:pPr algn="l"/>
            <a:r>
              <a:rPr lang="en-US" sz="1500" b="1">
                <a:solidFill>
                  <a:srgbClr val="FFFFFF"/>
                </a:solidFill>
                <a:cs typeface="Calibri"/>
              </a:rPr>
              <a:t>City University -  Short Courses</a:t>
            </a:r>
            <a:endParaRPr lang="en-US" sz="1500">
              <a:solidFill>
                <a:srgbClr val="FFFFFF"/>
              </a:solidFill>
              <a:cs typeface="Calibri"/>
            </a:endParaRPr>
          </a:p>
          <a:p>
            <a:pPr algn="l"/>
            <a:r>
              <a:rPr lang="en-US" sz="1500" b="1">
                <a:solidFill>
                  <a:srgbClr val="FFFFFF"/>
                </a:solidFill>
                <a:cs typeface="Calibri"/>
              </a:rPr>
              <a:t>CS3606 :  JavaScript 2: Advanced Javascript for Websites and Web</a:t>
            </a:r>
            <a:endParaRPr lang="en-US" sz="1500">
              <a:solidFill>
                <a:srgbClr val="FFFFFF"/>
              </a:solidFill>
              <a:cs typeface="Calibri"/>
            </a:endParaRPr>
          </a:p>
          <a:p>
            <a:pPr algn="l"/>
            <a:br>
              <a:rPr lang="en-US" sz="1500">
                <a:solidFill>
                  <a:srgbClr val="FFFFFF"/>
                </a:solidFill>
                <a:ea typeface="+mn-lt"/>
                <a:cs typeface="+mn-lt"/>
              </a:rPr>
            </a:br>
            <a:endParaRPr lang="en-US" sz="1500">
              <a:solidFill>
                <a:srgbClr val="FFFFFF"/>
              </a:solidFill>
              <a:cs typeface="Calibri"/>
            </a:endParaRPr>
          </a:p>
          <a:p>
            <a:pPr algn="l"/>
            <a:endParaRPr lang="en-US" sz="1500">
              <a:solidFill>
                <a:srgbClr val="FFFFFF"/>
              </a:solidFill>
              <a:cs typeface="Calibri"/>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B01DA-1DE4-49C0-867C-7FAA250199F9}"/>
              </a:ext>
            </a:extLst>
          </p:cNvPr>
          <p:cNvSpPr>
            <a:spLocks noGrp="1"/>
          </p:cNvSpPr>
          <p:nvPr>
            <p:ph type="title"/>
          </p:nvPr>
        </p:nvSpPr>
        <p:spPr/>
        <p:txBody>
          <a:bodyPr/>
          <a:lstStyle/>
          <a:p>
            <a:r>
              <a:rPr lang="en-US">
                <a:cs typeface="Calibri Light"/>
              </a:rPr>
              <a:t>Arrays</a:t>
            </a:r>
            <a:endParaRPr lang="en-US"/>
          </a:p>
        </p:txBody>
      </p:sp>
      <p:sp>
        <p:nvSpPr>
          <p:cNvPr id="3" name="Content Placeholder 2">
            <a:extLst>
              <a:ext uri="{FF2B5EF4-FFF2-40B4-BE49-F238E27FC236}">
                <a16:creationId xmlns:a16="http://schemas.microsoft.com/office/drawing/2014/main" id="{DEB2F174-5648-4BD2-9BE0-F8FF97C8B9A2}"/>
              </a:ext>
            </a:extLst>
          </p:cNvPr>
          <p:cNvSpPr>
            <a:spLocks noGrp="1"/>
          </p:cNvSpPr>
          <p:nvPr>
            <p:ph idx="1"/>
          </p:nvPr>
        </p:nvSpPr>
        <p:spPr>
          <a:xfrm>
            <a:off x="838200" y="1825625"/>
            <a:ext cx="5440136" cy="4351338"/>
          </a:xfrm>
        </p:spPr>
        <p:txBody>
          <a:bodyPr vert="horz" lIns="91440" tIns="45720" rIns="91440" bIns="45720" rtlCol="0" anchor="t">
            <a:normAutofit/>
          </a:bodyPr>
          <a:lstStyle/>
          <a:p>
            <a:r>
              <a:rPr lang="en-US">
                <a:cs typeface="Calibri"/>
              </a:rPr>
              <a:t>Remember… Arrays are collections/lists of things</a:t>
            </a:r>
          </a:p>
          <a:p>
            <a:r>
              <a:rPr lang="en-US">
                <a:cs typeface="Calibri"/>
              </a:rPr>
              <a:t>The values we store in arrays can be anything: </a:t>
            </a:r>
          </a:p>
          <a:p>
            <a:pPr lvl="1"/>
            <a:r>
              <a:rPr lang="en-US">
                <a:cs typeface="Calibri"/>
              </a:rPr>
              <a:t>Strings, Integers, Booleans, Objects, other arrays</a:t>
            </a:r>
          </a:p>
          <a:p>
            <a:r>
              <a:rPr lang="en-US">
                <a:cs typeface="Calibri"/>
              </a:rPr>
              <a:t>The 1st element’s index is 0</a:t>
            </a:r>
          </a:p>
          <a:p>
            <a:r>
              <a:rPr lang="en-US">
                <a:cs typeface="Calibri"/>
              </a:rPr>
              <a:t>The last element’s index is the length of the array - 1</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95288" y="1690688"/>
            <a:ext cx="4508500" cy="2146300"/>
          </a:xfrm>
          <a:prstGeom prst="rect">
            <a:avLst/>
          </a:prstGeom>
        </p:spPr>
      </p:pic>
    </p:spTree>
    <p:extLst>
      <p:ext uri="{BB962C8B-B14F-4D97-AF65-F5344CB8AC3E}">
        <p14:creationId xmlns:p14="http://schemas.microsoft.com/office/powerpoint/2010/main" val="41599505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Iterating through an Array</a:t>
            </a:r>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47385" y="1978025"/>
            <a:ext cx="5003800" cy="2336800"/>
          </a:xfrm>
        </p:spPr>
      </p:pic>
      <p:sp>
        <p:nvSpPr>
          <p:cNvPr id="7" name="Content Placeholder 2"/>
          <p:cNvSpPr txBox="1">
            <a:spLocks/>
          </p:cNvSpPr>
          <p:nvPr/>
        </p:nvSpPr>
        <p:spPr>
          <a:xfrm>
            <a:off x="990600" y="1978025"/>
            <a:ext cx="537740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We can iterate through the Array using the for loop</a:t>
            </a:r>
          </a:p>
          <a:p>
            <a:r>
              <a:rPr lang="en-US"/>
              <a:t>We will extend more on Arrays next week.</a:t>
            </a:r>
          </a:p>
        </p:txBody>
      </p:sp>
    </p:spTree>
    <p:extLst>
      <p:ext uri="{BB962C8B-B14F-4D97-AF65-F5344CB8AC3E}">
        <p14:creationId xmlns:p14="http://schemas.microsoft.com/office/powerpoint/2010/main" val="5381678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Exercise 1</a:t>
            </a:r>
          </a:p>
        </p:txBody>
      </p:sp>
      <p:sp>
        <p:nvSpPr>
          <p:cNvPr id="3" name="Content Placeholder 2"/>
          <p:cNvSpPr>
            <a:spLocks noGrp="1"/>
          </p:cNvSpPr>
          <p:nvPr>
            <p:ph idx="1"/>
          </p:nvPr>
        </p:nvSpPr>
        <p:spPr/>
        <p:txBody>
          <a:bodyPr/>
          <a:lstStyle/>
          <a:p>
            <a:r>
              <a:rPr lang="en-US"/>
              <a:t>Now it is time to do your exercise 1, please refer to </a:t>
            </a:r>
            <a:r>
              <a:rPr lang="en-US" err="1"/>
              <a:t>moodle</a:t>
            </a:r>
            <a:r>
              <a:rPr lang="en-US"/>
              <a:t> and download the Lesson 1- Exercises</a:t>
            </a:r>
          </a:p>
        </p:txBody>
      </p:sp>
    </p:spTree>
    <p:extLst>
      <p:ext uri="{BB962C8B-B14F-4D97-AF65-F5344CB8AC3E}">
        <p14:creationId xmlns:p14="http://schemas.microsoft.com/office/powerpoint/2010/main" val="6491518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005D5-7133-41AF-845A-5AC5258152A6}"/>
              </a:ext>
            </a:extLst>
          </p:cNvPr>
          <p:cNvSpPr>
            <a:spLocks noGrp="1"/>
          </p:cNvSpPr>
          <p:nvPr>
            <p:ph type="title"/>
          </p:nvPr>
        </p:nvSpPr>
        <p:spPr/>
        <p:txBody>
          <a:bodyPr/>
          <a:lstStyle/>
          <a:p>
            <a:r>
              <a:rPr lang="en-US">
                <a:cs typeface="Calibri Light"/>
              </a:rPr>
              <a:t>Object</a:t>
            </a:r>
            <a:endParaRPr lang="en-US"/>
          </a:p>
        </p:txBody>
      </p:sp>
      <p:sp>
        <p:nvSpPr>
          <p:cNvPr id="3" name="Content Placeholder 2">
            <a:extLst>
              <a:ext uri="{FF2B5EF4-FFF2-40B4-BE49-F238E27FC236}">
                <a16:creationId xmlns:a16="http://schemas.microsoft.com/office/drawing/2014/main" id="{DC17C3A9-96FB-4330-A017-0424F08FD83F}"/>
              </a:ext>
            </a:extLst>
          </p:cNvPr>
          <p:cNvSpPr>
            <a:spLocks noGrp="1"/>
          </p:cNvSpPr>
          <p:nvPr>
            <p:ph idx="1"/>
          </p:nvPr>
        </p:nvSpPr>
        <p:spPr>
          <a:xfrm>
            <a:off x="838200" y="1825625"/>
            <a:ext cx="4419600" cy="4351338"/>
          </a:xfrm>
        </p:spPr>
        <p:txBody>
          <a:bodyPr vert="horz" lIns="91440" tIns="45720" rIns="91440" bIns="45720" rtlCol="0" anchor="t">
            <a:normAutofit/>
          </a:bodyPr>
          <a:lstStyle/>
          <a:p>
            <a:pPr marL="0" indent="0">
              <a:buNone/>
            </a:pPr>
            <a:r>
              <a:rPr lang="en-US">
                <a:cs typeface="Calibri"/>
              </a:rPr>
              <a:t>Refers to a compound value when you can set properties that hold their own values of any type.</a:t>
            </a:r>
          </a:p>
          <a:p>
            <a:pPr marL="0" indent="0">
              <a:buNone/>
            </a:pPr>
            <a:endParaRPr lang="en-US">
              <a:cs typeface="Calibri"/>
            </a:endParaRPr>
          </a:p>
          <a:p>
            <a:pPr marL="0" indent="0">
              <a:buNone/>
            </a:pPr>
            <a:r>
              <a:rPr lang="en-US">
                <a:cs typeface="Calibri"/>
              </a:rPr>
              <a:t>We use object literals and instead of square brackets we use curly brackets.</a:t>
            </a:r>
          </a:p>
        </p:txBody>
      </p:sp>
      <p:sp>
        <p:nvSpPr>
          <p:cNvPr id="5" name="Content Placeholder 2">
            <a:extLst>
              <a:ext uri="{FF2B5EF4-FFF2-40B4-BE49-F238E27FC236}">
                <a16:creationId xmlns:a16="http://schemas.microsoft.com/office/drawing/2014/main" id="{5650C7FC-0699-4C63-A4E6-EBF011C17C7D}"/>
              </a:ext>
            </a:extLst>
          </p:cNvPr>
          <p:cNvSpPr txBox="1">
            <a:spLocks/>
          </p:cNvSpPr>
          <p:nvPr/>
        </p:nvSpPr>
        <p:spPr>
          <a:xfrm>
            <a:off x="6229709" y="1782493"/>
            <a:ext cx="4419600" cy="435133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err="1">
                <a:cs typeface="Calibri"/>
              </a:rPr>
              <a:t>var</a:t>
            </a:r>
            <a:r>
              <a:rPr lang="en-US">
                <a:cs typeface="Calibri"/>
              </a:rPr>
              <a:t> </a:t>
            </a:r>
            <a:r>
              <a:rPr lang="en-US" err="1">
                <a:cs typeface="Calibri"/>
              </a:rPr>
              <a:t>objExample</a:t>
            </a:r>
            <a:r>
              <a:rPr lang="en-US">
                <a:cs typeface="Calibri"/>
              </a:rPr>
              <a:t>= {</a:t>
            </a:r>
          </a:p>
          <a:p>
            <a:pPr marL="0" indent="0">
              <a:buNone/>
            </a:pPr>
            <a:r>
              <a:rPr lang="en-US">
                <a:cs typeface="Calibri"/>
              </a:rPr>
              <a:t>   a: "Hello world",</a:t>
            </a:r>
          </a:p>
          <a:p>
            <a:pPr marL="0" indent="0">
              <a:buNone/>
            </a:pPr>
            <a:r>
              <a:rPr lang="en-US">
                <a:cs typeface="Calibri"/>
              </a:rPr>
              <a:t>   b: 42,</a:t>
            </a:r>
          </a:p>
          <a:p>
            <a:pPr marL="0" indent="0">
              <a:buNone/>
            </a:pPr>
            <a:r>
              <a:rPr lang="en-US">
                <a:cs typeface="Calibri"/>
              </a:rPr>
              <a:t>   c: true</a:t>
            </a:r>
          </a:p>
          <a:p>
            <a:pPr marL="0" indent="0">
              <a:buNone/>
            </a:pPr>
            <a:r>
              <a:rPr lang="en-US">
                <a:cs typeface="Calibri"/>
              </a:rPr>
              <a:t>}</a:t>
            </a:r>
          </a:p>
          <a:p>
            <a:pPr marL="0" indent="0">
              <a:buNone/>
            </a:pPr>
            <a:r>
              <a:rPr lang="en-US">
                <a:cs typeface="Calibri"/>
              </a:rPr>
              <a:t>Or</a:t>
            </a:r>
          </a:p>
          <a:p>
            <a:pPr marL="0" indent="0">
              <a:buNone/>
            </a:pPr>
            <a:r>
              <a:rPr lang="en-US" err="1">
                <a:cs typeface="Calibri"/>
              </a:rPr>
              <a:t>var</a:t>
            </a:r>
            <a:r>
              <a:rPr lang="en-US">
                <a:cs typeface="Calibri"/>
              </a:rPr>
              <a:t> </a:t>
            </a:r>
            <a:r>
              <a:rPr lang="en-US" err="1">
                <a:cs typeface="Calibri"/>
              </a:rPr>
              <a:t>objExample</a:t>
            </a:r>
            <a:r>
              <a:rPr lang="en-US">
                <a:cs typeface="Calibri"/>
              </a:rPr>
              <a:t> = new Object(</a:t>
            </a:r>
          </a:p>
        </p:txBody>
      </p:sp>
    </p:spTree>
    <p:extLst>
      <p:ext uri="{BB962C8B-B14F-4D97-AF65-F5344CB8AC3E}">
        <p14:creationId xmlns:p14="http://schemas.microsoft.com/office/powerpoint/2010/main" val="23628850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Objects</a:t>
            </a:r>
          </a:p>
        </p:txBody>
      </p:sp>
      <p:sp>
        <p:nvSpPr>
          <p:cNvPr id="3" name="Content Placeholder 2"/>
          <p:cNvSpPr>
            <a:spLocks noGrp="1"/>
          </p:cNvSpPr>
          <p:nvPr>
            <p:ph idx="1"/>
          </p:nvPr>
        </p:nvSpPr>
        <p:spPr/>
        <p:txBody>
          <a:bodyPr/>
          <a:lstStyle/>
          <a:p>
            <a:r>
              <a:rPr lang="en-US"/>
              <a:t>How do we read/write (data mutation) an object?</a:t>
            </a:r>
          </a:p>
          <a:p>
            <a:pPr lvl="1"/>
            <a:r>
              <a:rPr lang="en-US"/>
              <a:t>Using the dot notation </a:t>
            </a:r>
            <a:r>
              <a:rPr lang="mr-IN"/>
              <a:t>–</a:t>
            </a:r>
            <a:r>
              <a:rPr lang="en-US"/>
              <a:t> </a:t>
            </a:r>
            <a:r>
              <a:rPr lang="en-US" err="1"/>
              <a:t>objExample.a</a:t>
            </a:r>
            <a:r>
              <a:rPr lang="en-US"/>
              <a:t>  </a:t>
            </a:r>
          </a:p>
          <a:p>
            <a:pPr lvl="1"/>
            <a:r>
              <a:rPr lang="en-US" err="1"/>
              <a:t>objExample.a</a:t>
            </a:r>
            <a:r>
              <a:rPr lang="en-US"/>
              <a:t> = 25; or </a:t>
            </a:r>
            <a:r>
              <a:rPr lang="en-US" err="1"/>
              <a:t>objExample</a:t>
            </a:r>
            <a:r>
              <a:rPr lang="en-US"/>
              <a:t>[a] = 25; works the same as arrays!</a:t>
            </a:r>
          </a:p>
          <a:p>
            <a:r>
              <a:rPr lang="en-US"/>
              <a:t>Is there another way to declare an object?</a:t>
            </a:r>
          </a:p>
          <a:p>
            <a:pPr lvl="1"/>
            <a:r>
              <a:rPr lang="en-US" err="1"/>
              <a:t>var</a:t>
            </a:r>
            <a:r>
              <a:rPr lang="en-US"/>
              <a:t> </a:t>
            </a:r>
            <a:r>
              <a:rPr lang="en-US" err="1"/>
              <a:t>objExample</a:t>
            </a:r>
            <a:r>
              <a:rPr lang="en-US"/>
              <a:t> = new Object();</a:t>
            </a:r>
          </a:p>
          <a:p>
            <a:pPr lvl="1"/>
            <a:r>
              <a:rPr lang="en-US" err="1"/>
              <a:t>objExample.name</a:t>
            </a:r>
            <a:r>
              <a:rPr lang="en-US"/>
              <a:t> = “Smith”;</a:t>
            </a:r>
          </a:p>
          <a:p>
            <a:r>
              <a:rPr lang="en-US"/>
              <a:t>Can an object have functions?</a:t>
            </a:r>
          </a:p>
          <a:p>
            <a:pPr lvl="1"/>
            <a:r>
              <a:rPr lang="en-US"/>
              <a:t>Yes it can!</a:t>
            </a:r>
          </a:p>
          <a:p>
            <a:pPr lvl="1"/>
            <a:endParaRPr lang="en-US"/>
          </a:p>
        </p:txBody>
      </p:sp>
    </p:spTree>
    <p:extLst>
      <p:ext uri="{BB962C8B-B14F-4D97-AF65-F5344CB8AC3E}">
        <p14:creationId xmlns:p14="http://schemas.microsoft.com/office/powerpoint/2010/main" val="19704286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F08C0-D14F-4CA8-A757-9E677A737A99}"/>
              </a:ext>
            </a:extLst>
          </p:cNvPr>
          <p:cNvSpPr>
            <a:spLocks noGrp="1"/>
          </p:cNvSpPr>
          <p:nvPr>
            <p:ph type="title"/>
          </p:nvPr>
        </p:nvSpPr>
        <p:spPr/>
        <p:txBody>
          <a:bodyPr/>
          <a:lstStyle/>
          <a:p>
            <a:r>
              <a:rPr lang="en-US" err="1">
                <a:cs typeface="Calibri Light"/>
              </a:rPr>
              <a:t>typeof</a:t>
            </a:r>
            <a:endParaRPr lang="en-US" err="1"/>
          </a:p>
        </p:txBody>
      </p:sp>
      <p:sp>
        <p:nvSpPr>
          <p:cNvPr id="3" name="Content Placeholder 2">
            <a:extLst>
              <a:ext uri="{FF2B5EF4-FFF2-40B4-BE49-F238E27FC236}">
                <a16:creationId xmlns:a16="http://schemas.microsoft.com/office/drawing/2014/main" id="{6D8CF85B-0C57-4637-AE43-792A2D714CD0}"/>
              </a:ext>
            </a:extLst>
          </p:cNvPr>
          <p:cNvSpPr>
            <a:spLocks noGrp="1"/>
          </p:cNvSpPr>
          <p:nvPr>
            <p:ph idx="1"/>
          </p:nvPr>
        </p:nvSpPr>
        <p:spPr>
          <a:xfrm>
            <a:off x="838200" y="1825625"/>
            <a:ext cx="5256551" cy="4351338"/>
          </a:xfrm>
        </p:spPr>
        <p:txBody>
          <a:bodyPr vert="horz" lIns="91440" tIns="45720" rIns="91440" bIns="45720" rtlCol="0" anchor="t">
            <a:normAutofit/>
          </a:bodyPr>
          <a:lstStyle/>
          <a:p>
            <a:r>
              <a:rPr lang="en-US">
                <a:cs typeface="Calibri"/>
              </a:rPr>
              <a:t>We can check the type of a variable by using the </a:t>
            </a:r>
            <a:r>
              <a:rPr lang="en-US" err="1">
                <a:cs typeface="Calibri"/>
              </a:rPr>
              <a:t>typeof</a:t>
            </a:r>
            <a:r>
              <a:rPr lang="en-US">
                <a:cs typeface="Calibri"/>
              </a:rPr>
              <a:t> method.</a:t>
            </a:r>
          </a:p>
        </p:txBody>
      </p:sp>
      <p:sp>
        <p:nvSpPr>
          <p:cNvPr id="9" name="Content Placeholder 2">
            <a:extLst>
              <a:ext uri="{FF2B5EF4-FFF2-40B4-BE49-F238E27FC236}">
                <a16:creationId xmlns:a16="http://schemas.microsoft.com/office/drawing/2014/main" id="{40614830-9CD8-43AB-9E80-F655C5F5598A}"/>
              </a:ext>
            </a:extLst>
          </p:cNvPr>
          <p:cNvSpPr txBox="1">
            <a:spLocks/>
          </p:cNvSpPr>
          <p:nvPr/>
        </p:nvSpPr>
        <p:spPr>
          <a:xfrm>
            <a:off x="5747479" y="1688215"/>
            <a:ext cx="5256551" cy="435133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cs typeface="Calibri"/>
              </a:rPr>
              <a:t>var a;</a:t>
            </a:r>
          </a:p>
          <a:p>
            <a:pPr marL="0" indent="0">
              <a:buNone/>
            </a:pPr>
            <a:r>
              <a:rPr lang="en-US" err="1">
                <a:cs typeface="Calibri"/>
              </a:rPr>
              <a:t>typeof</a:t>
            </a:r>
            <a:r>
              <a:rPr lang="en-US">
                <a:cs typeface="Calibri"/>
              </a:rPr>
              <a:t> a;  // undefined</a:t>
            </a:r>
          </a:p>
          <a:p>
            <a:pPr marL="0" indent="0">
              <a:buNone/>
            </a:pPr>
            <a:endParaRPr lang="en-US">
              <a:cs typeface="Calibri"/>
            </a:endParaRPr>
          </a:p>
          <a:p>
            <a:pPr marL="0" indent="0">
              <a:buNone/>
            </a:pPr>
            <a:r>
              <a:rPr lang="en-US">
                <a:cs typeface="Calibri"/>
              </a:rPr>
              <a:t>a = "hello world"</a:t>
            </a:r>
          </a:p>
          <a:p>
            <a:pPr marL="0" indent="0">
              <a:buNone/>
            </a:pPr>
            <a:r>
              <a:rPr lang="en-US" err="1">
                <a:cs typeface="Calibri"/>
              </a:rPr>
              <a:t>typeof</a:t>
            </a:r>
            <a:r>
              <a:rPr lang="en-US">
                <a:cs typeface="Calibri"/>
              </a:rPr>
              <a:t> a;  // string</a:t>
            </a:r>
          </a:p>
          <a:p>
            <a:pPr marL="0" indent="0">
              <a:buNone/>
            </a:pPr>
            <a:endParaRPr lang="en-US">
              <a:cs typeface="Calibri"/>
            </a:endParaRPr>
          </a:p>
          <a:p>
            <a:pPr marL="0" indent="0">
              <a:buNone/>
            </a:pPr>
            <a:r>
              <a:rPr lang="en-US">
                <a:cs typeface="Calibri"/>
              </a:rPr>
              <a:t>a= 42;</a:t>
            </a:r>
          </a:p>
          <a:p>
            <a:pPr marL="0" indent="0">
              <a:buNone/>
            </a:pPr>
            <a:r>
              <a:rPr lang="en-US" err="1">
                <a:cs typeface="Calibri"/>
              </a:rPr>
              <a:t>typeof</a:t>
            </a:r>
            <a:r>
              <a:rPr lang="en-US">
                <a:cs typeface="Calibri"/>
              </a:rPr>
              <a:t> a; // number</a:t>
            </a:r>
          </a:p>
        </p:txBody>
      </p:sp>
    </p:spTree>
    <p:extLst>
      <p:ext uri="{BB962C8B-B14F-4D97-AF65-F5344CB8AC3E}">
        <p14:creationId xmlns:p14="http://schemas.microsoft.com/office/powerpoint/2010/main" val="8574476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Exercises 2</a:t>
            </a:r>
          </a:p>
        </p:txBody>
      </p:sp>
      <p:sp>
        <p:nvSpPr>
          <p:cNvPr id="3" name="Content Placeholder 2"/>
          <p:cNvSpPr>
            <a:spLocks noGrp="1"/>
          </p:cNvSpPr>
          <p:nvPr>
            <p:ph idx="1"/>
          </p:nvPr>
        </p:nvSpPr>
        <p:spPr/>
        <p:txBody>
          <a:bodyPr vert="horz" lIns="91440" tIns="45720" rIns="91440" bIns="45720" rtlCol="0" anchor="t">
            <a:normAutofit/>
          </a:bodyPr>
          <a:lstStyle/>
          <a:p>
            <a:r>
              <a:rPr lang="en-US"/>
              <a:t>Lets do the same with using objects if time allows..</a:t>
            </a:r>
          </a:p>
        </p:txBody>
      </p:sp>
    </p:spTree>
    <p:extLst>
      <p:ext uri="{BB962C8B-B14F-4D97-AF65-F5344CB8AC3E}">
        <p14:creationId xmlns:p14="http://schemas.microsoft.com/office/powerpoint/2010/main" val="21122516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DOM</a:t>
            </a:r>
          </a:p>
        </p:txBody>
      </p:sp>
      <p:sp>
        <p:nvSpPr>
          <p:cNvPr id="3" name="Content Placeholder 2"/>
          <p:cNvSpPr>
            <a:spLocks noGrp="1"/>
          </p:cNvSpPr>
          <p:nvPr>
            <p:ph idx="1"/>
          </p:nvPr>
        </p:nvSpPr>
        <p:spPr/>
        <p:txBody>
          <a:bodyPr>
            <a:normAutofit fontScale="92500" lnSpcReduction="10000"/>
          </a:bodyPr>
          <a:lstStyle/>
          <a:p>
            <a:r>
              <a:rPr lang="en-US"/>
              <a:t>JavaScript rarely works alone</a:t>
            </a:r>
          </a:p>
          <a:p>
            <a:r>
              <a:rPr lang="en-US"/>
              <a:t>When a web page is loaded by the browser, the browser builds a DOM for the page </a:t>
            </a:r>
          </a:p>
          <a:p>
            <a:pPr lvl="1"/>
            <a:r>
              <a:rPr lang="en-US"/>
              <a:t>DOM: Document Object Model</a:t>
            </a:r>
          </a:p>
          <a:p>
            <a:pPr lvl="1"/>
            <a:r>
              <a:rPr lang="en-US"/>
              <a:t>A programmatic representation of the web page, as a tree structure</a:t>
            </a:r>
          </a:p>
          <a:p>
            <a:pPr lvl="1"/>
            <a:r>
              <a:rPr lang="en-US"/>
              <a:t>Each element of the HTML page becomes a node in the tree</a:t>
            </a:r>
          </a:p>
          <a:p>
            <a:pPr lvl="2"/>
            <a:r>
              <a:rPr lang="en-US"/>
              <a:t>Element: tags, comments, text</a:t>
            </a:r>
          </a:p>
          <a:p>
            <a:r>
              <a:rPr lang="en-US"/>
              <a:t>We access the DOM programmatically via the document object variable:</a:t>
            </a:r>
          </a:p>
          <a:p>
            <a:pPr lvl="1"/>
            <a:r>
              <a:rPr lang="en-US" err="1"/>
              <a:t>var</a:t>
            </a:r>
            <a:r>
              <a:rPr lang="en-US"/>
              <a:t> </a:t>
            </a:r>
            <a:r>
              <a:rPr lang="en-US" err="1"/>
              <a:t>pTitle</a:t>
            </a:r>
            <a:r>
              <a:rPr lang="en-US"/>
              <a:t> = </a:t>
            </a:r>
            <a:r>
              <a:rPr lang="en-US" err="1"/>
              <a:t>document.title</a:t>
            </a:r>
            <a:endParaRPr lang="en-US"/>
          </a:p>
          <a:p>
            <a:pPr lvl="1"/>
            <a:r>
              <a:rPr lang="en-US" err="1"/>
              <a:t>var</a:t>
            </a:r>
            <a:r>
              <a:rPr lang="en-US"/>
              <a:t> </a:t>
            </a:r>
            <a:r>
              <a:rPr lang="en-US" err="1"/>
              <a:t>pURL</a:t>
            </a:r>
            <a:r>
              <a:rPr lang="en-US"/>
              <a:t> = </a:t>
            </a:r>
            <a:r>
              <a:rPr lang="en-US" err="1"/>
              <a:t>document.URL</a:t>
            </a:r>
            <a:endParaRPr lang="en-US"/>
          </a:p>
          <a:p>
            <a:pPr lvl="1"/>
            <a:r>
              <a:rPr lang="en-US" err="1"/>
              <a:t>var</a:t>
            </a:r>
            <a:r>
              <a:rPr lang="en-US"/>
              <a:t> </a:t>
            </a:r>
            <a:r>
              <a:rPr lang="en-US" err="1"/>
              <a:t>pBody</a:t>
            </a:r>
            <a:r>
              <a:rPr lang="en-US"/>
              <a:t> = </a:t>
            </a:r>
            <a:r>
              <a:rPr lang="en-US" err="1"/>
              <a:t>document.body</a:t>
            </a:r>
            <a:r>
              <a:rPr lang="en-US"/>
              <a:t>;</a:t>
            </a:r>
          </a:p>
          <a:p>
            <a:pPr lvl="1"/>
            <a:r>
              <a:rPr lang="en-US" err="1"/>
              <a:t>Var</a:t>
            </a:r>
            <a:r>
              <a:rPr lang="en-US"/>
              <a:t> </a:t>
            </a:r>
            <a:r>
              <a:rPr lang="en-US" err="1"/>
              <a:t>pLinks</a:t>
            </a:r>
            <a:r>
              <a:rPr lang="en-US"/>
              <a:t> = </a:t>
            </a:r>
            <a:r>
              <a:rPr lang="en-US" err="1"/>
              <a:t>document.links</a:t>
            </a:r>
            <a:r>
              <a:rPr lang="en-US"/>
              <a:t>;</a:t>
            </a:r>
          </a:p>
        </p:txBody>
      </p:sp>
    </p:spTree>
    <p:extLst>
      <p:ext uri="{BB962C8B-B14F-4D97-AF65-F5344CB8AC3E}">
        <p14:creationId xmlns:p14="http://schemas.microsoft.com/office/powerpoint/2010/main" val="21392713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Elements</a:t>
            </a:r>
          </a:p>
        </p:txBody>
      </p:sp>
      <p:sp>
        <p:nvSpPr>
          <p:cNvPr id="3" name="Content Placeholder 2"/>
          <p:cNvSpPr>
            <a:spLocks noGrp="1"/>
          </p:cNvSpPr>
          <p:nvPr>
            <p:ph idx="1"/>
          </p:nvPr>
        </p:nvSpPr>
        <p:spPr>
          <a:xfrm>
            <a:off x="838200" y="1825625"/>
            <a:ext cx="5701496" cy="4351338"/>
          </a:xfrm>
        </p:spPr>
        <p:txBody>
          <a:bodyPr>
            <a:normAutofit fontScale="92500"/>
          </a:bodyPr>
          <a:lstStyle/>
          <a:p>
            <a:r>
              <a:rPr lang="en-US"/>
              <a:t>Each tag is represented by an Element object and properties that allows us to manipulate the element via the DOM!</a:t>
            </a:r>
          </a:p>
          <a:p>
            <a:r>
              <a:rPr lang="en-US"/>
              <a:t>How do we access an element?</a:t>
            </a:r>
          </a:p>
          <a:p>
            <a:pPr lvl="1"/>
            <a:r>
              <a:rPr lang="en-US"/>
              <a:t>If the element has an id (has to be unique) we can use </a:t>
            </a:r>
          </a:p>
          <a:p>
            <a:pPr lvl="2"/>
            <a:r>
              <a:rPr lang="en-US" b="1" err="1"/>
              <a:t>document.getElementById</a:t>
            </a:r>
            <a:r>
              <a:rPr lang="en-US" b="1"/>
              <a:t>(‘container’) </a:t>
            </a:r>
          </a:p>
          <a:p>
            <a:pPr lvl="1"/>
            <a:r>
              <a:rPr lang="en-US"/>
              <a:t>Using the </a:t>
            </a:r>
            <a:r>
              <a:rPr lang="en-US" b="1" err="1"/>
              <a:t>querySelectorAll</a:t>
            </a:r>
            <a:r>
              <a:rPr lang="en-US"/>
              <a:t> method to get elements either by their CSS class element or their tag name. </a:t>
            </a:r>
          </a:p>
          <a:p>
            <a:pPr lvl="2"/>
            <a:r>
              <a:rPr lang="en-US" err="1"/>
              <a:t>Document.querySelectorAll</a:t>
            </a:r>
            <a:r>
              <a:rPr lang="en-US"/>
              <a:t>(’p’);</a:t>
            </a:r>
          </a:p>
          <a:p>
            <a:pPr lvl="2"/>
            <a:r>
              <a:rPr lang="en-US" err="1"/>
              <a:t>Document.querySelectorAll</a:t>
            </a:r>
            <a:r>
              <a:rPr lang="en-US"/>
              <a:t>(‘.highlight’);</a:t>
            </a:r>
          </a:p>
          <a:p>
            <a:pPr lvl="1"/>
            <a:endParaRPr lang="en-US"/>
          </a:p>
          <a:p>
            <a:endParaRPr lang="en-US" b="1"/>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29385" y="1825625"/>
            <a:ext cx="5130800" cy="16002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29385" y="3808071"/>
            <a:ext cx="5158820" cy="1562582"/>
          </a:xfrm>
          <a:prstGeom prst="rect">
            <a:avLst/>
          </a:prstGeom>
        </p:spPr>
      </p:pic>
    </p:spTree>
    <p:extLst>
      <p:ext uri="{BB962C8B-B14F-4D97-AF65-F5344CB8AC3E}">
        <p14:creationId xmlns:p14="http://schemas.microsoft.com/office/powerpoint/2010/main" val="10672900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Events</a:t>
            </a:r>
          </a:p>
        </p:txBody>
      </p:sp>
      <p:sp>
        <p:nvSpPr>
          <p:cNvPr id="3" name="Content Placeholder 2"/>
          <p:cNvSpPr>
            <a:spLocks noGrp="1"/>
          </p:cNvSpPr>
          <p:nvPr>
            <p:ph idx="1"/>
          </p:nvPr>
        </p:nvSpPr>
        <p:spPr>
          <a:xfrm>
            <a:off x="1940856" y="1690688"/>
            <a:ext cx="5400554" cy="4351338"/>
          </a:xfrm>
        </p:spPr>
        <p:txBody>
          <a:bodyPr/>
          <a:lstStyle/>
          <a:p>
            <a:r>
              <a:rPr lang="en-US"/>
              <a:t>JavaScript programming is all about responding to events that occur in the browser. </a:t>
            </a:r>
          </a:p>
          <a:p>
            <a:r>
              <a:rPr lang="en-US"/>
              <a:t>Events: click, </a:t>
            </a:r>
            <a:r>
              <a:rPr lang="en-US" err="1"/>
              <a:t>mouseover</a:t>
            </a:r>
            <a:r>
              <a:rPr lang="en-US"/>
              <a:t>, </a:t>
            </a:r>
            <a:r>
              <a:rPr lang="en-US" err="1"/>
              <a:t>keyup</a:t>
            </a:r>
            <a:r>
              <a:rPr lang="en-US"/>
              <a:t>, load. etc. To run code in response to browser events, use the </a:t>
            </a:r>
            <a:r>
              <a:rPr lang="en-US" b="1" err="1"/>
              <a:t>addEventListener</a:t>
            </a:r>
            <a:r>
              <a:rPr lang="en-US"/>
              <a:t> method of the Element object </a:t>
            </a:r>
            <a:r>
              <a:rPr lang="en-US" b="1" err="1"/>
              <a:t>el.addEventListener</a:t>
            </a:r>
            <a:r>
              <a:rPr lang="en-US" b="1"/>
              <a:t>(</a:t>
            </a:r>
            <a:r>
              <a:rPr lang="en-US" b="1" err="1"/>
              <a:t>eventName</a:t>
            </a:r>
            <a:r>
              <a:rPr lang="en-US" b="1"/>
              <a:t>, </a:t>
            </a:r>
            <a:r>
              <a:rPr lang="en-US" b="1" err="1"/>
              <a:t>functionToCall</a:t>
            </a:r>
            <a:r>
              <a:rPr lang="en-US" b="1"/>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37244" y="1516283"/>
            <a:ext cx="4588266" cy="2114239"/>
          </a:xfrm>
          <a:prstGeom prst="rect">
            <a:avLst/>
          </a:prstGeom>
        </p:spPr>
      </p:pic>
    </p:spTree>
    <p:extLst>
      <p:ext uri="{BB962C8B-B14F-4D97-AF65-F5344CB8AC3E}">
        <p14:creationId xmlns:p14="http://schemas.microsoft.com/office/powerpoint/2010/main" val="7026820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45E97-5B07-421B-B48B-7F82334DE5FF}"/>
              </a:ext>
            </a:extLst>
          </p:cNvPr>
          <p:cNvSpPr>
            <a:spLocks noGrp="1"/>
          </p:cNvSpPr>
          <p:nvPr>
            <p:ph type="title"/>
          </p:nvPr>
        </p:nvSpPr>
        <p:spPr/>
        <p:txBody>
          <a:bodyPr/>
          <a:lstStyle/>
          <a:p>
            <a:r>
              <a:rPr lang="en-US">
                <a:cs typeface="Calibri Light"/>
              </a:rPr>
              <a:t>Tutor</a:t>
            </a:r>
            <a:endParaRPr lang="en-US"/>
          </a:p>
        </p:txBody>
      </p:sp>
      <p:sp>
        <p:nvSpPr>
          <p:cNvPr id="3" name="Content Placeholder 2">
            <a:extLst>
              <a:ext uri="{FF2B5EF4-FFF2-40B4-BE49-F238E27FC236}">
                <a16:creationId xmlns:a16="http://schemas.microsoft.com/office/drawing/2014/main" id="{85A3B577-D8DE-4EA4-8C1F-DD6222DDAFE9}"/>
              </a:ext>
            </a:extLst>
          </p:cNvPr>
          <p:cNvSpPr>
            <a:spLocks noGrp="1"/>
          </p:cNvSpPr>
          <p:nvPr>
            <p:ph idx="1"/>
          </p:nvPr>
        </p:nvSpPr>
        <p:spPr/>
        <p:txBody>
          <a:bodyPr vert="horz" lIns="91440" tIns="45720" rIns="91440" bIns="45720" rtlCol="0" anchor="t">
            <a:normAutofit/>
          </a:bodyPr>
          <a:lstStyle/>
          <a:p>
            <a:r>
              <a:rPr lang="en-US">
                <a:cs typeface="Calibri"/>
              </a:rPr>
              <a:t>My name is Aris </a:t>
            </a:r>
            <a:r>
              <a:rPr lang="en-US" err="1">
                <a:cs typeface="Calibri"/>
              </a:rPr>
              <a:t>Markogiannakis</a:t>
            </a:r>
          </a:p>
          <a:p>
            <a:r>
              <a:rPr lang="en-US">
                <a:cs typeface="Calibri"/>
              </a:rPr>
              <a:t>I have been a web developer for over 15 years now, working in a number of institutions and corporates </a:t>
            </a:r>
          </a:p>
          <a:p>
            <a:r>
              <a:rPr lang="en-US">
                <a:cs typeface="Calibri"/>
              </a:rPr>
              <a:t>I am currently teaching Advanced JavaScript and </a:t>
            </a:r>
            <a:r>
              <a:rPr lang="en-US" err="1">
                <a:cs typeface="Calibri"/>
              </a:rPr>
              <a:t>.Net</a:t>
            </a:r>
            <a:r>
              <a:rPr lang="en-US">
                <a:cs typeface="Calibri"/>
              </a:rPr>
              <a:t> Core at City Short Courses</a:t>
            </a:r>
          </a:p>
          <a:p>
            <a:r>
              <a:rPr lang="en-US">
                <a:cs typeface="Calibri"/>
              </a:rPr>
              <a:t>I have been teaching at Short courses for over 5 years now.</a:t>
            </a:r>
          </a:p>
          <a:p>
            <a:pPr marL="0" indent="0">
              <a:buNone/>
            </a:pPr>
            <a:endParaRPr lang="en-US">
              <a:cs typeface="Calibri"/>
            </a:endParaRPr>
          </a:p>
          <a:p>
            <a:endParaRPr lang="en-US">
              <a:cs typeface="Calibri"/>
            </a:endParaRPr>
          </a:p>
        </p:txBody>
      </p:sp>
    </p:spTree>
    <p:extLst>
      <p:ext uri="{BB962C8B-B14F-4D97-AF65-F5344CB8AC3E}">
        <p14:creationId xmlns:p14="http://schemas.microsoft.com/office/powerpoint/2010/main" val="42307363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Insert content to the page</a:t>
            </a:r>
          </a:p>
        </p:txBody>
      </p:sp>
      <p:sp>
        <p:nvSpPr>
          <p:cNvPr id="9" name="Content Placeholder 2">
            <a:extLst>
              <a:ext uri="{FF2B5EF4-FFF2-40B4-BE49-F238E27FC236}">
                <a16:creationId xmlns:a16="http://schemas.microsoft.com/office/drawing/2014/main" id="{AE1B52FE-9F77-4378-B24D-0200DB7BA56E}"/>
              </a:ext>
            </a:extLst>
          </p:cNvPr>
          <p:cNvSpPr txBox="1">
            <a:spLocks/>
          </p:cNvSpPr>
          <p:nvPr/>
        </p:nvSpPr>
        <p:spPr>
          <a:xfrm>
            <a:off x="735842" y="1643656"/>
            <a:ext cx="5701496" cy="435133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What if we wanted</a:t>
            </a:r>
            <a:r>
              <a:rPr lang="en-US">
                <a:cs typeface="Calibri"/>
              </a:rPr>
              <a:t> to add our own text or an element to the page, can we?</a:t>
            </a:r>
            <a:endParaRPr lang="en-US"/>
          </a:p>
          <a:p>
            <a:r>
              <a:rPr lang="en-US" b="1" err="1"/>
              <a:t>insertAdjacentHTML</a:t>
            </a:r>
            <a:r>
              <a:rPr lang="en-US" b="1"/>
              <a:t>()</a:t>
            </a:r>
            <a:r>
              <a:rPr lang="en-US"/>
              <a:t> parses the specified text as HTML or XML </a:t>
            </a:r>
            <a:r>
              <a:rPr lang="en-US">
                <a:cs typeface="Calibri"/>
              </a:rPr>
              <a:t>and</a:t>
            </a:r>
            <a:r>
              <a:rPr lang="en-US"/>
              <a:t> inserts the resulting nodes into the DOM tree at a specified position.</a:t>
            </a:r>
          </a:p>
          <a:p>
            <a:endParaRPr lang="en-US">
              <a:cs typeface="Calibri"/>
            </a:endParaRPr>
          </a:p>
          <a:p>
            <a:r>
              <a:rPr lang="en-US">
                <a:cs typeface="Calibri"/>
              </a:rPr>
              <a:t>It takes two arguments </a:t>
            </a:r>
          </a:p>
          <a:p>
            <a:pPr lvl="1"/>
            <a:r>
              <a:rPr lang="en-US">
                <a:cs typeface="Calibri"/>
              </a:rPr>
              <a:t>Position </a:t>
            </a:r>
          </a:p>
          <a:p>
            <a:pPr lvl="1"/>
            <a:endParaRPr lang="en-US">
              <a:cs typeface="Calibri"/>
            </a:endParaRPr>
          </a:p>
          <a:p>
            <a:endParaRPr lang="en-US" b="1">
              <a:cs typeface="Calibri"/>
            </a:endParaRPr>
          </a:p>
        </p:txBody>
      </p:sp>
    </p:spTree>
    <p:extLst>
      <p:ext uri="{BB962C8B-B14F-4D97-AF65-F5344CB8AC3E}">
        <p14:creationId xmlns:p14="http://schemas.microsoft.com/office/powerpoint/2010/main" val="14117323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Exercise 3</a:t>
            </a:r>
          </a:p>
        </p:txBody>
      </p:sp>
      <p:sp>
        <p:nvSpPr>
          <p:cNvPr id="3" name="Content Placeholder 2"/>
          <p:cNvSpPr>
            <a:spLocks noGrp="1"/>
          </p:cNvSpPr>
          <p:nvPr>
            <p:ph idx="1"/>
          </p:nvPr>
        </p:nvSpPr>
        <p:spPr/>
        <p:txBody>
          <a:bodyPr/>
          <a:lstStyle/>
          <a:p>
            <a:r>
              <a:rPr lang="en-US"/>
              <a:t>Now it is time to do the Exercise 3</a:t>
            </a:r>
          </a:p>
        </p:txBody>
      </p:sp>
    </p:spTree>
    <p:extLst>
      <p:ext uri="{BB962C8B-B14F-4D97-AF65-F5344CB8AC3E}">
        <p14:creationId xmlns:p14="http://schemas.microsoft.com/office/powerpoint/2010/main" val="14017916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741A9-0C13-497C-89C2-92EC16EFB27F}"/>
              </a:ext>
            </a:extLst>
          </p:cNvPr>
          <p:cNvSpPr>
            <a:spLocks noGrp="1"/>
          </p:cNvSpPr>
          <p:nvPr>
            <p:ph type="title"/>
          </p:nvPr>
        </p:nvSpPr>
        <p:spPr/>
        <p:txBody>
          <a:bodyPr/>
          <a:lstStyle/>
          <a:p>
            <a:r>
              <a:rPr lang="en-US">
                <a:cs typeface="Calibri Light"/>
              </a:rPr>
              <a:t>About you?</a:t>
            </a:r>
            <a:endParaRPr lang="en-US"/>
          </a:p>
        </p:txBody>
      </p:sp>
      <p:sp>
        <p:nvSpPr>
          <p:cNvPr id="3" name="Content Placeholder 2">
            <a:extLst>
              <a:ext uri="{FF2B5EF4-FFF2-40B4-BE49-F238E27FC236}">
                <a16:creationId xmlns:a16="http://schemas.microsoft.com/office/drawing/2014/main" id="{5671A3F6-6833-4361-A1DE-94C71DF0B957}"/>
              </a:ext>
            </a:extLst>
          </p:cNvPr>
          <p:cNvSpPr>
            <a:spLocks noGrp="1"/>
          </p:cNvSpPr>
          <p:nvPr>
            <p:ph idx="1"/>
          </p:nvPr>
        </p:nvSpPr>
        <p:spPr/>
        <p:txBody>
          <a:bodyPr vert="horz" lIns="91440" tIns="45720" rIns="91440" bIns="45720" rtlCol="0" anchor="t">
            <a:normAutofit/>
          </a:bodyPr>
          <a:lstStyle/>
          <a:p>
            <a:r>
              <a:rPr lang="en-US">
                <a:cs typeface="Calibri"/>
              </a:rPr>
              <a:t>Tell me your name</a:t>
            </a:r>
          </a:p>
          <a:p>
            <a:r>
              <a:rPr lang="en-US">
                <a:cs typeface="Calibri"/>
              </a:rPr>
              <a:t>Job Title</a:t>
            </a:r>
          </a:p>
          <a:p>
            <a:r>
              <a:rPr lang="en-US">
                <a:cs typeface="Calibri"/>
              </a:rPr>
              <a:t>If you want where you work! And what you do at the moment?</a:t>
            </a:r>
          </a:p>
          <a:p>
            <a:r>
              <a:rPr lang="en-US">
                <a:cs typeface="Calibri"/>
              </a:rPr>
              <a:t>And what you would like to learn from this course.</a:t>
            </a:r>
          </a:p>
          <a:p>
            <a:r>
              <a:rPr lang="en-US">
                <a:cs typeface="Calibri"/>
              </a:rPr>
              <a:t>What is your knowledge in JavaScript</a:t>
            </a:r>
          </a:p>
        </p:txBody>
      </p:sp>
    </p:spTree>
    <p:extLst>
      <p:ext uri="{BB962C8B-B14F-4D97-AF65-F5344CB8AC3E}">
        <p14:creationId xmlns:p14="http://schemas.microsoft.com/office/powerpoint/2010/main" val="39330510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3A9CF-6634-4D24-9D59-38782AEAF6C1}"/>
              </a:ext>
            </a:extLst>
          </p:cNvPr>
          <p:cNvSpPr>
            <a:spLocks noGrp="1"/>
          </p:cNvSpPr>
          <p:nvPr>
            <p:ph type="title"/>
          </p:nvPr>
        </p:nvSpPr>
        <p:spPr/>
        <p:txBody>
          <a:bodyPr/>
          <a:lstStyle/>
          <a:p>
            <a:r>
              <a:rPr lang="en-US">
                <a:cs typeface="Calibri Light"/>
              </a:rPr>
              <a:t>A very short history of JavaScript</a:t>
            </a:r>
            <a:endParaRPr lang="en-US"/>
          </a:p>
        </p:txBody>
      </p:sp>
      <p:sp>
        <p:nvSpPr>
          <p:cNvPr id="3" name="Content Placeholder 2">
            <a:extLst>
              <a:ext uri="{FF2B5EF4-FFF2-40B4-BE49-F238E27FC236}">
                <a16:creationId xmlns:a16="http://schemas.microsoft.com/office/drawing/2014/main" id="{91BC9EAF-5714-44FB-9A67-9538641DFB77}"/>
              </a:ext>
            </a:extLst>
          </p:cNvPr>
          <p:cNvSpPr>
            <a:spLocks noGrp="1"/>
          </p:cNvSpPr>
          <p:nvPr>
            <p:ph idx="1"/>
          </p:nvPr>
        </p:nvSpPr>
        <p:spPr/>
        <p:txBody>
          <a:bodyPr vert="horz" lIns="91440" tIns="45720" rIns="91440" bIns="45720" rtlCol="0" anchor="t">
            <a:normAutofit/>
          </a:bodyPr>
          <a:lstStyle/>
          <a:p>
            <a:r>
              <a:rPr lang="en-US">
                <a:cs typeface="Calibri"/>
              </a:rPr>
              <a:t>1996 – Changed from </a:t>
            </a:r>
            <a:r>
              <a:rPr lang="en-US" err="1">
                <a:cs typeface="Calibri"/>
              </a:rPr>
              <a:t>LiveScript</a:t>
            </a:r>
            <a:r>
              <a:rPr lang="en-US">
                <a:cs typeface="Calibri"/>
              </a:rPr>
              <a:t> to JavaScript to attract Java Developers</a:t>
            </a:r>
          </a:p>
          <a:p>
            <a:r>
              <a:rPr lang="en-US">
                <a:cs typeface="Calibri"/>
              </a:rPr>
              <a:t>1997 – ECMAScript 1 became the first version </a:t>
            </a:r>
          </a:p>
          <a:p>
            <a:r>
              <a:rPr lang="en-US">
                <a:cs typeface="Calibri"/>
              </a:rPr>
              <a:t>2009 – </a:t>
            </a:r>
            <a:r>
              <a:rPr lang="en-US" err="1">
                <a:cs typeface="Calibri"/>
              </a:rPr>
              <a:t>EcmaScript</a:t>
            </a:r>
            <a:r>
              <a:rPr lang="en-US">
                <a:cs typeface="Calibri"/>
              </a:rPr>
              <a:t> 5 (ES5) was released with lots of new features</a:t>
            </a:r>
          </a:p>
          <a:p>
            <a:r>
              <a:rPr lang="en-US">
                <a:cs typeface="Calibri"/>
              </a:rPr>
              <a:t>2015 – </a:t>
            </a:r>
            <a:r>
              <a:rPr lang="en-US" err="1">
                <a:cs typeface="Calibri"/>
              </a:rPr>
              <a:t>EcmaScript</a:t>
            </a:r>
            <a:r>
              <a:rPr lang="en-US">
                <a:cs typeface="Calibri"/>
              </a:rPr>
              <a:t> 2015 (ES2015) was released:  the biggest update ever</a:t>
            </a:r>
          </a:p>
          <a:p>
            <a:r>
              <a:rPr lang="en-US">
                <a:cs typeface="Calibri"/>
              </a:rPr>
              <a:t>2016 – </a:t>
            </a:r>
            <a:r>
              <a:rPr lang="en-US" err="1">
                <a:cs typeface="Calibri"/>
              </a:rPr>
              <a:t>EcmaScript</a:t>
            </a:r>
            <a:r>
              <a:rPr lang="en-US">
                <a:cs typeface="Calibri"/>
              </a:rPr>
              <a:t> 2016 (ES2016) was released with minor changes only. </a:t>
            </a:r>
          </a:p>
        </p:txBody>
      </p:sp>
    </p:spTree>
    <p:extLst>
      <p:ext uri="{BB962C8B-B14F-4D97-AF65-F5344CB8AC3E}">
        <p14:creationId xmlns:p14="http://schemas.microsoft.com/office/powerpoint/2010/main" val="23838028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76903-E39D-41B6-9111-F11788860F8E}"/>
              </a:ext>
            </a:extLst>
          </p:cNvPr>
          <p:cNvSpPr>
            <a:spLocks noGrp="1"/>
          </p:cNvSpPr>
          <p:nvPr>
            <p:ph type="title"/>
          </p:nvPr>
        </p:nvSpPr>
        <p:spPr/>
        <p:txBody>
          <a:bodyPr/>
          <a:lstStyle/>
          <a:p>
            <a:r>
              <a:rPr lang="en-US">
                <a:cs typeface="Calibri Light"/>
              </a:rPr>
              <a:t>What about today</a:t>
            </a:r>
            <a:endParaRPr lang="en-US"/>
          </a:p>
        </p:txBody>
      </p:sp>
      <p:sp>
        <p:nvSpPr>
          <p:cNvPr id="3" name="Content Placeholder 2">
            <a:extLst>
              <a:ext uri="{FF2B5EF4-FFF2-40B4-BE49-F238E27FC236}">
                <a16:creationId xmlns:a16="http://schemas.microsoft.com/office/drawing/2014/main" id="{B50F4C96-203C-4828-A215-477C818921F1}"/>
              </a:ext>
            </a:extLst>
          </p:cNvPr>
          <p:cNvSpPr>
            <a:spLocks noGrp="1"/>
          </p:cNvSpPr>
          <p:nvPr>
            <p:ph idx="1"/>
          </p:nvPr>
        </p:nvSpPr>
        <p:spPr/>
        <p:txBody>
          <a:bodyPr vert="horz" lIns="91440" tIns="45720" rIns="91440" bIns="45720" rtlCol="0" anchor="t">
            <a:normAutofit/>
          </a:bodyPr>
          <a:lstStyle/>
          <a:p>
            <a:r>
              <a:rPr lang="en-US">
                <a:cs typeface="Calibri"/>
              </a:rPr>
              <a:t>ES5 is fully supported in all modern browsers</a:t>
            </a:r>
          </a:p>
          <a:p>
            <a:r>
              <a:rPr lang="en-US">
                <a:cs typeface="Calibri"/>
              </a:rPr>
              <a:t>ES6/ES2015 only partial support in modern browsers, no support in older browsers. Can't use in production. </a:t>
            </a:r>
          </a:p>
          <a:p>
            <a:r>
              <a:rPr lang="en-US">
                <a:cs typeface="Calibri"/>
              </a:rPr>
              <a:t>ES2016 Almost no support in modern browsers </a:t>
            </a:r>
          </a:p>
        </p:txBody>
      </p:sp>
    </p:spTree>
    <p:extLst>
      <p:ext uri="{BB962C8B-B14F-4D97-AF65-F5344CB8AC3E}">
        <p14:creationId xmlns:p14="http://schemas.microsoft.com/office/powerpoint/2010/main" val="35673750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0D809-8A75-4F8A-8886-BDC269820372}"/>
              </a:ext>
            </a:extLst>
          </p:cNvPr>
          <p:cNvSpPr>
            <a:spLocks noGrp="1"/>
          </p:cNvSpPr>
          <p:nvPr>
            <p:ph type="title"/>
          </p:nvPr>
        </p:nvSpPr>
        <p:spPr/>
        <p:txBody>
          <a:bodyPr/>
          <a:lstStyle/>
          <a:p>
            <a:r>
              <a:rPr lang="en-US">
                <a:cs typeface="Calibri Light"/>
              </a:rPr>
              <a:t>Course Information</a:t>
            </a:r>
            <a:endParaRPr lang="en-US"/>
          </a:p>
        </p:txBody>
      </p:sp>
      <p:sp>
        <p:nvSpPr>
          <p:cNvPr id="3" name="Content Placeholder 2">
            <a:extLst>
              <a:ext uri="{FF2B5EF4-FFF2-40B4-BE49-F238E27FC236}">
                <a16:creationId xmlns:a16="http://schemas.microsoft.com/office/drawing/2014/main" id="{04E1FB7E-00FD-497A-96E5-2D778053352E}"/>
              </a:ext>
            </a:extLst>
          </p:cNvPr>
          <p:cNvSpPr>
            <a:spLocks noGrp="1"/>
          </p:cNvSpPr>
          <p:nvPr>
            <p:ph idx="1"/>
          </p:nvPr>
        </p:nvSpPr>
        <p:spPr>
          <a:xfrm>
            <a:off x="838200" y="1825625"/>
            <a:ext cx="10837885" cy="4351338"/>
          </a:xfrm>
        </p:spPr>
        <p:txBody>
          <a:bodyPr vert="horz" lIns="91440" tIns="45720" rIns="91440" bIns="45720" rtlCol="0" anchor="t">
            <a:normAutofit/>
          </a:bodyPr>
          <a:lstStyle/>
          <a:p>
            <a:r>
              <a:rPr lang="en-US">
                <a:cs typeface="Calibri"/>
              </a:rPr>
              <a:t>We will be using ES5 for the beginning of the course</a:t>
            </a:r>
          </a:p>
          <a:p>
            <a:r>
              <a:rPr lang="en-US">
                <a:cs typeface="Calibri"/>
              </a:rPr>
              <a:t>We will switch to ES6 after the class 6</a:t>
            </a:r>
          </a:p>
          <a:p>
            <a:r>
              <a:rPr lang="en-US">
                <a:cs typeface="Calibri"/>
              </a:rPr>
              <a:t>We will finish with two React classes</a:t>
            </a:r>
          </a:p>
          <a:p>
            <a:r>
              <a:rPr lang="en-US">
                <a:cs typeface="Calibri"/>
              </a:rPr>
              <a:t>But firstly will go through the basics today and we will do a Revision in JavaScript before we get into the very advanced areas of the programming language</a:t>
            </a:r>
            <a:endParaRPr lang="en-US"/>
          </a:p>
          <a:p>
            <a:endParaRPr lang="en-US">
              <a:cs typeface="Calibri"/>
            </a:endParaRPr>
          </a:p>
        </p:txBody>
      </p:sp>
    </p:spTree>
    <p:extLst>
      <p:ext uri="{BB962C8B-B14F-4D97-AF65-F5344CB8AC3E}">
        <p14:creationId xmlns:p14="http://schemas.microsoft.com/office/powerpoint/2010/main" val="7075912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D1B40-1548-49BA-9EC0-884FB1D730B3}"/>
              </a:ext>
            </a:extLst>
          </p:cNvPr>
          <p:cNvSpPr>
            <a:spLocks noGrp="1"/>
          </p:cNvSpPr>
          <p:nvPr>
            <p:ph type="title"/>
          </p:nvPr>
        </p:nvSpPr>
        <p:spPr/>
        <p:txBody>
          <a:bodyPr/>
          <a:lstStyle/>
          <a:p>
            <a:r>
              <a:rPr lang="en-US">
                <a:cs typeface="Calibri Light"/>
              </a:rPr>
              <a:t>Debugging </a:t>
            </a:r>
            <a:endParaRPr lang="en-US"/>
          </a:p>
        </p:txBody>
      </p:sp>
      <p:sp>
        <p:nvSpPr>
          <p:cNvPr id="3" name="Content Placeholder 2">
            <a:extLst>
              <a:ext uri="{FF2B5EF4-FFF2-40B4-BE49-F238E27FC236}">
                <a16:creationId xmlns:a16="http://schemas.microsoft.com/office/drawing/2014/main" id="{31D1DD79-9D1C-40C2-95B8-9B86F2B9D954}"/>
              </a:ext>
            </a:extLst>
          </p:cNvPr>
          <p:cNvSpPr>
            <a:spLocks noGrp="1"/>
          </p:cNvSpPr>
          <p:nvPr>
            <p:ph idx="1"/>
          </p:nvPr>
        </p:nvSpPr>
        <p:spPr>
          <a:xfrm>
            <a:off x="838200" y="1825625"/>
            <a:ext cx="6002438" cy="4351338"/>
          </a:xfrm>
        </p:spPr>
        <p:txBody>
          <a:bodyPr vert="horz" lIns="91440" tIns="45720" rIns="91440" bIns="45720" rtlCol="0" anchor="t">
            <a:normAutofit/>
          </a:bodyPr>
          <a:lstStyle/>
          <a:p>
            <a:r>
              <a:rPr lang="en-US">
                <a:cs typeface="Calibri"/>
              </a:rPr>
              <a:t>What are the best ways of debugging our code</a:t>
            </a:r>
          </a:p>
          <a:p>
            <a:pPr lvl="1"/>
            <a:r>
              <a:rPr lang="en-US">
                <a:cs typeface="Calibri"/>
              </a:rPr>
              <a:t>Using console host object, it is implemented by the browsers and it is not a part of JavaScript specification</a:t>
            </a:r>
          </a:p>
          <a:p>
            <a:pPr lvl="1"/>
            <a:r>
              <a:rPr lang="en-US">
                <a:cs typeface="Calibri"/>
              </a:rPr>
              <a:t>We use the log method to inspect expressions</a:t>
            </a:r>
          </a:p>
          <a:p>
            <a:pPr lvl="1"/>
            <a:r>
              <a:rPr lang="en-US">
                <a:cs typeface="Calibri"/>
              </a:rPr>
              <a:t>We then press F12 and then hit the console tab.</a:t>
            </a:r>
          </a:p>
          <a:p>
            <a:pPr marL="457200" lvl="1" indent="0">
              <a:buNone/>
            </a:pPr>
            <a:endParaRPr lang="en-US">
              <a:cs typeface="Calibri"/>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71658" y="1825625"/>
            <a:ext cx="4614439" cy="3888309"/>
          </a:xfrm>
          <a:prstGeom prst="rect">
            <a:avLst/>
          </a:prstGeom>
        </p:spPr>
      </p:pic>
    </p:spTree>
    <p:extLst>
      <p:ext uri="{BB962C8B-B14F-4D97-AF65-F5344CB8AC3E}">
        <p14:creationId xmlns:p14="http://schemas.microsoft.com/office/powerpoint/2010/main" val="8902594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Debugging</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60933"/>
            <a:ext cx="6278703" cy="3692252"/>
          </a:xfrm>
        </p:spPr>
      </p:pic>
    </p:spTree>
    <p:extLst>
      <p:ext uri="{BB962C8B-B14F-4D97-AF65-F5344CB8AC3E}">
        <p14:creationId xmlns:p14="http://schemas.microsoft.com/office/powerpoint/2010/main" val="14071615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2CC93-6DA9-4981-9C28-FE2B88154F39}"/>
              </a:ext>
            </a:extLst>
          </p:cNvPr>
          <p:cNvSpPr>
            <a:spLocks noGrp="1"/>
          </p:cNvSpPr>
          <p:nvPr>
            <p:ph type="title"/>
          </p:nvPr>
        </p:nvSpPr>
        <p:spPr/>
        <p:txBody>
          <a:bodyPr/>
          <a:lstStyle/>
          <a:p>
            <a:r>
              <a:rPr lang="en-US">
                <a:cs typeface="Calibri Light"/>
              </a:rPr>
              <a:t>Types</a:t>
            </a:r>
            <a:endParaRPr lang="en-US"/>
          </a:p>
        </p:txBody>
      </p:sp>
      <p:sp>
        <p:nvSpPr>
          <p:cNvPr id="3" name="Content Placeholder 2">
            <a:extLst>
              <a:ext uri="{FF2B5EF4-FFF2-40B4-BE49-F238E27FC236}">
                <a16:creationId xmlns:a16="http://schemas.microsoft.com/office/drawing/2014/main" id="{63AB1196-D291-41D3-8EE1-C4520AE81242}"/>
              </a:ext>
            </a:extLst>
          </p:cNvPr>
          <p:cNvSpPr>
            <a:spLocks noGrp="1"/>
          </p:cNvSpPr>
          <p:nvPr>
            <p:ph idx="1"/>
          </p:nvPr>
        </p:nvSpPr>
        <p:spPr/>
        <p:txBody>
          <a:bodyPr vert="horz" lIns="91440" tIns="45720" rIns="91440" bIns="45720" rtlCol="0" anchor="t">
            <a:normAutofit/>
          </a:bodyPr>
          <a:lstStyle/>
          <a:p>
            <a:pPr marL="0" indent="0">
              <a:buNone/>
            </a:pPr>
            <a:r>
              <a:rPr lang="en-US">
                <a:cs typeface="Calibri"/>
              </a:rPr>
              <a:t>Which types do you know in JavaScript</a:t>
            </a:r>
            <a:endParaRPr lang="en-US"/>
          </a:p>
          <a:p>
            <a:pPr marL="0" indent="0">
              <a:buNone/>
            </a:pPr>
            <a:endParaRPr lang="en-US">
              <a:cs typeface="Calibri"/>
            </a:endParaRPr>
          </a:p>
          <a:p>
            <a:pPr lvl="1"/>
            <a:r>
              <a:rPr lang="en-US">
                <a:cs typeface="Calibri"/>
              </a:rPr>
              <a:t>string </a:t>
            </a:r>
          </a:p>
          <a:p>
            <a:pPr lvl="1"/>
            <a:r>
              <a:rPr lang="en-US">
                <a:cs typeface="Calibri"/>
              </a:rPr>
              <a:t>number</a:t>
            </a:r>
          </a:p>
          <a:p>
            <a:pPr lvl="1"/>
            <a:r>
              <a:rPr lang="en-US" err="1">
                <a:cs typeface="Calibri"/>
              </a:rPr>
              <a:t>boolean</a:t>
            </a:r>
            <a:endParaRPr lang="en-US">
              <a:cs typeface="Calibri"/>
            </a:endParaRPr>
          </a:p>
          <a:p>
            <a:pPr lvl="1"/>
            <a:r>
              <a:rPr lang="en-US">
                <a:cs typeface="Calibri"/>
              </a:rPr>
              <a:t>null and undefined</a:t>
            </a:r>
          </a:p>
          <a:p>
            <a:pPr lvl="1"/>
            <a:r>
              <a:rPr lang="en-US">
                <a:cs typeface="Calibri"/>
              </a:rPr>
              <a:t>object</a:t>
            </a:r>
          </a:p>
          <a:p>
            <a:pPr lvl="1"/>
            <a:r>
              <a:rPr lang="en-US">
                <a:cs typeface="Calibri"/>
              </a:rPr>
              <a:t>symbol (new to ES6)</a:t>
            </a:r>
          </a:p>
          <a:p>
            <a:pPr lvl="1"/>
            <a:endParaRPr lang="en-US">
              <a:cs typeface="Calibri"/>
            </a:endParaRPr>
          </a:p>
        </p:txBody>
      </p:sp>
    </p:spTree>
    <p:extLst>
      <p:ext uri="{BB962C8B-B14F-4D97-AF65-F5344CB8AC3E}">
        <p14:creationId xmlns:p14="http://schemas.microsoft.com/office/powerpoint/2010/main" val="216620982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21</Slides>
  <Notes>3</Notes>
  <HiddenSlides>0</HiddenSlide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Introduction to JavaScript </vt:lpstr>
      <vt:lpstr>Tutor</vt:lpstr>
      <vt:lpstr>About you?</vt:lpstr>
      <vt:lpstr>A very short history of JavaScript</vt:lpstr>
      <vt:lpstr>What about today</vt:lpstr>
      <vt:lpstr>Course Information</vt:lpstr>
      <vt:lpstr>Debugging </vt:lpstr>
      <vt:lpstr>Debugging</vt:lpstr>
      <vt:lpstr>Types</vt:lpstr>
      <vt:lpstr>Arrays</vt:lpstr>
      <vt:lpstr>Iterating through an Array</vt:lpstr>
      <vt:lpstr>Exercise 1</vt:lpstr>
      <vt:lpstr>Object</vt:lpstr>
      <vt:lpstr>Objects</vt:lpstr>
      <vt:lpstr>typeof</vt:lpstr>
      <vt:lpstr>Exercises 2</vt:lpstr>
      <vt:lpstr>DOM</vt:lpstr>
      <vt:lpstr>Elements</vt:lpstr>
      <vt:lpstr>Events</vt:lpstr>
      <vt:lpstr>Insert content to the page</vt:lpstr>
      <vt:lpstr>Exercise 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JavaScript </dc:title>
  <cp:revision>4</cp:revision>
  <dcterms:modified xsi:type="dcterms:W3CDTF">2021-01-05T18:22:29Z</dcterms:modified>
</cp:coreProperties>
</file>