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6788D-7BC4-BDAA-3379-91BDB130A398}" v="3" dt="2020-01-28T20:05:46.779"/>
    <p1510:client id="{AD8F53C3-DD0D-000D-BBBC-62E2100B8E58}" v="1" dt="2018-10-09T18:47:04.687"/>
    <p1510:client id="{C15E7B52-27C7-41A8-82FB-CF6088E54DBF}" v="1" dt="2020-01-27T18:05:45.726"/>
    <p1510:client id="{D6EEED60-1BFF-4288-5F59-06E45688F1BA}" v="11" dt="2020-01-27T23:20:08.199"/>
    <p1510:client id="{DF937A90-CD40-D8E4-1A75-3F76357688A8}" v="6" dt="2018-10-09T18:48:11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giannakis, Aristos" userId="S::aristos.markogiannakis.1@city.ac.uk::80b87048-f730-4318-af7a-80506484f7c5" providerId="AD" clId="Web-{EDF09B6D-B3A7-4F7D-A20E-2D4CF5E7602B}"/>
    <pc:docChg chg="modSld">
      <pc:chgData name="Markogiannakis, Aristos" userId="S::aristos.markogiannakis.1@city.ac.uk::80b87048-f730-4318-af7a-80506484f7c5" providerId="AD" clId="Web-{EDF09B6D-B3A7-4F7D-A20E-2D4CF5E7602B}" dt="2018-05-29T11:50:03.961" v="3" actId="20577"/>
      <pc:docMkLst>
        <pc:docMk/>
      </pc:docMkLst>
      <pc:sldChg chg="modSp">
        <pc:chgData name="Markogiannakis, Aristos" userId="S::aristos.markogiannakis.1@city.ac.uk::80b87048-f730-4318-af7a-80506484f7c5" providerId="AD" clId="Web-{EDF09B6D-B3A7-4F7D-A20E-2D4CF5E7602B}" dt="2018-05-29T11:50:03.961" v="2" actId="20577"/>
        <pc:sldMkLst>
          <pc:docMk/>
          <pc:sldMk cId="3450576946" sldId="262"/>
        </pc:sldMkLst>
        <pc:spChg chg="mod">
          <ac:chgData name="Markogiannakis, Aristos" userId="S::aristos.markogiannakis.1@city.ac.uk::80b87048-f730-4318-af7a-80506484f7c5" providerId="AD" clId="Web-{EDF09B6D-B3A7-4F7D-A20E-2D4CF5E7602B}" dt="2018-05-29T11:50:03.961" v="2" actId="20577"/>
          <ac:spMkLst>
            <pc:docMk/>
            <pc:sldMk cId="3450576946" sldId="262"/>
            <ac:spMk id="3" creationId="{18F4DA77-F554-4794-A1FC-387AB66A0963}"/>
          </ac:spMkLst>
        </pc:spChg>
      </pc:sldChg>
    </pc:docChg>
  </pc:docChgLst>
  <pc:docChgLst>
    <pc:chgData name="Guest User" userId="S::urn:spo:anon#4301b14aeaf9173e1c3e4a8f6cb0cb38cbee476c47e1a05d4c95c71e2172ff64::" providerId="AD" clId="Web-{E87F6E97-1BF3-470A-A6A5-D7D164B5E69D}"/>
    <pc:docChg chg="modSld">
      <pc:chgData name="Guest User" userId="S::urn:spo:anon#4301b14aeaf9173e1c3e4a8f6cb0cb38cbee476c47e1a05d4c95c71e2172ff64::" providerId="AD" clId="Web-{E87F6E97-1BF3-470A-A6A5-D7D164B5E69D}" dt="2018-05-08T18:11:51.068" v="3"/>
      <pc:docMkLst>
        <pc:docMk/>
      </pc:docMkLst>
      <pc:sldChg chg="modSp">
        <pc:chgData name="Guest User" userId="S::urn:spo:anon#4301b14aeaf9173e1c3e4a8f6cb0cb38cbee476c47e1a05d4c95c71e2172ff64::" providerId="AD" clId="Web-{E87F6E97-1BF3-470A-A6A5-D7D164B5E69D}" dt="2018-05-08T18:11:51.068" v="3"/>
        <pc:sldMkLst>
          <pc:docMk/>
          <pc:sldMk cId="1754388969" sldId="264"/>
        </pc:sldMkLst>
        <pc:picChg chg="mod">
          <ac:chgData name="Guest User" userId="S::urn:spo:anon#4301b14aeaf9173e1c3e4a8f6cb0cb38cbee476c47e1a05d4c95c71e2172ff64::" providerId="AD" clId="Web-{E87F6E97-1BF3-470A-A6A5-D7D164B5E69D}" dt="2018-05-08T18:11:51.068" v="3"/>
          <ac:picMkLst>
            <pc:docMk/>
            <pc:sldMk cId="1754388969" sldId="264"/>
            <ac:picMk id="4" creationId="{EBECDC60-5A41-4AE2-902C-708AE6815790}"/>
          </ac:picMkLst>
        </pc:picChg>
      </pc:sldChg>
    </pc:docChg>
  </pc:docChgLst>
  <pc:docChgLst>
    <pc:chgData name="Guest User" userId="S::urn:spo:anon#79f159e883b68bdf606e0b9807f0c28338c8984b38e825f88f33aec89e2393a9::" providerId="AD" clId="Web-{8A045687-5085-E44C-B4F1-3DB48E9C0F93}"/>
    <pc:docChg chg="modSld">
      <pc:chgData name="Guest User" userId="S::urn:spo:anon#79f159e883b68bdf606e0b9807f0c28338c8984b38e825f88f33aec89e2393a9::" providerId="AD" clId="Web-{8A045687-5085-E44C-B4F1-3DB48E9C0F93}" dt="2019-02-03T17:30:53.101" v="17" actId="20577"/>
      <pc:docMkLst>
        <pc:docMk/>
      </pc:docMkLst>
      <pc:sldChg chg="modSp">
        <pc:chgData name="Guest User" userId="S::urn:spo:anon#79f159e883b68bdf606e0b9807f0c28338c8984b38e825f88f33aec89e2393a9::" providerId="AD" clId="Web-{8A045687-5085-E44C-B4F1-3DB48E9C0F93}" dt="2019-02-03T17:30:53.101" v="16" actId="20577"/>
        <pc:sldMkLst>
          <pc:docMk/>
          <pc:sldMk cId="4254625806" sldId="282"/>
        </pc:sldMkLst>
        <pc:spChg chg="mod">
          <ac:chgData name="Guest User" userId="S::urn:spo:anon#79f159e883b68bdf606e0b9807f0c28338c8984b38e825f88f33aec89e2393a9::" providerId="AD" clId="Web-{8A045687-5085-E44C-B4F1-3DB48E9C0F93}" dt="2019-02-03T17:30:53.101" v="16" actId="20577"/>
          <ac:spMkLst>
            <pc:docMk/>
            <pc:sldMk cId="4254625806" sldId="282"/>
            <ac:spMk id="9" creationId="{DECFC836-FB87-44C6-9593-5765DA3C4398}"/>
          </ac:spMkLst>
        </pc:spChg>
      </pc:sldChg>
    </pc:docChg>
  </pc:docChgLst>
  <pc:docChgLst>
    <pc:chgData name="Guest User" userId="S::urn:spo:anon#79f159e883b68bdf606e0b9807f0c28338c8984b38e825f88f33aec89e2393a9::" providerId="AD" clId="Web-{4646788D-7BC4-BDAA-3379-91BDB130A398}"/>
    <pc:docChg chg="addSld delSld">
      <pc:chgData name="Guest User" userId="S::urn:spo:anon#79f159e883b68bdf606e0b9807f0c28338c8984b38e825f88f33aec89e2393a9::" providerId="AD" clId="Web-{4646788D-7BC4-BDAA-3379-91BDB130A398}" dt="2020-01-28T20:05:45.482" v="1"/>
      <pc:docMkLst>
        <pc:docMk/>
      </pc:docMkLst>
      <pc:sldChg chg="add del">
        <pc:chgData name="Guest User" userId="S::urn:spo:anon#79f159e883b68bdf606e0b9807f0c28338c8984b38e825f88f33aec89e2393a9::" providerId="AD" clId="Web-{4646788D-7BC4-BDAA-3379-91BDB130A398}" dt="2020-01-28T20:05:45.482" v="1"/>
        <pc:sldMkLst>
          <pc:docMk/>
          <pc:sldMk cId="4254625806" sldId="282"/>
        </pc:sldMkLst>
      </pc:sldChg>
    </pc:docChg>
  </pc:docChgLst>
  <pc:docChgLst>
    <pc:chgData name="Guest User" userId="S::urn:spo:anon#79f159e883b68bdf606e0b9807f0c28338c8984b38e825f88f33aec89e2393a9::" providerId="AD" clId="Web-{AD8F53C3-DD0D-000D-BBBC-62E2100B8E58}"/>
    <pc:docChg chg="modSld">
      <pc:chgData name="Guest User" userId="S::urn:spo:anon#79f159e883b68bdf606e0b9807f0c28338c8984b38e825f88f33aec89e2393a9::" providerId="AD" clId="Web-{AD8F53C3-DD0D-000D-BBBC-62E2100B8E58}" dt="2018-10-09T18:47:04.687" v="0" actId="1076"/>
      <pc:docMkLst>
        <pc:docMk/>
      </pc:docMkLst>
      <pc:sldChg chg="modSp">
        <pc:chgData name="Guest User" userId="S::urn:spo:anon#79f159e883b68bdf606e0b9807f0c28338c8984b38e825f88f33aec89e2393a9::" providerId="AD" clId="Web-{AD8F53C3-DD0D-000D-BBBC-62E2100B8E58}" dt="2018-10-09T18:47:04.687" v="0" actId="1076"/>
        <pc:sldMkLst>
          <pc:docMk/>
          <pc:sldMk cId="1754388969" sldId="264"/>
        </pc:sldMkLst>
        <pc:picChg chg="mod">
          <ac:chgData name="Guest User" userId="S::urn:spo:anon#79f159e883b68bdf606e0b9807f0c28338c8984b38e825f88f33aec89e2393a9::" providerId="AD" clId="Web-{AD8F53C3-DD0D-000D-BBBC-62E2100B8E58}" dt="2018-10-09T18:47:04.687" v="0" actId="1076"/>
          <ac:picMkLst>
            <pc:docMk/>
            <pc:sldMk cId="1754388969" sldId="264"/>
            <ac:picMk id="4" creationId="{EBECDC60-5A41-4AE2-902C-708AE6815790}"/>
          </ac:picMkLst>
        </pc:picChg>
      </pc:sldChg>
    </pc:docChg>
  </pc:docChgLst>
  <pc:docChgLst>
    <pc:chgData name="UG-Charaffdeen, Zahra" userId="S::zahra.charaffdeen@city.ac.uk::5de3a059-3b99-4b64-bba7-0ae2d43df18e" providerId="AD" clId="Web-{EAF76E7B-E394-4B28-9621-5FDD30CB16BF}"/>
    <pc:docChg chg="modSld">
      <pc:chgData name="UG-Charaffdeen, Zahra" userId="S::zahra.charaffdeen@city.ac.uk::5de3a059-3b99-4b64-bba7-0ae2d43df18e" providerId="AD" clId="Web-{EAF76E7B-E394-4B28-9621-5FDD30CB16BF}" dt="2018-05-15T09:39:34.644" v="0"/>
      <pc:docMkLst>
        <pc:docMk/>
      </pc:docMkLst>
      <pc:sldChg chg="modSp">
        <pc:chgData name="UG-Charaffdeen, Zahra" userId="S::zahra.charaffdeen@city.ac.uk::5de3a059-3b99-4b64-bba7-0ae2d43df18e" providerId="AD" clId="Web-{EAF76E7B-E394-4B28-9621-5FDD30CB16BF}" dt="2018-05-15T09:39:34.644" v="0"/>
        <pc:sldMkLst>
          <pc:docMk/>
          <pc:sldMk cId="1754388969" sldId="264"/>
        </pc:sldMkLst>
        <pc:picChg chg="mod">
          <ac:chgData name="UG-Charaffdeen, Zahra" userId="S::zahra.charaffdeen@city.ac.uk::5de3a059-3b99-4b64-bba7-0ae2d43df18e" providerId="AD" clId="Web-{EAF76E7B-E394-4B28-9621-5FDD30CB16BF}" dt="2018-05-15T09:39:34.644" v="0"/>
          <ac:picMkLst>
            <pc:docMk/>
            <pc:sldMk cId="1754388969" sldId="264"/>
            <ac:picMk id="4" creationId="{EBECDC60-5A41-4AE2-902C-708AE6815790}"/>
          </ac:picMkLst>
        </pc:picChg>
      </pc:sldChg>
    </pc:docChg>
  </pc:docChgLst>
  <pc:docChgLst>
    <pc:chgData name="Guest User" userId="S::urn:spo:anon#4301b14aeaf9173e1c3e4a8f6cb0cb38cbee476c47e1a05d4c95c71e2172ff64::" providerId="AD" clId="Web-{420288AA-35BB-4059-BBBE-220E613938BC}"/>
    <pc:docChg chg="modSld">
      <pc:chgData name="Guest User" userId="S::urn:spo:anon#4301b14aeaf9173e1c3e4a8f6cb0cb38cbee476c47e1a05d4c95c71e2172ff64::" providerId="AD" clId="Web-{420288AA-35BB-4059-BBBE-220E613938BC}" dt="2018-05-09T13:32:39.537" v="0" actId="1076"/>
      <pc:docMkLst>
        <pc:docMk/>
      </pc:docMkLst>
      <pc:sldChg chg="modSp">
        <pc:chgData name="Guest User" userId="S::urn:spo:anon#4301b14aeaf9173e1c3e4a8f6cb0cb38cbee476c47e1a05d4c95c71e2172ff64::" providerId="AD" clId="Web-{420288AA-35BB-4059-BBBE-220E613938BC}" dt="2018-05-09T13:32:39.537" v="0" actId="1076"/>
        <pc:sldMkLst>
          <pc:docMk/>
          <pc:sldMk cId="1754388969" sldId="264"/>
        </pc:sldMkLst>
        <pc:picChg chg="mod">
          <ac:chgData name="Guest User" userId="S::urn:spo:anon#4301b14aeaf9173e1c3e4a8f6cb0cb38cbee476c47e1a05d4c95c71e2172ff64::" providerId="AD" clId="Web-{420288AA-35BB-4059-BBBE-220E613938BC}" dt="2018-05-09T13:32:39.537" v="0" actId="1076"/>
          <ac:picMkLst>
            <pc:docMk/>
            <pc:sldMk cId="1754388969" sldId="264"/>
            <ac:picMk id="4" creationId="{EBECDC60-5A41-4AE2-902C-708AE6815790}"/>
          </ac:picMkLst>
        </pc:picChg>
      </pc:sldChg>
    </pc:docChg>
  </pc:docChgLst>
  <pc:docChgLst>
    <pc:chgData name="Guest User" userId="S::urn:spo:anon#79f159e883b68bdf606e0b9807f0c28338c8984b38e825f88f33aec89e2393a9::" providerId="AD" clId="Web-{A6F94DD7-42C2-42D1-B4E9-878ED6D13464}"/>
    <pc:docChg chg="">
      <pc:chgData name="Guest User" userId="S::urn:spo:anon#79f159e883b68bdf606e0b9807f0c28338c8984b38e825f88f33aec89e2393a9::" providerId="AD" clId="Web-{A6F94DD7-42C2-42D1-B4E9-878ED6D13464}" dt="2018-10-09T18:03:42.358" v="0" actId="1076"/>
      <pc:docMkLst>
        <pc:docMk/>
      </pc:docMkLst>
    </pc:docChg>
  </pc:docChgLst>
  <pc:docChgLst>
    <pc:chgData name="Markogiannakis, Aristos" userId="S::aristos.markogiannakis.1@city.ac.uk::80b87048-f730-4318-af7a-80506484f7c5" providerId="AD" clId="Web-{88612B16-1E59-489B-B522-DE92DA8C758B}"/>
    <pc:docChg chg="modSld">
      <pc:chgData name="Markogiannakis, Aristos" userId="S::aristos.markogiannakis.1@city.ac.uk::80b87048-f730-4318-af7a-80506484f7c5" providerId="AD" clId="Web-{88612B16-1E59-489B-B522-DE92DA8C758B}" dt="2018-05-07T17:17:06.659" v="26"/>
      <pc:docMkLst>
        <pc:docMk/>
      </pc:docMkLst>
      <pc:sldChg chg="modSp">
        <pc:chgData name="Markogiannakis, Aristos" userId="S::aristos.markogiannakis.1@city.ac.uk::80b87048-f730-4318-af7a-80506484f7c5" providerId="AD" clId="Web-{88612B16-1E59-489B-B522-DE92DA8C758B}" dt="2018-05-07T17:17:06.659" v="25"/>
        <pc:sldMkLst>
          <pc:docMk/>
          <pc:sldMk cId="3300370313" sldId="272"/>
        </pc:sldMkLst>
        <pc:spChg chg="mod">
          <ac:chgData name="Markogiannakis, Aristos" userId="S::aristos.markogiannakis.1@city.ac.uk::80b87048-f730-4318-af7a-80506484f7c5" providerId="AD" clId="Web-{88612B16-1E59-489B-B522-DE92DA8C758B}" dt="2018-05-07T17:17:06.659" v="25"/>
          <ac:spMkLst>
            <pc:docMk/>
            <pc:sldMk cId="3300370313" sldId="272"/>
            <ac:spMk id="3" creationId="{0D1A7A33-9606-4FD9-BD74-AD417E64E33C}"/>
          </ac:spMkLst>
        </pc:spChg>
      </pc:sldChg>
      <pc:sldChg chg="modSp">
        <pc:chgData name="Markogiannakis, Aristos" userId="S::aristos.markogiannakis.1@city.ac.uk::80b87048-f730-4318-af7a-80506484f7c5" providerId="AD" clId="Web-{88612B16-1E59-489B-B522-DE92DA8C758B}" dt="2018-05-07T17:16:49.830" v="14"/>
        <pc:sldMkLst>
          <pc:docMk/>
          <pc:sldMk cId="981327189" sldId="284"/>
        </pc:sldMkLst>
        <pc:spChg chg="mod">
          <ac:chgData name="Markogiannakis, Aristos" userId="S::aristos.markogiannakis.1@city.ac.uk::80b87048-f730-4318-af7a-80506484f7c5" providerId="AD" clId="Web-{88612B16-1E59-489B-B522-DE92DA8C758B}" dt="2018-05-07T17:16:49.830" v="14"/>
          <ac:spMkLst>
            <pc:docMk/>
            <pc:sldMk cId="981327189" sldId="284"/>
            <ac:spMk id="3" creationId="{8B9FE2B5-EA17-450E-9189-31528B1712E1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481482BD-A397-40FB-BB50-03D63C9ECDC5}"/>
    <pc:docChg chg="addSld delSld modSld">
      <pc:chgData name="Markogiannakis, Aristos" userId="S::aristos.markogiannakis.1@city.ac.uk::80b87048-f730-4318-af7a-80506484f7c5" providerId="AD" clId="Web-{481482BD-A397-40FB-BB50-03D63C9ECDC5}" dt="2018-05-07T16:52:13.539" v="842"/>
      <pc:docMkLst>
        <pc:docMk/>
      </pc:docMkLst>
      <pc:sldChg chg="addSp delSp modSp new">
        <pc:chgData name="Markogiannakis, Aristos" userId="S::aristos.markogiannakis.1@city.ac.uk::80b87048-f730-4318-af7a-80506484f7c5" providerId="AD" clId="Web-{481482BD-A397-40FB-BB50-03D63C9ECDC5}" dt="2018-05-07T16:09:29.831" v="258"/>
        <pc:sldMkLst>
          <pc:docMk/>
          <pc:sldMk cId="3508614465" sldId="279"/>
        </pc:sldMkLst>
        <pc:spChg chg="mod">
          <ac:chgData name="Markogiannakis, Aristos" userId="S::aristos.markogiannakis.1@city.ac.uk::80b87048-f730-4318-af7a-80506484f7c5" providerId="AD" clId="Web-{481482BD-A397-40FB-BB50-03D63C9ECDC5}" dt="2018-05-07T15:33:21.482" v="12"/>
          <ac:spMkLst>
            <pc:docMk/>
            <pc:sldMk cId="3508614465" sldId="279"/>
            <ac:spMk id="2" creationId="{5C1B7D11-0662-4574-B010-41766B8C5E8A}"/>
          </ac:spMkLst>
        </pc:spChg>
        <pc:spChg chg="mod">
          <ac:chgData name="Markogiannakis, Aristos" userId="S::aristos.markogiannakis.1@city.ac.uk::80b87048-f730-4318-af7a-80506484f7c5" providerId="AD" clId="Web-{481482BD-A397-40FB-BB50-03D63C9ECDC5}" dt="2018-05-07T16:06:36.952" v="242"/>
          <ac:spMkLst>
            <pc:docMk/>
            <pc:sldMk cId="3508614465" sldId="279"/>
            <ac:spMk id="3" creationId="{3FBC70ED-E054-4BC1-8921-5CA88C6536CF}"/>
          </ac:spMkLst>
        </pc:spChg>
        <pc:spChg chg="add mod">
          <ac:chgData name="Markogiannakis, Aristos" userId="S::aristos.markogiannakis.1@city.ac.uk::80b87048-f730-4318-af7a-80506484f7c5" providerId="AD" clId="Web-{481482BD-A397-40FB-BB50-03D63C9ECDC5}" dt="2018-05-07T16:01:41.094" v="120"/>
          <ac:spMkLst>
            <pc:docMk/>
            <pc:sldMk cId="3508614465" sldId="279"/>
            <ac:spMk id="4" creationId="{145146FA-67BB-4A7F-AF57-50C75CBD367E}"/>
          </ac:spMkLst>
        </pc:spChg>
        <pc:spChg chg="add del mod">
          <ac:chgData name="Markogiannakis, Aristos" userId="S::aristos.markogiannakis.1@city.ac.uk::80b87048-f730-4318-af7a-80506484f7c5" providerId="AD" clId="Web-{481482BD-A397-40FB-BB50-03D63C9ECDC5}" dt="2018-05-07T16:09:12.347" v="254"/>
          <ac:spMkLst>
            <pc:docMk/>
            <pc:sldMk cId="3508614465" sldId="279"/>
            <ac:spMk id="13" creationId="{01BB2C62-F488-49B6-9A82-3385ECD5418A}"/>
          </ac:spMkLst>
        </pc:spChg>
        <pc:graphicFrameChg chg="add del mod modGraphic">
          <ac:chgData name="Markogiannakis, Aristos" userId="S::aristos.markogiannakis.1@city.ac.uk::80b87048-f730-4318-af7a-80506484f7c5" providerId="AD" clId="Web-{481482BD-A397-40FB-BB50-03D63C9ECDC5}" dt="2018-05-07T16:02:20.922" v="162"/>
          <ac:graphicFrameMkLst>
            <pc:docMk/>
            <pc:sldMk cId="3508614465" sldId="279"/>
            <ac:graphicFrameMk id="5" creationId="{D7ECD61B-192A-4861-AD64-673786C4B1C8}"/>
          </ac:graphicFrameMkLst>
        </pc:graphicFrameChg>
        <pc:picChg chg="add mod">
          <ac:chgData name="Markogiannakis, Aristos" userId="S::aristos.markogiannakis.1@city.ac.uk::80b87048-f730-4318-af7a-80506484f7c5" providerId="AD" clId="Web-{481482BD-A397-40FB-BB50-03D63C9ECDC5}" dt="2018-05-07T16:02:46.203" v="168"/>
          <ac:picMkLst>
            <pc:docMk/>
            <pc:sldMk cId="3508614465" sldId="279"/>
            <ac:picMk id="7" creationId="{73F4F4B4-A1A1-4196-922A-CD2B7EBF4177}"/>
          </ac:picMkLst>
        </pc:picChg>
        <pc:picChg chg="add del mod">
          <ac:chgData name="Markogiannakis, Aristos" userId="S::aristos.markogiannakis.1@city.ac.uk::80b87048-f730-4318-af7a-80506484f7c5" providerId="AD" clId="Web-{481482BD-A397-40FB-BB50-03D63C9ECDC5}" dt="2018-05-07T16:07:29.983" v="247"/>
          <ac:picMkLst>
            <pc:docMk/>
            <pc:sldMk cId="3508614465" sldId="279"/>
            <ac:picMk id="9" creationId="{D6CEFF56-C291-49EA-A2F1-0A70BDA81C6A}"/>
          </ac:picMkLst>
        </pc:picChg>
        <pc:picChg chg="add mod">
          <ac:chgData name="Markogiannakis, Aristos" userId="S::aristos.markogiannakis.1@city.ac.uk::80b87048-f730-4318-af7a-80506484f7c5" providerId="AD" clId="Web-{481482BD-A397-40FB-BB50-03D63C9ECDC5}" dt="2018-05-07T16:09:29.831" v="258"/>
          <ac:picMkLst>
            <pc:docMk/>
            <pc:sldMk cId="3508614465" sldId="279"/>
            <ac:picMk id="11" creationId="{C1DF4980-329F-46E1-812F-6AD5F55FA6EB}"/>
          </ac:picMkLst>
        </pc:picChg>
        <pc:picChg chg="add mod">
          <ac:chgData name="Markogiannakis, Aristos" userId="S::aristos.markogiannakis.1@city.ac.uk::80b87048-f730-4318-af7a-80506484f7c5" providerId="AD" clId="Web-{481482BD-A397-40FB-BB50-03D63C9ECDC5}" dt="2018-05-07T16:09:26.862" v="257"/>
          <ac:picMkLst>
            <pc:docMk/>
            <pc:sldMk cId="3508614465" sldId="279"/>
            <ac:picMk id="14" creationId="{0EDAC0F3-7D1B-4C94-88E9-DCFE6A5B54AC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481482BD-A397-40FB-BB50-03D63C9ECDC5}" dt="2018-05-07T16:22:32.195" v="349"/>
        <pc:sldMkLst>
          <pc:docMk/>
          <pc:sldMk cId="3930234798" sldId="280"/>
        </pc:sldMkLst>
        <pc:spChg chg="mod">
          <ac:chgData name="Markogiannakis, Aristos" userId="S::aristos.markogiannakis.1@city.ac.uk::80b87048-f730-4318-af7a-80506484f7c5" providerId="AD" clId="Web-{481482BD-A397-40FB-BB50-03D63C9ECDC5}" dt="2018-05-07T16:11:41.408" v="278"/>
          <ac:spMkLst>
            <pc:docMk/>
            <pc:sldMk cId="3930234798" sldId="280"/>
            <ac:spMk id="2" creationId="{F26C16DA-C6FC-40C9-B780-BAB1938249E4}"/>
          </ac:spMkLst>
        </pc:spChg>
        <pc:spChg chg="mod">
          <ac:chgData name="Markogiannakis, Aristos" userId="S::aristos.markogiannakis.1@city.ac.uk::80b87048-f730-4318-af7a-80506484f7c5" providerId="AD" clId="Web-{481482BD-A397-40FB-BB50-03D63C9ECDC5}" dt="2018-05-07T16:20:29.380" v="344"/>
          <ac:spMkLst>
            <pc:docMk/>
            <pc:sldMk cId="3930234798" sldId="280"/>
            <ac:spMk id="3" creationId="{0EC18C96-BBEC-4982-A3AD-9752E35BD67B}"/>
          </ac:spMkLst>
        </pc:spChg>
        <pc:picChg chg="add del mod">
          <ac:chgData name="Markogiannakis, Aristos" userId="S::aristos.markogiannakis.1@city.ac.uk::80b87048-f730-4318-af7a-80506484f7c5" providerId="AD" clId="Web-{481482BD-A397-40FB-BB50-03D63C9ECDC5}" dt="2018-05-07T16:20:30.598" v="346"/>
          <ac:picMkLst>
            <pc:docMk/>
            <pc:sldMk cId="3930234798" sldId="280"/>
            <ac:picMk id="4" creationId="{F35DAF1F-42DD-4D69-B4CA-9A4B4E708F95}"/>
          </ac:picMkLst>
        </pc:picChg>
        <pc:picChg chg="add mod">
          <ac:chgData name="Markogiannakis, Aristos" userId="S::aristos.markogiannakis.1@city.ac.uk::80b87048-f730-4318-af7a-80506484f7c5" providerId="AD" clId="Web-{481482BD-A397-40FB-BB50-03D63C9ECDC5}" dt="2018-05-07T16:22:32.195" v="349"/>
          <ac:picMkLst>
            <pc:docMk/>
            <pc:sldMk cId="3930234798" sldId="280"/>
            <ac:picMk id="6" creationId="{F789F554-F215-424C-8633-EE242088912E}"/>
          </ac:picMkLst>
        </pc:picChg>
      </pc:sldChg>
      <pc:sldChg chg="addSp modSp new">
        <pc:chgData name="Markogiannakis, Aristos" userId="S::aristos.markogiannakis.1@city.ac.uk::80b87048-f730-4318-af7a-80506484f7c5" providerId="AD" clId="Web-{481482BD-A397-40FB-BB50-03D63C9ECDC5}" dt="2018-05-07T16:32:12.398" v="510"/>
        <pc:sldMkLst>
          <pc:docMk/>
          <pc:sldMk cId="1517866966" sldId="281"/>
        </pc:sldMkLst>
        <pc:spChg chg="mod">
          <ac:chgData name="Markogiannakis, Aristos" userId="S::aristos.markogiannakis.1@city.ac.uk::80b87048-f730-4318-af7a-80506484f7c5" providerId="AD" clId="Web-{481482BD-A397-40FB-BB50-03D63C9ECDC5}" dt="2018-05-07T16:26:23.727" v="365"/>
          <ac:spMkLst>
            <pc:docMk/>
            <pc:sldMk cId="1517866966" sldId="281"/>
            <ac:spMk id="2" creationId="{D599F1F1-EDD7-4B11-A57F-13066D3CD3E1}"/>
          </ac:spMkLst>
        </pc:spChg>
        <pc:spChg chg="mod">
          <ac:chgData name="Markogiannakis, Aristos" userId="S::aristos.markogiannakis.1@city.ac.uk::80b87048-f730-4318-af7a-80506484f7c5" providerId="AD" clId="Web-{481482BD-A397-40FB-BB50-03D63C9ECDC5}" dt="2018-05-07T16:32:12.398" v="510"/>
          <ac:spMkLst>
            <pc:docMk/>
            <pc:sldMk cId="1517866966" sldId="281"/>
            <ac:spMk id="3" creationId="{B3F64724-F4A6-4BE7-A7F5-A3F2A12BBA66}"/>
          </ac:spMkLst>
        </pc:spChg>
        <pc:picChg chg="add mod">
          <ac:chgData name="Markogiannakis, Aristos" userId="S::aristos.markogiannakis.1@city.ac.uk::80b87048-f730-4318-af7a-80506484f7c5" providerId="AD" clId="Web-{481482BD-A397-40FB-BB50-03D63C9ECDC5}" dt="2018-05-07T16:27:14.711" v="409"/>
          <ac:picMkLst>
            <pc:docMk/>
            <pc:sldMk cId="1517866966" sldId="281"/>
            <ac:picMk id="4" creationId="{6AE1A864-A086-4DAA-AFDF-00127D454FA1}"/>
          </ac:picMkLst>
        </pc:picChg>
        <pc:picChg chg="add mod">
          <ac:chgData name="Markogiannakis, Aristos" userId="S::aristos.markogiannakis.1@city.ac.uk::80b87048-f730-4318-af7a-80506484f7c5" providerId="AD" clId="Web-{481482BD-A397-40FB-BB50-03D63C9ECDC5}" dt="2018-05-07T16:28:58.102" v="412"/>
          <ac:picMkLst>
            <pc:docMk/>
            <pc:sldMk cId="1517866966" sldId="281"/>
            <ac:picMk id="6" creationId="{7A696C3F-4EF1-4F3C-8D79-05E8BEF44BDA}"/>
          </ac:picMkLst>
        </pc:picChg>
      </pc:sldChg>
      <pc:sldChg chg="modSp new del">
        <pc:chgData name="Markogiannakis, Aristos" userId="S::aristos.markogiannakis.1@city.ac.uk::80b87048-f730-4318-af7a-80506484f7c5" providerId="AD" clId="Web-{481482BD-A397-40FB-BB50-03D63C9ECDC5}" dt="2018-05-07T16:32:22.992" v="523"/>
        <pc:sldMkLst>
          <pc:docMk/>
          <pc:sldMk cId="1929008732" sldId="282"/>
        </pc:sldMkLst>
        <pc:spChg chg="mod">
          <ac:chgData name="Markogiannakis, Aristos" userId="S::aristos.markogiannakis.1@city.ac.uk::80b87048-f730-4318-af7a-80506484f7c5" providerId="AD" clId="Web-{481482BD-A397-40FB-BB50-03D63C9ECDC5}" dt="2018-05-07T16:32:20.929" v="520"/>
          <ac:spMkLst>
            <pc:docMk/>
            <pc:sldMk cId="1929008732" sldId="282"/>
            <ac:spMk id="2" creationId="{AA553709-9E47-4510-8760-0A1229D99DB5}"/>
          </ac:spMkLst>
        </pc:spChg>
      </pc:sldChg>
      <pc:sldChg chg="addSp delSp modSp new">
        <pc:chgData name="Markogiannakis, Aristos" userId="S::aristos.markogiannakis.1@city.ac.uk::80b87048-f730-4318-af7a-80506484f7c5" providerId="AD" clId="Web-{481482BD-A397-40FB-BB50-03D63C9ECDC5}" dt="2018-05-07T16:46:09.471" v="664"/>
        <pc:sldMkLst>
          <pc:docMk/>
          <pc:sldMk cId="4254625806" sldId="282"/>
        </pc:sldMkLst>
        <pc:spChg chg="mod">
          <ac:chgData name="Markogiannakis, Aristos" userId="S::aristos.markogiannakis.1@city.ac.uk::80b87048-f730-4318-af7a-80506484f7c5" providerId="AD" clId="Web-{481482BD-A397-40FB-BB50-03D63C9ECDC5}" dt="2018-05-07T16:42:54.031" v="543"/>
          <ac:spMkLst>
            <pc:docMk/>
            <pc:sldMk cId="4254625806" sldId="282"/>
            <ac:spMk id="2" creationId="{8897EC93-D8EB-4B44-A97D-06B55EE833EA}"/>
          </ac:spMkLst>
        </pc:spChg>
        <pc:spChg chg="del mod">
          <ac:chgData name="Markogiannakis, Aristos" userId="S::aristos.markogiannakis.1@city.ac.uk::80b87048-f730-4318-af7a-80506484f7c5" providerId="AD" clId="Web-{481482BD-A397-40FB-BB50-03D63C9ECDC5}" dt="2018-05-07T16:43:04.547" v="546"/>
          <ac:spMkLst>
            <pc:docMk/>
            <pc:sldMk cId="4254625806" sldId="282"/>
            <ac:spMk id="3" creationId="{50996473-D4CD-451F-A65A-2962D4374CCD}"/>
          </ac:spMkLst>
        </pc:spChg>
        <pc:spChg chg="add mod">
          <ac:chgData name="Markogiannakis, Aristos" userId="S::aristos.markogiannakis.1@city.ac.uk::80b87048-f730-4318-af7a-80506484f7c5" providerId="AD" clId="Web-{481482BD-A397-40FB-BB50-03D63C9ECDC5}" dt="2018-05-07T16:46:07.987" v="662"/>
          <ac:spMkLst>
            <pc:docMk/>
            <pc:sldMk cId="4254625806" sldId="282"/>
            <ac:spMk id="9" creationId="{DECFC836-FB87-44C6-9593-5765DA3C4398}"/>
          </ac:spMkLst>
        </pc:spChg>
        <pc:picChg chg="add mod ord">
          <ac:chgData name="Markogiannakis, Aristos" userId="S::aristos.markogiannakis.1@city.ac.uk::80b87048-f730-4318-af7a-80506484f7c5" providerId="AD" clId="Web-{481482BD-A397-40FB-BB50-03D63C9ECDC5}" dt="2018-05-07T16:46:09.471" v="664"/>
          <ac:picMkLst>
            <pc:docMk/>
            <pc:sldMk cId="4254625806" sldId="282"/>
            <ac:picMk id="4" creationId="{8EA7F0FA-917D-422A-B1CB-680E80B1008F}"/>
          </ac:picMkLst>
        </pc:picChg>
        <pc:picChg chg="add mod">
          <ac:chgData name="Markogiannakis, Aristos" userId="S::aristos.markogiannakis.1@city.ac.uk::80b87048-f730-4318-af7a-80506484f7c5" providerId="AD" clId="Web-{481482BD-A397-40FB-BB50-03D63C9ECDC5}" dt="2018-05-07T16:43:57.019" v="556"/>
          <ac:picMkLst>
            <pc:docMk/>
            <pc:sldMk cId="4254625806" sldId="282"/>
            <ac:picMk id="6" creationId="{55723A48-99E3-4255-973D-C6557008E067}"/>
          </ac:picMkLst>
        </pc:picChg>
      </pc:sldChg>
      <pc:sldChg chg="addSp modSp new">
        <pc:chgData name="Markogiannakis, Aristos" userId="S::aristos.markogiannakis.1@city.ac.uk::80b87048-f730-4318-af7a-80506484f7c5" providerId="AD" clId="Web-{481482BD-A397-40FB-BB50-03D63C9ECDC5}" dt="2018-05-07T16:52:04.445" v="835"/>
        <pc:sldMkLst>
          <pc:docMk/>
          <pc:sldMk cId="1022654036" sldId="283"/>
        </pc:sldMkLst>
        <pc:spChg chg="mod">
          <ac:chgData name="Markogiannakis, Aristos" userId="S::aristos.markogiannakis.1@city.ac.uk::80b87048-f730-4318-af7a-80506484f7c5" providerId="AD" clId="Web-{481482BD-A397-40FB-BB50-03D63C9ECDC5}" dt="2018-05-07T16:46:37.596" v="676"/>
          <ac:spMkLst>
            <pc:docMk/>
            <pc:sldMk cId="1022654036" sldId="283"/>
            <ac:spMk id="2" creationId="{729393FB-58D8-4C48-9A79-AF0ADA55F42F}"/>
          </ac:spMkLst>
        </pc:spChg>
        <pc:spChg chg="mod">
          <ac:chgData name="Markogiannakis, Aristos" userId="S::aristos.markogiannakis.1@city.ac.uk::80b87048-f730-4318-af7a-80506484f7c5" providerId="AD" clId="Web-{481482BD-A397-40FB-BB50-03D63C9ECDC5}" dt="2018-05-07T16:52:04.445" v="835"/>
          <ac:spMkLst>
            <pc:docMk/>
            <pc:sldMk cId="1022654036" sldId="283"/>
            <ac:spMk id="3" creationId="{97189E73-95B7-43F7-A322-40F1B3156B2E}"/>
          </ac:spMkLst>
        </pc:spChg>
        <pc:picChg chg="add mod">
          <ac:chgData name="Markogiannakis, Aristos" userId="S::aristos.markogiannakis.1@city.ac.uk::80b87048-f730-4318-af7a-80506484f7c5" providerId="AD" clId="Web-{481482BD-A397-40FB-BB50-03D63C9ECDC5}" dt="2018-05-07T16:50:30.586" v="757"/>
          <ac:picMkLst>
            <pc:docMk/>
            <pc:sldMk cId="1022654036" sldId="283"/>
            <ac:picMk id="4" creationId="{775A8C8C-7251-4CB5-A759-00359951BC2C}"/>
          </ac:picMkLst>
        </pc:picChg>
      </pc:sldChg>
      <pc:sldChg chg="modSp new">
        <pc:chgData name="Markogiannakis, Aristos" userId="S::aristos.markogiannakis.1@city.ac.uk::80b87048-f730-4318-af7a-80506484f7c5" providerId="AD" clId="Web-{481482BD-A397-40FB-BB50-03D63C9ECDC5}" dt="2018-05-07T16:52:10.101" v="840"/>
        <pc:sldMkLst>
          <pc:docMk/>
          <pc:sldMk cId="981327189" sldId="284"/>
        </pc:sldMkLst>
        <pc:spChg chg="mod">
          <ac:chgData name="Markogiannakis, Aristos" userId="S::aristos.markogiannakis.1@city.ac.uk::80b87048-f730-4318-af7a-80506484f7c5" providerId="AD" clId="Web-{481482BD-A397-40FB-BB50-03D63C9ECDC5}" dt="2018-05-07T16:52:10.101" v="840"/>
          <ac:spMkLst>
            <pc:docMk/>
            <pc:sldMk cId="981327189" sldId="284"/>
            <ac:spMk id="2" creationId="{DD470922-D5F9-4DFD-AEA2-5766B47B5A73}"/>
          </ac:spMkLst>
        </pc:spChg>
      </pc:sldChg>
    </pc:docChg>
  </pc:docChgLst>
  <pc:docChgLst>
    <pc:chgData name="Guest User" userId="S::urn:spo:anon#79f159e883b68bdf606e0b9807f0c28338c8984b38e825f88f33aec89e2393a9::" providerId="AD" clId="Web-{C15E7B52-27C7-41A8-82FB-CF6088E54DBF}"/>
    <pc:docChg chg="modSld">
      <pc:chgData name="Guest User" userId="S::urn:spo:anon#79f159e883b68bdf606e0b9807f0c28338c8984b38e825f88f33aec89e2393a9::" providerId="AD" clId="Web-{C15E7B52-27C7-41A8-82FB-CF6088E54DBF}" dt="2020-01-27T18:05:45.726" v="0"/>
      <pc:docMkLst>
        <pc:docMk/>
      </pc:docMkLst>
      <pc:sldChg chg="mod modShow">
        <pc:chgData name="Guest User" userId="S::urn:spo:anon#79f159e883b68bdf606e0b9807f0c28338c8984b38e825f88f33aec89e2393a9::" providerId="AD" clId="Web-{C15E7B52-27C7-41A8-82FB-CF6088E54DBF}" dt="2020-01-27T18:05:45.726" v="0"/>
        <pc:sldMkLst>
          <pc:docMk/>
          <pc:sldMk cId="1754388969" sldId="264"/>
        </pc:sldMkLst>
      </pc:sldChg>
    </pc:docChg>
  </pc:docChgLst>
  <pc:docChgLst>
    <pc:chgData name="Guest User" userId="S::urn:spo:anon#79f159e883b68bdf606e0b9807f0c28338c8984b38e825f88f33aec89e2393a9::" providerId="AD" clId="Web-{FAFF6288-01BC-F26E-9004-F0E35F918C3C}"/>
    <pc:docChg chg="sldOrd">
      <pc:chgData name="Guest User" userId="S::urn:spo:anon#79f159e883b68bdf606e0b9807f0c28338c8984b38e825f88f33aec89e2393a9::" providerId="AD" clId="Web-{FAFF6288-01BC-F26E-9004-F0E35F918C3C}" dt="2019-01-29T15:50:24.412" v="1"/>
      <pc:docMkLst>
        <pc:docMk/>
      </pc:docMkLst>
      <pc:sldChg chg="ord">
        <pc:chgData name="Guest User" userId="S::urn:spo:anon#79f159e883b68bdf606e0b9807f0c28338c8984b38e825f88f33aec89e2393a9::" providerId="AD" clId="Web-{FAFF6288-01BC-F26E-9004-F0E35F918C3C}" dt="2019-01-29T15:50:24.412" v="1"/>
        <pc:sldMkLst>
          <pc:docMk/>
          <pc:sldMk cId="3261058943" sldId="261"/>
        </pc:sldMkLst>
      </pc:sldChg>
    </pc:docChg>
  </pc:docChgLst>
  <pc:docChgLst>
    <pc:chgData name="Guest User" userId="S::urn:spo:anon#79f159e883b68bdf606e0b9807f0c28338c8984b38e825f88f33aec89e2393a9::" providerId="AD" clId="Web-{75FA8972-7D2C-4FA7-ACCB-1C743F3E1C51}"/>
    <pc:docChg chg="modSld">
      <pc:chgData name="Guest User" userId="S::urn:spo:anon#79f159e883b68bdf606e0b9807f0c28338c8984b38e825f88f33aec89e2393a9::" providerId="AD" clId="Web-{75FA8972-7D2C-4FA7-ACCB-1C743F3E1C51}" dt="2018-05-08T17:40:33.992" v="3"/>
      <pc:docMkLst>
        <pc:docMk/>
      </pc:docMkLst>
      <pc:sldChg chg="modSp">
        <pc:chgData name="Guest User" userId="S::urn:spo:anon#79f159e883b68bdf606e0b9807f0c28338c8984b38e825f88f33aec89e2393a9::" providerId="AD" clId="Web-{75FA8972-7D2C-4FA7-ACCB-1C743F3E1C51}" dt="2018-05-08T17:40:33.992" v="2"/>
        <pc:sldMkLst>
          <pc:docMk/>
          <pc:sldMk cId="109857222" sldId="256"/>
        </pc:sldMkLst>
        <pc:spChg chg="mod">
          <ac:chgData name="Guest User" userId="S::urn:spo:anon#79f159e883b68bdf606e0b9807f0c28338c8984b38e825f88f33aec89e2393a9::" providerId="AD" clId="Web-{75FA8972-7D2C-4FA7-ACCB-1C743F3E1C51}" dt="2018-05-08T17:40:33.992" v="2"/>
          <ac:spMkLst>
            <pc:docMk/>
            <pc:sldMk cId="109857222" sldId="256"/>
            <ac:spMk id="6" creationId="{2D505759-F6FE-450D-B151-F91BB7B07D90}"/>
          </ac:spMkLst>
        </pc:spChg>
      </pc:sldChg>
    </pc:docChg>
  </pc:docChgLst>
  <pc:docChgLst>
    <pc:chgData name="Guest User" userId="S::urn:spo:anon#1fb5ede663da700e8dd2e287d82d9fe2e9e9d114c54a192ab5a0dafa6afb376c::" providerId="AD" clId="Web-{DF937A90-CD40-D8E4-1A75-3F76357688A8}"/>
    <pc:docChg chg="modSld">
      <pc:chgData name="Guest User" userId="S::urn:spo:anon#1fb5ede663da700e8dd2e287d82d9fe2e9e9d114c54a192ab5a0dafa6afb376c::" providerId="AD" clId="Web-{DF937A90-CD40-D8E4-1A75-3F76357688A8}" dt="2018-10-09T18:49:29.366" v="11" actId="20577"/>
      <pc:docMkLst>
        <pc:docMk/>
      </pc:docMkLst>
      <pc:sldChg chg="modSp">
        <pc:chgData name="Guest User" userId="S::urn:spo:anon#1fb5ede663da700e8dd2e287d82d9fe2e9e9d114c54a192ab5a0dafa6afb376c::" providerId="AD" clId="Web-{DF937A90-CD40-D8E4-1A75-3F76357688A8}" dt="2018-10-09T18:46:54.289" v="2" actId="20577"/>
        <pc:sldMkLst>
          <pc:docMk/>
          <pc:sldMk cId="3450576946" sldId="262"/>
        </pc:sldMkLst>
        <pc:spChg chg="mod">
          <ac:chgData name="Guest User" userId="S::urn:spo:anon#1fb5ede663da700e8dd2e287d82d9fe2e9e9d114c54a192ab5a0dafa6afb376c::" providerId="AD" clId="Web-{DF937A90-CD40-D8E4-1A75-3F76357688A8}" dt="2018-10-09T18:46:54.289" v="2" actId="20577"/>
          <ac:spMkLst>
            <pc:docMk/>
            <pc:sldMk cId="3450576946" sldId="262"/>
            <ac:spMk id="3" creationId="{18F4DA77-F554-4794-A1FC-387AB66A0963}"/>
          </ac:spMkLst>
        </pc:spChg>
      </pc:sldChg>
      <pc:sldChg chg="modSp">
        <pc:chgData name="Guest User" userId="S::urn:spo:anon#1fb5ede663da700e8dd2e287d82d9fe2e9e9d114c54a192ab5a0dafa6afb376c::" providerId="AD" clId="Web-{DF937A90-CD40-D8E4-1A75-3F76357688A8}" dt="2018-10-09T18:47:26.570" v="5" actId="1076"/>
        <pc:sldMkLst>
          <pc:docMk/>
          <pc:sldMk cId="1754388969" sldId="264"/>
        </pc:sldMkLst>
        <pc:picChg chg="mod">
          <ac:chgData name="Guest User" userId="S::urn:spo:anon#1fb5ede663da700e8dd2e287d82d9fe2e9e9d114c54a192ab5a0dafa6afb376c::" providerId="AD" clId="Web-{DF937A90-CD40-D8E4-1A75-3F76357688A8}" dt="2018-10-09T18:47:26.570" v="5" actId="1076"/>
          <ac:picMkLst>
            <pc:docMk/>
            <pc:sldMk cId="1754388969" sldId="264"/>
            <ac:picMk id="4" creationId="{EBECDC60-5A41-4AE2-902C-708AE6815790}"/>
          </ac:picMkLst>
        </pc:picChg>
      </pc:sldChg>
      <pc:sldChg chg="modSp">
        <pc:chgData name="Guest User" userId="S::urn:spo:anon#1fb5ede663da700e8dd2e287d82d9fe2e9e9d114c54a192ab5a0dafa6afb376c::" providerId="AD" clId="Web-{DF937A90-CD40-D8E4-1A75-3F76357688A8}" dt="2018-10-09T18:48:11.648" v="9" actId="20577"/>
        <pc:sldMkLst>
          <pc:docMk/>
          <pc:sldMk cId="3515672913" sldId="273"/>
        </pc:sldMkLst>
        <pc:spChg chg="mod">
          <ac:chgData name="Guest User" userId="S::urn:spo:anon#1fb5ede663da700e8dd2e287d82d9fe2e9e9d114c54a192ab5a0dafa6afb376c::" providerId="AD" clId="Web-{DF937A90-CD40-D8E4-1A75-3F76357688A8}" dt="2018-10-09T18:48:11.648" v="9" actId="20577"/>
          <ac:spMkLst>
            <pc:docMk/>
            <pc:sldMk cId="3515672913" sldId="273"/>
            <ac:spMk id="2" creationId="{BDC51646-14AE-4E9D-B94F-2FDCE135B120}"/>
          </ac:spMkLst>
        </pc:spChg>
      </pc:sldChg>
    </pc:docChg>
  </pc:docChgLst>
  <pc:docChgLst>
    <pc:chgData name="Guest User" userId="S::urn:spo:anon#79f159e883b68bdf606e0b9807f0c28338c8984b38e825f88f33aec89e2393a9::" providerId="AD" clId="Web-{D6EEED60-1BFF-4288-5F59-06E45688F1BA}"/>
    <pc:docChg chg="delSld modSld">
      <pc:chgData name="Guest User" userId="S::urn:spo:anon#79f159e883b68bdf606e0b9807f0c28338c8984b38e825f88f33aec89e2393a9::" providerId="AD" clId="Web-{D6EEED60-1BFF-4288-5F59-06E45688F1BA}" dt="2020-01-27T23:20:05.840" v="8" actId="20577"/>
      <pc:docMkLst>
        <pc:docMk/>
      </pc:docMkLst>
      <pc:sldChg chg="del">
        <pc:chgData name="Guest User" userId="S::urn:spo:anon#79f159e883b68bdf606e0b9807f0c28338c8984b38e825f88f33aec89e2393a9::" providerId="AD" clId="Web-{D6EEED60-1BFF-4288-5F59-06E45688F1BA}" dt="2020-01-27T23:19:51.168" v="0"/>
        <pc:sldMkLst>
          <pc:docMk/>
          <pc:sldMk cId="3300370313" sldId="272"/>
        </pc:sldMkLst>
      </pc:sldChg>
      <pc:sldChg chg="modSp">
        <pc:chgData name="Guest User" userId="S::urn:spo:anon#79f159e883b68bdf606e0b9807f0c28338c8984b38e825f88f33aec89e2393a9::" providerId="AD" clId="Web-{D6EEED60-1BFF-4288-5F59-06E45688F1BA}" dt="2020-01-27T23:20:03.012" v="6" actId="20577"/>
        <pc:sldMkLst>
          <pc:docMk/>
          <pc:sldMk cId="981327189" sldId="284"/>
        </pc:sldMkLst>
        <pc:spChg chg="mod">
          <ac:chgData name="Guest User" userId="S::urn:spo:anon#79f159e883b68bdf606e0b9807f0c28338c8984b38e825f88f33aec89e2393a9::" providerId="AD" clId="Web-{D6EEED60-1BFF-4288-5F59-06E45688F1BA}" dt="2020-01-27T23:19:57.449" v="1" actId="20577"/>
          <ac:spMkLst>
            <pc:docMk/>
            <pc:sldMk cId="981327189" sldId="284"/>
            <ac:spMk id="2" creationId="{DD470922-D5F9-4DFD-AEA2-5766B47B5A73}"/>
          </ac:spMkLst>
        </pc:spChg>
        <pc:spChg chg="mod">
          <ac:chgData name="Guest User" userId="S::urn:spo:anon#79f159e883b68bdf606e0b9807f0c28338c8984b38e825f88f33aec89e2393a9::" providerId="AD" clId="Web-{D6EEED60-1BFF-4288-5F59-06E45688F1BA}" dt="2020-01-27T23:20:03.012" v="6" actId="20577"/>
          <ac:spMkLst>
            <pc:docMk/>
            <pc:sldMk cId="981327189" sldId="284"/>
            <ac:spMk id="3" creationId="{8B9FE2B5-EA17-450E-9189-31528B1712E1}"/>
          </ac:spMkLst>
        </pc:spChg>
      </pc:sldChg>
    </pc:docChg>
  </pc:docChgLst>
  <pc:docChgLst>
    <pc:chgData name="Guest User" userId="S::urn:spo:anon#2f7b2ae11b0653f67e7d042fb4f1f06a8b616adda82267755dcc9a77e31bdfae::" providerId="AD" clId="Web-{9D6DFD6B-0D2B-7FF5-B1CF-4734183978A2}"/>
    <pc:docChg chg="modSld">
      <pc:chgData name="Guest User" userId="S::urn:spo:anon#2f7b2ae11b0653f67e7d042fb4f1f06a8b616adda82267755dcc9a77e31bdfae::" providerId="AD" clId="Web-{9D6DFD6B-0D2B-7FF5-B1CF-4734183978A2}" dt="2021-01-05T19:36:00.692" v="3"/>
      <pc:docMkLst>
        <pc:docMk/>
      </pc:docMkLst>
      <pc:sldChg chg="modNotes">
        <pc:chgData name="Guest User" userId="S::urn:spo:anon#2f7b2ae11b0653f67e7d042fb4f1f06a8b616adda82267755dcc9a77e31bdfae::" providerId="AD" clId="Web-{9D6DFD6B-0D2B-7FF5-B1CF-4734183978A2}" dt="2021-01-05T19:36:00.692" v="3"/>
        <pc:sldMkLst>
          <pc:docMk/>
          <pc:sldMk cId="350861446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8708-FC4B-41DF-8E1A-BEA8B10918B1}" type="datetimeFigureOut">
              <a:rPr lang="en-US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167F-491C-4592-AE5E-B0737516435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uke_smaki/javascript-es6-classes-8a34b0a6720a#:~:text=OOP%20in%20JavaScript%20with%20ES6&amp;text=The%20class%20function%20basically%20creates,in%20the%20pre%2DES6%20exampl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Car access all the methods and properties of the Vehicle class and this saves us from having to re-write all the same code again and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167F-491C-4592-AE5E-B0737516435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https://medium.com/@luke_smaki/javascript-es6-classes-8a34b0a6720a#:~:text=OOP%20in%20JavaScript%20with%20ES6&amp;text=The%20class%20function%20basically%20creates,in%20the%20pre%2DES6%20example</a:t>
            </a:r>
            <a:r>
              <a:rPr lang="en-US"/>
              <a:t>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0167F-491C-4592-AE5E-B0737516435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7C337-8C8E-4981-B325-9FA261AFF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42394" y="1745670"/>
            <a:ext cx="12234394" cy="5112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A30085-1328-4D0F-8D5B-5373B73A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5" y="238016"/>
            <a:ext cx="3920717" cy="12194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505759-F6FE-450D-B151-F91BB7B07D90}"/>
              </a:ext>
            </a:extLst>
          </p:cNvPr>
          <p:cNvSpPr>
            <a:spLocks noGrp="1"/>
          </p:cNvSpPr>
          <p:nvPr/>
        </p:nvSpPr>
        <p:spPr>
          <a:xfrm>
            <a:off x="548345" y="2511416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  <a:cs typeface="Calibri Light"/>
              </a:rPr>
              <a:t>Arrays, Objects, Prototypes</a:t>
            </a:r>
            <a:br>
              <a:rPr lang="en-US" sz="5400">
                <a:solidFill>
                  <a:srgbClr val="FFFFFF"/>
                </a:solidFill>
                <a:cs typeface="Calibri Light"/>
              </a:rPr>
            </a:br>
            <a:endParaRPr lang="en-US" sz="5400" u="sng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DF6968-B36B-47A5-8A4E-14FF011CB834}"/>
              </a:ext>
            </a:extLst>
          </p:cNvPr>
          <p:cNvSpPr>
            <a:spLocks noGrp="1"/>
          </p:cNvSpPr>
          <p:nvPr/>
        </p:nvSpPr>
        <p:spPr>
          <a:xfrm>
            <a:off x="603763" y="4992695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>
                <a:solidFill>
                  <a:srgbClr val="FFFFFF"/>
                </a:solidFill>
                <a:cs typeface="Calibri"/>
              </a:rPr>
              <a:t>Aris Markogiannakis</a:t>
            </a: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City University -  Short Courses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CS3606 :  JavaScript 2: Advanced Javascript for Websites and Web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br>
              <a:rPr lang="en-US" sz="1500">
                <a:solidFill>
                  <a:srgbClr val="FFFFFF"/>
                </a:solidFill>
                <a:ea typeface="+mn-lt"/>
                <a:cs typeface="+mn-lt"/>
              </a:rPr>
            </a:b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endParaRPr lang="en-US" sz="1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F0A6-31CB-4C0C-97B3-F8E37952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Solution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ECDC60-5A41-4AE2-902C-708AE681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8" y="374093"/>
            <a:ext cx="8087590" cy="57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1646-14AE-4E9D-B94F-2FDCE135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JavaScript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4097-3FE1-4A7A-B9C2-22A6F7D7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36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other programming languages this is called Class and the object is the instance of the class.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JavaScript we like to call it a constructor or a prototype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1D30B-0D50-449E-98A7-4683ACE468D7}"/>
              </a:ext>
            </a:extLst>
          </p:cNvPr>
          <p:cNvSpPr/>
          <p:nvPr/>
        </p:nvSpPr>
        <p:spPr>
          <a:xfrm>
            <a:off x="7462600" y="1728866"/>
            <a:ext cx="3175416" cy="4449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51157-144C-43FC-9B78-878F3E22C153}"/>
              </a:ext>
            </a:extLst>
          </p:cNvPr>
          <p:cNvSpPr/>
          <p:nvPr/>
        </p:nvSpPr>
        <p:spPr>
          <a:xfrm>
            <a:off x="7799882" y="1941225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D7D98-B342-4843-A107-28393C092939}"/>
              </a:ext>
            </a:extLst>
          </p:cNvPr>
          <p:cNvSpPr/>
          <p:nvPr/>
        </p:nvSpPr>
        <p:spPr>
          <a:xfrm>
            <a:off x="7799882" y="4939256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Beeping()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D0998-35B4-45B6-9130-5501745BE98C}"/>
              </a:ext>
            </a:extLst>
          </p:cNvPr>
          <p:cNvSpPr/>
          <p:nvPr/>
        </p:nvSpPr>
        <p:spPr>
          <a:xfrm>
            <a:off x="7799882" y="2878110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colour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0784C-7D4F-4834-857F-5D2F9845BC24}"/>
              </a:ext>
            </a:extLst>
          </p:cNvPr>
          <p:cNvSpPr/>
          <p:nvPr/>
        </p:nvSpPr>
        <p:spPr>
          <a:xfrm>
            <a:off x="7799878" y="3914929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brand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67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4AB1-0B98-4712-8F27-13A0022A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4BF4-EDCB-4CF8-BDB6-B7CDDC30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18" y="1838117"/>
            <a:ext cx="5219076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4000">
                <a:cs typeface="Calibri"/>
              </a:rPr>
              <a:t>An object is a blue print of a template that we re-use to store and manipulate complex data</a:t>
            </a:r>
          </a:p>
          <a:p>
            <a:pPr marL="0" indent="0">
              <a:buNone/>
            </a:pPr>
            <a:endParaRPr lang="en-US" sz="4000">
              <a:cs typeface="Calibri"/>
            </a:endParaRPr>
          </a:p>
          <a:p>
            <a:r>
              <a:rPr lang="en-US" sz="4000">
                <a:cs typeface="Calibri"/>
              </a:rPr>
              <a:t>Objects are collections of properties stored as </a:t>
            </a:r>
            <a:r>
              <a:rPr lang="en-US" sz="4000" b="1" err="1">
                <a:cs typeface="Calibri"/>
              </a:rPr>
              <a:t>name:value</a:t>
            </a:r>
            <a:r>
              <a:rPr lang="en-US" sz="4000">
                <a:cs typeface="Calibri"/>
              </a:rPr>
              <a:t> pairs</a:t>
            </a:r>
            <a:endParaRPr lang="en-US"/>
          </a:p>
          <a:p>
            <a:pPr marL="0" indent="0">
              <a:buNone/>
            </a:pPr>
            <a:r>
              <a:rPr lang="en-US" sz="4000">
                <a:cs typeface="Calibri"/>
              </a:rPr>
              <a:t>   </a:t>
            </a:r>
          </a:p>
          <a:p>
            <a:r>
              <a:rPr lang="en-US" sz="4000">
                <a:cs typeface="Calibri"/>
              </a:rPr>
              <a:t>Values can be anything strings, arrays, objects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0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FFC098AB-63A5-4E55-A1AE-4C49856A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15" y="1868631"/>
            <a:ext cx="4174547" cy="17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39F0-69C9-4585-A194-543585DA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Objects – properties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8961-F85A-4F7D-89FE-B9F5B2F1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 this is an object called Car.</a:t>
            </a:r>
          </a:p>
          <a:p>
            <a:endParaRPr lang="en-US">
              <a:cs typeface="Calibri"/>
            </a:endParaRPr>
          </a:p>
          <a:p>
            <a:pPr marL="0" indent="0"/>
            <a:r>
              <a:rPr lang="en-US">
                <a:cs typeface="Calibri"/>
              </a:rPr>
              <a:t>const </a:t>
            </a:r>
            <a:r>
              <a:rPr lang="en-US" err="1">
                <a:cs typeface="Calibri"/>
              </a:rPr>
              <a:t>myObject</a:t>
            </a:r>
            <a:r>
              <a:rPr lang="en-US">
                <a:cs typeface="Calibri"/>
              </a:rPr>
              <a:t> = {}; // is empty</a:t>
            </a:r>
          </a:p>
          <a:p>
            <a:pPr marL="0" indent="0"/>
            <a:r>
              <a:rPr lang="en-US">
                <a:cs typeface="Calibri"/>
              </a:rPr>
              <a:t>Or const </a:t>
            </a:r>
            <a:r>
              <a:rPr lang="en-US" err="1">
                <a:cs typeface="Calibri"/>
              </a:rPr>
              <a:t>myObject</a:t>
            </a:r>
            <a:r>
              <a:rPr lang="en-US">
                <a:cs typeface="Calibri"/>
              </a:rPr>
              <a:t> = new Object();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Now if we execute this the result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should be?</a:t>
            </a:r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95C14361-B5ED-4DA6-82AA-22D0C281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16" y="1868632"/>
            <a:ext cx="4174547" cy="1707572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95A2A7D-7E29-4F78-B11A-0D5536C5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58" y="4273567"/>
            <a:ext cx="4169352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0F3D-8089-45C9-AB77-E957B944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Access properties/methods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F33C-0B7F-42F8-8355-44FD39E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37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use the ‘dot’ notation to access the Objects properties and methods</a:t>
            </a:r>
          </a:p>
          <a:p>
            <a:r>
              <a:rPr lang="en-US">
                <a:cs typeface="Calibri"/>
              </a:rPr>
              <a:t>We can modify an object for example on this example we created a new property called doors, and a method called </a:t>
            </a:r>
            <a:r>
              <a:rPr lang="en-US" err="1">
                <a:cs typeface="Calibri"/>
              </a:rPr>
              <a:t>openDoors</a:t>
            </a:r>
            <a:r>
              <a:rPr lang="en-US">
                <a:cs typeface="Calibri"/>
              </a:rPr>
              <a:t>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46F4C5-E173-4E8B-A7DA-52B69AFE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00" y="1874204"/>
            <a:ext cx="4757304" cy="304713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4F99E7F-F481-41D9-8CE4-FA887DA4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00" y="5366870"/>
            <a:ext cx="4502826" cy="8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A2FA-BA78-43F1-BA42-362582D3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Alternatives for accessing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B480-D386-46B0-820E-E35D2BB7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37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can also use the bracket notation to access methods and properties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F90AAE-AC27-47F4-A398-86F72251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72" y="1737446"/>
            <a:ext cx="5124464" cy="21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E47-A886-4DD8-AD0E-668AA7F2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Iteration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6829-FC32-4D77-88C3-FDF5A88A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6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use </a:t>
            </a:r>
            <a:r>
              <a:rPr lang="en-US" err="1">
                <a:cs typeface="Calibri"/>
              </a:rPr>
              <a:t>for..in</a:t>
            </a:r>
            <a:r>
              <a:rPr lang="en-US">
                <a:cs typeface="Calibri"/>
              </a:rPr>
              <a:t> loop to iterate through an object and get the properties and methods.</a:t>
            </a:r>
            <a:endParaRPr lang="en-US"/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We can check if an object has a property using </a:t>
            </a:r>
            <a:r>
              <a:rPr lang="en-US" err="1">
                <a:cs typeface="Calibri"/>
              </a:rPr>
              <a:t>hasOwnProperty</a:t>
            </a:r>
            <a:r>
              <a:rPr lang="en-US">
                <a:cs typeface="Calibri"/>
              </a:rPr>
              <a:t> method</a:t>
            </a: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58A481-5C1D-4902-B4A6-7A659CEA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25" y="1697181"/>
            <a:ext cx="4832638" cy="2050473"/>
          </a:xfrm>
          <a:prstGeom prst="rect">
            <a:avLst/>
          </a:prstGeom>
        </p:spPr>
      </p:pic>
      <p:pic>
        <p:nvPicPr>
          <p:cNvPr id="6" name="Picture 6" descr="A close up of a screen&#10;&#10;Description generated with high confidence">
            <a:extLst>
              <a:ext uri="{FF2B5EF4-FFF2-40B4-BE49-F238E27FC236}">
                <a16:creationId xmlns:a16="http://schemas.microsoft.com/office/drawing/2014/main" id="{F73975E8-906B-4FA9-93DF-1E0D70B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62" y="4059836"/>
            <a:ext cx="4923559" cy="11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05DA-EBFC-4818-9322-327D9098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Object: Iteration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A982-A32A-48F8-89EB-6863C06A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9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can't copy an object with the following code.</a:t>
            </a: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result: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You can copy a primitive but you cant do the same with an object.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6" name="Picture 6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B9E34368-13AD-4B5C-A562-EF2FAB59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16" y="1969254"/>
            <a:ext cx="5250872" cy="2479097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4D5CAAC-EFDE-4D2D-9236-F5C8AC30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5" y="5370930"/>
            <a:ext cx="11093502" cy="9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D96-9AAD-43C8-86E0-C3D18AED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Inheritance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D9A0A-CF00-46DF-8104-C108AB652593}"/>
              </a:ext>
            </a:extLst>
          </p:cNvPr>
          <p:cNvSpPr/>
          <p:nvPr/>
        </p:nvSpPr>
        <p:spPr>
          <a:xfrm>
            <a:off x="7462600" y="1728866"/>
            <a:ext cx="3175416" cy="4449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48261-4A58-4338-83FF-72794A158613}"/>
              </a:ext>
            </a:extLst>
          </p:cNvPr>
          <p:cNvSpPr/>
          <p:nvPr/>
        </p:nvSpPr>
        <p:spPr>
          <a:xfrm>
            <a:off x="7799882" y="1941225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2FF0D-DA9E-442D-BD4E-A610F21284BD}"/>
              </a:ext>
            </a:extLst>
          </p:cNvPr>
          <p:cNvSpPr/>
          <p:nvPr/>
        </p:nvSpPr>
        <p:spPr>
          <a:xfrm>
            <a:off x="7799882" y="4939255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Beeping()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05B25B-1C6A-4068-BCCC-CDDBED0C7975}"/>
              </a:ext>
            </a:extLst>
          </p:cNvPr>
          <p:cNvSpPr/>
          <p:nvPr/>
        </p:nvSpPr>
        <p:spPr>
          <a:xfrm>
            <a:off x="7799882" y="2878110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colour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9FDD9-056B-4A04-A5F0-EF74BFA3643C}"/>
              </a:ext>
            </a:extLst>
          </p:cNvPr>
          <p:cNvSpPr/>
          <p:nvPr/>
        </p:nvSpPr>
        <p:spPr>
          <a:xfrm>
            <a:off x="7799877" y="3914928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brand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AB6DF-0CF4-4374-B77A-D84639269D4C}"/>
              </a:ext>
            </a:extLst>
          </p:cNvPr>
          <p:cNvSpPr/>
          <p:nvPr/>
        </p:nvSpPr>
        <p:spPr>
          <a:xfrm>
            <a:off x="829451" y="1716373"/>
            <a:ext cx="3175416" cy="4449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BF88CC-32AC-44CA-8CC5-047A66325D1C}"/>
              </a:ext>
            </a:extLst>
          </p:cNvPr>
          <p:cNvSpPr/>
          <p:nvPr/>
        </p:nvSpPr>
        <p:spPr>
          <a:xfrm>
            <a:off x="1229196" y="1978699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Vehicle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F19380-4F90-4B85-884E-DC29793E0FAD}"/>
              </a:ext>
            </a:extLst>
          </p:cNvPr>
          <p:cNvSpPr/>
          <p:nvPr/>
        </p:nvSpPr>
        <p:spPr>
          <a:xfrm>
            <a:off x="1229196" y="4976729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CalculateAge</a:t>
            </a:r>
            <a:r>
              <a:rPr lang="en-US">
                <a:solidFill>
                  <a:srgbClr val="000000"/>
                </a:solidFill>
                <a:cs typeface="Calibri"/>
              </a:rPr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2AAA3-9466-45D6-8435-587A694E36B8}"/>
              </a:ext>
            </a:extLst>
          </p:cNvPr>
          <p:cNvSpPr/>
          <p:nvPr/>
        </p:nvSpPr>
        <p:spPr>
          <a:xfrm>
            <a:off x="1229196" y="2915584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speed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A9D2F-F87D-4F2A-9A95-ECB5A954A67A}"/>
              </a:ext>
            </a:extLst>
          </p:cNvPr>
          <p:cNvSpPr/>
          <p:nvPr/>
        </p:nvSpPr>
        <p:spPr>
          <a:xfrm>
            <a:off x="1229191" y="3952402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YearOfPurchase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3C6F862-2C0A-4A6A-8F2E-0B006CFDBF64}"/>
              </a:ext>
            </a:extLst>
          </p:cNvPr>
          <p:cNvSpPr/>
          <p:nvPr/>
        </p:nvSpPr>
        <p:spPr>
          <a:xfrm>
            <a:off x="4732370" y="3180438"/>
            <a:ext cx="1852834" cy="4721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Inherits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2E91A6-841E-4D85-9510-3A806738B3F1}"/>
              </a:ext>
            </a:extLst>
          </p:cNvPr>
          <p:cNvSpPr/>
          <p:nvPr/>
        </p:nvSpPr>
        <p:spPr>
          <a:xfrm>
            <a:off x="9535060" y="2360760"/>
            <a:ext cx="2409647" cy="182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D184-14CE-4B45-BE50-3B5C31B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JavaScript Inheritance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47C0-D919-4480-BD71-7D6066C5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0281" cy="42219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JavaScript is a prototype based language</a:t>
            </a:r>
          </a:p>
          <a:p>
            <a:r>
              <a:rPr lang="en-US">
                <a:cs typeface="Calibri"/>
              </a:rPr>
              <a:t>Each and every JavaScript object is using a prototype property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Vehicle has a method called </a:t>
            </a:r>
            <a:r>
              <a:rPr lang="en-US" err="1">
                <a:cs typeface="Calibri"/>
              </a:rPr>
              <a:t>CalculateAge</a:t>
            </a:r>
            <a:r>
              <a:rPr lang="en-US">
                <a:cs typeface="Calibri"/>
              </a:rPr>
              <a:t>(). </a:t>
            </a:r>
          </a:p>
          <a:p>
            <a:r>
              <a:rPr lang="en-US">
                <a:cs typeface="Calibri"/>
              </a:rPr>
              <a:t>Car inherits this method by the prototype 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FF5F8-4F28-46F7-9193-A2B3EADF3516}"/>
              </a:ext>
            </a:extLst>
          </p:cNvPr>
          <p:cNvSpPr/>
          <p:nvPr/>
        </p:nvSpPr>
        <p:spPr>
          <a:xfrm>
            <a:off x="9539308" y="1331718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Vehicle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47513-6E77-4B0B-81EC-4D54442FBD7C}"/>
              </a:ext>
            </a:extLst>
          </p:cNvPr>
          <p:cNvSpPr/>
          <p:nvPr/>
        </p:nvSpPr>
        <p:spPr>
          <a:xfrm>
            <a:off x="9654326" y="2992652"/>
            <a:ext cx="2176544" cy="6513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CalculateAge</a:t>
            </a:r>
            <a:r>
              <a:rPr lang="en-US">
                <a:solidFill>
                  <a:srgbClr val="000000"/>
                </a:solidFill>
                <a:cs typeface="Calibri"/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30965-1BF2-481B-8DB9-09E63A084156}"/>
              </a:ext>
            </a:extLst>
          </p:cNvPr>
          <p:cNvCxnSpPr/>
          <p:nvPr/>
        </p:nvCxnSpPr>
        <p:spPr>
          <a:xfrm>
            <a:off x="10728379" y="2087591"/>
            <a:ext cx="8626" cy="9000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FAF78C-2EE2-4D90-8C28-EB44DC558C94}"/>
              </a:ext>
            </a:extLst>
          </p:cNvPr>
          <p:cNvSpPr txBox="1"/>
          <p:nvPr/>
        </p:nvSpPr>
        <p:spPr>
          <a:xfrm>
            <a:off x="9368287" y="247434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Prototype</a:t>
            </a:r>
            <a:endParaRPr lang="en-US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B7E9B-9097-40B5-B8EB-44B198D8AA72}"/>
              </a:ext>
            </a:extLst>
          </p:cNvPr>
          <p:cNvSpPr/>
          <p:nvPr/>
        </p:nvSpPr>
        <p:spPr>
          <a:xfrm>
            <a:off x="5852338" y="1326300"/>
            <a:ext cx="2643455" cy="4334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1522A-E629-4C8B-95D9-C597681A3BBE}"/>
              </a:ext>
            </a:extLst>
          </p:cNvPr>
          <p:cNvSpPr/>
          <p:nvPr/>
        </p:nvSpPr>
        <p:spPr>
          <a:xfrm>
            <a:off x="5988335" y="1567414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0ED9-4923-4C61-BAFB-D285BF2FB72E}"/>
              </a:ext>
            </a:extLst>
          </p:cNvPr>
          <p:cNvSpPr/>
          <p:nvPr/>
        </p:nvSpPr>
        <p:spPr>
          <a:xfrm>
            <a:off x="5988335" y="4565444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Beeping()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2A566-E797-4726-8355-C660E1463969}"/>
              </a:ext>
            </a:extLst>
          </p:cNvPr>
          <p:cNvSpPr/>
          <p:nvPr/>
        </p:nvSpPr>
        <p:spPr>
          <a:xfrm>
            <a:off x="5988335" y="2504299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colour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74F7F-E1FD-47D7-A649-B1BF29724C46}"/>
              </a:ext>
            </a:extLst>
          </p:cNvPr>
          <p:cNvSpPr/>
          <p:nvPr/>
        </p:nvSpPr>
        <p:spPr>
          <a:xfrm>
            <a:off x="5988330" y="3541117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brand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1BD9B-AE5A-4D4B-A804-C444B875F4C8}"/>
              </a:ext>
            </a:extLst>
          </p:cNvPr>
          <p:cNvSpPr/>
          <p:nvPr/>
        </p:nvSpPr>
        <p:spPr>
          <a:xfrm>
            <a:off x="5854458" y="6055740"/>
            <a:ext cx="2654063" cy="55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29788D-B68B-42BE-9163-995B71E683A5}"/>
              </a:ext>
            </a:extLst>
          </p:cNvPr>
          <p:cNvCxnSpPr>
            <a:cxnSpLocks/>
          </p:cNvCxnSpPr>
          <p:nvPr/>
        </p:nvCxnSpPr>
        <p:spPr>
          <a:xfrm flipH="1">
            <a:off x="7157043" y="5610043"/>
            <a:ext cx="5751" cy="4399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7BB6D5-8397-4F16-B51C-C110BAE3A6D7}"/>
              </a:ext>
            </a:extLst>
          </p:cNvPr>
          <p:cNvSpPr txBox="1"/>
          <p:nvPr/>
        </p:nvSpPr>
        <p:spPr>
          <a:xfrm>
            <a:off x="5759569" y="609743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Prototype</a:t>
            </a:r>
            <a:endParaRPr lang="en-US"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4C8383-9C70-497D-9169-041EF79AB600}"/>
              </a:ext>
            </a:extLst>
          </p:cNvPr>
          <p:cNvCxnSpPr/>
          <p:nvPr/>
        </p:nvCxnSpPr>
        <p:spPr>
          <a:xfrm>
            <a:off x="8485514" y="2533291"/>
            <a:ext cx="1058172" cy="94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8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B568-5D61-47F6-9AC6-AA532275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This week?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7D0F-B60C-48CE-A534-527C1FCE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This week we will learn about:</a:t>
            </a:r>
          </a:p>
          <a:p>
            <a:r>
              <a:rPr lang="en-US">
                <a:cs typeface="Calibri"/>
              </a:rPr>
              <a:t>Arrays </a:t>
            </a:r>
          </a:p>
          <a:p>
            <a:r>
              <a:rPr lang="en-US">
                <a:cs typeface="Calibri"/>
              </a:rPr>
              <a:t>Objects</a:t>
            </a:r>
          </a:p>
          <a:p>
            <a:r>
              <a:rPr lang="en-US">
                <a:cs typeface="Calibri"/>
              </a:rPr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551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C261-1624-4E13-9143-D90F34FE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Complete Inheritance and Prototype chain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A0E8C-42B7-4884-80C0-52303360DFFE}"/>
              </a:ext>
            </a:extLst>
          </p:cNvPr>
          <p:cNvSpPr/>
          <p:nvPr/>
        </p:nvSpPr>
        <p:spPr>
          <a:xfrm>
            <a:off x="4675516" y="2547665"/>
            <a:ext cx="2409647" cy="182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2D11D-E4D5-47BC-AA87-9BC4C01C09EF}"/>
              </a:ext>
            </a:extLst>
          </p:cNvPr>
          <p:cNvSpPr/>
          <p:nvPr/>
        </p:nvSpPr>
        <p:spPr>
          <a:xfrm>
            <a:off x="4679763" y="1518624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23848-A66F-448B-8F6A-311773CAEA5A}"/>
              </a:ext>
            </a:extLst>
          </p:cNvPr>
          <p:cNvSpPr/>
          <p:nvPr/>
        </p:nvSpPr>
        <p:spPr>
          <a:xfrm>
            <a:off x="4794781" y="3179556"/>
            <a:ext cx="2176544" cy="6513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CalculateAge</a:t>
            </a:r>
            <a:r>
              <a:rPr lang="en-US">
                <a:solidFill>
                  <a:srgbClr val="000000"/>
                </a:solidFill>
                <a:cs typeface="Calibri"/>
              </a:rPr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DB2738-9A68-4F25-B61F-55CC36096318}"/>
              </a:ext>
            </a:extLst>
          </p:cNvPr>
          <p:cNvCxnSpPr/>
          <p:nvPr/>
        </p:nvCxnSpPr>
        <p:spPr>
          <a:xfrm>
            <a:off x="5868831" y="2274496"/>
            <a:ext cx="8626" cy="9000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D11FE2-572C-43F6-9B68-1C675FEDBF71}"/>
              </a:ext>
            </a:extLst>
          </p:cNvPr>
          <p:cNvSpPr txBox="1"/>
          <p:nvPr/>
        </p:nvSpPr>
        <p:spPr>
          <a:xfrm>
            <a:off x="4508743" y="26612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Prototype</a:t>
            </a:r>
            <a:endParaRPr lang="en-US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D0272-DE07-41E5-8334-8922C12447F7}"/>
              </a:ext>
            </a:extLst>
          </p:cNvPr>
          <p:cNvSpPr/>
          <p:nvPr/>
        </p:nvSpPr>
        <p:spPr>
          <a:xfrm>
            <a:off x="992791" y="1513205"/>
            <a:ext cx="2643455" cy="4334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28DC4-7BD5-4EE5-BFA9-2FF570210D2B}"/>
              </a:ext>
            </a:extLst>
          </p:cNvPr>
          <p:cNvSpPr/>
          <p:nvPr/>
        </p:nvSpPr>
        <p:spPr>
          <a:xfrm>
            <a:off x="1128790" y="1754320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3867-E56C-4C07-BDA8-DD3A215C02FA}"/>
              </a:ext>
            </a:extLst>
          </p:cNvPr>
          <p:cNvSpPr/>
          <p:nvPr/>
        </p:nvSpPr>
        <p:spPr>
          <a:xfrm>
            <a:off x="1128790" y="4752348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Beeping()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D9B03-C16C-4F61-A3EC-1E7F78BAFBE4}"/>
              </a:ext>
            </a:extLst>
          </p:cNvPr>
          <p:cNvSpPr/>
          <p:nvPr/>
        </p:nvSpPr>
        <p:spPr>
          <a:xfrm>
            <a:off x="1128790" y="2691204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colour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1E060E-70EF-44D3-B91C-92258B9C023B}"/>
              </a:ext>
            </a:extLst>
          </p:cNvPr>
          <p:cNvSpPr/>
          <p:nvPr/>
        </p:nvSpPr>
        <p:spPr>
          <a:xfrm>
            <a:off x="1128781" y="3728022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brand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9D6E0E-EF5F-429B-94EA-A532A1C67E6A}"/>
              </a:ext>
            </a:extLst>
          </p:cNvPr>
          <p:cNvSpPr/>
          <p:nvPr/>
        </p:nvSpPr>
        <p:spPr>
          <a:xfrm>
            <a:off x="994913" y="6242646"/>
            <a:ext cx="2654063" cy="55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C888D5-4B45-4A4C-A683-4825CC404471}"/>
              </a:ext>
            </a:extLst>
          </p:cNvPr>
          <p:cNvCxnSpPr>
            <a:cxnSpLocks/>
          </p:cNvCxnSpPr>
          <p:nvPr/>
        </p:nvCxnSpPr>
        <p:spPr>
          <a:xfrm flipH="1">
            <a:off x="2297494" y="5796950"/>
            <a:ext cx="5751" cy="4399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085287-21C8-47C6-87D1-9F4C72F75D7F}"/>
              </a:ext>
            </a:extLst>
          </p:cNvPr>
          <p:cNvSpPr txBox="1"/>
          <p:nvPr/>
        </p:nvSpPr>
        <p:spPr>
          <a:xfrm>
            <a:off x="900021" y="62843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Prototype</a:t>
            </a:r>
            <a:endParaRPr lang="en-US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675300-CECE-47FD-97BE-DCEE53E7AD9F}"/>
              </a:ext>
            </a:extLst>
          </p:cNvPr>
          <p:cNvCxnSpPr/>
          <p:nvPr/>
        </p:nvCxnSpPr>
        <p:spPr>
          <a:xfrm>
            <a:off x="3625967" y="2720196"/>
            <a:ext cx="1058172" cy="94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B53BADE-F186-4DBF-A9F6-53C26ED143AE}"/>
              </a:ext>
            </a:extLst>
          </p:cNvPr>
          <p:cNvSpPr/>
          <p:nvPr/>
        </p:nvSpPr>
        <p:spPr>
          <a:xfrm>
            <a:off x="8296488" y="2505242"/>
            <a:ext cx="2657832" cy="4075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29B14-845C-4659-8EB6-3FFDE850CEFD}"/>
              </a:ext>
            </a:extLst>
          </p:cNvPr>
          <p:cNvSpPr/>
          <p:nvPr/>
        </p:nvSpPr>
        <p:spPr>
          <a:xfrm>
            <a:off x="8475618" y="1524281"/>
            <a:ext cx="2363449" cy="7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Object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D273CF-8AD9-43D0-BA60-65D88A5A7E2F}"/>
              </a:ext>
            </a:extLst>
          </p:cNvPr>
          <p:cNvSpPr/>
          <p:nvPr/>
        </p:nvSpPr>
        <p:spPr>
          <a:xfrm>
            <a:off x="8446862" y="5054269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constructor()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4642EF-4D4F-4943-B459-1935606C845F}"/>
              </a:ext>
            </a:extLst>
          </p:cNvPr>
          <p:cNvSpPr/>
          <p:nvPr/>
        </p:nvSpPr>
        <p:spPr>
          <a:xfrm>
            <a:off x="8475618" y="3180034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hasOwnProperty</a:t>
            </a:r>
            <a:r>
              <a:rPr lang="en-US">
                <a:solidFill>
                  <a:srgbClr val="000000"/>
                </a:solidFill>
                <a:cs typeface="Calibri"/>
              </a:rPr>
              <a:t>()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7F8BA8-99ED-4D48-AAE7-F9E0A09D32DD}"/>
              </a:ext>
            </a:extLst>
          </p:cNvPr>
          <p:cNvSpPr/>
          <p:nvPr/>
        </p:nvSpPr>
        <p:spPr>
          <a:xfrm>
            <a:off x="8461229" y="4116210"/>
            <a:ext cx="2363449" cy="7520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IsPrototypeOf</a:t>
            </a:r>
            <a:r>
              <a:rPr lang="en-US">
                <a:solidFill>
                  <a:srgbClr val="000000"/>
                </a:solidFill>
                <a:cs typeface="Calibri"/>
              </a:rPr>
              <a:t>()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DE9F43-E38E-413B-ACC7-2CFF33002A93}"/>
              </a:ext>
            </a:extLst>
          </p:cNvPr>
          <p:cNvSpPr/>
          <p:nvPr/>
        </p:nvSpPr>
        <p:spPr>
          <a:xfrm>
            <a:off x="8471134" y="5926338"/>
            <a:ext cx="2323385" cy="626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cs typeface="Calibri"/>
              </a:rPr>
              <a:t>ValueOf</a:t>
            </a:r>
            <a:r>
              <a:rPr lang="en-US">
                <a:solidFill>
                  <a:srgbClr val="000000"/>
                </a:solidFill>
                <a:cs typeface="Calibri"/>
              </a:rPr>
              <a:t>()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7F4E0C-BD99-48E1-89FC-D60A135F7E61}"/>
              </a:ext>
            </a:extLst>
          </p:cNvPr>
          <p:cNvCxnSpPr>
            <a:cxnSpLocks/>
          </p:cNvCxnSpPr>
          <p:nvPr/>
        </p:nvCxnSpPr>
        <p:spPr>
          <a:xfrm flipH="1">
            <a:off x="9644321" y="2274493"/>
            <a:ext cx="5751" cy="9000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04C26F-0C20-4CB8-A2DC-285E026B4363}"/>
              </a:ext>
            </a:extLst>
          </p:cNvPr>
          <p:cNvSpPr txBox="1"/>
          <p:nvPr/>
        </p:nvSpPr>
        <p:spPr>
          <a:xfrm>
            <a:off x="8218097" y="26181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Prototype</a:t>
            </a:r>
            <a:endParaRPr lang="en-US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12B28F-A575-4FB9-ABD9-33D8555B2D4C}"/>
              </a:ext>
            </a:extLst>
          </p:cNvPr>
          <p:cNvCxnSpPr>
            <a:cxnSpLocks/>
          </p:cNvCxnSpPr>
          <p:nvPr/>
        </p:nvCxnSpPr>
        <p:spPr>
          <a:xfrm>
            <a:off x="7134042" y="3611592"/>
            <a:ext cx="1101304" cy="108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8B2B75-F1B1-485A-AFA8-A50C2DAD9BA2}"/>
              </a:ext>
            </a:extLst>
          </p:cNvPr>
          <p:cNvCxnSpPr>
            <a:cxnSpLocks/>
          </p:cNvCxnSpPr>
          <p:nvPr/>
        </p:nvCxnSpPr>
        <p:spPr>
          <a:xfrm>
            <a:off x="10944044" y="3669101"/>
            <a:ext cx="741871" cy="77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3C5C2E-ED8B-4156-A697-B8C1D5DEAD18}"/>
              </a:ext>
            </a:extLst>
          </p:cNvPr>
          <p:cNvSpPr txBox="1"/>
          <p:nvPr/>
        </p:nvSpPr>
        <p:spPr>
          <a:xfrm>
            <a:off x="10446587" y="43146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null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88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B8D9-E2E0-4D84-B608-49AE9D97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Prototype chain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EF53-A1CB-408D-A977-44B03AF9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use the prototype property to make inheritance possible in JavaScript, </a:t>
            </a:r>
          </a:p>
          <a:p>
            <a:r>
              <a:rPr lang="en-US">
                <a:cs typeface="Calibri"/>
              </a:rPr>
              <a:t>We place properties and methods there that we want other objects to inherit.</a:t>
            </a:r>
          </a:p>
          <a:p>
            <a:r>
              <a:rPr lang="en-US">
                <a:cs typeface="Calibri"/>
              </a:rPr>
              <a:t>When a search is done for a method or a property, we start from the current object and we are going down the chain … thus is called Prototype chain.</a:t>
            </a:r>
          </a:p>
        </p:txBody>
      </p:sp>
    </p:spTree>
    <p:extLst>
      <p:ext uri="{BB962C8B-B14F-4D97-AF65-F5344CB8AC3E}">
        <p14:creationId xmlns:p14="http://schemas.microsoft.com/office/powerpoint/2010/main" val="2373318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7D11-0662-4574-B010-41766B8C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constructor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70ED-E054-4BC1-8921-5CA88C65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58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 like we have seen before we can create an object using the function constructor</a:t>
            </a:r>
          </a:p>
          <a:p>
            <a:r>
              <a:rPr lang="en-US">
                <a:cs typeface="Calibri"/>
              </a:rPr>
              <a:t>Imagine the following object California which describes a holiday.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can use a function to describe a template that we can reuse. 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146FA-67BB-4A7F-AF57-50C75CBD367E}"/>
              </a:ext>
            </a:extLst>
          </p:cNvPr>
          <p:cNvSpPr txBox="1"/>
          <p:nvPr/>
        </p:nvSpPr>
        <p:spPr>
          <a:xfrm>
            <a:off x="6999113" y="368771"/>
            <a:ext cx="487303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D4D4D4"/>
              </a:solidFill>
              <a:latin typeface="Menlo"/>
            </a:endParaRPr>
          </a:p>
          <a:p>
            <a:br>
              <a:rPr lang="en-US">
                <a:latin typeface="Menlo"/>
              </a:rPr>
            </a:br>
            <a:endParaRPr lang="en-US">
              <a:solidFill>
                <a:srgbClr val="D4D4D4"/>
              </a:solidFill>
              <a:latin typeface="Menlo"/>
            </a:endParaRPr>
          </a:p>
        </p:txBody>
      </p:sp>
      <p:pic>
        <p:nvPicPr>
          <p:cNvPr id="7" name="Picture 7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3F4F4B4-A1A1-4196-922A-CD2B7EBF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69" y="1863661"/>
            <a:ext cx="4511792" cy="1776011"/>
          </a:xfrm>
          <a:prstGeom prst="rect">
            <a:avLst/>
          </a:prstGeom>
        </p:spPr>
      </p:pic>
      <p:pic>
        <p:nvPicPr>
          <p:cNvPr id="11" name="Picture 11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C1DF4980-329F-46E1-812F-6AD5F55FA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61" y="3924097"/>
            <a:ext cx="4511792" cy="1625065"/>
          </a:xfrm>
          <a:prstGeom prst="rect">
            <a:avLst/>
          </a:prstGeom>
        </p:spPr>
      </p:pic>
      <p:pic>
        <p:nvPicPr>
          <p:cNvPr id="14" name="Picture 1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0EDAC0F3-7D1B-4C94-88E9-DCFE6A5B5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69" y="5823865"/>
            <a:ext cx="4483570" cy="8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1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16DA-C6FC-40C9-B780-BAB19382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Create private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8C96-BBEC-4982-A3AD-9752E35B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On our previous example we can now add a method called </a:t>
            </a:r>
            <a:r>
              <a:rPr lang="en-US" err="1">
                <a:cs typeface="Calibri"/>
              </a:rPr>
              <a:t>calculateTotal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We can execute it using the dot notation.   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89F554-F215-424C-8633-EE242088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43" y="1860149"/>
            <a:ext cx="6176903" cy="43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3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F1F1-EDD7-4B11-A57F-13066D3C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Inheritance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4724-F4A6-4BE7-A7F5-A3F2A12B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3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if we wanted to make a property that all Holiday objects inherit is there a way?</a:t>
            </a:r>
          </a:p>
          <a:p>
            <a:r>
              <a:rPr lang="en-US">
                <a:cs typeface="Calibri"/>
              </a:rPr>
              <a:t>As you can see when we inspect the California object and that destination property we added and set it lives on the prototype property. 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AE1A864-A086-4DAA-AFDF-00127D45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76" y="2000104"/>
            <a:ext cx="5734755" cy="1324385"/>
          </a:xfrm>
          <a:prstGeom prst="rect">
            <a:avLst/>
          </a:prstGeom>
        </p:spPr>
      </p:pic>
      <p:pic>
        <p:nvPicPr>
          <p:cNvPr id="6" name="Picture 6" descr="A picture containing animal&#10;&#10;Description generated with very high confidence">
            <a:extLst>
              <a:ext uri="{FF2B5EF4-FFF2-40B4-BE49-F238E27FC236}">
                <a16:creationId xmlns:a16="http://schemas.microsoft.com/office/drawing/2014/main" id="{7A696C3F-4EF1-4F3C-8D79-05E8BEF4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76" y="3656876"/>
            <a:ext cx="5556014" cy="16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66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EC93-D8EB-4B44-A97D-06B55EE8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Object.create</a:t>
            </a:r>
            <a:r>
              <a:rPr lang="en-US">
                <a:cs typeface="Calibri Light"/>
              </a:rPr>
              <a:t>()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A7F0FA-917D-422A-B1CB-680E80B1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109" y="4249477"/>
            <a:ext cx="4133850" cy="1704975"/>
          </a:xfrm>
          <a:prstGeom prst="rect">
            <a:avLst/>
          </a:prstGeom>
        </p:spPr>
      </p:pic>
      <p:pic>
        <p:nvPicPr>
          <p:cNvPr id="6" name="Picture 6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55723A48-99E3-4255-973D-C6557008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90" y="1959237"/>
            <a:ext cx="4304829" cy="18670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CFC836-FB87-44C6-9593-5765DA3C439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05930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Another way to create an object is to use the Object create</a:t>
            </a:r>
          </a:p>
          <a:p>
            <a:r>
              <a:rPr lang="en-US">
                <a:cs typeface="Calibri"/>
              </a:rPr>
              <a:t>In this case we first create a new object based on the prototype</a:t>
            </a:r>
          </a:p>
          <a:p>
            <a:r>
              <a:rPr lang="en-US">
                <a:cs typeface="Calibri"/>
              </a:rPr>
              <a:t>Then we use the </a:t>
            </a:r>
            <a:r>
              <a:rPr lang="en-US" err="1">
                <a:cs typeface="Calibri"/>
              </a:rPr>
              <a:t>Object.create</a:t>
            </a:r>
            <a:r>
              <a:rPr lang="en-US">
                <a:cs typeface="Calibri"/>
              </a:rPr>
              <a:t> method to create the object</a:t>
            </a:r>
          </a:p>
          <a:p>
            <a:r>
              <a:rPr lang="en-US">
                <a:cs typeface="Calibri"/>
              </a:rPr>
              <a:t>We can then assign properties to the newly created object.</a:t>
            </a:r>
          </a:p>
        </p:txBody>
      </p:sp>
    </p:spTree>
    <p:extLst>
      <p:ext uri="{BB962C8B-B14F-4D97-AF65-F5344CB8AC3E}">
        <p14:creationId xmlns:p14="http://schemas.microsoft.com/office/powerpoint/2010/main" val="425462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93FB-58D8-4C48-9A79-AF0ADA55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Object.create</a:t>
            </a:r>
            <a:r>
              <a:rPr lang="en-US">
                <a:cs typeface="Calibri Light"/>
              </a:rPr>
              <a:t>() improved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9E73-95B7-43F7-A322-40F1B315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93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create method takes another argument which is a method inside that method we can initialize all the properties and methods.</a:t>
            </a:r>
          </a:p>
          <a:p>
            <a:r>
              <a:rPr lang="en-US">
                <a:cs typeface="Calibri"/>
              </a:rPr>
              <a:t>The object create is better than function constructor than </a:t>
            </a:r>
            <a:r>
              <a:rPr lang="en-US" err="1">
                <a:cs typeface="Calibri"/>
              </a:rPr>
              <a:t>object.create</a:t>
            </a:r>
            <a:r>
              <a:rPr lang="en-US">
                <a:cs typeface="Calibri"/>
              </a:rPr>
              <a:t> because you can specify the object prototype.</a:t>
            </a:r>
          </a:p>
        </p:txBody>
      </p:sp>
      <p:pic>
        <p:nvPicPr>
          <p:cNvPr id="4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75A8C8C-7251-4CB5-A759-00359951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0" y="1827287"/>
            <a:ext cx="5819422" cy="21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54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0922-D5F9-4DFD-AEA2-5766B47B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E2B5-EA17-450E-9189-31528B17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Time for our second exercise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691-088F-4D4C-854F-7653ECD3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Everything is an object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A742-0997-4391-9A72-68176CB8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JavaScript we have two big types of values primitives and everything else …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Primitives  include strings, numbers, </a:t>
            </a:r>
            <a:r>
              <a:rPr lang="en-US" err="1">
                <a:cs typeface="Calibri"/>
              </a:rPr>
              <a:t>boolean</a:t>
            </a:r>
            <a:r>
              <a:rPr lang="en-US">
                <a:cs typeface="Calibri"/>
              </a:rPr>
              <a:t>, undefined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Everything else can be Arrays, Functions, Dates, Objects .. which are all objects...</a:t>
            </a:r>
          </a:p>
        </p:txBody>
      </p:sp>
    </p:spTree>
    <p:extLst>
      <p:ext uri="{BB962C8B-B14F-4D97-AF65-F5344CB8AC3E}">
        <p14:creationId xmlns:p14="http://schemas.microsoft.com/office/powerpoint/2010/main" val="25196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0C8-56A1-4505-A588-EA314F91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Arrays - First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BD2C-704D-4B4B-ABB4-1E220512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Arrays hold sequences, sets or lists of values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use arrays to store and manipulate data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EAC17817-F3D6-4DBD-AF10-0D633CD1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21" y="2618509"/>
            <a:ext cx="5754703" cy="19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7D8-70C4-47BC-8FC3-C2E751D7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about 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DC01-F0B6-4F1D-8B35-76C21290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Arrays have indexes, we can access the elements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would we get 2, or 3 values?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4BEAF7D6-B840-43BF-B2F5-C69100C6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6" y="2671330"/>
            <a:ext cx="5797261" cy="158461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6D508A-629E-46EC-A1BE-D0D57E22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46" y="2675510"/>
            <a:ext cx="4352925" cy="20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4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7DF8-25A1-459E-AFB6-DA1D73A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Array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BC13-E048-4F8B-A1ED-E334D0BC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 access properties of the arrays we are using the dot notation.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myArray.name_of_property_or_method</a:t>
            </a:r>
          </a:p>
        </p:txBody>
      </p:sp>
    </p:spTree>
    <p:extLst>
      <p:ext uri="{BB962C8B-B14F-4D97-AF65-F5344CB8AC3E}">
        <p14:creationId xmlns:p14="http://schemas.microsoft.com/office/powerpoint/2010/main" val="50390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F777-B740-4676-8E58-3ED3190B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Array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9EA8-C326-446A-A92A-1D6DE77A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most used method is Length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9831BD9B-486D-4CA3-AF18-8CD033E7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59" y="2657042"/>
            <a:ext cx="6743700" cy="155777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F9521C-87CA-45CA-862E-209836DF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17" y="4334743"/>
            <a:ext cx="4881129" cy="25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16C8-FD26-4143-AA54-861A7CBB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Array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DA77-F554-4794-A1FC-387AB66A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Push : Add new Items at the end of an array </a:t>
            </a:r>
          </a:p>
          <a:p>
            <a:r>
              <a:rPr lang="en-US">
                <a:cs typeface="Calibri"/>
              </a:rPr>
              <a:t>Pop: Remove the last item of an array</a:t>
            </a:r>
            <a:endParaRPr lang="en-US"/>
          </a:p>
          <a:p>
            <a:r>
              <a:rPr lang="en-US" err="1">
                <a:cs typeface="Calibri"/>
              </a:rPr>
              <a:t>Concat</a:t>
            </a:r>
            <a:r>
              <a:rPr lang="en-US">
                <a:cs typeface="Calibri"/>
              </a:rPr>
              <a:t>: join two arrays </a:t>
            </a:r>
            <a:endParaRPr lang="en-US"/>
          </a:p>
          <a:p>
            <a:r>
              <a:rPr lang="en-US">
                <a:cs typeface="Calibri"/>
              </a:rPr>
              <a:t>Slice: Extract part of the array  and or copy an array*</a:t>
            </a:r>
            <a:endParaRPr lang="en-US"/>
          </a:p>
          <a:p>
            <a:r>
              <a:rPr lang="en-US">
                <a:cs typeface="Calibri"/>
              </a:rPr>
              <a:t>Join: Convert an array to a string</a:t>
            </a:r>
            <a:endParaRPr lang="en-US"/>
          </a:p>
          <a:p>
            <a:r>
              <a:rPr lang="en-US" err="1">
                <a:cs typeface="Calibri"/>
              </a:rPr>
              <a:t>forEach</a:t>
            </a:r>
            <a:r>
              <a:rPr lang="en-US">
                <a:cs typeface="Calibri"/>
              </a:rPr>
              <a:t>: Iterate inside an array passing a callback </a:t>
            </a:r>
            <a:endParaRPr lang="en-US"/>
          </a:p>
          <a:p>
            <a:r>
              <a:rPr lang="en-US">
                <a:cs typeface="Calibri"/>
              </a:rPr>
              <a:t>Map: creates a new array with the results of calling a provided function on every element in the calling array.</a:t>
            </a:r>
            <a:endParaRPr lang="en-US"/>
          </a:p>
          <a:p>
            <a:r>
              <a:rPr lang="en-US">
                <a:cs typeface="Calibri"/>
              </a:rPr>
              <a:t>Filter: creates a new array with all elements that pass the test implemented by the provided function.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7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7A79-BC83-4F57-A684-42A14CFD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3712-FA56-4211-B202-CF9B7F8A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have the following array, we want to print it on the page with quotes, we will use the mob-programming way to do this.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77676C61-577C-4196-9930-ABBDF11D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89" y="3142157"/>
            <a:ext cx="3349336" cy="303934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CEF7C17-5EB3-43E8-952C-72E49686FFCD}"/>
              </a:ext>
            </a:extLst>
          </p:cNvPr>
          <p:cNvSpPr/>
          <p:nvPr/>
        </p:nvSpPr>
        <p:spPr>
          <a:xfrm>
            <a:off x="5556827" y="407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51A2F50A-74D4-49E8-95C0-1E6E78BB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77" y="3145826"/>
            <a:ext cx="3873552" cy="28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6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This week?</vt:lpstr>
      <vt:lpstr>Everything is an object</vt:lpstr>
      <vt:lpstr>Arrays - First</vt:lpstr>
      <vt:lpstr>More about Arrays</vt:lpstr>
      <vt:lpstr>Array properties</vt:lpstr>
      <vt:lpstr>Array Properties</vt:lpstr>
      <vt:lpstr>Array methods</vt:lpstr>
      <vt:lpstr>Exercise 1</vt:lpstr>
      <vt:lpstr>Solution</vt:lpstr>
      <vt:lpstr>JavaScript Objects</vt:lpstr>
      <vt:lpstr>Objects</vt:lpstr>
      <vt:lpstr>Objects – properties methods</vt:lpstr>
      <vt:lpstr>Access properties/methods</vt:lpstr>
      <vt:lpstr>Alternatives for accessing properties</vt:lpstr>
      <vt:lpstr>Iteration</vt:lpstr>
      <vt:lpstr>Object: Iteration</vt:lpstr>
      <vt:lpstr>Inheritance</vt:lpstr>
      <vt:lpstr>JavaScript Inheritance</vt:lpstr>
      <vt:lpstr>Complete Inheritance and Prototype chain</vt:lpstr>
      <vt:lpstr>Prototype chain</vt:lpstr>
      <vt:lpstr>Function constructor</vt:lpstr>
      <vt:lpstr>Create private methods</vt:lpstr>
      <vt:lpstr>Inheritance</vt:lpstr>
      <vt:lpstr>Object.create()</vt:lpstr>
      <vt:lpstr>Object.create() improved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modified xsi:type="dcterms:W3CDTF">2021-01-05T19:36:07Z</dcterms:modified>
</cp:coreProperties>
</file>