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77" r:id="rId11"/>
    <p:sldId id="280" r:id="rId12"/>
    <p:sldId id="278" r:id="rId13"/>
    <p:sldId id="291" r:id="rId14"/>
    <p:sldId id="262" r:id="rId15"/>
    <p:sldId id="263" r:id="rId16"/>
    <p:sldId id="264" r:id="rId17"/>
    <p:sldId id="265" r:id="rId18"/>
    <p:sldId id="289" r:id="rId19"/>
    <p:sldId id="285" r:id="rId20"/>
    <p:sldId id="288" r:id="rId21"/>
    <p:sldId id="286" r:id="rId22"/>
    <p:sldId id="283" r:id="rId23"/>
    <p:sldId id="290" r:id="rId24"/>
    <p:sldId id="266" r:id="rId25"/>
    <p:sldId id="269" r:id="rId26"/>
    <p:sldId id="267" r:id="rId27"/>
    <p:sldId id="270" r:id="rId28"/>
    <p:sldId id="268" r:id="rId29"/>
    <p:sldId id="271" r:id="rId30"/>
    <p:sldId id="272" r:id="rId31"/>
    <p:sldId id="273" r:id="rId32"/>
    <p:sldId id="282" r:id="rId33"/>
  </p:sldIdLst>
  <p:sldSz cx="12192000" cy="6858000"/>
  <p:notesSz cx="6858000" cy="1476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9BAAA-87DA-072C-772E-B1414A9E9120}" v="2" dt="2019-02-06T12:31:14.475"/>
    <p1510:client id="{1773565E-A392-E7D6-292D-A4B38C70CC4C}" v="1" dt="2020-02-04T20:42:26.492"/>
    <p1510:client id="{17C80331-7C77-9011-ED97-99C8D3B25389}" v="143" dt="2020-02-03T22:20:43.970"/>
    <p1510:client id="{2A90ADAD-BFC3-B2A1-DF3D-FBDAB2E395AF}" v="10" dt="2020-02-04T15:10:19.700"/>
    <p1510:client id="{747E9B49-B8C1-7FA5-BF4D-F80DEE50AD5A}" v="795" dt="2020-02-03T22:13:32.301"/>
    <p1510:client id="{782A65FE-C2B3-BE7B-EA66-A477053B951E}" v="5" dt="2018-10-16T19:12:01.445"/>
    <p1510:client id="{813A5349-32F0-E9C9-BDBF-99F7BE93EC0D}" v="13" dt="2019-10-24T18:17:58.306"/>
    <p1510:client id="{8393BE3F-97B7-3BF8-07CD-8AA1372451A0}" v="14" dt="2020-02-04T22:51:09.873"/>
    <p1510:client id="{86F5E21B-1224-BB12-8169-A38952D937CD}" v="41" dt="2019-10-22T14:51:01.102"/>
    <p1510:client id="{8FD69341-5E34-BC17-13D5-7628B29D6C98}" v="4" dt="2021-01-05T20:04:32.238"/>
    <p1510:client id="{940C67BE-7BC2-4364-B4E8-1B1B8D0F5E0C}" v="1" dt="2018-10-16T19:11:45.611"/>
    <p1510:client id="{ACCCE8AF-C26F-102E-038B-38725918B742}" v="6" dt="2020-02-04T20:17:24.072"/>
    <p1510:client id="{E1ABF1F8-0A27-885E-8470-BA941B6988B7}" v="28" dt="2020-01-28T00:54:54.429"/>
    <p1510:client id="{F0887E86-014D-4A89-9AD9-52A8693A59F7}" v="1" dt="2018-10-16T18:16:16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705a73138fe500d5b87e384cd8e9e2f3a92ead9da96af338b1663848dfc880e::" providerId="AD" clId="Web-{747E9B49-B8C1-7FA5-BF4D-F80DEE50AD5A}"/>
    <pc:docChg chg="addSld modSld sldOrd">
      <pc:chgData name="Guest User" userId="S::urn:spo:anon#5705a73138fe500d5b87e384cd8e9e2f3a92ead9da96af338b1663848dfc880e::" providerId="AD" clId="Web-{747E9B49-B8C1-7FA5-BF4D-F80DEE50AD5A}" dt="2020-02-03T22:13:32.301" v="789" actId="20577"/>
      <pc:docMkLst>
        <pc:docMk/>
      </pc:docMkLst>
      <pc:sldChg chg="modSp">
        <pc:chgData name="Guest User" userId="S::urn:spo:anon#5705a73138fe500d5b87e384cd8e9e2f3a92ead9da96af338b1663848dfc880e::" providerId="AD" clId="Web-{747E9B49-B8C1-7FA5-BF4D-F80DEE50AD5A}" dt="2020-02-03T22:13:19.067" v="783" actId="20577"/>
        <pc:sldMkLst>
          <pc:docMk/>
          <pc:sldMk cId="981476874" sldId="257"/>
        </pc:sldMkLst>
        <pc:spChg chg="mod">
          <ac:chgData name="Guest User" userId="S::urn:spo:anon#5705a73138fe500d5b87e384cd8e9e2f3a92ead9da96af338b1663848dfc880e::" providerId="AD" clId="Web-{747E9B49-B8C1-7FA5-BF4D-F80DEE50AD5A}" dt="2020-02-03T22:13:19.067" v="783" actId="20577"/>
          <ac:spMkLst>
            <pc:docMk/>
            <pc:sldMk cId="981476874" sldId="257"/>
            <ac:spMk id="9" creationId="{F81AEA64-219C-4652-9FEF-DCC2CE567456}"/>
          </ac:spMkLst>
        </pc:spChg>
      </pc:sldChg>
      <pc:sldChg chg="modSp">
        <pc:chgData name="Guest User" userId="S::urn:spo:anon#5705a73138fe500d5b87e384cd8e9e2f3a92ead9da96af338b1663848dfc880e::" providerId="AD" clId="Web-{747E9B49-B8C1-7FA5-BF4D-F80DEE50AD5A}" dt="2020-02-03T22:13:31.020" v="787" actId="20577"/>
        <pc:sldMkLst>
          <pc:docMk/>
          <pc:sldMk cId="2677612671" sldId="258"/>
        </pc:sldMkLst>
        <pc:spChg chg="mod">
          <ac:chgData name="Guest User" userId="S::urn:spo:anon#5705a73138fe500d5b87e384cd8e9e2f3a92ead9da96af338b1663848dfc880e::" providerId="AD" clId="Web-{747E9B49-B8C1-7FA5-BF4D-F80DEE50AD5A}" dt="2020-02-03T22:13:31.020" v="787" actId="20577"/>
          <ac:spMkLst>
            <pc:docMk/>
            <pc:sldMk cId="2677612671" sldId="258"/>
            <ac:spMk id="3" creationId="{D9BFFE09-14B0-4E52-9C39-4EF91BCE0F60}"/>
          </ac:spMkLst>
        </pc:spChg>
        <pc:picChg chg="mod">
          <ac:chgData name="Guest User" userId="S::urn:spo:anon#5705a73138fe500d5b87e384cd8e9e2f3a92ead9da96af338b1663848dfc880e::" providerId="AD" clId="Web-{747E9B49-B8C1-7FA5-BF4D-F80DEE50AD5A}" dt="2020-02-03T21:54:18.887" v="585" actId="14100"/>
          <ac:picMkLst>
            <pc:docMk/>
            <pc:sldMk cId="2677612671" sldId="258"/>
            <ac:picMk id="5" creationId="{76A6E899-0CC3-41A5-8E22-072AB91630B9}"/>
          </ac:picMkLst>
        </pc:picChg>
        <pc:picChg chg="mod">
          <ac:chgData name="Guest User" userId="S::urn:spo:anon#5705a73138fe500d5b87e384cd8e9e2f3a92ead9da96af338b1663848dfc880e::" providerId="AD" clId="Web-{747E9B49-B8C1-7FA5-BF4D-F80DEE50AD5A}" dt="2020-02-03T21:54:15.200" v="584" actId="1076"/>
          <ac:picMkLst>
            <pc:docMk/>
            <pc:sldMk cId="2677612671" sldId="258"/>
            <ac:picMk id="7" creationId="{BD42F6E2-FD79-4FD7-AF3E-4C6FB846D44B}"/>
          </ac:picMkLst>
        </pc:picChg>
      </pc:sldChg>
      <pc:sldChg chg="ord">
        <pc:chgData name="Guest User" userId="S::urn:spo:anon#5705a73138fe500d5b87e384cd8e9e2f3a92ead9da96af338b1663848dfc880e::" providerId="AD" clId="Web-{747E9B49-B8C1-7FA5-BF4D-F80DEE50AD5A}" dt="2020-02-03T22:13:06.504" v="777"/>
        <pc:sldMkLst>
          <pc:docMk/>
          <pc:sldMk cId="1691273121" sldId="274"/>
        </pc:sldMkLst>
      </pc:sldChg>
      <pc:sldChg chg="ord">
        <pc:chgData name="Guest User" userId="S::urn:spo:anon#5705a73138fe500d5b87e384cd8e9e2f3a92ead9da96af338b1663848dfc880e::" providerId="AD" clId="Web-{747E9B49-B8C1-7FA5-BF4D-F80DEE50AD5A}" dt="2020-02-03T22:13:06.504" v="776"/>
        <pc:sldMkLst>
          <pc:docMk/>
          <pc:sldMk cId="3737144824" sldId="275"/>
        </pc:sldMkLst>
      </pc:sldChg>
      <pc:sldChg chg="ord">
        <pc:chgData name="Guest User" userId="S::urn:spo:anon#5705a73138fe500d5b87e384cd8e9e2f3a92ead9da96af338b1663848dfc880e::" providerId="AD" clId="Web-{747E9B49-B8C1-7FA5-BF4D-F80DEE50AD5A}" dt="2020-02-03T22:13:06.504" v="775"/>
        <pc:sldMkLst>
          <pc:docMk/>
          <pc:sldMk cId="955158146" sldId="276"/>
        </pc:sldMkLst>
      </pc:sldChg>
      <pc:sldChg chg="ord">
        <pc:chgData name="Guest User" userId="S::urn:spo:anon#5705a73138fe500d5b87e384cd8e9e2f3a92ead9da96af338b1663848dfc880e::" providerId="AD" clId="Web-{747E9B49-B8C1-7FA5-BF4D-F80DEE50AD5A}" dt="2020-02-03T22:13:06.504" v="774"/>
        <pc:sldMkLst>
          <pc:docMk/>
          <pc:sldMk cId="1238925964" sldId="277"/>
        </pc:sldMkLst>
      </pc:sldChg>
      <pc:sldChg chg="ord">
        <pc:chgData name="Guest User" userId="S::urn:spo:anon#5705a73138fe500d5b87e384cd8e9e2f3a92ead9da96af338b1663848dfc880e::" providerId="AD" clId="Web-{747E9B49-B8C1-7FA5-BF4D-F80DEE50AD5A}" dt="2020-02-03T22:13:06.504" v="772"/>
        <pc:sldMkLst>
          <pc:docMk/>
          <pc:sldMk cId="3327415381" sldId="278"/>
        </pc:sldMkLst>
      </pc:sldChg>
      <pc:sldChg chg="ord">
        <pc:chgData name="Guest User" userId="S::urn:spo:anon#5705a73138fe500d5b87e384cd8e9e2f3a92ead9da96af338b1663848dfc880e::" providerId="AD" clId="Web-{747E9B49-B8C1-7FA5-BF4D-F80DEE50AD5A}" dt="2020-02-03T22:13:06.504" v="773"/>
        <pc:sldMkLst>
          <pc:docMk/>
          <pc:sldMk cId="3925513235" sldId="280"/>
        </pc:sldMkLst>
      </pc:sldChg>
      <pc:sldChg chg="ord">
        <pc:chgData name="Guest User" userId="S::urn:spo:anon#5705a73138fe500d5b87e384cd8e9e2f3a92ead9da96af338b1663848dfc880e::" providerId="AD" clId="Web-{747E9B49-B8C1-7FA5-BF4D-F80DEE50AD5A}" dt="2020-02-03T21:49:45.886" v="563"/>
        <pc:sldMkLst>
          <pc:docMk/>
          <pc:sldMk cId="1650517474" sldId="283"/>
        </pc:sldMkLst>
      </pc:sldChg>
      <pc:sldChg chg="modSp">
        <pc:chgData name="Guest User" userId="S::urn:spo:anon#5705a73138fe500d5b87e384cd8e9e2f3a92ead9da96af338b1663848dfc880e::" providerId="AD" clId="Web-{747E9B49-B8C1-7FA5-BF4D-F80DEE50AD5A}" dt="2020-02-03T21:26:30.351" v="473" actId="14100"/>
        <pc:sldMkLst>
          <pc:docMk/>
          <pc:sldMk cId="1789888678" sldId="285"/>
        </pc:sldMkLst>
        <pc:spChg chg="mod">
          <ac:chgData name="Guest User" userId="S::urn:spo:anon#5705a73138fe500d5b87e384cd8e9e2f3a92ead9da96af338b1663848dfc880e::" providerId="AD" clId="Web-{747E9B49-B8C1-7FA5-BF4D-F80DEE50AD5A}" dt="2020-02-03T21:11:37.664" v="460" actId="20577"/>
          <ac:spMkLst>
            <pc:docMk/>
            <pc:sldMk cId="1789888678" sldId="285"/>
            <ac:spMk id="3" creationId="{AFC8E0F6-71BF-46A7-97B0-DEEE7E2695E2}"/>
          </ac:spMkLst>
        </pc:spChg>
        <pc:picChg chg="mod">
          <ac:chgData name="Guest User" userId="S::urn:spo:anon#5705a73138fe500d5b87e384cd8e9e2f3a92ead9da96af338b1663848dfc880e::" providerId="AD" clId="Web-{747E9B49-B8C1-7FA5-BF4D-F80DEE50AD5A}" dt="2020-02-03T21:26:30.351" v="473" actId="14100"/>
          <ac:picMkLst>
            <pc:docMk/>
            <pc:sldMk cId="1789888678" sldId="285"/>
            <ac:picMk id="5" creationId="{9DC67F31-D70C-4EB7-BBC4-772D7C1EEC68}"/>
          </ac:picMkLst>
        </pc:picChg>
      </pc:sldChg>
      <pc:sldChg chg="addSp modSp">
        <pc:chgData name="Guest User" userId="S::urn:spo:anon#5705a73138fe500d5b87e384cd8e9e2f3a92ead9da96af338b1663848dfc880e::" providerId="AD" clId="Web-{747E9B49-B8C1-7FA5-BF4D-F80DEE50AD5A}" dt="2020-02-03T21:49:29.495" v="562" actId="1076"/>
        <pc:sldMkLst>
          <pc:docMk/>
          <pc:sldMk cId="2070716659" sldId="286"/>
        </pc:sldMkLst>
        <pc:spChg chg="mod">
          <ac:chgData name="Guest User" userId="S::urn:spo:anon#5705a73138fe500d5b87e384cd8e9e2f3a92ead9da96af338b1663848dfc880e::" providerId="AD" clId="Web-{747E9B49-B8C1-7FA5-BF4D-F80DEE50AD5A}" dt="2020-02-03T21:49:22.573" v="560" actId="1076"/>
          <ac:spMkLst>
            <pc:docMk/>
            <pc:sldMk cId="2070716659" sldId="286"/>
            <ac:spMk id="3" creationId="{AFC8E0F6-71BF-46A7-97B0-DEEE7E2695E2}"/>
          </ac:spMkLst>
        </pc:spChg>
        <pc:picChg chg="add mod">
          <ac:chgData name="Guest User" userId="S::urn:spo:anon#5705a73138fe500d5b87e384cd8e9e2f3a92ead9da96af338b1663848dfc880e::" providerId="AD" clId="Web-{747E9B49-B8C1-7FA5-BF4D-F80DEE50AD5A}" dt="2020-02-03T21:49:29.495" v="562" actId="1076"/>
          <ac:picMkLst>
            <pc:docMk/>
            <pc:sldMk cId="2070716659" sldId="286"/>
            <ac:picMk id="4" creationId="{F8FAE7DC-AF51-47BB-A4D4-21110A164573}"/>
          </ac:picMkLst>
        </pc:picChg>
      </pc:sldChg>
      <pc:sldChg chg="modSp">
        <pc:chgData name="Guest User" userId="S::urn:spo:anon#5705a73138fe500d5b87e384cd8e9e2f3a92ead9da96af338b1663848dfc880e::" providerId="AD" clId="Web-{747E9B49-B8C1-7FA5-BF4D-F80DEE50AD5A}" dt="2020-02-03T21:26:13.960" v="470" actId="14100"/>
        <pc:sldMkLst>
          <pc:docMk/>
          <pc:sldMk cId="2426932218" sldId="288"/>
        </pc:sldMkLst>
        <pc:spChg chg="mod">
          <ac:chgData name="Guest User" userId="S::urn:spo:anon#5705a73138fe500d5b87e384cd8e9e2f3a92ead9da96af338b1663848dfc880e::" providerId="AD" clId="Web-{747E9B49-B8C1-7FA5-BF4D-F80DEE50AD5A}" dt="2020-02-03T21:11:21.836" v="407" actId="20577"/>
          <ac:spMkLst>
            <pc:docMk/>
            <pc:sldMk cId="2426932218" sldId="288"/>
            <ac:spMk id="3" creationId="{AFC8E0F6-71BF-46A7-97B0-DEEE7E2695E2}"/>
          </ac:spMkLst>
        </pc:spChg>
        <pc:picChg chg="mod">
          <ac:chgData name="Guest User" userId="S::urn:spo:anon#5705a73138fe500d5b87e384cd8e9e2f3a92ead9da96af338b1663848dfc880e::" providerId="AD" clId="Web-{747E9B49-B8C1-7FA5-BF4D-F80DEE50AD5A}" dt="2020-02-03T21:26:13.960" v="470" actId="14100"/>
          <ac:picMkLst>
            <pc:docMk/>
            <pc:sldMk cId="2426932218" sldId="288"/>
            <ac:picMk id="13" creationId="{891D05BB-97B2-41B8-88F0-C50954F65868}"/>
          </ac:picMkLst>
        </pc:picChg>
      </pc:sldChg>
      <pc:sldChg chg="modSp new">
        <pc:chgData name="Guest User" userId="S::urn:spo:anon#5705a73138fe500d5b87e384cd8e9e2f3a92ead9da96af338b1663848dfc880e::" providerId="AD" clId="Web-{747E9B49-B8C1-7FA5-BF4D-F80DEE50AD5A}" dt="2020-02-03T21:10:48.883" v="344" actId="20577"/>
        <pc:sldMkLst>
          <pc:docMk/>
          <pc:sldMk cId="359375152" sldId="289"/>
        </pc:sldMkLst>
        <pc:spChg chg="mod">
          <ac:chgData name="Guest User" userId="S::urn:spo:anon#5705a73138fe500d5b87e384cd8e9e2f3a92ead9da96af338b1663848dfc880e::" providerId="AD" clId="Web-{747E9B49-B8C1-7FA5-BF4D-F80DEE50AD5A}" dt="2020-02-03T21:07:06.487" v="11" actId="20577"/>
          <ac:spMkLst>
            <pc:docMk/>
            <pc:sldMk cId="359375152" sldId="289"/>
            <ac:spMk id="2" creationId="{0C8ECEDC-F5FF-49A1-A311-857CC9189025}"/>
          </ac:spMkLst>
        </pc:spChg>
        <pc:spChg chg="mod">
          <ac:chgData name="Guest User" userId="S::urn:spo:anon#5705a73138fe500d5b87e384cd8e9e2f3a92ead9da96af338b1663848dfc880e::" providerId="AD" clId="Web-{747E9B49-B8C1-7FA5-BF4D-F80DEE50AD5A}" dt="2020-02-03T21:10:48.883" v="344" actId="20577"/>
          <ac:spMkLst>
            <pc:docMk/>
            <pc:sldMk cId="359375152" sldId="289"/>
            <ac:spMk id="3" creationId="{7A52CD12-2BCF-482B-80EB-07714BA42DF5}"/>
          </ac:spMkLst>
        </pc:spChg>
      </pc:sldChg>
      <pc:sldChg chg="modSp new">
        <pc:chgData name="Guest User" userId="S::urn:spo:anon#5705a73138fe500d5b87e384cd8e9e2f3a92ead9da96af338b1663848dfc880e::" providerId="AD" clId="Web-{747E9B49-B8C1-7FA5-BF4D-F80DEE50AD5A}" dt="2020-02-03T22:09:19.503" v="617" actId="20577"/>
        <pc:sldMkLst>
          <pc:docMk/>
          <pc:sldMk cId="4041513338" sldId="290"/>
        </pc:sldMkLst>
        <pc:spChg chg="mod">
          <ac:chgData name="Guest User" userId="S::urn:spo:anon#5705a73138fe500d5b87e384cd8e9e2f3a92ead9da96af338b1663848dfc880e::" providerId="AD" clId="Web-{747E9B49-B8C1-7FA5-BF4D-F80DEE50AD5A}" dt="2020-02-03T22:08:49.753" v="591" actId="20577"/>
          <ac:spMkLst>
            <pc:docMk/>
            <pc:sldMk cId="4041513338" sldId="290"/>
            <ac:spMk id="2" creationId="{F8A9E37D-7F61-4328-A301-8189D76FBA0F}"/>
          </ac:spMkLst>
        </pc:spChg>
        <pc:spChg chg="mod">
          <ac:chgData name="Guest User" userId="S::urn:spo:anon#5705a73138fe500d5b87e384cd8e9e2f3a92ead9da96af338b1663848dfc880e::" providerId="AD" clId="Web-{747E9B49-B8C1-7FA5-BF4D-F80DEE50AD5A}" dt="2020-02-03T22:09:19.503" v="617" actId="20577"/>
          <ac:spMkLst>
            <pc:docMk/>
            <pc:sldMk cId="4041513338" sldId="290"/>
            <ac:spMk id="3" creationId="{9CAD5B8F-71E3-468F-BCA0-EC5E47B76D74}"/>
          </ac:spMkLst>
        </pc:spChg>
      </pc:sldChg>
      <pc:sldChg chg="modSp new">
        <pc:chgData name="Guest User" userId="S::urn:spo:anon#5705a73138fe500d5b87e384cd8e9e2f3a92ead9da96af338b1663848dfc880e::" providerId="AD" clId="Web-{747E9B49-B8C1-7FA5-BF4D-F80DEE50AD5A}" dt="2020-02-03T22:10:06.878" v="676" actId="20577"/>
        <pc:sldMkLst>
          <pc:docMk/>
          <pc:sldMk cId="2100785600" sldId="291"/>
        </pc:sldMkLst>
        <pc:spChg chg="mod">
          <ac:chgData name="Guest User" userId="S::urn:spo:anon#5705a73138fe500d5b87e384cd8e9e2f3a92ead9da96af338b1663848dfc880e::" providerId="AD" clId="Web-{747E9B49-B8C1-7FA5-BF4D-F80DEE50AD5A}" dt="2020-02-03T22:09:54.409" v="625" actId="20577"/>
          <ac:spMkLst>
            <pc:docMk/>
            <pc:sldMk cId="2100785600" sldId="291"/>
            <ac:spMk id="2" creationId="{E408AE3D-D27B-4FE4-928B-73AEEC065DA4}"/>
          </ac:spMkLst>
        </pc:spChg>
        <pc:spChg chg="mod">
          <ac:chgData name="Guest User" userId="S::urn:spo:anon#5705a73138fe500d5b87e384cd8e9e2f3a92ead9da96af338b1663848dfc880e::" providerId="AD" clId="Web-{747E9B49-B8C1-7FA5-BF4D-F80DEE50AD5A}" dt="2020-02-03T22:10:06.878" v="676" actId="20577"/>
          <ac:spMkLst>
            <pc:docMk/>
            <pc:sldMk cId="2100785600" sldId="291"/>
            <ac:spMk id="3" creationId="{F25C91AD-2B50-4E81-83D6-8B02F3F44551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CBBFB644-D6B9-44DD-9835-14A296ECB5D4}"/>
    <pc:docChg chg="delSld modSld">
      <pc:chgData name="Markogiannakis, Aristos" userId="S::aristos.markogiannakis.1@city.ac.uk::80b87048-f730-4318-af7a-80506484f7c5" providerId="AD" clId="Web-{CBBFB644-D6B9-44DD-9835-14A296ECB5D4}" dt="2018-05-14T23:28:57.361" v="36" actId="20577"/>
      <pc:docMkLst>
        <pc:docMk/>
      </pc:docMkLst>
      <pc:sldChg chg="del">
        <pc:chgData name="Markogiannakis, Aristos" userId="S::aristos.markogiannakis.1@city.ac.uk::80b87048-f730-4318-af7a-80506484f7c5" providerId="AD" clId="Web-{CBBFB644-D6B9-44DD-9835-14A296ECB5D4}" dt="2018-05-14T23:27:56.361" v="0" actId="20577"/>
        <pc:sldMkLst>
          <pc:docMk/>
          <pc:sldMk cId="2141840587" sldId="281"/>
        </pc:sldMkLst>
      </pc:sldChg>
      <pc:sldChg chg="modSp">
        <pc:chgData name="Markogiannakis, Aristos" userId="S::aristos.markogiannakis.1@city.ac.uk::80b87048-f730-4318-af7a-80506484f7c5" providerId="AD" clId="Web-{CBBFB644-D6B9-44DD-9835-14A296ECB5D4}" dt="2018-05-14T23:28:56.533" v="34" actId="20577"/>
        <pc:sldMkLst>
          <pc:docMk/>
          <pc:sldMk cId="2682166666" sldId="282"/>
        </pc:sldMkLst>
        <pc:spChg chg="mod">
          <ac:chgData name="Markogiannakis, Aristos" userId="S::aristos.markogiannakis.1@city.ac.uk::80b87048-f730-4318-af7a-80506484f7c5" providerId="AD" clId="Web-{CBBFB644-D6B9-44DD-9835-14A296ECB5D4}" dt="2018-05-14T23:28:47.736" v="24" actId="20577"/>
          <ac:spMkLst>
            <pc:docMk/>
            <pc:sldMk cId="2682166666" sldId="282"/>
            <ac:spMk id="2" creationId="{AFFEE452-9C0B-4977-9521-39930278E342}"/>
          </ac:spMkLst>
        </pc:spChg>
        <pc:spChg chg="mod">
          <ac:chgData name="Markogiannakis, Aristos" userId="S::aristos.markogiannakis.1@city.ac.uk::80b87048-f730-4318-af7a-80506484f7c5" providerId="AD" clId="Web-{CBBFB644-D6B9-44DD-9835-14A296ECB5D4}" dt="2018-05-14T23:28:56.533" v="34" actId="20577"/>
          <ac:spMkLst>
            <pc:docMk/>
            <pc:sldMk cId="2682166666" sldId="282"/>
            <ac:spMk id="3" creationId="{2008CB75-113B-4258-9ACC-148A2CCD2A19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D7026EF7-96C7-40B3-833C-C2D0C1064200}"/>
    <pc:docChg chg="addSld delSld modSld">
      <pc:chgData name="Markogiannakis, Aristos" userId="S::aristos.markogiannakis.1@city.ac.uk::80b87048-f730-4318-af7a-80506484f7c5" providerId="AD" clId="Web-{D7026EF7-96C7-40B3-833C-C2D0C1064200}" dt="2018-05-12T02:19:31.346" v="1324" actId="20577"/>
      <pc:docMkLst>
        <pc:docMk/>
      </pc:docMkLst>
      <pc:sldChg chg="addSp modSp">
        <pc:chgData name="Markogiannakis, Aristos" userId="S::aristos.markogiannakis.1@city.ac.uk::80b87048-f730-4318-af7a-80506484f7c5" providerId="AD" clId="Web-{D7026EF7-96C7-40B3-833C-C2D0C1064200}" dt="2018-05-12T02:19:31.331" v="1323" actId="20577"/>
        <pc:sldMkLst>
          <pc:docMk/>
          <pc:sldMk cId="109857222" sldId="256"/>
        </pc:sldMkLst>
        <pc:spChg chg="add">
          <ac:chgData name="Markogiannakis, Aristos" userId="S::aristos.markogiannakis.1@city.ac.uk::80b87048-f730-4318-af7a-80506484f7c5" providerId="AD" clId="Web-{D7026EF7-96C7-40B3-833C-C2D0C1064200}" dt="2018-05-12T00:00:11.925" v="0" actId="20577"/>
          <ac:spMkLst>
            <pc:docMk/>
            <pc:sldMk cId="109857222" sldId="256"/>
            <ac:spMk id="4" creationId="{0891269F-8DB3-4541-BAD5-0C0582E1557D}"/>
          </ac:spMkLst>
        </pc:spChg>
        <pc:spChg chg="add mod">
          <ac:chgData name="Markogiannakis, Aristos" userId="S::aristos.markogiannakis.1@city.ac.uk::80b87048-f730-4318-af7a-80506484f7c5" providerId="AD" clId="Web-{D7026EF7-96C7-40B3-833C-C2D0C1064200}" dt="2018-05-12T02:19:31.331" v="1323" actId="20577"/>
          <ac:spMkLst>
            <pc:docMk/>
            <pc:sldMk cId="109857222" sldId="256"/>
            <ac:spMk id="6" creationId="{F4EAF575-7B5E-403A-8F57-6E20B296BA6D}"/>
          </ac:spMkLst>
        </pc:spChg>
        <pc:spChg chg="add mod">
          <ac:chgData name="Markogiannakis, Aristos" userId="S::aristos.markogiannakis.1@city.ac.uk::80b87048-f730-4318-af7a-80506484f7c5" providerId="AD" clId="Web-{D7026EF7-96C7-40B3-833C-C2D0C1064200}" dt="2018-05-12T00:00:17.613" v="3" actId="20577"/>
          <ac:spMkLst>
            <pc:docMk/>
            <pc:sldMk cId="109857222" sldId="256"/>
            <ac:spMk id="7" creationId="{92F3067F-30A3-41CF-8C83-124BE115B3A7}"/>
          </ac:spMkLst>
        </pc:spChg>
        <pc:picChg chg="add">
          <ac:chgData name="Markogiannakis, Aristos" userId="S::aristos.markogiannakis.1@city.ac.uk::80b87048-f730-4318-af7a-80506484f7c5" providerId="AD" clId="Web-{D7026EF7-96C7-40B3-833C-C2D0C1064200}" dt="2018-05-12T00:00:11.925" v="0" actId="20577"/>
          <ac:picMkLst>
            <pc:docMk/>
            <pc:sldMk cId="109857222" sldId="256"/>
            <ac:picMk id="5" creationId="{C3D943E5-4CC0-49AA-8249-3E55E9C9E12D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D7026EF7-96C7-40B3-833C-C2D0C1064200}" dt="2018-05-12T01:44:00.700" v="686" actId="20577"/>
        <pc:sldMkLst>
          <pc:docMk/>
          <pc:sldMk cId="981476874" sldId="257"/>
        </pc:sldMkLst>
        <pc:spChg chg="del">
          <ac:chgData name="Markogiannakis, Aristos" userId="S::aristos.markogiannakis.1@city.ac.uk::80b87048-f730-4318-af7a-80506484f7c5" providerId="AD" clId="Web-{D7026EF7-96C7-40B3-833C-C2D0C1064200}" dt="2018-05-12T00:01:29.978" v="50" actId="20577"/>
          <ac:spMkLst>
            <pc:docMk/>
            <pc:sldMk cId="981476874" sldId="257"/>
            <ac:spMk id="2" creationId="{086037F5-00B9-4A3C-8E72-962A1F794706}"/>
          </ac:spMkLst>
        </pc:spChg>
        <pc:spChg chg="del">
          <ac:chgData name="Markogiannakis, Aristos" userId="S::aristos.markogiannakis.1@city.ac.uk::80b87048-f730-4318-af7a-80506484f7c5" providerId="AD" clId="Web-{D7026EF7-96C7-40B3-833C-C2D0C1064200}" dt="2018-05-12T00:01:29.963" v="49" actId="20577"/>
          <ac:spMkLst>
            <pc:docMk/>
            <pc:sldMk cId="981476874" sldId="257"/>
            <ac:spMk id="3" creationId="{057F7DA5-622E-45A9-88A7-3B04C78ED665}"/>
          </ac:spMkLst>
        </pc:spChg>
        <pc:spChg chg="add del">
          <ac:chgData name="Markogiannakis, Aristos" userId="S::aristos.markogiannakis.1@city.ac.uk::80b87048-f730-4318-af7a-80506484f7c5" providerId="AD" clId="Web-{D7026EF7-96C7-40B3-833C-C2D0C1064200}" dt="2018-05-12T00:01:15.055" v="45" actId="20577"/>
          <ac:spMkLst>
            <pc:docMk/>
            <pc:sldMk cId="981476874" sldId="257"/>
            <ac:spMk id="4" creationId="{F35321E0-3DE2-49A1-8BDE-55C97F0006A1}"/>
          </ac:spMkLst>
        </pc:spChg>
        <pc:spChg chg="add del">
          <ac:chgData name="Markogiannakis, Aristos" userId="S::aristos.markogiannakis.1@city.ac.uk::80b87048-f730-4318-af7a-80506484f7c5" providerId="AD" clId="Web-{D7026EF7-96C7-40B3-833C-C2D0C1064200}" dt="2018-05-12T00:01:15.055" v="45" actId="20577"/>
          <ac:spMkLst>
            <pc:docMk/>
            <pc:sldMk cId="981476874" sldId="257"/>
            <ac:spMk id="5" creationId="{F81AEA64-219C-4652-9FEF-DCC2CE567456}"/>
          </ac:spMkLst>
        </pc:spChg>
        <pc:spChg chg="add del">
          <ac:chgData name="Markogiannakis, Aristos" userId="S::aristos.markogiannakis.1@city.ac.uk::80b87048-f730-4318-af7a-80506484f7c5" providerId="AD" clId="Web-{D7026EF7-96C7-40B3-833C-C2D0C1064200}" dt="2018-05-12T00:01:29.963" v="48" actId="20577"/>
          <ac:spMkLst>
            <pc:docMk/>
            <pc:sldMk cId="981476874" sldId="257"/>
            <ac:spMk id="6" creationId="{F35321E0-3DE2-49A1-8BDE-55C97F0006A1}"/>
          </ac:spMkLst>
        </pc:spChg>
        <pc:spChg chg="add del">
          <ac:chgData name="Markogiannakis, Aristos" userId="S::aristos.markogiannakis.1@city.ac.uk::80b87048-f730-4318-af7a-80506484f7c5" providerId="AD" clId="Web-{D7026EF7-96C7-40B3-833C-C2D0C1064200}" dt="2018-05-12T00:01:29.963" v="47" actId="20577"/>
          <ac:spMkLst>
            <pc:docMk/>
            <pc:sldMk cId="981476874" sldId="257"/>
            <ac:spMk id="7" creationId="{F81AEA64-219C-4652-9FEF-DCC2CE567456}"/>
          </ac:spMkLst>
        </pc:spChg>
        <pc:spChg chg="add">
          <ac:chgData name="Markogiannakis, Aristos" userId="S::aristos.markogiannakis.1@city.ac.uk::80b87048-f730-4318-af7a-80506484f7c5" providerId="AD" clId="Web-{D7026EF7-96C7-40B3-833C-C2D0C1064200}" dt="2018-05-12T00:01:31.510" v="51" actId="20577"/>
          <ac:spMkLst>
            <pc:docMk/>
            <pc:sldMk cId="981476874" sldId="257"/>
            <ac:spMk id="8" creationId="{F35321E0-3DE2-49A1-8BDE-55C97F0006A1}"/>
          </ac:spMkLst>
        </pc:spChg>
        <pc:spChg chg="add mod">
          <ac:chgData name="Markogiannakis, Aristos" userId="S::aristos.markogiannakis.1@city.ac.uk::80b87048-f730-4318-af7a-80506484f7c5" providerId="AD" clId="Web-{D7026EF7-96C7-40B3-833C-C2D0C1064200}" dt="2018-05-12T01:44:00.700" v="686" actId="20577"/>
          <ac:spMkLst>
            <pc:docMk/>
            <pc:sldMk cId="981476874" sldId="257"/>
            <ac:spMk id="9" creationId="{F81AEA64-219C-4652-9FEF-DCC2CE567456}"/>
          </ac:spMkLst>
        </pc:spChg>
      </pc:sldChg>
      <pc:sldChg chg="addSp delSp modSp new mod setBg">
        <pc:chgData name="Markogiannakis, Aristos" userId="S::aristos.markogiannakis.1@city.ac.uk::80b87048-f730-4318-af7a-80506484f7c5" providerId="AD" clId="Web-{D7026EF7-96C7-40B3-833C-C2D0C1064200}" dt="2018-05-12T00:28:42.089" v="174" actId="20577"/>
        <pc:sldMkLst>
          <pc:docMk/>
          <pc:sldMk cId="2677612671" sldId="258"/>
        </pc:sldMkLst>
        <pc:spChg chg="mod">
          <ac:chgData name="Markogiannakis, Aristos" userId="S::aristos.markogiannakis.1@city.ac.uk::80b87048-f730-4318-af7a-80506484f7c5" providerId="AD" clId="Web-{D7026EF7-96C7-40B3-833C-C2D0C1064200}" dt="2018-05-12T00:28:42.089" v="174" actId="20577"/>
          <ac:spMkLst>
            <pc:docMk/>
            <pc:sldMk cId="2677612671" sldId="258"/>
            <ac:spMk id="2" creationId="{885651EE-7C92-48B8-BE79-65E3CAA51F71}"/>
          </ac:spMkLst>
        </pc:spChg>
        <pc:spChg chg="mod">
          <ac:chgData name="Markogiannakis, Aristos" userId="S::aristos.markogiannakis.1@city.ac.uk::80b87048-f730-4318-af7a-80506484f7c5" providerId="AD" clId="Web-{D7026EF7-96C7-40B3-833C-C2D0C1064200}" dt="2018-05-12T00:28:42.089" v="174" actId="20577"/>
          <ac:spMkLst>
            <pc:docMk/>
            <pc:sldMk cId="2677612671" sldId="258"/>
            <ac:spMk id="3" creationId="{D9BFFE09-14B0-4E52-9C39-4EF91BCE0F60}"/>
          </ac:spMkLst>
        </pc:spChg>
        <pc:spChg chg="add del">
          <ac:chgData name="Markogiannakis, Aristos" userId="S::aristos.markogiannakis.1@city.ac.uk::80b87048-f730-4318-af7a-80506484f7c5" providerId="AD" clId="Web-{D7026EF7-96C7-40B3-833C-C2D0C1064200}" dt="2018-05-12T00:28:42.089" v="174" actId="20577"/>
          <ac:spMkLst>
            <pc:docMk/>
            <pc:sldMk cId="2677612671" sldId="258"/>
            <ac:spMk id="13" creationId="{A0BF428C-DA8B-4D99-9930-18F7F91D873D}"/>
          </ac:spMkLst>
        </pc:spChg>
        <pc:spChg chg="add del">
          <ac:chgData name="Markogiannakis, Aristos" userId="S::aristos.markogiannakis.1@city.ac.uk::80b87048-f730-4318-af7a-80506484f7c5" providerId="AD" clId="Web-{D7026EF7-96C7-40B3-833C-C2D0C1064200}" dt="2018-05-12T00:28:42.089" v="174" actId="20577"/>
          <ac:spMkLst>
            <pc:docMk/>
            <pc:sldMk cId="2677612671" sldId="258"/>
            <ac:spMk id="15" creationId="{A03E2379-8871-408A-95CE-7AAE8FA53AE5}"/>
          </ac:spMkLst>
        </pc:spChg>
        <pc:picChg chg="add mod ord">
          <ac:chgData name="Markogiannakis, Aristos" userId="S::aristos.markogiannakis.1@city.ac.uk::80b87048-f730-4318-af7a-80506484f7c5" providerId="AD" clId="Web-{D7026EF7-96C7-40B3-833C-C2D0C1064200}" dt="2018-05-12T00:28:42.089" v="174" actId="20577"/>
          <ac:picMkLst>
            <pc:docMk/>
            <pc:sldMk cId="2677612671" sldId="258"/>
            <ac:picMk id="4" creationId="{575388E4-F3F6-4CC1-A153-E45BADDE9FE9}"/>
          </ac:picMkLst>
        </pc:picChg>
        <pc:picChg chg="add del mod">
          <ac:chgData name="Markogiannakis, Aristos" userId="S::aristos.markogiannakis.1@city.ac.uk::80b87048-f730-4318-af7a-80506484f7c5" providerId="AD" clId="Web-{D7026EF7-96C7-40B3-833C-C2D0C1064200}" dt="2018-05-12T00:28:21.808" v="169" actId="20577"/>
          <ac:picMkLst>
            <pc:docMk/>
            <pc:sldMk cId="2677612671" sldId="258"/>
            <ac:picMk id="6" creationId="{38C7195C-A618-4C6B-8F4D-EFBAB41020E3}"/>
          </ac:picMkLst>
        </pc:picChg>
        <pc:picChg chg="add mod ord">
          <ac:chgData name="Markogiannakis, Aristos" userId="S::aristos.markogiannakis.1@city.ac.uk::80b87048-f730-4318-af7a-80506484f7c5" providerId="AD" clId="Web-{D7026EF7-96C7-40B3-833C-C2D0C1064200}" dt="2018-05-12T00:28:42.089" v="174" actId="20577"/>
          <ac:picMkLst>
            <pc:docMk/>
            <pc:sldMk cId="2677612671" sldId="258"/>
            <ac:picMk id="8" creationId="{767B4EE8-3799-4BCD-A827-DA5A6DD6B4B8}"/>
          </ac:picMkLst>
        </pc:picChg>
      </pc:sldChg>
      <pc:sldChg chg="addSp modSp new">
        <pc:chgData name="Markogiannakis, Aristos" userId="S::aristos.markogiannakis.1@city.ac.uk::80b87048-f730-4318-af7a-80506484f7c5" providerId="AD" clId="Web-{D7026EF7-96C7-40B3-833C-C2D0C1064200}" dt="2018-05-12T00:33:22.811" v="201" actId="14100"/>
        <pc:sldMkLst>
          <pc:docMk/>
          <pc:sldMk cId="3059889382" sldId="259"/>
        </pc:sldMkLst>
        <pc:spChg chg="mod">
          <ac:chgData name="Markogiannakis, Aristos" userId="S::aristos.markogiannakis.1@city.ac.uk::80b87048-f730-4318-af7a-80506484f7c5" providerId="AD" clId="Web-{D7026EF7-96C7-40B3-833C-C2D0C1064200}" dt="2018-05-12T00:31:27.203" v="182" actId="20577"/>
          <ac:spMkLst>
            <pc:docMk/>
            <pc:sldMk cId="3059889382" sldId="259"/>
            <ac:spMk id="2" creationId="{75ED1A40-1325-4F55-A99D-CC650F511148}"/>
          </ac:spMkLst>
        </pc:spChg>
        <pc:spChg chg="mod">
          <ac:chgData name="Markogiannakis, Aristos" userId="S::aristos.markogiannakis.1@city.ac.uk::80b87048-f730-4318-af7a-80506484f7c5" providerId="AD" clId="Web-{D7026EF7-96C7-40B3-833C-C2D0C1064200}" dt="2018-05-12T00:31:45.203" v="194" actId="20577"/>
          <ac:spMkLst>
            <pc:docMk/>
            <pc:sldMk cId="3059889382" sldId="259"/>
            <ac:spMk id="3" creationId="{9A11ACCF-2575-4146-AA52-DAF33ABDA43A}"/>
          </ac:spMkLst>
        </pc:spChg>
        <pc:picChg chg="add mod">
          <ac:chgData name="Markogiannakis, Aristos" userId="S::aristos.markogiannakis.1@city.ac.uk::80b87048-f730-4318-af7a-80506484f7c5" providerId="AD" clId="Web-{D7026EF7-96C7-40B3-833C-C2D0C1064200}" dt="2018-05-12T00:31:50.890" v="198" actId="14100"/>
          <ac:picMkLst>
            <pc:docMk/>
            <pc:sldMk cId="3059889382" sldId="259"/>
            <ac:picMk id="4" creationId="{F18E06A4-CA5F-4FE7-AD15-50813BC2976B}"/>
          </ac:picMkLst>
        </pc:picChg>
        <pc:picChg chg="add mod">
          <ac:chgData name="Markogiannakis, Aristos" userId="S::aristos.markogiannakis.1@city.ac.uk::80b87048-f730-4318-af7a-80506484f7c5" providerId="AD" clId="Web-{D7026EF7-96C7-40B3-833C-C2D0C1064200}" dt="2018-05-12T00:33:22.811" v="201" actId="14100"/>
          <ac:picMkLst>
            <pc:docMk/>
            <pc:sldMk cId="3059889382" sldId="259"/>
            <ac:picMk id="6" creationId="{89F2B6CF-6D22-4962-975E-8FCDC1E4E4C6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D7026EF7-96C7-40B3-833C-C2D0C1064200}" dt="2018-05-12T00:44:16.023" v="224" actId="14100"/>
        <pc:sldMkLst>
          <pc:docMk/>
          <pc:sldMk cId="220315330" sldId="260"/>
        </pc:sldMkLst>
        <pc:spChg chg="mod">
          <ac:chgData name="Markogiannakis, Aristos" userId="S::aristos.markogiannakis.1@city.ac.uk::80b87048-f730-4318-af7a-80506484f7c5" providerId="AD" clId="Web-{D7026EF7-96C7-40B3-833C-C2D0C1064200}" dt="2018-05-12T00:38:58.526" v="209" actId="20577"/>
          <ac:spMkLst>
            <pc:docMk/>
            <pc:sldMk cId="220315330" sldId="260"/>
            <ac:spMk id="2" creationId="{D3008295-0BD4-4334-B007-39BF22EB8FAE}"/>
          </ac:spMkLst>
        </pc:spChg>
        <pc:spChg chg="del mod">
          <ac:chgData name="Markogiannakis, Aristos" userId="S::aristos.markogiannakis.1@city.ac.uk::80b87048-f730-4318-af7a-80506484f7c5" providerId="AD" clId="Web-{D7026EF7-96C7-40B3-833C-C2D0C1064200}" dt="2018-05-12T00:39:26.025" v="220" actId="14100"/>
          <ac:spMkLst>
            <pc:docMk/>
            <pc:sldMk cId="220315330" sldId="260"/>
            <ac:spMk id="3" creationId="{FCC71E6B-315D-4702-B026-985988B528D7}"/>
          </ac:spMkLst>
        </pc:spChg>
        <pc:picChg chg="add mod ord">
          <ac:chgData name="Markogiannakis, Aristos" userId="S::aristos.markogiannakis.1@city.ac.uk::80b87048-f730-4318-af7a-80506484f7c5" providerId="AD" clId="Web-{D7026EF7-96C7-40B3-833C-C2D0C1064200}" dt="2018-05-12T00:39:28.182" v="221" actId="1076"/>
          <ac:picMkLst>
            <pc:docMk/>
            <pc:sldMk cId="220315330" sldId="260"/>
            <ac:picMk id="4" creationId="{05AFB2BF-1069-4F6B-9E23-C60B52E0DE27}"/>
          </ac:picMkLst>
        </pc:picChg>
        <pc:picChg chg="add mod">
          <ac:chgData name="Markogiannakis, Aristos" userId="S::aristos.markogiannakis.1@city.ac.uk::80b87048-f730-4318-af7a-80506484f7c5" providerId="AD" clId="Web-{D7026EF7-96C7-40B3-833C-C2D0C1064200}" dt="2018-05-12T00:44:16.023" v="224" actId="14100"/>
          <ac:picMkLst>
            <pc:docMk/>
            <pc:sldMk cId="220315330" sldId="260"/>
            <ac:picMk id="6" creationId="{82B76EED-C115-4059-976F-13DB2811F547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D7026EF7-96C7-40B3-833C-C2D0C1064200}" dt="2018-05-12T00:49:14.508" v="237" actId="1076"/>
        <pc:sldMkLst>
          <pc:docMk/>
          <pc:sldMk cId="997663065" sldId="261"/>
        </pc:sldMkLst>
        <pc:spChg chg="mod">
          <ac:chgData name="Markogiannakis, Aristos" userId="S::aristos.markogiannakis.1@city.ac.uk::80b87048-f730-4318-af7a-80506484f7c5" providerId="AD" clId="Web-{D7026EF7-96C7-40B3-833C-C2D0C1064200}" dt="2018-05-12T00:49:03.523" v="234" actId="20577"/>
          <ac:spMkLst>
            <pc:docMk/>
            <pc:sldMk cId="997663065" sldId="261"/>
            <ac:spMk id="2" creationId="{7F9418EB-14D4-4D61-AF1C-D2DEDDF4FEE0}"/>
          </ac:spMkLst>
        </pc:spChg>
        <pc:spChg chg="del">
          <ac:chgData name="Markogiannakis, Aristos" userId="S::aristos.markogiannakis.1@city.ac.uk::80b87048-f730-4318-af7a-80506484f7c5" providerId="AD" clId="Web-{D7026EF7-96C7-40B3-833C-C2D0C1064200}" dt="2018-05-12T00:49:11.289" v="236" actId="1076"/>
          <ac:spMkLst>
            <pc:docMk/>
            <pc:sldMk cId="997663065" sldId="261"/>
            <ac:spMk id="3" creationId="{83588B45-813C-491B-968B-EDDCF0C03BE7}"/>
          </ac:spMkLst>
        </pc:spChg>
        <pc:picChg chg="add mod ord">
          <ac:chgData name="Markogiannakis, Aristos" userId="S::aristos.markogiannakis.1@city.ac.uk::80b87048-f730-4318-af7a-80506484f7c5" providerId="AD" clId="Web-{D7026EF7-96C7-40B3-833C-C2D0C1064200}" dt="2018-05-12T00:49:14.508" v="237" actId="1076"/>
          <ac:picMkLst>
            <pc:docMk/>
            <pc:sldMk cId="997663065" sldId="261"/>
            <ac:picMk id="4" creationId="{2EB8BE8C-9DFA-4026-8F85-4D56F1C22E49}"/>
          </ac:picMkLst>
        </pc:picChg>
      </pc:sldChg>
      <pc:sldChg chg="addSp modSp new">
        <pc:chgData name="Markogiannakis, Aristos" userId="S::aristos.markogiannakis.1@city.ac.uk::80b87048-f730-4318-af7a-80506484f7c5" providerId="AD" clId="Web-{D7026EF7-96C7-40B3-833C-C2D0C1064200}" dt="2018-05-12T00:58:06.163" v="257" actId="1076"/>
        <pc:sldMkLst>
          <pc:docMk/>
          <pc:sldMk cId="2936959713" sldId="262"/>
        </pc:sldMkLst>
        <pc:spChg chg="mod">
          <ac:chgData name="Markogiannakis, Aristos" userId="S::aristos.markogiannakis.1@city.ac.uk::80b87048-f730-4318-af7a-80506484f7c5" providerId="AD" clId="Web-{D7026EF7-96C7-40B3-833C-C2D0C1064200}" dt="2018-05-12T00:56:57.008" v="243" actId="20577"/>
          <ac:spMkLst>
            <pc:docMk/>
            <pc:sldMk cId="2936959713" sldId="262"/>
            <ac:spMk id="2" creationId="{284FB0BF-5897-4B12-95C8-012681EE0A65}"/>
          </ac:spMkLst>
        </pc:spChg>
        <pc:spChg chg="mod">
          <ac:chgData name="Markogiannakis, Aristos" userId="S::aristos.markogiannakis.1@city.ac.uk::80b87048-f730-4318-af7a-80506484f7c5" providerId="AD" clId="Web-{D7026EF7-96C7-40B3-833C-C2D0C1064200}" dt="2018-05-12T00:57:04.445" v="253" actId="14100"/>
          <ac:spMkLst>
            <pc:docMk/>
            <pc:sldMk cId="2936959713" sldId="262"/>
            <ac:spMk id="3" creationId="{B8474937-806F-4079-A61E-E714FA519128}"/>
          </ac:spMkLst>
        </pc:spChg>
        <pc:picChg chg="add mod">
          <ac:chgData name="Markogiannakis, Aristos" userId="S::aristos.markogiannakis.1@city.ac.uk::80b87048-f730-4318-af7a-80506484f7c5" providerId="AD" clId="Web-{D7026EF7-96C7-40B3-833C-C2D0C1064200}" dt="2018-05-12T00:58:06.163" v="257" actId="1076"/>
          <ac:picMkLst>
            <pc:docMk/>
            <pc:sldMk cId="2936959713" sldId="262"/>
            <ac:picMk id="4" creationId="{A6D1CCF1-3714-4CFE-BC4E-D36BF8B953B8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D7026EF7-96C7-40B3-833C-C2D0C1064200}" dt="2018-05-12T00:59:07.712" v="269" actId="20577"/>
        <pc:sldMkLst>
          <pc:docMk/>
          <pc:sldMk cId="1243151608" sldId="263"/>
        </pc:sldMkLst>
        <pc:spChg chg="mod">
          <ac:chgData name="Markogiannakis, Aristos" userId="S::aristos.markogiannakis.1@city.ac.uk::80b87048-f730-4318-af7a-80506484f7c5" providerId="AD" clId="Web-{D7026EF7-96C7-40B3-833C-C2D0C1064200}" dt="2018-05-12T00:59:07.712" v="269" actId="20577"/>
          <ac:spMkLst>
            <pc:docMk/>
            <pc:sldMk cId="1243151608" sldId="263"/>
            <ac:spMk id="2" creationId="{A7916DBD-D477-4EAE-8176-60269F86BEDD}"/>
          </ac:spMkLst>
        </pc:spChg>
        <pc:spChg chg="del">
          <ac:chgData name="Markogiannakis, Aristos" userId="S::aristos.markogiannakis.1@city.ac.uk::80b87048-f730-4318-af7a-80506484f7c5" providerId="AD" clId="Web-{D7026EF7-96C7-40B3-833C-C2D0C1064200}" dt="2018-05-12T00:58:41.581" v="259" actId="20577"/>
          <ac:spMkLst>
            <pc:docMk/>
            <pc:sldMk cId="1243151608" sldId="263"/>
            <ac:spMk id="3" creationId="{B230566D-599B-49AD-B700-DF8040CE6E67}"/>
          </ac:spMkLst>
        </pc:spChg>
        <pc:picChg chg="add mod ord">
          <ac:chgData name="Markogiannakis, Aristos" userId="S::aristos.markogiannakis.1@city.ac.uk::80b87048-f730-4318-af7a-80506484f7c5" providerId="AD" clId="Web-{D7026EF7-96C7-40B3-833C-C2D0C1064200}" dt="2018-05-12T00:58:48.056" v="261" actId="14100"/>
          <ac:picMkLst>
            <pc:docMk/>
            <pc:sldMk cId="1243151608" sldId="263"/>
            <ac:picMk id="4" creationId="{FDF6590D-5300-4B40-9243-38A1791AD0D4}"/>
          </ac:picMkLst>
        </pc:picChg>
        <pc:picChg chg="add mod">
          <ac:chgData name="Markogiannakis, Aristos" userId="S::aristos.markogiannakis.1@city.ac.uk::80b87048-f730-4318-af7a-80506484f7c5" providerId="AD" clId="Web-{D7026EF7-96C7-40B3-833C-C2D0C1064200}" dt="2018-05-12T00:59:01.478" v="264" actId="14100"/>
          <ac:picMkLst>
            <pc:docMk/>
            <pc:sldMk cId="1243151608" sldId="263"/>
            <ac:picMk id="6" creationId="{5E8A3E43-DB52-45C5-AC4F-611B40768144}"/>
          </ac:picMkLst>
        </pc:picChg>
      </pc:sldChg>
      <pc:sldChg chg="modSp new">
        <pc:chgData name="Markogiannakis, Aristos" userId="S::aristos.markogiannakis.1@city.ac.uk::80b87048-f730-4318-af7a-80506484f7c5" providerId="AD" clId="Web-{D7026EF7-96C7-40B3-833C-C2D0C1064200}" dt="2018-05-12T01:00:16.635" v="286" actId="20577"/>
        <pc:sldMkLst>
          <pc:docMk/>
          <pc:sldMk cId="9201150" sldId="264"/>
        </pc:sldMkLst>
        <pc:spChg chg="mod">
          <ac:chgData name="Markogiannakis, Aristos" userId="S::aristos.markogiannakis.1@city.ac.uk::80b87048-f730-4318-af7a-80506484f7c5" providerId="AD" clId="Web-{D7026EF7-96C7-40B3-833C-C2D0C1064200}" dt="2018-05-12T00:59:32.587" v="275" actId="20577"/>
          <ac:spMkLst>
            <pc:docMk/>
            <pc:sldMk cId="9201150" sldId="264"/>
            <ac:spMk id="2" creationId="{96FFA366-C4D5-4742-A5CF-8C29464696E9}"/>
          </ac:spMkLst>
        </pc:spChg>
        <pc:spChg chg="mod">
          <ac:chgData name="Markogiannakis, Aristos" userId="S::aristos.markogiannakis.1@city.ac.uk::80b87048-f730-4318-af7a-80506484f7c5" providerId="AD" clId="Web-{D7026EF7-96C7-40B3-833C-C2D0C1064200}" dt="2018-05-12T01:00:16.635" v="286" actId="20577"/>
          <ac:spMkLst>
            <pc:docMk/>
            <pc:sldMk cId="9201150" sldId="264"/>
            <ac:spMk id="3" creationId="{1A6EC71E-4ED7-4A9E-9F33-96072436265B}"/>
          </ac:spMkLst>
        </pc:spChg>
      </pc:sldChg>
      <pc:sldChg chg="modSp new">
        <pc:chgData name="Markogiannakis, Aristos" userId="S::aristos.markogiannakis.1@city.ac.uk::80b87048-f730-4318-af7a-80506484f7c5" providerId="AD" clId="Web-{D7026EF7-96C7-40B3-833C-C2D0C1064200}" dt="2018-05-12T01:00:53.750" v="309" actId="20577"/>
        <pc:sldMkLst>
          <pc:docMk/>
          <pc:sldMk cId="2024664995" sldId="265"/>
        </pc:sldMkLst>
        <pc:spChg chg="mod">
          <ac:chgData name="Markogiannakis, Aristos" userId="S::aristos.markogiannakis.1@city.ac.uk::80b87048-f730-4318-af7a-80506484f7c5" providerId="AD" clId="Web-{D7026EF7-96C7-40B3-833C-C2D0C1064200}" dt="2018-05-12T01:00:53.750" v="309" actId="20577"/>
          <ac:spMkLst>
            <pc:docMk/>
            <pc:sldMk cId="2024664995" sldId="265"/>
            <ac:spMk id="2" creationId="{2BF88660-1C1B-43AB-8B6C-FCECAC47BA32}"/>
          </ac:spMkLst>
        </pc:spChg>
        <pc:spChg chg="mod">
          <ac:chgData name="Markogiannakis, Aristos" userId="S::aristos.markogiannakis.1@city.ac.uk::80b87048-f730-4318-af7a-80506484f7c5" providerId="AD" clId="Web-{D7026EF7-96C7-40B3-833C-C2D0C1064200}" dt="2018-05-12T01:00:42.933" v="297" actId="20577"/>
          <ac:spMkLst>
            <pc:docMk/>
            <pc:sldMk cId="2024664995" sldId="265"/>
            <ac:spMk id="3" creationId="{25E8E15C-CFDF-4F70-92AB-E905581978CD}"/>
          </ac:spMkLst>
        </pc:spChg>
      </pc:sldChg>
      <pc:sldChg chg="addSp delSp modSp new">
        <pc:chgData name="Markogiannakis, Aristos" userId="S::aristos.markogiannakis.1@city.ac.uk::80b87048-f730-4318-af7a-80506484f7c5" providerId="AD" clId="Web-{D7026EF7-96C7-40B3-833C-C2D0C1064200}" dt="2018-05-12T01:10:31.338" v="364" actId="20577"/>
        <pc:sldMkLst>
          <pc:docMk/>
          <pc:sldMk cId="3586657537" sldId="266"/>
        </pc:sldMkLst>
        <pc:spChg chg="mod">
          <ac:chgData name="Markogiannakis, Aristos" userId="S::aristos.markogiannakis.1@city.ac.uk::80b87048-f730-4318-af7a-80506484f7c5" providerId="AD" clId="Web-{D7026EF7-96C7-40B3-833C-C2D0C1064200}" dt="2018-05-12T01:06:21.606" v="328" actId="20577"/>
          <ac:spMkLst>
            <pc:docMk/>
            <pc:sldMk cId="3586657537" sldId="266"/>
            <ac:spMk id="2" creationId="{BD04F161-DFFE-4628-871B-56A3B9300CC2}"/>
          </ac:spMkLst>
        </pc:spChg>
        <pc:spChg chg="del mod">
          <ac:chgData name="Markogiannakis, Aristos" userId="S::aristos.markogiannakis.1@city.ac.uk::80b87048-f730-4318-af7a-80506484f7c5" providerId="AD" clId="Web-{D7026EF7-96C7-40B3-833C-C2D0C1064200}" dt="2018-05-12T01:06:35.903" v="331" actId="20577"/>
          <ac:spMkLst>
            <pc:docMk/>
            <pc:sldMk cId="3586657537" sldId="266"/>
            <ac:spMk id="3" creationId="{81C1B663-8D0F-4828-A7E9-2B3D9EBD3F50}"/>
          </ac:spMkLst>
        </pc:spChg>
        <pc:spChg chg="add mod">
          <ac:chgData name="Markogiannakis, Aristos" userId="S::aristos.markogiannakis.1@city.ac.uk::80b87048-f730-4318-af7a-80506484f7c5" providerId="AD" clId="Web-{D7026EF7-96C7-40B3-833C-C2D0C1064200}" dt="2018-05-12T01:10:31.338" v="364" actId="20577"/>
          <ac:spMkLst>
            <pc:docMk/>
            <pc:sldMk cId="3586657537" sldId="266"/>
            <ac:spMk id="7" creationId="{ABCD21E9-5A12-48E9-921A-DADEF35174F9}"/>
          </ac:spMkLst>
        </pc:spChg>
        <pc:picChg chg="add mod ord">
          <ac:chgData name="Markogiannakis, Aristos" userId="S::aristos.markogiannakis.1@city.ac.uk::80b87048-f730-4318-af7a-80506484f7c5" providerId="AD" clId="Web-{D7026EF7-96C7-40B3-833C-C2D0C1064200}" dt="2018-05-12T01:08:07.061" v="358" actId="1076"/>
          <ac:picMkLst>
            <pc:docMk/>
            <pc:sldMk cId="3586657537" sldId="266"/>
            <ac:picMk id="4" creationId="{69232D85-EC45-464A-9210-35E308573441}"/>
          </ac:picMkLst>
        </pc:picChg>
        <pc:picChg chg="add mod">
          <ac:chgData name="Markogiannakis, Aristos" userId="S::aristos.markogiannakis.1@city.ac.uk::80b87048-f730-4318-af7a-80506484f7c5" providerId="AD" clId="Web-{D7026EF7-96C7-40B3-833C-C2D0C1064200}" dt="2018-05-12T01:10:16.260" v="361" actId="14100"/>
          <ac:picMkLst>
            <pc:docMk/>
            <pc:sldMk cId="3586657537" sldId="266"/>
            <ac:picMk id="8" creationId="{01E554AF-47BF-416D-9ACA-A02AA9EC3428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D7026EF7-96C7-40B3-833C-C2D0C1064200}" dt="2018-05-12T01:17:55.327" v="418" actId="1076"/>
        <pc:sldMkLst>
          <pc:docMk/>
          <pc:sldMk cId="3138858919" sldId="267"/>
        </pc:sldMkLst>
        <pc:spChg chg="mod">
          <ac:chgData name="Markogiannakis, Aristos" userId="S::aristos.markogiannakis.1@city.ac.uk::80b87048-f730-4318-af7a-80506484f7c5" providerId="AD" clId="Web-{D7026EF7-96C7-40B3-833C-C2D0C1064200}" dt="2018-05-12T01:13:50.390" v="369" actId="20577"/>
          <ac:spMkLst>
            <pc:docMk/>
            <pc:sldMk cId="3138858919" sldId="267"/>
            <ac:spMk id="2" creationId="{EE062222-BD03-4877-ABFF-58128F5B41BA}"/>
          </ac:spMkLst>
        </pc:spChg>
        <pc:spChg chg="del">
          <ac:chgData name="Markogiannakis, Aristos" userId="S::aristos.markogiannakis.1@city.ac.uk::80b87048-f730-4318-af7a-80506484f7c5" providerId="AD" clId="Web-{D7026EF7-96C7-40B3-833C-C2D0C1064200}" dt="2018-05-12T01:17:53.202" v="417" actId="1076"/>
          <ac:spMkLst>
            <pc:docMk/>
            <pc:sldMk cId="3138858919" sldId="267"/>
            <ac:spMk id="3" creationId="{35D7F98D-A903-420A-AFA7-7F8CD07AA6A1}"/>
          </ac:spMkLst>
        </pc:spChg>
        <pc:picChg chg="add mod ord">
          <ac:chgData name="Markogiannakis, Aristos" userId="S::aristos.markogiannakis.1@city.ac.uk::80b87048-f730-4318-af7a-80506484f7c5" providerId="AD" clId="Web-{D7026EF7-96C7-40B3-833C-C2D0C1064200}" dt="2018-05-12T01:17:55.327" v="418" actId="1076"/>
          <ac:picMkLst>
            <pc:docMk/>
            <pc:sldMk cId="3138858919" sldId="267"/>
            <ac:picMk id="4" creationId="{2D187EDB-8426-470A-AAFF-E73787F61564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D7026EF7-96C7-40B3-833C-C2D0C1064200}" dt="2018-05-12T01:21:31.905" v="420" actId="1076"/>
        <pc:sldMkLst>
          <pc:docMk/>
          <pc:sldMk cId="1640626219" sldId="268"/>
        </pc:sldMkLst>
        <pc:spChg chg="mod">
          <ac:chgData name="Markogiannakis, Aristos" userId="S::aristos.markogiannakis.1@city.ac.uk::80b87048-f730-4318-af7a-80506484f7c5" providerId="AD" clId="Web-{D7026EF7-96C7-40B3-833C-C2D0C1064200}" dt="2018-05-12T01:13:56.421" v="373" actId="20577"/>
          <ac:spMkLst>
            <pc:docMk/>
            <pc:sldMk cId="1640626219" sldId="268"/>
            <ac:spMk id="2" creationId="{D4A0B42D-2C7B-43F5-AA03-6708F8D8785C}"/>
          </ac:spMkLst>
        </pc:spChg>
        <pc:spChg chg="del">
          <ac:chgData name="Markogiannakis, Aristos" userId="S::aristos.markogiannakis.1@city.ac.uk::80b87048-f730-4318-af7a-80506484f7c5" providerId="AD" clId="Web-{D7026EF7-96C7-40B3-833C-C2D0C1064200}" dt="2018-05-12T01:21:29.155" v="419" actId="1076"/>
          <ac:spMkLst>
            <pc:docMk/>
            <pc:sldMk cId="1640626219" sldId="268"/>
            <ac:spMk id="3" creationId="{BC31039C-CD7A-4E48-A989-BF8BC5C245C5}"/>
          </ac:spMkLst>
        </pc:spChg>
        <pc:picChg chg="add mod ord">
          <ac:chgData name="Markogiannakis, Aristos" userId="S::aristos.markogiannakis.1@city.ac.uk::80b87048-f730-4318-af7a-80506484f7c5" providerId="AD" clId="Web-{D7026EF7-96C7-40B3-833C-C2D0C1064200}" dt="2018-05-12T01:21:31.905" v="420" actId="1076"/>
          <ac:picMkLst>
            <pc:docMk/>
            <pc:sldMk cId="1640626219" sldId="268"/>
            <ac:picMk id="4" creationId="{6890A918-B145-4A5D-8362-876B90C2C810}"/>
          </ac:picMkLst>
        </pc:picChg>
      </pc:sldChg>
      <pc:sldChg chg="modSp new">
        <pc:chgData name="Markogiannakis, Aristos" userId="S::aristos.markogiannakis.1@city.ac.uk::80b87048-f730-4318-af7a-80506484f7c5" providerId="AD" clId="Web-{D7026EF7-96C7-40B3-833C-C2D0C1064200}" dt="2018-05-12T01:15:00.889" v="407" actId="20577"/>
        <pc:sldMkLst>
          <pc:docMk/>
          <pc:sldMk cId="234497172" sldId="269"/>
        </pc:sldMkLst>
        <pc:spChg chg="mod">
          <ac:chgData name="Markogiannakis, Aristos" userId="S::aristos.markogiannakis.1@city.ac.uk::80b87048-f730-4318-af7a-80506484f7c5" providerId="AD" clId="Web-{D7026EF7-96C7-40B3-833C-C2D0C1064200}" dt="2018-05-12T01:15:00.889" v="407" actId="20577"/>
          <ac:spMkLst>
            <pc:docMk/>
            <pc:sldMk cId="234497172" sldId="269"/>
            <ac:spMk id="2" creationId="{557F5754-C718-4744-A133-E11F3E0CB312}"/>
          </ac:spMkLst>
        </pc:spChg>
        <pc:spChg chg="mod">
          <ac:chgData name="Markogiannakis, Aristos" userId="S::aristos.markogiannakis.1@city.ac.uk::80b87048-f730-4318-af7a-80506484f7c5" providerId="AD" clId="Web-{D7026EF7-96C7-40B3-833C-C2D0C1064200}" dt="2018-05-12T01:14:59.248" v="403" actId="20577"/>
          <ac:spMkLst>
            <pc:docMk/>
            <pc:sldMk cId="234497172" sldId="269"/>
            <ac:spMk id="3" creationId="{0974501E-A741-42C7-B19A-80966539F034}"/>
          </ac:spMkLst>
        </pc:spChg>
      </pc:sldChg>
      <pc:sldChg chg="addSp delSp modSp new">
        <pc:chgData name="Markogiannakis, Aristos" userId="S::aristos.markogiannakis.1@city.ac.uk::80b87048-f730-4318-af7a-80506484f7c5" providerId="AD" clId="Web-{D7026EF7-96C7-40B3-833C-C2D0C1064200}" dt="2018-05-12T01:25:14.879" v="423" actId="1076"/>
        <pc:sldMkLst>
          <pc:docMk/>
          <pc:sldMk cId="3069407668" sldId="270"/>
        </pc:sldMkLst>
        <pc:spChg chg="mod">
          <ac:chgData name="Markogiannakis, Aristos" userId="S::aristos.markogiannakis.1@city.ac.uk::80b87048-f730-4318-af7a-80506484f7c5" providerId="AD" clId="Web-{D7026EF7-96C7-40B3-833C-C2D0C1064200}" dt="2018-05-12T01:15:13.013" v="414" actId="20577"/>
          <ac:spMkLst>
            <pc:docMk/>
            <pc:sldMk cId="3069407668" sldId="270"/>
            <ac:spMk id="2" creationId="{57C77A6E-79C4-4A4E-A6E3-AC18205BA3D5}"/>
          </ac:spMkLst>
        </pc:spChg>
        <pc:spChg chg="del mod">
          <ac:chgData name="Markogiannakis, Aristos" userId="S::aristos.markogiannakis.1@city.ac.uk::80b87048-f730-4318-af7a-80506484f7c5" providerId="AD" clId="Web-{D7026EF7-96C7-40B3-833C-C2D0C1064200}" dt="2018-05-12T01:25:12.566" v="422" actId="1076"/>
          <ac:spMkLst>
            <pc:docMk/>
            <pc:sldMk cId="3069407668" sldId="270"/>
            <ac:spMk id="3" creationId="{C48A3BE7-4CBF-42E1-AA7E-A5EB64BE2826}"/>
          </ac:spMkLst>
        </pc:spChg>
        <pc:picChg chg="add mod ord">
          <ac:chgData name="Markogiannakis, Aristos" userId="S::aristos.markogiannakis.1@city.ac.uk::80b87048-f730-4318-af7a-80506484f7c5" providerId="AD" clId="Web-{D7026EF7-96C7-40B3-833C-C2D0C1064200}" dt="2018-05-12T01:25:14.879" v="423" actId="1076"/>
          <ac:picMkLst>
            <pc:docMk/>
            <pc:sldMk cId="3069407668" sldId="270"/>
            <ac:picMk id="4" creationId="{841428E4-D760-4F79-B961-7DEB87E10D00}"/>
          </ac:picMkLst>
        </pc:picChg>
      </pc:sldChg>
      <pc:sldChg chg="modSp new">
        <pc:chgData name="Markogiannakis, Aristos" userId="S::aristos.markogiannakis.1@city.ac.uk::80b87048-f730-4318-af7a-80506484f7c5" providerId="AD" clId="Web-{D7026EF7-96C7-40B3-833C-C2D0C1064200}" dt="2018-05-12T01:26:45.971" v="457" actId="20577"/>
        <pc:sldMkLst>
          <pc:docMk/>
          <pc:sldMk cId="875027736" sldId="271"/>
        </pc:sldMkLst>
        <pc:spChg chg="mod">
          <ac:chgData name="Markogiannakis, Aristos" userId="S::aristos.markogiannakis.1@city.ac.uk::80b87048-f730-4318-af7a-80506484f7c5" providerId="AD" clId="Web-{D7026EF7-96C7-40B3-833C-C2D0C1064200}" dt="2018-05-12T01:26:30.721" v="440" actId="20577"/>
          <ac:spMkLst>
            <pc:docMk/>
            <pc:sldMk cId="875027736" sldId="271"/>
            <ac:spMk id="2" creationId="{ABFFC158-3441-4359-BD23-53BB74CD3129}"/>
          </ac:spMkLst>
        </pc:spChg>
        <pc:spChg chg="mod">
          <ac:chgData name="Markogiannakis, Aristos" userId="S::aristos.markogiannakis.1@city.ac.uk::80b87048-f730-4318-af7a-80506484f7c5" providerId="AD" clId="Web-{D7026EF7-96C7-40B3-833C-C2D0C1064200}" dt="2018-05-12T01:26:45.971" v="457" actId="20577"/>
          <ac:spMkLst>
            <pc:docMk/>
            <pc:sldMk cId="875027736" sldId="271"/>
            <ac:spMk id="3" creationId="{BCF63305-3864-4337-AA80-EE2D6D3A41D3}"/>
          </ac:spMkLst>
        </pc:spChg>
      </pc:sldChg>
      <pc:sldChg chg="modSp new">
        <pc:chgData name="Markogiannakis, Aristos" userId="S::aristos.markogiannakis.1@city.ac.uk::80b87048-f730-4318-af7a-80506484f7c5" providerId="AD" clId="Web-{D7026EF7-96C7-40B3-833C-C2D0C1064200}" dt="2018-05-12T01:41:19.524" v="595" actId="20577"/>
        <pc:sldMkLst>
          <pc:docMk/>
          <pc:sldMk cId="461748384" sldId="272"/>
        </pc:sldMkLst>
        <pc:spChg chg="mod">
          <ac:chgData name="Markogiannakis, Aristos" userId="S::aristos.markogiannakis.1@city.ac.uk::80b87048-f730-4318-af7a-80506484f7c5" providerId="AD" clId="Web-{D7026EF7-96C7-40B3-833C-C2D0C1064200}" dt="2018-05-12T01:38:45.351" v="489" actId="20577"/>
          <ac:spMkLst>
            <pc:docMk/>
            <pc:sldMk cId="461748384" sldId="272"/>
            <ac:spMk id="2" creationId="{8A433E59-FDB3-4C0F-A739-C8333A6B1A3D}"/>
          </ac:spMkLst>
        </pc:spChg>
        <pc:spChg chg="mod">
          <ac:chgData name="Markogiannakis, Aristos" userId="S::aristos.markogiannakis.1@city.ac.uk::80b87048-f730-4318-af7a-80506484f7c5" providerId="AD" clId="Web-{D7026EF7-96C7-40B3-833C-C2D0C1064200}" dt="2018-05-12T01:41:19.524" v="595" actId="20577"/>
          <ac:spMkLst>
            <pc:docMk/>
            <pc:sldMk cId="461748384" sldId="272"/>
            <ac:spMk id="3" creationId="{252A0A74-6E1C-4CC9-8DC2-FEF636F35B88}"/>
          </ac:spMkLst>
        </pc:spChg>
      </pc:sldChg>
      <pc:sldChg chg="modSp new">
        <pc:chgData name="Markogiannakis, Aristos" userId="S::aristos.markogiannakis.1@city.ac.uk::80b87048-f730-4318-af7a-80506484f7c5" providerId="AD" clId="Web-{D7026EF7-96C7-40B3-833C-C2D0C1064200}" dt="2018-05-12T01:55:49.783" v="915" actId="14100"/>
        <pc:sldMkLst>
          <pc:docMk/>
          <pc:sldMk cId="2352087026" sldId="273"/>
        </pc:sldMkLst>
        <pc:spChg chg="mod">
          <ac:chgData name="Markogiannakis, Aristos" userId="S::aristos.markogiannakis.1@city.ac.uk::80b87048-f730-4318-af7a-80506484f7c5" providerId="AD" clId="Web-{D7026EF7-96C7-40B3-833C-C2D0C1064200}" dt="2018-05-12T01:42:04.805" v="605" actId="20577"/>
          <ac:spMkLst>
            <pc:docMk/>
            <pc:sldMk cId="2352087026" sldId="273"/>
            <ac:spMk id="2" creationId="{D058F48A-3DD7-4F28-AA04-5C5A1379EC19}"/>
          </ac:spMkLst>
        </pc:spChg>
        <pc:spChg chg="mod">
          <ac:chgData name="Markogiannakis, Aristos" userId="S::aristos.markogiannakis.1@city.ac.uk::80b87048-f730-4318-af7a-80506484f7c5" providerId="AD" clId="Web-{D7026EF7-96C7-40B3-833C-C2D0C1064200}" dt="2018-05-12T01:55:49.783" v="915" actId="14100"/>
          <ac:spMkLst>
            <pc:docMk/>
            <pc:sldMk cId="2352087026" sldId="273"/>
            <ac:spMk id="3" creationId="{47ABCB31-66D9-4399-8D77-8398703BA7F4}"/>
          </ac:spMkLst>
        </pc:spChg>
      </pc:sldChg>
      <pc:sldChg chg="addSp delSp modSp new">
        <pc:chgData name="Markogiannakis, Aristos" userId="S::aristos.markogiannakis.1@city.ac.uk::80b87048-f730-4318-af7a-80506484f7c5" providerId="AD" clId="Web-{D7026EF7-96C7-40B3-833C-C2D0C1064200}" dt="2018-05-12T01:59:10.278" v="953" actId="20577"/>
        <pc:sldMkLst>
          <pc:docMk/>
          <pc:sldMk cId="1691273121" sldId="274"/>
        </pc:sldMkLst>
        <pc:spChg chg="mod">
          <ac:chgData name="Markogiannakis, Aristos" userId="S::aristos.markogiannakis.1@city.ac.uk::80b87048-f730-4318-af7a-80506484f7c5" providerId="AD" clId="Web-{D7026EF7-96C7-40B3-833C-C2D0C1064200}" dt="2018-05-12T01:56:11.892" v="923" actId="20577"/>
          <ac:spMkLst>
            <pc:docMk/>
            <pc:sldMk cId="1691273121" sldId="274"/>
            <ac:spMk id="2" creationId="{AAA29278-B01C-4D13-91E6-03655622D31C}"/>
          </ac:spMkLst>
        </pc:spChg>
        <pc:spChg chg="del">
          <ac:chgData name="Markogiannakis, Aristos" userId="S::aristos.markogiannakis.1@city.ac.uk::80b87048-f730-4318-af7a-80506484f7c5" providerId="AD" clId="Web-{D7026EF7-96C7-40B3-833C-C2D0C1064200}" dt="2018-05-12T01:56:02.642" v="917" actId="20577"/>
          <ac:spMkLst>
            <pc:docMk/>
            <pc:sldMk cId="1691273121" sldId="274"/>
            <ac:spMk id="3" creationId="{8345261C-5D28-482A-BABB-7A59EFBF600E}"/>
          </ac:spMkLst>
        </pc:spChg>
        <pc:spChg chg="add mod">
          <ac:chgData name="Markogiannakis, Aristos" userId="S::aristos.markogiannakis.1@city.ac.uk::80b87048-f730-4318-af7a-80506484f7c5" providerId="AD" clId="Web-{D7026EF7-96C7-40B3-833C-C2D0C1064200}" dt="2018-05-12T01:59:10.278" v="953" actId="20577"/>
          <ac:spMkLst>
            <pc:docMk/>
            <pc:sldMk cId="1691273121" sldId="274"/>
            <ac:spMk id="7" creationId="{4430F867-D373-47D9-A738-971EC75C91F1}"/>
          </ac:spMkLst>
        </pc:spChg>
        <pc:picChg chg="add mod ord">
          <ac:chgData name="Markogiannakis, Aristos" userId="S::aristos.markogiannakis.1@city.ac.uk::80b87048-f730-4318-af7a-80506484f7c5" providerId="AD" clId="Web-{D7026EF7-96C7-40B3-833C-C2D0C1064200}" dt="2018-05-12T01:59:06.387" v="950" actId="14100"/>
          <ac:picMkLst>
            <pc:docMk/>
            <pc:sldMk cId="1691273121" sldId="274"/>
            <ac:picMk id="4" creationId="{3356191D-6E22-44AB-8DEB-691A1072614C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D7026EF7-96C7-40B3-833C-C2D0C1064200}" dt="2018-05-12T01:59:35.746" v="966" actId="20577"/>
        <pc:sldMkLst>
          <pc:docMk/>
          <pc:sldMk cId="3737144824" sldId="275"/>
        </pc:sldMkLst>
        <pc:spChg chg="mod">
          <ac:chgData name="Markogiannakis, Aristos" userId="S::aristos.markogiannakis.1@city.ac.uk::80b87048-f730-4318-af7a-80506484f7c5" providerId="AD" clId="Web-{D7026EF7-96C7-40B3-833C-C2D0C1064200}" dt="2018-05-12T01:56:21.767" v="931" actId="20577"/>
          <ac:spMkLst>
            <pc:docMk/>
            <pc:sldMk cId="3737144824" sldId="275"/>
            <ac:spMk id="2" creationId="{EE151B2A-11C3-45A1-9544-75E6EE9F01ED}"/>
          </ac:spMkLst>
        </pc:spChg>
        <pc:spChg chg="del">
          <ac:chgData name="Markogiannakis, Aristos" userId="S::aristos.markogiannakis.1@city.ac.uk::80b87048-f730-4318-af7a-80506484f7c5" providerId="AD" clId="Web-{D7026EF7-96C7-40B3-833C-C2D0C1064200}" dt="2018-05-12T01:57:59.910" v="935" actId="20577"/>
          <ac:spMkLst>
            <pc:docMk/>
            <pc:sldMk cId="3737144824" sldId="275"/>
            <ac:spMk id="3" creationId="{B2EF853E-4F40-40CA-93AC-DD72F57CF3D0}"/>
          </ac:spMkLst>
        </pc:spChg>
        <pc:spChg chg="add mod">
          <ac:chgData name="Markogiannakis, Aristos" userId="S::aristos.markogiannakis.1@city.ac.uk::80b87048-f730-4318-af7a-80506484f7c5" providerId="AD" clId="Web-{D7026EF7-96C7-40B3-833C-C2D0C1064200}" dt="2018-05-12T01:59:35.746" v="966" actId="20577"/>
          <ac:spMkLst>
            <pc:docMk/>
            <pc:sldMk cId="3737144824" sldId="275"/>
            <ac:spMk id="7" creationId="{0F12279B-E0D4-447A-8CE0-FFCB1F43792F}"/>
          </ac:spMkLst>
        </pc:spChg>
        <pc:picChg chg="add mod ord">
          <ac:chgData name="Markogiannakis, Aristos" userId="S::aristos.markogiannakis.1@city.ac.uk::80b87048-f730-4318-af7a-80506484f7c5" providerId="AD" clId="Web-{D7026EF7-96C7-40B3-833C-C2D0C1064200}" dt="2018-05-12T01:59:19.622" v="958" actId="1076"/>
          <ac:picMkLst>
            <pc:docMk/>
            <pc:sldMk cId="3737144824" sldId="275"/>
            <ac:picMk id="4" creationId="{EFC638A4-0774-4BEB-9072-467FB47C4B7C}"/>
          </ac:picMkLst>
        </pc:picChg>
      </pc:sldChg>
      <pc:sldChg chg="addSp modSp new">
        <pc:chgData name="Markogiannakis, Aristos" userId="S::aristos.markogiannakis.1@city.ac.uk::80b87048-f730-4318-af7a-80506484f7c5" providerId="AD" clId="Web-{D7026EF7-96C7-40B3-833C-C2D0C1064200}" dt="2018-05-12T02:02:46.911" v="1027" actId="20577"/>
        <pc:sldMkLst>
          <pc:docMk/>
          <pc:sldMk cId="955158146" sldId="276"/>
        </pc:sldMkLst>
        <pc:spChg chg="mod">
          <ac:chgData name="Markogiannakis, Aristos" userId="S::aristos.markogiannakis.1@city.ac.uk::80b87048-f730-4318-af7a-80506484f7c5" providerId="AD" clId="Web-{D7026EF7-96C7-40B3-833C-C2D0C1064200}" dt="2018-05-12T02:02:46.911" v="1027" actId="20577"/>
          <ac:spMkLst>
            <pc:docMk/>
            <pc:sldMk cId="955158146" sldId="276"/>
            <ac:spMk id="3" creationId="{B772BD89-6B6D-4709-BD30-F46B6DB8CD8B}"/>
          </ac:spMkLst>
        </pc:spChg>
        <pc:picChg chg="add mod">
          <ac:chgData name="Markogiannakis, Aristos" userId="S::aristos.markogiannakis.1@city.ac.uk::80b87048-f730-4318-af7a-80506484f7c5" providerId="AD" clId="Web-{D7026EF7-96C7-40B3-833C-C2D0C1064200}" dt="2018-05-12T02:01:17.771" v="996" actId="1076"/>
          <ac:picMkLst>
            <pc:docMk/>
            <pc:sldMk cId="955158146" sldId="276"/>
            <ac:picMk id="4" creationId="{EF8F3030-68E6-4ADF-A1EF-592192F9220A}"/>
          </ac:picMkLst>
        </pc:picChg>
        <pc:picChg chg="add mod">
          <ac:chgData name="Markogiannakis, Aristos" userId="S::aristos.markogiannakis.1@city.ac.uk::80b87048-f730-4318-af7a-80506484f7c5" providerId="AD" clId="Web-{D7026EF7-96C7-40B3-833C-C2D0C1064200}" dt="2018-05-12T02:02:32.895" v="1012" actId="14100"/>
          <ac:picMkLst>
            <pc:docMk/>
            <pc:sldMk cId="955158146" sldId="276"/>
            <ac:picMk id="6" creationId="{0462B103-5749-47AD-9FA2-461B3609B163}"/>
          </ac:picMkLst>
        </pc:picChg>
      </pc:sldChg>
      <pc:sldChg chg="addSp delSp modSp new">
        <pc:chgData name="Markogiannakis, Aristos" userId="S::aristos.markogiannakis.1@city.ac.uk::80b87048-f730-4318-af7a-80506484f7c5" providerId="AD" clId="Web-{D7026EF7-96C7-40B3-833C-C2D0C1064200}" dt="2018-05-12T02:10:45.722" v="1125" actId="1076"/>
        <pc:sldMkLst>
          <pc:docMk/>
          <pc:sldMk cId="1238925964" sldId="277"/>
        </pc:sldMkLst>
        <pc:spChg chg="mod">
          <ac:chgData name="Markogiannakis, Aristos" userId="S::aristos.markogiannakis.1@city.ac.uk::80b87048-f730-4318-af7a-80506484f7c5" providerId="AD" clId="Web-{D7026EF7-96C7-40B3-833C-C2D0C1064200}" dt="2018-05-12T02:06:30.186" v="1059" actId="20577"/>
          <ac:spMkLst>
            <pc:docMk/>
            <pc:sldMk cId="1238925964" sldId="277"/>
            <ac:spMk id="2" creationId="{3558A6A0-9C40-444C-9D01-1D875CF598D4}"/>
          </ac:spMkLst>
        </pc:spChg>
        <pc:spChg chg="del">
          <ac:chgData name="Markogiannakis, Aristos" userId="S::aristos.markogiannakis.1@city.ac.uk::80b87048-f730-4318-af7a-80506484f7c5" providerId="AD" clId="Web-{D7026EF7-96C7-40B3-833C-C2D0C1064200}" dt="2018-05-12T02:05:47.214" v="1051" actId="1076"/>
          <ac:spMkLst>
            <pc:docMk/>
            <pc:sldMk cId="1238925964" sldId="277"/>
            <ac:spMk id="3" creationId="{79D0C708-6F99-4A6B-B607-91F8D1B275F7}"/>
          </ac:spMkLst>
        </pc:spChg>
        <pc:spChg chg="add del mod">
          <ac:chgData name="Markogiannakis, Aristos" userId="S::aristos.markogiannakis.1@city.ac.uk::80b87048-f730-4318-af7a-80506484f7c5" providerId="AD" clId="Web-{D7026EF7-96C7-40B3-833C-C2D0C1064200}" dt="2018-05-12T02:10:42.582" v="1123" actId="1076"/>
          <ac:spMkLst>
            <pc:docMk/>
            <pc:sldMk cId="1238925964" sldId="277"/>
            <ac:spMk id="7" creationId="{FBA5A343-1D71-4B59-82FB-E24941CEDE07}"/>
          </ac:spMkLst>
        </pc:spChg>
        <pc:spChg chg="add">
          <ac:chgData name="Markogiannakis, Aristos" userId="S::aristos.markogiannakis.1@city.ac.uk::80b87048-f730-4318-af7a-80506484f7c5" providerId="AD" clId="Web-{D7026EF7-96C7-40B3-833C-C2D0C1064200}" dt="2018-05-12T02:10:43.613" v="1124" actId="1076"/>
          <ac:spMkLst>
            <pc:docMk/>
            <pc:sldMk cId="1238925964" sldId="277"/>
            <ac:spMk id="9" creationId="{FAB4A7C5-4543-400E-88AC-665901DE6D97}"/>
          </ac:spMkLst>
        </pc:spChg>
        <pc:picChg chg="add mod ord">
          <ac:chgData name="Markogiannakis, Aristos" userId="S::aristos.markogiannakis.1@city.ac.uk::80b87048-f730-4318-af7a-80506484f7c5" providerId="AD" clId="Web-{D7026EF7-96C7-40B3-833C-C2D0C1064200}" dt="2018-05-12T02:10:45.722" v="1125" actId="1076"/>
          <ac:picMkLst>
            <pc:docMk/>
            <pc:sldMk cId="1238925964" sldId="277"/>
            <ac:picMk id="4" creationId="{1247B6FF-7255-41BB-A703-66C4EFD79C1A}"/>
          </ac:picMkLst>
        </pc:picChg>
      </pc:sldChg>
      <pc:sldChg chg="addSp modSp new">
        <pc:chgData name="Markogiannakis, Aristos" userId="S::aristos.markogiannakis.1@city.ac.uk::80b87048-f730-4318-af7a-80506484f7c5" providerId="AD" clId="Web-{D7026EF7-96C7-40B3-833C-C2D0C1064200}" dt="2018-05-12T02:17:14.239" v="1266" actId="20577"/>
        <pc:sldMkLst>
          <pc:docMk/>
          <pc:sldMk cId="3327415381" sldId="278"/>
        </pc:sldMkLst>
        <pc:spChg chg="mod">
          <ac:chgData name="Markogiannakis, Aristos" userId="S::aristos.markogiannakis.1@city.ac.uk::80b87048-f730-4318-af7a-80506484f7c5" providerId="AD" clId="Web-{D7026EF7-96C7-40B3-833C-C2D0C1064200}" dt="2018-05-12T02:04:28.459" v="1048" actId="20577"/>
          <ac:spMkLst>
            <pc:docMk/>
            <pc:sldMk cId="3327415381" sldId="278"/>
            <ac:spMk id="2" creationId="{D6F3F828-3F9F-4759-BD32-B1A25FAB06A6}"/>
          </ac:spMkLst>
        </pc:spChg>
        <pc:spChg chg="mod">
          <ac:chgData name="Markogiannakis, Aristos" userId="S::aristos.markogiannakis.1@city.ac.uk::80b87048-f730-4318-af7a-80506484f7c5" providerId="AD" clId="Web-{D7026EF7-96C7-40B3-833C-C2D0C1064200}" dt="2018-05-12T02:17:14.239" v="1266" actId="20577"/>
          <ac:spMkLst>
            <pc:docMk/>
            <pc:sldMk cId="3327415381" sldId="278"/>
            <ac:spMk id="3" creationId="{DBB83F7E-51B0-47D8-97BC-ACAE333BB29F}"/>
          </ac:spMkLst>
        </pc:spChg>
        <pc:picChg chg="add mod">
          <ac:chgData name="Markogiannakis, Aristos" userId="S::aristos.markogiannakis.1@city.ac.uk::80b87048-f730-4318-af7a-80506484f7c5" providerId="AD" clId="Web-{D7026EF7-96C7-40B3-833C-C2D0C1064200}" dt="2018-05-12T02:14:09.488" v="1179" actId="14100"/>
          <ac:picMkLst>
            <pc:docMk/>
            <pc:sldMk cId="3327415381" sldId="278"/>
            <ac:picMk id="4" creationId="{1F5B4144-0AB1-41CF-8FC6-9801A375F740}"/>
          </ac:picMkLst>
        </pc:picChg>
      </pc:sldChg>
      <pc:sldChg chg="addSp delSp modSp add del replId">
        <pc:chgData name="Markogiannakis, Aristos" userId="S::aristos.markogiannakis.1@city.ac.uk::80b87048-f730-4318-af7a-80506484f7c5" providerId="AD" clId="Web-{D7026EF7-96C7-40B3-833C-C2D0C1064200}" dt="2018-05-12T02:10:48.425" v="1126" actId="20577"/>
        <pc:sldMkLst>
          <pc:docMk/>
          <pc:sldMk cId="977840046" sldId="279"/>
        </pc:sldMkLst>
        <pc:spChg chg="mod">
          <ac:chgData name="Markogiannakis, Aristos" userId="S::aristos.markogiannakis.1@city.ac.uk::80b87048-f730-4318-af7a-80506484f7c5" providerId="AD" clId="Web-{D7026EF7-96C7-40B3-833C-C2D0C1064200}" dt="2018-05-12T02:07:12.141" v="1071" actId="20577"/>
          <ac:spMkLst>
            <pc:docMk/>
            <pc:sldMk cId="977840046" sldId="279"/>
            <ac:spMk id="2" creationId="{3558A6A0-9C40-444C-9D01-1D875CF598D4}"/>
          </ac:spMkLst>
        </pc:spChg>
        <pc:spChg chg="add del mod">
          <ac:chgData name="Markogiannakis, Aristos" userId="S::aristos.markogiannakis.1@city.ac.uk::80b87048-f730-4318-af7a-80506484f7c5" providerId="AD" clId="Web-{D7026EF7-96C7-40B3-833C-C2D0C1064200}" dt="2018-05-12T02:08:27.438" v="1075" actId="20577"/>
          <ac:spMkLst>
            <pc:docMk/>
            <pc:sldMk cId="977840046" sldId="279"/>
            <ac:spMk id="5" creationId="{AED40E22-D52F-45D0-890B-F25273DC066F}"/>
          </ac:spMkLst>
        </pc:spChg>
        <pc:spChg chg="add mod">
          <ac:chgData name="Markogiannakis, Aristos" userId="S::aristos.markogiannakis.1@city.ac.uk::80b87048-f730-4318-af7a-80506484f7c5" providerId="AD" clId="Web-{D7026EF7-96C7-40B3-833C-C2D0C1064200}" dt="2018-05-12T02:10:24.300" v="1120" actId="20577"/>
          <ac:spMkLst>
            <pc:docMk/>
            <pc:sldMk cId="977840046" sldId="279"/>
            <ac:spMk id="10" creationId="{452682BD-C6F0-4DCF-94B3-C7F1A7C0AD9C}"/>
          </ac:spMkLst>
        </pc:spChg>
        <pc:picChg chg="del">
          <ac:chgData name="Markogiannakis, Aristos" userId="S::aristos.markogiannakis.1@city.ac.uk::80b87048-f730-4318-af7a-80506484f7c5" providerId="AD" clId="Web-{D7026EF7-96C7-40B3-833C-C2D0C1064200}" dt="2018-05-12T02:08:15.907" v="1074" actId="20577"/>
          <ac:picMkLst>
            <pc:docMk/>
            <pc:sldMk cId="977840046" sldId="279"/>
            <ac:picMk id="4" creationId="{1247B6FF-7255-41BB-A703-66C4EFD79C1A}"/>
          </ac:picMkLst>
        </pc:picChg>
        <pc:picChg chg="add del mod ord">
          <ac:chgData name="Markogiannakis, Aristos" userId="S::aristos.markogiannakis.1@city.ac.uk::80b87048-f730-4318-af7a-80506484f7c5" providerId="AD" clId="Web-{D7026EF7-96C7-40B3-833C-C2D0C1064200}" dt="2018-05-12T02:10:24.300" v="1120" actId="20577"/>
          <ac:picMkLst>
            <pc:docMk/>
            <pc:sldMk cId="977840046" sldId="279"/>
            <ac:picMk id="6" creationId="{59F5F286-3641-47EE-80F6-F5C69AB4578A}"/>
          </ac:picMkLst>
        </pc:picChg>
      </pc:sldChg>
      <pc:sldChg chg="addSp delSp modSp add replId">
        <pc:chgData name="Markogiannakis, Aristos" userId="S::aristos.markogiannakis.1@city.ac.uk::80b87048-f730-4318-af7a-80506484f7c5" providerId="AD" clId="Web-{D7026EF7-96C7-40B3-833C-C2D0C1064200}" dt="2018-05-12T02:11:19.425" v="1146" actId="1076"/>
        <pc:sldMkLst>
          <pc:docMk/>
          <pc:sldMk cId="3925513235" sldId="280"/>
        </pc:sldMkLst>
        <pc:spChg chg="mod">
          <ac:chgData name="Markogiannakis, Aristos" userId="S::aristos.markogiannakis.1@city.ac.uk::80b87048-f730-4318-af7a-80506484f7c5" providerId="AD" clId="Web-{D7026EF7-96C7-40B3-833C-C2D0C1064200}" dt="2018-05-12T02:11:12.675" v="1143" actId="20577"/>
          <ac:spMkLst>
            <pc:docMk/>
            <pc:sldMk cId="3925513235" sldId="280"/>
            <ac:spMk id="2" creationId="{3558A6A0-9C40-444C-9D01-1D875CF598D4}"/>
          </ac:spMkLst>
        </pc:spChg>
        <pc:spChg chg="add del mod">
          <ac:chgData name="Markogiannakis, Aristos" userId="S::aristos.markogiannakis.1@city.ac.uk::80b87048-f730-4318-af7a-80506484f7c5" providerId="AD" clId="Web-{D7026EF7-96C7-40B3-833C-C2D0C1064200}" dt="2018-05-12T02:11:00.941" v="1128" actId="1076"/>
          <ac:spMkLst>
            <pc:docMk/>
            <pc:sldMk cId="3925513235" sldId="280"/>
            <ac:spMk id="5" creationId="{20BCDDCC-2C6A-40A5-9E43-D7A197F6DA14}"/>
          </ac:spMkLst>
        </pc:spChg>
        <pc:picChg chg="del">
          <ac:chgData name="Markogiannakis, Aristos" userId="S::aristos.markogiannakis.1@city.ac.uk::80b87048-f730-4318-af7a-80506484f7c5" providerId="AD" clId="Web-{D7026EF7-96C7-40B3-833C-C2D0C1064200}" dt="2018-05-12T02:10:52.191" v="1127" actId="1076"/>
          <ac:picMkLst>
            <pc:docMk/>
            <pc:sldMk cId="3925513235" sldId="280"/>
            <ac:picMk id="4" creationId="{1247B6FF-7255-41BB-A703-66C4EFD79C1A}"/>
          </ac:picMkLst>
        </pc:picChg>
        <pc:picChg chg="add mod ord">
          <ac:chgData name="Markogiannakis, Aristos" userId="S::aristos.markogiannakis.1@city.ac.uk::80b87048-f730-4318-af7a-80506484f7c5" providerId="AD" clId="Web-{D7026EF7-96C7-40B3-833C-C2D0C1064200}" dt="2018-05-12T02:11:19.425" v="1146" actId="1076"/>
          <ac:picMkLst>
            <pc:docMk/>
            <pc:sldMk cId="3925513235" sldId="280"/>
            <ac:picMk id="6" creationId="{BFBA681C-C03F-4145-A744-8DE093FFE42D}"/>
          </ac:picMkLst>
        </pc:picChg>
      </pc:sldChg>
      <pc:sldChg chg="modSp new">
        <pc:chgData name="Markogiannakis, Aristos" userId="S::aristos.markogiannakis.1@city.ac.uk::80b87048-f730-4318-af7a-80506484f7c5" providerId="AD" clId="Web-{D7026EF7-96C7-40B3-833C-C2D0C1064200}" dt="2018-05-12T02:18:28.394" v="1274" actId="20577"/>
        <pc:sldMkLst>
          <pc:docMk/>
          <pc:sldMk cId="2141840587" sldId="281"/>
        </pc:sldMkLst>
        <pc:spChg chg="mod">
          <ac:chgData name="Markogiannakis, Aristos" userId="S::aristos.markogiannakis.1@city.ac.uk::80b87048-f730-4318-af7a-80506484f7c5" providerId="AD" clId="Web-{D7026EF7-96C7-40B3-833C-C2D0C1064200}" dt="2018-05-12T02:18:28.394" v="1274" actId="20577"/>
          <ac:spMkLst>
            <pc:docMk/>
            <pc:sldMk cId="2141840587" sldId="281"/>
            <ac:spMk id="2" creationId="{6846CC12-03E5-439B-B13E-1B233F1492F0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F822A8FA-5816-4066-BD1E-1EC0814E7228}"/>
    <pc:docChg chg="modSld">
      <pc:chgData name="Markogiannakis, Aristos" userId="S::aristos.markogiannakis.1@city.ac.uk::80b87048-f730-4318-af7a-80506484f7c5" providerId="AD" clId="Web-{F822A8FA-5816-4066-BD1E-1EC0814E7228}" dt="2018-05-29T16:34:05.023" v="43" actId="20577"/>
      <pc:docMkLst>
        <pc:docMk/>
      </pc:docMkLst>
      <pc:sldChg chg="modSp">
        <pc:chgData name="Markogiannakis, Aristos" userId="S::aristos.markogiannakis.1@city.ac.uk::80b87048-f730-4318-af7a-80506484f7c5" providerId="AD" clId="Web-{F822A8FA-5816-4066-BD1E-1EC0814E7228}" dt="2018-05-29T16:34:05.023" v="42" actId="20577"/>
        <pc:sldMkLst>
          <pc:docMk/>
          <pc:sldMk cId="3586657537" sldId="266"/>
        </pc:sldMkLst>
        <pc:spChg chg="mod">
          <ac:chgData name="Markogiannakis, Aristos" userId="S::aristos.markogiannakis.1@city.ac.uk::80b87048-f730-4318-af7a-80506484f7c5" providerId="AD" clId="Web-{F822A8FA-5816-4066-BD1E-1EC0814E7228}" dt="2018-05-29T16:34:05.023" v="42" actId="20577"/>
          <ac:spMkLst>
            <pc:docMk/>
            <pc:sldMk cId="3586657537" sldId="266"/>
            <ac:spMk id="7" creationId="{ABCD21E9-5A12-48E9-921A-DADEF35174F9}"/>
          </ac:spMkLst>
        </pc:spChg>
      </pc:sldChg>
    </pc:docChg>
  </pc:docChgLst>
  <pc:docChgLst>
    <pc:chgData name="Guest User" userId="S::urn:spo:anon#5705a73138fe500d5b87e384cd8e9e2f3a92ead9da96af338b1663848dfc880e::" providerId="AD" clId="Web-{782A65FE-C2B3-BE7B-EA66-A477053B951E}"/>
    <pc:docChg chg="modSld sldOrd">
      <pc:chgData name="Guest User" userId="S::urn:spo:anon#5705a73138fe500d5b87e384cd8e9e2f3a92ead9da96af338b1663848dfc880e::" providerId="AD" clId="Web-{782A65FE-C2B3-BE7B-EA66-A477053B951E}" dt="2018-10-16T19:12:01.445" v="9" actId="1076"/>
      <pc:docMkLst>
        <pc:docMk/>
      </pc:docMkLst>
      <pc:sldChg chg="modSp ord">
        <pc:chgData name="Guest User" userId="S::urn:spo:anon#5705a73138fe500d5b87e384cd8e9e2f3a92ead9da96af338b1663848dfc880e::" providerId="AD" clId="Web-{782A65FE-C2B3-BE7B-EA66-A477053B951E}" dt="2018-10-16T19:12:01.445" v="9" actId="1076"/>
        <pc:sldMkLst>
          <pc:docMk/>
          <pc:sldMk cId="1640626219" sldId="268"/>
        </pc:sldMkLst>
        <pc:spChg chg="mod">
          <ac:chgData name="Guest User" userId="S::urn:spo:anon#5705a73138fe500d5b87e384cd8e9e2f3a92ead9da96af338b1663848dfc880e::" providerId="AD" clId="Web-{782A65FE-C2B3-BE7B-EA66-A477053B951E}" dt="2018-10-16T19:10:37.399" v="4" actId="20577"/>
          <ac:spMkLst>
            <pc:docMk/>
            <pc:sldMk cId="1640626219" sldId="268"/>
            <ac:spMk id="2" creationId="{D4A0B42D-2C7B-43F5-AA03-6708F8D8785C}"/>
          </ac:spMkLst>
        </pc:spChg>
        <pc:picChg chg="mod">
          <ac:chgData name="Guest User" userId="S::urn:spo:anon#5705a73138fe500d5b87e384cd8e9e2f3a92ead9da96af338b1663848dfc880e::" providerId="AD" clId="Web-{782A65FE-C2B3-BE7B-EA66-A477053B951E}" dt="2018-10-16T19:12:01.445" v="9" actId="1076"/>
          <ac:picMkLst>
            <pc:docMk/>
            <pc:sldMk cId="1640626219" sldId="268"/>
            <ac:picMk id="4" creationId="{6890A918-B145-4A5D-8362-876B90C2C810}"/>
          </ac:picMkLst>
        </pc:picChg>
      </pc:sldChg>
    </pc:docChg>
  </pc:docChgLst>
  <pc:docChgLst>
    <pc:chgData name="Guest User" userId="S::urn:spo:anon#5705a73138fe500d5b87e384cd8e9e2f3a92ead9da96af338b1663848dfc880e::" providerId="AD" clId="Web-{940C67BE-7BC2-4364-B4E8-1B1B8D0F5E0C}"/>
    <pc:docChg chg="modSld">
      <pc:chgData name="Guest User" userId="S::urn:spo:anon#5705a73138fe500d5b87e384cd8e9e2f3a92ead9da96af338b1663848dfc880e::" providerId="AD" clId="Web-{940C67BE-7BC2-4364-B4E8-1B1B8D0F5E0C}" dt="2018-10-16T19:11:45.611" v="0" actId="1076"/>
      <pc:docMkLst>
        <pc:docMk/>
      </pc:docMkLst>
      <pc:sldChg chg="modSp">
        <pc:chgData name="Guest User" userId="S::urn:spo:anon#5705a73138fe500d5b87e384cd8e9e2f3a92ead9da96af338b1663848dfc880e::" providerId="AD" clId="Web-{940C67BE-7BC2-4364-B4E8-1B1B8D0F5E0C}" dt="2018-10-16T19:11:45.611" v="0" actId="1076"/>
        <pc:sldMkLst>
          <pc:docMk/>
          <pc:sldMk cId="1640626219" sldId="268"/>
        </pc:sldMkLst>
        <pc:picChg chg="mod">
          <ac:chgData name="Guest User" userId="S::urn:spo:anon#5705a73138fe500d5b87e384cd8e9e2f3a92ead9da96af338b1663848dfc880e::" providerId="AD" clId="Web-{940C67BE-7BC2-4364-B4E8-1B1B8D0F5E0C}" dt="2018-10-16T19:11:45.611" v="0" actId="1076"/>
          <ac:picMkLst>
            <pc:docMk/>
            <pc:sldMk cId="1640626219" sldId="268"/>
            <ac:picMk id="4" creationId="{6890A918-B145-4A5D-8362-876B90C2C810}"/>
          </ac:picMkLst>
        </pc:picChg>
      </pc:sldChg>
    </pc:docChg>
  </pc:docChgLst>
  <pc:docChgLst>
    <pc:chgData name="Guest User" userId="S::urn:spo:anon#5705a73138fe500d5b87e384cd8e9e2f3a92ead9da96af338b1663848dfc880e::" providerId="AD" clId="Web-{17C80331-7C77-9011-ED97-99C8D3B25389}"/>
    <pc:docChg chg="addSld delSld modSld sldOrd">
      <pc:chgData name="Guest User" userId="S::urn:spo:anon#5705a73138fe500d5b87e384cd8e9e2f3a92ead9da96af338b1663848dfc880e::" providerId="AD" clId="Web-{17C80331-7C77-9011-ED97-99C8D3B25389}" dt="2020-02-03T22:20:43.970" v="133" actId="20577"/>
      <pc:docMkLst>
        <pc:docMk/>
      </pc:docMkLst>
      <pc:sldChg chg="modSp">
        <pc:chgData name="Guest User" userId="S::urn:spo:anon#5705a73138fe500d5b87e384cd8e9e2f3a92ead9da96af338b1663848dfc880e::" providerId="AD" clId="Web-{17C80331-7C77-9011-ED97-99C8D3B25389}" dt="2020-02-03T22:20:41.345" v="131" actId="20577"/>
        <pc:sldMkLst>
          <pc:docMk/>
          <pc:sldMk cId="2682166666" sldId="282"/>
        </pc:sldMkLst>
        <pc:spChg chg="mod">
          <ac:chgData name="Guest User" userId="S::urn:spo:anon#5705a73138fe500d5b87e384cd8e9e2f3a92ead9da96af338b1663848dfc880e::" providerId="AD" clId="Web-{17C80331-7C77-9011-ED97-99C8D3B25389}" dt="2020-02-03T22:20:41.345" v="131" actId="20577"/>
          <ac:spMkLst>
            <pc:docMk/>
            <pc:sldMk cId="2682166666" sldId="282"/>
            <ac:spMk id="3" creationId="{2008CB75-113B-4258-9ACC-148A2CCD2A19}"/>
          </ac:spMkLst>
        </pc:spChg>
      </pc:sldChg>
      <pc:sldChg chg="addSp delSp modSp del">
        <pc:chgData name="Guest User" userId="S::urn:spo:anon#5705a73138fe500d5b87e384cd8e9e2f3a92ead9da96af338b1663848dfc880e::" providerId="AD" clId="Web-{17C80331-7C77-9011-ED97-99C8D3B25389}" dt="2020-02-03T20:48:36.373" v="68"/>
        <pc:sldMkLst>
          <pc:docMk/>
          <pc:sldMk cId="3170863340" sldId="284"/>
        </pc:sldMkLst>
        <pc:spChg chg="mod">
          <ac:chgData name="Guest User" userId="S::urn:spo:anon#5705a73138fe500d5b87e384cd8e9e2f3a92ead9da96af338b1663848dfc880e::" providerId="AD" clId="Web-{17C80331-7C77-9011-ED97-99C8D3B25389}" dt="2020-02-03T20:46:02.513" v="16" actId="20577"/>
          <ac:spMkLst>
            <pc:docMk/>
            <pc:sldMk cId="3170863340" sldId="284"/>
            <ac:spMk id="2" creationId="{BDB6F692-94D9-4D60-8610-715331699680}"/>
          </ac:spMkLst>
        </pc:spChg>
        <pc:spChg chg="del mod">
          <ac:chgData name="Guest User" userId="S::urn:spo:anon#5705a73138fe500d5b87e384cd8e9e2f3a92ead9da96af338b1663848dfc880e::" providerId="AD" clId="Web-{17C80331-7C77-9011-ED97-99C8D3B25389}" dt="2020-02-03T20:46:42.435" v="20"/>
          <ac:spMkLst>
            <pc:docMk/>
            <pc:sldMk cId="3170863340" sldId="284"/>
            <ac:spMk id="3" creationId="{D79755F8-17EF-4061-A184-AB51F2B029D0}"/>
          </ac:spMkLst>
        </pc:spChg>
        <pc:spChg chg="add del mod">
          <ac:chgData name="Guest User" userId="S::urn:spo:anon#5705a73138fe500d5b87e384cd8e9e2f3a92ead9da96af338b1663848dfc880e::" providerId="AD" clId="Web-{17C80331-7C77-9011-ED97-99C8D3B25389}" dt="2020-02-03T20:46:54.310" v="25"/>
          <ac:spMkLst>
            <pc:docMk/>
            <pc:sldMk cId="3170863340" sldId="284"/>
            <ac:spMk id="6" creationId="{745E69F1-2F3E-4943-ABA6-A73321D39EF1}"/>
          </ac:spMkLst>
        </pc:spChg>
        <pc:spChg chg="add del mod">
          <ac:chgData name="Guest User" userId="S::urn:spo:anon#5705a73138fe500d5b87e384cd8e9e2f3a92ead9da96af338b1663848dfc880e::" providerId="AD" clId="Web-{17C80331-7C77-9011-ED97-99C8D3B25389}" dt="2020-02-03T20:47:13.935" v="31"/>
          <ac:spMkLst>
            <pc:docMk/>
            <pc:sldMk cId="3170863340" sldId="284"/>
            <ac:spMk id="7" creationId="{0BA07D93-EDA0-4A65-8FC1-8C73BC163CA0}"/>
          </ac:spMkLst>
        </pc:spChg>
        <pc:picChg chg="add mod ord">
          <ac:chgData name="Guest User" userId="S::urn:spo:anon#5705a73138fe500d5b87e384cd8e9e2f3a92ead9da96af338b1663848dfc880e::" providerId="AD" clId="Web-{17C80331-7C77-9011-ED97-99C8D3B25389}" dt="2020-02-03T20:46:44.888" v="21" actId="1076"/>
          <ac:picMkLst>
            <pc:docMk/>
            <pc:sldMk cId="3170863340" sldId="284"/>
            <ac:picMk id="4" creationId="{01B99E97-8790-4725-9708-D0E45AA147C5}"/>
          </ac:picMkLst>
        </pc:picChg>
      </pc:sldChg>
      <pc:sldChg chg="addSp modSp">
        <pc:chgData name="Guest User" userId="S::urn:spo:anon#5705a73138fe500d5b87e384cd8e9e2f3a92ead9da96af338b1663848dfc880e::" providerId="AD" clId="Web-{17C80331-7C77-9011-ED97-99C8D3B25389}" dt="2020-02-03T20:48:31.655" v="65" actId="20577"/>
        <pc:sldMkLst>
          <pc:docMk/>
          <pc:sldMk cId="1789888678" sldId="285"/>
        </pc:sldMkLst>
        <pc:spChg chg="mod">
          <ac:chgData name="Guest User" userId="S::urn:spo:anon#5705a73138fe500d5b87e384cd8e9e2f3a92ead9da96af338b1663848dfc880e::" providerId="AD" clId="Web-{17C80331-7C77-9011-ED97-99C8D3B25389}" dt="2020-02-03T20:48:31.655" v="65" actId="20577"/>
          <ac:spMkLst>
            <pc:docMk/>
            <pc:sldMk cId="1789888678" sldId="285"/>
            <ac:spMk id="2" creationId="{F54DA3C4-70DA-4D6E-A8F3-7A8818B573B5}"/>
          </ac:spMkLst>
        </pc:spChg>
        <pc:spChg chg="mod">
          <ac:chgData name="Guest User" userId="S::urn:spo:anon#5705a73138fe500d5b87e384cd8e9e2f3a92ead9da96af338b1663848dfc880e::" providerId="AD" clId="Web-{17C80331-7C77-9011-ED97-99C8D3B25389}" dt="2020-02-03T20:47:55.248" v="36" actId="14100"/>
          <ac:spMkLst>
            <pc:docMk/>
            <pc:sldMk cId="1789888678" sldId="285"/>
            <ac:spMk id="3" creationId="{AFC8E0F6-71BF-46A7-97B0-DEEE7E2695E2}"/>
          </ac:spMkLst>
        </pc:spChg>
        <pc:picChg chg="add">
          <ac:chgData name="Guest User" userId="S::urn:spo:anon#5705a73138fe500d5b87e384cd8e9e2f3a92ead9da96af338b1663848dfc880e::" providerId="AD" clId="Web-{17C80331-7C77-9011-ED97-99C8D3B25389}" dt="2020-02-03T20:47:56.420" v="37"/>
          <ac:picMkLst>
            <pc:docMk/>
            <pc:sldMk cId="1789888678" sldId="285"/>
            <ac:picMk id="5" creationId="{9DC67F31-D70C-4EB7-BBC4-772D7C1EEC68}"/>
          </ac:picMkLst>
        </pc:picChg>
      </pc:sldChg>
      <pc:sldChg chg="add replId">
        <pc:chgData name="Guest User" userId="S::urn:spo:anon#5705a73138fe500d5b87e384cd8e9e2f3a92ead9da96af338b1663848dfc880e::" providerId="AD" clId="Web-{17C80331-7C77-9011-ED97-99C8D3B25389}" dt="2020-02-03T20:47:37.967" v="32"/>
        <pc:sldMkLst>
          <pc:docMk/>
          <pc:sldMk cId="2070716659" sldId="286"/>
        </pc:sldMkLst>
      </pc:sldChg>
      <pc:sldChg chg="addSp delSp modSp add del ord replId">
        <pc:chgData name="Guest User" userId="S::urn:spo:anon#5705a73138fe500d5b87e384cd8e9e2f3a92ead9da96af338b1663848dfc880e::" providerId="AD" clId="Web-{17C80331-7C77-9011-ED97-99C8D3B25389}" dt="2020-02-03T20:53:20.359" v="100"/>
        <pc:sldMkLst>
          <pc:docMk/>
          <pc:sldMk cId="1534532294" sldId="287"/>
        </pc:sldMkLst>
        <pc:spChg chg="add del">
          <ac:chgData name="Guest User" userId="S::urn:spo:anon#5705a73138fe500d5b87e384cd8e9e2f3a92ead9da96af338b1663848dfc880e::" providerId="AD" clId="Web-{17C80331-7C77-9011-ED97-99C8D3B25389}" dt="2020-02-03T20:51:48.577" v="73"/>
          <ac:spMkLst>
            <pc:docMk/>
            <pc:sldMk cId="1534532294" sldId="287"/>
            <ac:spMk id="3" creationId="{AFC8E0F6-71BF-46A7-97B0-DEEE7E2695E2}"/>
          </ac:spMkLst>
        </pc:spChg>
        <pc:spChg chg="add del mod">
          <ac:chgData name="Guest User" userId="S::urn:spo:anon#5705a73138fe500d5b87e384cd8e9e2f3a92ead9da96af338b1663848dfc880e::" providerId="AD" clId="Web-{17C80331-7C77-9011-ED97-99C8D3B25389}" dt="2020-02-03T20:52:27.812" v="85"/>
          <ac:spMkLst>
            <pc:docMk/>
            <pc:sldMk cId="1534532294" sldId="287"/>
            <ac:spMk id="10" creationId="{25041B5A-5248-41B9-A1F6-FBE4E2CB7737}"/>
          </ac:spMkLst>
        </pc:spChg>
        <pc:spChg chg="add mod">
          <ac:chgData name="Guest User" userId="S::urn:spo:anon#5705a73138fe500d5b87e384cd8e9e2f3a92ead9da96af338b1663848dfc880e::" providerId="AD" clId="Web-{17C80331-7C77-9011-ED97-99C8D3B25389}" dt="2020-02-03T20:52:57.250" v="89"/>
          <ac:spMkLst>
            <pc:docMk/>
            <pc:sldMk cId="1534532294" sldId="287"/>
            <ac:spMk id="12" creationId="{8C122652-DF08-441E-9109-7B0D5AB26F5B}"/>
          </ac:spMkLst>
        </pc:spChg>
        <pc:picChg chg="add del mod ord">
          <ac:chgData name="Guest User" userId="S::urn:spo:anon#5705a73138fe500d5b87e384cd8e9e2f3a92ead9da96af338b1663848dfc880e::" providerId="AD" clId="Web-{17C80331-7C77-9011-ED97-99C8D3B25389}" dt="2020-02-03T20:51:28.468" v="72"/>
          <ac:picMkLst>
            <pc:docMk/>
            <pc:sldMk cId="1534532294" sldId="287"/>
            <ac:picMk id="4" creationId="{876FB1C0-8240-49FA-8D60-CE6BC86428F7}"/>
          </ac:picMkLst>
        </pc:picChg>
        <pc:picChg chg="del">
          <ac:chgData name="Guest User" userId="S::urn:spo:anon#5705a73138fe500d5b87e384cd8e9e2f3a92ead9da96af338b1663848dfc880e::" providerId="AD" clId="Web-{17C80331-7C77-9011-ED97-99C8D3B25389}" dt="2020-02-03T20:51:12.358" v="70"/>
          <ac:picMkLst>
            <pc:docMk/>
            <pc:sldMk cId="1534532294" sldId="287"/>
            <ac:picMk id="5" creationId="{9DC67F31-D70C-4EB7-BBC4-772D7C1EEC68}"/>
          </ac:picMkLst>
        </pc:picChg>
        <pc:picChg chg="add del mod ord">
          <ac:chgData name="Guest User" userId="S::urn:spo:anon#5705a73138fe500d5b87e384cd8e9e2f3a92ead9da96af338b1663848dfc880e::" providerId="AD" clId="Web-{17C80331-7C77-9011-ED97-99C8D3B25389}" dt="2020-02-03T20:52:57.250" v="89"/>
          <ac:picMkLst>
            <pc:docMk/>
            <pc:sldMk cId="1534532294" sldId="287"/>
            <ac:picMk id="7" creationId="{B6F7A461-3CF9-4A92-B434-72159D2E0C15}"/>
          </ac:picMkLst>
        </pc:picChg>
      </pc:sldChg>
      <pc:sldChg chg="addSp delSp modSp add replId">
        <pc:chgData name="Guest User" userId="S::urn:spo:anon#5705a73138fe500d5b87e384cd8e9e2f3a92ead9da96af338b1663848dfc880e::" providerId="AD" clId="Web-{17C80331-7C77-9011-ED97-99C8D3B25389}" dt="2020-02-03T20:53:39.734" v="115" actId="20577"/>
        <pc:sldMkLst>
          <pc:docMk/>
          <pc:sldMk cId="2426932218" sldId="288"/>
        </pc:sldMkLst>
        <pc:spChg chg="mod">
          <ac:chgData name="Guest User" userId="S::urn:spo:anon#5705a73138fe500d5b87e384cd8e9e2f3a92ead9da96af338b1663848dfc880e::" providerId="AD" clId="Web-{17C80331-7C77-9011-ED97-99C8D3B25389}" dt="2020-02-03T20:53:39.734" v="115" actId="20577"/>
          <ac:spMkLst>
            <pc:docMk/>
            <pc:sldMk cId="2426932218" sldId="288"/>
            <ac:spMk id="2" creationId="{F54DA3C4-70DA-4D6E-A8F3-7A8818B573B5}"/>
          </ac:spMkLst>
        </pc:spChg>
        <pc:spChg chg="add del mod">
          <ac:chgData name="Guest User" userId="S::urn:spo:anon#5705a73138fe500d5b87e384cd8e9e2f3a92ead9da96af338b1663848dfc880e::" providerId="AD" clId="Web-{17C80331-7C77-9011-ED97-99C8D3B25389}" dt="2020-02-03T20:53:07.500" v="94" actId="20577"/>
          <ac:spMkLst>
            <pc:docMk/>
            <pc:sldMk cId="2426932218" sldId="288"/>
            <ac:spMk id="3" creationId="{AFC8E0F6-71BF-46A7-97B0-DEEE7E2695E2}"/>
          </ac:spMkLst>
        </pc:spChg>
        <pc:picChg chg="add del mod ord">
          <ac:chgData name="Guest User" userId="S::urn:spo:anon#5705a73138fe500d5b87e384cd8e9e2f3a92ead9da96af338b1663848dfc880e::" providerId="AD" clId="Web-{17C80331-7C77-9011-ED97-99C8D3B25389}" dt="2020-02-03T20:52:19.577" v="80"/>
          <ac:picMkLst>
            <pc:docMk/>
            <pc:sldMk cId="2426932218" sldId="288"/>
            <ac:picMk id="4" creationId="{B976F21C-C37F-44BA-9BA0-2AF41A20FDD0}"/>
          </ac:picMkLst>
        </pc:picChg>
        <pc:picChg chg="add del">
          <ac:chgData name="Guest User" userId="S::urn:spo:anon#5705a73138fe500d5b87e384cd8e9e2f3a92ead9da96af338b1663848dfc880e::" providerId="AD" clId="Web-{17C80331-7C77-9011-ED97-99C8D3B25389}" dt="2020-02-03T20:52:33.187" v="86"/>
          <ac:picMkLst>
            <pc:docMk/>
            <pc:sldMk cId="2426932218" sldId="288"/>
            <ac:picMk id="5" creationId="{9DC67F31-D70C-4EB7-BBC4-772D7C1EEC68}"/>
          </ac:picMkLst>
        </pc:picChg>
        <pc:picChg chg="add del mod ord">
          <ac:chgData name="Guest User" userId="S::urn:spo:anon#5705a73138fe500d5b87e384cd8e9e2f3a92ead9da96af338b1663848dfc880e::" providerId="AD" clId="Web-{17C80331-7C77-9011-ED97-99C8D3B25389}" dt="2020-02-03T20:52:23.577" v="83"/>
          <ac:picMkLst>
            <pc:docMk/>
            <pc:sldMk cId="2426932218" sldId="288"/>
            <ac:picMk id="7" creationId="{5380682F-8221-4CB4-8FC6-28443CA2D650}"/>
          </ac:picMkLst>
        </pc:picChg>
        <pc:picChg chg="add del mod ord">
          <ac:chgData name="Guest User" userId="S::urn:spo:anon#5705a73138fe500d5b87e384cd8e9e2f3a92ead9da96af338b1663848dfc880e::" providerId="AD" clId="Web-{17C80331-7C77-9011-ED97-99C8D3B25389}" dt="2020-02-03T20:53:01.828" v="91"/>
          <ac:picMkLst>
            <pc:docMk/>
            <pc:sldMk cId="2426932218" sldId="288"/>
            <ac:picMk id="9" creationId="{D6AF208B-E2FE-409D-B536-49B989E629F4}"/>
          </ac:picMkLst>
        </pc:picChg>
        <pc:picChg chg="add del mod ord">
          <ac:chgData name="Guest User" userId="S::urn:spo:anon#5705a73138fe500d5b87e384cd8e9e2f3a92ead9da96af338b1663848dfc880e::" providerId="AD" clId="Web-{17C80331-7C77-9011-ED97-99C8D3B25389}" dt="2020-02-03T20:53:04.421" v="93"/>
          <ac:picMkLst>
            <pc:docMk/>
            <pc:sldMk cId="2426932218" sldId="288"/>
            <ac:picMk id="11" creationId="{AC504CE6-AA4F-420B-A65D-FB4BCDB9246D}"/>
          </ac:picMkLst>
        </pc:picChg>
        <pc:picChg chg="add mod">
          <ac:chgData name="Guest User" userId="S::urn:spo:anon#5705a73138fe500d5b87e384cd8e9e2f3a92ead9da96af338b1663848dfc880e::" providerId="AD" clId="Web-{17C80331-7C77-9011-ED97-99C8D3B25389}" dt="2020-02-03T20:53:27.265" v="102" actId="14100"/>
          <ac:picMkLst>
            <pc:docMk/>
            <pc:sldMk cId="2426932218" sldId="288"/>
            <ac:picMk id="13" creationId="{891D05BB-97B2-41B8-88F0-C50954F65868}"/>
          </ac:picMkLst>
        </pc:picChg>
      </pc:sldChg>
      <pc:sldChg chg="modSp">
        <pc:chgData name="Guest User" userId="S::urn:spo:anon#5705a73138fe500d5b87e384cd8e9e2f3a92ead9da96af338b1663848dfc880e::" providerId="AD" clId="Web-{17C80331-7C77-9011-ED97-99C8D3B25389}" dt="2020-02-03T22:20:33.423" v="124" actId="20577"/>
        <pc:sldMkLst>
          <pc:docMk/>
          <pc:sldMk cId="4041513338" sldId="290"/>
        </pc:sldMkLst>
        <pc:spChg chg="mod">
          <ac:chgData name="Guest User" userId="S::urn:spo:anon#5705a73138fe500d5b87e384cd8e9e2f3a92ead9da96af338b1663848dfc880e::" providerId="AD" clId="Web-{17C80331-7C77-9011-ED97-99C8D3B25389}" dt="2020-02-03T22:20:33.423" v="124" actId="20577"/>
          <ac:spMkLst>
            <pc:docMk/>
            <pc:sldMk cId="4041513338" sldId="290"/>
            <ac:spMk id="2" creationId="{F8A9E37D-7F61-4328-A301-8189D76FBA0F}"/>
          </ac:spMkLst>
        </pc:spChg>
      </pc:sldChg>
      <pc:sldChg chg="modSp">
        <pc:chgData name="Guest User" userId="S::urn:spo:anon#5705a73138fe500d5b87e384cd8e9e2f3a92ead9da96af338b1663848dfc880e::" providerId="AD" clId="Web-{17C80331-7C77-9011-ED97-99C8D3B25389}" dt="2020-02-03T22:20:24.751" v="119" actId="20577"/>
        <pc:sldMkLst>
          <pc:docMk/>
          <pc:sldMk cId="2100785600" sldId="291"/>
        </pc:sldMkLst>
        <pc:spChg chg="mod">
          <ac:chgData name="Guest User" userId="S::urn:spo:anon#5705a73138fe500d5b87e384cd8e9e2f3a92ead9da96af338b1663848dfc880e::" providerId="AD" clId="Web-{17C80331-7C77-9011-ED97-99C8D3B25389}" dt="2020-02-03T22:20:24.751" v="119" actId="20577"/>
          <ac:spMkLst>
            <pc:docMk/>
            <pc:sldMk cId="2100785600" sldId="291"/>
            <ac:spMk id="2" creationId="{E408AE3D-D27B-4FE4-928B-73AEEC065DA4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1773565E-A392-E7D6-292D-A4B38C70CC4C}"/>
    <pc:docChg chg="modSld">
      <pc:chgData name="Markogiannakis, Aristos" userId="S::aristos.markogiannakis.1@city.ac.uk::80b87048-f730-4318-af7a-80506484f7c5" providerId="AD" clId="Web-{1773565E-A392-E7D6-292D-A4B38C70CC4C}" dt="2020-02-04T20:42:29.648" v="9"/>
      <pc:docMkLst>
        <pc:docMk/>
      </pc:docMkLst>
      <pc:sldChg chg="modNotes">
        <pc:chgData name="Markogiannakis, Aristos" userId="S::aristos.markogiannakis.1@city.ac.uk::80b87048-f730-4318-af7a-80506484f7c5" providerId="AD" clId="Web-{1773565E-A392-E7D6-292D-A4B38C70CC4C}" dt="2020-02-04T20:42:29.648" v="9"/>
        <pc:sldMkLst>
          <pc:docMk/>
          <pc:sldMk cId="1640626219" sldId="268"/>
        </pc:sldMkLst>
      </pc:sldChg>
    </pc:docChg>
  </pc:docChgLst>
  <pc:docChgLst>
    <pc:chgData name="Guest User" userId="S::urn:spo:anon#79f159e883b68bdf606e0b9807f0c28338c8984b38e825f88f33aec89e2393a9::" providerId="AD" clId="Web-{E1ABF1F8-0A27-885E-8470-BA941B6988B7}"/>
    <pc:docChg chg="addSld delSld modSld sldOrd">
      <pc:chgData name="Guest User" userId="S::urn:spo:anon#79f159e883b68bdf606e0b9807f0c28338c8984b38e825f88f33aec89e2393a9::" providerId="AD" clId="Web-{E1ABF1F8-0A27-885E-8470-BA941B6988B7}" dt="2020-01-28T00:54:54.429" v="26"/>
      <pc:docMkLst>
        <pc:docMk/>
      </pc:docMkLst>
      <pc:sldChg chg="modSp new ord">
        <pc:chgData name="Guest User" userId="S::urn:spo:anon#79f159e883b68bdf606e0b9807f0c28338c8984b38e825f88f33aec89e2393a9::" providerId="AD" clId="Web-{E1ABF1F8-0A27-885E-8470-BA941B6988B7}" dt="2020-01-27T23:23:58.631" v="12" actId="20577"/>
        <pc:sldMkLst>
          <pc:docMk/>
          <pc:sldMk cId="3170863340" sldId="284"/>
        </pc:sldMkLst>
        <pc:spChg chg="mod">
          <ac:chgData name="Guest User" userId="S::urn:spo:anon#79f159e883b68bdf606e0b9807f0c28338c8984b38e825f88f33aec89e2393a9::" providerId="AD" clId="Web-{E1ABF1F8-0A27-885E-8470-BA941B6988B7}" dt="2020-01-27T23:23:58.631" v="12" actId="20577"/>
          <ac:spMkLst>
            <pc:docMk/>
            <pc:sldMk cId="3170863340" sldId="284"/>
            <ac:spMk id="2" creationId="{BDB6F692-94D9-4D60-8610-715331699680}"/>
          </ac:spMkLst>
        </pc:spChg>
      </pc:sldChg>
      <pc:sldChg chg="modSp new">
        <pc:chgData name="Guest User" userId="S::urn:spo:anon#79f159e883b68bdf606e0b9807f0c28338c8984b38e825f88f33aec89e2393a9::" providerId="AD" clId="Web-{E1ABF1F8-0A27-885E-8470-BA941B6988B7}" dt="2020-01-27T23:24:04.912" v="17" actId="20577"/>
        <pc:sldMkLst>
          <pc:docMk/>
          <pc:sldMk cId="1789888678" sldId="285"/>
        </pc:sldMkLst>
        <pc:spChg chg="mod">
          <ac:chgData name="Guest User" userId="S::urn:spo:anon#79f159e883b68bdf606e0b9807f0c28338c8984b38e825f88f33aec89e2393a9::" providerId="AD" clId="Web-{E1ABF1F8-0A27-885E-8470-BA941B6988B7}" dt="2020-01-27T23:24:04.912" v="17" actId="20577"/>
          <ac:spMkLst>
            <pc:docMk/>
            <pc:sldMk cId="1789888678" sldId="285"/>
            <ac:spMk id="2" creationId="{F54DA3C4-70DA-4D6E-A8F3-7A8818B573B5}"/>
          </ac:spMkLst>
        </pc:spChg>
      </pc:sldChg>
      <pc:sldChg chg="modSp new del">
        <pc:chgData name="Guest User" userId="S::urn:spo:anon#79f159e883b68bdf606e0b9807f0c28338c8984b38e825f88f33aec89e2393a9::" providerId="AD" clId="Web-{E1ABF1F8-0A27-885E-8470-BA941B6988B7}" dt="2020-01-28T00:54:54.429" v="26"/>
        <pc:sldMkLst>
          <pc:docMk/>
          <pc:sldMk cId="4260904295" sldId="286"/>
        </pc:sldMkLst>
        <pc:spChg chg="mod">
          <ac:chgData name="Guest User" userId="S::urn:spo:anon#79f159e883b68bdf606e0b9807f0c28338c8984b38e825f88f33aec89e2393a9::" providerId="AD" clId="Web-{E1ABF1F8-0A27-885E-8470-BA941B6988B7}" dt="2020-01-28T00:54:47.632" v="23" actId="20577"/>
          <ac:spMkLst>
            <pc:docMk/>
            <pc:sldMk cId="4260904295" sldId="286"/>
            <ac:spMk id="2" creationId="{7DBE4136-6994-4801-9278-331B85F89640}"/>
          </ac:spMkLst>
        </pc:spChg>
      </pc:sldChg>
    </pc:docChg>
  </pc:docChgLst>
  <pc:docChgLst>
    <pc:chgData name="Guest User" userId="S::urn:spo:anon#5705a73138fe500d5b87e384cd8e9e2f3a92ead9da96af338b1663848dfc880e::" providerId="AD" clId="Web-{2A90ADAD-BFC3-B2A1-DF3D-FBDAB2E395AF}"/>
    <pc:docChg chg="modSld">
      <pc:chgData name="Guest User" userId="S::urn:spo:anon#5705a73138fe500d5b87e384cd8e9e2f3a92ead9da96af338b1663848dfc880e::" providerId="AD" clId="Web-{2A90ADAD-BFC3-B2A1-DF3D-FBDAB2E395AF}" dt="2020-02-04T15:10:19.700" v="9" actId="14100"/>
      <pc:docMkLst>
        <pc:docMk/>
      </pc:docMkLst>
      <pc:sldChg chg="modSp">
        <pc:chgData name="Guest User" userId="S::urn:spo:anon#5705a73138fe500d5b87e384cd8e9e2f3a92ead9da96af338b1663848dfc880e::" providerId="AD" clId="Web-{2A90ADAD-BFC3-B2A1-DF3D-FBDAB2E395AF}" dt="2020-02-04T15:06:38.827" v="6" actId="20577"/>
        <pc:sldMkLst>
          <pc:docMk/>
          <pc:sldMk cId="981476874" sldId="257"/>
        </pc:sldMkLst>
        <pc:spChg chg="mod">
          <ac:chgData name="Guest User" userId="S::urn:spo:anon#5705a73138fe500d5b87e384cd8e9e2f3a92ead9da96af338b1663848dfc880e::" providerId="AD" clId="Web-{2A90ADAD-BFC3-B2A1-DF3D-FBDAB2E395AF}" dt="2020-02-04T15:06:38.827" v="6" actId="20577"/>
          <ac:spMkLst>
            <pc:docMk/>
            <pc:sldMk cId="981476874" sldId="257"/>
            <ac:spMk id="9" creationId="{F81AEA64-219C-4652-9FEF-DCC2CE567456}"/>
          </ac:spMkLst>
        </pc:spChg>
      </pc:sldChg>
      <pc:sldChg chg="modSp">
        <pc:chgData name="Guest User" userId="S::urn:spo:anon#5705a73138fe500d5b87e384cd8e9e2f3a92ead9da96af338b1663848dfc880e::" providerId="AD" clId="Web-{2A90ADAD-BFC3-B2A1-DF3D-FBDAB2E395AF}" dt="2020-02-04T15:10:19.700" v="9" actId="14100"/>
        <pc:sldMkLst>
          <pc:docMk/>
          <pc:sldMk cId="220315330" sldId="260"/>
        </pc:sldMkLst>
        <pc:picChg chg="mod">
          <ac:chgData name="Guest User" userId="S::urn:spo:anon#5705a73138fe500d5b87e384cd8e9e2f3a92ead9da96af338b1663848dfc880e::" providerId="AD" clId="Web-{2A90ADAD-BFC3-B2A1-DF3D-FBDAB2E395AF}" dt="2020-02-04T15:10:16.950" v="8" actId="14100"/>
          <ac:picMkLst>
            <pc:docMk/>
            <pc:sldMk cId="220315330" sldId="260"/>
            <ac:picMk id="13" creationId="{BC1AFEB0-5DEA-4E5C-AC8F-850409E13887}"/>
          </ac:picMkLst>
        </pc:picChg>
        <pc:picChg chg="mod">
          <ac:chgData name="Guest User" userId="S::urn:spo:anon#5705a73138fe500d5b87e384cd8e9e2f3a92ead9da96af338b1663848dfc880e::" providerId="AD" clId="Web-{2A90ADAD-BFC3-B2A1-DF3D-FBDAB2E395AF}" dt="2020-02-04T15:10:19.700" v="9" actId="14100"/>
          <ac:picMkLst>
            <pc:docMk/>
            <pc:sldMk cId="220315330" sldId="260"/>
            <ac:picMk id="17" creationId="{E22EA2C2-AD1A-4C9C-AD9E-2E913C1B6FFC}"/>
          </ac:picMkLst>
        </pc:picChg>
      </pc:sldChg>
    </pc:docChg>
  </pc:docChgLst>
  <pc:docChgLst>
    <pc:chgData name="Guest User" userId="S::urn:spo:anon#bdc17d78eb0139898924e0315b60b3ea3d751ca2a210f7cfbb617bd5283ebe7f::" providerId="AD" clId="Web-{1E7E32DA-84ED-41B3-A619-6D7B4DCB1CD7}"/>
    <pc:docChg chg="modSld">
      <pc:chgData name="Guest User" userId="S::urn:spo:anon#bdc17d78eb0139898924e0315b60b3ea3d751ca2a210f7cfbb617bd5283ebe7f::" providerId="AD" clId="Web-{1E7E32DA-84ED-41B3-A619-6D7B4DCB1CD7}" dt="2018-05-14T14:37:51.003" v="2" actId="1076"/>
      <pc:docMkLst>
        <pc:docMk/>
      </pc:docMkLst>
      <pc:sldChg chg="modSp">
        <pc:chgData name="Guest User" userId="S::urn:spo:anon#bdc17d78eb0139898924e0315b60b3ea3d751ca2a210f7cfbb617bd5283ebe7f::" providerId="AD" clId="Web-{1E7E32DA-84ED-41B3-A619-6D7B4DCB1CD7}" dt="2018-05-14T14:37:51.003" v="2" actId="1076"/>
        <pc:sldMkLst>
          <pc:docMk/>
          <pc:sldMk cId="109857222" sldId="256"/>
        </pc:sldMkLst>
        <pc:spChg chg="mod">
          <ac:chgData name="Guest User" userId="S::urn:spo:anon#bdc17d78eb0139898924e0315b60b3ea3d751ca2a210f7cfbb617bd5283ebe7f::" providerId="AD" clId="Web-{1E7E32DA-84ED-41B3-A619-6D7B4DCB1CD7}" dt="2018-05-14T14:37:51.003" v="2" actId="1076"/>
          <ac:spMkLst>
            <pc:docMk/>
            <pc:sldMk cId="109857222" sldId="256"/>
            <ac:spMk id="6" creationId="{F4EAF575-7B5E-403A-8F57-6E20B296BA6D}"/>
          </ac:spMkLst>
        </pc:spChg>
      </pc:sldChg>
    </pc:docChg>
  </pc:docChgLst>
  <pc:docChgLst>
    <pc:chgData name="Guest User" userId="S::urn:spo:anon#5705a73138fe500d5b87e384cd8e9e2f3a92ead9da96af338b1663848dfc880e::" providerId="AD" clId="Web-{86F5E21B-1224-BB12-8169-A38952D937CD}"/>
    <pc:docChg chg="addSld modSld">
      <pc:chgData name="Guest User" userId="S::urn:spo:anon#5705a73138fe500d5b87e384cd8e9e2f3a92ead9da96af338b1663848dfc880e::" providerId="AD" clId="Web-{86F5E21B-1224-BB12-8169-A38952D937CD}" dt="2019-10-22T14:51:01.102" v="38" actId="20577"/>
      <pc:docMkLst>
        <pc:docMk/>
      </pc:docMkLst>
      <pc:sldChg chg="addSp modSp new">
        <pc:chgData name="Guest User" userId="S::urn:spo:anon#5705a73138fe500d5b87e384cd8e9e2f3a92ead9da96af338b1663848dfc880e::" providerId="AD" clId="Web-{86F5E21B-1224-BB12-8169-A38952D937CD}" dt="2019-10-22T14:50:57.400" v="37" actId="20577"/>
        <pc:sldMkLst>
          <pc:docMk/>
          <pc:sldMk cId="1650517474" sldId="283"/>
        </pc:sldMkLst>
        <pc:spChg chg="mod">
          <ac:chgData name="Guest User" userId="S::urn:spo:anon#5705a73138fe500d5b87e384cd8e9e2f3a92ead9da96af338b1663848dfc880e::" providerId="AD" clId="Web-{86F5E21B-1224-BB12-8169-A38952D937CD}" dt="2019-10-22T13:18:41.160" v="3" actId="20577"/>
          <ac:spMkLst>
            <pc:docMk/>
            <pc:sldMk cId="1650517474" sldId="283"/>
            <ac:spMk id="2" creationId="{AE2606BF-13CF-4D5F-9FB8-B92A6858E618}"/>
          </ac:spMkLst>
        </pc:spChg>
        <pc:spChg chg="mod">
          <ac:chgData name="Guest User" userId="S::urn:spo:anon#5705a73138fe500d5b87e384cd8e9e2f3a92ead9da96af338b1663848dfc880e::" providerId="AD" clId="Web-{86F5E21B-1224-BB12-8169-A38952D937CD}" dt="2019-10-22T14:50:57.400" v="37" actId="20577"/>
          <ac:spMkLst>
            <pc:docMk/>
            <pc:sldMk cId="1650517474" sldId="283"/>
            <ac:spMk id="3" creationId="{B5051888-7C13-4DAC-8707-65A963F6DB1F}"/>
          </ac:spMkLst>
        </pc:spChg>
        <pc:picChg chg="add mod">
          <ac:chgData name="Guest User" userId="S::urn:spo:anon#5705a73138fe500d5b87e384cd8e9e2f3a92ead9da96af338b1663848dfc880e::" providerId="AD" clId="Web-{86F5E21B-1224-BB12-8169-A38952D937CD}" dt="2019-10-22T14:50:43.993" v="33" actId="1076"/>
          <ac:picMkLst>
            <pc:docMk/>
            <pc:sldMk cId="1650517474" sldId="283"/>
            <ac:picMk id="4" creationId="{61E346D8-460E-4A98-8705-DD3B1EBEA77D}"/>
          </ac:picMkLst>
        </pc:picChg>
      </pc:sldChg>
    </pc:docChg>
  </pc:docChgLst>
  <pc:docChgLst>
    <pc:chgData name="Guest User" userId="S::urn:spo:anon#5705a73138fe500d5b87e384cd8e9e2f3a92ead9da96af338b1663848dfc880e::" providerId="AD" clId="Web-{3FC73B51-AF22-4F9B-8F8E-1053C9A7C268}"/>
    <pc:docChg chg="addSld">
      <pc:chgData name="Guest User" userId="S::urn:spo:anon#5705a73138fe500d5b87e384cd8e9e2f3a92ead9da96af338b1663848dfc880e::" providerId="AD" clId="Web-{3FC73B51-AF22-4F9B-8F8E-1053C9A7C268}" dt="2018-05-12T18:09:41.681" v="0"/>
      <pc:docMkLst>
        <pc:docMk/>
      </pc:docMkLst>
      <pc:sldChg chg="new">
        <pc:chgData name="Guest User" userId="S::urn:spo:anon#5705a73138fe500d5b87e384cd8e9e2f3a92ead9da96af338b1663848dfc880e::" providerId="AD" clId="Web-{3FC73B51-AF22-4F9B-8F8E-1053C9A7C268}" dt="2018-05-12T18:09:41.681" v="0"/>
        <pc:sldMkLst>
          <pc:docMk/>
          <pc:sldMk cId="2682166666" sldId="282"/>
        </pc:sldMkLst>
      </pc:sldChg>
    </pc:docChg>
  </pc:docChgLst>
  <pc:docChgLst>
    <pc:chgData name="Guest User" userId="S::urn:spo:anon#5705a73138fe500d5b87e384cd8e9e2f3a92ead9da96af338b1663848dfc880e::" providerId="AD" clId="Web-{A8AE6A87-DF86-1A0B-CCA2-3BF72FE6E1CC}"/>
    <pc:docChg chg="modSld">
      <pc:chgData name="Guest User" userId="S::urn:spo:anon#5705a73138fe500d5b87e384cd8e9e2f3a92ead9da96af338b1663848dfc880e::" providerId="AD" clId="Web-{A8AE6A87-DF86-1A0B-CCA2-3BF72FE6E1CC}" dt="2018-10-22T21:48:26.670" v="0" actId="1076"/>
      <pc:docMkLst>
        <pc:docMk/>
      </pc:docMkLst>
      <pc:sldChg chg="modSp">
        <pc:chgData name="Guest User" userId="S::urn:spo:anon#5705a73138fe500d5b87e384cd8e9e2f3a92ead9da96af338b1663848dfc880e::" providerId="AD" clId="Web-{A8AE6A87-DF86-1A0B-CCA2-3BF72FE6E1CC}" dt="2018-10-22T21:48:26.670" v="0" actId="1076"/>
        <pc:sldMkLst>
          <pc:docMk/>
          <pc:sldMk cId="3737144824" sldId="275"/>
        </pc:sldMkLst>
        <pc:picChg chg="mod">
          <ac:chgData name="Guest User" userId="S::urn:spo:anon#5705a73138fe500d5b87e384cd8e9e2f3a92ead9da96af338b1663848dfc880e::" providerId="AD" clId="Web-{A8AE6A87-DF86-1A0B-CCA2-3BF72FE6E1CC}" dt="2018-10-22T21:48:26.670" v="0" actId="1076"/>
          <ac:picMkLst>
            <pc:docMk/>
            <pc:sldMk cId="3737144824" sldId="275"/>
            <ac:picMk id="4" creationId="{EFC638A4-0774-4BEB-9072-467FB47C4B7C}"/>
          </ac:picMkLst>
        </pc:picChg>
      </pc:sldChg>
    </pc:docChg>
  </pc:docChgLst>
  <pc:docChgLst>
    <pc:chgData name="Guest User" userId="S::urn:spo:anon#79f159e883b68bdf606e0b9807f0c28338c8984b38e825f88f33aec89e2393a9::" providerId="AD" clId="Web-{38132C8E-FE4C-27CF-A939-49B0693DE3F7}"/>
    <pc:docChg chg="modSld">
      <pc:chgData name="Guest User" userId="S::urn:spo:anon#79f159e883b68bdf606e0b9807f0c28338c8984b38e825f88f33aec89e2393a9::" providerId="AD" clId="Web-{38132C8E-FE4C-27CF-A939-49B0693DE3F7}" dt="2019-02-03T17:50:36.135" v="3" actId="1076"/>
      <pc:docMkLst>
        <pc:docMk/>
      </pc:docMkLst>
      <pc:sldChg chg="modSp">
        <pc:chgData name="Guest User" userId="S::urn:spo:anon#79f159e883b68bdf606e0b9807f0c28338c8984b38e825f88f33aec89e2393a9::" providerId="AD" clId="Web-{38132C8E-FE4C-27CF-A939-49B0693DE3F7}" dt="2019-02-03T17:50:36.135" v="3" actId="1076"/>
        <pc:sldMkLst>
          <pc:docMk/>
          <pc:sldMk cId="997663065" sldId="261"/>
        </pc:sldMkLst>
        <pc:picChg chg="mod">
          <ac:chgData name="Guest User" userId="S::urn:spo:anon#79f159e883b68bdf606e0b9807f0c28338c8984b38e825f88f33aec89e2393a9::" providerId="AD" clId="Web-{38132C8E-FE4C-27CF-A939-49B0693DE3F7}" dt="2019-02-03T17:50:36.135" v="3" actId="1076"/>
          <ac:picMkLst>
            <pc:docMk/>
            <pc:sldMk cId="997663065" sldId="261"/>
            <ac:picMk id="4" creationId="{2EB8BE8C-9DFA-4026-8F85-4D56F1C22E49}"/>
          </ac:picMkLst>
        </pc:picChg>
      </pc:sldChg>
    </pc:docChg>
  </pc:docChgLst>
  <pc:docChgLst>
    <pc:chgData name="Guest User" userId="S::urn:spo:anon#5705a73138fe500d5b87e384cd8e9e2f3a92ead9da96af338b1663848dfc880e::" providerId="AD" clId="Web-{BC81A69C-9ADF-4091-9805-F0C12B4142B5}"/>
    <pc:docChg chg="modSld">
      <pc:chgData name="Guest User" userId="S::urn:spo:anon#5705a73138fe500d5b87e384cd8e9e2f3a92ead9da96af338b1663848dfc880e::" providerId="AD" clId="Web-{BC81A69C-9ADF-4091-9805-F0C12B4142B5}" dt="2018-10-15T19:28:09.344" v="0" actId="1076"/>
      <pc:docMkLst>
        <pc:docMk/>
      </pc:docMkLst>
      <pc:sldChg chg="modSp">
        <pc:chgData name="Guest User" userId="S::urn:spo:anon#5705a73138fe500d5b87e384cd8e9e2f3a92ead9da96af338b1663848dfc880e::" providerId="AD" clId="Web-{BC81A69C-9ADF-4091-9805-F0C12B4142B5}" dt="2018-10-15T19:28:09.344" v="0" actId="1076"/>
        <pc:sldMkLst>
          <pc:docMk/>
          <pc:sldMk cId="3059889382" sldId="259"/>
        </pc:sldMkLst>
        <pc:picChg chg="mod">
          <ac:chgData name="Guest User" userId="S::urn:spo:anon#5705a73138fe500d5b87e384cd8e9e2f3a92ead9da96af338b1663848dfc880e::" providerId="AD" clId="Web-{BC81A69C-9ADF-4091-9805-F0C12B4142B5}" dt="2018-10-15T19:28:09.344" v="0" actId="1076"/>
          <ac:picMkLst>
            <pc:docMk/>
            <pc:sldMk cId="3059889382" sldId="259"/>
            <ac:picMk id="4" creationId="{F18E06A4-CA5F-4FE7-AD15-50813BC2976B}"/>
          </ac:picMkLst>
        </pc:picChg>
      </pc:sldChg>
    </pc:docChg>
  </pc:docChgLst>
  <pc:docChgLst>
    <pc:chgData name="Guest User" userId="S::urn:spo:anon#5705a73138fe500d5b87e384cd8e9e2f3a92ead9da96af338b1663848dfc880e::" providerId="AD" clId="Web-{848B8912-10CB-4900-AD2A-22EFDDCE3652}"/>
    <pc:docChg chg="">
      <pc:chgData name="Guest User" userId="S::urn:spo:anon#5705a73138fe500d5b87e384cd8e9e2f3a92ead9da96af338b1663848dfc880e::" providerId="AD" clId="Web-{848B8912-10CB-4900-AD2A-22EFDDCE3652}" dt="2018-05-29T17:44:29.842" v="0" actId="1076"/>
      <pc:docMkLst>
        <pc:docMk/>
      </pc:docMkLst>
    </pc:docChg>
  </pc:docChgLst>
  <pc:docChgLst>
    <pc:chgData name="Markogiannakis, Aristos" userId="S::aristos.markogiannakis.1@city.ac.uk::80b87048-f730-4318-af7a-80506484f7c5" providerId="AD" clId="Web-{8393BE3F-97B7-3BF8-07CD-8AA1372451A0}"/>
    <pc:docChg chg="modSld">
      <pc:chgData name="Markogiannakis, Aristos" userId="S::aristos.markogiannakis.1@city.ac.uk::80b87048-f730-4318-af7a-80506484f7c5" providerId="AD" clId="Web-{8393BE3F-97B7-3BF8-07CD-8AA1372451A0}" dt="2020-02-04T22:51:09.669" v="11" actId="20577"/>
      <pc:docMkLst>
        <pc:docMk/>
      </pc:docMkLst>
      <pc:sldChg chg="addSp delSp modSp">
        <pc:chgData name="Markogiannakis, Aristos" userId="S::aristos.markogiannakis.1@city.ac.uk::80b87048-f730-4318-af7a-80506484f7c5" providerId="AD" clId="Web-{8393BE3F-97B7-3BF8-07CD-8AA1372451A0}" dt="2020-02-04T22:51:08.716" v="9" actId="20577"/>
        <pc:sldMkLst>
          <pc:docMk/>
          <pc:sldMk cId="3069407668" sldId="270"/>
        </pc:sldMkLst>
        <pc:spChg chg="mod">
          <ac:chgData name="Markogiannakis, Aristos" userId="S::aristos.markogiannakis.1@city.ac.uk::80b87048-f730-4318-af7a-80506484f7c5" providerId="AD" clId="Web-{8393BE3F-97B7-3BF8-07CD-8AA1372451A0}" dt="2020-02-04T22:51:08.716" v="9" actId="20577"/>
          <ac:spMkLst>
            <pc:docMk/>
            <pc:sldMk cId="3069407668" sldId="270"/>
            <ac:spMk id="2" creationId="{57C77A6E-79C4-4A4E-A6E3-AC18205BA3D5}"/>
          </ac:spMkLst>
        </pc:spChg>
        <pc:spChg chg="add del mod">
          <ac:chgData name="Markogiannakis, Aristos" userId="S::aristos.markogiannakis.1@city.ac.uk::80b87048-f730-4318-af7a-80506484f7c5" providerId="AD" clId="Web-{8393BE3F-97B7-3BF8-07CD-8AA1372451A0}" dt="2020-02-04T22:50:51.091" v="1"/>
          <ac:spMkLst>
            <pc:docMk/>
            <pc:sldMk cId="3069407668" sldId="270"/>
            <ac:spMk id="4" creationId="{4AC9B253-0654-4DC1-A684-B691F3A69EFD}"/>
          </ac:spMkLst>
        </pc:spChg>
        <pc:picChg chg="add mod ord">
          <ac:chgData name="Markogiannakis, Aristos" userId="S::aristos.markogiannakis.1@city.ac.uk::80b87048-f730-4318-af7a-80506484f7c5" providerId="AD" clId="Web-{8393BE3F-97B7-3BF8-07CD-8AA1372451A0}" dt="2020-02-04T22:50:52.951" v="2" actId="1076"/>
          <ac:picMkLst>
            <pc:docMk/>
            <pc:sldMk cId="3069407668" sldId="270"/>
            <ac:picMk id="5" creationId="{210A3838-33F2-48B5-ADFD-34347956DD7A}"/>
          </ac:picMkLst>
        </pc:picChg>
        <pc:picChg chg="del">
          <ac:chgData name="Markogiannakis, Aristos" userId="S::aristos.markogiannakis.1@city.ac.uk::80b87048-f730-4318-af7a-80506484f7c5" providerId="AD" clId="Web-{8393BE3F-97B7-3BF8-07CD-8AA1372451A0}" dt="2020-02-04T22:50:36.935" v="0"/>
          <ac:picMkLst>
            <pc:docMk/>
            <pc:sldMk cId="3069407668" sldId="270"/>
            <ac:picMk id="10" creationId="{4BB5B928-E371-4E77-9CB6-BEDAFAAF06E5}"/>
          </ac:picMkLst>
        </pc:picChg>
      </pc:sldChg>
    </pc:docChg>
  </pc:docChgLst>
  <pc:docChgLst>
    <pc:chgData name="Guest User" userId="S::urn:spo:anon#5705a73138fe500d5b87e384cd8e9e2f3a92ead9da96af338b1663848dfc880e::" providerId="AD" clId="Web-{F0887E86-014D-4A89-9AD9-52A8693A59F7}"/>
    <pc:docChg chg="addSld delSld modSld">
      <pc:chgData name="Guest User" userId="S::urn:spo:anon#5705a73138fe500d5b87e384cd8e9e2f3a92ead9da96af338b1663848dfc880e::" providerId="AD" clId="Web-{F0887E86-014D-4A89-9AD9-52A8693A59F7}" dt="2018-10-16T18:25:59.697" v="4"/>
      <pc:docMkLst>
        <pc:docMk/>
      </pc:docMkLst>
      <pc:sldChg chg="modSp">
        <pc:chgData name="Guest User" userId="S::urn:spo:anon#5705a73138fe500d5b87e384cd8e9e2f3a92ead9da96af338b1663848dfc880e::" providerId="AD" clId="Web-{F0887E86-014D-4A89-9AD9-52A8693A59F7}" dt="2018-10-16T18:16:16.935" v="2" actId="14100"/>
        <pc:sldMkLst>
          <pc:docMk/>
          <pc:sldMk cId="997663065" sldId="261"/>
        </pc:sldMkLst>
        <pc:picChg chg="mod">
          <ac:chgData name="Guest User" userId="S::urn:spo:anon#5705a73138fe500d5b87e384cd8e9e2f3a92ead9da96af338b1663848dfc880e::" providerId="AD" clId="Web-{F0887E86-014D-4A89-9AD9-52A8693A59F7}" dt="2018-10-16T18:16:16.935" v="2" actId="14100"/>
          <ac:picMkLst>
            <pc:docMk/>
            <pc:sldMk cId="997663065" sldId="261"/>
            <ac:picMk id="4" creationId="{2EB8BE8C-9DFA-4026-8F85-4D56F1C22E49}"/>
          </ac:picMkLst>
        </pc:picChg>
      </pc:sldChg>
      <pc:sldChg chg="new del">
        <pc:chgData name="Guest User" userId="S::urn:spo:anon#5705a73138fe500d5b87e384cd8e9e2f3a92ead9da96af338b1663848dfc880e::" providerId="AD" clId="Web-{F0887E86-014D-4A89-9AD9-52A8693A59F7}" dt="2018-10-16T18:12:39.218" v="1"/>
        <pc:sldMkLst>
          <pc:docMk/>
          <pc:sldMk cId="317877557" sldId="283"/>
        </pc:sldMkLst>
      </pc:sldChg>
      <pc:sldChg chg="new del">
        <pc:chgData name="Guest User" userId="S::urn:spo:anon#5705a73138fe500d5b87e384cd8e9e2f3a92ead9da96af338b1663848dfc880e::" providerId="AD" clId="Web-{F0887E86-014D-4A89-9AD9-52A8693A59F7}" dt="2018-10-16T18:25:59.697" v="4"/>
        <pc:sldMkLst>
          <pc:docMk/>
          <pc:sldMk cId="981776921" sldId="283"/>
        </pc:sldMkLst>
      </pc:sldChg>
    </pc:docChg>
  </pc:docChgLst>
  <pc:docChgLst>
    <pc:chgData name="Guest User" userId="S::urn:spo:anon#1fb5ede663da700e8dd2e287d82d9fe2e9e9d114c54a192ab5a0dafa6afb376c::" providerId="AD" clId="Web-{813A5349-32F0-E9C9-BDBF-99F7BE93EC0D}"/>
    <pc:docChg chg="addSld delSld modSld">
      <pc:chgData name="Guest User" userId="S::urn:spo:anon#1fb5ede663da700e8dd2e287d82d9fe2e9e9d114c54a192ab5a0dafa6afb376c::" providerId="AD" clId="Web-{813A5349-32F0-E9C9-BDBF-99F7BE93EC0D}" dt="2019-10-24T18:17:58.306" v="12" actId="20577"/>
      <pc:docMkLst>
        <pc:docMk/>
      </pc:docMkLst>
      <pc:sldChg chg="modSp">
        <pc:chgData name="Guest User" userId="S::urn:spo:anon#1fb5ede663da700e8dd2e287d82d9fe2e9e9d114c54a192ab5a0dafa6afb376c::" providerId="AD" clId="Web-{813A5349-32F0-E9C9-BDBF-99F7BE93EC0D}" dt="2019-10-24T17:12:04.356" v="4" actId="1076"/>
        <pc:sldMkLst>
          <pc:docMk/>
          <pc:sldMk cId="1243151608" sldId="263"/>
        </pc:sldMkLst>
        <pc:picChg chg="mod">
          <ac:chgData name="Guest User" userId="S::urn:spo:anon#1fb5ede663da700e8dd2e287d82d9fe2e9e9d114c54a192ab5a0dafa6afb376c::" providerId="AD" clId="Web-{813A5349-32F0-E9C9-BDBF-99F7BE93EC0D}" dt="2019-10-24T17:12:04.356" v="4" actId="1076"/>
          <ac:picMkLst>
            <pc:docMk/>
            <pc:sldMk cId="1243151608" sldId="263"/>
            <ac:picMk id="7" creationId="{F20C1A71-A060-4E04-9A03-6A817068C5CE}"/>
          </ac:picMkLst>
        </pc:picChg>
      </pc:sldChg>
      <pc:sldChg chg="modSp">
        <pc:chgData name="Guest User" userId="S::urn:spo:anon#1fb5ede663da700e8dd2e287d82d9fe2e9e9d114c54a192ab5a0dafa6afb376c::" providerId="AD" clId="Web-{813A5349-32F0-E9C9-BDBF-99F7BE93EC0D}" dt="2019-10-24T17:14:41.386" v="8" actId="688"/>
        <pc:sldMkLst>
          <pc:docMk/>
          <pc:sldMk cId="9201150" sldId="264"/>
        </pc:sldMkLst>
        <pc:spChg chg="mod">
          <ac:chgData name="Guest User" userId="S::urn:spo:anon#1fb5ede663da700e8dd2e287d82d9fe2e9e9d114c54a192ab5a0dafa6afb376c::" providerId="AD" clId="Web-{813A5349-32F0-E9C9-BDBF-99F7BE93EC0D}" dt="2019-10-24T17:14:41.386" v="8" actId="688"/>
          <ac:spMkLst>
            <pc:docMk/>
            <pc:sldMk cId="9201150" sldId="264"/>
            <ac:spMk id="3" creationId="{1A6EC71E-4ED7-4A9E-9F33-96072436265B}"/>
          </ac:spMkLst>
        </pc:spChg>
      </pc:sldChg>
      <pc:sldChg chg="modSp">
        <pc:chgData name="Guest User" userId="S::urn:spo:anon#1fb5ede663da700e8dd2e287d82d9fe2e9e9d114c54a192ab5a0dafa6afb376c::" providerId="AD" clId="Web-{813A5349-32F0-E9C9-BDBF-99F7BE93EC0D}" dt="2019-10-24T18:17:58.290" v="11" actId="20577"/>
        <pc:sldMkLst>
          <pc:docMk/>
          <pc:sldMk cId="234497172" sldId="269"/>
        </pc:sldMkLst>
        <pc:spChg chg="mod">
          <ac:chgData name="Guest User" userId="S::urn:spo:anon#1fb5ede663da700e8dd2e287d82d9fe2e9e9d114c54a192ab5a0dafa6afb376c::" providerId="AD" clId="Web-{813A5349-32F0-E9C9-BDBF-99F7BE93EC0D}" dt="2019-10-24T18:17:58.290" v="11" actId="20577"/>
          <ac:spMkLst>
            <pc:docMk/>
            <pc:sldMk cId="234497172" sldId="269"/>
            <ac:spMk id="3" creationId="{0974501E-A741-42C7-B19A-80966539F034}"/>
          </ac:spMkLst>
        </pc:spChg>
      </pc:sldChg>
      <pc:sldChg chg="new del">
        <pc:chgData name="Guest User" userId="S::urn:spo:anon#1fb5ede663da700e8dd2e287d82d9fe2e9e9d114c54a192ab5a0dafa6afb376c::" providerId="AD" clId="Web-{813A5349-32F0-E9C9-BDBF-99F7BE93EC0D}" dt="2019-10-24T15:11:23.433" v="3"/>
        <pc:sldMkLst>
          <pc:docMk/>
          <pc:sldMk cId="416922274" sldId="284"/>
        </pc:sldMkLst>
      </pc:sldChg>
      <pc:sldChg chg="new del">
        <pc:chgData name="Guest User" userId="S::urn:spo:anon#1fb5ede663da700e8dd2e287d82d9fe2e9e9d114c54a192ab5a0dafa6afb376c::" providerId="AD" clId="Web-{813A5349-32F0-E9C9-BDBF-99F7BE93EC0D}" dt="2019-10-24T15:11:21.042" v="2"/>
        <pc:sldMkLst>
          <pc:docMk/>
          <pc:sldMk cId="3842352038" sldId="285"/>
        </pc:sldMkLst>
      </pc:sldChg>
    </pc:docChg>
  </pc:docChgLst>
  <pc:docChgLst>
    <pc:chgData name="Guest User" userId="S::urn:spo:anon#2f7b2ae11b0653f67e7d042fb4f1f06a8b616adda82267755dcc9a77e31bdfae::" providerId="AD" clId="Web-{8FD69341-5E34-BC17-13D5-7628B29D6C98}"/>
    <pc:docChg chg="modSld">
      <pc:chgData name="Guest User" userId="S::urn:spo:anon#2f7b2ae11b0653f67e7d042fb4f1f06a8b616adda82267755dcc9a77e31bdfae::" providerId="AD" clId="Web-{8FD69341-5E34-BC17-13D5-7628B29D6C98}" dt="2021-01-05T20:04:31.488" v="2" actId="20577"/>
      <pc:docMkLst>
        <pc:docMk/>
      </pc:docMkLst>
      <pc:sldChg chg="modSp">
        <pc:chgData name="Guest User" userId="S::urn:spo:anon#2f7b2ae11b0653f67e7d042fb4f1f06a8b616adda82267755dcc9a77e31bdfae::" providerId="AD" clId="Web-{8FD69341-5E34-BC17-13D5-7628B29D6C98}" dt="2021-01-05T20:04:30.535" v="0" actId="20577"/>
        <pc:sldMkLst>
          <pc:docMk/>
          <pc:sldMk cId="109857222" sldId="256"/>
        </pc:sldMkLst>
        <pc:spChg chg="mod">
          <ac:chgData name="Guest User" userId="S::urn:spo:anon#2f7b2ae11b0653f67e7d042fb4f1f06a8b616adda82267755dcc9a77e31bdfae::" providerId="AD" clId="Web-{8FD69341-5E34-BC17-13D5-7628B29D6C98}" dt="2021-01-05T20:04:30.535" v="0" actId="20577"/>
          <ac:spMkLst>
            <pc:docMk/>
            <pc:sldMk cId="109857222" sldId="256"/>
            <ac:spMk id="6" creationId="{F4EAF575-7B5E-403A-8F57-6E20B296BA6D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FABC8E7D-8F44-9430-8B1F-A83CB00990F1}"/>
    <pc:docChg chg="modSld">
      <pc:chgData name="Markogiannakis, Aristos" userId="S::aristos.markogiannakis.1@city.ac.uk::80b87048-f730-4318-af7a-80506484f7c5" providerId="AD" clId="Web-{FABC8E7D-8F44-9430-8B1F-A83CB00990F1}" dt="2019-02-06T10:00:06.206" v="9" actId="14100"/>
      <pc:docMkLst>
        <pc:docMk/>
      </pc:docMkLst>
      <pc:sldChg chg="addSp delSp modSp">
        <pc:chgData name="Markogiannakis, Aristos" userId="S::aristos.markogiannakis.1@city.ac.uk::80b87048-f730-4318-af7a-80506484f7c5" providerId="AD" clId="Web-{FABC8E7D-8F44-9430-8B1F-A83CB00990F1}" dt="2019-02-06T10:00:06.206" v="9" actId="14100"/>
        <pc:sldMkLst>
          <pc:docMk/>
          <pc:sldMk cId="2677612671" sldId="258"/>
        </pc:sldMkLst>
        <pc:picChg chg="del">
          <ac:chgData name="Markogiannakis, Aristos" userId="S::aristos.markogiannakis.1@city.ac.uk::80b87048-f730-4318-af7a-80506484f7c5" providerId="AD" clId="Web-{FABC8E7D-8F44-9430-8B1F-A83CB00990F1}" dt="2019-02-06T09:48:53.987" v="0"/>
          <ac:picMkLst>
            <pc:docMk/>
            <pc:sldMk cId="2677612671" sldId="258"/>
            <ac:picMk id="4" creationId="{575388E4-F3F6-4CC1-A153-E45BADDE9FE9}"/>
          </ac:picMkLst>
        </pc:picChg>
        <pc:picChg chg="add mod">
          <ac:chgData name="Markogiannakis, Aristos" userId="S::aristos.markogiannakis.1@city.ac.uk::80b87048-f730-4318-af7a-80506484f7c5" providerId="AD" clId="Web-{FABC8E7D-8F44-9430-8B1F-A83CB00990F1}" dt="2019-02-06T10:00:06.206" v="9" actId="14100"/>
          <ac:picMkLst>
            <pc:docMk/>
            <pc:sldMk cId="2677612671" sldId="258"/>
            <ac:picMk id="5" creationId="{76A6E899-0CC3-41A5-8E22-072AB91630B9}"/>
          </ac:picMkLst>
        </pc:picChg>
        <pc:picChg chg="add mod">
          <ac:chgData name="Markogiannakis, Aristos" userId="S::aristos.markogiannakis.1@city.ac.uk::80b87048-f730-4318-af7a-80506484f7c5" providerId="AD" clId="Web-{FABC8E7D-8F44-9430-8B1F-A83CB00990F1}" dt="2019-02-06T09:59:35.331" v="8" actId="14100"/>
          <ac:picMkLst>
            <pc:docMk/>
            <pc:sldMk cId="2677612671" sldId="258"/>
            <ac:picMk id="7" creationId="{BD42F6E2-FD79-4FD7-AF3E-4C6FB846D44B}"/>
          </ac:picMkLst>
        </pc:picChg>
        <pc:picChg chg="del">
          <ac:chgData name="Markogiannakis, Aristos" userId="S::aristos.markogiannakis.1@city.ac.uk::80b87048-f730-4318-af7a-80506484f7c5" providerId="AD" clId="Web-{FABC8E7D-8F44-9430-8B1F-A83CB00990F1}" dt="2019-02-06T09:59:22.831" v="5"/>
          <ac:picMkLst>
            <pc:docMk/>
            <pc:sldMk cId="2677612671" sldId="258"/>
            <ac:picMk id="8" creationId="{767B4EE8-3799-4BCD-A827-DA5A6DD6B4B8}"/>
          </ac:picMkLst>
        </pc:picChg>
      </pc:sldChg>
    </pc:docChg>
  </pc:docChgLst>
  <pc:docChgLst>
    <pc:chgData name="Guest User" userId="S::urn:spo:anon#5705a73138fe500d5b87e384cd8e9e2f3a92ead9da96af338b1663848dfc880e::" providerId="AD" clId="Web-{ACCCE8AF-C26F-102E-038B-38725918B742}"/>
    <pc:docChg chg="addSld delSld">
      <pc:chgData name="Guest User" userId="S::urn:spo:anon#5705a73138fe500d5b87e384cd8e9e2f3a92ead9da96af338b1663848dfc880e::" providerId="AD" clId="Web-{ACCCE8AF-C26F-102E-038B-38725918B742}" dt="2020-02-04T20:17:24.072" v="3"/>
      <pc:docMkLst>
        <pc:docMk/>
      </pc:docMkLst>
      <pc:sldChg chg="add del">
        <pc:chgData name="Guest User" userId="S::urn:spo:anon#5705a73138fe500d5b87e384cd8e9e2f3a92ead9da96af338b1663848dfc880e::" providerId="AD" clId="Web-{ACCCE8AF-C26F-102E-038B-38725918B742}" dt="2020-02-04T20:14:36.323" v="1"/>
        <pc:sldMkLst>
          <pc:docMk/>
          <pc:sldMk cId="2426932218" sldId="288"/>
        </pc:sldMkLst>
      </pc:sldChg>
      <pc:sldChg chg="new del">
        <pc:chgData name="Guest User" userId="S::urn:spo:anon#5705a73138fe500d5b87e384cd8e9e2f3a92ead9da96af338b1663848dfc880e::" providerId="AD" clId="Web-{ACCCE8AF-C26F-102E-038B-38725918B742}" dt="2020-02-04T20:17:24.072" v="3"/>
        <pc:sldMkLst>
          <pc:docMk/>
          <pc:sldMk cId="3475221994" sldId="292"/>
        </pc:sldMkLst>
      </pc:sldChg>
    </pc:docChg>
  </pc:docChgLst>
  <pc:docChgLst>
    <pc:chgData name="Markogiannakis, Aristos" userId="S::aristos.markogiannakis.1@city.ac.uk::80b87048-f730-4318-af7a-80506484f7c5" providerId="AD" clId="Web-{0BB9BAAA-87DA-072C-772E-B1414A9E9120}"/>
    <pc:docChg chg="addSld delSld modSld">
      <pc:chgData name="Markogiannakis, Aristos" userId="S::aristos.markogiannakis.1@city.ac.uk::80b87048-f730-4318-af7a-80506484f7c5" providerId="AD" clId="Web-{0BB9BAAA-87DA-072C-772E-B1414A9E9120}" dt="2019-02-06T12:47:08.913" v="241" actId="20577"/>
      <pc:docMkLst>
        <pc:docMk/>
      </pc:docMkLst>
      <pc:sldChg chg="addSp delSp modSp">
        <pc:chgData name="Markogiannakis, Aristos" userId="S::aristos.markogiannakis.1@city.ac.uk::80b87048-f730-4318-af7a-80506484f7c5" providerId="AD" clId="Web-{0BB9BAAA-87DA-072C-772E-B1414A9E9120}" dt="2019-02-06T10:55:52.189" v="47" actId="20577"/>
        <pc:sldMkLst>
          <pc:docMk/>
          <pc:sldMk cId="3059889382" sldId="259"/>
        </pc:sldMkLst>
        <pc:spChg chg="mod">
          <ac:chgData name="Markogiannakis, Aristos" userId="S::aristos.markogiannakis.1@city.ac.uk::80b87048-f730-4318-af7a-80506484f7c5" providerId="AD" clId="Web-{0BB9BAAA-87DA-072C-772E-B1414A9E9120}" dt="2019-02-06T10:53:25.098" v="18" actId="20577"/>
          <ac:spMkLst>
            <pc:docMk/>
            <pc:sldMk cId="3059889382" sldId="259"/>
            <ac:spMk id="2" creationId="{75ED1A40-1325-4F55-A99D-CC650F511148}"/>
          </ac:spMkLst>
        </pc:spChg>
        <pc:spChg chg="mod">
          <ac:chgData name="Markogiannakis, Aristos" userId="S::aristos.markogiannakis.1@city.ac.uk::80b87048-f730-4318-af7a-80506484f7c5" providerId="AD" clId="Web-{0BB9BAAA-87DA-072C-772E-B1414A9E9120}" dt="2019-02-06T10:55:52.189" v="47" actId="20577"/>
          <ac:spMkLst>
            <pc:docMk/>
            <pc:sldMk cId="3059889382" sldId="259"/>
            <ac:spMk id="3" creationId="{9A11ACCF-2575-4146-AA52-DAF33ABDA43A}"/>
          </ac:spMkLst>
        </pc:spChg>
        <pc:picChg chg="del">
          <ac:chgData name="Markogiannakis, Aristos" userId="S::aristos.markogiannakis.1@city.ac.uk::80b87048-f730-4318-af7a-80506484f7c5" providerId="AD" clId="Web-{0BB9BAAA-87DA-072C-772E-B1414A9E9120}" dt="2019-02-06T10:54:13.550" v="21"/>
          <ac:picMkLst>
            <pc:docMk/>
            <pc:sldMk cId="3059889382" sldId="259"/>
            <ac:picMk id="4" creationId="{F18E06A4-CA5F-4FE7-AD15-50813BC2976B}"/>
          </ac:picMkLst>
        </pc:picChg>
        <pc:picChg chg="add mod">
          <ac:chgData name="Markogiannakis, Aristos" userId="S::aristos.markogiannakis.1@city.ac.uk::80b87048-f730-4318-af7a-80506484f7c5" providerId="AD" clId="Web-{0BB9BAAA-87DA-072C-772E-B1414A9E9120}" dt="2019-02-06T10:54:19.925" v="24" actId="14100"/>
          <ac:picMkLst>
            <pc:docMk/>
            <pc:sldMk cId="3059889382" sldId="259"/>
            <ac:picMk id="5" creationId="{094AA534-74ED-4026-9733-13F1F0F73D2B}"/>
          </ac:picMkLst>
        </pc:picChg>
        <pc:picChg chg="del">
          <ac:chgData name="Markogiannakis, Aristos" userId="S::aristos.markogiannakis.1@city.ac.uk::80b87048-f730-4318-af7a-80506484f7c5" providerId="AD" clId="Web-{0BB9BAAA-87DA-072C-772E-B1414A9E9120}" dt="2019-02-06T10:54:50.659" v="26"/>
          <ac:picMkLst>
            <pc:docMk/>
            <pc:sldMk cId="3059889382" sldId="259"/>
            <ac:picMk id="6" creationId="{89F2B6CF-6D22-4962-975E-8FCDC1E4E4C6}"/>
          </ac:picMkLst>
        </pc:picChg>
        <pc:picChg chg="add del mod">
          <ac:chgData name="Markogiannakis, Aristos" userId="S::aristos.markogiannakis.1@city.ac.uk::80b87048-f730-4318-af7a-80506484f7c5" providerId="AD" clId="Web-{0BB9BAAA-87DA-072C-772E-B1414A9E9120}" dt="2019-02-06T10:54:52.331" v="27"/>
          <ac:picMkLst>
            <pc:docMk/>
            <pc:sldMk cId="3059889382" sldId="259"/>
            <ac:picMk id="8" creationId="{7A272449-18BD-4E0B-8292-C063F396A91B}"/>
          </ac:picMkLst>
        </pc:picChg>
        <pc:picChg chg="add del mod">
          <ac:chgData name="Markogiannakis, Aristos" userId="S::aristos.markogiannakis.1@city.ac.uk::80b87048-f730-4318-af7a-80506484f7c5" providerId="AD" clId="Web-{0BB9BAAA-87DA-072C-772E-B1414A9E9120}" dt="2019-02-06T10:55:00.596" v="29"/>
          <ac:picMkLst>
            <pc:docMk/>
            <pc:sldMk cId="3059889382" sldId="259"/>
            <ac:picMk id="10" creationId="{7BB738A2-429B-4DFC-921D-0A1ABB6E173E}"/>
          </ac:picMkLst>
        </pc:picChg>
        <pc:picChg chg="add mod">
          <ac:chgData name="Markogiannakis, Aristos" userId="S::aristos.markogiannakis.1@city.ac.uk::80b87048-f730-4318-af7a-80506484f7c5" providerId="AD" clId="Web-{0BB9BAAA-87DA-072C-772E-B1414A9E9120}" dt="2019-02-06T10:55:14.846" v="32" actId="14100"/>
          <ac:picMkLst>
            <pc:docMk/>
            <pc:sldMk cId="3059889382" sldId="259"/>
            <ac:picMk id="12" creationId="{8B1C8A55-7FCC-40E8-9A64-9C567066164B}"/>
          </ac:picMkLst>
        </pc:picChg>
      </pc:sldChg>
      <pc:sldChg chg="addSp delSp modSp">
        <pc:chgData name="Markogiannakis, Aristos" userId="S::aristos.markogiannakis.1@city.ac.uk::80b87048-f730-4318-af7a-80506484f7c5" providerId="AD" clId="Web-{0BB9BAAA-87DA-072C-772E-B1414A9E9120}" dt="2019-02-06T11:15:41.764" v="187" actId="14100"/>
        <pc:sldMkLst>
          <pc:docMk/>
          <pc:sldMk cId="220315330" sldId="260"/>
        </pc:sldMkLst>
        <pc:spChg chg="mod">
          <ac:chgData name="Markogiannakis, Aristos" userId="S::aristos.markogiannakis.1@city.ac.uk::80b87048-f730-4318-af7a-80506484f7c5" providerId="AD" clId="Web-{0BB9BAAA-87DA-072C-772E-B1414A9E9120}" dt="2019-02-06T10:57:00.282" v="51" actId="20577"/>
          <ac:spMkLst>
            <pc:docMk/>
            <pc:sldMk cId="220315330" sldId="260"/>
            <ac:spMk id="2" creationId="{D3008295-0BD4-4334-B007-39BF22EB8FAE}"/>
          </ac:spMkLst>
        </pc:spChg>
        <pc:spChg chg="add mod">
          <ac:chgData name="Markogiannakis, Aristos" userId="S::aristos.markogiannakis.1@city.ac.uk::80b87048-f730-4318-af7a-80506484f7c5" providerId="AD" clId="Web-{0BB9BAAA-87DA-072C-772E-B1414A9E9120}" dt="2019-02-06T10:59:58.357" v="168" actId="20577"/>
          <ac:spMkLst>
            <pc:docMk/>
            <pc:sldMk cId="220315330" sldId="260"/>
            <ac:spMk id="3" creationId="{9C41E3FB-19FC-4346-9379-52A3EE4A5C9F}"/>
          </ac:spMkLst>
        </pc:spChg>
        <pc:spChg chg="add del mod">
          <ac:chgData name="Markogiannakis, Aristos" userId="S::aristos.markogiannakis.1@city.ac.uk::80b87048-f730-4318-af7a-80506484f7c5" providerId="AD" clId="Web-{0BB9BAAA-87DA-072C-772E-B1414A9E9120}" dt="2019-02-06T11:13:07.361" v="171"/>
          <ac:spMkLst>
            <pc:docMk/>
            <pc:sldMk cId="220315330" sldId="260"/>
            <ac:spMk id="8" creationId="{B43EA1FE-C2FB-404B-A45E-1DF79E773C36}"/>
          </ac:spMkLst>
        </pc:spChg>
        <pc:spChg chg="add del mod">
          <ac:chgData name="Markogiannakis, Aristos" userId="S::aristos.markogiannakis.1@city.ac.uk::80b87048-f730-4318-af7a-80506484f7c5" providerId="AD" clId="Web-{0BB9BAAA-87DA-072C-772E-B1414A9E9120}" dt="2019-02-06T11:13:14.579" v="173"/>
          <ac:spMkLst>
            <pc:docMk/>
            <pc:sldMk cId="220315330" sldId="260"/>
            <ac:spMk id="12" creationId="{3A08D30E-44A0-4D92-9977-EB67EC1F10FA}"/>
          </ac:spMkLst>
        </pc:spChg>
        <pc:picChg chg="del mod">
          <ac:chgData name="Markogiannakis, Aristos" userId="S::aristos.markogiannakis.1@city.ac.uk::80b87048-f730-4318-af7a-80506484f7c5" providerId="AD" clId="Web-{0BB9BAAA-87DA-072C-772E-B1414A9E9120}" dt="2019-02-06T11:12:49.736" v="170"/>
          <ac:picMkLst>
            <pc:docMk/>
            <pc:sldMk cId="220315330" sldId="260"/>
            <ac:picMk id="4" creationId="{05AFB2BF-1069-4F6B-9E23-C60B52E0DE27}"/>
          </ac:picMkLst>
        </pc:picChg>
        <pc:picChg chg="del mod">
          <ac:chgData name="Markogiannakis, Aristos" userId="S::aristos.markogiannakis.1@city.ac.uk::80b87048-f730-4318-af7a-80506484f7c5" providerId="AD" clId="Web-{0BB9BAAA-87DA-072C-772E-B1414A9E9120}" dt="2019-02-06T11:15:12.609" v="181"/>
          <ac:picMkLst>
            <pc:docMk/>
            <pc:sldMk cId="220315330" sldId="260"/>
            <ac:picMk id="6" creationId="{82B76EED-C115-4059-976F-13DB2811F547}"/>
          </ac:picMkLst>
        </pc:picChg>
        <pc:picChg chg="add del mod ord">
          <ac:chgData name="Markogiannakis, Aristos" userId="S::aristos.markogiannakis.1@city.ac.uk::80b87048-f730-4318-af7a-80506484f7c5" providerId="AD" clId="Web-{0BB9BAAA-87DA-072C-772E-B1414A9E9120}" dt="2019-02-06T11:13:09.954" v="172"/>
          <ac:picMkLst>
            <pc:docMk/>
            <pc:sldMk cId="220315330" sldId="260"/>
            <ac:picMk id="9" creationId="{9F5DDCDD-DB30-4F84-9377-AFA7F75DF2C7}"/>
          </ac:picMkLst>
        </pc:picChg>
        <pc:picChg chg="add mod ord">
          <ac:chgData name="Markogiannakis, Aristos" userId="S::aristos.markogiannakis.1@city.ac.uk::80b87048-f730-4318-af7a-80506484f7c5" providerId="AD" clId="Web-{0BB9BAAA-87DA-072C-772E-B1414A9E9120}" dt="2019-02-06T11:13:31.735" v="179" actId="14100"/>
          <ac:picMkLst>
            <pc:docMk/>
            <pc:sldMk cId="220315330" sldId="260"/>
            <ac:picMk id="13" creationId="{BC1AFEB0-5DEA-4E5C-AC8F-850409E13887}"/>
          </ac:picMkLst>
        </pc:picChg>
        <pc:picChg chg="add del mod">
          <ac:chgData name="Markogiannakis, Aristos" userId="S::aristos.markogiannakis.1@city.ac.uk::80b87048-f730-4318-af7a-80506484f7c5" providerId="AD" clId="Web-{0BB9BAAA-87DA-072C-772E-B1414A9E9120}" dt="2019-02-06T11:15:22.530" v="183"/>
          <ac:picMkLst>
            <pc:docMk/>
            <pc:sldMk cId="220315330" sldId="260"/>
            <ac:picMk id="15" creationId="{02C01B1A-2D6D-4D06-8407-3842F1A044D0}"/>
          </ac:picMkLst>
        </pc:picChg>
        <pc:picChg chg="add mod">
          <ac:chgData name="Markogiannakis, Aristos" userId="S::aristos.markogiannakis.1@city.ac.uk::80b87048-f730-4318-af7a-80506484f7c5" providerId="AD" clId="Web-{0BB9BAAA-87DA-072C-772E-B1414A9E9120}" dt="2019-02-06T11:15:41.764" v="187" actId="14100"/>
          <ac:picMkLst>
            <pc:docMk/>
            <pc:sldMk cId="220315330" sldId="260"/>
            <ac:picMk id="17" creationId="{E22EA2C2-AD1A-4C9C-AD9E-2E913C1B6FFC}"/>
          </ac:picMkLst>
        </pc:picChg>
      </pc:sldChg>
      <pc:sldChg chg="addSp delSp modSp">
        <pc:chgData name="Markogiannakis, Aristos" userId="S::aristos.markogiannakis.1@city.ac.uk::80b87048-f730-4318-af7a-80506484f7c5" providerId="AD" clId="Web-{0BB9BAAA-87DA-072C-772E-B1414A9E9120}" dt="2019-02-06T11:32:18.811" v="190" actId="1076"/>
        <pc:sldMkLst>
          <pc:docMk/>
          <pc:sldMk cId="997663065" sldId="261"/>
        </pc:sldMkLst>
        <pc:spChg chg="add del mod">
          <ac:chgData name="Markogiannakis, Aristos" userId="S::aristos.markogiannakis.1@city.ac.uk::80b87048-f730-4318-af7a-80506484f7c5" providerId="AD" clId="Web-{0BB9BAAA-87DA-072C-772E-B1414A9E9120}" dt="2019-02-06T11:32:16.014" v="189"/>
          <ac:spMkLst>
            <pc:docMk/>
            <pc:sldMk cId="997663065" sldId="261"/>
            <ac:spMk id="5" creationId="{3EC06D9A-19B4-49C3-985D-8A6F8EA7B34C}"/>
          </ac:spMkLst>
        </pc:spChg>
        <pc:picChg chg="del">
          <ac:chgData name="Markogiannakis, Aristos" userId="S::aristos.markogiannakis.1@city.ac.uk::80b87048-f730-4318-af7a-80506484f7c5" providerId="AD" clId="Web-{0BB9BAAA-87DA-072C-772E-B1414A9E9120}" dt="2019-02-06T11:32:09.171" v="188"/>
          <ac:picMkLst>
            <pc:docMk/>
            <pc:sldMk cId="997663065" sldId="261"/>
            <ac:picMk id="4" creationId="{2EB8BE8C-9DFA-4026-8F85-4D56F1C22E49}"/>
          </ac:picMkLst>
        </pc:picChg>
        <pc:picChg chg="add mod ord">
          <ac:chgData name="Markogiannakis, Aristos" userId="S::aristos.markogiannakis.1@city.ac.uk::80b87048-f730-4318-af7a-80506484f7c5" providerId="AD" clId="Web-{0BB9BAAA-87DA-072C-772E-B1414A9E9120}" dt="2019-02-06T11:32:18.811" v="190" actId="1076"/>
          <ac:picMkLst>
            <pc:docMk/>
            <pc:sldMk cId="997663065" sldId="261"/>
            <ac:picMk id="6" creationId="{7CC396E2-085F-43A7-8E17-323DFEE06827}"/>
          </ac:picMkLst>
        </pc:picChg>
      </pc:sldChg>
      <pc:sldChg chg="addSp delSp modSp">
        <pc:chgData name="Markogiannakis, Aristos" userId="S::aristos.markogiannakis.1@city.ac.uk::80b87048-f730-4318-af7a-80506484f7c5" providerId="AD" clId="Web-{0BB9BAAA-87DA-072C-772E-B1414A9E9120}" dt="2019-02-06T11:49:35.545" v="198" actId="1076"/>
        <pc:sldMkLst>
          <pc:docMk/>
          <pc:sldMk cId="1243151608" sldId="263"/>
        </pc:sldMkLst>
        <pc:spChg chg="add del mod">
          <ac:chgData name="Markogiannakis, Aristos" userId="S::aristos.markogiannakis.1@city.ac.uk::80b87048-f730-4318-af7a-80506484f7c5" providerId="AD" clId="Web-{0BB9BAAA-87DA-072C-772E-B1414A9E9120}" dt="2019-02-06T11:46:20.579" v="192"/>
          <ac:spMkLst>
            <pc:docMk/>
            <pc:sldMk cId="1243151608" sldId="263"/>
            <ac:spMk id="5" creationId="{2A556AC1-875D-41FB-BD85-8AE276E9C9A2}"/>
          </ac:spMkLst>
        </pc:spChg>
        <pc:picChg chg="del">
          <ac:chgData name="Markogiannakis, Aristos" userId="S::aristos.markogiannakis.1@city.ac.uk::80b87048-f730-4318-af7a-80506484f7c5" providerId="AD" clId="Web-{0BB9BAAA-87DA-072C-772E-B1414A9E9120}" dt="2019-02-06T11:46:16.767" v="191"/>
          <ac:picMkLst>
            <pc:docMk/>
            <pc:sldMk cId="1243151608" sldId="263"/>
            <ac:picMk id="4" creationId="{FDF6590D-5300-4B40-9243-38A1791AD0D4}"/>
          </ac:picMkLst>
        </pc:picChg>
        <pc:picChg chg="del">
          <ac:chgData name="Markogiannakis, Aristos" userId="S::aristos.markogiannakis.1@city.ac.uk::80b87048-f730-4318-af7a-80506484f7c5" providerId="AD" clId="Web-{0BB9BAAA-87DA-072C-772E-B1414A9E9120}" dt="2019-02-06T11:49:20.155" v="194"/>
          <ac:picMkLst>
            <pc:docMk/>
            <pc:sldMk cId="1243151608" sldId="263"/>
            <ac:picMk id="6" creationId="{5E8A3E43-DB52-45C5-AC4F-611B40768144}"/>
          </ac:picMkLst>
        </pc:picChg>
        <pc:picChg chg="add mod ord">
          <ac:chgData name="Markogiannakis, Aristos" userId="S::aristos.markogiannakis.1@city.ac.uk::80b87048-f730-4318-af7a-80506484f7c5" providerId="AD" clId="Web-{0BB9BAAA-87DA-072C-772E-B1414A9E9120}" dt="2019-02-06T11:46:22.564" v="193" actId="1076"/>
          <ac:picMkLst>
            <pc:docMk/>
            <pc:sldMk cId="1243151608" sldId="263"/>
            <ac:picMk id="7" creationId="{F20C1A71-A060-4E04-9A03-6A817068C5CE}"/>
          </ac:picMkLst>
        </pc:picChg>
        <pc:picChg chg="add mod">
          <ac:chgData name="Markogiannakis, Aristos" userId="S::aristos.markogiannakis.1@city.ac.uk::80b87048-f730-4318-af7a-80506484f7c5" providerId="AD" clId="Web-{0BB9BAAA-87DA-072C-772E-B1414A9E9120}" dt="2019-02-06T11:49:35.545" v="198" actId="1076"/>
          <ac:picMkLst>
            <pc:docMk/>
            <pc:sldMk cId="1243151608" sldId="263"/>
            <ac:picMk id="9" creationId="{B4B6662A-081B-4C5D-9FF2-485E83E6B98B}"/>
          </ac:picMkLst>
        </pc:picChg>
      </pc:sldChg>
      <pc:sldChg chg="addSp delSp modSp">
        <pc:chgData name="Markogiannakis, Aristos" userId="S::aristos.markogiannakis.1@city.ac.uk::80b87048-f730-4318-af7a-80506484f7c5" providerId="AD" clId="Web-{0BB9BAAA-87DA-072C-772E-B1414A9E9120}" dt="2019-02-06T12:06:37.716" v="208" actId="14100"/>
        <pc:sldMkLst>
          <pc:docMk/>
          <pc:sldMk cId="3586657537" sldId="266"/>
        </pc:sldMkLst>
        <pc:spChg chg="add del mod">
          <ac:chgData name="Markogiannakis, Aristos" userId="S::aristos.markogiannakis.1@city.ac.uk::80b87048-f730-4318-af7a-80506484f7c5" providerId="AD" clId="Web-{0BB9BAAA-87DA-072C-772E-B1414A9E9120}" dt="2019-02-06T12:04:54.390" v="200"/>
          <ac:spMkLst>
            <pc:docMk/>
            <pc:sldMk cId="3586657537" sldId="266"/>
            <ac:spMk id="5" creationId="{659B2786-186D-4A4A-A34A-D0BE4CCFCB34}"/>
          </ac:spMkLst>
        </pc:spChg>
        <pc:picChg chg="del">
          <ac:chgData name="Markogiannakis, Aristos" userId="S::aristos.markogiannakis.1@city.ac.uk::80b87048-f730-4318-af7a-80506484f7c5" providerId="AD" clId="Web-{0BB9BAAA-87DA-072C-772E-B1414A9E9120}" dt="2019-02-06T12:04:47.546" v="199"/>
          <ac:picMkLst>
            <pc:docMk/>
            <pc:sldMk cId="3586657537" sldId="266"/>
            <ac:picMk id="4" creationId="{69232D85-EC45-464A-9210-35E308573441}"/>
          </ac:picMkLst>
        </pc:picChg>
        <pc:picChg chg="add mod ord">
          <ac:chgData name="Markogiannakis, Aristos" userId="S::aristos.markogiannakis.1@city.ac.uk::80b87048-f730-4318-af7a-80506484f7c5" providerId="AD" clId="Web-{0BB9BAAA-87DA-072C-772E-B1414A9E9120}" dt="2019-02-06T12:05:04.546" v="204" actId="14100"/>
          <ac:picMkLst>
            <pc:docMk/>
            <pc:sldMk cId="3586657537" sldId="266"/>
            <ac:picMk id="6" creationId="{A3ECB483-33A8-4BDE-BB12-337B509FD874}"/>
          </ac:picMkLst>
        </pc:picChg>
        <pc:picChg chg="del">
          <ac:chgData name="Markogiannakis, Aristos" userId="S::aristos.markogiannakis.1@city.ac.uk::80b87048-f730-4318-af7a-80506484f7c5" providerId="AD" clId="Web-{0BB9BAAA-87DA-072C-772E-B1414A9E9120}" dt="2019-02-06T12:06:22.592" v="205"/>
          <ac:picMkLst>
            <pc:docMk/>
            <pc:sldMk cId="3586657537" sldId="266"/>
            <ac:picMk id="8" creationId="{01E554AF-47BF-416D-9ACA-A02AA9EC3428}"/>
          </ac:picMkLst>
        </pc:picChg>
        <pc:picChg chg="add mod">
          <ac:chgData name="Markogiannakis, Aristos" userId="S::aristos.markogiannakis.1@city.ac.uk::80b87048-f730-4318-af7a-80506484f7c5" providerId="AD" clId="Web-{0BB9BAAA-87DA-072C-772E-B1414A9E9120}" dt="2019-02-06T12:06:37.716" v="208" actId="14100"/>
          <ac:picMkLst>
            <pc:docMk/>
            <pc:sldMk cId="3586657537" sldId="266"/>
            <ac:picMk id="10" creationId="{98E06F1B-6C5B-4204-8E93-23DD215DF9AA}"/>
          </ac:picMkLst>
        </pc:picChg>
      </pc:sldChg>
      <pc:sldChg chg="addSp delSp modSp">
        <pc:chgData name="Markogiannakis, Aristos" userId="S::aristos.markogiannakis.1@city.ac.uk::80b87048-f730-4318-af7a-80506484f7c5" providerId="AD" clId="Web-{0BB9BAAA-87DA-072C-772E-B1414A9E9120}" dt="2019-02-06T12:31:14.475" v="221" actId="1076"/>
        <pc:sldMkLst>
          <pc:docMk/>
          <pc:sldMk cId="3138858919" sldId="267"/>
        </pc:sldMkLst>
        <pc:spChg chg="add del mod">
          <ac:chgData name="Markogiannakis, Aristos" userId="S::aristos.markogiannakis.1@city.ac.uk::80b87048-f730-4318-af7a-80506484f7c5" providerId="AD" clId="Web-{0BB9BAAA-87DA-072C-772E-B1414A9E9120}" dt="2019-02-06T12:15:27.693" v="210"/>
          <ac:spMkLst>
            <pc:docMk/>
            <pc:sldMk cId="3138858919" sldId="267"/>
            <ac:spMk id="5" creationId="{C98EFEE8-8C22-46E3-B53C-331584C7CFCF}"/>
          </ac:spMkLst>
        </pc:spChg>
        <pc:spChg chg="add del mod">
          <ac:chgData name="Markogiannakis, Aristos" userId="S::aristos.markogiannakis.1@city.ac.uk::80b87048-f730-4318-af7a-80506484f7c5" providerId="AD" clId="Web-{0BB9BAAA-87DA-072C-772E-B1414A9E9120}" dt="2019-02-06T12:30:09.960" v="213"/>
          <ac:spMkLst>
            <pc:docMk/>
            <pc:sldMk cId="3138858919" sldId="267"/>
            <ac:spMk id="9" creationId="{084A58B4-E375-40D2-BED4-2E6F01CF5A19}"/>
          </ac:spMkLst>
        </pc:spChg>
        <pc:picChg chg="del">
          <ac:chgData name="Markogiannakis, Aristos" userId="S::aristos.markogiannakis.1@city.ac.uk::80b87048-f730-4318-af7a-80506484f7c5" providerId="AD" clId="Web-{0BB9BAAA-87DA-072C-772E-B1414A9E9120}" dt="2019-02-06T12:15:22.833" v="209"/>
          <ac:picMkLst>
            <pc:docMk/>
            <pc:sldMk cId="3138858919" sldId="267"/>
            <ac:picMk id="4" creationId="{2D187EDB-8426-470A-AAFF-E73787F61564}"/>
          </ac:picMkLst>
        </pc:picChg>
        <pc:picChg chg="add del mod ord">
          <ac:chgData name="Markogiannakis, Aristos" userId="S::aristos.markogiannakis.1@city.ac.uk::80b87048-f730-4318-af7a-80506484f7c5" providerId="AD" clId="Web-{0BB9BAAA-87DA-072C-772E-B1414A9E9120}" dt="2019-02-06T12:30:07.319" v="212"/>
          <ac:picMkLst>
            <pc:docMk/>
            <pc:sldMk cId="3138858919" sldId="267"/>
            <ac:picMk id="6" creationId="{A8197611-86D0-45D6-AE70-94D4E49DA7E1}"/>
          </ac:picMkLst>
        </pc:picChg>
        <pc:picChg chg="add mod ord">
          <ac:chgData name="Markogiannakis, Aristos" userId="S::aristos.markogiannakis.1@city.ac.uk::80b87048-f730-4318-af7a-80506484f7c5" providerId="AD" clId="Web-{0BB9BAAA-87DA-072C-772E-B1414A9E9120}" dt="2019-02-06T12:31:14.475" v="221" actId="1076"/>
          <ac:picMkLst>
            <pc:docMk/>
            <pc:sldMk cId="3138858919" sldId="267"/>
            <ac:picMk id="10" creationId="{21086EDE-D957-4F90-B155-B3C8FBB57248}"/>
          </ac:picMkLst>
        </pc:picChg>
      </pc:sldChg>
      <pc:sldChg chg="addSp delSp modSp">
        <pc:chgData name="Markogiannakis, Aristos" userId="S::aristos.markogiannakis.1@city.ac.uk::80b87048-f730-4318-af7a-80506484f7c5" providerId="AD" clId="Web-{0BB9BAAA-87DA-072C-772E-B1414A9E9120}" dt="2019-02-06T12:41:04.606" v="232" actId="1076"/>
        <pc:sldMkLst>
          <pc:docMk/>
          <pc:sldMk cId="1640626219" sldId="268"/>
        </pc:sldMkLst>
        <pc:spChg chg="add del mod">
          <ac:chgData name="Markogiannakis, Aristos" userId="S::aristos.markogiannakis.1@city.ac.uk::80b87048-f730-4318-af7a-80506484f7c5" providerId="AD" clId="Web-{0BB9BAAA-87DA-072C-772E-B1414A9E9120}" dt="2019-02-06T12:31:13.756" v="220"/>
          <ac:spMkLst>
            <pc:docMk/>
            <pc:sldMk cId="1640626219" sldId="268"/>
            <ac:spMk id="5" creationId="{C376F529-8B9F-4066-97A7-176D8E3961D8}"/>
          </ac:spMkLst>
        </pc:spChg>
        <pc:spChg chg="add del mod">
          <ac:chgData name="Markogiannakis, Aristos" userId="S::aristos.markogiannakis.1@city.ac.uk::80b87048-f730-4318-af7a-80506484f7c5" providerId="AD" clId="Web-{0BB9BAAA-87DA-072C-772E-B1414A9E9120}" dt="2019-02-06T12:41:02.606" v="231"/>
          <ac:spMkLst>
            <pc:docMk/>
            <pc:sldMk cId="1640626219" sldId="268"/>
            <ac:spMk id="9" creationId="{1810860D-C291-457C-A4D0-1D0B4325820A}"/>
          </ac:spMkLst>
        </pc:spChg>
        <pc:picChg chg="add del">
          <ac:chgData name="Markogiannakis, Aristos" userId="S::aristos.markogiannakis.1@city.ac.uk::80b87048-f730-4318-af7a-80506484f7c5" providerId="AD" clId="Web-{0BB9BAAA-87DA-072C-772E-B1414A9E9120}" dt="2019-02-06T12:40:58.028" v="230"/>
          <ac:picMkLst>
            <pc:docMk/>
            <pc:sldMk cId="1640626219" sldId="268"/>
            <ac:picMk id="4" creationId="{6890A918-B145-4A5D-8362-876B90C2C810}"/>
          </ac:picMkLst>
        </pc:picChg>
        <pc:picChg chg="add del mod ord">
          <ac:chgData name="Markogiannakis, Aristos" userId="S::aristos.markogiannakis.1@city.ac.uk::80b87048-f730-4318-af7a-80506484f7c5" providerId="AD" clId="Web-{0BB9BAAA-87DA-072C-772E-B1414A9E9120}" dt="2019-02-06T12:31:12.928" v="219"/>
          <ac:picMkLst>
            <pc:docMk/>
            <pc:sldMk cId="1640626219" sldId="268"/>
            <ac:picMk id="6" creationId="{82D1587F-DC8C-4084-9E47-61AF04C820BD}"/>
          </ac:picMkLst>
        </pc:picChg>
        <pc:picChg chg="add mod ord">
          <ac:chgData name="Markogiannakis, Aristos" userId="S::aristos.markogiannakis.1@city.ac.uk::80b87048-f730-4318-af7a-80506484f7c5" providerId="AD" clId="Web-{0BB9BAAA-87DA-072C-772E-B1414A9E9120}" dt="2019-02-06T12:41:04.606" v="232" actId="1076"/>
          <ac:picMkLst>
            <pc:docMk/>
            <pc:sldMk cId="1640626219" sldId="268"/>
            <ac:picMk id="10" creationId="{79099A7B-65D1-48CB-AE49-0C805DDA09D6}"/>
          </ac:picMkLst>
        </pc:picChg>
      </pc:sldChg>
      <pc:sldChg chg="addSp delSp modSp add del">
        <pc:chgData name="Markogiannakis, Aristos" userId="S::aristos.markogiannakis.1@city.ac.uk::80b87048-f730-4318-af7a-80506484f7c5" providerId="AD" clId="Web-{0BB9BAAA-87DA-072C-772E-B1414A9E9120}" dt="2019-02-06T12:32:01.989" v="229" actId="1076"/>
        <pc:sldMkLst>
          <pc:docMk/>
          <pc:sldMk cId="3069407668" sldId="270"/>
        </pc:sldMkLst>
        <pc:spChg chg="add del mod">
          <ac:chgData name="Markogiannakis, Aristos" userId="S::aristos.markogiannakis.1@city.ac.uk::80b87048-f730-4318-af7a-80506484f7c5" providerId="AD" clId="Web-{0BB9BAAA-87DA-072C-772E-B1414A9E9120}" dt="2019-02-06T12:31:32.584" v="225"/>
          <ac:spMkLst>
            <pc:docMk/>
            <pc:sldMk cId="3069407668" sldId="270"/>
            <ac:spMk id="5" creationId="{034D2070-2517-4B00-AFE1-B2D517DCB374}"/>
          </ac:spMkLst>
        </pc:spChg>
        <pc:spChg chg="add del mod">
          <ac:chgData name="Markogiannakis, Aristos" userId="S::aristos.markogiannakis.1@city.ac.uk::80b87048-f730-4318-af7a-80506484f7c5" providerId="AD" clId="Web-{0BB9BAAA-87DA-072C-772E-B1414A9E9120}" dt="2019-02-06T12:31:59.614" v="228"/>
          <ac:spMkLst>
            <pc:docMk/>
            <pc:sldMk cId="3069407668" sldId="270"/>
            <ac:spMk id="9" creationId="{744C5B16-CB49-41A9-8076-2F829920BA1F}"/>
          </ac:spMkLst>
        </pc:spChg>
        <pc:picChg chg="del">
          <ac:chgData name="Markogiannakis, Aristos" userId="S::aristos.markogiannakis.1@city.ac.uk::80b87048-f730-4318-af7a-80506484f7c5" providerId="AD" clId="Web-{0BB9BAAA-87DA-072C-772E-B1414A9E9120}" dt="2019-02-06T12:31:28.646" v="224"/>
          <ac:picMkLst>
            <pc:docMk/>
            <pc:sldMk cId="3069407668" sldId="270"/>
            <ac:picMk id="4" creationId="{841428E4-D760-4F79-B961-7DEB87E10D00}"/>
          </ac:picMkLst>
        </pc:picChg>
        <pc:picChg chg="add del mod ord">
          <ac:chgData name="Markogiannakis, Aristos" userId="S::aristos.markogiannakis.1@city.ac.uk::80b87048-f730-4318-af7a-80506484f7c5" providerId="AD" clId="Web-{0BB9BAAA-87DA-072C-772E-B1414A9E9120}" dt="2019-02-06T12:31:54.927" v="227"/>
          <ac:picMkLst>
            <pc:docMk/>
            <pc:sldMk cId="3069407668" sldId="270"/>
            <ac:picMk id="6" creationId="{7C6D4B76-9654-42E3-BD1F-E52354385657}"/>
          </ac:picMkLst>
        </pc:picChg>
        <pc:picChg chg="add mod ord">
          <ac:chgData name="Markogiannakis, Aristos" userId="S::aristos.markogiannakis.1@city.ac.uk::80b87048-f730-4318-af7a-80506484f7c5" providerId="AD" clId="Web-{0BB9BAAA-87DA-072C-772E-B1414A9E9120}" dt="2019-02-06T12:32:01.989" v="229" actId="1076"/>
          <ac:picMkLst>
            <pc:docMk/>
            <pc:sldMk cId="3069407668" sldId="270"/>
            <ac:picMk id="10" creationId="{4BB5B928-E371-4E77-9CB6-BEDAFAAF06E5}"/>
          </ac:picMkLst>
        </pc:picChg>
      </pc:sldChg>
      <pc:sldChg chg="addSp delSp modSp">
        <pc:chgData name="Markogiannakis, Aristos" userId="S::aristos.markogiannakis.1@city.ac.uk::80b87048-f730-4318-af7a-80506484f7c5" providerId="AD" clId="Web-{0BB9BAAA-87DA-072C-772E-B1414A9E9120}" dt="2019-02-06T12:47:08.913" v="240" actId="20577"/>
        <pc:sldMkLst>
          <pc:docMk/>
          <pc:sldMk cId="1691273121" sldId="274"/>
        </pc:sldMkLst>
        <pc:spChg chg="add del mod">
          <ac:chgData name="Markogiannakis, Aristos" userId="S::aristos.markogiannakis.1@city.ac.uk::80b87048-f730-4318-af7a-80506484f7c5" providerId="AD" clId="Web-{0BB9BAAA-87DA-072C-772E-B1414A9E9120}" dt="2019-02-06T12:44:22.228" v="234"/>
          <ac:spMkLst>
            <pc:docMk/>
            <pc:sldMk cId="1691273121" sldId="274"/>
            <ac:spMk id="5" creationId="{F703950E-C3E6-4C50-B1B5-A4AF1C1FF092}"/>
          </ac:spMkLst>
        </pc:spChg>
        <pc:spChg chg="mod">
          <ac:chgData name="Markogiannakis, Aristos" userId="S::aristos.markogiannakis.1@city.ac.uk::80b87048-f730-4318-af7a-80506484f7c5" providerId="AD" clId="Web-{0BB9BAAA-87DA-072C-772E-B1414A9E9120}" dt="2019-02-06T12:47:08.913" v="240" actId="20577"/>
          <ac:spMkLst>
            <pc:docMk/>
            <pc:sldMk cId="1691273121" sldId="274"/>
            <ac:spMk id="7" creationId="{4430F867-D373-47D9-A738-971EC75C91F1}"/>
          </ac:spMkLst>
        </pc:spChg>
        <pc:picChg chg="del">
          <ac:chgData name="Markogiannakis, Aristos" userId="S::aristos.markogiannakis.1@city.ac.uk::80b87048-f730-4318-af7a-80506484f7c5" providerId="AD" clId="Web-{0BB9BAAA-87DA-072C-772E-B1414A9E9120}" dt="2019-02-06T12:44:17.431" v="233"/>
          <ac:picMkLst>
            <pc:docMk/>
            <pc:sldMk cId="1691273121" sldId="274"/>
            <ac:picMk id="4" creationId="{3356191D-6E22-44AB-8DEB-691A1072614C}"/>
          </ac:picMkLst>
        </pc:picChg>
        <pc:picChg chg="add mod ord">
          <ac:chgData name="Markogiannakis, Aristos" userId="S::aristos.markogiannakis.1@city.ac.uk::80b87048-f730-4318-af7a-80506484f7c5" providerId="AD" clId="Web-{0BB9BAAA-87DA-072C-772E-B1414A9E9120}" dt="2019-02-06T12:44:24.228" v="235" actId="1076"/>
          <ac:picMkLst>
            <pc:docMk/>
            <pc:sldMk cId="1691273121" sldId="274"/>
            <ac:picMk id="6" creationId="{C0791BAA-3022-42C3-8678-9A1C17A486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BBDD7-9C39-4723-ACAB-60F32989721B}" type="datetimeFigureOut">
              <a:rPr lang="en-US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CD2E0-0E2F-44B0-90D0-ACE9A8C866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2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CD2E0-0E2F-44B0-90D0-ACE9A8C866C6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regfranko.com/blog/i-love-my-iif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1269F-8DB3-4541-BAD5-0C0582E155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42394" y="1745670"/>
            <a:ext cx="12234394" cy="5112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D943E5-4CC0-49AA-8249-3E55E9C9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5" y="238016"/>
            <a:ext cx="3920717" cy="12194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EAF575-7B5E-403A-8F57-6E20B296BA6D}"/>
              </a:ext>
            </a:extLst>
          </p:cNvPr>
          <p:cNvSpPr>
            <a:spLocks noGrp="1"/>
          </p:cNvSpPr>
          <p:nvPr/>
        </p:nvSpPr>
        <p:spPr>
          <a:xfrm>
            <a:off x="514727" y="2220063"/>
            <a:ext cx="5478379" cy="266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FFFFFF"/>
                </a:solidFill>
                <a:cs typeface="Calibri Light"/>
              </a:rPr>
              <a:t>Functions</a:t>
            </a:r>
            <a:r>
              <a:rPr lang="en-US" sz="5400" dirty="0">
                <a:solidFill>
                  <a:srgbClr val="FFFFFF"/>
                </a:solidFill>
                <a:cs typeface="Calibri"/>
              </a:rPr>
              <a:t>, Hoisting this, bind, call, apply, =&gt; functions, let keyword!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2F3067F-30A3-41CF-8C83-124BE115B3A7}"/>
              </a:ext>
            </a:extLst>
          </p:cNvPr>
          <p:cNvSpPr>
            <a:spLocks noGrp="1"/>
          </p:cNvSpPr>
          <p:nvPr/>
        </p:nvSpPr>
        <p:spPr>
          <a:xfrm>
            <a:off x="603763" y="4992695"/>
            <a:ext cx="5478380" cy="1860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>
                <a:solidFill>
                  <a:srgbClr val="FFFFFF"/>
                </a:solidFill>
                <a:cs typeface="Calibri"/>
              </a:rPr>
              <a:t>Aris </a:t>
            </a:r>
            <a:r>
              <a:rPr lang="en-US" sz="1500" err="1">
                <a:solidFill>
                  <a:srgbClr val="FFFFFF"/>
                </a:solidFill>
                <a:cs typeface="Calibri"/>
              </a:rPr>
              <a:t>Markogiannakis</a:t>
            </a:r>
          </a:p>
          <a:p>
            <a:pPr algn="l"/>
            <a:r>
              <a:rPr lang="en-US" sz="1500" b="1">
                <a:solidFill>
                  <a:srgbClr val="FFFFFF"/>
                </a:solidFill>
                <a:cs typeface="Calibri"/>
              </a:rPr>
              <a:t>City University -  Short Courses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1500" b="1">
                <a:solidFill>
                  <a:srgbClr val="FFFFFF"/>
                </a:solidFill>
                <a:cs typeface="Calibri"/>
              </a:rPr>
              <a:t>CS3606 :  JavaScript 2: Advanced </a:t>
            </a:r>
            <a:r>
              <a:rPr lang="en-US" sz="1500" b="1" err="1">
                <a:solidFill>
                  <a:srgbClr val="FFFFFF"/>
                </a:solidFill>
                <a:cs typeface="Calibri"/>
              </a:rPr>
              <a:t>Javascript</a:t>
            </a:r>
            <a:r>
              <a:rPr lang="en-US" sz="1500" b="1">
                <a:solidFill>
                  <a:srgbClr val="FFFFFF"/>
                </a:solidFill>
                <a:cs typeface="Calibri"/>
              </a:rPr>
              <a:t> for Websites and Web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br>
              <a:rPr lang="en-US" sz="1500">
                <a:ea typeface="+mn-lt"/>
                <a:cs typeface="+mn-lt"/>
              </a:rPr>
            </a:b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endParaRPr lang="en-US" sz="15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A6A0-9C40-444C-9D01-1D875CF5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Bad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47B6FF-7255-41BB-A703-66C4EFD79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701" y="2392827"/>
            <a:ext cx="5440034" cy="374889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A7C5-4543-400E-88AC-665901DE6D97}"/>
              </a:ext>
            </a:extLst>
          </p:cNvPr>
          <p:cNvSpPr txBox="1">
            <a:spLocks/>
          </p:cNvSpPr>
          <p:nvPr/>
        </p:nvSpPr>
        <p:spPr>
          <a:xfrm>
            <a:off x="895708" y="1696229"/>
            <a:ext cx="10069903" cy="3544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 • The “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” and “message” variables are only used in the loop, but are available to entire function</a:t>
            </a:r>
          </a:p>
        </p:txBody>
      </p:sp>
    </p:spTree>
    <p:extLst>
      <p:ext uri="{BB962C8B-B14F-4D97-AF65-F5344CB8AC3E}">
        <p14:creationId xmlns:p14="http://schemas.microsoft.com/office/powerpoint/2010/main" val="123892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A6A0-9C40-444C-9D01-1D875CF5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Good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A5A343-1D71-4B59-82FB-E24941CEDE07}"/>
              </a:ext>
            </a:extLst>
          </p:cNvPr>
          <p:cNvSpPr txBox="1">
            <a:spLocks/>
          </p:cNvSpPr>
          <p:nvPr/>
        </p:nvSpPr>
        <p:spPr>
          <a:xfrm>
            <a:off x="981972" y="1696229"/>
            <a:ext cx="10127412" cy="6851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With let, we can declare “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” and “message” within the for block: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The “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” and “message” variables can only be seen inside the for loop</a:t>
            </a:r>
          </a:p>
        </p:txBody>
      </p:sp>
      <p:pic>
        <p:nvPicPr>
          <p:cNvPr id="6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BFBA681C-C03F-4145-A744-8DE093FFE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64" y="2764482"/>
            <a:ext cx="5715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1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F828-3F9F-4759-BD32-B1A25FA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Arrow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3F7E-51B0-47D8-97BC-ACAE333B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34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  </a:t>
            </a:r>
            <a:r>
              <a:rPr lang="en-US" sz="2400">
                <a:cs typeface="Calibri"/>
              </a:rPr>
              <a:t>   Why? </a:t>
            </a:r>
            <a:endParaRPr lang="en-US" sz="2400"/>
          </a:p>
          <a:p>
            <a:pPr lvl="1"/>
            <a:r>
              <a:rPr lang="en-US">
                <a:cs typeface="Calibri"/>
              </a:rPr>
              <a:t>make code less verbose </a:t>
            </a:r>
          </a:p>
          <a:p>
            <a:pPr lvl="1"/>
            <a:r>
              <a:rPr lang="en-US">
                <a:cs typeface="Calibri"/>
              </a:rPr>
              <a:t>resolve common issues with the this keyword</a:t>
            </a: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But? </a:t>
            </a:r>
          </a:p>
          <a:p>
            <a:pPr lvl="1"/>
            <a:r>
              <a:rPr lang="en-US">
                <a:cs typeface="Calibri"/>
              </a:rPr>
              <a:t>they can make it less readable</a:t>
            </a:r>
          </a:p>
          <a:p>
            <a:pPr lvl="1"/>
            <a:r>
              <a:rPr lang="en-US">
                <a:cs typeface="Calibri"/>
              </a:rPr>
              <a:t>They can resolve some of the problems we face with this </a:t>
            </a:r>
          </a:p>
          <a:p>
            <a:pPr lvl="1"/>
            <a:r>
              <a:rPr lang="en-US">
                <a:cs typeface="Calibri"/>
              </a:rPr>
              <a:t> But sometimes it is nice to have a dynamic this</a:t>
            </a:r>
          </a:p>
        </p:txBody>
      </p:sp>
      <p:pic>
        <p:nvPicPr>
          <p:cNvPr id="4" name="Picture 4" descr="A screen shot of a video game&#10;&#10;Description generated with high confidence">
            <a:extLst>
              <a:ext uri="{FF2B5EF4-FFF2-40B4-BE49-F238E27FC236}">
                <a16:creationId xmlns:a16="http://schemas.microsoft.com/office/drawing/2014/main" id="{1F5B4144-0AB1-41CF-8FC6-9801A375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532" y="1829102"/>
            <a:ext cx="5676181" cy="36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1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AE3D-D27B-4FE4-928B-73AEEC06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1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91AD-2B50-4E81-83D6-8B02F3F4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Lets take a look on our exercises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B0BF-5897-4B12-95C8-012681EE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Hoisting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4937-806F-4079-A61E-E714FA51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4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evaluating your script, the JavaScript parser effectively moves any variable or function declarations to the top of their scope.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A6D1CCF1-3714-4CFE-BC4E-D36BF8B9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709005"/>
            <a:ext cx="5589916" cy="36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5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6DBD-D477-4EAE-8176-60269F86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More on hoisting</a:t>
            </a:r>
            <a:endParaRPr lang="en-US"/>
          </a:p>
        </p:txBody>
      </p:sp>
      <p:pic>
        <p:nvPicPr>
          <p:cNvPr id="7" name="Picture 7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F20C1A71-A060-4E04-9A03-6A817068C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03" y="1674806"/>
            <a:ext cx="4085704" cy="435133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4B6662A-081B-4C5D-9FF2-485E83E6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633" y="1799073"/>
            <a:ext cx="5702423" cy="42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5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A366-C4D5-4742-A5CF-8C294646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hoisting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C71E-4ED7-4A9E-9F33-96072436265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540000"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Coding with hoisting in mind will avoid a lot of issues that can arise with variable and function declarations.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It also helps us to understand how the order in which we write our scripts affects the end result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8660-1C1B-43AB-8B6C-FCECAC4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this - keyword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E15C-CFDF-4F70-92AB-E9055819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you create a function, the inner scope automatically receives a this keyword </a:t>
            </a:r>
          </a:p>
          <a:p>
            <a:r>
              <a:rPr lang="en-US">
                <a:cs typeface="Calibri"/>
              </a:rPr>
              <a:t>The value of this will vary, depending upon how the function is called. </a:t>
            </a:r>
            <a:endParaRPr lang="en-US"/>
          </a:p>
          <a:p>
            <a:pPr lvl="1"/>
            <a:r>
              <a:rPr lang="en-US" sz="2800">
                <a:cs typeface="Calibri"/>
              </a:rPr>
              <a:t>and how the function was defined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66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CEDC-F5FF-49A1-A311-857CC918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CD12-2BCF-482B-80EB-07714BA4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cs typeface="Calibri"/>
              </a:rPr>
              <a:t>Functions are also objects</a:t>
            </a:r>
          </a:p>
          <a:p>
            <a:r>
              <a:rPr lang="en-US" sz="4000">
                <a:cs typeface="Calibri"/>
              </a:rPr>
              <a:t>Functions can be treated as a objects </a:t>
            </a:r>
          </a:p>
          <a:p>
            <a:r>
              <a:rPr lang="en-US" sz="4000">
                <a:cs typeface="Calibri"/>
              </a:rPr>
              <a:t>We can store functions in variable </a:t>
            </a:r>
          </a:p>
          <a:p>
            <a:r>
              <a:rPr lang="en-US" sz="4000">
                <a:cs typeface="Calibri"/>
              </a:rPr>
              <a:t>We can pass a function as an argument in a function </a:t>
            </a:r>
            <a:r>
              <a:rPr lang="en-US" sz="4000" b="1">
                <a:cs typeface="Calibri"/>
              </a:rPr>
              <a:t>and </a:t>
            </a:r>
            <a:r>
              <a:rPr lang="en-US" sz="4000">
                <a:cs typeface="Calibri" panose="020F0502020204030204"/>
              </a:rPr>
              <a:t>return a function from a function. </a:t>
            </a:r>
          </a:p>
        </p:txBody>
      </p:sp>
    </p:spTree>
    <p:extLst>
      <p:ext uri="{BB962C8B-B14F-4D97-AF65-F5344CB8AC3E}">
        <p14:creationId xmlns:p14="http://schemas.microsoft.com/office/powerpoint/2010/main" val="35937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A3C4-70DA-4D6E-A8F3-7A881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+mj-lt"/>
                <a:cs typeface="+mj-lt"/>
              </a:rPr>
              <a:t>Functions returning functions </a:t>
            </a:r>
            <a:br>
              <a:rPr lang="en-US" sz="4000">
                <a:ea typeface="+mj-lt"/>
                <a:cs typeface="+mj-lt"/>
              </a:rPr>
            </a:br>
            <a:r>
              <a:rPr lang="en-US" sz="4000">
                <a:ea typeface="+mj-lt"/>
                <a:cs typeface="+mj-lt"/>
              </a:rPr>
              <a:t>(High Order Functions)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E0F6-71BF-46A7-97B0-DEEE7E26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43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On this example we can return a function from a function</a:t>
            </a:r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C67F31-D70C-4EB7-BBC4-772D7C1E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14" y="1375396"/>
            <a:ext cx="6118187" cy="5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8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5321E0-3DE2-49A1-8BDE-55C97F0006A1}"/>
              </a:ext>
            </a:extLst>
          </p:cNvPr>
          <p:cNvSpPr>
            <a:spLocks noGrp="1"/>
          </p:cNvSpPr>
          <p:nvPr/>
        </p:nvSpPr>
        <p:spPr>
          <a:xfrm>
            <a:off x="1123950" y="6508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This week?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1AEA64-219C-4652-9FEF-DCC2CE567456}"/>
              </a:ext>
            </a:extLst>
          </p:cNvPr>
          <p:cNvSpPr>
            <a:spLocks noGrp="1"/>
          </p:cNvSpPr>
          <p:nvPr/>
        </p:nvSpPr>
        <p:spPr>
          <a:xfrm>
            <a:off x="1123950" y="21113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This week we will learn about:</a:t>
            </a:r>
          </a:p>
          <a:p>
            <a:r>
              <a:rPr lang="en-US">
                <a:cs typeface="Calibri"/>
              </a:rPr>
              <a:t>Scope</a:t>
            </a:r>
          </a:p>
          <a:p>
            <a:r>
              <a:rPr lang="en-US">
                <a:ea typeface="+mn-lt"/>
                <a:cs typeface="+mn-lt"/>
              </a:rPr>
              <a:t>let/const keyword</a:t>
            </a:r>
          </a:p>
          <a:p>
            <a:r>
              <a:rPr lang="en-US">
                <a:ea typeface="+mn-lt"/>
                <a:cs typeface="+mn-lt"/>
              </a:rPr>
              <a:t>Arrow functions </a:t>
            </a:r>
            <a:endParaRPr lang="en-US"/>
          </a:p>
          <a:p>
            <a:r>
              <a:rPr lang="en-US">
                <a:cs typeface="Calibri"/>
              </a:rPr>
              <a:t>Hoisting</a:t>
            </a:r>
            <a:endParaRPr lang="en-US"/>
          </a:p>
          <a:p>
            <a:r>
              <a:rPr lang="en-US">
                <a:cs typeface="Calibri"/>
              </a:rPr>
              <a:t>This!</a:t>
            </a:r>
          </a:p>
          <a:p>
            <a:r>
              <a:rPr lang="en-US">
                <a:cs typeface="Calibri"/>
              </a:rPr>
              <a:t>Functions</a:t>
            </a:r>
          </a:p>
          <a:p>
            <a:r>
              <a:rPr lang="en-US">
                <a:cs typeface="Calibri"/>
              </a:rPr>
              <a:t>Bind/Call/Apply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476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A3C4-70DA-4D6E-A8F3-7A881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+mj-lt"/>
                <a:cs typeface="+mj-lt"/>
              </a:rPr>
              <a:t>Passing functions as arguments</a:t>
            </a:r>
            <a:br>
              <a:rPr lang="en-US" sz="4000">
                <a:ea typeface="+mj-lt"/>
                <a:cs typeface="+mj-lt"/>
              </a:rPr>
            </a:br>
            <a:r>
              <a:rPr lang="en-US" sz="4000">
                <a:ea typeface="+mj-lt"/>
                <a:cs typeface="+mj-lt"/>
              </a:rPr>
              <a:t>(High Order Functions)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E0F6-71BF-46A7-97B0-DEEE7E26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43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On this example we can pass a function as an argument.</a:t>
            </a:r>
            <a:endParaRPr lang="en-US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1D05BB-97B2-41B8-88F0-C50954F6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01" y="1135889"/>
            <a:ext cx="4732940" cy="56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3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A3C4-70DA-4D6E-A8F3-7A881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IFEE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E0F6-71BF-46A7-97B0-DEEE7E26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72" y="1807904"/>
            <a:ext cx="56227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common </a:t>
            </a:r>
            <a:r>
              <a:rPr lang="en-US" b="1">
                <a:ea typeface="+mn-lt"/>
                <a:cs typeface="+mn-lt"/>
              </a:rPr>
              <a:t>advantage</a:t>
            </a:r>
            <a:r>
              <a:rPr lang="en-US">
                <a:ea typeface="+mn-lt"/>
                <a:cs typeface="+mn-lt"/>
              </a:rPr>
              <a:t> of </a:t>
            </a:r>
            <a:r>
              <a:rPr lang="en-US" b="1">
                <a:ea typeface="+mn-lt"/>
                <a:cs typeface="+mn-lt"/>
              </a:rPr>
              <a:t>IIFE</a:t>
            </a:r>
            <a:r>
              <a:rPr lang="en-US">
                <a:ea typeface="+mn-lt"/>
                <a:cs typeface="+mn-lt"/>
              </a:rPr>
              <a:t> is that any "Function or Variable" defined inside </a:t>
            </a:r>
            <a:r>
              <a:rPr lang="en-US" b="1">
                <a:ea typeface="+mn-lt"/>
                <a:cs typeface="+mn-lt"/>
              </a:rPr>
              <a:t>IIFE</a:t>
            </a:r>
            <a:r>
              <a:rPr lang="en-US">
                <a:ea typeface="+mn-lt"/>
                <a:cs typeface="+mn-lt"/>
              </a:rPr>
              <a:t>, cannot be accessed outside the </a:t>
            </a:r>
            <a:r>
              <a:rPr lang="en-US" b="1">
                <a:ea typeface="+mn-lt"/>
                <a:cs typeface="+mn-lt"/>
              </a:rPr>
              <a:t>IIFE</a:t>
            </a:r>
            <a:r>
              <a:rPr lang="en-US">
                <a:ea typeface="+mn-lt"/>
                <a:cs typeface="+mn-lt"/>
              </a:rPr>
              <a:t> block, thus preventing global scope from getting polluted. Also helps us manage memory in an efficient manner.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We can only call it once – to initialise something and data privacy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FAE7DC-AF51-47BB-A4D4-21110A16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63" y="1698484"/>
            <a:ext cx="6030432" cy="39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1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06BF-13CF-4D5F-9FB8-B92A6858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Closures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1888-7C13-4DAC-8707-65A963F6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4367" cy="37311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The inner function has access to the local variables of the outer function.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Normally when a function exits, all it's local variables are destroyed, but…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If I hang on to the inner function in some way, the local variables of the outer function are still needed by the inner function.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They are still in scope, so they are not garbage collected.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E346D8-460E-4A98-8705-DD3B1EBE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37" y="1930382"/>
            <a:ext cx="4990300" cy="33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E37D-7F61-4328-A301-8189D76F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5B8F-71E3-468F-BCA0-EC5E47B7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Conver the slide on 12 to closures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F161-DFFE-4628-871B-56A3B93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this: in functions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CD21E9-5A12-48E9-921A-DADEF35174F9}"/>
              </a:ext>
            </a:extLst>
          </p:cNvPr>
          <p:cNvSpPr txBox="1">
            <a:spLocks/>
          </p:cNvSpPr>
          <p:nvPr/>
        </p:nvSpPr>
        <p:spPr>
          <a:xfrm>
            <a:off x="838200" y="1538078"/>
            <a:ext cx="482216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Inside a function definition, this will also default to the global object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 sz="2800">
                <a:cs typeface="Calibri"/>
              </a:rPr>
              <a:t>Inside an object method,</a:t>
            </a:r>
            <a:r>
              <a:rPr lang="en-US">
                <a:cs typeface="Calibri"/>
              </a:rPr>
              <a:t> </a:t>
            </a:r>
            <a:r>
              <a:rPr lang="en-US" sz="2800">
                <a:cs typeface="Calibri"/>
              </a:rPr>
              <a:t>the this keyword takes the value of the </a:t>
            </a:r>
            <a:r>
              <a:rPr lang="en-US" sz="2800" i="1">
                <a:cs typeface="Calibri"/>
              </a:rPr>
              <a:t>object </a:t>
            </a:r>
            <a:r>
              <a:rPr lang="en-US" sz="2800">
                <a:cs typeface="Calibri"/>
              </a:rPr>
              <a:t>the method belongs to.</a:t>
            </a:r>
            <a:r>
              <a:rPr lang="en-US">
                <a:cs typeface="Calibri"/>
              </a:rPr>
              <a:t> </a:t>
            </a:r>
          </a:p>
          <a:p>
            <a:endParaRPr lang="en-US" sz="28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 sz="280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ECB483-33A8-4BDE-BB12-337B509FD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608" y="197027"/>
            <a:ext cx="5273891" cy="2984746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E06F1B-6C5B-4204-8E93-23DD215D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86" y="3512951"/>
            <a:ext cx="3926889" cy="30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7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5754-C718-4744-A133-E11F3E0C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call, apply, bind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501E-A741-42C7-B19A-80966539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Call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With the call method, you pass an object as the first argument, followed by the target function arguments.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Apply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With the apply method, you pass an object as the first argument, followed by the target function arguments as an array.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Bind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With the bind method, you can create a new function where this will be a specified object </a:t>
            </a: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97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2222-BD03-4877-ABFF-58128F5B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Call</a:t>
            </a:r>
            <a:endParaRPr lang="en-US"/>
          </a:p>
        </p:txBody>
      </p:sp>
      <p:pic>
        <p:nvPicPr>
          <p:cNvPr id="10" name="Picture 10" descr="A screenshot of a social media post with text and a black background&#10;&#10;Description generated with high confidence">
            <a:extLst>
              <a:ext uri="{FF2B5EF4-FFF2-40B4-BE49-F238E27FC236}">
                <a16:creationId xmlns:a16="http://schemas.microsoft.com/office/drawing/2014/main" id="{21086EDE-D957-4F90-B155-B3C8FBB57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021" y="1825625"/>
            <a:ext cx="79279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58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7A6E-79C4-4A4E-A6E3-AC18205B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Apply (corrected)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0A3838-33F2-48B5-ADFD-34347956D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61" y="1718048"/>
            <a:ext cx="7894020" cy="4351338"/>
          </a:xfrm>
        </p:spPr>
      </p:pic>
    </p:spTree>
    <p:extLst>
      <p:ext uri="{BB962C8B-B14F-4D97-AF65-F5344CB8AC3E}">
        <p14:creationId xmlns:p14="http://schemas.microsoft.com/office/powerpoint/2010/main" val="3069407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B42D-2C7B-43F5-AA03-6708F8D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Bind</a:t>
            </a:r>
            <a:endParaRPr lang="en-US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099A7B-65D1-48CB-AE49-0C805DDA0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348" y="1736848"/>
            <a:ext cx="55489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26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C158-3441-4359-BD23-53BB74CD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was the difference between call and apply?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3305-3864-4337-AA80-EE2D6D3A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Difference between call</a:t>
            </a:r>
            <a:r>
              <a:rPr lang="en-US">
                <a:cs typeface="Calibri"/>
              </a:rPr>
              <a:t> and </a:t>
            </a:r>
            <a:r>
              <a:rPr lang="en-US" b="1">
                <a:cs typeface="Calibri"/>
              </a:rPr>
              <a:t>apply</a:t>
            </a:r>
            <a:r>
              <a:rPr lang="en-US">
                <a:cs typeface="Calibri"/>
              </a:rPr>
              <a:t> is just that </a:t>
            </a:r>
            <a:r>
              <a:rPr lang="en-US" b="1">
                <a:cs typeface="Calibri"/>
              </a:rPr>
              <a:t>apply</a:t>
            </a:r>
            <a:r>
              <a:rPr lang="en-US">
                <a:cs typeface="Calibri"/>
              </a:rPr>
              <a:t> accepts parameters </a:t>
            </a:r>
            <a:r>
              <a:rPr lang="en-US" b="1">
                <a:cs typeface="Calibri"/>
              </a:rPr>
              <a:t>in the </a:t>
            </a:r>
            <a:r>
              <a:rPr lang="en-US">
                <a:cs typeface="Calibri"/>
              </a:rPr>
              <a:t>form of an array while </a:t>
            </a:r>
            <a:r>
              <a:rPr lang="en-US" b="1">
                <a:cs typeface="Calibri"/>
              </a:rPr>
              <a:t>call</a:t>
            </a:r>
            <a:r>
              <a:rPr lang="en-US">
                <a:cs typeface="Calibri"/>
              </a:rPr>
              <a:t> simply can accept a comma separated list of arguments. </a:t>
            </a:r>
          </a:p>
          <a:p>
            <a:r>
              <a:rPr lang="en-US">
                <a:cs typeface="Calibri"/>
              </a:rPr>
              <a:t>A </a:t>
            </a:r>
            <a:r>
              <a:rPr lang="en-US" b="1">
                <a:cs typeface="Calibri"/>
              </a:rPr>
              <a:t>bind</a:t>
            </a:r>
            <a:r>
              <a:rPr lang="en-US">
                <a:cs typeface="Calibri"/>
              </a:rPr>
              <a:t> function is basically which binds the context of something and then stores it into a variable for execution at a later stage.</a:t>
            </a:r>
          </a:p>
        </p:txBody>
      </p:sp>
    </p:spTree>
    <p:extLst>
      <p:ext uri="{BB962C8B-B14F-4D97-AF65-F5344CB8AC3E}">
        <p14:creationId xmlns:p14="http://schemas.microsoft.com/office/powerpoint/2010/main" val="87502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51EE-7C92-48B8-BE79-65E3CAA5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Scopes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FE09-14B0-4E52-9C39-4EF91BCE0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004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There are two different types of Scope</a:t>
            </a:r>
          </a:p>
          <a:p>
            <a:pPr lvl="1"/>
            <a:r>
              <a:rPr lang="en-US" sz="3200" b="1">
                <a:cs typeface="Calibri"/>
              </a:rPr>
              <a:t>Global </a:t>
            </a:r>
          </a:p>
          <a:p>
            <a:pPr lvl="2"/>
            <a:r>
              <a:rPr lang="en-US" sz="2800">
                <a:cs typeface="Calibri"/>
              </a:rPr>
              <a:t>Variables created outside a function definition</a:t>
            </a:r>
          </a:p>
          <a:p>
            <a:pPr lvl="1"/>
            <a:r>
              <a:rPr lang="en-US" sz="3200" b="1">
                <a:cs typeface="Calibri"/>
              </a:rPr>
              <a:t>Functional</a:t>
            </a:r>
          </a:p>
          <a:p>
            <a:pPr lvl="2"/>
            <a:r>
              <a:rPr lang="en-US" sz="2800">
                <a:cs typeface="Calibri"/>
              </a:rPr>
              <a:t>Variables created with the function definition </a:t>
            </a:r>
            <a:endParaRPr lang="en-US" sz="2800">
              <a:ea typeface="+mn-lt"/>
              <a:cs typeface="+mn-lt"/>
            </a:endParaRPr>
          </a:p>
          <a:p>
            <a:pPr lvl="1"/>
            <a:r>
              <a:rPr lang="en-US" sz="3200" b="1">
                <a:ea typeface="+mn-lt"/>
                <a:cs typeface="+mn-lt"/>
              </a:rPr>
              <a:t>Block Scope</a:t>
            </a:r>
          </a:p>
          <a:p>
            <a:pPr lvl="2"/>
            <a:r>
              <a:rPr lang="en-US" sz="2800">
                <a:cs typeface="Calibri"/>
              </a:rPr>
              <a:t>Blocks can be if, for loops 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A6E899-0CC3-41A5-8E22-072AB916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16" y="109255"/>
            <a:ext cx="4443481" cy="2897620"/>
          </a:xfrm>
          <a:prstGeom prst="rect">
            <a:avLst/>
          </a:prstGeom>
        </p:spPr>
      </p:pic>
      <p:pic>
        <p:nvPicPr>
          <p:cNvPr id="7" name="Picture 8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D42F6E2-FD79-4FD7-AF3E-4C6FB846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397" y="3170291"/>
            <a:ext cx="4350855" cy="36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12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3E59-FDB3-4C0F-A739-C8333A6B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let keyword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0A74-6E1C-4CC9-8DC2-FEF636F3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As of 2015 a new way of declaring variables</a:t>
            </a:r>
          </a:p>
          <a:p>
            <a:r>
              <a:rPr lang="en-US">
                <a:cs typeface="Calibri"/>
              </a:rPr>
              <a:t>Not a replacement of var although in many ways it can be seen as the same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// Create a global variable called "a"</a:t>
            </a:r>
          </a:p>
          <a:p>
            <a:pPr marL="457200" lvl="1" indent="0">
              <a:buNone/>
            </a:pPr>
            <a:r>
              <a:rPr lang="en-US">
                <a:cs typeface="Calibri"/>
              </a:rPr>
              <a:t> var a = 1;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// or ..</a:t>
            </a:r>
            <a:endParaRPr lang="en-US"/>
          </a:p>
          <a:p>
            <a:pPr marL="457200" lvl="1" indent="0">
              <a:buNone/>
            </a:pPr>
            <a:r>
              <a:rPr lang="en-US">
                <a:cs typeface="Calibri"/>
              </a:rPr>
              <a:t>let a = 1;</a:t>
            </a:r>
          </a:p>
        </p:txBody>
      </p:sp>
    </p:spTree>
    <p:extLst>
      <p:ext uri="{BB962C8B-B14F-4D97-AF65-F5344CB8AC3E}">
        <p14:creationId xmlns:p14="http://schemas.microsoft.com/office/powerpoint/2010/main" val="461748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F48A-3DD7-4F28-AA04-5C5A1379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Differences between var and let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CB31-66D9-4399-8D77-8398703B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00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var declarations are scoped to the function they appear in,</a:t>
            </a:r>
          </a:p>
          <a:p>
            <a:r>
              <a:rPr lang="en-US">
                <a:cs typeface="Calibri"/>
              </a:rPr>
              <a:t>let declarations are scoped to the code block they appear in</a:t>
            </a:r>
          </a:p>
          <a:p>
            <a:pPr lvl="1"/>
            <a:r>
              <a:rPr lang="en-US">
                <a:cs typeface="Calibri"/>
              </a:rPr>
              <a:t>Code blocks – if, for , while, switch </a:t>
            </a:r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 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let declarations are hoisted in a slightly different manner to var declarations</a:t>
            </a:r>
          </a:p>
          <a:p>
            <a:r>
              <a:rPr lang="en-US">
                <a:cs typeface="Calibri"/>
              </a:rPr>
              <a:t>Var declarations in the global scope create a corresponding property on the window object, let declarations d </a:t>
            </a:r>
          </a:p>
        </p:txBody>
      </p:sp>
    </p:spTree>
    <p:extLst>
      <p:ext uri="{BB962C8B-B14F-4D97-AF65-F5344CB8AC3E}">
        <p14:creationId xmlns:p14="http://schemas.microsoft.com/office/powerpoint/2010/main" val="2352087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E452-9C0B-4977-9521-39930278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Finally...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CB75-113B-4258-9ACC-148A2CCD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Time for exercise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6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1A40-1325-4F55-A99D-CC650F51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Differences between functions and blocks...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ACCF-2575-4146-AA52-DAF33ABD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will the result be for the second code example?</a:t>
            </a:r>
            <a:endParaRPr lang="en-US"/>
          </a:p>
        </p:txBody>
      </p:sp>
      <p:pic>
        <p:nvPicPr>
          <p:cNvPr id="5" name="Picture 8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94AA534-74ED-4026-9733-13F1F0F7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1" y="2735817"/>
            <a:ext cx="4404565" cy="3659548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1C8A55-7FCC-40E8-9A64-9C567066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59" y="2696974"/>
            <a:ext cx="4580964" cy="366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8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8295-0BD4-4334-B007-39BF22EB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And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E3FB-19FC-4346-9379-52A3EE4A5C9F}"/>
              </a:ext>
            </a:extLst>
          </p:cNvPr>
          <p:cNvSpPr txBox="1">
            <a:spLocks/>
          </p:cNvSpPr>
          <p:nvPr/>
        </p:nvSpPr>
        <p:spPr>
          <a:xfrm>
            <a:off x="645695" y="1937920"/>
            <a:ext cx="526004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In this example we have an IIFE, see below what is an IIFE.</a:t>
            </a:r>
          </a:p>
          <a:p>
            <a:r>
              <a:rPr lang="en-US">
                <a:cs typeface="Calibri"/>
              </a:rPr>
              <a:t>If you run the code you will notice that it is still behaves as a function </a:t>
            </a:r>
          </a:p>
          <a:p>
            <a:endParaRPr lang="en-US" sz="1400">
              <a:cs typeface="Calibri"/>
            </a:endParaRPr>
          </a:p>
          <a:p>
            <a:r>
              <a:rPr lang="en-US" sz="1400">
                <a:cs typeface="Calibri"/>
              </a:rPr>
              <a:t>An </a:t>
            </a:r>
            <a:r>
              <a:rPr lang="en-US" sz="1400" b="1">
                <a:cs typeface="Calibri"/>
              </a:rPr>
              <a:t>IIFE</a:t>
            </a:r>
            <a:r>
              <a:rPr lang="en-US" sz="1400">
                <a:cs typeface="Calibri"/>
              </a:rPr>
              <a:t>, or Immediately Invoked Function Expression, </a:t>
            </a:r>
            <a:r>
              <a:rPr lang="en-US" sz="1400" b="1">
                <a:cs typeface="Calibri"/>
              </a:rPr>
              <a:t>is</a:t>
            </a:r>
            <a:r>
              <a:rPr lang="en-US" sz="1400">
                <a:cs typeface="Calibri"/>
              </a:rPr>
              <a:t> a common JavaScript design pattern </a:t>
            </a:r>
            <a:r>
              <a:rPr lang="en-US" sz="1400" b="1">
                <a:cs typeface="Calibri"/>
              </a:rPr>
              <a:t>used</a:t>
            </a:r>
            <a:r>
              <a:rPr lang="en-US" sz="1400">
                <a:cs typeface="Calibri"/>
              </a:rPr>
              <a:t> by most popular libraries to place all library code inside of a local scope. In the words of James </a:t>
            </a:r>
            <a:r>
              <a:rPr lang="en-US" sz="1400" err="1">
                <a:cs typeface="Calibri"/>
              </a:rPr>
              <a:t>Padolsey</a:t>
            </a:r>
            <a:r>
              <a:rPr lang="en-US" sz="1400">
                <a:cs typeface="Calibri"/>
              </a:rPr>
              <a:t>: An </a:t>
            </a:r>
            <a:r>
              <a:rPr lang="en-US" sz="1400" b="1">
                <a:cs typeface="Calibri"/>
              </a:rPr>
              <a:t>IIFE</a:t>
            </a:r>
            <a:r>
              <a:rPr lang="en-US" sz="1400">
                <a:cs typeface="Calibri"/>
              </a:rPr>
              <a:t> protects a module's scope from the environment in which it </a:t>
            </a:r>
            <a:r>
              <a:rPr lang="en-US" sz="1400" b="1">
                <a:cs typeface="Calibri"/>
              </a:rPr>
              <a:t>is</a:t>
            </a:r>
            <a:r>
              <a:rPr lang="en-US" sz="1400">
                <a:cs typeface="Calibri"/>
              </a:rPr>
              <a:t> placed. (</a:t>
            </a:r>
            <a:r>
              <a:rPr lang="en-US" sz="1400">
                <a:cs typeface="Calibri"/>
                <a:hlinkClick r:id="rId2"/>
              </a:rPr>
              <a:t>gregfranko.com/blog/i-love-my-iife</a:t>
            </a:r>
            <a:r>
              <a:rPr lang="en-US" sz="1400">
                <a:cs typeface="Calibri"/>
              </a:rPr>
              <a:t>)</a:t>
            </a:r>
            <a:endParaRPr lang="en-US"/>
          </a:p>
        </p:txBody>
      </p:sp>
      <p:pic>
        <p:nvPicPr>
          <p:cNvPr id="13" name="Picture 1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BC1AFEB0-5DEA-4E5C-AC8F-850409E1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5294" y="14714"/>
            <a:ext cx="3748395" cy="3687163"/>
          </a:xfrm>
          <a:prstGeom prst="rect">
            <a:avLst/>
          </a:prstGeom>
        </p:spPr>
      </p:pic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2EA2C2-AD1A-4C9C-AD9E-2E913C1B6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88" y="3870219"/>
            <a:ext cx="4017944" cy="32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18EB-14D4-4D61-AF1C-D2DEDDF4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Finally this one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C396E2-085F-43A7-8E17-323DFEE06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681" y="1781237"/>
            <a:ext cx="45153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6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9278-B01C-4D13-91E6-03655622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problem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0F867-D373-47D9-A738-971EC75C91F1}"/>
              </a:ext>
            </a:extLst>
          </p:cNvPr>
          <p:cNvSpPr txBox="1">
            <a:spLocks/>
          </p:cNvSpPr>
          <p:nvPr/>
        </p:nvSpPr>
        <p:spPr>
          <a:xfrm>
            <a:off x="895708" y="1696229"/>
            <a:ext cx="10069903" cy="3544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 Both “price” declarations point to the same variable</a:t>
            </a:r>
          </a:p>
        </p:txBody>
      </p:sp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791BAA-3022-42C3-8678-9A1C17A48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720" y="2215865"/>
            <a:ext cx="78295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7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1B2A-11C3-45A1-9544-75E6EE9F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solution</a:t>
            </a:r>
            <a:endParaRPr lang="en-US"/>
          </a:p>
        </p:txBody>
      </p:sp>
      <p:pic>
        <p:nvPicPr>
          <p:cNvPr id="4" name="Picture 4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FC638A4-0774-4BEB-9072-467FB47C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642" y="2411774"/>
            <a:ext cx="6847577" cy="45141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12279B-E0D4-447A-8CE0-FFCB1F43792F}"/>
              </a:ext>
            </a:extLst>
          </p:cNvPr>
          <p:cNvSpPr txBox="1">
            <a:spLocks/>
          </p:cNvSpPr>
          <p:nvPr/>
        </p:nvSpPr>
        <p:spPr>
          <a:xfrm>
            <a:off x="895708" y="1696229"/>
            <a:ext cx="10069903" cy="3544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 The “c” variable declared with let is scoped to the if block</a:t>
            </a:r>
          </a:p>
        </p:txBody>
      </p:sp>
    </p:spTree>
    <p:extLst>
      <p:ext uri="{BB962C8B-B14F-4D97-AF65-F5344CB8AC3E}">
        <p14:creationId xmlns:p14="http://schemas.microsoft.com/office/powerpoint/2010/main" val="373714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0CC8-7BF3-4705-96A7-4DEBB5F9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D89-6B6D-4709-BD30-F46B6DB8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80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Global scope – window object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And with let?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8F3030-68E6-4ADF-A1EF-592192F9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76" y="1757319"/>
            <a:ext cx="5115464" cy="17474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462B103-5749-47AD-9FA2-461B3609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5" y="3883859"/>
            <a:ext cx="5129841" cy="17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5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Scopes</vt:lpstr>
      <vt:lpstr>Differences between functions and blocks...</vt:lpstr>
      <vt:lpstr>And this one</vt:lpstr>
      <vt:lpstr>Finally this one</vt:lpstr>
      <vt:lpstr>The problem</vt:lpstr>
      <vt:lpstr>The solution</vt:lpstr>
      <vt:lpstr>PowerPoint Presentation</vt:lpstr>
      <vt:lpstr>Bad</vt:lpstr>
      <vt:lpstr>Good</vt:lpstr>
      <vt:lpstr>Arrow functions</vt:lpstr>
      <vt:lpstr>Exercise 1 </vt:lpstr>
      <vt:lpstr>Hoisting</vt:lpstr>
      <vt:lpstr>More on hoisting</vt:lpstr>
      <vt:lpstr>Why hoisting</vt:lpstr>
      <vt:lpstr>this - keyword</vt:lpstr>
      <vt:lpstr>Functions</vt:lpstr>
      <vt:lpstr>Functions returning functions  (High Order Functions)</vt:lpstr>
      <vt:lpstr>Passing functions as arguments (High Order Functions)</vt:lpstr>
      <vt:lpstr>IFEE</vt:lpstr>
      <vt:lpstr>Closures</vt:lpstr>
      <vt:lpstr>Exercise 2</vt:lpstr>
      <vt:lpstr>this: in functions</vt:lpstr>
      <vt:lpstr>call, apply, bind</vt:lpstr>
      <vt:lpstr>Call</vt:lpstr>
      <vt:lpstr>Apply (corrected)</vt:lpstr>
      <vt:lpstr>Bind</vt:lpstr>
      <vt:lpstr>What was the difference between call and apply?</vt:lpstr>
      <vt:lpstr>The let keyword</vt:lpstr>
      <vt:lpstr>Differences between var and let</vt:lpstr>
      <vt:lpstr>Finally...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2013-07-15T20:26:40Z</dcterms:created>
  <dcterms:modified xsi:type="dcterms:W3CDTF">2021-01-05T20:04:40Z</dcterms:modified>
</cp:coreProperties>
</file>