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95006-FF48-533D-102E-C6C9F882A4B1}" v="1" dt="2019-02-12T18:28:21.979"/>
    <p1510:client id="{8D3EF708-8672-4D79-82C5-C5EE06DAF9CD}" v="1" dt="2019-10-29T19:26:34.922"/>
    <p1510:client id="{9E54AE0E-E122-A6AE-B59F-326B02F8D207}" v="2" dt="2020-02-11T18:51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giannakis, Aristos" userId="S::aristos.markogiannakis.1@city.ac.uk::80b87048-f730-4318-af7a-80506484f7c5" providerId="AD" clId="Web-{9A6D6C60-CB15-4D8D-80BB-B5E174AE0401}"/>
    <pc:docChg chg="modSld">
      <pc:chgData name="Markogiannakis, Aristos" userId="S::aristos.markogiannakis.1@city.ac.uk::80b87048-f730-4318-af7a-80506484f7c5" providerId="AD" clId="Web-{9A6D6C60-CB15-4D8D-80BB-B5E174AE0401}" dt="2018-06-04T14:37:58.057" v="3"/>
      <pc:docMkLst>
        <pc:docMk/>
      </pc:docMkLst>
      <pc:sldChg chg="addSp delSp modSp">
        <pc:chgData name="Markogiannakis, Aristos" userId="S::aristos.markogiannakis.1@city.ac.uk::80b87048-f730-4318-af7a-80506484f7c5" providerId="AD" clId="Web-{9A6D6C60-CB15-4D8D-80BB-B5E174AE0401}" dt="2018-06-04T14:37:58.057" v="3"/>
        <pc:sldMkLst>
          <pc:docMk/>
          <pc:sldMk cId="109857222" sldId="256"/>
        </pc:sldMkLst>
        <pc:spChg chg="add del mod">
          <ac:chgData name="Markogiannakis, Aristos" userId="S::aristos.markogiannakis.1@city.ac.uk::80b87048-f730-4318-af7a-80506484f7c5" providerId="AD" clId="Web-{9A6D6C60-CB15-4D8D-80BB-B5E174AE0401}" dt="2018-06-04T14:37:58.057" v="3"/>
          <ac:spMkLst>
            <pc:docMk/>
            <pc:sldMk cId="109857222" sldId="256"/>
            <ac:spMk id="8" creationId="{6036DC6C-90C0-4179-B868-42124E2A602B}"/>
          </ac:spMkLst>
        </pc:spChg>
      </pc:sldChg>
    </pc:docChg>
  </pc:docChgLst>
  <pc:docChgLst>
    <pc:chgData name="Guest User" userId="S::urn:spo:anon#8462c0cc4e24960d2b22e3964088a3bfabca0a20a6301b6e846f12628730e25c::" providerId="AD" clId="Web-{9E54AE0E-E122-A6AE-B59F-326B02F8D207}"/>
    <pc:docChg chg="modSld">
      <pc:chgData name="Guest User" userId="S::urn:spo:anon#8462c0cc4e24960d2b22e3964088a3bfabca0a20a6301b6e846f12628730e25c::" providerId="AD" clId="Web-{9E54AE0E-E122-A6AE-B59F-326B02F8D207}" dt="2020-02-11T18:51:37.134" v="1" actId="20577"/>
      <pc:docMkLst>
        <pc:docMk/>
      </pc:docMkLst>
      <pc:sldChg chg="modSp">
        <pc:chgData name="Guest User" userId="S::urn:spo:anon#8462c0cc4e24960d2b22e3964088a3bfabca0a20a6301b6e846f12628730e25c::" providerId="AD" clId="Web-{9E54AE0E-E122-A6AE-B59F-326B02F8D207}" dt="2020-02-11T18:51:37.118" v="0" actId="20577"/>
        <pc:sldMkLst>
          <pc:docMk/>
          <pc:sldMk cId="433138259" sldId="258"/>
        </pc:sldMkLst>
        <pc:spChg chg="mod">
          <ac:chgData name="Guest User" userId="S::urn:spo:anon#8462c0cc4e24960d2b22e3964088a3bfabca0a20a6301b6e846f12628730e25c::" providerId="AD" clId="Web-{9E54AE0E-E122-A6AE-B59F-326B02F8D207}" dt="2020-02-11T18:51:37.118" v="0" actId="20577"/>
          <ac:spMkLst>
            <pc:docMk/>
            <pc:sldMk cId="433138259" sldId="258"/>
            <ac:spMk id="3" creationId="{11A5DAA0-8B79-497A-8BCC-5DDB735D9484}"/>
          </ac:spMkLst>
        </pc:spChg>
      </pc:sldChg>
    </pc:docChg>
  </pc:docChgLst>
  <pc:docChgLst>
    <pc:chgData name="Guest User" userId="S::urn:spo:anon#8462c0cc4e24960d2b22e3964088a3bfabca0a20a6301b6e846f12628730e25c::" providerId="AD" clId="Web-{8D3EF708-8672-4D79-82C5-C5EE06DAF9CD}"/>
    <pc:docChg chg="delSld">
      <pc:chgData name="Guest User" userId="S::urn:spo:anon#8462c0cc4e24960d2b22e3964088a3bfabca0a20a6301b6e846f12628730e25c::" providerId="AD" clId="Web-{8D3EF708-8672-4D79-82C5-C5EE06DAF9CD}" dt="2019-10-29T19:26:34.922" v="0"/>
      <pc:docMkLst>
        <pc:docMk/>
      </pc:docMkLst>
      <pc:sldChg chg="del">
        <pc:chgData name="Guest User" userId="S::urn:spo:anon#8462c0cc4e24960d2b22e3964088a3bfabca0a20a6301b6e846f12628730e25c::" providerId="AD" clId="Web-{8D3EF708-8672-4D79-82C5-C5EE06DAF9CD}" dt="2019-10-29T19:26:34.922" v="0"/>
        <pc:sldMkLst>
          <pc:docMk/>
          <pc:sldMk cId="1640983876" sldId="279"/>
        </pc:sldMkLst>
      </pc:sldChg>
    </pc:docChg>
  </pc:docChgLst>
  <pc:docChgLst>
    <pc:chgData name="Markogiannakis, Aristos" userId="S::aristos.markogiannakis.1@city.ac.uk::80b87048-f730-4318-af7a-80506484f7c5" providerId="AD" clId="Web-{C16D06EF-8B3E-3F81-8AB5-A5E8481968A4}"/>
    <pc:docChg chg="addSld delSld">
      <pc:chgData name="Markogiannakis, Aristos" userId="S::aristos.markogiannakis.1@city.ac.uk::80b87048-f730-4318-af7a-80506484f7c5" providerId="AD" clId="Web-{C16D06EF-8B3E-3F81-8AB5-A5E8481968A4}" dt="2019-02-12T16:01:17.560" v="18"/>
      <pc:docMkLst>
        <pc:docMk/>
      </pc:docMkLst>
      <pc:sldChg chg="add del">
        <pc:chgData name="Markogiannakis, Aristos" userId="S::aristos.markogiannakis.1@city.ac.uk::80b87048-f730-4318-af7a-80506484f7c5" providerId="AD" clId="Web-{C16D06EF-8B3E-3F81-8AB5-A5E8481968A4}" dt="2019-02-12T16:00:54.951" v="13"/>
        <pc:sldMkLst>
          <pc:docMk/>
          <pc:sldMk cId="3152735648" sldId="267"/>
        </pc:sldMkLst>
      </pc:sldChg>
      <pc:sldChg chg="add del">
        <pc:chgData name="Markogiannakis, Aristos" userId="S::aristos.markogiannakis.1@city.ac.uk::80b87048-f730-4318-af7a-80506484f7c5" providerId="AD" clId="Web-{C16D06EF-8B3E-3F81-8AB5-A5E8481968A4}" dt="2019-02-12T16:00:57.685" v="14"/>
        <pc:sldMkLst>
          <pc:docMk/>
          <pc:sldMk cId="1621522918" sldId="268"/>
        </pc:sldMkLst>
      </pc:sldChg>
      <pc:sldChg chg="add del">
        <pc:chgData name="Markogiannakis, Aristos" userId="S::aristos.markogiannakis.1@city.ac.uk::80b87048-f730-4318-af7a-80506484f7c5" providerId="AD" clId="Web-{C16D06EF-8B3E-3F81-8AB5-A5E8481968A4}" dt="2019-02-12T16:01:00.810" v="15"/>
        <pc:sldMkLst>
          <pc:docMk/>
          <pc:sldMk cId="867777846" sldId="269"/>
        </pc:sldMkLst>
      </pc:sldChg>
      <pc:sldChg chg="del">
        <pc:chgData name="Markogiannakis, Aristos" userId="S::aristos.markogiannakis.1@city.ac.uk::80b87048-f730-4318-af7a-80506484f7c5" providerId="AD" clId="Web-{C16D06EF-8B3E-3F81-8AB5-A5E8481968A4}" dt="2019-02-12T16:00:42.857" v="0"/>
        <pc:sldMkLst>
          <pc:docMk/>
          <pc:sldMk cId="3631093925" sldId="270"/>
        </pc:sldMkLst>
      </pc:sldChg>
      <pc:sldChg chg="del">
        <pc:chgData name="Markogiannakis, Aristos" userId="S::aristos.markogiannakis.1@city.ac.uk::80b87048-f730-4318-af7a-80506484f7c5" providerId="AD" clId="Web-{C16D06EF-8B3E-3F81-8AB5-A5E8481968A4}" dt="2019-02-12T16:00:43.498" v="1"/>
        <pc:sldMkLst>
          <pc:docMk/>
          <pc:sldMk cId="3322768885" sldId="271"/>
        </pc:sldMkLst>
      </pc:sldChg>
      <pc:sldChg chg="del">
        <pc:chgData name="Markogiannakis, Aristos" userId="S::aristos.markogiannakis.1@city.ac.uk::80b87048-f730-4318-af7a-80506484f7c5" providerId="AD" clId="Web-{C16D06EF-8B3E-3F81-8AB5-A5E8481968A4}" dt="2019-02-12T16:00:45.295" v="2"/>
        <pc:sldMkLst>
          <pc:docMk/>
          <pc:sldMk cId="3188887850" sldId="272"/>
        </pc:sldMkLst>
      </pc:sldChg>
      <pc:sldChg chg="del">
        <pc:chgData name="Markogiannakis, Aristos" userId="S::aristos.markogiannakis.1@city.ac.uk::80b87048-f730-4318-af7a-80506484f7c5" providerId="AD" clId="Web-{C16D06EF-8B3E-3F81-8AB5-A5E8481968A4}" dt="2019-02-12T16:00:45.841" v="3"/>
        <pc:sldMkLst>
          <pc:docMk/>
          <pc:sldMk cId="2562489362" sldId="273"/>
        </pc:sldMkLst>
      </pc:sldChg>
      <pc:sldChg chg="del">
        <pc:chgData name="Markogiannakis, Aristos" userId="S::aristos.markogiannakis.1@city.ac.uk::80b87048-f730-4318-af7a-80506484f7c5" providerId="AD" clId="Web-{C16D06EF-8B3E-3F81-8AB5-A5E8481968A4}" dt="2019-02-12T16:00:46.185" v="4"/>
        <pc:sldMkLst>
          <pc:docMk/>
          <pc:sldMk cId="636007069" sldId="274"/>
        </pc:sldMkLst>
      </pc:sldChg>
      <pc:sldChg chg="del">
        <pc:chgData name="Markogiannakis, Aristos" userId="S::aristos.markogiannakis.1@city.ac.uk::80b87048-f730-4318-af7a-80506484f7c5" providerId="AD" clId="Web-{C16D06EF-8B3E-3F81-8AB5-A5E8481968A4}" dt="2019-02-12T16:00:46.576" v="5"/>
        <pc:sldMkLst>
          <pc:docMk/>
          <pc:sldMk cId="4182328731" sldId="275"/>
        </pc:sldMkLst>
      </pc:sldChg>
      <pc:sldChg chg="del">
        <pc:chgData name="Markogiannakis, Aristos" userId="S::aristos.markogiannakis.1@city.ac.uk::80b87048-f730-4318-af7a-80506484f7c5" providerId="AD" clId="Web-{C16D06EF-8B3E-3F81-8AB5-A5E8481968A4}" dt="2019-02-12T16:00:46.982" v="6"/>
        <pc:sldMkLst>
          <pc:docMk/>
          <pc:sldMk cId="112023041" sldId="276"/>
        </pc:sldMkLst>
      </pc:sldChg>
      <pc:sldChg chg="del">
        <pc:chgData name="Markogiannakis, Aristos" userId="S::aristos.markogiannakis.1@city.ac.uk::80b87048-f730-4318-af7a-80506484f7c5" providerId="AD" clId="Web-{C16D06EF-8B3E-3F81-8AB5-A5E8481968A4}" dt="2019-02-12T16:00:47.388" v="7"/>
        <pc:sldMkLst>
          <pc:docMk/>
          <pc:sldMk cId="1995866529" sldId="277"/>
        </pc:sldMkLst>
      </pc:sldChg>
      <pc:sldChg chg="add del">
        <pc:chgData name="Markogiannakis, Aristos" userId="S::aristos.markogiannakis.1@city.ac.uk::80b87048-f730-4318-af7a-80506484f7c5" providerId="AD" clId="Web-{C16D06EF-8B3E-3F81-8AB5-A5E8481968A4}" dt="2019-02-12T16:01:17.560" v="18"/>
        <pc:sldMkLst>
          <pc:docMk/>
          <pc:sldMk cId="1845042780" sldId="278"/>
        </pc:sldMkLst>
      </pc:sldChg>
      <pc:sldChg chg="add del">
        <pc:chgData name="Markogiannakis, Aristos" userId="S::aristos.markogiannakis.1@city.ac.uk::80b87048-f730-4318-af7a-80506484f7c5" providerId="AD" clId="Web-{C16D06EF-8B3E-3F81-8AB5-A5E8481968A4}" dt="2019-02-12T16:01:01.904" v="16"/>
        <pc:sldMkLst>
          <pc:docMk/>
          <pc:sldMk cId="1640983876" sldId="279"/>
        </pc:sldMkLst>
      </pc:sldChg>
    </pc:docChg>
  </pc:docChgLst>
  <pc:docChgLst>
    <pc:chgData name="Markogiannakis, Aristos" userId="S::aristos.markogiannakis.1@city.ac.uk::80b87048-f730-4318-af7a-80506484f7c5" providerId="AD" clId="Web-{C84B0FD8-E59E-4375-BA50-F08DA667D4D3}"/>
    <pc:docChg chg="addSld delSld modSld">
      <pc:chgData name="Markogiannakis, Aristos" userId="S::aristos.markogiannakis.1@city.ac.uk::80b87048-f730-4318-af7a-80506484f7c5" providerId="AD" clId="Web-{C84B0FD8-E59E-4375-BA50-F08DA667D4D3}" dt="2018-06-03T19:48:24.585" v="976" actId="20577"/>
      <pc:docMkLst>
        <pc:docMk/>
      </pc:docMkLst>
      <pc:sldChg chg="addSp modSp">
        <pc:chgData name="Markogiannakis, Aristos" userId="S::aristos.markogiannakis.1@city.ac.uk::80b87048-f730-4318-af7a-80506484f7c5" providerId="AD" clId="Web-{C84B0FD8-E59E-4375-BA50-F08DA667D4D3}" dt="2018-06-03T19:05:14.777" v="36" actId="20577"/>
        <pc:sldMkLst>
          <pc:docMk/>
          <pc:sldMk cId="109857222" sldId="256"/>
        </pc:sldMkLst>
        <pc:spChg chg="add">
          <ac:chgData name="Markogiannakis, Aristos" userId="S::aristos.markogiannakis.1@city.ac.uk::80b87048-f730-4318-af7a-80506484f7c5" providerId="AD" clId="Web-{C84B0FD8-E59E-4375-BA50-F08DA667D4D3}" dt="2018-06-03T19:04:27.294" v="0"/>
          <ac:spMkLst>
            <pc:docMk/>
            <pc:sldMk cId="109857222" sldId="256"/>
            <ac:spMk id="4" creationId="{8F2BCE20-BBD2-40D7-BF09-B103181D1B24}"/>
          </ac:spMkLst>
        </pc:spChg>
        <pc:spChg chg="add mod">
          <ac:chgData name="Markogiannakis, Aristos" userId="S::aristos.markogiannakis.1@city.ac.uk::80b87048-f730-4318-af7a-80506484f7c5" providerId="AD" clId="Web-{C84B0FD8-E59E-4375-BA50-F08DA667D4D3}" dt="2018-06-03T19:05:14.777" v="36" actId="20577"/>
          <ac:spMkLst>
            <pc:docMk/>
            <pc:sldMk cId="109857222" sldId="256"/>
            <ac:spMk id="6" creationId="{FB2AB3A9-4C5D-49BF-85AE-5FB2A0059B03}"/>
          </ac:spMkLst>
        </pc:spChg>
        <pc:spChg chg="add">
          <ac:chgData name="Markogiannakis, Aristos" userId="S::aristos.markogiannakis.1@city.ac.uk::80b87048-f730-4318-af7a-80506484f7c5" providerId="AD" clId="Web-{C84B0FD8-E59E-4375-BA50-F08DA667D4D3}" dt="2018-06-03T19:04:27.294" v="0"/>
          <ac:spMkLst>
            <pc:docMk/>
            <pc:sldMk cId="109857222" sldId="256"/>
            <ac:spMk id="7" creationId="{B32CD5A5-041A-4891-9AE9-445946ACCA60}"/>
          </ac:spMkLst>
        </pc:spChg>
        <pc:picChg chg="add">
          <ac:chgData name="Markogiannakis, Aristos" userId="S::aristos.markogiannakis.1@city.ac.uk::80b87048-f730-4318-af7a-80506484f7c5" providerId="AD" clId="Web-{C84B0FD8-E59E-4375-BA50-F08DA667D4D3}" dt="2018-06-03T19:04:27.294" v="0"/>
          <ac:picMkLst>
            <pc:docMk/>
            <pc:sldMk cId="109857222" sldId="256"/>
            <ac:picMk id="5" creationId="{4D167897-E870-4A28-A2B0-56EF418DFE88}"/>
          </ac:picMkLst>
        </pc:picChg>
      </pc:sldChg>
      <pc:sldChg chg="modSp new">
        <pc:chgData name="Markogiannakis, Aristos" userId="S::aristos.markogiannakis.1@city.ac.uk::80b87048-f730-4318-af7a-80506484f7c5" providerId="AD" clId="Web-{C84B0FD8-E59E-4375-BA50-F08DA667D4D3}" dt="2018-06-03T19:06:37.509" v="60" actId="20577"/>
        <pc:sldMkLst>
          <pc:docMk/>
          <pc:sldMk cId="1541038865" sldId="257"/>
        </pc:sldMkLst>
        <pc:spChg chg="mod">
          <ac:chgData name="Markogiannakis, Aristos" userId="S::aristos.markogiannakis.1@city.ac.uk::80b87048-f730-4318-af7a-80506484f7c5" providerId="AD" clId="Web-{C84B0FD8-E59E-4375-BA50-F08DA667D4D3}" dt="2018-06-03T19:06:33.009" v="53" actId="20577"/>
          <ac:spMkLst>
            <pc:docMk/>
            <pc:sldMk cId="1541038865" sldId="257"/>
            <ac:spMk id="2" creationId="{7DC710EF-F962-49A5-8070-7BF330A2CE81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06:37.509" v="60" actId="20577"/>
          <ac:spMkLst>
            <pc:docMk/>
            <pc:sldMk cId="1541038865" sldId="257"/>
            <ac:spMk id="3" creationId="{B77B1F2B-9983-45B3-86DD-930AF2434016}"/>
          </ac:spMkLst>
        </pc:spChg>
      </pc:sldChg>
      <pc:sldChg chg="addSp delSp modSp new">
        <pc:chgData name="Markogiannakis, Aristos" userId="S::aristos.markogiannakis.1@city.ac.uk::80b87048-f730-4318-af7a-80506484f7c5" providerId="AD" clId="Web-{C84B0FD8-E59E-4375-BA50-F08DA667D4D3}" dt="2018-06-03T19:11:51.069" v="124" actId="1076"/>
        <pc:sldMkLst>
          <pc:docMk/>
          <pc:sldMk cId="433138259" sldId="258"/>
        </pc:sldMkLst>
        <pc:spChg chg="mod">
          <ac:chgData name="Markogiannakis, Aristos" userId="S::aristos.markogiannakis.1@city.ac.uk::80b87048-f730-4318-af7a-80506484f7c5" providerId="AD" clId="Web-{C84B0FD8-E59E-4375-BA50-F08DA667D4D3}" dt="2018-06-03T19:09:39.833" v="81" actId="20577"/>
          <ac:spMkLst>
            <pc:docMk/>
            <pc:sldMk cId="433138259" sldId="258"/>
            <ac:spMk id="2" creationId="{5AC73505-16C4-4F0A-B978-B2EDB60AF88F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10:15.007" v="101"/>
          <ac:spMkLst>
            <pc:docMk/>
            <pc:sldMk cId="433138259" sldId="258"/>
            <ac:spMk id="3" creationId="{11A5DAA0-8B79-497A-8BCC-5DDB735D9484}"/>
          </ac:spMkLst>
        </pc:spChg>
        <pc:spChg chg="add del mod">
          <ac:chgData name="Markogiannakis, Aristos" userId="S::aristos.markogiannakis.1@city.ac.uk::80b87048-f730-4318-af7a-80506484f7c5" providerId="AD" clId="Web-{C84B0FD8-E59E-4375-BA50-F08DA667D4D3}" dt="2018-06-03T19:08:48.584" v="66"/>
          <ac:spMkLst>
            <pc:docMk/>
            <pc:sldMk cId="433138259" sldId="258"/>
            <ac:spMk id="4" creationId="{5DF9069E-E986-4147-AF0D-8B7800417885}"/>
          </ac:spMkLst>
        </pc:spChg>
        <pc:spChg chg="add mod">
          <ac:chgData name="Markogiannakis, Aristos" userId="S::aristos.markogiannakis.1@city.ac.uk::80b87048-f730-4318-af7a-80506484f7c5" providerId="AD" clId="Web-{C84B0FD8-E59E-4375-BA50-F08DA667D4D3}" dt="2018-06-03T19:11:03.647" v="106" actId="20577"/>
          <ac:spMkLst>
            <pc:docMk/>
            <pc:sldMk cId="433138259" sldId="258"/>
            <ac:spMk id="5" creationId="{BAA1150F-278B-4309-9118-B6BE8AB69160}"/>
          </ac:spMkLst>
        </pc:spChg>
        <pc:spChg chg="add mod">
          <ac:chgData name="Markogiannakis, Aristos" userId="S::aristos.markogiannakis.1@city.ac.uk::80b87048-f730-4318-af7a-80506484f7c5" providerId="AD" clId="Web-{C84B0FD8-E59E-4375-BA50-F08DA667D4D3}" dt="2018-06-03T19:11:14.272" v="111" actId="20577"/>
          <ac:spMkLst>
            <pc:docMk/>
            <pc:sldMk cId="433138259" sldId="258"/>
            <ac:spMk id="6" creationId="{26B496DF-136E-4796-9206-68126C04E1CC}"/>
          </ac:spMkLst>
        </pc:spChg>
        <pc:spChg chg="add mod">
          <ac:chgData name="Markogiannakis, Aristos" userId="S::aristos.markogiannakis.1@city.ac.uk::80b87048-f730-4318-af7a-80506484f7c5" providerId="AD" clId="Web-{C84B0FD8-E59E-4375-BA50-F08DA667D4D3}" dt="2018-06-03T19:11:25.460" v="117" actId="20577"/>
          <ac:spMkLst>
            <pc:docMk/>
            <pc:sldMk cId="433138259" sldId="258"/>
            <ac:spMk id="7" creationId="{A83D6290-3C41-4D4A-B13E-4ED0C95B9287}"/>
          </ac:spMkLst>
        </pc:spChg>
        <pc:spChg chg="add mod">
          <ac:chgData name="Markogiannakis, Aristos" userId="S::aristos.markogiannakis.1@city.ac.uk::80b87048-f730-4318-af7a-80506484f7c5" providerId="AD" clId="Web-{C84B0FD8-E59E-4375-BA50-F08DA667D4D3}" dt="2018-06-03T19:11:51.069" v="124" actId="1076"/>
          <ac:spMkLst>
            <pc:docMk/>
            <pc:sldMk cId="433138259" sldId="258"/>
            <ac:spMk id="8" creationId="{8346B2A6-4462-42B3-92EE-7687DEF842EA}"/>
          </ac:spMkLst>
        </pc:spChg>
      </pc:sldChg>
      <pc:sldChg chg="addSp modSp new">
        <pc:chgData name="Markogiannakis, Aristos" userId="S::aristos.markogiannakis.1@city.ac.uk::80b87048-f730-4318-af7a-80506484f7c5" providerId="AD" clId="Web-{C84B0FD8-E59E-4375-BA50-F08DA667D4D3}" dt="2018-06-03T19:14:55.945" v="290" actId="20577"/>
        <pc:sldMkLst>
          <pc:docMk/>
          <pc:sldMk cId="28391956" sldId="259"/>
        </pc:sldMkLst>
        <pc:spChg chg="mod">
          <ac:chgData name="Markogiannakis, Aristos" userId="S::aristos.markogiannakis.1@city.ac.uk::80b87048-f730-4318-af7a-80506484f7c5" providerId="AD" clId="Web-{C84B0FD8-E59E-4375-BA50-F08DA667D4D3}" dt="2018-06-03T19:12:07.397" v="132" actId="20577"/>
          <ac:spMkLst>
            <pc:docMk/>
            <pc:sldMk cId="28391956" sldId="259"/>
            <ac:spMk id="2" creationId="{33E762A9-6688-4942-8F0F-B1CED91CA1F6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13:39.069" v="210" actId="1076"/>
          <ac:spMkLst>
            <pc:docMk/>
            <pc:sldMk cId="28391956" sldId="259"/>
            <ac:spMk id="3" creationId="{8888335E-CE48-4231-A12B-A4F9F68D60CD}"/>
          </ac:spMkLst>
        </pc:spChg>
        <pc:spChg chg="add mod">
          <ac:chgData name="Markogiannakis, Aristos" userId="S::aristos.markogiannakis.1@city.ac.uk::80b87048-f730-4318-af7a-80506484f7c5" providerId="AD" clId="Web-{C84B0FD8-E59E-4375-BA50-F08DA667D4D3}" dt="2018-06-03T19:14:55.945" v="290" actId="20577"/>
          <ac:spMkLst>
            <pc:docMk/>
            <pc:sldMk cId="28391956" sldId="259"/>
            <ac:spMk id="5" creationId="{86AC9ECA-E01E-47A6-8C14-3E3BF6355FE7}"/>
          </ac:spMkLst>
        </pc:spChg>
      </pc:sldChg>
      <pc:sldChg chg="addSp delSp modSp new mod setBg">
        <pc:chgData name="Markogiannakis, Aristos" userId="S::aristos.markogiannakis.1@city.ac.uk::80b87048-f730-4318-af7a-80506484f7c5" providerId="AD" clId="Web-{C84B0FD8-E59E-4375-BA50-F08DA667D4D3}" dt="2018-06-03T19:16:22.664" v="320" actId="1076"/>
        <pc:sldMkLst>
          <pc:docMk/>
          <pc:sldMk cId="2245062108" sldId="260"/>
        </pc:sldMkLst>
        <pc:spChg chg="mod ord">
          <ac:chgData name="Markogiannakis, Aristos" userId="S::aristos.markogiannakis.1@city.ac.uk::80b87048-f730-4318-af7a-80506484f7c5" providerId="AD" clId="Web-{C84B0FD8-E59E-4375-BA50-F08DA667D4D3}" dt="2018-06-03T19:15:41.820" v="312"/>
          <ac:spMkLst>
            <pc:docMk/>
            <pc:sldMk cId="2245062108" sldId="260"/>
            <ac:spMk id="2" creationId="{F9B93A94-D799-4F2E-A1B0-6FFA93E21EE2}"/>
          </ac:spMkLst>
        </pc:spChg>
        <pc:spChg chg="del">
          <ac:chgData name="Markogiannakis, Aristos" userId="S::aristos.markogiannakis.1@city.ac.uk::80b87048-f730-4318-af7a-80506484f7c5" providerId="AD" clId="Web-{C84B0FD8-E59E-4375-BA50-F08DA667D4D3}" dt="2018-06-03T19:15:18.945" v="305"/>
          <ac:spMkLst>
            <pc:docMk/>
            <pc:sldMk cId="2245062108" sldId="260"/>
            <ac:spMk id="3" creationId="{9CE33BC1-F591-4763-BE15-0BBAF8735215}"/>
          </ac:spMkLst>
        </pc:spChg>
        <pc:spChg chg="add del">
          <ac:chgData name="Markogiannakis, Aristos" userId="S::aristos.markogiannakis.1@city.ac.uk::80b87048-f730-4318-af7a-80506484f7c5" providerId="AD" clId="Web-{C84B0FD8-E59E-4375-BA50-F08DA667D4D3}" dt="2018-06-03T19:15:41.820" v="312"/>
          <ac:spMkLst>
            <pc:docMk/>
            <pc:sldMk cId="2245062108" sldId="260"/>
            <ac:spMk id="9" creationId="{6753252F-4873-4F63-801D-CC719279A7D5}"/>
          </ac:spMkLst>
        </pc:spChg>
        <pc:spChg chg="add del">
          <ac:chgData name="Markogiannakis, Aristos" userId="S::aristos.markogiannakis.1@city.ac.uk::80b87048-f730-4318-af7a-80506484f7c5" providerId="AD" clId="Web-{C84B0FD8-E59E-4375-BA50-F08DA667D4D3}" dt="2018-06-03T19:15:41.820" v="312"/>
          <ac:spMkLst>
            <pc:docMk/>
            <pc:sldMk cId="2245062108" sldId="260"/>
            <ac:spMk id="11" creationId="{047C8CCB-F95D-4249-92DD-651249D3535A}"/>
          </ac:spMkLst>
        </pc:spChg>
        <pc:picChg chg="add del mod">
          <ac:chgData name="Markogiannakis, Aristos" userId="S::aristos.markogiannakis.1@city.ac.uk::80b87048-f730-4318-af7a-80506484f7c5" providerId="AD" clId="Web-{C84B0FD8-E59E-4375-BA50-F08DA667D4D3}" dt="2018-06-03T19:16:20.352" v="319" actId="1076"/>
          <ac:picMkLst>
            <pc:docMk/>
            <pc:sldMk cId="2245062108" sldId="260"/>
            <ac:picMk id="4" creationId="{F5627B45-6554-456E-BFD8-4B7133DACB26}"/>
          </ac:picMkLst>
        </pc:picChg>
        <pc:picChg chg="add mod">
          <ac:chgData name="Markogiannakis, Aristos" userId="S::aristos.markogiannakis.1@city.ac.uk::80b87048-f730-4318-af7a-80506484f7c5" providerId="AD" clId="Web-{C84B0FD8-E59E-4375-BA50-F08DA667D4D3}" dt="2018-06-03T19:16:22.664" v="320" actId="1076"/>
          <ac:picMkLst>
            <pc:docMk/>
            <pc:sldMk cId="2245062108" sldId="260"/>
            <ac:picMk id="6" creationId="{6C08AECB-DBF0-4A4B-BD6B-1275DA9823B5}"/>
          </ac:picMkLst>
        </pc:picChg>
      </pc:sldChg>
      <pc:sldChg chg="addSp modSp new">
        <pc:chgData name="Markogiannakis, Aristos" userId="S::aristos.markogiannakis.1@city.ac.uk::80b87048-f730-4318-af7a-80506484f7c5" providerId="AD" clId="Web-{C84B0FD8-E59E-4375-BA50-F08DA667D4D3}" dt="2018-06-03T19:18:18.898" v="355" actId="20577"/>
        <pc:sldMkLst>
          <pc:docMk/>
          <pc:sldMk cId="1222655890" sldId="261"/>
        </pc:sldMkLst>
        <pc:spChg chg="mod">
          <ac:chgData name="Markogiannakis, Aristos" userId="S::aristos.markogiannakis.1@city.ac.uk::80b87048-f730-4318-af7a-80506484f7c5" providerId="AD" clId="Web-{C84B0FD8-E59E-4375-BA50-F08DA667D4D3}" dt="2018-06-03T19:18:18.898" v="355" actId="20577"/>
          <ac:spMkLst>
            <pc:docMk/>
            <pc:sldMk cId="1222655890" sldId="261"/>
            <ac:spMk id="2" creationId="{DDB15F46-F2DB-439E-AFEF-2EF010213147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17:04.523" v="340" actId="1076"/>
          <ac:spMkLst>
            <pc:docMk/>
            <pc:sldMk cId="1222655890" sldId="261"/>
            <ac:spMk id="3" creationId="{9AFD9D9E-9ADD-49FE-BB25-494399F9311B}"/>
          </ac:spMkLst>
        </pc:spChg>
        <pc:picChg chg="add mod">
          <ac:chgData name="Markogiannakis, Aristos" userId="S::aristos.markogiannakis.1@city.ac.uk::80b87048-f730-4318-af7a-80506484f7c5" providerId="AD" clId="Web-{C84B0FD8-E59E-4375-BA50-F08DA667D4D3}" dt="2018-06-03T19:17:24.508" v="343" actId="14100"/>
          <ac:picMkLst>
            <pc:docMk/>
            <pc:sldMk cId="1222655890" sldId="261"/>
            <ac:picMk id="4" creationId="{80F3E57B-BBBC-4231-BA6D-6735E9C492E5}"/>
          </ac:picMkLst>
        </pc:picChg>
      </pc:sldChg>
      <pc:sldChg chg="addSp modSp new">
        <pc:chgData name="Markogiannakis, Aristos" userId="S::aristos.markogiannakis.1@city.ac.uk::80b87048-f730-4318-af7a-80506484f7c5" providerId="AD" clId="Web-{C84B0FD8-E59E-4375-BA50-F08DA667D4D3}" dt="2018-06-03T19:19:09.554" v="380" actId="14100"/>
        <pc:sldMkLst>
          <pc:docMk/>
          <pc:sldMk cId="4019224512" sldId="262"/>
        </pc:sldMkLst>
        <pc:spChg chg="mod">
          <ac:chgData name="Markogiannakis, Aristos" userId="S::aristos.markogiannakis.1@city.ac.uk::80b87048-f730-4318-af7a-80506484f7c5" providerId="AD" clId="Web-{C84B0FD8-E59E-4375-BA50-F08DA667D4D3}" dt="2018-06-03T19:18:47.570" v="371" actId="20577"/>
          <ac:spMkLst>
            <pc:docMk/>
            <pc:sldMk cId="4019224512" sldId="262"/>
            <ac:spMk id="2" creationId="{0270CC00-3FAE-44D8-9DC8-C05E35611459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18:52.679" v="377" actId="14100"/>
          <ac:spMkLst>
            <pc:docMk/>
            <pc:sldMk cId="4019224512" sldId="262"/>
            <ac:spMk id="3" creationId="{4F9208C5-A83A-42A6-B310-5D51E445AAE1}"/>
          </ac:spMkLst>
        </pc:spChg>
        <pc:picChg chg="add mod">
          <ac:chgData name="Markogiannakis, Aristos" userId="S::aristos.markogiannakis.1@city.ac.uk::80b87048-f730-4318-af7a-80506484f7c5" providerId="AD" clId="Web-{C84B0FD8-E59E-4375-BA50-F08DA667D4D3}" dt="2018-06-03T19:19:09.554" v="380" actId="14100"/>
          <ac:picMkLst>
            <pc:docMk/>
            <pc:sldMk cId="4019224512" sldId="262"/>
            <ac:picMk id="4" creationId="{9B00951E-E537-4EEB-B47E-6497C55BAACA}"/>
          </ac:picMkLst>
        </pc:picChg>
      </pc:sldChg>
      <pc:sldChg chg="addSp modSp new">
        <pc:chgData name="Markogiannakis, Aristos" userId="S::aristos.markogiannakis.1@city.ac.uk::80b87048-f730-4318-af7a-80506484f7c5" providerId="AD" clId="Web-{C84B0FD8-E59E-4375-BA50-F08DA667D4D3}" dt="2018-06-03T19:20:56.538" v="407" actId="14100"/>
        <pc:sldMkLst>
          <pc:docMk/>
          <pc:sldMk cId="2389202851" sldId="263"/>
        </pc:sldMkLst>
        <pc:spChg chg="mod">
          <ac:chgData name="Markogiannakis, Aristos" userId="S::aristos.markogiannakis.1@city.ac.uk::80b87048-f730-4318-af7a-80506484f7c5" providerId="AD" clId="Web-{C84B0FD8-E59E-4375-BA50-F08DA667D4D3}" dt="2018-06-03T19:19:38.992" v="390" actId="20577"/>
          <ac:spMkLst>
            <pc:docMk/>
            <pc:sldMk cId="2389202851" sldId="263"/>
            <ac:spMk id="2" creationId="{1AB40DAD-4A1E-4BD5-B32D-58333A54E326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20:03.195" v="401" actId="14100"/>
          <ac:spMkLst>
            <pc:docMk/>
            <pc:sldMk cId="2389202851" sldId="263"/>
            <ac:spMk id="3" creationId="{A8530E1A-04EE-4EE4-B2CE-977947A00140}"/>
          </ac:spMkLst>
        </pc:spChg>
        <pc:picChg chg="add mod">
          <ac:chgData name="Markogiannakis, Aristos" userId="S::aristos.markogiannakis.1@city.ac.uk::80b87048-f730-4318-af7a-80506484f7c5" providerId="AD" clId="Web-{C84B0FD8-E59E-4375-BA50-F08DA667D4D3}" dt="2018-06-03T19:20:32.929" v="404" actId="14100"/>
          <ac:picMkLst>
            <pc:docMk/>
            <pc:sldMk cId="2389202851" sldId="263"/>
            <ac:picMk id="4" creationId="{AA4F3556-50F2-4F18-A689-8D3345DF3C79}"/>
          </ac:picMkLst>
        </pc:picChg>
        <pc:picChg chg="add mod">
          <ac:chgData name="Markogiannakis, Aristos" userId="S::aristos.markogiannakis.1@city.ac.uk::80b87048-f730-4318-af7a-80506484f7c5" providerId="AD" clId="Web-{C84B0FD8-E59E-4375-BA50-F08DA667D4D3}" dt="2018-06-03T19:20:56.538" v="407" actId="14100"/>
          <ac:picMkLst>
            <pc:docMk/>
            <pc:sldMk cId="2389202851" sldId="263"/>
            <ac:picMk id="6" creationId="{0C7AB6D4-F09F-4A18-A7FE-5A3AC6656016}"/>
          </ac:picMkLst>
        </pc:picChg>
      </pc:sldChg>
      <pc:sldChg chg="addSp modSp new mod setBg">
        <pc:chgData name="Markogiannakis, Aristos" userId="S::aristos.markogiannakis.1@city.ac.uk::80b87048-f730-4318-af7a-80506484f7c5" providerId="AD" clId="Web-{C84B0FD8-E59E-4375-BA50-F08DA667D4D3}" dt="2018-06-03T19:22:53.601" v="456" actId="1076"/>
        <pc:sldMkLst>
          <pc:docMk/>
          <pc:sldMk cId="3613659975" sldId="264"/>
        </pc:sldMkLst>
        <pc:spChg chg="mod">
          <ac:chgData name="Markogiannakis, Aristos" userId="S::aristos.markogiannakis.1@city.ac.uk::80b87048-f730-4318-af7a-80506484f7c5" providerId="AD" clId="Web-{C84B0FD8-E59E-4375-BA50-F08DA667D4D3}" dt="2018-06-03T19:22:14.273" v="450"/>
          <ac:spMkLst>
            <pc:docMk/>
            <pc:sldMk cId="3613659975" sldId="264"/>
            <ac:spMk id="2" creationId="{3F6D8554-D331-46CA-9866-6ADB3DD804F0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22:14.273" v="450"/>
          <ac:spMkLst>
            <pc:docMk/>
            <pc:sldMk cId="3613659975" sldId="264"/>
            <ac:spMk id="3" creationId="{8120311C-5C30-4766-86AD-13E127F29911}"/>
          </ac:spMkLst>
        </pc:spChg>
        <pc:spChg chg="add">
          <ac:chgData name="Markogiannakis, Aristos" userId="S::aristos.markogiannakis.1@city.ac.uk::80b87048-f730-4318-af7a-80506484f7c5" providerId="AD" clId="Web-{C84B0FD8-E59E-4375-BA50-F08DA667D4D3}" dt="2018-06-03T19:22:14.273" v="450"/>
          <ac:spMkLst>
            <pc:docMk/>
            <pc:sldMk cId="3613659975" sldId="264"/>
            <ac:spMk id="9" creationId="{867D4867-5BA7-4462-B2F6-A23F4A622AA7}"/>
          </ac:spMkLst>
        </pc:spChg>
        <pc:picChg chg="add mod ord">
          <ac:chgData name="Markogiannakis, Aristos" userId="S::aristos.markogiannakis.1@city.ac.uk::80b87048-f730-4318-af7a-80506484f7c5" providerId="AD" clId="Web-{C84B0FD8-E59E-4375-BA50-F08DA667D4D3}" dt="2018-06-03T19:22:53.601" v="456" actId="1076"/>
          <ac:picMkLst>
            <pc:docMk/>
            <pc:sldMk cId="3613659975" sldId="264"/>
            <ac:picMk id="4" creationId="{4379DFF8-850A-4A26-8AB4-4BC9BCC2A0BE}"/>
          </ac:picMkLst>
        </pc:picChg>
      </pc:sldChg>
      <pc:sldChg chg="addSp modSp new">
        <pc:chgData name="Markogiannakis, Aristos" userId="S::aristos.markogiannakis.1@city.ac.uk::80b87048-f730-4318-af7a-80506484f7c5" providerId="AD" clId="Web-{C84B0FD8-E59E-4375-BA50-F08DA667D4D3}" dt="2018-06-03T19:25:30.429" v="515" actId="1076"/>
        <pc:sldMkLst>
          <pc:docMk/>
          <pc:sldMk cId="2485587008" sldId="265"/>
        </pc:sldMkLst>
        <pc:spChg chg="mod">
          <ac:chgData name="Markogiannakis, Aristos" userId="S::aristos.markogiannakis.1@city.ac.uk::80b87048-f730-4318-af7a-80506484f7c5" providerId="AD" clId="Web-{C84B0FD8-E59E-4375-BA50-F08DA667D4D3}" dt="2018-06-03T19:23:31.726" v="465" actId="20577"/>
          <ac:spMkLst>
            <pc:docMk/>
            <pc:sldMk cId="2485587008" sldId="265"/>
            <ac:spMk id="2" creationId="{7D34F92E-6959-4AEB-A68C-87E8F533C570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24:29.898" v="504" actId="14100"/>
          <ac:spMkLst>
            <pc:docMk/>
            <pc:sldMk cId="2485587008" sldId="265"/>
            <ac:spMk id="3" creationId="{60B68279-7667-4289-9CCF-67971519BB2C}"/>
          </ac:spMkLst>
        </pc:spChg>
        <pc:spChg chg="add mod">
          <ac:chgData name="Markogiannakis, Aristos" userId="S::aristos.markogiannakis.1@city.ac.uk::80b87048-f730-4318-af7a-80506484f7c5" providerId="AD" clId="Web-{C84B0FD8-E59E-4375-BA50-F08DA667D4D3}" dt="2018-06-03T19:25:30.429" v="515" actId="1076"/>
          <ac:spMkLst>
            <pc:docMk/>
            <pc:sldMk cId="2485587008" sldId="265"/>
            <ac:spMk id="4" creationId="{D1ACD86A-33A1-46EE-BD12-3108E7FCB063}"/>
          </ac:spMkLst>
        </pc:spChg>
      </pc:sldChg>
      <pc:sldChg chg="addSp delSp modSp new mod setBg">
        <pc:chgData name="Markogiannakis, Aristos" userId="S::aristos.markogiannakis.1@city.ac.uk::80b87048-f730-4318-af7a-80506484f7c5" providerId="AD" clId="Web-{C84B0FD8-E59E-4375-BA50-F08DA667D4D3}" dt="2018-06-03T19:27:10.460" v="557" actId="14100"/>
        <pc:sldMkLst>
          <pc:docMk/>
          <pc:sldMk cId="3110761929" sldId="266"/>
        </pc:sldMkLst>
        <pc:spChg chg="mod">
          <ac:chgData name="Markogiannakis, Aristos" userId="S::aristos.markogiannakis.1@city.ac.uk::80b87048-f730-4318-af7a-80506484f7c5" providerId="AD" clId="Web-{C84B0FD8-E59E-4375-BA50-F08DA667D4D3}" dt="2018-06-03T19:26:46.695" v="551"/>
          <ac:spMkLst>
            <pc:docMk/>
            <pc:sldMk cId="3110761929" sldId="266"/>
            <ac:spMk id="2" creationId="{0D244CDE-8738-4CF3-A976-CA404A1ECECC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26:46.695" v="551"/>
          <ac:spMkLst>
            <pc:docMk/>
            <pc:sldMk cId="3110761929" sldId="266"/>
            <ac:spMk id="3" creationId="{942BAE29-3266-4039-81EF-C2E18158863C}"/>
          </ac:spMkLst>
        </pc:spChg>
        <pc:spChg chg="add del">
          <ac:chgData name="Markogiannakis, Aristos" userId="S::aristos.markogiannakis.1@city.ac.uk::80b87048-f730-4318-af7a-80506484f7c5" providerId="AD" clId="Web-{C84B0FD8-E59E-4375-BA50-F08DA667D4D3}" dt="2018-06-03T19:26:46.695" v="551"/>
          <ac:spMkLst>
            <pc:docMk/>
            <pc:sldMk cId="3110761929" sldId="266"/>
            <ac:spMk id="8" creationId="{E02F3C71-C981-4614-98EA-D6C494F8091E}"/>
          </ac:spMkLst>
        </pc:spChg>
        <pc:spChg chg="add del">
          <ac:chgData name="Markogiannakis, Aristos" userId="S::aristos.markogiannakis.1@city.ac.uk::80b87048-f730-4318-af7a-80506484f7c5" providerId="AD" clId="Web-{C84B0FD8-E59E-4375-BA50-F08DA667D4D3}" dt="2018-06-03T19:26:18.038" v="544"/>
          <ac:spMkLst>
            <pc:docMk/>
            <pc:sldMk cId="3110761929" sldId="266"/>
            <ac:spMk id="9" creationId="{F60FCA6E-0894-46CD-BD49-5955A51E0084}"/>
          </ac:spMkLst>
        </pc:spChg>
        <pc:spChg chg="add del">
          <ac:chgData name="Markogiannakis, Aristos" userId="S::aristos.markogiannakis.1@city.ac.uk::80b87048-f730-4318-af7a-80506484f7c5" providerId="AD" clId="Web-{C84B0FD8-E59E-4375-BA50-F08DA667D4D3}" dt="2018-06-03T19:26:18.038" v="544"/>
          <ac:spMkLst>
            <pc:docMk/>
            <pc:sldMk cId="3110761929" sldId="266"/>
            <ac:spMk id="11" creationId="{E78C6E4B-A1F1-4B6C-97EC-BE997495D6AC}"/>
          </ac:spMkLst>
        </pc:spChg>
        <pc:picChg chg="add mod ord">
          <ac:chgData name="Markogiannakis, Aristos" userId="S::aristos.markogiannakis.1@city.ac.uk::80b87048-f730-4318-af7a-80506484f7c5" providerId="AD" clId="Web-{C84B0FD8-E59E-4375-BA50-F08DA667D4D3}" dt="2018-06-03T19:27:00.929" v="555" actId="1076"/>
          <ac:picMkLst>
            <pc:docMk/>
            <pc:sldMk cId="3110761929" sldId="266"/>
            <ac:picMk id="4" creationId="{09B7F7B4-A8A3-4519-AEC3-6E03EFF809F8}"/>
          </ac:picMkLst>
        </pc:picChg>
        <pc:picChg chg="add mod ord">
          <ac:chgData name="Markogiannakis, Aristos" userId="S::aristos.markogiannakis.1@city.ac.uk::80b87048-f730-4318-af7a-80506484f7c5" providerId="AD" clId="Web-{C84B0FD8-E59E-4375-BA50-F08DA667D4D3}" dt="2018-06-03T19:27:10.460" v="557" actId="14100"/>
          <ac:picMkLst>
            <pc:docMk/>
            <pc:sldMk cId="3110761929" sldId="266"/>
            <ac:picMk id="6" creationId="{69B44130-D5C0-4F86-8D38-AA37312EF3FD}"/>
          </ac:picMkLst>
        </pc:picChg>
      </pc:sldChg>
      <pc:sldChg chg="addSp modSp new">
        <pc:chgData name="Markogiannakis, Aristos" userId="S::aristos.markogiannakis.1@city.ac.uk::80b87048-f730-4318-af7a-80506484f7c5" providerId="AD" clId="Web-{C84B0FD8-E59E-4375-BA50-F08DA667D4D3}" dt="2018-06-03T19:28:00.054" v="578" actId="20577"/>
        <pc:sldMkLst>
          <pc:docMk/>
          <pc:sldMk cId="3152735648" sldId="267"/>
        </pc:sldMkLst>
        <pc:spChg chg="mod">
          <ac:chgData name="Markogiannakis, Aristos" userId="S::aristos.markogiannakis.1@city.ac.uk::80b87048-f730-4318-af7a-80506484f7c5" providerId="AD" clId="Web-{C84B0FD8-E59E-4375-BA50-F08DA667D4D3}" dt="2018-06-03T19:27:40.070" v="567" actId="20577"/>
          <ac:spMkLst>
            <pc:docMk/>
            <pc:sldMk cId="3152735648" sldId="267"/>
            <ac:spMk id="2" creationId="{F0A102A0-9203-4A6F-9260-999FE38E4FA6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27:48.460" v="575" actId="14100"/>
          <ac:spMkLst>
            <pc:docMk/>
            <pc:sldMk cId="3152735648" sldId="267"/>
            <ac:spMk id="3" creationId="{991180C6-5748-4C0C-B2BF-6B682D4CD585}"/>
          </ac:spMkLst>
        </pc:spChg>
        <pc:spChg chg="add mod">
          <ac:chgData name="Markogiannakis, Aristos" userId="S::aristos.markogiannakis.1@city.ac.uk::80b87048-f730-4318-af7a-80506484f7c5" providerId="AD" clId="Web-{C84B0FD8-E59E-4375-BA50-F08DA667D4D3}" dt="2018-06-03T19:28:00.054" v="578" actId="20577"/>
          <ac:spMkLst>
            <pc:docMk/>
            <pc:sldMk cId="3152735648" sldId="267"/>
            <ac:spMk id="5" creationId="{2A7DD8F0-5BEE-4EBE-8844-23639F7E9394}"/>
          </ac:spMkLst>
        </pc:spChg>
      </pc:sldChg>
      <pc:sldChg chg="addSp modSp new">
        <pc:chgData name="Markogiannakis, Aristos" userId="S::aristos.markogiannakis.1@city.ac.uk::80b87048-f730-4318-af7a-80506484f7c5" providerId="AD" clId="Web-{C84B0FD8-E59E-4375-BA50-F08DA667D4D3}" dt="2018-06-03T19:30:01.429" v="614" actId="14100"/>
        <pc:sldMkLst>
          <pc:docMk/>
          <pc:sldMk cId="1621522918" sldId="268"/>
        </pc:sldMkLst>
        <pc:spChg chg="mod">
          <ac:chgData name="Markogiannakis, Aristos" userId="S::aristos.markogiannakis.1@city.ac.uk::80b87048-f730-4318-af7a-80506484f7c5" providerId="AD" clId="Web-{C84B0FD8-E59E-4375-BA50-F08DA667D4D3}" dt="2018-06-03T19:28:28.570" v="588" actId="20577"/>
          <ac:spMkLst>
            <pc:docMk/>
            <pc:sldMk cId="1621522918" sldId="268"/>
            <ac:spMk id="2" creationId="{E2F5E2DB-8C2E-47BA-9069-737D6BB98B5C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29:53.445" v="612" actId="14100"/>
          <ac:spMkLst>
            <pc:docMk/>
            <pc:sldMk cId="1621522918" sldId="268"/>
            <ac:spMk id="3" creationId="{13550C37-0DC7-42B8-B781-C4F68A9B78E8}"/>
          </ac:spMkLst>
        </pc:spChg>
        <pc:spChg chg="add mod">
          <ac:chgData name="Markogiannakis, Aristos" userId="S::aristos.markogiannakis.1@city.ac.uk::80b87048-f730-4318-af7a-80506484f7c5" providerId="AD" clId="Web-{C84B0FD8-E59E-4375-BA50-F08DA667D4D3}" dt="2018-06-03T19:30:01.429" v="614" actId="14100"/>
          <ac:spMkLst>
            <pc:docMk/>
            <pc:sldMk cId="1621522918" sldId="268"/>
            <ac:spMk id="4" creationId="{88128B75-4319-45CF-B7E5-0E07DE9B3F75}"/>
          </ac:spMkLst>
        </pc:spChg>
      </pc:sldChg>
      <pc:sldChg chg="modSp new">
        <pc:chgData name="Markogiannakis, Aristos" userId="S::aristos.markogiannakis.1@city.ac.uk::80b87048-f730-4318-af7a-80506484f7c5" providerId="AD" clId="Web-{C84B0FD8-E59E-4375-BA50-F08DA667D4D3}" dt="2018-06-03T19:30:41.476" v="640" actId="20577"/>
        <pc:sldMkLst>
          <pc:docMk/>
          <pc:sldMk cId="867777846" sldId="269"/>
        </pc:sldMkLst>
        <pc:spChg chg="mod">
          <ac:chgData name="Markogiannakis, Aristos" userId="S::aristos.markogiannakis.1@city.ac.uk::80b87048-f730-4318-af7a-80506484f7c5" providerId="AD" clId="Web-{C84B0FD8-E59E-4375-BA50-F08DA667D4D3}" dt="2018-06-03T19:30:29.257" v="626" actId="20577"/>
          <ac:spMkLst>
            <pc:docMk/>
            <pc:sldMk cId="867777846" sldId="269"/>
            <ac:spMk id="2" creationId="{9320620F-3FD1-4B06-A9A3-9DF715D1D14C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30:41.476" v="640" actId="20577"/>
          <ac:spMkLst>
            <pc:docMk/>
            <pc:sldMk cId="867777846" sldId="269"/>
            <ac:spMk id="3" creationId="{4A155ADB-47E9-4ADB-8E52-DCEE18EFEF1A}"/>
          </ac:spMkLst>
        </pc:spChg>
      </pc:sldChg>
      <pc:sldChg chg="addSp modSp new mod setBg">
        <pc:chgData name="Markogiannakis, Aristos" userId="S::aristos.markogiannakis.1@city.ac.uk::80b87048-f730-4318-af7a-80506484f7c5" providerId="AD" clId="Web-{C84B0FD8-E59E-4375-BA50-F08DA667D4D3}" dt="2018-06-03T19:35:25.226" v="659"/>
        <pc:sldMkLst>
          <pc:docMk/>
          <pc:sldMk cId="3631093925" sldId="270"/>
        </pc:sldMkLst>
        <pc:spChg chg="mod">
          <ac:chgData name="Markogiannakis, Aristos" userId="S::aristos.markogiannakis.1@city.ac.uk::80b87048-f730-4318-af7a-80506484f7c5" providerId="AD" clId="Web-{C84B0FD8-E59E-4375-BA50-F08DA667D4D3}" dt="2018-06-03T19:35:25.226" v="659"/>
          <ac:spMkLst>
            <pc:docMk/>
            <pc:sldMk cId="3631093925" sldId="270"/>
            <ac:spMk id="2" creationId="{3C16C4BD-E615-4CF9-A21D-9AB45CCED37E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35:25.226" v="659"/>
          <ac:spMkLst>
            <pc:docMk/>
            <pc:sldMk cId="3631093925" sldId="270"/>
            <ac:spMk id="3" creationId="{AA64874F-BAE7-4218-89D8-8D60A2989A24}"/>
          </ac:spMkLst>
        </pc:spChg>
        <pc:spChg chg="add">
          <ac:chgData name="Markogiannakis, Aristos" userId="S::aristos.markogiannakis.1@city.ac.uk::80b87048-f730-4318-af7a-80506484f7c5" providerId="AD" clId="Web-{C84B0FD8-E59E-4375-BA50-F08DA667D4D3}" dt="2018-06-03T19:35:25.226" v="659"/>
          <ac:spMkLst>
            <pc:docMk/>
            <pc:sldMk cId="3631093925" sldId="270"/>
            <ac:spMk id="9" creationId="{867D4867-5BA7-4462-B2F6-A23F4A622AA7}"/>
          </ac:spMkLst>
        </pc:spChg>
        <pc:picChg chg="add mod ord">
          <ac:chgData name="Markogiannakis, Aristos" userId="S::aristos.markogiannakis.1@city.ac.uk::80b87048-f730-4318-af7a-80506484f7c5" providerId="AD" clId="Web-{C84B0FD8-E59E-4375-BA50-F08DA667D4D3}" dt="2018-06-03T19:35:25.226" v="659"/>
          <ac:picMkLst>
            <pc:docMk/>
            <pc:sldMk cId="3631093925" sldId="270"/>
            <ac:picMk id="4" creationId="{E4FFB3E3-5084-499A-9CC3-F01F00B622AF}"/>
          </ac:picMkLst>
        </pc:picChg>
      </pc:sldChg>
      <pc:sldChg chg="addSp delSp modSp new mod setBg">
        <pc:chgData name="Markogiannakis, Aristos" userId="S::aristos.markogiannakis.1@city.ac.uk::80b87048-f730-4318-af7a-80506484f7c5" providerId="AD" clId="Web-{C84B0FD8-E59E-4375-BA50-F08DA667D4D3}" dt="2018-06-03T19:38:41.257" v="713" actId="20577"/>
        <pc:sldMkLst>
          <pc:docMk/>
          <pc:sldMk cId="3322768885" sldId="271"/>
        </pc:sldMkLst>
        <pc:spChg chg="mod">
          <ac:chgData name="Markogiannakis, Aristos" userId="S::aristos.markogiannakis.1@city.ac.uk::80b87048-f730-4318-af7a-80506484f7c5" providerId="AD" clId="Web-{C84B0FD8-E59E-4375-BA50-F08DA667D4D3}" dt="2018-06-03T19:36:50.882" v="678"/>
          <ac:spMkLst>
            <pc:docMk/>
            <pc:sldMk cId="3322768885" sldId="271"/>
            <ac:spMk id="2" creationId="{898EBA0D-2F87-4DC4-8AFE-11A7EDD4E70D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38:41.257" v="713" actId="20577"/>
          <ac:spMkLst>
            <pc:docMk/>
            <pc:sldMk cId="3322768885" sldId="271"/>
            <ac:spMk id="3" creationId="{6E11B794-F141-45A8-8A90-AAA740118213}"/>
          </ac:spMkLst>
        </pc:spChg>
        <pc:spChg chg="add del">
          <ac:chgData name="Markogiannakis, Aristos" userId="S::aristos.markogiannakis.1@city.ac.uk::80b87048-f730-4318-af7a-80506484f7c5" providerId="AD" clId="Web-{C84B0FD8-E59E-4375-BA50-F08DA667D4D3}" dt="2018-06-03T19:36:50.882" v="678"/>
          <ac:spMkLst>
            <pc:docMk/>
            <pc:sldMk cId="3322768885" sldId="271"/>
            <ac:spMk id="9" creationId="{867D4867-5BA7-4462-B2F6-A23F4A622AA7}"/>
          </ac:spMkLst>
        </pc:spChg>
        <pc:picChg chg="add del mod ord">
          <ac:chgData name="Markogiannakis, Aristos" userId="S::aristos.markogiannakis.1@city.ac.uk::80b87048-f730-4318-af7a-80506484f7c5" providerId="AD" clId="Web-{C84B0FD8-E59E-4375-BA50-F08DA667D4D3}" dt="2018-06-03T19:36:53.210" v="679"/>
          <ac:picMkLst>
            <pc:docMk/>
            <pc:sldMk cId="3322768885" sldId="271"/>
            <ac:picMk id="4" creationId="{2EC4CB15-4864-4918-AA80-8818012CF510}"/>
          </ac:picMkLst>
        </pc:picChg>
        <pc:picChg chg="add mod">
          <ac:chgData name="Markogiannakis, Aristos" userId="S::aristos.markogiannakis.1@city.ac.uk::80b87048-f730-4318-af7a-80506484f7c5" providerId="AD" clId="Web-{C84B0FD8-E59E-4375-BA50-F08DA667D4D3}" dt="2018-06-03T19:37:24.413" v="686" actId="1076"/>
          <ac:picMkLst>
            <pc:docMk/>
            <pc:sldMk cId="3322768885" sldId="271"/>
            <ac:picMk id="6" creationId="{1AB805AC-EBD9-4B07-82CD-A8DA5A2974C6}"/>
          </ac:picMkLst>
        </pc:picChg>
      </pc:sldChg>
      <pc:sldChg chg="add del replId">
        <pc:chgData name="Markogiannakis, Aristos" userId="S::aristos.markogiannakis.1@city.ac.uk::80b87048-f730-4318-af7a-80506484f7c5" providerId="AD" clId="Web-{C84B0FD8-E59E-4375-BA50-F08DA667D4D3}" dt="2018-06-03T19:37:00.367" v="681"/>
        <pc:sldMkLst>
          <pc:docMk/>
          <pc:sldMk cId="2650768344" sldId="272"/>
        </pc:sldMkLst>
      </pc:sldChg>
      <pc:sldChg chg="addSp modSp new">
        <pc:chgData name="Markogiannakis, Aristos" userId="S::aristos.markogiannakis.1@city.ac.uk::80b87048-f730-4318-af7a-80506484f7c5" providerId="AD" clId="Web-{C84B0FD8-E59E-4375-BA50-F08DA667D4D3}" dt="2018-06-03T19:39:53.804" v="744" actId="14100"/>
        <pc:sldMkLst>
          <pc:docMk/>
          <pc:sldMk cId="3188887850" sldId="272"/>
        </pc:sldMkLst>
        <pc:spChg chg="mod">
          <ac:chgData name="Markogiannakis, Aristos" userId="S::aristos.markogiannakis.1@city.ac.uk::80b87048-f730-4318-af7a-80506484f7c5" providerId="AD" clId="Web-{C84B0FD8-E59E-4375-BA50-F08DA667D4D3}" dt="2018-06-03T19:38:49.882" v="722" actId="20577"/>
          <ac:spMkLst>
            <pc:docMk/>
            <pc:sldMk cId="3188887850" sldId="272"/>
            <ac:spMk id="2" creationId="{51A25123-4465-4E10-84BB-CD20105AC8EB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39:38.273" v="739" actId="20577"/>
          <ac:spMkLst>
            <pc:docMk/>
            <pc:sldMk cId="3188887850" sldId="272"/>
            <ac:spMk id="3" creationId="{26A2A3DA-6C9D-45EA-8A43-58B202955FA3}"/>
          </ac:spMkLst>
        </pc:spChg>
        <pc:picChg chg="add mod">
          <ac:chgData name="Markogiannakis, Aristos" userId="S::aristos.markogiannakis.1@city.ac.uk::80b87048-f730-4318-af7a-80506484f7c5" providerId="AD" clId="Web-{C84B0FD8-E59E-4375-BA50-F08DA667D4D3}" dt="2018-06-03T19:39:53.804" v="744" actId="14100"/>
          <ac:picMkLst>
            <pc:docMk/>
            <pc:sldMk cId="3188887850" sldId="272"/>
            <ac:picMk id="4" creationId="{E65E5085-32D4-4BC9-9517-52B62BC8FDD8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C84B0FD8-E59E-4375-BA50-F08DA667D4D3}" dt="2018-06-03T19:42:14.851" v="797" actId="1076"/>
        <pc:sldMkLst>
          <pc:docMk/>
          <pc:sldMk cId="2562489362" sldId="273"/>
        </pc:sldMkLst>
        <pc:spChg chg="mod">
          <ac:chgData name="Markogiannakis, Aristos" userId="S::aristos.markogiannakis.1@city.ac.uk::80b87048-f730-4318-af7a-80506484f7c5" providerId="AD" clId="Web-{C84B0FD8-E59E-4375-BA50-F08DA667D4D3}" dt="2018-06-03T19:40:40.429" v="760" actId="20577"/>
          <ac:spMkLst>
            <pc:docMk/>
            <pc:sldMk cId="2562489362" sldId="273"/>
            <ac:spMk id="2" creationId="{E8F5E2D5-A63C-41BE-884D-65473F14CA33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40:54.492" v="771" actId="20577"/>
          <ac:spMkLst>
            <pc:docMk/>
            <pc:sldMk cId="2562489362" sldId="273"/>
            <ac:spMk id="3" creationId="{BFF03A28-E083-45F0-9CD9-7499687834A4}"/>
          </ac:spMkLst>
        </pc:spChg>
        <pc:spChg chg="add del mod">
          <ac:chgData name="Markogiannakis, Aristos" userId="S::aristos.markogiannakis.1@city.ac.uk::80b87048-f730-4318-af7a-80506484f7c5" providerId="AD" clId="Web-{C84B0FD8-E59E-4375-BA50-F08DA667D4D3}" dt="2018-06-03T19:41:36.257" v="779"/>
          <ac:spMkLst>
            <pc:docMk/>
            <pc:sldMk cId="2562489362" sldId="273"/>
            <ac:spMk id="6" creationId="{F2BDE0EF-FA2A-4357-B1BA-F6472A6F95F7}"/>
          </ac:spMkLst>
        </pc:spChg>
        <pc:spChg chg="add mod">
          <ac:chgData name="Markogiannakis, Aristos" userId="S::aristos.markogiannakis.1@city.ac.uk::80b87048-f730-4318-af7a-80506484f7c5" providerId="AD" clId="Web-{C84B0FD8-E59E-4375-BA50-F08DA667D4D3}" dt="2018-06-03T19:41:58.085" v="792" actId="20577"/>
          <ac:spMkLst>
            <pc:docMk/>
            <pc:sldMk cId="2562489362" sldId="273"/>
            <ac:spMk id="8" creationId="{1EC18479-EF4E-4DC8-A099-82CB1E7FD1F7}"/>
          </ac:spMkLst>
        </pc:spChg>
        <pc:picChg chg="add mod">
          <ac:chgData name="Markogiannakis, Aristos" userId="S::aristos.markogiannakis.1@city.ac.uk::80b87048-f730-4318-af7a-80506484f7c5" providerId="AD" clId="Web-{C84B0FD8-E59E-4375-BA50-F08DA667D4D3}" dt="2018-06-03T19:41:15.179" v="774" actId="1076"/>
          <ac:picMkLst>
            <pc:docMk/>
            <pc:sldMk cId="2562489362" sldId="273"/>
            <ac:picMk id="4" creationId="{51F38B50-AAE8-40BF-B669-D8A24A013D7B}"/>
          </ac:picMkLst>
        </pc:picChg>
        <pc:picChg chg="add mod">
          <ac:chgData name="Markogiannakis, Aristos" userId="S::aristos.markogiannakis.1@city.ac.uk::80b87048-f730-4318-af7a-80506484f7c5" providerId="AD" clId="Web-{C84B0FD8-E59E-4375-BA50-F08DA667D4D3}" dt="2018-06-03T19:42:14.851" v="797" actId="1076"/>
          <ac:picMkLst>
            <pc:docMk/>
            <pc:sldMk cId="2562489362" sldId="273"/>
            <ac:picMk id="9" creationId="{5FE74B72-6A44-46D6-93FE-025CC0CD9F0F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C84B0FD8-E59E-4375-BA50-F08DA667D4D3}" dt="2018-06-03T19:44:44.429" v="873" actId="14100"/>
        <pc:sldMkLst>
          <pc:docMk/>
          <pc:sldMk cId="636007069" sldId="274"/>
        </pc:sldMkLst>
        <pc:spChg chg="mod">
          <ac:chgData name="Markogiannakis, Aristos" userId="S::aristos.markogiannakis.1@city.ac.uk::80b87048-f730-4318-af7a-80506484f7c5" providerId="AD" clId="Web-{C84B0FD8-E59E-4375-BA50-F08DA667D4D3}" dt="2018-06-03T19:43:05.867" v="811" actId="20577"/>
          <ac:spMkLst>
            <pc:docMk/>
            <pc:sldMk cId="636007069" sldId="274"/>
            <ac:spMk id="2" creationId="{A2C546BC-C6C7-4227-80E3-AEC083349179}"/>
          </ac:spMkLst>
        </pc:spChg>
        <pc:spChg chg="del mod">
          <ac:chgData name="Markogiannakis, Aristos" userId="S::aristos.markogiannakis.1@city.ac.uk::80b87048-f730-4318-af7a-80506484f7c5" providerId="AD" clId="Web-{C84B0FD8-E59E-4375-BA50-F08DA667D4D3}" dt="2018-06-03T19:43:34.273" v="823"/>
          <ac:spMkLst>
            <pc:docMk/>
            <pc:sldMk cId="636007069" sldId="274"/>
            <ac:spMk id="3" creationId="{3758FCF6-E281-4202-9225-088A730B6237}"/>
          </ac:spMkLst>
        </pc:spChg>
        <pc:spChg chg="add mod">
          <ac:chgData name="Markogiannakis, Aristos" userId="S::aristos.markogiannakis.1@city.ac.uk::80b87048-f730-4318-af7a-80506484f7c5" providerId="AD" clId="Web-{C84B0FD8-E59E-4375-BA50-F08DA667D4D3}" dt="2018-06-03T19:43:58.538" v="837" actId="20577"/>
          <ac:spMkLst>
            <pc:docMk/>
            <pc:sldMk cId="636007069" sldId="274"/>
            <ac:spMk id="5" creationId="{6042CFD8-D978-4F25-9058-B33BC8D4AEF4}"/>
          </ac:spMkLst>
        </pc:spChg>
        <pc:spChg chg="add mod">
          <ac:chgData name="Markogiannakis, Aristos" userId="S::aristos.markogiannakis.1@city.ac.uk::80b87048-f730-4318-af7a-80506484f7c5" providerId="AD" clId="Web-{C84B0FD8-E59E-4375-BA50-F08DA667D4D3}" dt="2018-06-03T19:44:42.257" v="871" actId="20577"/>
          <ac:spMkLst>
            <pc:docMk/>
            <pc:sldMk cId="636007069" sldId="274"/>
            <ac:spMk id="7" creationId="{E8FDD38A-9962-4915-BD8D-808D0F66DDB7}"/>
          </ac:spMkLst>
        </pc:spChg>
        <pc:picChg chg="add mod">
          <ac:chgData name="Markogiannakis, Aristos" userId="S::aristos.markogiannakis.1@city.ac.uk::80b87048-f730-4318-af7a-80506484f7c5" providerId="AD" clId="Web-{C84B0FD8-E59E-4375-BA50-F08DA667D4D3}" dt="2018-06-03T19:44:44.429" v="873" actId="14100"/>
          <ac:picMkLst>
            <pc:docMk/>
            <pc:sldMk cId="636007069" sldId="274"/>
            <ac:picMk id="8" creationId="{6B619ECD-6461-44DF-990D-A8E12B447B00}"/>
          </ac:picMkLst>
        </pc:picChg>
      </pc:sldChg>
      <pc:sldChg chg="addSp modSp new">
        <pc:chgData name="Markogiannakis, Aristos" userId="S::aristos.markogiannakis.1@city.ac.uk::80b87048-f730-4318-af7a-80506484f7c5" providerId="AD" clId="Web-{C84B0FD8-E59E-4375-BA50-F08DA667D4D3}" dt="2018-06-03T19:45:44.476" v="890" actId="14100"/>
        <pc:sldMkLst>
          <pc:docMk/>
          <pc:sldMk cId="4182328731" sldId="275"/>
        </pc:sldMkLst>
        <pc:spChg chg="mod">
          <ac:chgData name="Markogiannakis, Aristos" userId="S::aristos.markogiannakis.1@city.ac.uk::80b87048-f730-4318-af7a-80506484f7c5" providerId="AD" clId="Web-{C84B0FD8-E59E-4375-BA50-F08DA667D4D3}" dt="2018-06-03T19:45:21.210" v="879" actId="20577"/>
          <ac:spMkLst>
            <pc:docMk/>
            <pc:sldMk cId="4182328731" sldId="275"/>
            <ac:spMk id="2" creationId="{8EEC60CA-A724-497F-8E39-7E0DAEE963E7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45:29.148" v="887" actId="14100"/>
          <ac:spMkLst>
            <pc:docMk/>
            <pc:sldMk cId="4182328731" sldId="275"/>
            <ac:spMk id="3" creationId="{282973D3-A69F-4E76-9C3A-1B8CFAF518AD}"/>
          </ac:spMkLst>
        </pc:spChg>
        <pc:picChg chg="add mod">
          <ac:chgData name="Markogiannakis, Aristos" userId="S::aristos.markogiannakis.1@city.ac.uk::80b87048-f730-4318-af7a-80506484f7c5" providerId="AD" clId="Web-{C84B0FD8-E59E-4375-BA50-F08DA667D4D3}" dt="2018-06-03T19:45:44.476" v="890" actId="14100"/>
          <ac:picMkLst>
            <pc:docMk/>
            <pc:sldMk cId="4182328731" sldId="275"/>
            <ac:picMk id="4" creationId="{6B6CE4B0-7A4A-4F6A-A53F-4840B53FA4A4}"/>
          </ac:picMkLst>
        </pc:picChg>
      </pc:sldChg>
      <pc:sldChg chg="addSp modSp new">
        <pc:chgData name="Markogiannakis, Aristos" userId="S::aristos.markogiannakis.1@city.ac.uk::80b87048-f730-4318-af7a-80506484f7c5" providerId="AD" clId="Web-{C84B0FD8-E59E-4375-BA50-F08DA667D4D3}" dt="2018-06-03T19:46:35.163" v="910" actId="14100"/>
        <pc:sldMkLst>
          <pc:docMk/>
          <pc:sldMk cId="112023041" sldId="276"/>
        </pc:sldMkLst>
        <pc:spChg chg="mod">
          <ac:chgData name="Markogiannakis, Aristos" userId="S::aristos.markogiannakis.1@city.ac.uk::80b87048-f730-4318-af7a-80506484f7c5" providerId="AD" clId="Web-{C84B0FD8-E59E-4375-BA50-F08DA667D4D3}" dt="2018-06-03T19:46:19.773" v="902" actId="20577"/>
          <ac:spMkLst>
            <pc:docMk/>
            <pc:sldMk cId="112023041" sldId="276"/>
            <ac:spMk id="2" creationId="{F2638632-2E21-4D7D-9A8B-E77401E23E47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46:23.632" v="907" actId="14100"/>
          <ac:spMkLst>
            <pc:docMk/>
            <pc:sldMk cId="112023041" sldId="276"/>
            <ac:spMk id="3" creationId="{86B43505-521F-4471-8F02-42CA0057D048}"/>
          </ac:spMkLst>
        </pc:spChg>
        <pc:picChg chg="add mod">
          <ac:chgData name="Markogiannakis, Aristos" userId="S::aristos.markogiannakis.1@city.ac.uk::80b87048-f730-4318-af7a-80506484f7c5" providerId="AD" clId="Web-{C84B0FD8-E59E-4375-BA50-F08DA667D4D3}" dt="2018-06-03T19:46:35.163" v="910" actId="14100"/>
          <ac:picMkLst>
            <pc:docMk/>
            <pc:sldMk cId="112023041" sldId="276"/>
            <ac:picMk id="4" creationId="{37C8E1D8-D1D2-478E-81E7-C0B2BDC9F275}"/>
          </ac:picMkLst>
        </pc:picChg>
      </pc:sldChg>
      <pc:sldChg chg="addSp modSp new">
        <pc:chgData name="Markogiannakis, Aristos" userId="S::aristos.markogiannakis.1@city.ac.uk::80b87048-f730-4318-af7a-80506484f7c5" providerId="AD" clId="Web-{C84B0FD8-E59E-4375-BA50-F08DA667D4D3}" dt="2018-06-03T19:47:24.445" v="941" actId="14100"/>
        <pc:sldMkLst>
          <pc:docMk/>
          <pc:sldMk cId="1995866529" sldId="277"/>
        </pc:sldMkLst>
        <pc:spChg chg="mod">
          <ac:chgData name="Markogiannakis, Aristos" userId="S::aristos.markogiannakis.1@city.ac.uk::80b87048-f730-4318-af7a-80506484f7c5" providerId="AD" clId="Web-{C84B0FD8-E59E-4375-BA50-F08DA667D4D3}" dt="2018-06-03T19:47:00.882" v="927" actId="20577"/>
          <ac:spMkLst>
            <pc:docMk/>
            <pc:sldMk cId="1995866529" sldId="277"/>
            <ac:spMk id="2" creationId="{52395B1A-F4CF-41EC-A82B-43AD543297FD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47:07.195" v="936" actId="20577"/>
          <ac:spMkLst>
            <pc:docMk/>
            <pc:sldMk cId="1995866529" sldId="277"/>
            <ac:spMk id="3" creationId="{5C4BBC86-2425-49C9-9FA3-908D0FC81D75}"/>
          </ac:spMkLst>
        </pc:spChg>
        <pc:picChg chg="add mod">
          <ac:chgData name="Markogiannakis, Aristos" userId="S::aristos.markogiannakis.1@city.ac.uk::80b87048-f730-4318-af7a-80506484f7c5" providerId="AD" clId="Web-{C84B0FD8-E59E-4375-BA50-F08DA667D4D3}" dt="2018-06-03T19:47:24.445" v="941" actId="14100"/>
          <ac:picMkLst>
            <pc:docMk/>
            <pc:sldMk cId="1995866529" sldId="277"/>
            <ac:picMk id="4" creationId="{942CD49D-2BE4-48AD-9CF4-7DA6A995CC98}"/>
          </ac:picMkLst>
        </pc:picChg>
      </pc:sldChg>
      <pc:sldChg chg="modSp new">
        <pc:chgData name="Markogiannakis, Aristos" userId="S::aristos.markogiannakis.1@city.ac.uk::80b87048-f730-4318-af7a-80506484f7c5" providerId="AD" clId="Web-{C84B0FD8-E59E-4375-BA50-F08DA667D4D3}" dt="2018-06-03T19:48:10.273" v="959" actId="20577"/>
        <pc:sldMkLst>
          <pc:docMk/>
          <pc:sldMk cId="1845042780" sldId="278"/>
        </pc:sldMkLst>
        <pc:spChg chg="mod">
          <ac:chgData name="Markogiannakis, Aristos" userId="S::aristos.markogiannakis.1@city.ac.uk::80b87048-f730-4318-af7a-80506484f7c5" providerId="AD" clId="Web-{C84B0FD8-E59E-4375-BA50-F08DA667D4D3}" dt="2018-06-03T19:47:47.695" v="948" actId="20577"/>
          <ac:spMkLst>
            <pc:docMk/>
            <pc:sldMk cId="1845042780" sldId="278"/>
            <ac:spMk id="2" creationId="{3D219DC6-81F0-4759-9A2F-58749CFAEA2C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48:10.273" v="959" actId="20577"/>
          <ac:spMkLst>
            <pc:docMk/>
            <pc:sldMk cId="1845042780" sldId="278"/>
            <ac:spMk id="3" creationId="{9AEA77BF-7B19-47E1-B646-43F19A45F74D}"/>
          </ac:spMkLst>
        </pc:spChg>
      </pc:sldChg>
      <pc:sldChg chg="modSp new">
        <pc:chgData name="Markogiannakis, Aristos" userId="S::aristos.markogiannakis.1@city.ac.uk::80b87048-f730-4318-af7a-80506484f7c5" providerId="AD" clId="Web-{C84B0FD8-E59E-4375-BA50-F08DA667D4D3}" dt="2018-06-03T19:48:24.148" v="974" actId="20577"/>
        <pc:sldMkLst>
          <pc:docMk/>
          <pc:sldMk cId="1640983876" sldId="279"/>
        </pc:sldMkLst>
        <pc:spChg chg="mod">
          <ac:chgData name="Markogiannakis, Aristos" userId="S::aristos.markogiannakis.1@city.ac.uk::80b87048-f730-4318-af7a-80506484f7c5" providerId="AD" clId="Web-{C84B0FD8-E59E-4375-BA50-F08DA667D4D3}" dt="2018-06-03T19:48:24.148" v="974" actId="20577"/>
          <ac:spMkLst>
            <pc:docMk/>
            <pc:sldMk cId="1640983876" sldId="279"/>
            <ac:spMk id="2" creationId="{348249C6-0D74-4532-92F5-13A73FFBE4F7}"/>
          </ac:spMkLst>
        </pc:spChg>
        <pc:spChg chg="mod">
          <ac:chgData name="Markogiannakis, Aristos" userId="S::aristos.markogiannakis.1@city.ac.uk::80b87048-f730-4318-af7a-80506484f7c5" providerId="AD" clId="Web-{C84B0FD8-E59E-4375-BA50-F08DA667D4D3}" dt="2018-06-03T19:48:17.179" v="966" actId="20577"/>
          <ac:spMkLst>
            <pc:docMk/>
            <pc:sldMk cId="1640983876" sldId="279"/>
            <ac:spMk id="3" creationId="{DAF1542C-D647-4EEA-87D8-9694382521D3}"/>
          </ac:spMkLst>
        </pc:spChg>
      </pc:sldChg>
    </pc:docChg>
  </pc:docChgLst>
  <pc:docChgLst>
    <pc:chgData name="Guest User" userId="S::urn:spo:anon#8462c0cc4e24960d2b22e3964088a3bfabca0a20a6301b6e846f12628730e25c::" providerId="AD" clId="Web-{3AB95006-FF48-533D-102E-C6C9F882A4B1}"/>
    <pc:docChg chg="modSld">
      <pc:chgData name="Guest User" userId="S::urn:spo:anon#8462c0cc4e24960d2b22e3964088a3bfabca0a20a6301b6e846f12628730e25c::" providerId="AD" clId="Web-{3AB95006-FF48-533D-102E-C6C9F882A4B1}" dt="2019-02-12T18:28:21.979" v="0" actId="14100"/>
      <pc:docMkLst>
        <pc:docMk/>
      </pc:docMkLst>
      <pc:sldChg chg="modSp">
        <pc:chgData name="Guest User" userId="S::urn:spo:anon#8462c0cc4e24960d2b22e3964088a3bfabca0a20a6301b6e846f12628730e25c::" providerId="AD" clId="Web-{3AB95006-FF48-533D-102E-C6C9F882A4B1}" dt="2019-02-12T18:28:21.979" v="0" actId="14100"/>
        <pc:sldMkLst>
          <pc:docMk/>
          <pc:sldMk cId="433138259" sldId="258"/>
        </pc:sldMkLst>
        <pc:spChg chg="mod">
          <ac:chgData name="Guest User" userId="S::urn:spo:anon#8462c0cc4e24960d2b22e3964088a3bfabca0a20a6301b6e846f12628730e25c::" providerId="AD" clId="Web-{3AB95006-FF48-533D-102E-C6C9F882A4B1}" dt="2019-02-12T18:28:21.979" v="0" actId="14100"/>
          <ac:spMkLst>
            <pc:docMk/>
            <pc:sldMk cId="433138259" sldId="258"/>
            <ac:spMk id="3" creationId="{11A5DAA0-8B79-497A-8BCC-5DDB735D94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BCE20-BBD2-40D7-BF09-B103181D1B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42394" y="1745670"/>
            <a:ext cx="12234394" cy="5112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D167897-E870-4A28-A2B0-56EF418D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05" y="238016"/>
            <a:ext cx="3920717" cy="12194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2AB3A9-4C5D-49BF-85AE-5FB2A0059B03}"/>
              </a:ext>
            </a:extLst>
          </p:cNvPr>
          <p:cNvSpPr>
            <a:spLocks noGrp="1"/>
          </p:cNvSpPr>
          <p:nvPr/>
        </p:nvSpPr>
        <p:spPr>
          <a:xfrm>
            <a:off x="514727" y="2220063"/>
            <a:ext cx="5478379" cy="266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>
                <a:solidFill>
                  <a:srgbClr val="FFFFFF"/>
                </a:solidFill>
                <a:cs typeface="Calibri Light"/>
              </a:rPr>
              <a:t>Event Handlers</a:t>
            </a:r>
            <a:endParaRPr lang="en-US" sz="5400">
              <a:solidFill>
                <a:srgbClr val="FFFFFF"/>
              </a:solidFill>
              <a:cs typeface="Calibri"/>
            </a:endParaRPr>
          </a:p>
          <a:p>
            <a:r>
              <a:rPr lang="en-US" sz="5400">
                <a:solidFill>
                  <a:srgbClr val="FFFFFF"/>
                </a:solidFill>
                <a:cs typeface="Calibri"/>
              </a:rPr>
              <a:t>bubbling</a:t>
            </a:r>
          </a:p>
          <a:p>
            <a:endParaRPr lang="en-US" sz="5400">
              <a:solidFill>
                <a:srgbClr val="FFFFFF"/>
              </a:solidFill>
              <a:cs typeface="Calibri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32CD5A5-041A-4891-9AE9-445946ACCA60}"/>
              </a:ext>
            </a:extLst>
          </p:cNvPr>
          <p:cNvSpPr>
            <a:spLocks noGrp="1"/>
          </p:cNvSpPr>
          <p:nvPr/>
        </p:nvSpPr>
        <p:spPr>
          <a:xfrm>
            <a:off x="603763" y="4992695"/>
            <a:ext cx="5478380" cy="1860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>
                <a:solidFill>
                  <a:srgbClr val="FFFFFF"/>
                </a:solidFill>
                <a:cs typeface="Calibri"/>
              </a:rPr>
              <a:t>Aris </a:t>
            </a:r>
            <a:r>
              <a:rPr lang="en-US" sz="1500" err="1">
                <a:solidFill>
                  <a:srgbClr val="FFFFFF"/>
                </a:solidFill>
                <a:cs typeface="Calibri"/>
              </a:rPr>
              <a:t>Markogiannakis</a:t>
            </a:r>
          </a:p>
          <a:p>
            <a:pPr algn="l"/>
            <a:r>
              <a:rPr lang="en-US" sz="1500" b="1">
                <a:solidFill>
                  <a:srgbClr val="FFFFFF"/>
                </a:solidFill>
                <a:cs typeface="Calibri"/>
              </a:rPr>
              <a:t>City University -  Short Courses</a:t>
            </a: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US" sz="1500" b="1">
                <a:solidFill>
                  <a:srgbClr val="FFFFFF"/>
                </a:solidFill>
                <a:cs typeface="Calibri"/>
              </a:rPr>
              <a:t>CS3606 :  JavaScript 2: Advanced </a:t>
            </a:r>
            <a:r>
              <a:rPr lang="en-US" sz="1500" b="1" err="1">
                <a:solidFill>
                  <a:srgbClr val="FFFFFF"/>
                </a:solidFill>
                <a:cs typeface="Calibri"/>
              </a:rPr>
              <a:t>Javascript</a:t>
            </a:r>
            <a:r>
              <a:rPr lang="en-US" sz="1500" b="1">
                <a:solidFill>
                  <a:srgbClr val="FFFFFF"/>
                </a:solidFill>
                <a:cs typeface="Calibri"/>
              </a:rPr>
              <a:t> for Websites and Web</a:t>
            </a: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br>
              <a:rPr lang="en-US" sz="1500">
                <a:ea typeface="+mn-lt"/>
                <a:cs typeface="+mn-lt"/>
              </a:rPr>
            </a:b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endParaRPr lang="en-US" sz="15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F92E-6959-4AEB-A68C-87E8F533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Event Bubbling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8279-7667-4289-9CCF-67971519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83" y="1696229"/>
            <a:ext cx="521035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The event object has a method we can use to prevent the event from bubbling up through the DOM </a:t>
            </a:r>
            <a:endParaRPr lang="en-US"/>
          </a:p>
          <a:p>
            <a:pPr marL="0" indent="0">
              <a:buNone/>
            </a:pPr>
            <a:r>
              <a:rPr lang="en-US" b="1" err="1">
                <a:cs typeface="Calibri"/>
              </a:rPr>
              <a:t>event.stopPropagation</a:t>
            </a:r>
            <a:r>
              <a:rPr lang="en-US" b="1">
                <a:cs typeface="Calibri"/>
              </a:rPr>
              <a:t>(); </a:t>
            </a:r>
            <a:br>
              <a:rPr lang="en-US" b="1">
                <a:ea typeface="+mn-lt"/>
                <a:cs typeface="+mn-lt"/>
              </a:rPr>
            </a:b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Any function in the propagation chain can call this method, and it will cause the event to stop bubbling at that point in the DOM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1ACD86A-33A1-46EE-BD12-3108E7FCB063}"/>
              </a:ext>
            </a:extLst>
          </p:cNvPr>
          <p:cNvSpPr/>
          <p:nvPr/>
        </p:nvSpPr>
        <p:spPr>
          <a:xfrm>
            <a:off x="6918382" y="1512498"/>
            <a:ext cx="4106173" cy="3588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Do </a:t>
            </a:r>
          </a:p>
          <a:p>
            <a:pPr algn="ctr"/>
            <a:r>
              <a:rPr lang="en-US">
                <a:cs typeface="Calibri"/>
              </a:rPr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48558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4CDE-8738-4CF3-A976-CA404A1E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Event Delegation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AE29-3266-4039-81EF-C2E18158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A pattern which takes advantages of bubbling in order to write more efficient and flexible event handlers.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The event is fired on each ancestor of the element that triggered the event</a:t>
            </a:r>
            <a:endParaRPr lang="en-US"/>
          </a:p>
          <a:p>
            <a:r>
              <a:rPr lang="en-US">
                <a:cs typeface="Calibri"/>
              </a:rPr>
              <a:t>Each handler in this chain receives the event object as an argument. </a:t>
            </a:r>
          </a:p>
          <a:p>
            <a:r>
              <a:rPr lang="en-US">
                <a:cs typeface="Calibri"/>
              </a:rPr>
              <a:t>The event object has a target property which is a reference to the element that triggered the event. </a:t>
            </a:r>
            <a:endParaRPr lang="en-US"/>
          </a:p>
          <a:p>
            <a:r>
              <a:rPr lang="en-US">
                <a:cs typeface="Calibri"/>
              </a:rPr>
              <a:t>In other words, at any point in the chain, we can determine which element initially triggered the event</a:t>
            </a:r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09B7F7B4-A8A3-4519-AEC3-6E03EFF8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496" y="1656002"/>
            <a:ext cx="5290507" cy="216576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9B44130-D5C0-4F86-8D38-AA37312E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988" y="4046867"/>
            <a:ext cx="5247914" cy="19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6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02A0-9203-4A6F-9260-999FE38E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Delegation is useful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80C6-5748-4C0C-B2BF-6B682D4CD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391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can write less code and declare fewer event handlers </a:t>
            </a:r>
          </a:p>
          <a:p>
            <a:r>
              <a:rPr lang="en-US">
                <a:cs typeface="Calibri"/>
              </a:rPr>
              <a:t>If we add elements to the DOM dynamically, we do not have to attach new event handlers to them. </a:t>
            </a:r>
            <a:endParaRPr lang="en-US"/>
          </a:p>
          <a:p>
            <a:r>
              <a:rPr lang="en-US">
                <a:cs typeface="Calibri"/>
              </a:rPr>
              <a:t>Their events will still bubble up the DOM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A7DD8F0-5BEE-4EBE-8844-23639F7E9394}"/>
              </a:ext>
            </a:extLst>
          </p:cNvPr>
          <p:cNvSpPr/>
          <p:nvPr/>
        </p:nvSpPr>
        <p:spPr>
          <a:xfrm>
            <a:off x="6918382" y="1512498"/>
            <a:ext cx="4106173" cy="3588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Do </a:t>
            </a:r>
          </a:p>
          <a:p>
            <a:pPr algn="ctr"/>
            <a:r>
              <a:rPr lang="en-US">
                <a:cs typeface="Calibri"/>
              </a:rPr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315273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E2DB-8C2E-47BA-9069-737D6BB9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But there is a problem....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0C37-0DC7-42B8-B781-C4F68A9B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1526" cy="4106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If you click inside the button-wrapper element, but not on an actual button, the event is still fired! 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We need to perform some checks within our handler that stop this from happening.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In other words, we need to implement a </a:t>
            </a:r>
            <a:r>
              <a:rPr lang="en-US" b="1">
                <a:cs typeface="Calibri"/>
              </a:rPr>
              <a:t>filter</a:t>
            </a: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28B75-4319-45CF-B7E5-0E07DE9B3F75}"/>
              </a:ext>
            </a:extLst>
          </p:cNvPr>
          <p:cNvSpPr txBox="1"/>
          <p:nvPr/>
        </p:nvSpPr>
        <p:spPr>
          <a:xfrm>
            <a:off x="5937849" y="1705155"/>
            <a:ext cx="6052868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We can do this by examining the </a:t>
            </a:r>
            <a:r>
              <a:rPr lang="en-US" b="1">
                <a:latin typeface="Arial"/>
                <a:cs typeface="Arial"/>
              </a:rPr>
              <a:t>target element</a:t>
            </a:r>
            <a:r>
              <a:rPr lang="en-US">
                <a:latin typeface="Arial"/>
                <a:cs typeface="Arial"/>
              </a:rPr>
              <a:t> and ensuring it is one we are interested in before continuing. Depending on our needs, we could: </a:t>
            </a:r>
          </a:p>
          <a:p>
            <a:pPr>
              <a:buChar char="•"/>
            </a:pPr>
            <a:r>
              <a:rPr lang="en-US">
                <a:latin typeface="Arial"/>
                <a:cs typeface="Arial"/>
              </a:rPr>
              <a:t>Check if the element is a “p” tag (use </a:t>
            </a:r>
            <a:r>
              <a:rPr lang="en-US" err="1">
                <a:latin typeface="Arial"/>
                <a:cs typeface="Arial"/>
              </a:rPr>
              <a:t>nodeName</a:t>
            </a:r>
            <a:r>
              <a:rPr lang="en-US">
                <a:latin typeface="Arial"/>
                <a:cs typeface="Arial"/>
              </a:rPr>
              <a:t>) </a:t>
            </a:r>
          </a:p>
          <a:p>
            <a:pPr>
              <a:buChar char="•"/>
            </a:pPr>
            <a:r>
              <a:rPr lang="en-US">
                <a:latin typeface="Arial"/>
                <a:cs typeface="Arial"/>
              </a:rPr>
              <a:t>Check if the element has the class button (use </a:t>
            </a:r>
            <a:r>
              <a:rPr lang="en-US" err="1">
                <a:latin typeface="Arial"/>
                <a:cs typeface="Arial"/>
              </a:rPr>
              <a:t>classList.contains</a:t>
            </a:r>
            <a:r>
              <a:rPr lang="en-US">
                <a:latin typeface="Arial"/>
                <a:cs typeface="Arial"/>
              </a:rPr>
              <a:t>) </a:t>
            </a:r>
          </a:p>
          <a:p>
            <a:pPr>
              <a:buChar char="•"/>
            </a:pPr>
            <a:r>
              <a:rPr lang="en-US">
                <a:latin typeface="Arial"/>
                <a:cs typeface="Arial"/>
              </a:rPr>
              <a:t>Check if the element has a data-action attribute (use </a:t>
            </a:r>
            <a:r>
              <a:rPr lang="en-US" err="1">
                <a:latin typeface="Arial"/>
                <a:cs typeface="Arial"/>
              </a:rPr>
              <a:t>getAttribute</a:t>
            </a:r>
            <a:r>
              <a:rPr lang="en-US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152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620F-3FD1-4B06-A9A3-9DF715D1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Delegation Filtering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ADB-47E9-4ADB-8E52-DCEE18EF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Task:</a:t>
            </a:r>
            <a:r>
              <a:rPr lang="en-US">
                <a:cs typeface="Calibri"/>
              </a:rPr>
              <a:t> Implement one of these tests within your event handler from </a:t>
            </a:r>
            <a:r>
              <a:rPr lang="en-US" b="1">
                <a:cs typeface="Calibri"/>
              </a:rPr>
              <a:t>exercise 2 and then do exercise 3. </a:t>
            </a:r>
            <a:endParaRPr lang="en-US">
              <a:cs typeface="Calibri"/>
            </a:endParaRPr>
          </a:p>
          <a:p>
            <a:pPr marL="0" indent="0">
              <a:buNone/>
            </a:pPr>
            <a:br>
              <a:rPr lang="en-US">
                <a:ea typeface="+mn-lt"/>
                <a:cs typeface="+mn-lt"/>
              </a:rPr>
            </a:br>
            <a:r>
              <a:rPr lang="en-US">
                <a:cs typeface="Calibri"/>
              </a:rPr>
              <a:t>When choosing which method to use, consider that other elements, which we do not want our code to respond to clicks on, may get added to the wrapper</a:t>
            </a:r>
          </a:p>
          <a:p>
            <a:pPr marL="0" indent="0">
              <a:buNone/>
            </a:pPr>
            <a:br>
              <a:rPr lang="en-US">
                <a:ea typeface="+mn-lt"/>
                <a:cs typeface="+mn-lt"/>
              </a:rPr>
            </a:b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777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10EF-F962-49A5-8070-7BF330A2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This week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1F2B-9983-45B3-86DD-930AF2434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We will learn about:</a:t>
            </a:r>
          </a:p>
          <a:p>
            <a:r>
              <a:rPr lang="en-US">
                <a:cs typeface="Calibri"/>
              </a:rPr>
              <a:t>DOM Events</a:t>
            </a:r>
            <a:endParaRPr lang="en-US"/>
          </a:p>
          <a:p>
            <a:r>
              <a:rPr lang="en-US">
                <a:cs typeface="Calibri"/>
              </a:rPr>
              <a:t>Custom Events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103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3505-16C4-4F0A-B978-B2EDB60A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JavaScript an event-driven Language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DAA0-8B79-497A-8BCC-5DDB735D9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6490" cy="32795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JavaScript an event driven language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You can interact with the browser with some of the following events</a:t>
            </a:r>
            <a:br>
              <a:rPr lang="en-US">
                <a:ea typeface="+mn-lt"/>
                <a:cs typeface="+mn-lt"/>
              </a:rPr>
            </a:b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We can write code that is executed when those events are fired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BAA1150F-278B-4309-9118-B6BE8AB69160}"/>
              </a:ext>
            </a:extLst>
          </p:cNvPr>
          <p:cNvSpPr/>
          <p:nvPr/>
        </p:nvSpPr>
        <p:spPr>
          <a:xfrm>
            <a:off x="7062157" y="1958196"/>
            <a:ext cx="1676400" cy="147511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Click</a:t>
            </a:r>
            <a:endParaRPr lang="en-US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26B496DF-136E-4796-9206-68126C04E1CC}"/>
              </a:ext>
            </a:extLst>
          </p:cNvPr>
          <p:cNvSpPr/>
          <p:nvPr/>
        </p:nvSpPr>
        <p:spPr>
          <a:xfrm>
            <a:off x="9118118" y="1958195"/>
            <a:ext cx="1676400" cy="147511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Mousedown</a:t>
            </a:r>
            <a:endParaRPr lang="en-US" err="1"/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A83D6290-3C41-4D4A-B13E-4ED0C95B9287}"/>
              </a:ext>
            </a:extLst>
          </p:cNvPr>
          <p:cNvSpPr/>
          <p:nvPr/>
        </p:nvSpPr>
        <p:spPr>
          <a:xfrm>
            <a:off x="7062158" y="3769742"/>
            <a:ext cx="1676400" cy="147511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KeyUp</a:t>
            </a:r>
            <a:endParaRPr lang="en-US" err="1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8346B2A6-4462-42B3-92EE-7687DEF842EA}"/>
              </a:ext>
            </a:extLst>
          </p:cNvPr>
          <p:cNvSpPr/>
          <p:nvPr/>
        </p:nvSpPr>
        <p:spPr>
          <a:xfrm>
            <a:off x="9118119" y="3899137"/>
            <a:ext cx="1949569" cy="147511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MouseUp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3313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62A9-6688-4942-8F0F-B1CED91C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Event Handlers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335E-CE48-4231-A12B-A4F9F68D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1854380"/>
            <a:ext cx="5641676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Event Handlers</a:t>
            </a:r>
            <a:endParaRPr lang="en-US"/>
          </a:p>
          <a:p>
            <a:r>
              <a:rPr lang="en-US">
                <a:cs typeface="Calibri"/>
              </a:rPr>
              <a:t>Specific Event </a:t>
            </a:r>
          </a:p>
          <a:p>
            <a:r>
              <a:rPr lang="en-US">
                <a:cs typeface="Calibri"/>
              </a:rPr>
              <a:t>Attached to a specific element in the DOM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Many handlers can be attached to a specific event/element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>
              <a:buNone/>
            </a:pPr>
            <a:r>
              <a:rPr lang="en-US">
                <a:cs typeface="Calibri"/>
              </a:rPr>
              <a:t>Use </a:t>
            </a:r>
            <a:r>
              <a:rPr lang="en-US" b="1" err="1">
                <a:cs typeface="Calibri"/>
              </a:rPr>
              <a:t>addEventListener</a:t>
            </a:r>
            <a:r>
              <a:rPr lang="en-US" b="1">
                <a:cs typeface="Calibri"/>
              </a:rPr>
              <a:t>()</a:t>
            </a:r>
            <a:r>
              <a:rPr lang="en-US">
                <a:cs typeface="Calibri"/>
              </a:rPr>
              <a:t> to attach handlers </a:t>
            </a:r>
            <a:endParaRPr lang="en-US"/>
          </a:p>
          <a:p>
            <a:pPr>
              <a:buNone/>
            </a:pPr>
            <a:r>
              <a:rPr lang="en-US" err="1">
                <a:cs typeface="Calibri"/>
              </a:rPr>
              <a:t>el.addEventListener</a:t>
            </a:r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event_type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func_to_run</a:t>
            </a:r>
            <a:r>
              <a:rPr lang="en-US">
                <a:cs typeface="Calibri"/>
              </a:rPr>
              <a:t>);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AC9ECA-E01E-47A6-8C14-3E3BF6355FE7}"/>
              </a:ext>
            </a:extLst>
          </p:cNvPr>
          <p:cNvSpPr txBox="1">
            <a:spLocks/>
          </p:cNvSpPr>
          <p:nvPr/>
        </p:nvSpPr>
        <p:spPr>
          <a:xfrm>
            <a:off x="6209580" y="1863007"/>
            <a:ext cx="564167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Or, use an anonymous function to handle events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err="1">
                <a:cs typeface="Calibri"/>
              </a:rPr>
              <a:t>el.addEventListener</a:t>
            </a:r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eventtype</a:t>
            </a:r>
            <a:r>
              <a:rPr lang="en-US">
                <a:cs typeface="Calibri"/>
              </a:rPr>
              <a:t>. function() { });</a:t>
            </a:r>
          </a:p>
        </p:txBody>
      </p:sp>
    </p:spTree>
    <p:extLst>
      <p:ext uri="{BB962C8B-B14F-4D97-AF65-F5344CB8AC3E}">
        <p14:creationId xmlns:p14="http://schemas.microsoft.com/office/powerpoint/2010/main" val="2839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3A94-D799-4F2E-A1B0-6FFA93E2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Event Handlers</a:t>
            </a:r>
            <a:endParaRPr lang="en-US"/>
          </a:p>
        </p:txBody>
      </p:sp>
      <p:pic>
        <p:nvPicPr>
          <p:cNvPr id="4" name="Picture 4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5627B45-6554-456E-BFD8-4B7133DA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30" y="1883523"/>
            <a:ext cx="5274154" cy="2932801"/>
          </a:xfrm>
          <a:prstGeom prst="rect">
            <a:avLst/>
          </a:prstGeom>
        </p:spPr>
      </p:pic>
      <p:pic>
        <p:nvPicPr>
          <p:cNvPr id="6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6C08AECB-DBF0-4A4B-BD6B-1275DA982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11" y="1884333"/>
            <a:ext cx="5484063" cy="157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6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5F46-F2DB-439E-AFEF-2EF01021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Click event information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9D9E-9ADD-49FE-BB25-494399F9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85" y="1782493"/>
            <a:ext cx="449148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Depending on the type of event, the event object:</a:t>
            </a:r>
            <a:endParaRPr lang="en-US"/>
          </a:p>
          <a:p>
            <a:r>
              <a:rPr lang="en-US">
                <a:cs typeface="Calibri"/>
              </a:rPr>
              <a:t>Contains x and y co-ordinates of the click</a:t>
            </a:r>
            <a:endParaRPr lang="en-US"/>
          </a:p>
          <a:p>
            <a:r>
              <a:rPr lang="en-US">
                <a:cs typeface="Calibri"/>
              </a:rPr>
              <a:t>Key pressed of the key up event</a:t>
            </a:r>
            <a:endParaRPr lang="en-US"/>
          </a:p>
          <a:p>
            <a:r>
              <a:rPr lang="en-US">
                <a:cs typeface="Calibri"/>
              </a:rPr>
              <a:t>All events contain target and </a:t>
            </a:r>
            <a:r>
              <a:rPr lang="en-US" err="1">
                <a:cs typeface="Calibri"/>
              </a:rPr>
              <a:t>currentTarget</a:t>
            </a:r>
            <a:r>
              <a:rPr lang="en-US">
                <a:cs typeface="Calibri"/>
              </a:rPr>
              <a:t> properties</a:t>
            </a:r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0F3E57B-BBBC-4231-BA6D-6735E9C49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11" y="1780546"/>
            <a:ext cx="6491916" cy="247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5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C00-3FAE-44D8-9DC8-C05E3561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Events default functionality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08C5-A83A-42A6-B310-5D51E445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477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The browser has built-in functionality for some of the events.  </a:t>
            </a:r>
          </a:p>
          <a:p>
            <a:r>
              <a:rPr lang="en-US">
                <a:cs typeface="Calibri"/>
              </a:rPr>
              <a:t>When the click event fires from an anchor &lt;a&gt; the browser opens the page referenced in the href attribute.</a:t>
            </a:r>
            <a:endParaRPr lang="en-US"/>
          </a:p>
          <a:p>
            <a:r>
              <a:rPr lang="en-US">
                <a:cs typeface="Calibri"/>
              </a:rPr>
              <a:t>This default behavior occurs after any event handlers attached to the element have completed.</a:t>
            </a:r>
            <a:endParaRPr lang="en-US"/>
          </a:p>
          <a:p>
            <a:r>
              <a:rPr lang="en-US">
                <a:cs typeface="Calibri"/>
              </a:rPr>
              <a:t>If we dont want the default behavior to occure we can stop it inside our listener function.</a:t>
            </a:r>
            <a:endParaRPr lang="en-US"/>
          </a:p>
          <a:p>
            <a:r>
              <a:rPr lang="en-US">
                <a:cs typeface="Calibri"/>
              </a:rPr>
              <a:t>We can do this with the preventDefault() method.</a:t>
            </a:r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00951E-E537-4EEB-B47E-6497C55B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049" y="1819275"/>
            <a:ext cx="5318544" cy="222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2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0DAD-4A1E-4BD5-B32D-58333A54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Event bubbling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0E1A-04EE-4EE4-B2CE-977947A0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26" y="1782493"/>
            <a:ext cx="607299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For some event types, when they are triggered:</a:t>
            </a:r>
            <a:endParaRPr lang="en-US"/>
          </a:p>
          <a:p>
            <a:r>
              <a:rPr lang="en-US">
                <a:cs typeface="Calibri"/>
              </a:rPr>
              <a:t>They are fired on the element that triggered them: handlers attached to that element run.</a:t>
            </a:r>
            <a:endParaRPr lang="en-US"/>
          </a:p>
          <a:p>
            <a:r>
              <a:rPr lang="en-US">
                <a:cs typeface="Calibri"/>
              </a:rPr>
              <a:t>Then the event is fired for each ancestor of the trigger element.</a:t>
            </a:r>
            <a:endParaRPr lang="en-US"/>
          </a:p>
          <a:p>
            <a:r>
              <a:rPr lang="en-US">
                <a:cs typeface="Calibri"/>
              </a:rPr>
              <a:t>If any of the ancestor elements have handlers attached to the same event, they will also run.</a:t>
            </a:r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A4F3556-50F2-4F18-A689-8D3345DF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723" y="1781714"/>
            <a:ext cx="5037646" cy="2661967"/>
          </a:xfrm>
          <a:prstGeom prst="rect">
            <a:avLst/>
          </a:prstGeom>
        </p:spPr>
      </p:pic>
      <p:pic>
        <p:nvPicPr>
          <p:cNvPr id="6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C7AB6D4-F09F-4A18-A7FE-5A3AC6656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723" y="4825670"/>
            <a:ext cx="5052024" cy="9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0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creen, monitor, wall, indoor&#10;&#10;Description generated with high confidence">
            <a:extLst>
              <a:ext uri="{FF2B5EF4-FFF2-40B4-BE49-F238E27FC236}">
                <a16:creationId xmlns:a16="http://schemas.microsoft.com/office/drawing/2014/main" id="{4379DFF8-850A-4A26-8AB4-4BC9BCC2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047" y="642566"/>
            <a:ext cx="7357824" cy="3844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6D8554-D331-46CA-9866-6ADB3DD8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cs typeface="Calibri Light"/>
              </a:rPr>
              <a:t>Event Bubbling</a:t>
            </a:r>
            <a:endParaRPr lang="en-US" sz="28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311C-5C30-4766-86AD-13E127F29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chemeClr val="bg1"/>
                </a:solidFill>
                <a:cs typeface="Calibri"/>
              </a:rPr>
              <a:t>If the user clicks on the “headline” element: </a:t>
            </a:r>
            <a:endParaRPr lang="en-US" sz="1100">
              <a:solidFill>
                <a:schemeClr val="bg1"/>
              </a:solidFill>
            </a:endParaRPr>
          </a:p>
          <a:p>
            <a:pPr>
              <a:buAutoNum type="arabicPeriod"/>
            </a:pPr>
            <a:r>
              <a:rPr lang="en-US" sz="1100">
                <a:solidFill>
                  <a:schemeClr val="bg1"/>
                </a:solidFill>
                <a:cs typeface="Calibri"/>
              </a:rPr>
              <a:t>First, the event handler attached to the “headline” element will run </a:t>
            </a:r>
            <a:endParaRPr lang="en-US" sz="1100">
              <a:solidFill>
                <a:schemeClr val="bg1"/>
              </a:solidFill>
            </a:endParaRPr>
          </a:p>
          <a:p>
            <a:pPr>
              <a:buAutoNum type="arabicPeriod"/>
            </a:pPr>
            <a:r>
              <a:rPr lang="en-US" sz="1100">
                <a:solidFill>
                  <a:schemeClr val="bg1"/>
                </a:solidFill>
                <a:cs typeface="Calibri"/>
              </a:rPr>
              <a:t>Then, the handler attached to the “content” element will run</a:t>
            </a:r>
            <a:endParaRPr lang="en-US" sz="11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100">
                <a:solidFill>
                  <a:schemeClr val="bg1"/>
                </a:solidFill>
                <a:cs typeface="Calibri"/>
              </a:rPr>
              <a:t>Both handlers will receive an event object, but the object will be slightly different</a:t>
            </a:r>
          </a:p>
          <a:p>
            <a:pPr marL="0" indent="0">
              <a:buNone/>
            </a:pPr>
            <a:r>
              <a:rPr lang="en-US" sz="1100">
                <a:solidFill>
                  <a:schemeClr val="bg1"/>
                </a:solidFill>
                <a:cs typeface="Calibri"/>
              </a:rPr>
              <a:t>For every handler in the chain, the </a:t>
            </a:r>
            <a:r>
              <a:rPr lang="en-US" sz="1100" err="1">
                <a:solidFill>
                  <a:schemeClr val="bg1"/>
                </a:solidFill>
                <a:cs typeface="Calibri"/>
              </a:rPr>
              <a:t>event.target</a:t>
            </a:r>
            <a:r>
              <a:rPr lang="en-US" sz="1100">
                <a:solidFill>
                  <a:schemeClr val="bg1"/>
                </a:solidFill>
                <a:cs typeface="Calibri"/>
              </a:rPr>
              <a:t> property will always be a </a:t>
            </a:r>
            <a:r>
              <a:rPr lang="en-US" sz="1100" b="1">
                <a:solidFill>
                  <a:schemeClr val="bg1"/>
                </a:solidFill>
                <a:cs typeface="Calibri"/>
              </a:rPr>
              <a:t>reference</a:t>
            </a:r>
            <a:r>
              <a:rPr lang="en-US" sz="1100">
                <a:solidFill>
                  <a:schemeClr val="bg1"/>
                </a:solidFill>
                <a:cs typeface="Calibri"/>
              </a:rPr>
              <a:t> to the </a:t>
            </a:r>
            <a:r>
              <a:rPr lang="en-US" sz="1100" b="1">
                <a:solidFill>
                  <a:schemeClr val="bg1"/>
                </a:solidFill>
                <a:cs typeface="Calibri"/>
              </a:rPr>
              <a:t>element that initially fired the event</a:t>
            </a:r>
            <a:r>
              <a:rPr lang="en-US" sz="110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1100">
                <a:solidFill>
                  <a:schemeClr val="bg1"/>
                </a:solidFill>
                <a:cs typeface="Calibri"/>
              </a:rPr>
              <a:t>In the example, this will be the “headline” element </a:t>
            </a:r>
          </a:p>
          <a:p>
            <a:pPr marL="0" indent="0">
              <a:buNone/>
            </a:pPr>
            <a:r>
              <a:rPr lang="en-US" sz="1100">
                <a:solidFill>
                  <a:schemeClr val="bg1"/>
                </a:solidFill>
                <a:cs typeface="Calibri"/>
              </a:rPr>
              <a:t>But the object also has a </a:t>
            </a:r>
            <a:r>
              <a:rPr lang="en-US" sz="1100" err="1">
                <a:solidFill>
                  <a:schemeClr val="bg1"/>
                </a:solidFill>
                <a:cs typeface="Calibri"/>
              </a:rPr>
              <a:t>currentTarget</a:t>
            </a:r>
            <a:r>
              <a:rPr lang="en-US" sz="1100">
                <a:solidFill>
                  <a:schemeClr val="bg1"/>
                </a:solidFill>
                <a:cs typeface="Calibri"/>
              </a:rPr>
              <a:t> property which contains a reference to the element who’s handler is currently being executed </a:t>
            </a:r>
            <a:r>
              <a:rPr lang="en-US" sz="1100" err="1">
                <a:solidFill>
                  <a:schemeClr val="bg1"/>
                </a:solidFill>
                <a:cs typeface="Calibri"/>
              </a:rPr>
              <a:t>event.currentTarget</a:t>
            </a:r>
            <a:r>
              <a:rPr lang="en-US" sz="1100">
                <a:solidFill>
                  <a:schemeClr val="bg1"/>
                </a:solidFill>
                <a:cs typeface="Calibri"/>
              </a:rPr>
              <a:t>;</a:t>
            </a:r>
            <a:br>
              <a:rPr lang="en-US" sz="1100">
                <a:solidFill>
                  <a:schemeClr val="bg1"/>
                </a:solidFill>
                <a:ea typeface="+mn-lt"/>
                <a:cs typeface="+mn-lt"/>
              </a:rPr>
            </a:br>
            <a:endParaRPr lang="en-US" sz="1100">
              <a:solidFill>
                <a:schemeClr val="bg1"/>
              </a:solidFill>
              <a:cs typeface="Calibri"/>
            </a:endParaRPr>
          </a:p>
          <a:p>
            <a:endParaRPr lang="en-US" sz="11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365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This week</vt:lpstr>
      <vt:lpstr>JavaScript an event-driven Language</vt:lpstr>
      <vt:lpstr>Event Handlers</vt:lpstr>
      <vt:lpstr>Event Handlers</vt:lpstr>
      <vt:lpstr>Click event information</vt:lpstr>
      <vt:lpstr>Events default functionality</vt:lpstr>
      <vt:lpstr>Event bubbling</vt:lpstr>
      <vt:lpstr>Event Bubbling</vt:lpstr>
      <vt:lpstr>Event Bubbling</vt:lpstr>
      <vt:lpstr>Event Delegation</vt:lpstr>
      <vt:lpstr>Delegation is useful</vt:lpstr>
      <vt:lpstr>But there is a problem....</vt:lpstr>
      <vt:lpstr>Delegation Filtering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2020-02-11T18:52:06Z</dcterms:modified>
</cp:coreProperties>
</file>