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7F933-22D5-48DD-BA29-7ECBA67A33D9}" v="87" dt="2018-06-05T10:07:12.677"/>
    <p1510:client id="{80AED5C0-B6AC-4F07-B21D-94AB7A40F408}" v="2" dt="2018-06-05T18:17:34.587"/>
    <p1510:client id="{913DD0FF-5824-59CA-65CB-832A86864C01}" v="26" dt="2020-02-18T19:06:42.420"/>
    <p1510:client id="{9F7419AB-A9F7-7ABA-5A3B-AF23C1A0E031}" v="2" dt="2020-02-18T19:09:18.666"/>
    <p1510:client id="{B96A9E5C-49FE-1913-22A1-18902E89C853}" v="2" dt="2019-11-12T14:48:09.618"/>
    <p1510:client id="{C940B7F0-2BBC-4CBC-AF14-E8995DC23024}" v="7" dt="2018-06-05T08:47:44.266"/>
    <p1510:client id="{D2809350-40B4-44DE-A25A-6E483731ED08}" v="52" dt="2018-06-05T09:56:47.931"/>
    <p1510:client id="{E883EA6E-FD08-D41D-017B-FC4007788494}" v="2" dt="2020-06-21T17:36:53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9ac61a0e4478d7e04e0f7c4e3d88b4e79f8b6f6edefe435a6612bc70e01c2bea::" providerId="AD" clId="Web-{913DD0FF-5824-59CA-65CB-832A86864C01}"/>
    <pc:docChg chg="modSld">
      <pc:chgData name="Guest User" userId="S::urn:spo:anon#9ac61a0e4478d7e04e0f7c4e3d88b4e79f8b6f6edefe435a6612bc70e01c2bea::" providerId="AD" clId="Web-{913DD0FF-5824-59CA-65CB-832A86864C01}" dt="2020-02-18T19:06:41.608" v="20" actId="20577"/>
      <pc:docMkLst>
        <pc:docMk/>
      </pc:docMkLst>
      <pc:sldChg chg="modSp">
        <pc:chgData name="Guest User" userId="S::urn:spo:anon#9ac61a0e4478d7e04e0f7c4e3d88b4e79f8b6f6edefe435a6612bc70e01c2bea::" providerId="AD" clId="Web-{913DD0FF-5824-59CA-65CB-832A86864C01}" dt="2020-02-18T19:06:39.639" v="18" actId="20577"/>
        <pc:sldMkLst>
          <pc:docMk/>
          <pc:sldMk cId="2433836496" sldId="260"/>
        </pc:sldMkLst>
        <pc:spChg chg="mod">
          <ac:chgData name="Guest User" userId="S::urn:spo:anon#9ac61a0e4478d7e04e0f7c4e3d88b4e79f8b6f6edefe435a6612bc70e01c2bea::" providerId="AD" clId="Web-{913DD0FF-5824-59CA-65CB-832A86864C01}" dt="2020-02-18T19:06:39.639" v="18" actId="20577"/>
          <ac:spMkLst>
            <pc:docMk/>
            <pc:sldMk cId="2433836496" sldId="260"/>
            <ac:spMk id="3" creationId="{E69EAF8A-C24B-414B-BD21-36BB065CD250}"/>
          </ac:spMkLst>
        </pc:spChg>
      </pc:sldChg>
    </pc:docChg>
  </pc:docChgLst>
  <pc:docChgLst>
    <pc:chgData name="Guest User" userId="S::urn:spo:anon#9ac61a0e4478d7e04e0f7c4e3d88b4e79f8b6f6edefe435a6612bc70e01c2bea::" providerId="AD" clId="Web-{C28C924A-DFC2-E798-01A1-ABD822220824}"/>
    <pc:docChg chg="modSld">
      <pc:chgData name="Guest User" userId="S::urn:spo:anon#9ac61a0e4478d7e04e0f7c4e3d88b4e79f8b6f6edefe435a6612bc70e01c2bea::" providerId="AD" clId="Web-{C28C924A-DFC2-E798-01A1-ABD822220824}" dt="2018-10-30T18:41:01.854" v="0" actId="1076"/>
      <pc:docMkLst>
        <pc:docMk/>
      </pc:docMkLst>
      <pc:sldChg chg="modSp">
        <pc:chgData name="Guest User" userId="S::urn:spo:anon#9ac61a0e4478d7e04e0f7c4e3d88b4e79f8b6f6edefe435a6612bc70e01c2bea::" providerId="AD" clId="Web-{C28C924A-DFC2-E798-01A1-ABD822220824}" dt="2018-10-30T18:41:01.854" v="0" actId="1076"/>
        <pc:sldMkLst>
          <pc:docMk/>
          <pc:sldMk cId="1779480321" sldId="258"/>
        </pc:sldMkLst>
        <pc:picChg chg="mod">
          <ac:chgData name="Guest User" userId="S::urn:spo:anon#9ac61a0e4478d7e04e0f7c4e3d88b4e79f8b6f6edefe435a6612bc70e01c2bea::" providerId="AD" clId="Web-{C28C924A-DFC2-E798-01A1-ABD822220824}" dt="2018-10-30T18:41:01.854" v="0" actId="1076"/>
          <ac:picMkLst>
            <pc:docMk/>
            <pc:sldMk cId="1779480321" sldId="258"/>
            <ac:picMk id="12" creationId="{08508129-3B23-47B9-9529-A606A29D7454}"/>
          </ac:picMkLst>
        </pc:picChg>
      </pc:sldChg>
    </pc:docChg>
  </pc:docChgLst>
  <pc:docChgLst>
    <pc:chgData name="Markogiannakis, Aristos" userId="S::aristos.markogiannakis.1@city.ac.uk::80b87048-f730-4318-af7a-80506484f7c5" providerId="AD" clId="Web-{C940B7F0-2BBC-4CBC-AF14-E8995DC23024}"/>
    <pc:docChg chg="modSld">
      <pc:chgData name="Markogiannakis, Aristos" userId="S::aristos.markogiannakis.1@city.ac.uk::80b87048-f730-4318-af7a-80506484f7c5" providerId="AD" clId="Web-{C940B7F0-2BBC-4CBC-AF14-E8995DC23024}" dt="2018-06-05T08:47:45.688" v="14" actId="20577"/>
      <pc:docMkLst>
        <pc:docMk/>
      </pc:docMkLst>
      <pc:sldChg chg="modSp">
        <pc:chgData name="Markogiannakis, Aristos" userId="S::aristos.markogiannakis.1@city.ac.uk::80b87048-f730-4318-af7a-80506484f7c5" providerId="AD" clId="Web-{C940B7F0-2BBC-4CBC-AF14-E8995DC23024}" dt="2018-06-05T08:47:44.266" v="12" actId="20577"/>
        <pc:sldMkLst>
          <pc:docMk/>
          <pc:sldMk cId="1068509243" sldId="276"/>
        </pc:sldMkLst>
        <pc:spChg chg="mod">
          <ac:chgData name="Markogiannakis, Aristos" userId="S::aristos.markogiannakis.1@city.ac.uk::80b87048-f730-4318-af7a-80506484f7c5" providerId="AD" clId="Web-{C940B7F0-2BBC-4CBC-AF14-E8995DC23024}" dt="2018-06-05T08:47:44.266" v="12" actId="20577"/>
          <ac:spMkLst>
            <pc:docMk/>
            <pc:sldMk cId="1068509243" sldId="276"/>
            <ac:spMk id="2" creationId="{B766FAE0-0AA4-4615-96B1-13FC4A68D9F0}"/>
          </ac:spMkLst>
        </pc:spChg>
      </pc:sldChg>
    </pc:docChg>
  </pc:docChgLst>
  <pc:docChgLst>
    <pc:chgData name="Guest User" userId="S::urn:spo:anon#9ac61a0e4478d7e04e0f7c4e3d88b4e79f8b6f6edefe435a6612bc70e01c2bea::" providerId="AD" clId="Web-{E883EA6E-FD08-D41D-017B-FC4007788494}"/>
    <pc:docChg chg="modSld">
      <pc:chgData name="Guest User" userId="S::urn:spo:anon#9ac61a0e4478d7e04e0f7c4e3d88b4e79f8b6f6edefe435a6612bc70e01c2bea::" providerId="AD" clId="Web-{E883EA6E-FD08-D41D-017B-FC4007788494}" dt="2020-06-21T17:36:53.503" v="1" actId="20577"/>
      <pc:docMkLst>
        <pc:docMk/>
      </pc:docMkLst>
      <pc:sldChg chg="modSp">
        <pc:chgData name="Guest User" userId="S::urn:spo:anon#9ac61a0e4478d7e04e0f7c4e3d88b4e79f8b6f6edefe435a6612bc70e01c2bea::" providerId="AD" clId="Web-{E883EA6E-FD08-D41D-017B-FC4007788494}" dt="2020-06-21T17:36:53.488" v="0" actId="20577"/>
        <pc:sldMkLst>
          <pc:docMk/>
          <pc:sldMk cId="296176155" sldId="271"/>
        </pc:sldMkLst>
        <pc:spChg chg="mod">
          <ac:chgData name="Guest User" userId="S::urn:spo:anon#9ac61a0e4478d7e04e0f7c4e3d88b4e79f8b6f6edefe435a6612bc70e01c2bea::" providerId="AD" clId="Web-{E883EA6E-FD08-D41D-017B-FC4007788494}" dt="2020-06-21T17:36:53.488" v="0" actId="20577"/>
          <ac:spMkLst>
            <pc:docMk/>
            <pc:sldMk cId="296176155" sldId="271"/>
            <ac:spMk id="3" creationId="{5C01283D-F8AE-4B40-8FE1-A7615C134C9F}"/>
          </ac:spMkLst>
        </pc:spChg>
      </pc:sldChg>
    </pc:docChg>
  </pc:docChgLst>
  <pc:docChgLst>
    <pc:chgData name="Markogiannakis, Aristos" userId="S::aristos.markogiannakis.1@city.ac.uk::80b87048-f730-4318-af7a-80506484f7c5" providerId="AD" clId="Web-{056F350A-6B14-46CB-A019-CC89DBD6400B}"/>
    <pc:docChg chg="addSld modSld">
      <pc:chgData name="Markogiannakis, Aristos" userId="S::aristos.markogiannakis.1@city.ac.uk::80b87048-f730-4318-af7a-80506484f7c5" providerId="AD" clId="Web-{056F350A-6B14-46CB-A019-CC89DBD6400B}" dt="2018-06-04T21:56:00.936" v="386"/>
      <pc:docMkLst>
        <pc:docMk/>
      </pc:docMkLst>
      <pc:sldChg chg="addSp delSp modSp">
        <pc:chgData name="Markogiannakis, Aristos" userId="S::aristos.markogiannakis.1@city.ac.uk::80b87048-f730-4318-af7a-80506484f7c5" providerId="AD" clId="Web-{056F350A-6B14-46CB-A019-CC89DBD6400B}" dt="2018-06-04T21:32:20.162" v="248" actId="14100"/>
        <pc:sldMkLst>
          <pc:docMk/>
          <pc:sldMk cId="2245717759" sldId="270"/>
        </pc:sldMkLst>
        <pc:spChg chg="mod">
          <ac:chgData name="Markogiannakis, Aristos" userId="S::aristos.markogiannakis.1@city.ac.uk::80b87048-f730-4318-af7a-80506484f7c5" providerId="AD" clId="Web-{056F350A-6B14-46CB-A019-CC89DBD6400B}" dt="2018-06-04T21:31:10.475" v="242" actId="14100"/>
          <ac:spMkLst>
            <pc:docMk/>
            <pc:sldMk cId="2245717759" sldId="270"/>
            <ac:spMk id="3" creationId="{5CC27C5D-0F92-41C4-9B67-F72F969D33A7}"/>
          </ac:spMkLst>
        </pc:spChg>
        <pc:picChg chg="add del mod">
          <ac:chgData name="Markogiannakis, Aristos" userId="S::aristos.markogiannakis.1@city.ac.uk::80b87048-f730-4318-af7a-80506484f7c5" providerId="AD" clId="Web-{056F350A-6B14-46CB-A019-CC89DBD6400B}" dt="2018-06-04T21:23:54.343" v="160" actId="14100"/>
          <ac:picMkLst>
            <pc:docMk/>
            <pc:sldMk cId="2245717759" sldId="270"/>
            <ac:picMk id="4" creationId="{49035B9B-8893-4440-80A2-29E1C96B3D60}"/>
          </ac:picMkLst>
        </pc:picChg>
        <pc:picChg chg="add del mod">
          <ac:chgData name="Markogiannakis, Aristos" userId="S::aristos.markogiannakis.1@city.ac.uk::80b87048-f730-4318-af7a-80506484f7c5" providerId="AD" clId="Web-{056F350A-6B14-46CB-A019-CC89DBD6400B}" dt="2018-06-04T21:32:05.084" v="245" actId="14100"/>
          <ac:picMkLst>
            <pc:docMk/>
            <pc:sldMk cId="2245717759" sldId="270"/>
            <ac:picMk id="6" creationId="{72BB4248-F685-40A9-940D-B5E11E727BC1}"/>
          </ac:picMkLst>
        </pc:picChg>
        <pc:picChg chg="add mod">
          <ac:chgData name="Markogiannakis, Aristos" userId="S::aristos.markogiannakis.1@city.ac.uk::80b87048-f730-4318-af7a-80506484f7c5" providerId="AD" clId="Web-{056F350A-6B14-46CB-A019-CC89DBD6400B}" dt="2018-06-04T21:32:20.162" v="248" actId="14100"/>
          <ac:picMkLst>
            <pc:docMk/>
            <pc:sldMk cId="2245717759" sldId="270"/>
            <ac:picMk id="8" creationId="{12B0C4B2-A6D2-4B02-B1D1-F86255FD4C2F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056F350A-6B14-46CB-A019-CC89DBD6400B}" dt="2018-06-04T21:25:47.890" v="194" actId="20577"/>
        <pc:sldMkLst>
          <pc:docMk/>
          <pc:sldMk cId="296176155" sldId="271"/>
        </pc:sldMkLst>
        <pc:spChg chg="mod">
          <ac:chgData name="Markogiannakis, Aristos" userId="S::aristos.markogiannakis.1@city.ac.uk::80b87048-f730-4318-af7a-80506484f7c5" providerId="AD" clId="Web-{056F350A-6B14-46CB-A019-CC89DBD6400B}" dt="2018-06-04T21:10:21.700" v="1" actId="20577"/>
          <ac:spMkLst>
            <pc:docMk/>
            <pc:sldMk cId="296176155" sldId="271"/>
            <ac:spMk id="2" creationId="{53DF8074-68F2-4B28-89EC-128017DCCF22}"/>
          </ac:spMkLst>
        </pc:spChg>
        <pc:spChg chg="add del mod">
          <ac:chgData name="Markogiannakis, Aristos" userId="S::aristos.markogiannakis.1@city.ac.uk::80b87048-f730-4318-af7a-80506484f7c5" providerId="AD" clId="Web-{056F350A-6B14-46CB-A019-CC89DBD6400B}" dt="2018-06-04T21:25:47.890" v="194" actId="20577"/>
          <ac:spMkLst>
            <pc:docMk/>
            <pc:sldMk cId="296176155" sldId="271"/>
            <ac:spMk id="3" creationId="{5C01283D-F8AE-4B40-8FE1-A7615C134C9F}"/>
          </ac:spMkLst>
        </pc:spChg>
        <pc:picChg chg="add del mod ord">
          <ac:chgData name="Markogiannakis, Aristos" userId="S::aristos.markogiannakis.1@city.ac.uk::80b87048-f730-4318-af7a-80506484f7c5" providerId="AD" clId="Web-{056F350A-6B14-46CB-A019-CC89DBD6400B}" dt="2018-06-04T21:10:35.794" v="6" actId="20577"/>
          <ac:picMkLst>
            <pc:docMk/>
            <pc:sldMk cId="296176155" sldId="271"/>
            <ac:picMk id="4" creationId="{17300F30-40D5-4AF6-9E73-8B2AB26C7AFD}"/>
          </ac:picMkLst>
        </pc:picChg>
        <pc:picChg chg="add del mod">
          <ac:chgData name="Markogiannakis, Aristos" userId="S::aristos.markogiannakis.1@city.ac.uk::80b87048-f730-4318-af7a-80506484f7c5" providerId="AD" clId="Web-{056F350A-6B14-46CB-A019-CC89DBD6400B}" dt="2018-06-04T21:24:58.703" v="164" actId="20577"/>
          <ac:picMkLst>
            <pc:docMk/>
            <pc:sldMk cId="296176155" sldId="271"/>
            <ac:picMk id="6" creationId="{0A12D85C-535B-4663-BCDD-204AC1D363AD}"/>
          </ac:picMkLst>
        </pc:picChg>
        <pc:picChg chg="add mod">
          <ac:chgData name="Markogiannakis, Aristos" userId="S::aristos.markogiannakis.1@city.ac.uk::80b87048-f730-4318-af7a-80506484f7c5" providerId="AD" clId="Web-{056F350A-6B14-46CB-A019-CC89DBD6400B}" dt="2018-06-04T21:25:14.375" v="168" actId="1076"/>
          <ac:picMkLst>
            <pc:docMk/>
            <pc:sldMk cId="296176155" sldId="271"/>
            <ac:picMk id="8" creationId="{173ABD9A-4828-4DEE-85A2-8EFF19F1D76A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056F350A-6B14-46CB-A019-CC89DBD6400B}" dt="2018-06-04T21:30:58.881" v="241" actId="14100"/>
        <pc:sldMkLst>
          <pc:docMk/>
          <pc:sldMk cId="3439363257" sldId="272"/>
        </pc:sldMkLst>
        <pc:spChg chg="mod">
          <ac:chgData name="Markogiannakis, Aristos" userId="S::aristos.markogiannakis.1@city.ac.uk::80b87048-f730-4318-af7a-80506484f7c5" providerId="AD" clId="Web-{056F350A-6B14-46CB-A019-CC89DBD6400B}" dt="2018-06-04T21:18:44.934" v="157" actId="20577"/>
          <ac:spMkLst>
            <pc:docMk/>
            <pc:sldMk cId="3439363257" sldId="272"/>
            <ac:spMk id="2" creationId="{34DBA178-D51D-4650-815B-1B7927FBB642}"/>
          </ac:spMkLst>
        </pc:spChg>
        <pc:spChg chg="add del mod">
          <ac:chgData name="Markogiannakis, Aristos" userId="S::aristos.markogiannakis.1@city.ac.uk::80b87048-f730-4318-af7a-80506484f7c5" providerId="AD" clId="Web-{056F350A-6B14-46CB-A019-CC89DBD6400B}" dt="2018-06-04T21:30:39.865" v="235" actId="20577"/>
          <ac:spMkLst>
            <pc:docMk/>
            <pc:sldMk cId="3439363257" sldId="272"/>
            <ac:spMk id="3" creationId="{983AAAFC-F558-406A-95A5-2AD568F477A6}"/>
          </ac:spMkLst>
        </pc:spChg>
        <pc:picChg chg="add del mod ord">
          <ac:chgData name="Markogiannakis, Aristos" userId="S::aristos.markogiannakis.1@city.ac.uk::80b87048-f730-4318-af7a-80506484f7c5" providerId="AD" clId="Web-{056F350A-6B14-46CB-A019-CC89DBD6400B}" dt="2018-06-04T21:17:55.278" v="127" actId="14100"/>
          <ac:picMkLst>
            <pc:docMk/>
            <pc:sldMk cId="3439363257" sldId="272"/>
            <ac:picMk id="4" creationId="{623F1A8B-BACE-4D8C-AD61-CB33014DFFC4}"/>
          </ac:picMkLst>
        </pc:picChg>
        <pc:picChg chg="add del mod">
          <ac:chgData name="Markogiannakis, Aristos" userId="S::aristos.markogiannakis.1@city.ac.uk::80b87048-f730-4318-af7a-80506484f7c5" providerId="AD" clId="Web-{056F350A-6B14-46CB-A019-CC89DBD6400B}" dt="2018-06-04T21:29:05.035" v="196" actId="14100"/>
          <ac:picMkLst>
            <pc:docMk/>
            <pc:sldMk cId="3439363257" sldId="272"/>
            <ac:picMk id="6" creationId="{BC0D2FD6-15FA-4FD4-9D60-362E8AFFB17F}"/>
          </ac:picMkLst>
        </pc:picChg>
        <pc:picChg chg="add mod">
          <ac:chgData name="Markogiannakis, Aristos" userId="S::aristos.markogiannakis.1@city.ac.uk::80b87048-f730-4318-af7a-80506484f7c5" providerId="AD" clId="Web-{056F350A-6B14-46CB-A019-CC89DBD6400B}" dt="2018-06-04T21:30:42.115" v="237" actId="1076"/>
          <ac:picMkLst>
            <pc:docMk/>
            <pc:sldMk cId="3439363257" sldId="272"/>
            <ac:picMk id="8" creationId="{D8A5E90D-5665-49CD-AEA7-E4ADCF35D4C5}"/>
          </ac:picMkLst>
        </pc:picChg>
        <pc:picChg chg="add mod">
          <ac:chgData name="Markogiannakis, Aristos" userId="S::aristos.markogiannakis.1@city.ac.uk::80b87048-f730-4318-af7a-80506484f7c5" providerId="AD" clId="Web-{056F350A-6B14-46CB-A019-CC89DBD6400B}" dt="2018-06-04T21:30:58.881" v="241" actId="14100"/>
          <ac:picMkLst>
            <pc:docMk/>
            <pc:sldMk cId="3439363257" sldId="272"/>
            <ac:picMk id="10" creationId="{BF110A1F-8364-4080-A114-E23C69AD3984}"/>
          </ac:picMkLst>
        </pc:picChg>
      </pc:sldChg>
      <pc:sldChg chg="addSp modSp new">
        <pc:chgData name="Markogiannakis, Aristos" userId="S::aristos.markogiannakis.1@city.ac.uk::80b87048-f730-4318-af7a-80506484f7c5" providerId="AD" clId="Web-{056F350A-6B14-46CB-A019-CC89DBD6400B}" dt="2018-06-04T21:41:35.573" v="347" actId="14100"/>
        <pc:sldMkLst>
          <pc:docMk/>
          <pc:sldMk cId="2263387650" sldId="273"/>
        </pc:sldMkLst>
        <pc:spChg chg="mod">
          <ac:chgData name="Markogiannakis, Aristos" userId="S::aristos.markogiannakis.1@city.ac.uk::80b87048-f730-4318-af7a-80506484f7c5" providerId="AD" clId="Web-{056F350A-6B14-46CB-A019-CC89DBD6400B}" dt="2018-06-04T21:36:28.507" v="258" actId="20577"/>
          <ac:spMkLst>
            <pc:docMk/>
            <pc:sldMk cId="2263387650" sldId="273"/>
            <ac:spMk id="2" creationId="{B2714BFD-11E7-4808-914F-72C39555E6E4}"/>
          </ac:spMkLst>
        </pc:spChg>
        <pc:spChg chg="mod">
          <ac:chgData name="Markogiannakis, Aristos" userId="S::aristos.markogiannakis.1@city.ac.uk::80b87048-f730-4318-af7a-80506484f7c5" providerId="AD" clId="Web-{056F350A-6B14-46CB-A019-CC89DBD6400B}" dt="2018-06-04T21:37:32.601" v="343" actId="20577"/>
          <ac:spMkLst>
            <pc:docMk/>
            <pc:sldMk cId="2263387650" sldId="273"/>
            <ac:spMk id="3" creationId="{8C4E2D07-6B1A-41BB-A435-B16FC590D644}"/>
          </ac:spMkLst>
        </pc:spChg>
        <pc:picChg chg="add mod">
          <ac:chgData name="Markogiannakis, Aristos" userId="S::aristos.markogiannakis.1@city.ac.uk::80b87048-f730-4318-af7a-80506484f7c5" providerId="AD" clId="Web-{056F350A-6B14-46CB-A019-CC89DBD6400B}" dt="2018-06-04T21:41:35.573" v="347" actId="14100"/>
          <ac:picMkLst>
            <pc:docMk/>
            <pc:sldMk cId="2263387650" sldId="273"/>
            <ac:picMk id="4" creationId="{4AB68DB2-0FBA-4A76-90DB-9F84BC546E62}"/>
          </ac:picMkLst>
        </pc:picChg>
      </pc:sldChg>
      <pc:sldChg chg="addSp modSp new">
        <pc:chgData name="Markogiannakis, Aristos" userId="S::aristos.markogiannakis.1@city.ac.uk::80b87048-f730-4318-af7a-80506484f7c5" providerId="AD" clId="Web-{056F350A-6B14-46CB-A019-CC89DBD6400B}" dt="2018-06-04T21:44:56.838" v="374" actId="14100"/>
        <pc:sldMkLst>
          <pc:docMk/>
          <pc:sldMk cId="2783617681" sldId="274"/>
        </pc:sldMkLst>
        <pc:spChg chg="mod">
          <ac:chgData name="Markogiannakis, Aristos" userId="S::aristos.markogiannakis.1@city.ac.uk::80b87048-f730-4318-af7a-80506484f7c5" providerId="AD" clId="Web-{056F350A-6B14-46CB-A019-CC89DBD6400B}" dt="2018-06-04T21:41:59.682" v="351" actId="20577"/>
          <ac:spMkLst>
            <pc:docMk/>
            <pc:sldMk cId="2783617681" sldId="274"/>
            <ac:spMk id="2" creationId="{A0B33057-2984-4320-8DA5-82B48DE8D131}"/>
          </ac:spMkLst>
        </pc:spChg>
        <pc:spChg chg="mod">
          <ac:chgData name="Markogiannakis, Aristos" userId="S::aristos.markogiannakis.1@city.ac.uk::80b87048-f730-4318-af7a-80506484f7c5" providerId="AD" clId="Web-{056F350A-6B14-46CB-A019-CC89DBD6400B}" dt="2018-06-04T21:44:33.979" v="368" actId="20577"/>
          <ac:spMkLst>
            <pc:docMk/>
            <pc:sldMk cId="2783617681" sldId="274"/>
            <ac:spMk id="3" creationId="{F99DBCE6-8BCA-4245-AC47-FDD94EA0EE27}"/>
          </ac:spMkLst>
        </pc:spChg>
        <pc:picChg chg="add mod">
          <ac:chgData name="Markogiannakis, Aristos" userId="S::aristos.markogiannakis.1@city.ac.uk::80b87048-f730-4318-af7a-80506484f7c5" providerId="AD" clId="Web-{056F350A-6B14-46CB-A019-CC89DBD6400B}" dt="2018-06-04T21:44:56.838" v="374" actId="14100"/>
          <ac:picMkLst>
            <pc:docMk/>
            <pc:sldMk cId="2783617681" sldId="274"/>
            <ac:picMk id="4" creationId="{E2B35210-CD04-4702-86FC-A534FDB43240}"/>
          </ac:picMkLst>
        </pc:picChg>
      </pc:sldChg>
      <pc:sldChg chg="modSp new">
        <pc:chgData name="Markogiannakis, Aristos" userId="S::aristos.markogiannakis.1@city.ac.uk::80b87048-f730-4318-af7a-80506484f7c5" providerId="AD" clId="Web-{056F350A-6B14-46CB-A019-CC89DBD6400B}" dt="2018-06-04T21:53:30.921" v="385" actId="14100"/>
        <pc:sldMkLst>
          <pc:docMk/>
          <pc:sldMk cId="1413341458" sldId="275"/>
        </pc:sldMkLst>
        <pc:spChg chg="mod">
          <ac:chgData name="Markogiannakis, Aristos" userId="S::aristos.markogiannakis.1@city.ac.uk::80b87048-f730-4318-af7a-80506484f7c5" providerId="AD" clId="Web-{056F350A-6B14-46CB-A019-CC89DBD6400B}" dt="2018-06-04T21:53:27.249" v="382" actId="20577"/>
          <ac:spMkLst>
            <pc:docMk/>
            <pc:sldMk cId="1413341458" sldId="275"/>
            <ac:spMk id="2" creationId="{4BF3304A-946F-4BE0-8B63-4654694FB5D1}"/>
          </ac:spMkLst>
        </pc:spChg>
        <pc:spChg chg="mod">
          <ac:chgData name="Markogiannakis, Aristos" userId="S::aristos.markogiannakis.1@city.ac.uk::80b87048-f730-4318-af7a-80506484f7c5" providerId="AD" clId="Web-{056F350A-6B14-46CB-A019-CC89DBD6400B}" dt="2018-06-04T21:53:30.921" v="385" actId="14100"/>
          <ac:spMkLst>
            <pc:docMk/>
            <pc:sldMk cId="1413341458" sldId="275"/>
            <ac:spMk id="3" creationId="{9E1F93E0-97A8-4417-A434-97C016AE6B56}"/>
          </ac:spMkLst>
        </pc:spChg>
      </pc:sldChg>
      <pc:sldChg chg="new">
        <pc:chgData name="Markogiannakis, Aristos" userId="S::aristos.markogiannakis.1@city.ac.uk::80b87048-f730-4318-af7a-80506484f7c5" providerId="AD" clId="Web-{056F350A-6B14-46CB-A019-CC89DBD6400B}" dt="2018-06-04T21:56:00.936" v="386"/>
        <pc:sldMkLst>
          <pc:docMk/>
          <pc:sldMk cId="1068509243" sldId="276"/>
        </pc:sldMkLst>
      </pc:sldChg>
    </pc:docChg>
  </pc:docChgLst>
  <pc:docChgLst>
    <pc:chgData name="Guest User" userId="S::urn:spo:anon#9ac61a0e4478d7e04e0f7c4e3d88b4e79f8b6f6edefe435a6612bc70e01c2bea::" providerId="AD" clId="Web-{494D8496-993E-09D9-1030-DADD48ADA33A}"/>
    <pc:docChg chg="">
      <pc:chgData name="Guest User" userId="S::urn:spo:anon#9ac61a0e4478d7e04e0f7c4e3d88b4e79f8b6f6edefe435a6612bc70e01c2bea::" providerId="AD" clId="Web-{494D8496-993E-09D9-1030-DADD48ADA33A}" dt="2018-10-30T16:27:42.442" v="0" actId="1076"/>
      <pc:docMkLst>
        <pc:docMk/>
      </pc:docMkLst>
    </pc:docChg>
  </pc:docChgLst>
  <pc:docChgLst>
    <pc:chgData name="Markogiannakis, Aristos" userId="S::aristos.markogiannakis.1@city.ac.uk::80b87048-f730-4318-af7a-80506484f7c5" providerId="AD" clId="Web-{80AED5C0-B6AC-4F07-B21D-94AB7A40F408}"/>
    <pc:docChg chg="modSld">
      <pc:chgData name="Markogiannakis, Aristos" userId="S::aristos.markogiannakis.1@city.ac.uk::80b87048-f730-4318-af7a-80506484f7c5" providerId="AD" clId="Web-{80AED5C0-B6AC-4F07-B21D-94AB7A40F408}" dt="2018-06-05T18:17:34.587" v="3" actId="14100"/>
      <pc:docMkLst>
        <pc:docMk/>
      </pc:docMkLst>
      <pc:sldChg chg="addSp delSp modSp">
        <pc:chgData name="Markogiannakis, Aristos" userId="S::aristos.markogiannakis.1@city.ac.uk::80b87048-f730-4318-af7a-80506484f7c5" providerId="AD" clId="Web-{80AED5C0-B6AC-4F07-B21D-94AB7A40F408}" dt="2018-06-05T18:17:34.587" v="3" actId="14100"/>
        <pc:sldMkLst>
          <pc:docMk/>
          <pc:sldMk cId="3009984050" sldId="261"/>
        </pc:sldMkLst>
        <pc:picChg chg="del">
          <ac:chgData name="Markogiannakis, Aristos" userId="S::aristos.markogiannakis.1@city.ac.uk::80b87048-f730-4318-af7a-80506484f7c5" providerId="AD" clId="Web-{80AED5C0-B6AC-4F07-B21D-94AB7A40F408}" dt="2018-06-05T18:16:40.774" v="0" actId="14100"/>
          <ac:picMkLst>
            <pc:docMk/>
            <pc:sldMk cId="3009984050" sldId="261"/>
            <ac:picMk id="4" creationId="{9872A6D3-5D66-46F9-82AE-AB76D5A4A478}"/>
          </ac:picMkLst>
        </pc:picChg>
        <pc:picChg chg="add mod">
          <ac:chgData name="Markogiannakis, Aristos" userId="S::aristos.markogiannakis.1@city.ac.uk::80b87048-f730-4318-af7a-80506484f7c5" providerId="AD" clId="Web-{80AED5C0-B6AC-4F07-B21D-94AB7A40F408}" dt="2018-06-05T18:17:34.587" v="3" actId="14100"/>
          <ac:picMkLst>
            <pc:docMk/>
            <pc:sldMk cId="3009984050" sldId="261"/>
            <ac:picMk id="5" creationId="{0715291A-0F9E-4330-83B4-E5144F4B4493}"/>
          </ac:picMkLst>
        </pc:picChg>
      </pc:sldChg>
    </pc:docChg>
  </pc:docChgLst>
  <pc:docChgLst>
    <pc:chgData name="Markogiannakis, Aristos" userId="S::aristos.markogiannakis.1@city.ac.uk::80b87048-f730-4318-af7a-80506484f7c5" providerId="AD" clId="Web-{FB0E5B69-7ED8-4021-B023-27D4DAF9EF30}"/>
    <pc:docChg chg="delSld">
      <pc:chgData name="Markogiannakis, Aristos" userId="S::aristos.markogiannakis.1@city.ac.uk::80b87048-f730-4318-af7a-80506484f7c5" providerId="AD" clId="Web-{FB0E5B69-7ED8-4021-B023-27D4DAF9EF30}" dt="2018-06-06T08:05:48.558" v="0"/>
      <pc:docMkLst>
        <pc:docMk/>
      </pc:docMkLst>
      <pc:sldChg chg="del">
        <pc:chgData name="Markogiannakis, Aristos" userId="S::aristos.markogiannakis.1@city.ac.uk::80b87048-f730-4318-af7a-80506484f7c5" providerId="AD" clId="Web-{FB0E5B69-7ED8-4021-B023-27D4DAF9EF30}" dt="2018-06-06T08:05:48.558" v="0"/>
        <pc:sldMkLst>
          <pc:docMk/>
          <pc:sldMk cId="487789146" sldId="259"/>
        </pc:sldMkLst>
      </pc:sldChg>
    </pc:docChg>
  </pc:docChgLst>
  <pc:docChgLst>
    <pc:chgData name="Markogiannakis, Aristos" userId="S::aristos.markogiannakis.1@city.ac.uk::80b87048-f730-4318-af7a-80506484f7c5" providerId="AD" clId="Web-{3EE11765-644C-4953-9F32-DD343B221132}"/>
    <pc:docChg chg="addSld modSld">
      <pc:chgData name="Markogiannakis, Aristos" userId="S::aristos.markogiannakis.1@city.ac.uk::80b87048-f730-4318-af7a-80506484f7c5" providerId="AD" clId="Web-{3EE11765-644C-4953-9F32-DD343B221132}" dt="2018-06-04T14:47:21.254" v="301" actId="20577"/>
      <pc:docMkLst>
        <pc:docMk/>
      </pc:docMkLst>
      <pc:sldChg chg="addSp delSp modSp">
        <pc:chgData name="Markogiannakis, Aristos" userId="S::aristos.markogiannakis.1@city.ac.uk::80b87048-f730-4318-af7a-80506484f7c5" providerId="AD" clId="Web-{3EE11765-644C-4953-9F32-DD343B221132}" dt="2018-06-04T14:38:26.957" v="23" actId="20577"/>
        <pc:sldMkLst>
          <pc:docMk/>
          <pc:sldMk cId="109857222" sldId="256"/>
        </pc:sldMkLst>
        <pc:spChg chg="del">
          <ac:chgData name="Markogiannakis, Aristos" userId="S::aristos.markogiannakis.1@city.ac.uk::80b87048-f730-4318-af7a-80506484f7c5" providerId="AD" clId="Web-{3EE11765-644C-4953-9F32-DD343B221132}" dt="2018-06-04T14:37:52.160" v="1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rkogiannakis, Aristos" userId="S::aristos.markogiannakis.1@city.ac.uk::80b87048-f730-4318-af7a-80506484f7c5" providerId="AD" clId="Web-{3EE11765-644C-4953-9F32-DD343B221132}" dt="2018-06-04T14:37:52.160" v="0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arkogiannakis, Aristos" userId="S::aristos.markogiannakis.1@city.ac.uk::80b87048-f730-4318-af7a-80506484f7c5" providerId="AD" clId="Web-{3EE11765-644C-4953-9F32-DD343B221132}" dt="2018-06-04T14:38:05.129" v="4" actId="20577"/>
          <ac:spMkLst>
            <pc:docMk/>
            <pc:sldMk cId="109857222" sldId="256"/>
            <ac:spMk id="4" creationId="{A687D2D5-5738-4545-94A9-3C2CEF9E35D3}"/>
          </ac:spMkLst>
        </pc:spChg>
        <pc:spChg chg="add">
          <ac:chgData name="Markogiannakis, Aristos" userId="S::aristos.markogiannakis.1@city.ac.uk::80b87048-f730-4318-af7a-80506484f7c5" providerId="AD" clId="Web-{3EE11765-644C-4953-9F32-DD343B221132}" dt="2018-06-04T14:38:05.817" v="5" actId="20577"/>
          <ac:spMkLst>
            <pc:docMk/>
            <pc:sldMk cId="109857222" sldId="256"/>
            <ac:spMk id="5" creationId="{4E8BEC3E-8FC4-4C3B-BDC8-A38B8A0C4C1E}"/>
          </ac:spMkLst>
        </pc:spChg>
        <pc:spChg chg="add mod">
          <ac:chgData name="Markogiannakis, Aristos" userId="S::aristos.markogiannakis.1@city.ac.uk::80b87048-f730-4318-af7a-80506484f7c5" providerId="AD" clId="Web-{3EE11765-644C-4953-9F32-DD343B221132}" dt="2018-06-04T14:38:26.957" v="23" actId="20577"/>
          <ac:spMkLst>
            <pc:docMk/>
            <pc:sldMk cId="109857222" sldId="256"/>
            <ac:spMk id="7" creationId="{AAB77762-427C-4511-8530-EAF458C2CC1C}"/>
          </ac:spMkLst>
        </pc:spChg>
        <pc:spChg chg="add">
          <ac:chgData name="Markogiannakis, Aristos" userId="S::aristos.markogiannakis.1@city.ac.uk::80b87048-f730-4318-af7a-80506484f7c5" providerId="AD" clId="Web-{3EE11765-644C-4953-9F32-DD343B221132}" dt="2018-06-04T14:38:05.817" v="5" actId="20577"/>
          <ac:spMkLst>
            <pc:docMk/>
            <pc:sldMk cId="109857222" sldId="256"/>
            <ac:spMk id="8" creationId="{2C4FB9D1-802C-49F2-9077-CF5BBE7288F3}"/>
          </ac:spMkLst>
        </pc:spChg>
        <pc:picChg chg="add">
          <ac:chgData name="Markogiannakis, Aristos" userId="S::aristos.markogiannakis.1@city.ac.uk::80b87048-f730-4318-af7a-80506484f7c5" providerId="AD" clId="Web-{3EE11765-644C-4953-9F32-DD343B221132}" dt="2018-06-04T14:38:05.817" v="5" actId="20577"/>
          <ac:picMkLst>
            <pc:docMk/>
            <pc:sldMk cId="109857222" sldId="256"/>
            <ac:picMk id="6" creationId="{F81F8CAB-611B-4C3A-B349-29B2B6BA39F5}"/>
          </ac:picMkLst>
        </pc:picChg>
      </pc:sldChg>
      <pc:sldChg chg="modSp new">
        <pc:chgData name="Markogiannakis, Aristos" userId="S::aristos.markogiannakis.1@city.ac.uk::80b87048-f730-4318-af7a-80506484f7c5" providerId="AD" clId="Web-{3EE11765-644C-4953-9F32-DD343B221132}" dt="2018-06-04T14:39:56.660" v="95" actId="20577"/>
        <pc:sldMkLst>
          <pc:docMk/>
          <pc:sldMk cId="1855484836" sldId="257"/>
        </pc:sldMkLst>
        <pc:spChg chg="mod">
          <ac:chgData name="Markogiannakis, Aristos" userId="S::aristos.markogiannakis.1@city.ac.uk::80b87048-f730-4318-af7a-80506484f7c5" providerId="AD" clId="Web-{3EE11765-644C-4953-9F32-DD343B221132}" dt="2018-06-04T14:39:01.223" v="36" actId="20577"/>
          <ac:spMkLst>
            <pc:docMk/>
            <pc:sldMk cId="1855484836" sldId="257"/>
            <ac:spMk id="2" creationId="{E3292363-A829-49B8-A263-A6D366B78965}"/>
          </ac:spMkLst>
        </pc:spChg>
        <pc:spChg chg="mod">
          <ac:chgData name="Markogiannakis, Aristos" userId="S::aristos.markogiannakis.1@city.ac.uk::80b87048-f730-4318-af7a-80506484f7c5" providerId="AD" clId="Web-{3EE11765-644C-4953-9F32-DD343B221132}" dt="2018-06-04T14:39:56.660" v="95" actId="20577"/>
          <ac:spMkLst>
            <pc:docMk/>
            <pc:sldMk cId="1855484836" sldId="257"/>
            <ac:spMk id="3" creationId="{DB874300-FBEE-4356-8711-20AA4A50C55F}"/>
          </ac:spMkLst>
        </pc:spChg>
      </pc:sldChg>
      <pc:sldChg chg="addSp modSp new">
        <pc:chgData name="Markogiannakis, Aristos" userId="S::aristos.markogiannakis.1@city.ac.uk::80b87048-f730-4318-af7a-80506484f7c5" providerId="AD" clId="Web-{3EE11765-644C-4953-9F32-DD343B221132}" dt="2018-06-04T14:44:36.192" v="214" actId="14100"/>
        <pc:sldMkLst>
          <pc:docMk/>
          <pc:sldMk cId="1779480321" sldId="258"/>
        </pc:sldMkLst>
        <pc:spChg chg="mod">
          <ac:chgData name="Markogiannakis, Aristos" userId="S::aristos.markogiannakis.1@city.ac.uk::80b87048-f730-4318-af7a-80506484f7c5" providerId="AD" clId="Web-{3EE11765-644C-4953-9F32-DD343B221132}" dt="2018-06-04T14:40:11.707" v="102" actId="20577"/>
          <ac:spMkLst>
            <pc:docMk/>
            <pc:sldMk cId="1779480321" sldId="258"/>
            <ac:spMk id="2" creationId="{01D03386-D6D2-46A7-89AB-844FD0D7EA19}"/>
          </ac:spMkLst>
        </pc:spChg>
        <pc:spChg chg="mod">
          <ac:chgData name="Markogiannakis, Aristos" userId="S::aristos.markogiannakis.1@city.ac.uk::80b87048-f730-4318-af7a-80506484f7c5" providerId="AD" clId="Web-{3EE11765-644C-4953-9F32-DD343B221132}" dt="2018-06-04T14:41:36.817" v="174" actId="20577"/>
          <ac:spMkLst>
            <pc:docMk/>
            <pc:sldMk cId="1779480321" sldId="258"/>
            <ac:spMk id="3" creationId="{51CB24A0-C209-4F99-B11D-AA22E92FC0DC}"/>
          </ac:spMkLst>
        </pc:spChg>
        <pc:spChg chg="add mod">
          <ac:chgData name="Markogiannakis, Aristos" userId="S::aristos.markogiannakis.1@city.ac.uk::80b87048-f730-4318-af7a-80506484f7c5" providerId="AD" clId="Web-{3EE11765-644C-4953-9F32-DD343B221132}" dt="2018-06-04T14:43:10.957" v="196" actId="1076"/>
          <ac:spMkLst>
            <pc:docMk/>
            <pc:sldMk cId="1779480321" sldId="258"/>
            <ac:spMk id="4" creationId="{CA92B7AA-ADFE-4EB6-9260-3CF5195BB148}"/>
          </ac:spMkLst>
        </pc:spChg>
        <pc:spChg chg="add mod">
          <ac:chgData name="Markogiannakis, Aristos" userId="S::aristos.markogiannakis.1@city.ac.uk::80b87048-f730-4318-af7a-80506484f7c5" providerId="AD" clId="Web-{3EE11765-644C-4953-9F32-DD343B221132}" dt="2018-06-04T14:43:13.317" v="197" actId="1076"/>
          <ac:spMkLst>
            <pc:docMk/>
            <pc:sldMk cId="1779480321" sldId="258"/>
            <ac:spMk id="5" creationId="{D1707044-6867-47D5-A1C3-6BA9E2606196}"/>
          </ac:spMkLst>
        </pc:spChg>
        <pc:spChg chg="add mod">
          <ac:chgData name="Markogiannakis, Aristos" userId="S::aristos.markogiannakis.1@city.ac.uk::80b87048-f730-4318-af7a-80506484f7c5" providerId="AD" clId="Web-{3EE11765-644C-4953-9F32-DD343B221132}" dt="2018-06-04T14:43:09.004" v="195" actId="1076"/>
          <ac:spMkLst>
            <pc:docMk/>
            <pc:sldMk cId="1779480321" sldId="258"/>
            <ac:spMk id="6" creationId="{5B9BDCA0-1CB5-45AA-88FE-1FA925B2E66B}"/>
          </ac:spMkLst>
        </pc:spChg>
        <pc:spChg chg="add mod">
          <ac:chgData name="Markogiannakis, Aristos" userId="S::aristos.markogiannakis.1@city.ac.uk::80b87048-f730-4318-af7a-80506484f7c5" providerId="AD" clId="Web-{3EE11765-644C-4953-9F32-DD343B221132}" dt="2018-06-04T14:44:04.067" v="206" actId="1076"/>
          <ac:spMkLst>
            <pc:docMk/>
            <pc:sldMk cId="1779480321" sldId="258"/>
            <ac:spMk id="7" creationId="{BE3DB227-5576-4F98-B4F6-71134E00BAED}"/>
          </ac:spMkLst>
        </pc:spChg>
        <pc:cxnChg chg="add mod">
          <ac:chgData name="Markogiannakis, Aristos" userId="S::aristos.markogiannakis.1@city.ac.uk::80b87048-f730-4318-af7a-80506484f7c5" providerId="AD" clId="Web-{3EE11765-644C-4953-9F32-DD343B221132}" dt="2018-06-04T14:43:34.410" v="201" actId="14100"/>
          <ac:cxnSpMkLst>
            <pc:docMk/>
            <pc:sldMk cId="1779480321" sldId="258"/>
            <ac:cxnSpMk id="8" creationId="{227071F1-A253-40B1-BFB7-B97B237F655F}"/>
          </ac:cxnSpMkLst>
        </pc:cxnChg>
        <pc:cxnChg chg="add mod">
          <ac:chgData name="Markogiannakis, Aristos" userId="S::aristos.markogiannakis.1@city.ac.uk::80b87048-f730-4318-af7a-80506484f7c5" providerId="AD" clId="Web-{3EE11765-644C-4953-9F32-DD343B221132}" dt="2018-06-04T14:43:56.160" v="204" actId="14100"/>
          <ac:cxnSpMkLst>
            <pc:docMk/>
            <pc:sldMk cId="1779480321" sldId="258"/>
            <ac:cxnSpMk id="9" creationId="{96C2DBCE-FC88-4642-8928-BEA7CF5E7ED3}"/>
          </ac:cxnSpMkLst>
        </pc:cxnChg>
        <pc:cxnChg chg="add mod">
          <ac:chgData name="Markogiannakis, Aristos" userId="S::aristos.markogiannakis.1@city.ac.uk::80b87048-f730-4318-af7a-80506484f7c5" providerId="AD" clId="Web-{3EE11765-644C-4953-9F32-DD343B221132}" dt="2018-06-04T14:44:16.692" v="209" actId="14100"/>
          <ac:cxnSpMkLst>
            <pc:docMk/>
            <pc:sldMk cId="1779480321" sldId="258"/>
            <ac:cxnSpMk id="10" creationId="{8114D538-86DF-4A3E-AEB9-C3FA5439C941}"/>
          </ac:cxnSpMkLst>
        </pc:cxnChg>
        <pc:cxnChg chg="add mod">
          <ac:chgData name="Markogiannakis, Aristos" userId="S::aristos.markogiannakis.1@city.ac.uk::80b87048-f730-4318-af7a-80506484f7c5" providerId="AD" clId="Web-{3EE11765-644C-4953-9F32-DD343B221132}" dt="2018-06-04T14:44:36.192" v="214" actId="14100"/>
          <ac:cxnSpMkLst>
            <pc:docMk/>
            <pc:sldMk cId="1779480321" sldId="258"/>
            <ac:cxnSpMk id="11" creationId="{0A687BB0-B253-480A-AFE6-8CA12A7139A9}"/>
          </ac:cxnSpMkLst>
        </pc:cxnChg>
      </pc:sldChg>
      <pc:sldChg chg="addSp delSp modSp new">
        <pc:chgData name="Markogiannakis, Aristos" userId="S::aristos.markogiannakis.1@city.ac.uk::80b87048-f730-4318-af7a-80506484f7c5" providerId="AD" clId="Web-{3EE11765-644C-4953-9F32-DD343B221132}" dt="2018-06-04T14:47:21.254" v="300" actId="20577"/>
        <pc:sldMkLst>
          <pc:docMk/>
          <pc:sldMk cId="487789146" sldId="259"/>
        </pc:sldMkLst>
        <pc:spChg chg="mod">
          <ac:chgData name="Markogiannakis, Aristos" userId="S::aristos.markogiannakis.1@city.ac.uk::80b87048-f730-4318-af7a-80506484f7c5" providerId="AD" clId="Web-{3EE11765-644C-4953-9F32-DD343B221132}" dt="2018-06-04T14:45:31.739" v="224" actId="20577"/>
          <ac:spMkLst>
            <pc:docMk/>
            <pc:sldMk cId="487789146" sldId="259"/>
            <ac:spMk id="2" creationId="{C6E9F629-886E-4ABB-844B-DF00E1A052F1}"/>
          </ac:spMkLst>
        </pc:spChg>
        <pc:spChg chg="mod">
          <ac:chgData name="Markogiannakis, Aristos" userId="S::aristos.markogiannakis.1@city.ac.uk::80b87048-f730-4318-af7a-80506484f7c5" providerId="AD" clId="Web-{3EE11765-644C-4953-9F32-DD343B221132}" dt="2018-06-04T14:45:53.395" v="236" actId="14100"/>
          <ac:spMkLst>
            <pc:docMk/>
            <pc:sldMk cId="487789146" sldId="259"/>
            <ac:spMk id="3" creationId="{77BF35F1-27BE-40F3-943C-9F5C4B211573}"/>
          </ac:spMkLst>
        </pc:spChg>
        <pc:spChg chg="add del mod">
          <ac:chgData name="Markogiannakis, Aristos" userId="S::aristos.markogiannakis.1@city.ac.uk::80b87048-f730-4318-af7a-80506484f7c5" providerId="AD" clId="Web-{3EE11765-644C-4953-9F32-DD343B221132}" dt="2018-06-04T14:47:21.254" v="300" actId="20577"/>
          <ac:spMkLst>
            <pc:docMk/>
            <pc:sldMk cId="487789146" sldId="259"/>
            <ac:spMk id="7" creationId="{E2C9D3D5-DF0D-4EEF-9DC1-784A9E89CAFE}"/>
          </ac:spMkLst>
        </pc:spChg>
        <pc:cxnChg chg="add del">
          <ac:chgData name="Markogiannakis, Aristos" userId="S::aristos.markogiannakis.1@city.ac.uk::80b87048-f730-4318-af7a-80506484f7c5" providerId="AD" clId="Web-{3EE11765-644C-4953-9F32-DD343B221132}" dt="2018-06-04T14:46:52.285" v="276" actId="20577"/>
          <ac:cxnSpMkLst>
            <pc:docMk/>
            <pc:sldMk cId="487789146" sldId="259"/>
            <ac:cxnSpMk id="5" creationId="{FF94D70B-FCCF-4611-8DFF-75E44AAE45D5}"/>
          </ac:cxnSpMkLst>
        </pc:cxnChg>
      </pc:sldChg>
    </pc:docChg>
  </pc:docChgLst>
  <pc:docChgLst>
    <pc:chgData name="Markogiannakis, Aristos" userId="S::aristos.markogiannakis.1@city.ac.uk::80b87048-f730-4318-af7a-80506484f7c5" providerId="AD" clId="Web-{78C7F933-22D5-48DD-BA29-7ECBA67A33D9}"/>
    <pc:docChg chg="modSld">
      <pc:chgData name="Markogiannakis, Aristos" userId="S::aristos.markogiannakis.1@city.ac.uk::80b87048-f730-4318-af7a-80506484f7c5" providerId="AD" clId="Web-{78C7F933-22D5-48DD-BA29-7ECBA67A33D9}" dt="2018-06-05T10:10:01.332" v="338" actId="1076"/>
      <pc:docMkLst>
        <pc:docMk/>
      </pc:docMkLst>
      <pc:sldChg chg="modSp">
        <pc:chgData name="Markogiannakis, Aristos" userId="S::aristos.markogiannakis.1@city.ac.uk::80b87048-f730-4318-af7a-80506484f7c5" providerId="AD" clId="Web-{78C7F933-22D5-48DD-BA29-7ECBA67A33D9}" dt="2018-06-05T10:07:12.677" v="195" actId="20577"/>
        <pc:sldMkLst>
          <pc:docMk/>
          <pc:sldMk cId="1855484836" sldId="257"/>
        </pc:sldMkLst>
        <pc:spChg chg="mod">
          <ac:chgData name="Markogiannakis, Aristos" userId="S::aristos.markogiannakis.1@city.ac.uk::80b87048-f730-4318-af7a-80506484f7c5" providerId="AD" clId="Web-{78C7F933-22D5-48DD-BA29-7ECBA67A33D9}" dt="2018-06-05T10:07:12.677" v="195" actId="20577"/>
          <ac:spMkLst>
            <pc:docMk/>
            <pc:sldMk cId="1855484836" sldId="257"/>
            <ac:spMk id="3" creationId="{DB874300-FBEE-4356-8711-20AA4A50C55F}"/>
          </ac:spMkLst>
        </pc:spChg>
      </pc:sldChg>
      <pc:sldChg chg="addSp delSp modSp">
        <pc:chgData name="Markogiannakis, Aristos" userId="S::aristos.markogiannakis.1@city.ac.uk::80b87048-f730-4318-af7a-80506484f7c5" providerId="AD" clId="Web-{78C7F933-22D5-48DD-BA29-7ECBA67A33D9}" dt="2018-06-05T10:10:01.332" v="338" actId="1076"/>
        <pc:sldMkLst>
          <pc:docMk/>
          <pc:sldMk cId="1779480321" sldId="258"/>
        </pc:sldMkLst>
        <pc:spChg chg="mod">
          <ac:chgData name="Markogiannakis, Aristos" userId="S::aristos.markogiannakis.1@city.ac.uk::80b87048-f730-4318-af7a-80506484f7c5" providerId="AD" clId="Web-{78C7F933-22D5-48DD-BA29-7ECBA67A33D9}" dt="2018-06-05T10:09:58.332" v="335" actId="20577"/>
          <ac:spMkLst>
            <pc:docMk/>
            <pc:sldMk cId="1779480321" sldId="258"/>
            <ac:spMk id="2" creationId="{01D03386-D6D2-46A7-89AB-844FD0D7EA19}"/>
          </ac:spMkLst>
        </pc:spChg>
        <pc:spChg chg="mod">
          <ac:chgData name="Markogiannakis, Aristos" userId="S::aristos.markogiannakis.1@city.ac.uk::80b87048-f730-4318-af7a-80506484f7c5" providerId="AD" clId="Web-{78C7F933-22D5-48DD-BA29-7ECBA67A33D9}" dt="2018-06-05T10:09:51.222" v="329" actId="20577"/>
          <ac:spMkLst>
            <pc:docMk/>
            <pc:sldMk cId="1779480321" sldId="258"/>
            <ac:spMk id="3" creationId="{51CB24A0-C209-4F99-B11D-AA22E92FC0DC}"/>
          </ac:spMkLst>
        </pc:spChg>
        <pc:spChg chg="del">
          <ac:chgData name="Markogiannakis, Aristos" userId="S::aristos.markogiannakis.1@city.ac.uk::80b87048-f730-4318-af7a-80506484f7c5" providerId="AD" clId="Web-{78C7F933-22D5-48DD-BA29-7ECBA67A33D9}" dt="2018-06-05T10:07:52.817" v="204" actId="1076"/>
          <ac:spMkLst>
            <pc:docMk/>
            <pc:sldMk cId="1779480321" sldId="258"/>
            <ac:spMk id="4" creationId="{CA92B7AA-ADFE-4EB6-9260-3CF5195BB148}"/>
          </ac:spMkLst>
        </pc:spChg>
        <pc:spChg chg="del">
          <ac:chgData name="Markogiannakis, Aristos" userId="S::aristos.markogiannakis.1@city.ac.uk::80b87048-f730-4318-af7a-80506484f7c5" providerId="AD" clId="Web-{78C7F933-22D5-48DD-BA29-7ECBA67A33D9}" dt="2018-06-05T10:07:52.817" v="203" actId="1076"/>
          <ac:spMkLst>
            <pc:docMk/>
            <pc:sldMk cId="1779480321" sldId="258"/>
            <ac:spMk id="5" creationId="{D1707044-6867-47D5-A1C3-6BA9E2606196}"/>
          </ac:spMkLst>
        </pc:spChg>
        <pc:spChg chg="del">
          <ac:chgData name="Markogiannakis, Aristos" userId="S::aristos.markogiannakis.1@city.ac.uk::80b87048-f730-4318-af7a-80506484f7c5" providerId="AD" clId="Web-{78C7F933-22D5-48DD-BA29-7ECBA67A33D9}" dt="2018-06-05T10:07:52.817" v="202" actId="1076"/>
          <ac:spMkLst>
            <pc:docMk/>
            <pc:sldMk cId="1779480321" sldId="258"/>
            <ac:spMk id="6" creationId="{5B9BDCA0-1CB5-45AA-88FE-1FA925B2E66B}"/>
          </ac:spMkLst>
        </pc:spChg>
        <pc:spChg chg="del">
          <ac:chgData name="Markogiannakis, Aristos" userId="S::aristos.markogiannakis.1@city.ac.uk::80b87048-f730-4318-af7a-80506484f7c5" providerId="AD" clId="Web-{78C7F933-22D5-48DD-BA29-7ECBA67A33D9}" dt="2018-06-05T10:07:52.817" v="201" actId="1076"/>
          <ac:spMkLst>
            <pc:docMk/>
            <pc:sldMk cId="1779480321" sldId="258"/>
            <ac:spMk id="7" creationId="{BE3DB227-5576-4F98-B4F6-71134E00BAED}"/>
          </ac:spMkLst>
        </pc:spChg>
        <pc:picChg chg="add mod">
          <ac:chgData name="Markogiannakis, Aristos" userId="S::aristos.markogiannakis.1@city.ac.uk::80b87048-f730-4318-af7a-80506484f7c5" providerId="AD" clId="Web-{78C7F933-22D5-48DD-BA29-7ECBA67A33D9}" dt="2018-06-05T10:10:01.332" v="338" actId="1076"/>
          <ac:picMkLst>
            <pc:docMk/>
            <pc:sldMk cId="1779480321" sldId="258"/>
            <ac:picMk id="12" creationId="{08508129-3B23-47B9-9529-A606A29D7454}"/>
          </ac:picMkLst>
        </pc:picChg>
        <pc:cxnChg chg="del">
          <ac:chgData name="Markogiannakis, Aristos" userId="S::aristos.markogiannakis.1@city.ac.uk::80b87048-f730-4318-af7a-80506484f7c5" providerId="AD" clId="Web-{78C7F933-22D5-48DD-BA29-7ECBA67A33D9}" dt="2018-06-05T10:07:52.817" v="200" actId="1076"/>
          <ac:cxnSpMkLst>
            <pc:docMk/>
            <pc:sldMk cId="1779480321" sldId="258"/>
            <ac:cxnSpMk id="8" creationId="{227071F1-A253-40B1-BFB7-B97B237F655F}"/>
          </ac:cxnSpMkLst>
        </pc:cxnChg>
        <pc:cxnChg chg="del">
          <ac:chgData name="Markogiannakis, Aristos" userId="S::aristos.markogiannakis.1@city.ac.uk::80b87048-f730-4318-af7a-80506484f7c5" providerId="AD" clId="Web-{78C7F933-22D5-48DD-BA29-7ECBA67A33D9}" dt="2018-06-05T10:07:52.817" v="199" actId="1076"/>
          <ac:cxnSpMkLst>
            <pc:docMk/>
            <pc:sldMk cId="1779480321" sldId="258"/>
            <ac:cxnSpMk id="9" creationId="{96C2DBCE-FC88-4642-8928-BEA7CF5E7ED3}"/>
          </ac:cxnSpMkLst>
        </pc:cxnChg>
        <pc:cxnChg chg="del">
          <ac:chgData name="Markogiannakis, Aristos" userId="S::aristos.markogiannakis.1@city.ac.uk::80b87048-f730-4318-af7a-80506484f7c5" providerId="AD" clId="Web-{78C7F933-22D5-48DD-BA29-7ECBA67A33D9}" dt="2018-06-05T10:07:52.817" v="198" actId="1076"/>
          <ac:cxnSpMkLst>
            <pc:docMk/>
            <pc:sldMk cId="1779480321" sldId="258"/>
            <ac:cxnSpMk id="10" creationId="{8114D538-86DF-4A3E-AEB9-C3FA5439C941}"/>
          </ac:cxnSpMkLst>
        </pc:cxnChg>
        <pc:cxnChg chg="del">
          <ac:chgData name="Markogiannakis, Aristos" userId="S::aristos.markogiannakis.1@city.ac.uk::80b87048-f730-4318-af7a-80506484f7c5" providerId="AD" clId="Web-{78C7F933-22D5-48DD-BA29-7ECBA67A33D9}" dt="2018-06-05T10:07:52.817" v="197" actId="1076"/>
          <ac:cxnSpMkLst>
            <pc:docMk/>
            <pc:sldMk cId="1779480321" sldId="258"/>
            <ac:cxnSpMk id="11" creationId="{0A687BB0-B253-480A-AFE6-8CA12A7139A9}"/>
          </ac:cxnSpMkLst>
        </pc:cxnChg>
      </pc:sldChg>
      <pc:sldChg chg="modSp">
        <pc:chgData name="Markogiannakis, Aristos" userId="S::aristos.markogiannakis.1@city.ac.uk::80b87048-f730-4318-af7a-80506484f7c5" providerId="AD" clId="Web-{78C7F933-22D5-48DD-BA29-7ECBA67A33D9}" dt="2018-06-05T10:06:29.317" v="103" actId="20577"/>
        <pc:sldMkLst>
          <pc:docMk/>
          <pc:sldMk cId="1068509243" sldId="276"/>
        </pc:sldMkLst>
        <pc:spChg chg="mod">
          <ac:chgData name="Markogiannakis, Aristos" userId="S::aristos.markogiannakis.1@city.ac.uk::80b87048-f730-4318-af7a-80506484f7c5" providerId="AD" clId="Web-{78C7F933-22D5-48DD-BA29-7ECBA67A33D9}" dt="2018-06-05T10:06:29.317" v="103" actId="20577"/>
          <ac:spMkLst>
            <pc:docMk/>
            <pc:sldMk cId="1068509243" sldId="276"/>
            <ac:spMk id="3" creationId="{A0B38E90-33D5-436A-A389-F832346BD9AA}"/>
          </ac:spMkLst>
        </pc:spChg>
      </pc:sldChg>
    </pc:docChg>
  </pc:docChgLst>
  <pc:docChgLst>
    <pc:chgData name="Guest User" userId="S::urn:spo:anon#9ac61a0e4478d7e04e0f7c4e3d88b4e79f8b6f6edefe435a6612bc70e01c2bea::" providerId="AD" clId="Web-{F49AACD4-CB33-45CA-8DF0-239466AFCC68}"/>
    <pc:docChg chg="sldOrd">
      <pc:chgData name="Guest User" userId="S::urn:spo:anon#9ac61a0e4478d7e04e0f7c4e3d88b4e79f8b6f6edefe435a6612bc70e01c2bea::" providerId="AD" clId="Web-{F49AACD4-CB33-45CA-8DF0-239466AFCC68}" dt="2018-06-05T18:12:01.895" v="0"/>
      <pc:docMkLst>
        <pc:docMk/>
      </pc:docMkLst>
      <pc:sldChg chg="ord">
        <pc:chgData name="Guest User" userId="S::urn:spo:anon#9ac61a0e4478d7e04e0f7c4e3d88b4e79f8b6f6edefe435a6612bc70e01c2bea::" providerId="AD" clId="Web-{F49AACD4-CB33-45CA-8DF0-239466AFCC68}" dt="2018-06-05T18:12:01.895" v="0"/>
        <pc:sldMkLst>
          <pc:docMk/>
          <pc:sldMk cId="2614429569" sldId="264"/>
        </pc:sldMkLst>
      </pc:sldChg>
    </pc:docChg>
  </pc:docChgLst>
  <pc:docChgLst>
    <pc:chgData name="Markogiannakis, Aristos" userId="S::aristos.markogiannakis.1@city.ac.uk::80b87048-f730-4318-af7a-80506484f7c5" providerId="AD" clId="Web-{4AF0394D-3306-49A3-8F12-3523D2CCA726}"/>
    <pc:docChg chg="modSld">
      <pc:chgData name="Markogiannakis, Aristos" userId="S::aristos.markogiannakis.1@city.ac.uk::80b87048-f730-4318-af7a-80506484f7c5" providerId="AD" clId="Web-{4AF0394D-3306-49A3-8F12-3523D2CCA726}" dt="2018-06-13T15:42:32.261" v="8"/>
      <pc:docMkLst>
        <pc:docMk/>
      </pc:docMkLst>
      <pc:sldChg chg="modNotes">
        <pc:chgData name="Markogiannakis, Aristos" userId="S::aristos.markogiannakis.1@city.ac.uk::80b87048-f730-4318-af7a-80506484f7c5" providerId="AD" clId="Web-{4AF0394D-3306-49A3-8F12-3523D2CCA726}" dt="2018-06-13T15:42:32.261" v="8"/>
        <pc:sldMkLst>
          <pc:docMk/>
          <pc:sldMk cId="1447099484" sldId="267"/>
        </pc:sldMkLst>
      </pc:sldChg>
    </pc:docChg>
  </pc:docChgLst>
  <pc:docChgLst>
    <pc:chgData name="Guest User" userId="S::urn:spo:anon#9ac61a0e4478d7e04e0f7c4e3d88b4e79f8b6f6edefe435a6612bc70e01c2bea::" providerId="AD" clId="Web-{B96A9E5C-49FE-1913-22A1-18902E89C853}"/>
    <pc:docChg chg="sldOrd">
      <pc:chgData name="Guest User" userId="S::urn:spo:anon#9ac61a0e4478d7e04e0f7c4e3d88b4e79f8b6f6edefe435a6612bc70e01c2bea::" providerId="AD" clId="Web-{B96A9E5C-49FE-1913-22A1-18902E89C853}" dt="2019-11-12T14:48:09.618" v="1"/>
      <pc:docMkLst>
        <pc:docMk/>
      </pc:docMkLst>
      <pc:sldChg chg="ord">
        <pc:chgData name="Guest User" userId="S::urn:spo:anon#9ac61a0e4478d7e04e0f7c4e3d88b4e79f8b6f6edefe435a6612bc70e01c2bea::" providerId="AD" clId="Web-{B96A9E5C-49FE-1913-22A1-18902E89C853}" dt="2019-11-12T14:48:09.618" v="1"/>
        <pc:sldMkLst>
          <pc:docMk/>
          <pc:sldMk cId="2433836496" sldId="260"/>
        </pc:sldMkLst>
      </pc:sldChg>
    </pc:docChg>
  </pc:docChgLst>
  <pc:docChgLst>
    <pc:chgData name="Markogiannakis, Aristos" userId="S::aristos.markogiannakis.1@city.ac.uk::80b87048-f730-4318-af7a-80506484f7c5" providerId="AD" clId="Web-{D2809350-40B4-44DE-A25A-6E483731ED08}"/>
    <pc:docChg chg="addSld modSld">
      <pc:chgData name="Markogiannakis, Aristos" userId="S::aristos.markogiannakis.1@city.ac.uk::80b87048-f730-4318-af7a-80506484f7c5" providerId="AD" clId="Web-{D2809350-40B4-44DE-A25A-6E483731ED08}" dt="2018-06-05T10:04:17.490" v="503" actId="20577"/>
      <pc:docMkLst>
        <pc:docMk/>
      </pc:docMkLst>
      <pc:sldChg chg="addSp delSp modSp">
        <pc:chgData name="Markogiannakis, Aristos" userId="S::aristos.markogiannakis.1@city.ac.uk::80b87048-f730-4318-af7a-80506484f7c5" providerId="AD" clId="Web-{D2809350-40B4-44DE-A25A-6E483731ED08}" dt="2018-06-05T08:42:16.194" v="124" actId="1076"/>
        <pc:sldMkLst>
          <pc:docMk/>
          <pc:sldMk cId="2783617681" sldId="274"/>
        </pc:sldMkLst>
        <pc:spChg chg="mod">
          <ac:chgData name="Markogiannakis, Aristos" userId="S::aristos.markogiannakis.1@city.ac.uk::80b87048-f730-4318-af7a-80506484f7c5" providerId="AD" clId="Web-{D2809350-40B4-44DE-A25A-6E483731ED08}" dt="2018-06-05T08:41:22.336" v="117" actId="20577"/>
          <ac:spMkLst>
            <pc:docMk/>
            <pc:sldMk cId="2783617681" sldId="274"/>
            <ac:spMk id="3" creationId="{F99DBCE6-8BCA-4245-AC47-FDD94EA0EE27}"/>
          </ac:spMkLst>
        </pc:spChg>
        <pc:picChg chg="del">
          <ac:chgData name="Markogiannakis, Aristos" userId="S::aristos.markogiannakis.1@city.ac.uk::80b87048-f730-4318-af7a-80506484f7c5" providerId="AD" clId="Web-{D2809350-40B4-44DE-A25A-6E483731ED08}" dt="2018-06-05T08:38:31.386" v="0" actId="1076"/>
          <ac:picMkLst>
            <pc:docMk/>
            <pc:sldMk cId="2783617681" sldId="274"/>
            <ac:picMk id="4" creationId="{E2B35210-CD04-4702-86FC-A534FDB43240}"/>
          </ac:picMkLst>
        </pc:picChg>
        <pc:picChg chg="add del mod">
          <ac:chgData name="Markogiannakis, Aristos" userId="S::aristos.markogiannakis.1@city.ac.uk::80b87048-f730-4318-af7a-80506484f7c5" providerId="AD" clId="Web-{D2809350-40B4-44DE-A25A-6E483731ED08}" dt="2018-06-05T08:39:47.963" v="15" actId="1076"/>
          <ac:picMkLst>
            <pc:docMk/>
            <pc:sldMk cId="2783617681" sldId="274"/>
            <ac:picMk id="5" creationId="{0C6D32C6-5FDA-4A06-9AD5-6A31015319EF}"/>
          </ac:picMkLst>
        </pc:picChg>
        <pc:picChg chg="add mod">
          <ac:chgData name="Markogiannakis, Aristos" userId="S::aristos.markogiannakis.1@city.ac.uk::80b87048-f730-4318-af7a-80506484f7c5" providerId="AD" clId="Web-{D2809350-40B4-44DE-A25A-6E483731ED08}" dt="2018-06-05T08:42:16.194" v="124" actId="1076"/>
          <ac:picMkLst>
            <pc:docMk/>
            <pc:sldMk cId="2783617681" sldId="274"/>
            <ac:picMk id="7" creationId="{065DEBE9-D857-44CE-B07A-889FF690BCF2}"/>
          </ac:picMkLst>
        </pc:picChg>
        <pc:picChg chg="add del mod">
          <ac:chgData name="Markogiannakis, Aristos" userId="S::aristos.markogiannakis.1@city.ac.uk::80b87048-f730-4318-af7a-80506484f7c5" providerId="AD" clId="Web-{D2809350-40B4-44DE-A25A-6E483731ED08}" dt="2018-06-05T08:42:13.569" v="123" actId="1076"/>
          <ac:picMkLst>
            <pc:docMk/>
            <pc:sldMk cId="2783617681" sldId="274"/>
            <ac:picMk id="9" creationId="{510B6FE7-5158-4D11-8E1F-6739520FD6EE}"/>
          </ac:picMkLst>
        </pc:picChg>
      </pc:sldChg>
      <pc:sldChg chg="addSp delSp modSp">
        <pc:chgData name="Markogiannakis, Aristos" userId="S::aristos.markogiannakis.1@city.ac.uk::80b87048-f730-4318-af7a-80506484f7c5" providerId="AD" clId="Web-{D2809350-40B4-44DE-A25A-6E483731ED08}" dt="2018-06-05T09:58:51.867" v="336" actId="20577"/>
        <pc:sldMkLst>
          <pc:docMk/>
          <pc:sldMk cId="1413341458" sldId="275"/>
        </pc:sldMkLst>
        <pc:spChg chg="mod">
          <ac:chgData name="Markogiannakis, Aristos" userId="S::aristos.markogiannakis.1@city.ac.uk::80b87048-f730-4318-af7a-80506484f7c5" providerId="AD" clId="Web-{D2809350-40B4-44DE-A25A-6E483731ED08}" dt="2018-06-05T09:58:51.867" v="336" actId="20577"/>
          <ac:spMkLst>
            <pc:docMk/>
            <pc:sldMk cId="1413341458" sldId="275"/>
            <ac:spMk id="3" creationId="{9E1F93E0-97A8-4417-A434-97C016AE6B56}"/>
          </ac:spMkLst>
        </pc:spChg>
        <pc:picChg chg="add del mod">
          <ac:chgData name="Markogiannakis, Aristos" userId="S::aristos.markogiannakis.1@city.ac.uk::80b87048-f730-4318-af7a-80506484f7c5" providerId="AD" clId="Web-{D2809350-40B4-44DE-A25A-6E483731ED08}" dt="2018-06-05T09:56:50.087" v="270" actId="20577"/>
          <ac:picMkLst>
            <pc:docMk/>
            <pc:sldMk cId="1413341458" sldId="275"/>
            <ac:picMk id="4" creationId="{745924A4-10B0-4D28-A9A2-ADE9A384ABB9}"/>
          </ac:picMkLst>
        </pc:picChg>
        <pc:picChg chg="add mod">
          <ac:chgData name="Markogiannakis, Aristos" userId="S::aristos.markogiannakis.1@city.ac.uk::80b87048-f730-4318-af7a-80506484f7c5" providerId="AD" clId="Web-{D2809350-40B4-44DE-A25A-6E483731ED08}" dt="2018-06-05T09:58:02.086" v="295" actId="14100"/>
          <ac:picMkLst>
            <pc:docMk/>
            <pc:sldMk cId="1413341458" sldId="275"/>
            <ac:picMk id="6" creationId="{2657A653-0646-4F66-94E2-1B3C00AF4B78}"/>
          </ac:picMkLst>
        </pc:picChg>
      </pc:sldChg>
      <pc:sldChg chg="modSp">
        <pc:chgData name="Markogiannakis, Aristos" userId="S::aristos.markogiannakis.1@city.ac.uk::80b87048-f730-4318-af7a-80506484f7c5" providerId="AD" clId="Web-{D2809350-40B4-44DE-A25A-6E483731ED08}" dt="2018-06-05T10:04:17.490" v="502" actId="20577"/>
        <pc:sldMkLst>
          <pc:docMk/>
          <pc:sldMk cId="1068509243" sldId="276"/>
        </pc:sldMkLst>
        <pc:spChg chg="mod">
          <ac:chgData name="Markogiannakis, Aristos" userId="S::aristos.markogiannakis.1@city.ac.uk::80b87048-f730-4318-af7a-80506484f7c5" providerId="AD" clId="Web-{D2809350-40B4-44DE-A25A-6E483731ED08}" dt="2018-06-05T10:04:17.490" v="502" actId="20577"/>
          <ac:spMkLst>
            <pc:docMk/>
            <pc:sldMk cId="1068509243" sldId="276"/>
            <ac:spMk id="3" creationId="{A0B38E90-33D5-436A-A389-F832346BD9AA}"/>
          </ac:spMkLst>
        </pc:spChg>
      </pc:sldChg>
      <pc:sldChg chg="addSp delSp modSp new">
        <pc:chgData name="Markogiannakis, Aristos" userId="S::aristos.markogiannakis.1@city.ac.uk::80b87048-f730-4318-af7a-80506484f7c5" providerId="AD" clId="Web-{D2809350-40B4-44DE-A25A-6E483731ED08}" dt="2018-06-05T10:01:30.444" v="450" actId="20577"/>
        <pc:sldMkLst>
          <pc:docMk/>
          <pc:sldMk cId="3255329192" sldId="277"/>
        </pc:sldMkLst>
        <pc:spChg chg="mod">
          <ac:chgData name="Markogiannakis, Aristos" userId="S::aristos.markogiannakis.1@city.ac.uk::80b87048-f730-4318-af7a-80506484f7c5" providerId="AD" clId="Web-{D2809350-40B4-44DE-A25A-6E483731ED08}" dt="2018-06-05T09:57:21.790" v="290" actId="20577"/>
          <ac:spMkLst>
            <pc:docMk/>
            <pc:sldMk cId="3255329192" sldId="277"/>
            <ac:spMk id="2" creationId="{FD31CF30-EDCE-4C97-96E4-8CC4EC2303D0}"/>
          </ac:spMkLst>
        </pc:spChg>
        <pc:spChg chg="add del mod">
          <ac:chgData name="Markogiannakis, Aristos" userId="S::aristos.markogiannakis.1@city.ac.uk::80b87048-f730-4318-af7a-80506484f7c5" providerId="AD" clId="Web-{D2809350-40B4-44DE-A25A-6E483731ED08}" dt="2018-06-05T10:01:30.444" v="450" actId="20577"/>
          <ac:spMkLst>
            <pc:docMk/>
            <pc:sldMk cId="3255329192" sldId="277"/>
            <ac:spMk id="3" creationId="{79B27547-6B33-4F34-A4D0-4F22A97CBEEA}"/>
          </ac:spMkLst>
        </pc:spChg>
        <pc:picChg chg="add del mod ord">
          <ac:chgData name="Markogiannakis, Aristos" userId="S::aristos.markogiannakis.1@city.ac.uk::80b87048-f730-4318-af7a-80506484f7c5" providerId="AD" clId="Web-{D2809350-40B4-44DE-A25A-6E483731ED08}" dt="2018-06-05T09:57:00.134" v="274" actId="20577"/>
          <ac:picMkLst>
            <pc:docMk/>
            <pc:sldMk cId="3255329192" sldId="277"/>
            <ac:picMk id="4" creationId="{E5E1727A-E513-4CD6-A031-2159025E0093}"/>
          </ac:picMkLst>
        </pc:picChg>
        <pc:picChg chg="add mod">
          <ac:chgData name="Markogiannakis, Aristos" userId="S::aristos.markogiannakis.1@city.ac.uk::80b87048-f730-4318-af7a-80506484f7c5" providerId="AD" clId="Web-{D2809350-40B4-44DE-A25A-6E483731ED08}" dt="2018-06-05T09:59:13.211" v="356" actId="1076"/>
          <ac:picMkLst>
            <pc:docMk/>
            <pc:sldMk cId="3255329192" sldId="277"/>
            <ac:picMk id="6" creationId="{7BF96A6F-50FF-4BF8-9528-56055AC6E031}"/>
          </ac:picMkLst>
        </pc:picChg>
      </pc:sldChg>
    </pc:docChg>
  </pc:docChgLst>
  <pc:docChgLst>
    <pc:chgData name="Markogiannakis, Aristos" userId="S::aristos.markogiannakis.1@city.ac.uk::80b87048-f730-4318-af7a-80506484f7c5" providerId="AD" clId="Web-{925A84E8-D02E-49DC-BB43-43BE11086F1A}"/>
    <pc:docChg chg="addSld modSld">
      <pc:chgData name="Markogiannakis, Aristos" userId="S::aristos.markogiannakis.1@city.ac.uk::80b87048-f730-4318-af7a-80506484f7c5" providerId="AD" clId="Web-{925A84E8-D02E-49DC-BB43-43BE11086F1A}" dt="2018-06-04T17:39:41.622" v="1877" actId="20577"/>
      <pc:docMkLst>
        <pc:docMk/>
      </pc:docMkLst>
      <pc:sldChg chg="modSp new">
        <pc:chgData name="Markogiannakis, Aristos" userId="S::aristos.markogiannakis.1@city.ac.uk::80b87048-f730-4318-af7a-80506484f7c5" providerId="AD" clId="Web-{925A84E8-D02E-49DC-BB43-43BE11086F1A}" dt="2018-06-04T15:36:31.749" v="230" actId="20577"/>
        <pc:sldMkLst>
          <pc:docMk/>
          <pc:sldMk cId="2433836496" sldId="260"/>
        </pc:sldMkLst>
        <pc:spChg chg="mod">
          <ac:chgData name="Markogiannakis, Aristos" userId="S::aristos.markogiannakis.1@city.ac.uk::80b87048-f730-4318-af7a-80506484f7c5" providerId="AD" clId="Web-{925A84E8-D02E-49DC-BB43-43BE11086F1A}" dt="2018-06-04T15:28:28.290" v="29" actId="20577"/>
          <ac:spMkLst>
            <pc:docMk/>
            <pc:sldMk cId="2433836496" sldId="260"/>
            <ac:spMk id="2" creationId="{FA62F877-7BC0-43DE-9565-11D91AB1F78C}"/>
          </ac:spMkLst>
        </pc:spChg>
        <pc:spChg chg="mod">
          <ac:chgData name="Markogiannakis, Aristos" userId="S::aristos.markogiannakis.1@city.ac.uk::80b87048-f730-4318-af7a-80506484f7c5" providerId="AD" clId="Web-{925A84E8-D02E-49DC-BB43-43BE11086F1A}" dt="2018-06-04T15:36:31.749" v="230" actId="20577"/>
          <ac:spMkLst>
            <pc:docMk/>
            <pc:sldMk cId="2433836496" sldId="260"/>
            <ac:spMk id="3" creationId="{E69EAF8A-C24B-414B-BD21-36BB065CD250}"/>
          </ac:spMkLst>
        </pc:spChg>
      </pc:sldChg>
      <pc:sldChg chg="addSp modSp new">
        <pc:chgData name="Markogiannakis, Aristos" userId="S::aristos.markogiannakis.1@city.ac.uk::80b87048-f730-4318-af7a-80506484f7c5" providerId="AD" clId="Web-{925A84E8-D02E-49DC-BB43-43BE11086F1A}" dt="2018-06-04T16:33:09.481" v="963" actId="20577"/>
        <pc:sldMkLst>
          <pc:docMk/>
          <pc:sldMk cId="3009984050" sldId="261"/>
        </pc:sldMkLst>
        <pc:spChg chg="mod">
          <ac:chgData name="Markogiannakis, Aristos" userId="S::aristos.markogiannakis.1@city.ac.uk::80b87048-f730-4318-af7a-80506484f7c5" providerId="AD" clId="Web-{925A84E8-D02E-49DC-BB43-43BE11086F1A}" dt="2018-06-04T15:36:35.077" v="234" actId="20577"/>
          <ac:spMkLst>
            <pc:docMk/>
            <pc:sldMk cId="3009984050" sldId="261"/>
            <ac:spMk id="2" creationId="{DEF33F30-0A75-4ECD-A659-1D2B82A232B3}"/>
          </ac:spMkLst>
        </pc:spChg>
        <pc:spChg chg="mod">
          <ac:chgData name="Markogiannakis, Aristos" userId="S::aristos.markogiannakis.1@city.ac.uk::80b87048-f730-4318-af7a-80506484f7c5" providerId="AD" clId="Web-{925A84E8-D02E-49DC-BB43-43BE11086F1A}" dt="2018-06-04T16:33:09.481" v="963" actId="20577"/>
          <ac:spMkLst>
            <pc:docMk/>
            <pc:sldMk cId="3009984050" sldId="261"/>
            <ac:spMk id="3" creationId="{368369E8-7DD8-4E5C-ACB9-9C55F2F80FFB}"/>
          </ac:spMkLst>
        </pc:spChg>
        <pc:picChg chg="add mod">
          <ac:chgData name="Markogiannakis, Aristos" userId="S::aristos.markogiannakis.1@city.ac.uk::80b87048-f730-4318-af7a-80506484f7c5" providerId="AD" clId="Web-{925A84E8-D02E-49DC-BB43-43BE11086F1A}" dt="2018-06-04T16:21:32.010" v="906" actId="1076"/>
          <ac:picMkLst>
            <pc:docMk/>
            <pc:sldMk cId="3009984050" sldId="261"/>
            <ac:picMk id="4" creationId="{9872A6D3-5D66-46F9-82AE-AB76D5A4A478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925A84E8-D02E-49DC-BB43-43BE11086F1A}" dt="2018-06-04T16:08:20.556" v="810" actId="20577"/>
        <pc:sldMkLst>
          <pc:docMk/>
          <pc:sldMk cId="2313129867" sldId="262"/>
        </pc:sldMkLst>
        <pc:spChg chg="mod">
          <ac:chgData name="Markogiannakis, Aristos" userId="S::aristos.markogiannakis.1@city.ac.uk::80b87048-f730-4318-af7a-80506484f7c5" providerId="AD" clId="Web-{925A84E8-D02E-49DC-BB43-43BE11086F1A}" dt="2018-06-04T15:50:00.437" v="402" actId="20577"/>
          <ac:spMkLst>
            <pc:docMk/>
            <pc:sldMk cId="2313129867" sldId="262"/>
            <ac:spMk id="2" creationId="{43BC589F-F9BD-4221-8BCB-F5A205A69CA8}"/>
          </ac:spMkLst>
        </pc:spChg>
        <pc:spChg chg="mod">
          <ac:chgData name="Markogiannakis, Aristos" userId="S::aristos.markogiannakis.1@city.ac.uk::80b87048-f730-4318-af7a-80506484f7c5" providerId="AD" clId="Web-{925A84E8-D02E-49DC-BB43-43BE11086F1A}" dt="2018-06-04T16:08:20.556" v="810" actId="20577"/>
          <ac:spMkLst>
            <pc:docMk/>
            <pc:sldMk cId="2313129867" sldId="262"/>
            <ac:spMk id="3" creationId="{F90F8B6E-F38C-40F1-A3F0-F7B4E2B8C598}"/>
          </ac:spMkLst>
        </pc:spChg>
        <pc:picChg chg="add del mod">
          <ac:chgData name="Markogiannakis, Aristos" userId="S::aristos.markogiannakis.1@city.ac.uk::80b87048-f730-4318-af7a-80506484f7c5" providerId="AD" clId="Web-{925A84E8-D02E-49DC-BB43-43BE11086F1A}" dt="2018-06-04T16:00:16.503" v="646" actId="20577"/>
          <ac:picMkLst>
            <pc:docMk/>
            <pc:sldMk cId="2313129867" sldId="262"/>
            <ac:picMk id="4" creationId="{04A0DCCC-1448-4E9E-B89B-032E617B6BA4}"/>
          </ac:picMkLst>
        </pc:picChg>
        <pc:picChg chg="add del mod">
          <ac:chgData name="Markogiannakis, Aristos" userId="S::aristos.markogiannakis.1@city.ac.uk::80b87048-f730-4318-af7a-80506484f7c5" providerId="AD" clId="Web-{925A84E8-D02E-49DC-BB43-43BE11086F1A}" dt="2018-06-04T16:03:46.655" v="652" actId="20577"/>
          <ac:picMkLst>
            <pc:docMk/>
            <pc:sldMk cId="2313129867" sldId="262"/>
            <ac:picMk id="6" creationId="{646501BB-DF70-4B94-90A8-8C93BB7A13C0}"/>
          </ac:picMkLst>
        </pc:picChg>
        <pc:picChg chg="add mod">
          <ac:chgData name="Markogiannakis, Aristos" userId="S::aristos.markogiannakis.1@city.ac.uk::80b87048-f730-4318-af7a-80506484f7c5" providerId="AD" clId="Web-{925A84E8-D02E-49DC-BB43-43BE11086F1A}" dt="2018-06-04T16:04:14.858" v="661" actId="1076"/>
          <ac:picMkLst>
            <pc:docMk/>
            <pc:sldMk cId="2313129867" sldId="262"/>
            <ac:picMk id="8" creationId="{C64ABBC7-CFAA-48C9-8391-7E669A3E83BE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925A84E8-D02E-49DC-BB43-43BE11086F1A}" dt="2018-06-04T16:20:54.261" v="904" actId="14100"/>
        <pc:sldMkLst>
          <pc:docMk/>
          <pc:sldMk cId="513151046" sldId="263"/>
        </pc:sldMkLst>
        <pc:spChg chg="mod">
          <ac:chgData name="Markogiannakis, Aristos" userId="S::aristos.markogiannakis.1@city.ac.uk::80b87048-f730-4318-af7a-80506484f7c5" providerId="AD" clId="Web-{925A84E8-D02E-49DC-BB43-43BE11086F1A}" dt="2018-06-04T16:05:15.122" v="697" actId="20577"/>
          <ac:spMkLst>
            <pc:docMk/>
            <pc:sldMk cId="513151046" sldId="263"/>
            <ac:spMk id="2" creationId="{C26E2619-F4ED-4473-B7A1-95709CABBE27}"/>
          </ac:spMkLst>
        </pc:spChg>
        <pc:spChg chg="del mod">
          <ac:chgData name="Markogiannakis, Aristos" userId="S::aristos.markogiannakis.1@city.ac.uk::80b87048-f730-4318-af7a-80506484f7c5" providerId="AD" clId="Web-{925A84E8-D02E-49DC-BB43-43BE11086F1A}" dt="2018-06-04T16:06:30.871" v="706" actId="14100"/>
          <ac:spMkLst>
            <pc:docMk/>
            <pc:sldMk cId="513151046" sldId="263"/>
            <ac:spMk id="3" creationId="{EDD5E38D-8E4B-48A8-B5C0-0223857F6D7E}"/>
          </ac:spMkLst>
        </pc:spChg>
        <pc:spChg chg="add mod">
          <ac:chgData name="Markogiannakis, Aristos" userId="S::aristos.markogiannakis.1@city.ac.uk::80b87048-f730-4318-af7a-80506484f7c5" providerId="AD" clId="Web-{925A84E8-D02E-49DC-BB43-43BE11086F1A}" dt="2018-06-04T16:11:17.679" v="877" actId="20577"/>
          <ac:spMkLst>
            <pc:docMk/>
            <pc:sldMk cId="513151046" sldId="263"/>
            <ac:spMk id="7" creationId="{B2F7E3EB-CE5E-4F01-B17D-F221C01FF621}"/>
          </ac:spMkLst>
        </pc:spChg>
        <pc:picChg chg="add mod ord">
          <ac:chgData name="Markogiannakis, Aristos" userId="S::aristos.markogiannakis.1@city.ac.uk::80b87048-f730-4318-af7a-80506484f7c5" providerId="AD" clId="Web-{925A84E8-D02E-49DC-BB43-43BE11086F1A}" dt="2018-06-04T16:20:54.261" v="904" actId="14100"/>
          <ac:picMkLst>
            <pc:docMk/>
            <pc:sldMk cId="513151046" sldId="263"/>
            <ac:picMk id="4" creationId="{190D7003-8636-4098-9879-2C70B5D27A58}"/>
          </ac:picMkLst>
        </pc:picChg>
        <pc:picChg chg="add mod">
          <ac:chgData name="Markogiannakis, Aristos" userId="S::aristos.markogiannakis.1@city.ac.uk::80b87048-f730-4318-af7a-80506484f7c5" providerId="AD" clId="Web-{925A84E8-D02E-49DC-BB43-43BE11086F1A}" dt="2018-06-04T16:20:48.511" v="902" actId="14100"/>
          <ac:picMkLst>
            <pc:docMk/>
            <pc:sldMk cId="513151046" sldId="263"/>
            <ac:picMk id="8" creationId="{8F193A43-2ACE-4E1B-826F-3F42CA78FD98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925A84E8-D02E-49DC-BB43-43BE11086F1A}" dt="2018-06-04T16:46:16.686" v="1242" actId="20577"/>
        <pc:sldMkLst>
          <pc:docMk/>
          <pc:sldMk cId="2614429569" sldId="264"/>
        </pc:sldMkLst>
        <pc:spChg chg="mod">
          <ac:chgData name="Markogiannakis, Aristos" userId="S::aristos.markogiannakis.1@city.ac.uk::80b87048-f730-4318-af7a-80506484f7c5" providerId="AD" clId="Web-{925A84E8-D02E-49DC-BB43-43BE11086F1A}" dt="2018-06-04T16:33:20.746" v="974" actId="20577"/>
          <ac:spMkLst>
            <pc:docMk/>
            <pc:sldMk cId="2614429569" sldId="264"/>
            <ac:spMk id="2" creationId="{FC2A9689-BC62-41B4-B2D5-71F1996AD50E}"/>
          </ac:spMkLst>
        </pc:spChg>
        <pc:spChg chg="mod">
          <ac:chgData name="Markogiannakis, Aristos" userId="S::aristos.markogiannakis.1@city.ac.uk::80b87048-f730-4318-af7a-80506484f7c5" providerId="AD" clId="Web-{925A84E8-D02E-49DC-BB43-43BE11086F1A}" dt="2018-06-04T16:46:16.686" v="1242" actId="20577"/>
          <ac:spMkLst>
            <pc:docMk/>
            <pc:sldMk cId="2614429569" sldId="264"/>
            <ac:spMk id="3" creationId="{2057053E-32A7-4362-9803-D9D02B7CC3E1}"/>
          </ac:spMkLst>
        </pc:spChg>
        <pc:spChg chg="add del mod">
          <ac:chgData name="Markogiannakis, Aristos" userId="S::aristos.markogiannakis.1@city.ac.uk::80b87048-f730-4318-af7a-80506484f7c5" providerId="AD" clId="Web-{925A84E8-D02E-49DC-BB43-43BE11086F1A}" dt="2018-06-04T16:42:40.206" v="1190" actId="20577"/>
          <ac:spMkLst>
            <pc:docMk/>
            <pc:sldMk cId="2614429569" sldId="264"/>
            <ac:spMk id="10" creationId="{325638D1-A862-486C-A6D4-0B8FA0850AD1}"/>
          </ac:spMkLst>
        </pc:spChg>
        <pc:picChg chg="add mod">
          <ac:chgData name="Markogiannakis, Aristos" userId="S::aristos.markogiannakis.1@city.ac.uk::80b87048-f730-4318-af7a-80506484f7c5" providerId="AD" clId="Web-{925A84E8-D02E-49DC-BB43-43BE11086F1A}" dt="2018-06-04T16:44:42.079" v="1204" actId="1076"/>
          <ac:picMkLst>
            <pc:docMk/>
            <pc:sldMk cId="2614429569" sldId="264"/>
            <ac:picMk id="4" creationId="{2850D70F-C053-4A80-A312-FE6AFD080E32}"/>
          </ac:picMkLst>
        </pc:picChg>
        <pc:picChg chg="add del mod">
          <ac:chgData name="Markogiannakis, Aristos" userId="S::aristos.markogiannakis.1@city.ac.uk::80b87048-f730-4318-af7a-80506484f7c5" providerId="AD" clId="Web-{925A84E8-D02E-49DC-BB43-43BE11086F1A}" dt="2018-06-04T16:40:19.880" v="1113" actId="20577"/>
          <ac:picMkLst>
            <pc:docMk/>
            <pc:sldMk cId="2614429569" sldId="264"/>
            <ac:picMk id="6" creationId="{6AB098D9-9948-4BEF-8AB0-DA8A10921A75}"/>
          </ac:picMkLst>
        </pc:picChg>
        <pc:picChg chg="add del mod">
          <ac:chgData name="Markogiannakis, Aristos" userId="S::aristos.markogiannakis.1@city.ac.uk::80b87048-f730-4318-af7a-80506484f7c5" providerId="AD" clId="Web-{925A84E8-D02E-49DC-BB43-43BE11086F1A}" dt="2018-06-04T16:43:41.705" v="1198" actId="20577"/>
          <ac:picMkLst>
            <pc:docMk/>
            <pc:sldMk cId="2614429569" sldId="264"/>
            <ac:picMk id="8" creationId="{99B10DD5-C557-49BC-B3AC-9D90D247127F}"/>
          </ac:picMkLst>
        </pc:picChg>
        <pc:picChg chg="add del mod">
          <ac:chgData name="Markogiannakis, Aristos" userId="S::aristos.markogiannakis.1@city.ac.uk::80b87048-f730-4318-af7a-80506484f7c5" providerId="AD" clId="Web-{925A84E8-D02E-49DC-BB43-43BE11086F1A}" dt="2018-06-04T16:43:05.502" v="1197" actId="20577"/>
          <ac:picMkLst>
            <pc:docMk/>
            <pc:sldMk cId="2614429569" sldId="264"/>
            <ac:picMk id="11" creationId="{E86BA437-5C09-42BC-A2EC-F986725BC72E}"/>
          </ac:picMkLst>
        </pc:picChg>
        <pc:picChg chg="add mod">
          <ac:chgData name="Markogiannakis, Aristos" userId="S::aristos.markogiannakis.1@city.ac.uk::80b87048-f730-4318-af7a-80506484f7c5" providerId="AD" clId="Web-{925A84E8-D02E-49DC-BB43-43BE11086F1A}" dt="2018-06-04T16:44:49.453" v="1206" actId="1076"/>
          <ac:picMkLst>
            <pc:docMk/>
            <pc:sldMk cId="2614429569" sldId="264"/>
            <ac:picMk id="13" creationId="{3880FAC7-1479-408B-A090-CF99CE431B89}"/>
          </ac:picMkLst>
        </pc:picChg>
        <pc:picChg chg="add mod">
          <ac:chgData name="Markogiannakis, Aristos" userId="S::aristos.markogiannakis.1@city.ac.uk::80b87048-f730-4318-af7a-80506484f7c5" providerId="AD" clId="Web-{925A84E8-D02E-49DC-BB43-43BE11086F1A}" dt="2018-06-04T16:45:04.031" v="1209" actId="14100"/>
          <ac:picMkLst>
            <pc:docMk/>
            <pc:sldMk cId="2614429569" sldId="264"/>
            <ac:picMk id="15" creationId="{D4C3681D-4F8D-4248-8A44-43FD331F82DB}"/>
          </ac:picMkLst>
        </pc:picChg>
      </pc:sldChg>
      <pc:sldChg chg="addSp modSp new">
        <pc:chgData name="Markogiannakis, Aristos" userId="S::aristos.markogiannakis.1@city.ac.uk::80b87048-f730-4318-af7a-80506484f7c5" providerId="AD" clId="Web-{925A84E8-D02E-49DC-BB43-43BE11086F1A}" dt="2018-06-04T16:50:44.290" v="1340" actId="1076"/>
        <pc:sldMkLst>
          <pc:docMk/>
          <pc:sldMk cId="387200706" sldId="265"/>
        </pc:sldMkLst>
        <pc:spChg chg="mod">
          <ac:chgData name="Markogiannakis, Aristos" userId="S::aristos.markogiannakis.1@city.ac.uk::80b87048-f730-4318-af7a-80506484f7c5" providerId="AD" clId="Web-{925A84E8-D02E-49DC-BB43-43BE11086F1A}" dt="2018-06-04T16:47:19.904" v="1294" actId="20577"/>
          <ac:spMkLst>
            <pc:docMk/>
            <pc:sldMk cId="387200706" sldId="265"/>
            <ac:spMk id="2" creationId="{C7AC5A95-2BDD-4FF2-A75E-07C54E9D9A6E}"/>
          </ac:spMkLst>
        </pc:spChg>
        <pc:spChg chg="mod">
          <ac:chgData name="Markogiannakis, Aristos" userId="S::aristos.markogiannakis.1@city.ac.uk::80b87048-f730-4318-af7a-80506484f7c5" providerId="AD" clId="Web-{925A84E8-D02E-49DC-BB43-43BE11086F1A}" dt="2018-06-04T16:50:42.572" v="1338" actId="20577"/>
          <ac:spMkLst>
            <pc:docMk/>
            <pc:sldMk cId="387200706" sldId="265"/>
            <ac:spMk id="3" creationId="{72B7BE95-9A11-4FBF-8680-1201804312E5}"/>
          </ac:spMkLst>
        </pc:spChg>
        <pc:picChg chg="add mod">
          <ac:chgData name="Markogiannakis, Aristos" userId="S::aristos.markogiannakis.1@city.ac.uk::80b87048-f730-4318-af7a-80506484f7c5" providerId="AD" clId="Web-{925A84E8-D02E-49DC-BB43-43BE11086F1A}" dt="2018-06-04T16:48:29.090" v="1309" actId="14100"/>
          <ac:picMkLst>
            <pc:docMk/>
            <pc:sldMk cId="387200706" sldId="265"/>
            <ac:picMk id="4" creationId="{EE159FF5-8A4F-46F0-B7E7-2595BD0E2E6E}"/>
          </ac:picMkLst>
        </pc:picChg>
        <pc:picChg chg="add mod">
          <ac:chgData name="Markogiannakis, Aristos" userId="S::aristos.markogiannakis.1@city.ac.uk::80b87048-f730-4318-af7a-80506484f7c5" providerId="AD" clId="Web-{925A84E8-D02E-49DC-BB43-43BE11086F1A}" dt="2018-06-04T16:50:44.290" v="1340" actId="1076"/>
          <ac:picMkLst>
            <pc:docMk/>
            <pc:sldMk cId="387200706" sldId="265"/>
            <ac:picMk id="6" creationId="{B3B1A737-4F72-49AD-9F3A-C3EA7B67BB14}"/>
          </ac:picMkLst>
        </pc:picChg>
      </pc:sldChg>
      <pc:sldChg chg="modSp new">
        <pc:chgData name="Markogiannakis, Aristos" userId="S::aristos.markogiannakis.1@city.ac.uk::80b87048-f730-4318-af7a-80506484f7c5" providerId="AD" clId="Web-{925A84E8-D02E-49DC-BB43-43BE11086F1A}" dt="2018-06-04T16:57:49.603" v="1513" actId="20577"/>
        <pc:sldMkLst>
          <pc:docMk/>
          <pc:sldMk cId="3189944621" sldId="266"/>
        </pc:sldMkLst>
        <pc:spChg chg="mod">
          <ac:chgData name="Markogiannakis, Aristos" userId="S::aristos.markogiannakis.1@city.ac.uk::80b87048-f730-4318-af7a-80506484f7c5" providerId="AD" clId="Web-{925A84E8-D02E-49DC-BB43-43BE11086F1A}" dt="2018-06-04T16:51:29.305" v="1344" actId="20577"/>
          <ac:spMkLst>
            <pc:docMk/>
            <pc:sldMk cId="3189944621" sldId="266"/>
            <ac:spMk id="2" creationId="{30670825-BBBB-462D-84FA-74BCA41CFF6A}"/>
          </ac:spMkLst>
        </pc:spChg>
        <pc:spChg chg="mod">
          <ac:chgData name="Markogiannakis, Aristos" userId="S::aristos.markogiannakis.1@city.ac.uk::80b87048-f730-4318-af7a-80506484f7c5" providerId="AD" clId="Web-{925A84E8-D02E-49DC-BB43-43BE11086F1A}" dt="2018-06-04T16:57:49.603" v="1513" actId="20577"/>
          <ac:spMkLst>
            <pc:docMk/>
            <pc:sldMk cId="3189944621" sldId="266"/>
            <ac:spMk id="3" creationId="{9EFA474E-54F0-432B-BB55-9090C069885E}"/>
          </ac:spMkLst>
        </pc:spChg>
      </pc:sldChg>
      <pc:sldChg chg="addSp delSp modSp new">
        <pc:chgData name="Markogiannakis, Aristos" userId="S::aristos.markogiannakis.1@city.ac.uk::80b87048-f730-4318-af7a-80506484f7c5" providerId="AD" clId="Web-{925A84E8-D02E-49DC-BB43-43BE11086F1A}" dt="2018-06-04T17:05:26.493" v="1692" actId="20577"/>
        <pc:sldMkLst>
          <pc:docMk/>
          <pc:sldMk cId="1447099484" sldId="267"/>
        </pc:sldMkLst>
        <pc:spChg chg="mod">
          <ac:chgData name="Markogiannakis, Aristos" userId="S::aristos.markogiannakis.1@city.ac.uk::80b87048-f730-4318-af7a-80506484f7c5" providerId="AD" clId="Web-{925A84E8-D02E-49DC-BB43-43BE11086F1A}" dt="2018-06-04T17:05:26.493" v="1692" actId="20577"/>
          <ac:spMkLst>
            <pc:docMk/>
            <pc:sldMk cId="1447099484" sldId="267"/>
            <ac:spMk id="2" creationId="{7272F5DE-4E91-4FFA-A319-E1DE871110A0}"/>
          </ac:spMkLst>
        </pc:spChg>
        <pc:spChg chg="add del mod">
          <ac:chgData name="Markogiannakis, Aristos" userId="S::aristos.markogiannakis.1@city.ac.uk::80b87048-f730-4318-af7a-80506484f7c5" providerId="AD" clId="Web-{925A84E8-D02E-49DC-BB43-43BE11086F1A}" dt="2018-06-04T17:04:46.456" v="1688" actId="20577"/>
          <ac:spMkLst>
            <pc:docMk/>
            <pc:sldMk cId="1447099484" sldId="267"/>
            <ac:spMk id="3" creationId="{20CADD1A-D2E9-4919-B0F5-93862F392584}"/>
          </ac:spMkLst>
        </pc:spChg>
        <pc:picChg chg="add del mod ord">
          <ac:chgData name="Markogiannakis, Aristos" userId="S::aristos.markogiannakis.1@city.ac.uk::80b87048-f730-4318-af7a-80506484f7c5" providerId="AD" clId="Web-{925A84E8-D02E-49DC-BB43-43BE11086F1A}" dt="2018-06-04T17:01:50.565" v="1520" actId="20577"/>
          <ac:picMkLst>
            <pc:docMk/>
            <pc:sldMk cId="1447099484" sldId="267"/>
            <ac:picMk id="4" creationId="{4FFE783D-19E1-468B-9A40-22725001AE86}"/>
          </ac:picMkLst>
        </pc:picChg>
        <pc:picChg chg="add mod">
          <ac:chgData name="Markogiannakis, Aristos" userId="S::aristos.markogiannakis.1@city.ac.uk::80b87048-f730-4318-af7a-80506484f7c5" providerId="AD" clId="Web-{925A84E8-D02E-49DC-BB43-43BE11086F1A}" dt="2018-06-04T17:02:42.735" v="1560" actId="1076"/>
          <ac:picMkLst>
            <pc:docMk/>
            <pc:sldMk cId="1447099484" sldId="267"/>
            <ac:picMk id="6" creationId="{D6966483-EDF3-4C38-ACF2-60D39D28EA22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925A84E8-D02E-49DC-BB43-43BE11086F1A}" dt="2018-06-04T17:12:07.207" v="1716" actId="14100"/>
        <pc:sldMkLst>
          <pc:docMk/>
          <pc:sldMk cId="2175171041" sldId="268"/>
        </pc:sldMkLst>
        <pc:spChg chg="mod">
          <ac:chgData name="Markogiannakis, Aristos" userId="S::aristos.markogiannakis.1@city.ac.uk::80b87048-f730-4318-af7a-80506484f7c5" providerId="AD" clId="Web-{925A84E8-D02E-49DC-BB43-43BE11086F1A}" dt="2018-06-04T17:05:32.259" v="1698" actId="20577"/>
          <ac:spMkLst>
            <pc:docMk/>
            <pc:sldMk cId="2175171041" sldId="268"/>
            <ac:spMk id="2" creationId="{E99F88AF-AECD-4382-9EAE-1F905F281DE2}"/>
          </ac:spMkLst>
        </pc:spChg>
        <pc:spChg chg="add del mod">
          <ac:chgData name="Markogiannakis, Aristos" userId="S::aristos.markogiannakis.1@city.ac.uk::80b87048-f730-4318-af7a-80506484f7c5" providerId="AD" clId="Web-{925A84E8-D02E-49DC-BB43-43BE11086F1A}" dt="2018-06-04T17:11:54.144" v="1711" actId="20577"/>
          <ac:spMkLst>
            <pc:docMk/>
            <pc:sldMk cId="2175171041" sldId="268"/>
            <ac:spMk id="3" creationId="{EE115D48-27BA-46FE-A5B1-EEA9E785E08E}"/>
          </ac:spMkLst>
        </pc:spChg>
        <pc:picChg chg="add del mod ord">
          <ac:chgData name="Markogiannakis, Aristos" userId="S::aristos.markogiannakis.1@city.ac.uk::80b87048-f730-4318-af7a-80506484f7c5" providerId="AD" clId="Web-{925A84E8-D02E-49DC-BB43-43BE11086F1A}" dt="2018-06-04T17:11:44.706" v="1703" actId="14100"/>
          <ac:picMkLst>
            <pc:docMk/>
            <pc:sldMk cId="2175171041" sldId="268"/>
            <ac:picMk id="4" creationId="{BCB75F98-D7A7-4FA4-A72A-D6CEDED5E1A3}"/>
          </ac:picMkLst>
        </pc:picChg>
        <pc:picChg chg="add mod">
          <ac:chgData name="Markogiannakis, Aristos" userId="S::aristos.markogiannakis.1@city.ac.uk::80b87048-f730-4318-af7a-80506484f7c5" providerId="AD" clId="Web-{925A84E8-D02E-49DC-BB43-43BE11086F1A}" dt="2018-06-04T17:12:07.207" v="1716" actId="14100"/>
          <ac:picMkLst>
            <pc:docMk/>
            <pc:sldMk cId="2175171041" sldId="268"/>
            <ac:picMk id="6" creationId="{FEC67D5B-E329-4D27-9709-190B1462AFA8}"/>
          </ac:picMkLst>
        </pc:picChg>
      </pc:sldChg>
      <pc:sldChg chg="addSp modSp new">
        <pc:chgData name="Markogiannakis, Aristos" userId="S::aristos.markogiannakis.1@city.ac.uk::80b87048-f730-4318-af7a-80506484f7c5" providerId="AD" clId="Web-{925A84E8-D02E-49DC-BB43-43BE11086F1A}" dt="2018-06-04T17:21:54.032" v="1762" actId="1076"/>
        <pc:sldMkLst>
          <pc:docMk/>
          <pc:sldMk cId="3828013411" sldId="269"/>
        </pc:sldMkLst>
        <pc:spChg chg="mod">
          <ac:chgData name="Markogiannakis, Aristos" userId="S::aristos.markogiannakis.1@city.ac.uk::80b87048-f730-4318-af7a-80506484f7c5" providerId="AD" clId="Web-{925A84E8-D02E-49DC-BB43-43BE11086F1A}" dt="2018-06-04T17:12:35.926" v="1720" actId="20577"/>
          <ac:spMkLst>
            <pc:docMk/>
            <pc:sldMk cId="3828013411" sldId="269"/>
            <ac:spMk id="2" creationId="{1C530B4C-2D42-4FD4-A82B-5DE7F4D6F948}"/>
          </ac:spMkLst>
        </pc:spChg>
        <pc:spChg chg="mod">
          <ac:chgData name="Markogiannakis, Aristos" userId="S::aristos.markogiannakis.1@city.ac.uk::80b87048-f730-4318-af7a-80506484f7c5" providerId="AD" clId="Web-{925A84E8-D02E-49DC-BB43-43BE11086F1A}" dt="2018-06-04T17:21:05.157" v="1757" actId="14100"/>
          <ac:spMkLst>
            <pc:docMk/>
            <pc:sldMk cId="3828013411" sldId="269"/>
            <ac:spMk id="3" creationId="{A3666302-0AB8-456A-9CC4-73869F791457}"/>
          </ac:spMkLst>
        </pc:spChg>
        <pc:picChg chg="add mod">
          <ac:chgData name="Markogiannakis, Aristos" userId="S::aristos.markogiannakis.1@city.ac.uk::80b87048-f730-4318-af7a-80506484f7c5" providerId="AD" clId="Web-{925A84E8-D02E-49DC-BB43-43BE11086F1A}" dt="2018-06-04T17:21:54.032" v="1762" actId="1076"/>
          <ac:picMkLst>
            <pc:docMk/>
            <pc:sldMk cId="3828013411" sldId="269"/>
            <ac:picMk id="4" creationId="{41BA25B2-3918-4326-8361-D37DAE319C72}"/>
          </ac:picMkLst>
        </pc:picChg>
      </pc:sldChg>
      <pc:sldChg chg="modSp new">
        <pc:chgData name="Markogiannakis, Aristos" userId="S::aristos.markogiannakis.1@city.ac.uk::80b87048-f730-4318-af7a-80506484f7c5" providerId="AD" clId="Web-{925A84E8-D02E-49DC-BB43-43BE11086F1A}" dt="2018-06-04T17:39:41.607" v="1876" actId="20577"/>
        <pc:sldMkLst>
          <pc:docMk/>
          <pc:sldMk cId="2245717759" sldId="270"/>
        </pc:sldMkLst>
        <pc:spChg chg="mod">
          <ac:chgData name="Markogiannakis, Aristos" userId="S::aristos.markogiannakis.1@city.ac.uk::80b87048-f730-4318-af7a-80506484f7c5" providerId="AD" clId="Web-{925A84E8-D02E-49DC-BB43-43BE11086F1A}" dt="2018-06-04T17:23:44.748" v="1766" actId="20577"/>
          <ac:spMkLst>
            <pc:docMk/>
            <pc:sldMk cId="2245717759" sldId="270"/>
            <ac:spMk id="2" creationId="{3F9628BC-1018-48AC-81C2-8FD604DA4D6D}"/>
          </ac:spMkLst>
        </pc:spChg>
        <pc:spChg chg="mod">
          <ac:chgData name="Markogiannakis, Aristos" userId="S::aristos.markogiannakis.1@city.ac.uk::80b87048-f730-4318-af7a-80506484f7c5" providerId="AD" clId="Web-{925A84E8-D02E-49DC-BB43-43BE11086F1A}" dt="2018-06-04T17:39:41.607" v="1876" actId="20577"/>
          <ac:spMkLst>
            <pc:docMk/>
            <pc:sldMk cId="2245717759" sldId="270"/>
            <ac:spMk id="3" creationId="{5CC27C5D-0F92-41C4-9B67-F72F969D33A7}"/>
          </ac:spMkLst>
        </pc:spChg>
      </pc:sldChg>
    </pc:docChg>
  </pc:docChgLst>
  <pc:docChgLst>
    <pc:chgData name="Guest User" userId="S::urn:spo:anon#9ac61a0e4478d7e04e0f7c4e3d88b4e79f8b6f6edefe435a6612bc70e01c2bea::" providerId="AD" clId="Web-{3A519A23-5E0D-4004-AAAC-88D618A94D7C}"/>
    <pc:docChg chg="addSld delSld modSld">
      <pc:chgData name="Guest User" userId="S::urn:spo:anon#9ac61a0e4478d7e04e0f7c4e3d88b4e79f8b6f6edefe435a6612bc70e01c2bea::" providerId="AD" clId="Web-{3A519A23-5E0D-4004-AAAC-88D618A94D7C}" dt="2018-10-30T18:59:44.754" v="4" actId="1076"/>
      <pc:docMkLst>
        <pc:docMk/>
      </pc:docMkLst>
      <pc:sldChg chg="modSp">
        <pc:chgData name="Guest User" userId="S::urn:spo:anon#9ac61a0e4478d7e04e0f7c4e3d88b4e79f8b6f6edefe435a6612bc70e01c2bea::" providerId="AD" clId="Web-{3A519A23-5E0D-4004-AAAC-88D618A94D7C}" dt="2018-10-30T18:59:44.754" v="4" actId="1076"/>
        <pc:sldMkLst>
          <pc:docMk/>
          <pc:sldMk cId="2313129867" sldId="262"/>
        </pc:sldMkLst>
        <pc:picChg chg="mod">
          <ac:chgData name="Guest User" userId="S::urn:spo:anon#9ac61a0e4478d7e04e0f7c4e3d88b4e79f8b6f6edefe435a6612bc70e01c2bea::" providerId="AD" clId="Web-{3A519A23-5E0D-4004-AAAC-88D618A94D7C}" dt="2018-10-30T18:59:44.754" v="4" actId="1076"/>
          <ac:picMkLst>
            <pc:docMk/>
            <pc:sldMk cId="2313129867" sldId="262"/>
            <ac:picMk id="8" creationId="{C64ABBC7-CFAA-48C9-8391-7E669A3E83BE}"/>
          </ac:picMkLst>
        </pc:picChg>
      </pc:sldChg>
      <pc:sldChg chg="new del">
        <pc:chgData name="Guest User" userId="S::urn:spo:anon#9ac61a0e4478d7e04e0f7c4e3d88b4e79f8b6f6edefe435a6612bc70e01c2bea::" providerId="AD" clId="Web-{3A519A23-5E0D-4004-AAAC-88D618A94D7C}" dt="2018-10-30T18:52:36.785" v="1"/>
        <pc:sldMkLst>
          <pc:docMk/>
          <pc:sldMk cId="928183044" sldId="278"/>
        </pc:sldMkLst>
      </pc:sldChg>
    </pc:docChg>
  </pc:docChgLst>
  <pc:docChgLst>
    <pc:chgData name="Guest User" userId="S::urn:spo:anon#8462c0cc4e24960d2b22e3964088a3bfabca0a20a6301b6e846f12628730e25c::" providerId="AD" clId="Web-{9F7419AB-A9F7-7ABA-5A3B-AF23C1A0E031}"/>
    <pc:docChg chg="addSld delSld">
      <pc:chgData name="Guest User" userId="S::urn:spo:anon#8462c0cc4e24960d2b22e3964088a3bfabca0a20a6301b6e846f12628730e25c::" providerId="AD" clId="Web-{9F7419AB-A9F7-7ABA-5A3B-AF23C1A0E031}" dt="2020-02-18T19:09:18.666" v="1"/>
      <pc:docMkLst>
        <pc:docMk/>
      </pc:docMkLst>
      <pc:sldChg chg="new del">
        <pc:chgData name="Guest User" userId="S::urn:spo:anon#8462c0cc4e24960d2b22e3964088a3bfabca0a20a6301b6e846f12628730e25c::" providerId="AD" clId="Web-{9F7419AB-A9F7-7ABA-5A3B-AF23C1A0E031}" dt="2020-02-18T19:09:18.666" v="1"/>
        <pc:sldMkLst>
          <pc:docMk/>
          <pc:sldMk cId="1757018112" sldId="278"/>
        </pc:sldMkLst>
      </pc:sldChg>
    </pc:docChg>
  </pc:docChgLst>
  <pc:docChgLst>
    <pc:chgData name="Guest User" userId="S::urn:spo:anon#54302dffe1bf94f1e42e4c3736cf4222323c29f2f30175f96f0041f9b9b280a8::" providerId="AD" clId="Web-{04811140-EDDF-DAA6-094D-72187FE0A3BD}"/>
    <pc:docChg chg="modSld">
      <pc:chgData name="Guest User" userId="S::urn:spo:anon#54302dffe1bf94f1e42e4c3736cf4222323c29f2f30175f96f0041f9b9b280a8::" providerId="AD" clId="Web-{04811140-EDDF-DAA6-094D-72187FE0A3BD}" dt="2018-11-24T13:25:59.926" v="1" actId="1076"/>
      <pc:docMkLst>
        <pc:docMk/>
      </pc:docMkLst>
      <pc:sldChg chg="modSp">
        <pc:chgData name="Guest User" userId="S::urn:spo:anon#54302dffe1bf94f1e42e4c3736cf4222323c29f2f30175f96f0041f9b9b280a8::" providerId="AD" clId="Web-{04811140-EDDF-DAA6-094D-72187FE0A3BD}" dt="2018-11-24T13:25:59.926" v="1" actId="1076"/>
        <pc:sldMkLst>
          <pc:docMk/>
          <pc:sldMk cId="2313129867" sldId="262"/>
        </pc:sldMkLst>
        <pc:picChg chg="mod">
          <ac:chgData name="Guest User" userId="S::urn:spo:anon#54302dffe1bf94f1e42e4c3736cf4222323c29f2f30175f96f0041f9b9b280a8::" providerId="AD" clId="Web-{04811140-EDDF-DAA6-094D-72187FE0A3BD}" dt="2018-11-24T13:25:59.926" v="1" actId="1076"/>
          <ac:picMkLst>
            <pc:docMk/>
            <pc:sldMk cId="2313129867" sldId="262"/>
            <ac:picMk id="8" creationId="{C64ABBC7-CFAA-48C9-8391-7E669A3E83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4A0BC-B395-46A5-8186-EBD0E6AE8559}" type="datetimeFigureOut">
              <a:rPr lang="en-US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7584E-FAE9-49B3-9DC6-64F58D33F73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Change ACTUAL TO RESULT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584E-FAE9-49B3-9DC6-64F58D33F73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8BEC3E-8FC4-4C3B-BDC8-A38B8A0C4C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42394" y="1745670"/>
            <a:ext cx="12234394" cy="5112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1F8CAB-611B-4C3A-B349-29B2B6BA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5" y="238016"/>
            <a:ext cx="3920717" cy="12194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B77762-427C-4511-8530-EAF458C2CC1C}"/>
              </a:ext>
            </a:extLst>
          </p:cNvPr>
          <p:cNvSpPr>
            <a:spLocks noGrp="1"/>
          </p:cNvSpPr>
          <p:nvPr/>
        </p:nvSpPr>
        <p:spPr>
          <a:xfrm>
            <a:off x="514727" y="2220063"/>
            <a:ext cx="5478379" cy="266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solidFill>
                  <a:srgbClr val="FFFFFF"/>
                </a:solidFill>
                <a:cs typeface="Calibri Light"/>
              </a:rPr>
              <a:t>Unit Testing your JavaScript</a:t>
            </a:r>
            <a:endParaRPr lang="en-US" sz="5400">
              <a:solidFill>
                <a:srgbClr val="FFFFFF"/>
              </a:solidFill>
              <a:cs typeface="Calibri"/>
            </a:endParaRPr>
          </a:p>
          <a:p>
            <a:endParaRPr lang="en-US" sz="5400">
              <a:solidFill>
                <a:srgbClr val="FFFFFF"/>
              </a:solidFill>
              <a:cs typeface="Calibri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4FB9D1-802C-49F2-9077-CF5BBE7288F3}"/>
              </a:ext>
            </a:extLst>
          </p:cNvPr>
          <p:cNvSpPr>
            <a:spLocks noGrp="1"/>
          </p:cNvSpPr>
          <p:nvPr/>
        </p:nvSpPr>
        <p:spPr>
          <a:xfrm>
            <a:off x="603763" y="4992695"/>
            <a:ext cx="5478380" cy="1860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>
                <a:solidFill>
                  <a:srgbClr val="FFFFFF"/>
                </a:solidFill>
                <a:cs typeface="Calibri"/>
              </a:rPr>
              <a:t>Aris </a:t>
            </a:r>
            <a:r>
              <a:rPr lang="en-US" sz="1500" err="1">
                <a:solidFill>
                  <a:srgbClr val="FFFFFF"/>
                </a:solidFill>
                <a:cs typeface="Calibri"/>
              </a:rPr>
              <a:t>Markogiannakis</a:t>
            </a:r>
          </a:p>
          <a:p>
            <a:pPr algn="l"/>
            <a:r>
              <a:rPr lang="en-US" sz="1500" b="1">
                <a:solidFill>
                  <a:srgbClr val="FFFFFF"/>
                </a:solidFill>
                <a:cs typeface="Calibri"/>
              </a:rPr>
              <a:t>City University -  Short Courses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US" sz="1500" b="1">
                <a:solidFill>
                  <a:srgbClr val="FFFFFF"/>
                </a:solidFill>
                <a:cs typeface="Calibri"/>
              </a:rPr>
              <a:t>CS3606 :  JavaScript 2: Advanced </a:t>
            </a:r>
            <a:r>
              <a:rPr lang="en-US" sz="1500" b="1" err="1">
                <a:solidFill>
                  <a:srgbClr val="FFFFFF"/>
                </a:solidFill>
                <a:cs typeface="Calibri"/>
              </a:rPr>
              <a:t>Javascript</a:t>
            </a:r>
            <a:r>
              <a:rPr lang="en-US" sz="1500" b="1">
                <a:solidFill>
                  <a:srgbClr val="FFFFFF"/>
                </a:solidFill>
                <a:cs typeface="Calibri"/>
              </a:rPr>
              <a:t> for Websites and Web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br>
              <a:rPr lang="en-US" sz="1500">
                <a:ea typeface="+mn-lt"/>
                <a:cs typeface="+mn-lt"/>
              </a:rPr>
            </a:b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endParaRPr lang="en-US" sz="15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0825-BBBB-462D-84FA-74BCA41C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474E-54F0-432B-BB55-9090C069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You can read more about Chai on the website Chai.js </a:t>
            </a:r>
          </a:p>
          <a:p>
            <a:r>
              <a:rPr lang="en-US">
                <a:cs typeface="Calibri"/>
              </a:rPr>
              <a:t>Mocha is a testing framework, and Chai is an assertion library. </a:t>
            </a:r>
          </a:p>
          <a:p>
            <a:r>
              <a:rPr lang="en-US">
                <a:cs typeface="Calibri"/>
              </a:rPr>
              <a:t>We can use Chai with Mocha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Prepare our environment </a:t>
            </a:r>
          </a:p>
          <a:p>
            <a:pPr lvl="1"/>
            <a:r>
              <a:rPr lang="en-US">
                <a:cs typeface="Calibri"/>
              </a:rPr>
              <a:t>For this we need to install </a:t>
            </a:r>
          </a:p>
          <a:p>
            <a:pPr lvl="2"/>
            <a:r>
              <a:rPr lang="en-US" err="1">
                <a:cs typeface="Calibri"/>
              </a:rPr>
              <a:t>npm</a:t>
            </a:r>
            <a:r>
              <a:rPr lang="en-US">
                <a:cs typeface="Calibri"/>
              </a:rPr>
              <a:t> install chai  - - save - dev</a:t>
            </a:r>
          </a:p>
        </p:txBody>
      </p:sp>
    </p:spTree>
    <p:extLst>
      <p:ext uri="{BB962C8B-B14F-4D97-AF65-F5344CB8AC3E}">
        <p14:creationId xmlns:p14="http://schemas.microsoft.com/office/powerpoint/2010/main" val="318994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F5DE-4E91-4FFA-A319-E1DE8711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Should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ADD1A-D2E9-4919-B0F5-93862F39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661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So our first try we will import chai and the method should</a:t>
            </a:r>
          </a:p>
          <a:p>
            <a:r>
              <a:rPr lang="en-US">
                <a:cs typeface="Calibri"/>
              </a:rPr>
              <a:t>Then in our code we have two variables mul1, and mul2, and then what is expected and what is the actual from our method. </a:t>
            </a:r>
          </a:p>
          <a:p>
            <a:r>
              <a:rPr lang="en-US">
                <a:cs typeface="Calibri"/>
              </a:rPr>
              <a:t>Then we use our should </a:t>
            </a:r>
          </a:p>
          <a:p>
            <a:r>
              <a:rPr lang="en-US" err="1">
                <a:cs typeface="Calibri"/>
              </a:rPr>
              <a:t>actual.</a:t>
            </a:r>
            <a:r>
              <a:rPr lang="en-US" err="1">
                <a:solidFill>
                  <a:srgbClr val="C00000"/>
                </a:solidFill>
                <a:cs typeface="Calibri"/>
              </a:rPr>
              <a:t>should</a:t>
            </a:r>
            <a:r>
              <a:rPr lang="en-US" err="1">
                <a:cs typeface="Calibri"/>
              </a:rPr>
              <a:t>.equal</a:t>
            </a:r>
            <a:r>
              <a:rPr lang="en-US">
                <a:cs typeface="Calibri"/>
              </a:rPr>
              <a:t>(expected)</a:t>
            </a:r>
          </a:p>
          <a:p>
            <a:r>
              <a:rPr lang="en-US">
                <a:cs typeface="Calibri"/>
              </a:rPr>
              <a:t>We can also use it as </a:t>
            </a:r>
          </a:p>
          <a:p>
            <a:pPr lvl="1"/>
            <a:r>
              <a:rPr lang="en-US" err="1">
                <a:cs typeface="Calibri"/>
              </a:rPr>
              <a:t>actual.should.</a:t>
            </a:r>
            <a:r>
              <a:rPr lang="en-US" err="1">
                <a:solidFill>
                  <a:srgbClr val="C00000"/>
                </a:solidFill>
                <a:cs typeface="Calibri"/>
              </a:rPr>
              <a:t>not</a:t>
            </a:r>
            <a:r>
              <a:rPr lang="en-US" err="1">
                <a:cs typeface="Calibri"/>
              </a:rPr>
              <a:t>.equal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966483-EDF3-4C38-ACF2-60D39D28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25" y="1870023"/>
            <a:ext cx="5329003" cy="35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9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88AF-AECD-4382-9EAE-1F905F28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5D48-27BA-46FE-A5B1-EEA9E785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430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expect is a bit different </a:t>
            </a:r>
            <a:endParaRPr lang="en-US"/>
          </a:p>
        </p:txBody>
      </p:sp>
      <p:pic>
        <p:nvPicPr>
          <p:cNvPr id="6" name="Picture 6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FEC67D5B-E329-4D27-9709-190B1462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597" y="1693621"/>
            <a:ext cx="5816183" cy="34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7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0B4C-2D42-4FD4-A82B-5DE7F4D6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Assert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6302-0AB8-456A-9CC4-73869F791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408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You can also use</a:t>
            </a:r>
            <a:endParaRPr lang="en-US"/>
          </a:p>
          <a:p>
            <a:pPr lvl="1"/>
            <a:r>
              <a:rPr lang="en-US" err="1">
                <a:cs typeface="Calibri"/>
              </a:rPr>
              <a:t>assert.equal</a:t>
            </a:r>
            <a:r>
              <a:rPr lang="en-US">
                <a:cs typeface="Calibri"/>
              </a:rPr>
              <a:t>(actual, expected, 'Message if it fails');</a:t>
            </a:r>
          </a:p>
          <a:p>
            <a:pPr lvl="1"/>
            <a:r>
              <a:rPr lang="en-US" err="1">
                <a:cs typeface="Calibri"/>
              </a:rPr>
              <a:t>assert.not.equal</a:t>
            </a:r>
            <a:r>
              <a:rPr lang="en-US">
                <a:cs typeface="Calibri"/>
              </a:rPr>
              <a:t>(actual, expected, 'Message if it fails');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41BA25B2-3918-4326-8361-D37DAE31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07" y="1830031"/>
            <a:ext cx="5204085" cy="31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1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8BC-1018-48AC-81C2-8FD604DA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Sinon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7C5D-0F92-41C4-9B67-F72F969D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9310" cy="38802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Another JavaScript testing library </a:t>
            </a:r>
          </a:p>
          <a:p>
            <a:r>
              <a:rPr lang="en-US">
                <a:cs typeface="Calibri"/>
              </a:rPr>
              <a:t>Its purpose is to help us to write tests if you are trying to access for some more advanced code like API's</a:t>
            </a:r>
          </a:p>
          <a:p>
            <a:r>
              <a:rPr lang="en-US">
                <a:cs typeface="Calibri"/>
              </a:rPr>
              <a:t>e.g. You can mock a server for example when you enter the details for </a:t>
            </a:r>
          </a:p>
          <a:p>
            <a:r>
              <a:rPr lang="en-US">
                <a:cs typeface="Calibri"/>
              </a:rPr>
              <a:t>Imaging the function on the right an email service where there is a function that will send an email to and email from</a:t>
            </a:r>
          </a:p>
        </p:txBody>
      </p:sp>
      <p:pic>
        <p:nvPicPr>
          <p:cNvPr id="8" name="Picture 8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id="{12B0C4B2-A6D2-4B02-B1D1-F86255FD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3" y="1831016"/>
            <a:ext cx="5846618" cy="18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1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8074-68F2-4B28-89EC-128017DC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283D-F8AE-4B40-8FE1-A7615C13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39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With spies we can test the function that we  </a:t>
            </a:r>
            <a:r>
              <a:rPr lang="en-US">
                <a:cs typeface="Calibri"/>
              </a:rPr>
              <a:t>call,</a:t>
            </a:r>
            <a:r>
              <a:rPr lang="en-US" dirty="0">
                <a:cs typeface="Calibri"/>
              </a:rPr>
              <a:t> and our test will try to see at the end of the code the service function was called twice 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Try to comment out the line where we execute the service method.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3ABD9A-4828-4DEE-85A2-8EFF19F1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667" y="1907290"/>
            <a:ext cx="6470072" cy="24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A178-D51D-4650-815B-1B7927FB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AAFC-F558-406A-95A5-2AD568F4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can also test that the spy method has been called with a certain argument</a:t>
            </a:r>
          </a:p>
          <a:p>
            <a:r>
              <a:rPr lang="en-US">
                <a:cs typeface="Calibri"/>
              </a:rPr>
              <a:t>What if we were going to change and this time send the email to email2?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8A5E90D-5665-49CD-AEA7-E4ADCF35D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223" y="940091"/>
            <a:ext cx="6040581" cy="2739874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110A1F-8364-4080-A114-E23C69AD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01" y="4043470"/>
            <a:ext cx="5957454" cy="23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6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4BFD-11E7-4808-914F-72C39555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Stubs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2D07-6B1A-41BB-A435-B16FC590D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02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Sinon</a:t>
            </a:r>
            <a:r>
              <a:rPr lang="en-US">
                <a:cs typeface="Calibri"/>
              </a:rPr>
              <a:t> Stubs can be used to make sure that a certain value has returned, </a:t>
            </a:r>
            <a:endParaRPr lang="en-US"/>
          </a:p>
          <a:p>
            <a:r>
              <a:rPr lang="en-US">
                <a:cs typeface="Calibri"/>
              </a:rPr>
              <a:t>For example in our example imagine we had to send the email twice if all emails have been sent then the function would return true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B68DB2-0FBA-4A76-90DB-9F84BC54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857" y="1891541"/>
            <a:ext cx="5555672" cy="36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8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3057-2984-4320-8DA5-82B48DE8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Stub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BCE6-8BCA-4245-AC47-FDD94EA0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5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 now we will implement our stub, </a:t>
            </a:r>
          </a:p>
          <a:p>
            <a:pPr lvl="1"/>
            <a:r>
              <a:rPr lang="en-US">
                <a:cs typeface="Calibri"/>
              </a:rPr>
              <a:t>We have created a stub, that we expect to return true </a:t>
            </a:r>
          </a:p>
          <a:p>
            <a:pPr lvl="1"/>
            <a:r>
              <a:rPr lang="en-US">
                <a:cs typeface="Calibri"/>
              </a:rPr>
              <a:t>On our code we have to send where we expect when those email are sent to receive a true.</a:t>
            </a:r>
          </a:p>
          <a:p>
            <a:pPr lvl="1"/>
            <a:r>
              <a:rPr lang="en-US">
                <a:cs typeface="Calibri"/>
              </a:rPr>
              <a:t>If all those return true then the </a:t>
            </a:r>
            <a:r>
              <a:rPr lang="en-US" b="1" err="1">
                <a:cs typeface="Calibri"/>
              </a:rPr>
              <a:t>allEmailsSent</a:t>
            </a:r>
            <a:r>
              <a:rPr lang="en-US" b="1">
                <a:cs typeface="Calibri"/>
              </a:rPr>
              <a:t> </a:t>
            </a:r>
            <a:r>
              <a:rPr lang="en-US">
                <a:cs typeface="Calibri"/>
              </a:rPr>
              <a:t>will return true. 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5DEBE9-D857-44CE-B07A-889FF690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910668"/>
            <a:ext cx="5633049" cy="24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1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304A-946F-4BE0-8B63-4654694F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93E0-97A8-4417-A434-97C016AE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688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can use Mock to mock an object, in our case we can change the code to create a Mock object</a:t>
            </a:r>
          </a:p>
          <a:p>
            <a:r>
              <a:rPr lang="en-US">
                <a:cs typeface="Calibri"/>
              </a:rPr>
              <a:t>Imaging the class on the right where we have an EmailService</a:t>
            </a:r>
          </a:p>
          <a:p>
            <a:r>
              <a:rPr lang="en-US">
                <a:cs typeface="Calibri"/>
              </a:rPr>
              <a:t>What we want to test is when we run our sentEmails the email method was executed twice.</a:t>
            </a:r>
          </a:p>
        </p:txBody>
      </p:sp>
      <p:pic>
        <p:nvPicPr>
          <p:cNvPr id="6" name="Picture 6" descr="A picture containing monitor, screen, wall&#10;&#10;Description generated with high confidence">
            <a:extLst>
              <a:ext uri="{FF2B5EF4-FFF2-40B4-BE49-F238E27FC236}">
                <a16:creationId xmlns:a16="http://schemas.microsoft.com/office/drawing/2014/main" id="{2657A653-0646-4F66-94E2-1B3C00AF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1384057"/>
            <a:ext cx="4324709" cy="50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2363-A829-49B8-A263-A6D366B7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4300-FBEE-4356-8711-20AA4A50C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Unit Tests?</a:t>
            </a:r>
          </a:p>
          <a:p>
            <a:r>
              <a:rPr lang="en-US">
                <a:cs typeface="Calibri"/>
              </a:rPr>
              <a:t>Examples</a:t>
            </a:r>
          </a:p>
          <a:p>
            <a:r>
              <a:rPr lang="en-US">
                <a:cs typeface="Calibri"/>
              </a:rPr>
              <a:t>Create our own Unit Tests using libraries such as Mocha, Chai, </a:t>
            </a:r>
            <a:r>
              <a:rPr lang="en-US" err="1">
                <a:cs typeface="Calibri"/>
              </a:rPr>
              <a:t>Sinon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48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CF30-EDCE-4C97-96E4-8CC4EC23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Mock that object!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7547-6B33-4F34-A4D0-4F22A97C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156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We will import the EmailService and then using sinon.mock we will add the object we want to mock.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 will then take the mock and declare the function that we expect to run twice!</a:t>
            </a:r>
          </a:p>
          <a:p>
            <a:r>
              <a:rPr lang="en-US">
                <a:cs typeface="Calibri"/>
              </a:rPr>
              <a:t>We will run the method from the original object </a:t>
            </a:r>
          </a:p>
          <a:p>
            <a:r>
              <a:rPr lang="en-US">
                <a:cs typeface="Calibri"/>
              </a:rPr>
              <a:t>And then verify. 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F96A6F-50FF-4BF8-9528-56055AC6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18" y="1829001"/>
            <a:ext cx="4971690" cy="34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29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FAE0-0AA4-4615-96B1-13FC4A68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Further resources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8E90-33D5-436A-A389-F832346B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Check </a:t>
            </a:r>
            <a:r>
              <a:rPr lang="en-US">
                <a:solidFill>
                  <a:srgbClr val="FFFFFF"/>
                </a:solidFill>
                <a:highlight>
                  <a:srgbClr val="000080"/>
                </a:highlight>
                <a:cs typeface="Calibri"/>
              </a:rPr>
              <a:t>mochajs.org</a:t>
            </a:r>
            <a:r>
              <a:rPr lang="en-US">
                <a:cs typeface="Calibri"/>
              </a:rPr>
              <a:t> for more information on Mocha</a:t>
            </a:r>
          </a:p>
          <a:p>
            <a:r>
              <a:rPr lang="en-US">
                <a:cs typeface="Calibri"/>
              </a:rPr>
              <a:t>Check </a:t>
            </a:r>
            <a:r>
              <a:rPr lang="en-US">
                <a:solidFill>
                  <a:srgbClr val="FFFFFF"/>
                </a:solidFill>
                <a:highlight>
                  <a:srgbClr val="000080"/>
                </a:highlight>
                <a:cs typeface="Calibri"/>
              </a:rPr>
              <a:t>chaijs.com</a:t>
            </a:r>
            <a:r>
              <a:rPr lang="en-US">
                <a:cs typeface="Calibri"/>
              </a:rPr>
              <a:t> for more information on Chai</a:t>
            </a:r>
            <a:endParaRPr lang="en-US"/>
          </a:p>
          <a:p>
            <a:r>
              <a:rPr lang="en-US">
                <a:cs typeface="Calibri"/>
              </a:rPr>
              <a:t>Check </a:t>
            </a:r>
            <a:r>
              <a:rPr lang="en-US">
                <a:solidFill>
                  <a:srgbClr val="FFFFFF"/>
                </a:solidFill>
                <a:highlight>
                  <a:srgbClr val="000080"/>
                </a:highlight>
                <a:cs typeface="Calibri"/>
              </a:rPr>
              <a:t>sinon.js</a:t>
            </a:r>
            <a:r>
              <a:rPr lang="en-US">
                <a:cs typeface="Calibri"/>
              </a:rPr>
              <a:t> website for more information on </a:t>
            </a:r>
            <a:r>
              <a:rPr lang="en-US" err="1">
                <a:cs typeface="Calibri"/>
              </a:rPr>
              <a:t>Sinon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When we start doing React will also visit Enzyme </a:t>
            </a:r>
          </a:p>
        </p:txBody>
      </p:sp>
    </p:spTree>
    <p:extLst>
      <p:ext uri="{BB962C8B-B14F-4D97-AF65-F5344CB8AC3E}">
        <p14:creationId xmlns:p14="http://schemas.microsoft.com/office/powerpoint/2010/main" val="106850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3386-D6D2-46A7-89AB-844FD0D7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Have you been there?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24A0-C209-4F99-B11D-AA22E92F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6446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None/>
            </a:pPr>
            <a:r>
              <a:rPr lang="en-US">
                <a:cs typeface="Calibri"/>
              </a:rPr>
              <a:t>Spend a day trying to find</a:t>
            </a:r>
          </a:p>
          <a:p>
            <a:pPr>
              <a:buNone/>
            </a:pPr>
            <a:r>
              <a:rPr lang="en-US">
                <a:cs typeface="Calibri"/>
              </a:rPr>
              <a:t>what was changed on my</a:t>
            </a:r>
          </a:p>
          <a:p>
            <a:pPr>
              <a:buNone/>
            </a:pPr>
            <a:r>
              <a:rPr lang="en-US">
                <a:cs typeface="Calibri"/>
              </a:rPr>
              <a:t>code 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u="sng">
                <a:cs typeface="Calibri"/>
              </a:rPr>
              <a:t>How could I have avoided this?</a:t>
            </a:r>
          </a:p>
          <a:p>
            <a:pPr>
              <a:buNone/>
            </a:pPr>
            <a:r>
              <a:rPr lang="en-US">
                <a:cs typeface="Calibri"/>
              </a:rPr>
              <a:t>If you had written some unit</a:t>
            </a:r>
          </a:p>
          <a:p>
            <a:pPr>
              <a:buNone/>
            </a:pPr>
            <a:r>
              <a:rPr lang="en-US">
                <a:cs typeface="Calibri"/>
              </a:rPr>
              <a:t>tests you should have been able</a:t>
            </a:r>
          </a:p>
          <a:p>
            <a:pPr>
              <a:buNone/>
            </a:pPr>
            <a:r>
              <a:rPr lang="en-US">
                <a:cs typeface="Calibri"/>
              </a:rPr>
              <a:t>to find what was changed, as unit</a:t>
            </a:r>
          </a:p>
          <a:p>
            <a:pPr>
              <a:buNone/>
            </a:pPr>
            <a:r>
              <a:rPr lang="en-US">
                <a:cs typeface="Calibri"/>
              </a:rPr>
              <a:t>test suppose to check was what the</a:t>
            </a:r>
          </a:p>
          <a:p>
            <a:pPr>
              <a:buNone/>
            </a:pPr>
            <a:r>
              <a:rPr lang="en-US">
                <a:cs typeface="Calibri"/>
              </a:rPr>
              <a:t>expected</a:t>
            </a:r>
          </a:p>
        </p:txBody>
      </p:sp>
      <p:pic>
        <p:nvPicPr>
          <p:cNvPr id="12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8508129-3B23-47B9-9529-A606A29D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240" y="1828262"/>
            <a:ext cx="6469811" cy="42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F877-7BC0-43DE-9565-11D91AB1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Testing frameworks, libraries and utilities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AF8A-C24B-414B-BD21-36BB065CD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Mocha (mochajs.org) OS framework runs on top of node.js</a:t>
            </a:r>
          </a:p>
          <a:p>
            <a:pPr lvl="1"/>
            <a:r>
              <a:rPr lang="en-US">
                <a:cs typeface="Calibri"/>
              </a:rPr>
              <a:t>It uses Assertion libraries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We first need to make sure we have node on our machine </a:t>
            </a:r>
            <a:endParaRPr lang="en-US"/>
          </a:p>
          <a:p>
            <a:pPr lvl="1"/>
            <a:r>
              <a:rPr lang="en-US">
                <a:cs typeface="Calibri"/>
              </a:rPr>
              <a:t>node –v  to get the current version of node </a:t>
            </a:r>
          </a:p>
          <a:p>
            <a:pPr lvl="1"/>
            <a:r>
              <a:rPr lang="en-US" err="1">
                <a:cs typeface="Calibri"/>
              </a:rPr>
              <a:t>npm</a:t>
            </a:r>
            <a:r>
              <a:rPr lang="en-US">
                <a:cs typeface="Calibri"/>
              </a:rPr>
              <a:t> install mocha --save-dev</a:t>
            </a:r>
          </a:p>
          <a:p>
            <a:pPr lvl="1"/>
            <a:r>
              <a:rPr lang="en-US">
                <a:cs typeface="Calibri"/>
              </a:rPr>
              <a:t>Create a test folder and then inside a test.js file </a:t>
            </a:r>
          </a:p>
        </p:txBody>
      </p:sp>
    </p:spTree>
    <p:extLst>
      <p:ext uri="{BB962C8B-B14F-4D97-AF65-F5344CB8AC3E}">
        <p14:creationId xmlns:p14="http://schemas.microsoft.com/office/powerpoint/2010/main" val="243383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589F-F9BD-4221-8BCB-F5A205A6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 Started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8B6E-F38C-40F1-A3F0-F7B4E2B8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5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 get started we need to setup our environment</a:t>
            </a:r>
          </a:p>
          <a:p>
            <a:pPr lvl="1"/>
            <a:r>
              <a:rPr lang="en-US">
                <a:cs typeface="Calibri"/>
              </a:rPr>
              <a:t>Create a folder called </a:t>
            </a:r>
            <a:r>
              <a:rPr lang="en-US" err="1">
                <a:cs typeface="Calibri"/>
              </a:rPr>
              <a:t>myfirst-js-tdd</a:t>
            </a:r>
          </a:p>
          <a:p>
            <a:pPr lvl="1"/>
            <a:r>
              <a:rPr lang="en-US">
                <a:cs typeface="Calibri"/>
              </a:rPr>
              <a:t>Inside the folder lets first setup our environment </a:t>
            </a:r>
          </a:p>
          <a:p>
            <a:pPr lvl="2"/>
            <a:r>
              <a:rPr lang="en-US" b="1">
                <a:cs typeface="Calibri"/>
              </a:rPr>
              <a:t>run </a:t>
            </a:r>
            <a:r>
              <a:rPr lang="en-US" b="1" err="1">
                <a:cs typeface="Calibri"/>
              </a:rPr>
              <a:t>npm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init</a:t>
            </a:r>
            <a:r>
              <a:rPr lang="en-US" b="1">
                <a:cs typeface="Calibri"/>
              </a:rPr>
              <a:t>  </a:t>
            </a:r>
            <a:r>
              <a:rPr lang="en-US">
                <a:cs typeface="Calibri"/>
              </a:rPr>
              <a:t>- you should be able to see my example on the right.  </a:t>
            </a:r>
          </a:p>
          <a:p>
            <a:pPr lvl="1"/>
            <a:r>
              <a:rPr lang="en-US">
                <a:cs typeface="Calibri"/>
              </a:rPr>
              <a:t>Then lets install mocha</a:t>
            </a:r>
          </a:p>
          <a:p>
            <a:pPr lvl="2"/>
            <a:r>
              <a:rPr lang="en-US" err="1">
                <a:cs typeface="Calibri"/>
              </a:rPr>
              <a:t>npm</a:t>
            </a:r>
            <a:r>
              <a:rPr lang="en-US">
                <a:cs typeface="Calibri"/>
              </a:rPr>
              <a:t> install mocha  - - save - dev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4ABBC7-CFAA-48C9-8391-7E669A3E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630" y="674307"/>
            <a:ext cx="6898023" cy="55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2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2619-F4ED-4473-B7A1-95709CAB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 Started</a:t>
            </a:r>
            <a:endParaRPr lang="en-US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190D7003-8636-4098-9879-2C70B5D27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1855" y="1096146"/>
            <a:ext cx="4095279" cy="495768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F7E3EB-CE5E-4F01-B17D-F221C01FF62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44108" cy="2827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cs typeface="Calibri"/>
              </a:rPr>
              <a:t>Run our test for the first time</a:t>
            </a:r>
          </a:p>
          <a:p>
            <a:pPr lvl="1"/>
            <a:r>
              <a:rPr lang="en-US" sz="2800">
                <a:cs typeface="Calibri"/>
              </a:rPr>
              <a:t>Create a folder called test and inside add a file called tests.js</a:t>
            </a:r>
          </a:p>
          <a:p>
            <a:pPr lvl="1"/>
            <a:r>
              <a:rPr lang="en-US" sz="2800">
                <a:cs typeface="Calibri"/>
              </a:rPr>
              <a:t>You can run your tests by</a:t>
            </a:r>
          </a:p>
          <a:p>
            <a:pPr lvl="2"/>
            <a:r>
              <a:rPr lang="en-US" sz="2400" b="1" err="1">
                <a:cs typeface="Calibri"/>
              </a:rPr>
              <a:t>npm</a:t>
            </a:r>
            <a:r>
              <a:rPr lang="en-US" sz="2400" b="1">
                <a:cs typeface="Calibri"/>
              </a:rPr>
              <a:t> run test</a:t>
            </a:r>
          </a:p>
          <a:p>
            <a:r>
              <a:rPr lang="en-US" sz="3200">
                <a:cs typeface="Calibri"/>
              </a:rPr>
              <a:t>You will see the following:</a:t>
            </a:r>
          </a:p>
          <a:p>
            <a:pPr marL="457200" lvl="1" indent="0">
              <a:buNone/>
            </a:pPr>
            <a:endParaRPr lang="en-US" sz="2800">
              <a:cs typeface="Calibri"/>
            </a:endParaRPr>
          </a:p>
          <a:p>
            <a:pPr lvl="1">
              <a:buNone/>
            </a:pPr>
            <a:endParaRPr lang="en-US" sz="2800">
              <a:cs typeface="Calibri"/>
            </a:endParaRPr>
          </a:p>
          <a:p>
            <a:pPr lvl="1">
              <a:buNone/>
            </a:pPr>
            <a:endParaRPr lang="en-US" sz="2800">
              <a:cs typeface="Calibri"/>
            </a:endParaRPr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F193A43-2ACE-4E1B-826F-3F42CA78F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63" y="4855537"/>
            <a:ext cx="5603822" cy="120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5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3F30-0A75-4ECD-A659-1D2B82A2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Describe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69E8-7DD8-4E5C-ACB9-9C55F2F8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0169" cy="370176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Describe is a testing suite</a:t>
            </a:r>
          </a:p>
          <a:p>
            <a:pPr lvl="1"/>
            <a:r>
              <a:rPr lang="en-US">
                <a:cs typeface="Calibri"/>
              </a:rPr>
              <a:t>It takes two arguments: </a:t>
            </a:r>
          </a:p>
          <a:p>
            <a:pPr lvl="2"/>
            <a:r>
              <a:rPr lang="en-US">
                <a:cs typeface="Calibri"/>
              </a:rPr>
              <a:t>a string "name of the suite", </a:t>
            </a:r>
          </a:p>
          <a:p>
            <a:pPr lvl="2"/>
            <a:r>
              <a:rPr lang="en-US">
                <a:cs typeface="Calibri"/>
              </a:rPr>
              <a:t>and a function,</a:t>
            </a:r>
          </a:p>
          <a:p>
            <a:pPr lvl="3"/>
            <a:r>
              <a:rPr lang="en-US">
                <a:cs typeface="Calibri"/>
              </a:rPr>
              <a:t>takes a function called it which also takes two arguments, </a:t>
            </a:r>
          </a:p>
          <a:p>
            <a:pPr lvl="4"/>
            <a:r>
              <a:rPr lang="en-US">
                <a:cs typeface="Calibri"/>
              </a:rPr>
              <a:t>what the code should do, </a:t>
            </a:r>
          </a:p>
          <a:p>
            <a:pPr lvl="4"/>
            <a:r>
              <a:rPr lang="en-US">
                <a:cs typeface="Calibri"/>
              </a:rPr>
              <a:t>and a function where </a:t>
            </a:r>
            <a:r>
              <a:rPr lang="en-US" b="1">
                <a:cs typeface="Calibri"/>
              </a:rPr>
              <a:t>we write our tests</a:t>
            </a:r>
          </a:p>
          <a:p>
            <a:r>
              <a:rPr lang="en-US">
                <a:cs typeface="Calibri"/>
              </a:rPr>
              <a:t>A simple test can be seen on the right</a:t>
            </a:r>
          </a:p>
          <a:p>
            <a:pPr lvl="1"/>
            <a:r>
              <a:rPr lang="en-US">
                <a:cs typeface="Calibri"/>
              </a:rPr>
              <a:t>We use assert to check that a condition is right.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715291A-0F9E-4330-83B4-E5144F4B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78" y="1139124"/>
            <a:ext cx="5309936" cy="190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8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5A95-2BDD-4FF2-A75E-07C54E9D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Checking against our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BE95-9A11-4FBF-8680-120180431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 if we write some code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So now if we try to change our code we should always be able to see if something went wrong.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159FF5-8A4F-46F0-B7E7-2595BD0E2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018" y="1688155"/>
            <a:ext cx="4779363" cy="1920039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B1A737-4F72-49AD-9F3A-C3EA7B67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547" y="4037154"/>
            <a:ext cx="4829331" cy="115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9689-BC62-41B4-B2D5-71F1996A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Checking against our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053E-32A7-4362-9803-D9D02B7CC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79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Now is time to check against our code</a:t>
            </a:r>
          </a:p>
          <a:p>
            <a:pPr lvl="1"/>
            <a:r>
              <a:rPr lang="en-US">
                <a:cs typeface="Calibri"/>
              </a:rPr>
              <a:t>Imagine we will need to write a code that will implement a multiplication </a:t>
            </a:r>
          </a:p>
          <a:p>
            <a:pPr lvl="1"/>
            <a:r>
              <a:rPr lang="en-US">
                <a:cs typeface="Calibri"/>
              </a:rPr>
              <a:t>We will write first our test</a:t>
            </a:r>
          </a:p>
          <a:p>
            <a:pPr lvl="3"/>
            <a:r>
              <a:rPr lang="en-US">
                <a:cs typeface="Calibri"/>
              </a:rPr>
              <a:t>As you can see we are importing our Multiply function</a:t>
            </a:r>
          </a:p>
          <a:p>
            <a:pPr lvl="3"/>
            <a:r>
              <a:rPr lang="en-US">
                <a:cs typeface="Calibri"/>
              </a:rPr>
              <a:t>Then inside the code we are using the Multiply function together with the assert method to check if the result is correct.</a:t>
            </a:r>
          </a:p>
          <a:p>
            <a:pPr lvl="1"/>
            <a:r>
              <a:rPr lang="en-US">
                <a:cs typeface="Calibri"/>
              </a:rPr>
              <a:t>If we try to run it we will get the following output </a:t>
            </a:r>
          </a:p>
          <a:p>
            <a:pPr lvl="2"/>
            <a:r>
              <a:rPr lang="en-US">
                <a:cs typeface="Calibri"/>
              </a:rPr>
              <a:t>We get 0 passing </a:t>
            </a:r>
          </a:p>
          <a:p>
            <a:pPr lvl="2"/>
            <a:r>
              <a:rPr lang="en-US">
                <a:cs typeface="Calibri"/>
              </a:rPr>
              <a:t>And 1 failing  - </a:t>
            </a:r>
            <a:r>
              <a:rPr lang="en-US" b="1">
                <a:cs typeface="Calibri"/>
              </a:rPr>
              <a:t>you know why?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50D70F-C053-4A80-A312-FE6AFD08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565" y="1245738"/>
            <a:ext cx="3391894" cy="1380632"/>
          </a:xfrm>
          <a:prstGeom prst="rect">
            <a:avLst/>
          </a:prstGeom>
        </p:spPr>
      </p:pic>
      <p:pic>
        <p:nvPicPr>
          <p:cNvPr id="13" name="Picture 13" descr="A close up of a screen&#10;&#10;Description generated with high confidence">
            <a:extLst>
              <a:ext uri="{FF2B5EF4-FFF2-40B4-BE49-F238E27FC236}">
                <a16:creationId xmlns:a16="http://schemas.microsoft.com/office/drawing/2014/main" id="{3880FAC7-1479-408B-A090-CF99CE431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988" y="2803871"/>
            <a:ext cx="4229724" cy="1625010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C3681D-4F8D-4248-8A44-43FD331F8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990" y="4644592"/>
            <a:ext cx="4095481" cy="16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2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Today</vt:lpstr>
      <vt:lpstr>Have you been there?</vt:lpstr>
      <vt:lpstr>Testing frameworks, libraries and utilities</vt:lpstr>
      <vt:lpstr>Get Started</vt:lpstr>
      <vt:lpstr>Get Started</vt:lpstr>
      <vt:lpstr>Describe</vt:lpstr>
      <vt:lpstr>Checking against our code</vt:lpstr>
      <vt:lpstr>Checking against our code</vt:lpstr>
      <vt:lpstr>Chai</vt:lpstr>
      <vt:lpstr>Should</vt:lpstr>
      <vt:lpstr>Expect</vt:lpstr>
      <vt:lpstr>Assert</vt:lpstr>
      <vt:lpstr>Sinon</vt:lpstr>
      <vt:lpstr>Spies</vt:lpstr>
      <vt:lpstr>Spies</vt:lpstr>
      <vt:lpstr>Stubs</vt:lpstr>
      <vt:lpstr>Stub</vt:lpstr>
      <vt:lpstr>Mock</vt:lpstr>
      <vt:lpstr>Mock that object!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modified xsi:type="dcterms:W3CDTF">2020-06-21T17:36:53Z</dcterms:modified>
</cp:coreProperties>
</file>