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E76BF-7477-49AF-8201-CC5C192EF554}" v="2" dt="2019-02-26T19:59:16.409"/>
    <p1510:client id="{2AB967BF-ED4B-045C-92C0-3F6570117D0A}" v="1" dt="2019-11-18T15:54:41.183"/>
    <p1510:client id="{322E045A-AEC8-103C-EA8E-707D0BE38F12}" v="5" dt="2019-11-19T00:32:02.358"/>
    <p1510:client id="{37C6D961-0E01-8966-E931-3FE6DD13BFF4}" v="2" dt="2020-02-25T19:28:36.306"/>
    <p1510:client id="{3AFB2750-30D7-4766-9FB8-6166C1C8AA12}" v="1" dt="2019-11-12T12:48:04.952"/>
    <p1510:client id="{62AC2BE9-B3D2-A55C-927B-EB516426ACE3}" v="2" dt="2019-02-26T20:00:26.416"/>
    <p1510:client id="{8BE519C6-F70C-4905-9D33-7FA01B8B472B}" v="6" dt="2020-02-25T19:35:20.089"/>
    <p1510:client id="{D1D9B2B7-2A13-4BB9-8857-DC7BE91A71FA}" v="14" dt="2020-02-25T21:54:07.040"/>
    <p1510:client id="{DF7977B2-7238-A893-1DF4-AE377817AF86}" v="1" dt="2020-02-24T22:09:51.484"/>
    <p1510:client id="{E631223B-7B62-BC24-748A-CCA755E80844}" v="2" dt="2019-11-12T20:13:10.613"/>
    <p1510:client id="{EC97699E-49BC-456D-A3C6-48F30306E4AB}" v="1" dt="2020-02-25T19:52:02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4302dffe1bf94f1e42e4c3736cf4222323c29f2f30175f96f0041f9b9b280a8::" providerId="AD" clId="Web-{819CE312-9120-40D2-99A5-1E9A2D863791}"/>
    <pc:docChg chg="modSld">
      <pc:chgData name="Guest User" userId="S::urn:spo:anon#54302dffe1bf94f1e42e4c3736cf4222323c29f2f30175f96f0041f9b9b280a8::" providerId="AD" clId="Web-{819CE312-9120-40D2-99A5-1E9A2D863791}" dt="2018-06-14T18:49:05.722" v="0" actId="14100"/>
      <pc:docMkLst>
        <pc:docMk/>
      </pc:docMkLst>
      <pc:sldChg chg="modSp">
        <pc:chgData name="Guest User" userId="S::urn:spo:anon#54302dffe1bf94f1e42e4c3736cf4222323c29f2f30175f96f0041f9b9b280a8::" providerId="AD" clId="Web-{819CE312-9120-40D2-99A5-1E9A2D863791}" dt="2018-06-14T18:49:05.722" v="0" actId="14100"/>
        <pc:sldMkLst>
          <pc:docMk/>
          <pc:sldMk cId="22765729" sldId="262"/>
        </pc:sldMkLst>
        <pc:picChg chg="mod">
          <ac:chgData name="Guest User" userId="S::urn:spo:anon#54302dffe1bf94f1e42e4c3736cf4222323c29f2f30175f96f0041f9b9b280a8::" providerId="AD" clId="Web-{819CE312-9120-40D2-99A5-1E9A2D863791}" dt="2018-06-14T18:49:05.722" v="0" actId="14100"/>
          <ac:picMkLst>
            <pc:docMk/>
            <pc:sldMk cId="22765729" sldId="262"/>
            <ac:picMk id="4" creationId="{F7CDAAEC-7424-40B6-B717-FB3904CAC860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151690B6-73DB-4AC1-BC5A-447E87D3F057}"/>
    <pc:docChg chg="delSld modSld">
      <pc:chgData name="Markogiannakis, Aristos" userId="S::aristos.markogiannakis.1@city.ac.uk::80b87048-f730-4318-af7a-80506484f7c5" providerId="AD" clId="Web-{151690B6-73DB-4AC1-BC5A-447E87D3F057}" dt="2018-06-13T20:11:19.173" v="323" actId="20577"/>
      <pc:docMkLst>
        <pc:docMk/>
      </pc:docMkLst>
      <pc:sldChg chg="modSp">
        <pc:chgData name="Markogiannakis, Aristos" userId="S::aristos.markogiannakis.1@city.ac.uk::80b87048-f730-4318-af7a-80506484f7c5" providerId="AD" clId="Web-{151690B6-73DB-4AC1-BC5A-447E87D3F057}" dt="2018-06-13T20:11:19.158" v="322" actId="20577"/>
        <pc:sldMkLst>
          <pc:docMk/>
          <pc:sldMk cId="2731343375" sldId="258"/>
        </pc:sldMkLst>
        <pc:spChg chg="mod">
          <ac:chgData name="Markogiannakis, Aristos" userId="S::aristos.markogiannakis.1@city.ac.uk::80b87048-f730-4318-af7a-80506484f7c5" providerId="AD" clId="Web-{151690B6-73DB-4AC1-BC5A-447E87D3F057}" dt="2018-06-13T20:11:19.158" v="322" actId="20577"/>
          <ac:spMkLst>
            <pc:docMk/>
            <pc:sldMk cId="2731343375" sldId="258"/>
            <ac:spMk id="3" creationId="{C7D9CF9A-C69E-49E0-9943-137F13F51F6E}"/>
          </ac:spMkLst>
        </pc:spChg>
      </pc:sldChg>
      <pc:sldChg chg="modSp">
        <pc:chgData name="Markogiannakis, Aristos" userId="S::aristos.markogiannakis.1@city.ac.uk::80b87048-f730-4318-af7a-80506484f7c5" providerId="AD" clId="Web-{151690B6-73DB-4AC1-BC5A-447E87D3F057}" dt="2018-06-13T20:04:20.618" v="60" actId="20577"/>
        <pc:sldMkLst>
          <pc:docMk/>
          <pc:sldMk cId="1916677535" sldId="273"/>
        </pc:sldMkLst>
        <pc:spChg chg="mod">
          <ac:chgData name="Markogiannakis, Aristos" userId="S::aristos.markogiannakis.1@city.ac.uk::80b87048-f730-4318-af7a-80506484f7c5" providerId="AD" clId="Web-{151690B6-73DB-4AC1-BC5A-447E87D3F057}" dt="2018-06-13T20:04:20.618" v="60" actId="20577"/>
          <ac:spMkLst>
            <pc:docMk/>
            <pc:sldMk cId="1916677535" sldId="273"/>
            <ac:spMk id="7" creationId="{432022F2-7BC5-4165-BE5A-6E094375CFBF}"/>
          </ac:spMkLst>
        </pc:spChg>
      </pc:sldChg>
      <pc:sldChg chg="modSp">
        <pc:chgData name="Markogiannakis, Aristos" userId="S::aristos.markogiannakis.1@city.ac.uk::80b87048-f730-4318-af7a-80506484f7c5" providerId="AD" clId="Web-{151690B6-73DB-4AC1-BC5A-447E87D3F057}" dt="2018-06-13T20:07:47.372" v="215" actId="20577"/>
        <pc:sldMkLst>
          <pc:docMk/>
          <pc:sldMk cId="3324909431" sldId="274"/>
        </pc:sldMkLst>
        <pc:spChg chg="mod">
          <ac:chgData name="Markogiannakis, Aristos" userId="S::aristos.markogiannakis.1@city.ac.uk::80b87048-f730-4318-af7a-80506484f7c5" providerId="AD" clId="Web-{151690B6-73DB-4AC1-BC5A-447E87D3F057}" dt="2018-06-13T20:07:47.372" v="215" actId="20577"/>
          <ac:spMkLst>
            <pc:docMk/>
            <pc:sldMk cId="3324909431" sldId="274"/>
            <ac:spMk id="7" creationId="{DF9039E3-E8AE-4DDE-8637-2BFECAAFB4F1}"/>
          </ac:spMkLst>
        </pc:spChg>
      </pc:sldChg>
      <pc:sldChg chg="del">
        <pc:chgData name="Markogiannakis, Aristos" userId="S::aristos.markogiannakis.1@city.ac.uk::80b87048-f730-4318-af7a-80506484f7c5" providerId="AD" clId="Web-{151690B6-73DB-4AC1-BC5A-447E87D3F057}" dt="2018-06-13T19:54:49.857" v="0" actId="20577"/>
        <pc:sldMkLst>
          <pc:docMk/>
          <pc:sldMk cId="2577017906" sldId="275"/>
        </pc:sldMkLst>
      </pc:sldChg>
      <pc:sldChg chg="modSp">
        <pc:chgData name="Markogiannakis, Aristos" userId="S::aristos.markogiannakis.1@city.ac.uk::80b87048-f730-4318-af7a-80506484f7c5" providerId="AD" clId="Web-{151690B6-73DB-4AC1-BC5A-447E87D3F057}" dt="2018-06-13T20:09:04.514" v="285" actId="20577"/>
        <pc:sldMkLst>
          <pc:docMk/>
          <pc:sldMk cId="40416539" sldId="276"/>
        </pc:sldMkLst>
        <pc:spChg chg="mod">
          <ac:chgData name="Markogiannakis, Aristos" userId="S::aristos.markogiannakis.1@city.ac.uk::80b87048-f730-4318-af7a-80506484f7c5" providerId="AD" clId="Web-{151690B6-73DB-4AC1-BC5A-447E87D3F057}" dt="2018-06-13T20:09:04.514" v="285" actId="20577"/>
          <ac:spMkLst>
            <pc:docMk/>
            <pc:sldMk cId="40416539" sldId="276"/>
            <ac:spMk id="7" creationId="{0033D854-F869-4F28-B5C6-84EBBC9BB3DA}"/>
          </ac:spMkLst>
        </pc:spChg>
      </pc:sldChg>
    </pc:docChg>
  </pc:docChgLst>
  <pc:docChgLst>
    <pc:chgData name="Guest User" userId="S::urn:spo:anon#54302dffe1bf94f1e42e4c3736cf4222323c29f2f30175f96f0041f9b9b280a8::" providerId="AD" clId="Web-{53392296-FA83-4770-8137-F611B517802E}"/>
    <pc:docChg chg="modSld">
      <pc:chgData name="Guest User" userId="S::urn:spo:anon#54302dffe1bf94f1e42e4c3736cf4222323c29f2f30175f96f0041f9b9b280a8::" providerId="AD" clId="Web-{53392296-FA83-4770-8137-F611B517802E}" dt="2018-06-14T18:59:44.440" v="0" actId="1076"/>
      <pc:docMkLst>
        <pc:docMk/>
      </pc:docMkLst>
      <pc:sldChg chg="modSp">
        <pc:chgData name="Guest User" userId="S::urn:spo:anon#54302dffe1bf94f1e42e4c3736cf4222323c29f2f30175f96f0041f9b9b280a8::" providerId="AD" clId="Web-{53392296-FA83-4770-8137-F611B517802E}" dt="2018-06-14T18:59:44.440" v="0" actId="1076"/>
        <pc:sldMkLst>
          <pc:docMk/>
          <pc:sldMk cId="4252298595" sldId="265"/>
        </pc:sldMkLst>
        <pc:spChg chg="mod">
          <ac:chgData name="Guest User" userId="S::urn:spo:anon#54302dffe1bf94f1e42e4c3736cf4222323c29f2f30175f96f0041f9b9b280a8::" providerId="AD" clId="Web-{53392296-FA83-4770-8137-F611B517802E}" dt="2018-06-14T18:59:44.440" v="0" actId="1076"/>
          <ac:spMkLst>
            <pc:docMk/>
            <pc:sldMk cId="4252298595" sldId="265"/>
            <ac:spMk id="6" creationId="{39C6CC42-48A1-4CDF-A98F-C7D5C77FF48F}"/>
          </ac:spMkLst>
        </pc:spChg>
      </pc:sldChg>
    </pc:docChg>
  </pc:docChgLst>
  <pc:docChgLst>
    <pc:chgData name="Guest User" userId="S::urn:spo:anon#95a9d84793e173871f4a2dd545fae3699ef099b66a4ffe8c637feb9660dfc063::" providerId="AD" clId="Web-{1A452C3E-1707-AB14-23A1-EA0A54A28698}"/>
    <pc:docChg chg="modSld">
      <pc:chgData name="Guest User" userId="S::urn:spo:anon#95a9d84793e173871f4a2dd545fae3699ef099b66a4ffe8c637feb9660dfc063::" providerId="AD" clId="Web-{1A452C3E-1707-AB14-23A1-EA0A54A28698}" dt="2018-11-07T16:36:12.073" v="3" actId="1076"/>
      <pc:docMkLst>
        <pc:docMk/>
      </pc:docMkLst>
      <pc:sldChg chg="modSp">
        <pc:chgData name="Guest User" userId="S::urn:spo:anon#95a9d84793e173871f4a2dd545fae3699ef099b66a4ffe8c637feb9660dfc063::" providerId="AD" clId="Web-{1A452C3E-1707-AB14-23A1-EA0A54A28698}" dt="2018-11-07T16:36:12.073" v="3" actId="1076"/>
        <pc:sldMkLst>
          <pc:docMk/>
          <pc:sldMk cId="693187418" sldId="272"/>
        </pc:sldMkLst>
        <pc:spChg chg="mod">
          <ac:chgData name="Guest User" userId="S::urn:spo:anon#95a9d84793e173871f4a2dd545fae3699ef099b66a4ffe8c637feb9660dfc063::" providerId="AD" clId="Web-{1A452C3E-1707-AB14-23A1-EA0A54A28698}" dt="2018-11-07T16:36:08.276" v="2" actId="1076"/>
          <ac:spMkLst>
            <pc:docMk/>
            <pc:sldMk cId="693187418" sldId="272"/>
            <ac:spMk id="2" creationId="{B65ACF96-28FD-4C26-9C74-BE51A883F75E}"/>
          </ac:spMkLst>
        </pc:spChg>
        <pc:spChg chg="mod">
          <ac:chgData name="Guest User" userId="S::urn:spo:anon#95a9d84793e173871f4a2dd545fae3699ef099b66a4ffe8c637feb9660dfc063::" providerId="AD" clId="Web-{1A452C3E-1707-AB14-23A1-EA0A54A28698}" dt="2018-11-07T16:36:12.073" v="3" actId="1076"/>
          <ac:spMkLst>
            <pc:docMk/>
            <pc:sldMk cId="693187418" sldId="272"/>
            <ac:spMk id="3" creationId="{E3751D31-03C1-418E-A2A0-405932FD7762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CE340924-9205-6401-25E9-29FA5D67DB64}"/>
    <pc:docChg chg="modSld">
      <pc:chgData name="Markogiannakis, Aristos" userId="S::aristos.markogiannakis.1@city.ac.uk::80b87048-f730-4318-af7a-80506484f7c5" providerId="AD" clId="Web-{CE340924-9205-6401-25E9-29FA5D67DB64}" dt="2018-11-06T16:57:05.063" v="12" actId="20577"/>
      <pc:docMkLst>
        <pc:docMk/>
      </pc:docMkLst>
      <pc:sldChg chg="modNotes">
        <pc:chgData name="Markogiannakis, Aristos" userId="S::aristos.markogiannakis.1@city.ac.uk::80b87048-f730-4318-af7a-80506484f7c5" providerId="AD" clId="Web-{CE340924-9205-6401-25E9-29FA5D67DB64}" dt="2018-11-06T16:21:11.494" v="1"/>
        <pc:sldMkLst>
          <pc:docMk/>
          <pc:sldMk cId="109857222" sldId="256"/>
        </pc:sldMkLst>
      </pc:sldChg>
      <pc:sldChg chg="modSp">
        <pc:chgData name="Markogiannakis, Aristos" userId="S::aristos.markogiannakis.1@city.ac.uk::80b87048-f730-4318-af7a-80506484f7c5" providerId="AD" clId="Web-{CE340924-9205-6401-25E9-29FA5D67DB64}" dt="2018-11-06T16:57:05.063" v="11" actId="20577"/>
        <pc:sldMkLst>
          <pc:docMk/>
          <pc:sldMk cId="2552518878" sldId="264"/>
        </pc:sldMkLst>
        <pc:spChg chg="mod">
          <ac:chgData name="Markogiannakis, Aristos" userId="S::aristos.markogiannakis.1@city.ac.uk::80b87048-f730-4318-af7a-80506484f7c5" providerId="AD" clId="Web-{CE340924-9205-6401-25E9-29FA5D67DB64}" dt="2018-11-06T16:57:05.063" v="11" actId="20577"/>
          <ac:spMkLst>
            <pc:docMk/>
            <pc:sldMk cId="2552518878" sldId="264"/>
            <ac:spMk id="6" creationId="{B120A1D2-12C1-4FF2-A525-F639D054AF0E}"/>
          </ac:spMkLst>
        </pc:spChg>
      </pc:sldChg>
    </pc:docChg>
  </pc:docChgLst>
  <pc:docChgLst>
    <pc:chgData name="Guest User" userId="S::urn:spo:anon#54302dffe1bf94f1e42e4c3736cf4222323c29f2f30175f96f0041f9b9b280a8::" providerId="AD" clId="Web-{1FFE76BF-7477-49AF-8201-CC5C192EF554}"/>
    <pc:docChg chg="addSld modSld">
      <pc:chgData name="Guest User" userId="S::urn:spo:anon#54302dffe1bf94f1e42e4c3736cf4222323c29f2f30175f96f0041f9b9b280a8::" providerId="AD" clId="Web-{1FFE76BF-7477-49AF-8201-CC5C192EF554}" dt="2019-02-26T19:59:16.409" v="2" actId="1076"/>
      <pc:docMkLst>
        <pc:docMk/>
      </pc:docMkLst>
      <pc:sldChg chg="modSp">
        <pc:chgData name="Guest User" userId="S::urn:spo:anon#54302dffe1bf94f1e42e4c3736cf4222323c29f2f30175f96f0041f9b9b280a8::" providerId="AD" clId="Web-{1FFE76BF-7477-49AF-8201-CC5C192EF554}" dt="2019-02-26T19:59:16.409" v="2" actId="1076"/>
        <pc:sldMkLst>
          <pc:docMk/>
          <pc:sldMk cId="3803305275" sldId="267"/>
        </pc:sldMkLst>
        <pc:spChg chg="mod">
          <ac:chgData name="Guest User" userId="S::urn:spo:anon#54302dffe1bf94f1e42e4c3736cf4222323c29f2f30175f96f0041f9b9b280a8::" providerId="AD" clId="Web-{1FFE76BF-7477-49AF-8201-CC5C192EF554}" dt="2019-02-26T19:59:16.409" v="2" actId="1076"/>
          <ac:spMkLst>
            <pc:docMk/>
            <pc:sldMk cId="3803305275" sldId="267"/>
            <ac:spMk id="5" creationId="{190628BE-9595-4B66-BDB4-DD1F6044D7C7}"/>
          </ac:spMkLst>
        </pc:spChg>
      </pc:sldChg>
      <pc:sldChg chg="new">
        <pc:chgData name="Guest User" userId="S::urn:spo:anon#54302dffe1bf94f1e42e4c3736cf4222323c29f2f30175f96f0041f9b9b280a8::" providerId="AD" clId="Web-{1FFE76BF-7477-49AF-8201-CC5C192EF554}" dt="2019-02-26T19:46:56.797" v="0"/>
        <pc:sldMkLst>
          <pc:docMk/>
          <pc:sldMk cId="3483288817" sldId="277"/>
        </pc:sldMkLst>
      </pc:sldChg>
    </pc:docChg>
  </pc:docChgLst>
  <pc:docChgLst>
    <pc:chgData name="Guest User" userId="S::urn:spo:anon#54302dffe1bf94f1e42e4c3736cf4222323c29f2f30175f96f0041f9b9b280a8::" providerId="AD" clId="Web-{23D2F0F3-B7B5-5DB9-05DB-17E6752CD738}"/>
    <pc:docChg chg="modSld">
      <pc:chgData name="Guest User" userId="S::urn:spo:anon#54302dffe1bf94f1e42e4c3736cf4222323c29f2f30175f96f0041f9b9b280a8::" providerId="AD" clId="Web-{23D2F0F3-B7B5-5DB9-05DB-17E6752CD738}" dt="2019-02-26T17:59:13.136" v="4" actId="14100"/>
      <pc:docMkLst>
        <pc:docMk/>
      </pc:docMkLst>
      <pc:sldChg chg="modSp">
        <pc:chgData name="Guest User" userId="S::urn:spo:anon#54302dffe1bf94f1e42e4c3736cf4222323c29f2f30175f96f0041f9b9b280a8::" providerId="AD" clId="Web-{23D2F0F3-B7B5-5DB9-05DB-17E6752CD738}" dt="2019-02-26T17:59:13.136" v="4" actId="14100"/>
        <pc:sldMkLst>
          <pc:docMk/>
          <pc:sldMk cId="279071630" sldId="268"/>
        </pc:sldMkLst>
        <pc:picChg chg="mod">
          <ac:chgData name="Guest User" userId="S::urn:spo:anon#54302dffe1bf94f1e42e4c3736cf4222323c29f2f30175f96f0041f9b9b280a8::" providerId="AD" clId="Web-{23D2F0F3-B7B5-5DB9-05DB-17E6752CD738}" dt="2019-02-26T17:59:13.136" v="4" actId="14100"/>
          <ac:picMkLst>
            <pc:docMk/>
            <pc:sldMk cId="279071630" sldId="268"/>
            <ac:picMk id="4" creationId="{FF71C589-13CE-4ED8-AE88-7402C7FD83EE}"/>
          </ac:picMkLst>
        </pc:picChg>
      </pc:sldChg>
    </pc:docChg>
  </pc:docChgLst>
  <pc:docChgLst>
    <pc:chgData name="Guest User" userId="S::urn:spo:anon#54302dffe1bf94f1e42e4c3736cf4222323c29f2f30175f96f0041f9b9b280a8::" providerId="AD" clId="Web-{62AC2BE9-B3D2-A55C-927B-EB516426ACE3}"/>
    <pc:docChg chg="modSld">
      <pc:chgData name="Guest User" userId="S::urn:spo:anon#54302dffe1bf94f1e42e4c3736cf4222323c29f2f30175f96f0041f9b9b280a8::" providerId="AD" clId="Web-{62AC2BE9-B3D2-A55C-927B-EB516426ACE3}" dt="2019-02-26T20:00:26.416" v="1" actId="14100"/>
      <pc:docMkLst>
        <pc:docMk/>
      </pc:docMkLst>
      <pc:sldChg chg="modSp">
        <pc:chgData name="Guest User" userId="S::urn:spo:anon#54302dffe1bf94f1e42e4c3736cf4222323c29f2f30175f96f0041f9b9b280a8::" providerId="AD" clId="Web-{62AC2BE9-B3D2-A55C-927B-EB516426ACE3}" dt="2019-02-26T20:00:26.416" v="1" actId="14100"/>
        <pc:sldMkLst>
          <pc:docMk/>
          <pc:sldMk cId="3417686635" sldId="266"/>
        </pc:sldMkLst>
        <pc:spChg chg="mod">
          <ac:chgData name="Guest User" userId="S::urn:spo:anon#54302dffe1bf94f1e42e4c3736cf4222323c29f2f30175f96f0041f9b9b280a8::" providerId="AD" clId="Web-{62AC2BE9-B3D2-A55C-927B-EB516426ACE3}" dt="2019-02-26T20:00:26.416" v="1" actId="14100"/>
          <ac:spMkLst>
            <pc:docMk/>
            <pc:sldMk cId="3417686635" sldId="266"/>
            <ac:spMk id="6" creationId="{200D6C00-B9E7-4F37-ADDF-0B8DE51288DA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FAE9E403-D595-7B5F-42CF-ED33B865D597}"/>
    <pc:docChg chg="modSld">
      <pc:chgData name="Markogiannakis, Aristos" userId="S::aristos.markogiannakis.1@city.ac.uk::80b87048-f730-4318-af7a-80506484f7c5" providerId="AD" clId="Web-{FAE9E403-D595-7B5F-42CF-ED33B865D597}" dt="2018-11-06T17:05:51.144" v="24" actId="1076"/>
      <pc:docMkLst>
        <pc:docMk/>
      </pc:docMkLst>
      <pc:sldChg chg="modSp">
        <pc:chgData name="Markogiannakis, Aristos" userId="S::aristos.markogiannakis.1@city.ac.uk::80b87048-f730-4318-af7a-80506484f7c5" providerId="AD" clId="Web-{FAE9E403-D595-7B5F-42CF-ED33B865D597}" dt="2018-11-06T17:05:34.941" v="21" actId="20577"/>
        <pc:sldMkLst>
          <pc:docMk/>
          <pc:sldMk cId="1813117734" sldId="263"/>
        </pc:sldMkLst>
        <pc:spChg chg="mod">
          <ac:chgData name="Markogiannakis, Aristos" userId="S::aristos.markogiannakis.1@city.ac.uk::80b87048-f730-4318-af7a-80506484f7c5" providerId="AD" clId="Web-{FAE9E403-D595-7B5F-42CF-ED33B865D597}" dt="2018-11-06T17:05:34.941" v="21" actId="20577"/>
          <ac:spMkLst>
            <pc:docMk/>
            <pc:sldMk cId="1813117734" sldId="263"/>
            <ac:spMk id="3" creationId="{20C6E0CB-88BD-473D-AB82-D1CC2BBEE108}"/>
          </ac:spMkLst>
        </pc:spChg>
      </pc:sldChg>
      <pc:sldChg chg="addSp delSp modSp">
        <pc:chgData name="Markogiannakis, Aristos" userId="S::aristos.markogiannakis.1@city.ac.uk::80b87048-f730-4318-af7a-80506484f7c5" providerId="AD" clId="Web-{FAE9E403-D595-7B5F-42CF-ED33B865D597}" dt="2018-11-06T16:58:38.722" v="8" actId="1076"/>
        <pc:sldMkLst>
          <pc:docMk/>
          <pc:sldMk cId="2552518878" sldId="264"/>
        </pc:sldMkLst>
        <pc:spChg chg="del mod">
          <ac:chgData name="Markogiannakis, Aristos" userId="S::aristos.markogiannakis.1@city.ac.uk::80b87048-f730-4318-af7a-80506484f7c5" providerId="AD" clId="Web-{FAE9E403-D595-7B5F-42CF-ED33B865D597}" dt="2018-11-06T16:58:19.894" v="3"/>
          <ac:spMkLst>
            <pc:docMk/>
            <pc:sldMk cId="2552518878" sldId="264"/>
            <ac:spMk id="6" creationId="{B120A1D2-12C1-4FF2-A525-F639D054AF0E}"/>
          </ac:spMkLst>
        </pc:spChg>
        <pc:picChg chg="add mod">
          <ac:chgData name="Markogiannakis, Aristos" userId="S::aristos.markogiannakis.1@city.ac.uk::80b87048-f730-4318-af7a-80506484f7c5" providerId="AD" clId="Web-{FAE9E403-D595-7B5F-42CF-ED33B865D597}" dt="2018-11-06T16:58:38.722" v="8" actId="1076"/>
          <ac:picMkLst>
            <pc:docMk/>
            <pc:sldMk cId="2552518878" sldId="264"/>
            <ac:picMk id="4" creationId="{ABE5566F-F43A-472A-B5AB-EACA510DA4FF}"/>
          </ac:picMkLst>
        </pc:picChg>
      </pc:sldChg>
      <pc:sldChg chg="modSp">
        <pc:chgData name="Markogiannakis, Aristos" userId="S::aristos.markogiannakis.1@city.ac.uk::80b87048-f730-4318-af7a-80506484f7c5" providerId="AD" clId="Web-{FAE9E403-D595-7B5F-42CF-ED33B865D597}" dt="2018-11-06T17:05:51.144" v="24" actId="1076"/>
        <pc:sldMkLst>
          <pc:docMk/>
          <pc:sldMk cId="279071630" sldId="268"/>
        </pc:sldMkLst>
        <pc:spChg chg="mod">
          <ac:chgData name="Markogiannakis, Aristos" userId="S::aristos.markogiannakis.1@city.ac.uk::80b87048-f730-4318-af7a-80506484f7c5" providerId="AD" clId="Web-{FAE9E403-D595-7B5F-42CF-ED33B865D597}" dt="2018-11-06T17:05:47.894" v="23" actId="1076"/>
          <ac:spMkLst>
            <pc:docMk/>
            <pc:sldMk cId="279071630" sldId="268"/>
            <ac:spMk id="7" creationId="{A6C6A4BD-2C6F-4545-A059-7385CE8AA98C}"/>
          </ac:spMkLst>
        </pc:spChg>
        <pc:picChg chg="mod">
          <ac:chgData name="Markogiannakis, Aristos" userId="S::aristos.markogiannakis.1@city.ac.uk::80b87048-f730-4318-af7a-80506484f7c5" providerId="AD" clId="Web-{FAE9E403-D595-7B5F-42CF-ED33B865D597}" dt="2018-11-06T17:05:51.144" v="24" actId="1076"/>
          <ac:picMkLst>
            <pc:docMk/>
            <pc:sldMk cId="279071630" sldId="268"/>
            <ac:picMk id="4" creationId="{FF71C589-13CE-4ED8-AE88-7402C7FD83EE}"/>
          </ac:picMkLst>
        </pc:picChg>
      </pc:sldChg>
    </pc:docChg>
  </pc:docChgLst>
  <pc:docChgLst>
    <pc:chgData name="Guest User" userId="S::urn:spo:anon#54302dffe1bf94f1e42e4c3736cf4222323c29f2f30175f96f0041f9b9b280a8::" providerId="AD" clId="Web-{2AB967BF-ED4B-045C-92C0-3F6570117D0A}"/>
    <pc:docChg chg="modSld">
      <pc:chgData name="Guest User" userId="S::urn:spo:anon#54302dffe1bf94f1e42e4c3736cf4222323c29f2f30175f96f0041f9b9b280a8::" providerId="AD" clId="Web-{2AB967BF-ED4B-045C-92C0-3F6570117D0A}" dt="2019-11-18T15:54:41.183" v="0" actId="1076"/>
      <pc:docMkLst>
        <pc:docMk/>
      </pc:docMkLst>
      <pc:sldChg chg="modSp">
        <pc:chgData name="Guest User" userId="S::urn:spo:anon#54302dffe1bf94f1e42e4c3736cf4222323c29f2f30175f96f0041f9b9b280a8::" providerId="AD" clId="Web-{2AB967BF-ED4B-045C-92C0-3F6570117D0A}" dt="2019-11-18T15:54:41.183" v="0" actId="1076"/>
        <pc:sldMkLst>
          <pc:docMk/>
          <pc:sldMk cId="3417686635" sldId="266"/>
        </pc:sldMkLst>
        <pc:spChg chg="mod">
          <ac:chgData name="Guest User" userId="S::urn:spo:anon#54302dffe1bf94f1e42e4c3736cf4222323c29f2f30175f96f0041f9b9b280a8::" providerId="AD" clId="Web-{2AB967BF-ED4B-045C-92C0-3F6570117D0A}" dt="2019-11-18T15:54:41.183" v="0" actId="1076"/>
          <ac:spMkLst>
            <pc:docMk/>
            <pc:sldMk cId="3417686635" sldId="266"/>
            <ac:spMk id="6" creationId="{200D6C00-B9E7-4F37-ADDF-0B8DE51288DA}"/>
          </ac:spMkLst>
        </pc:spChg>
      </pc:sldChg>
    </pc:docChg>
  </pc:docChgLst>
  <pc:docChgLst>
    <pc:chgData name="Guest User" userId="S::urn:spo:anon#54302dffe1bf94f1e42e4c3736cf4222323c29f2f30175f96f0041f9b9b280a8::" providerId="AD" clId="Web-{E9FE032B-1070-4A5A-9BED-998B357CDB1E}"/>
    <pc:docChg chg="modSld">
      <pc:chgData name="Guest User" userId="S::urn:spo:anon#54302dffe1bf94f1e42e4c3736cf4222323c29f2f30175f96f0041f9b9b280a8::" providerId="AD" clId="Web-{E9FE032B-1070-4A5A-9BED-998B357CDB1E}" dt="2018-06-14T18:51:55.894" v="4" actId="1076"/>
      <pc:docMkLst>
        <pc:docMk/>
      </pc:docMkLst>
      <pc:sldChg chg="modSp">
        <pc:chgData name="Guest User" userId="S::urn:spo:anon#54302dffe1bf94f1e42e4c3736cf4222323c29f2f30175f96f0041f9b9b280a8::" providerId="AD" clId="Web-{E9FE032B-1070-4A5A-9BED-998B357CDB1E}" dt="2018-06-14T18:51:55.894" v="4" actId="1076"/>
        <pc:sldMkLst>
          <pc:docMk/>
          <pc:sldMk cId="22765729" sldId="262"/>
        </pc:sldMkLst>
        <pc:picChg chg="mod">
          <ac:chgData name="Guest User" userId="S::urn:spo:anon#54302dffe1bf94f1e42e4c3736cf4222323c29f2f30175f96f0041f9b9b280a8::" providerId="AD" clId="Web-{E9FE032B-1070-4A5A-9BED-998B357CDB1E}" dt="2018-06-14T18:51:55.894" v="4" actId="1076"/>
          <ac:picMkLst>
            <pc:docMk/>
            <pc:sldMk cId="22765729" sldId="262"/>
            <ac:picMk id="4" creationId="{F7CDAAEC-7424-40B6-B717-FB3904CAC860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04E6C6D5-E3E7-403C-B2DF-CEAFF625C594}"/>
    <pc:docChg chg="addSld modSld">
      <pc:chgData name="Markogiannakis, Aristos" userId="S::aristos.markogiannakis.1@city.ac.uk::80b87048-f730-4318-af7a-80506484f7c5" providerId="AD" clId="Web-{04E6C6D5-E3E7-403C-B2DF-CEAFF625C594}" dt="2018-06-03T21:02:38.155" v="821"/>
      <pc:docMkLst>
        <pc:docMk/>
      </pc:docMkLst>
      <pc:sldChg chg="addSp delSp modSp">
        <pc:chgData name="Markogiannakis, Aristos" userId="S::aristos.markogiannakis.1@city.ac.uk::80b87048-f730-4318-af7a-80506484f7c5" providerId="AD" clId="Web-{04E6C6D5-E3E7-403C-B2DF-CEAFF625C594}" dt="2018-06-03T20:11:17.691" v="9" actId="20577"/>
        <pc:sldMkLst>
          <pc:docMk/>
          <pc:sldMk cId="109857222" sldId="256"/>
        </pc:sldMkLst>
        <pc:spChg chg="del">
          <ac:chgData name="Markogiannakis, Aristos" userId="S::aristos.markogiannakis.1@city.ac.uk::80b87048-f730-4318-af7a-80506484f7c5" providerId="AD" clId="Web-{04E6C6D5-E3E7-403C-B2DF-CEAFF625C594}" dt="2018-06-03T20:10:59.816" v="1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rkogiannakis, Aristos" userId="S::aristos.markogiannakis.1@city.ac.uk::80b87048-f730-4318-af7a-80506484f7c5" providerId="AD" clId="Web-{04E6C6D5-E3E7-403C-B2DF-CEAFF625C594}" dt="2018-06-03T20:10:59.816" v="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rkogiannakis, Aristos" userId="S::aristos.markogiannakis.1@city.ac.uk::80b87048-f730-4318-af7a-80506484f7c5" providerId="AD" clId="Web-{04E6C6D5-E3E7-403C-B2DF-CEAFF625C594}" dt="2018-06-03T20:11:00.722" v="2" actId="20577"/>
          <ac:spMkLst>
            <pc:docMk/>
            <pc:sldMk cId="109857222" sldId="256"/>
            <ac:spMk id="4" creationId="{46083CA1-0A04-4462-A584-149238C2C385}"/>
          </ac:spMkLst>
        </pc:spChg>
        <pc:spChg chg="add mod">
          <ac:chgData name="Markogiannakis, Aristos" userId="S::aristos.markogiannakis.1@city.ac.uk::80b87048-f730-4318-af7a-80506484f7c5" providerId="AD" clId="Web-{04E6C6D5-E3E7-403C-B2DF-CEAFF625C594}" dt="2018-06-03T20:11:17.691" v="9" actId="20577"/>
          <ac:spMkLst>
            <pc:docMk/>
            <pc:sldMk cId="109857222" sldId="256"/>
            <ac:spMk id="6" creationId="{76D07BE4-72CF-4AEC-ADFD-2C25F57D4F38}"/>
          </ac:spMkLst>
        </pc:spChg>
        <pc:spChg chg="add">
          <ac:chgData name="Markogiannakis, Aristos" userId="S::aristos.markogiannakis.1@city.ac.uk::80b87048-f730-4318-af7a-80506484f7c5" providerId="AD" clId="Web-{04E6C6D5-E3E7-403C-B2DF-CEAFF625C594}" dt="2018-06-03T20:11:00.722" v="2" actId="20577"/>
          <ac:spMkLst>
            <pc:docMk/>
            <pc:sldMk cId="109857222" sldId="256"/>
            <ac:spMk id="7" creationId="{D164E790-10EB-47D1-9668-68EB04CEECE0}"/>
          </ac:spMkLst>
        </pc:spChg>
        <pc:picChg chg="add">
          <ac:chgData name="Markogiannakis, Aristos" userId="S::aristos.markogiannakis.1@city.ac.uk::80b87048-f730-4318-af7a-80506484f7c5" providerId="AD" clId="Web-{04E6C6D5-E3E7-403C-B2DF-CEAFF625C594}" dt="2018-06-03T20:11:00.722" v="2" actId="20577"/>
          <ac:picMkLst>
            <pc:docMk/>
            <pc:sldMk cId="109857222" sldId="256"/>
            <ac:picMk id="5" creationId="{E68B6333-5D85-4456-B375-C274DE4827EC}"/>
          </ac:picMkLst>
        </pc:picChg>
      </pc:sldChg>
      <pc:sldChg chg="modSp new">
        <pc:chgData name="Markogiannakis, Aristos" userId="S::aristos.markogiannakis.1@city.ac.uk::80b87048-f730-4318-af7a-80506484f7c5" providerId="AD" clId="Web-{04E6C6D5-E3E7-403C-B2DF-CEAFF625C594}" dt="2018-06-03T20:12:45.785" v="102" actId="20577"/>
        <pc:sldMkLst>
          <pc:docMk/>
          <pc:sldMk cId="3346345523" sldId="257"/>
        </pc:sldMkLst>
        <pc:spChg chg="mod">
          <ac:chgData name="Markogiannakis, Aristos" userId="S::aristos.markogiannakis.1@city.ac.uk::80b87048-f730-4318-af7a-80506484f7c5" providerId="AD" clId="Web-{04E6C6D5-E3E7-403C-B2DF-CEAFF625C594}" dt="2018-06-03T20:12:24.926" v="85" actId="20577"/>
          <ac:spMkLst>
            <pc:docMk/>
            <pc:sldMk cId="3346345523" sldId="257"/>
            <ac:spMk id="2" creationId="{49AAB64A-805A-43C0-92A3-E99971EFA3D3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12:45.785" v="102" actId="20577"/>
          <ac:spMkLst>
            <pc:docMk/>
            <pc:sldMk cId="3346345523" sldId="257"/>
            <ac:spMk id="3" creationId="{8825F540-AC10-4405-9AA2-42F623DF2FD9}"/>
          </ac:spMkLst>
        </pc:spChg>
      </pc:sldChg>
      <pc:sldChg chg="addSp modSp new">
        <pc:chgData name="Markogiannakis, Aristos" userId="S::aristos.markogiannakis.1@city.ac.uk::80b87048-f730-4318-af7a-80506484f7c5" providerId="AD" clId="Web-{04E6C6D5-E3E7-403C-B2DF-CEAFF625C594}" dt="2018-06-03T20:14:51.237" v="123" actId="1076"/>
        <pc:sldMkLst>
          <pc:docMk/>
          <pc:sldMk cId="2731343375" sldId="258"/>
        </pc:sldMkLst>
        <pc:spChg chg="mod">
          <ac:chgData name="Markogiannakis, Aristos" userId="S::aristos.markogiannakis.1@city.ac.uk::80b87048-f730-4318-af7a-80506484f7c5" providerId="AD" clId="Web-{04E6C6D5-E3E7-403C-B2DF-CEAFF625C594}" dt="2018-06-03T20:14:01.956" v="109" actId="20577"/>
          <ac:spMkLst>
            <pc:docMk/>
            <pc:sldMk cId="2731343375" sldId="258"/>
            <ac:spMk id="2" creationId="{7E5E1C5D-F19D-4CA9-AE0A-58E57F924EA9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14:11.503" v="117" actId="20577"/>
          <ac:spMkLst>
            <pc:docMk/>
            <pc:sldMk cId="2731343375" sldId="258"/>
            <ac:spMk id="3" creationId="{C7D9CF9A-C69E-49E0-9943-137F13F51F6E}"/>
          </ac:spMkLst>
        </pc:spChg>
        <pc:picChg chg="add mod">
          <ac:chgData name="Markogiannakis, Aristos" userId="S::aristos.markogiannakis.1@city.ac.uk::80b87048-f730-4318-af7a-80506484f7c5" providerId="AD" clId="Web-{04E6C6D5-E3E7-403C-B2DF-CEAFF625C594}" dt="2018-06-03T20:14:51.237" v="123" actId="1076"/>
          <ac:picMkLst>
            <pc:docMk/>
            <pc:sldMk cId="2731343375" sldId="258"/>
            <ac:picMk id="4" creationId="{D59DCA23-DEAA-4298-832D-A47031C6EDD2}"/>
          </ac:picMkLst>
        </pc:picChg>
      </pc:sldChg>
      <pc:sldChg chg="addSp modSp new">
        <pc:chgData name="Markogiannakis, Aristos" userId="S::aristos.markogiannakis.1@city.ac.uk::80b87048-f730-4318-af7a-80506484f7c5" providerId="AD" clId="Web-{04E6C6D5-E3E7-403C-B2DF-CEAFF625C594}" dt="2018-06-03T20:16:00.099" v="140" actId="1076"/>
        <pc:sldMkLst>
          <pc:docMk/>
          <pc:sldMk cId="3042576758" sldId="259"/>
        </pc:sldMkLst>
        <pc:spChg chg="mod">
          <ac:chgData name="Markogiannakis, Aristos" userId="S::aristos.markogiannakis.1@city.ac.uk::80b87048-f730-4318-af7a-80506484f7c5" providerId="AD" clId="Web-{04E6C6D5-E3E7-403C-B2DF-CEAFF625C594}" dt="2018-06-03T20:15:16.878" v="127" actId="20577"/>
          <ac:spMkLst>
            <pc:docMk/>
            <pc:sldMk cId="3042576758" sldId="259"/>
            <ac:spMk id="2" creationId="{60E3EF8E-4302-4316-BF3C-D5D75B9A2A44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15:27.565" v="136" actId="14100"/>
          <ac:spMkLst>
            <pc:docMk/>
            <pc:sldMk cId="3042576758" sldId="259"/>
            <ac:spMk id="3" creationId="{6C6351B0-EA31-4E4A-A056-1D36F181D05F}"/>
          </ac:spMkLst>
        </pc:spChg>
        <pc:picChg chg="add mod">
          <ac:chgData name="Markogiannakis, Aristos" userId="S::aristos.markogiannakis.1@city.ac.uk::80b87048-f730-4318-af7a-80506484f7c5" providerId="AD" clId="Web-{04E6C6D5-E3E7-403C-B2DF-CEAFF625C594}" dt="2018-06-03T20:16:00.099" v="140" actId="1076"/>
          <ac:picMkLst>
            <pc:docMk/>
            <pc:sldMk cId="3042576758" sldId="259"/>
            <ac:picMk id="4" creationId="{FDA7D4F1-8623-4501-A671-30A5AFC87DDF}"/>
          </ac:picMkLst>
        </pc:picChg>
      </pc:sldChg>
      <pc:sldChg chg="modSp new">
        <pc:chgData name="Markogiannakis, Aristos" userId="S::aristos.markogiannakis.1@city.ac.uk::80b87048-f730-4318-af7a-80506484f7c5" providerId="AD" clId="Web-{04E6C6D5-E3E7-403C-B2DF-CEAFF625C594}" dt="2018-06-03T20:17:09.020" v="175" actId="20577"/>
        <pc:sldMkLst>
          <pc:docMk/>
          <pc:sldMk cId="3565971987" sldId="260"/>
        </pc:sldMkLst>
        <pc:spChg chg="mod">
          <ac:chgData name="Markogiannakis, Aristos" userId="S::aristos.markogiannakis.1@city.ac.uk::80b87048-f730-4318-af7a-80506484f7c5" providerId="AD" clId="Web-{04E6C6D5-E3E7-403C-B2DF-CEAFF625C594}" dt="2018-06-03T20:16:51.442" v="155" actId="20577"/>
          <ac:spMkLst>
            <pc:docMk/>
            <pc:sldMk cId="3565971987" sldId="260"/>
            <ac:spMk id="2" creationId="{E1618647-AC03-4C71-B9B3-9B73E4ADE8E7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17:09.020" v="175" actId="20577"/>
          <ac:spMkLst>
            <pc:docMk/>
            <pc:sldMk cId="3565971987" sldId="260"/>
            <ac:spMk id="3" creationId="{6931B9AD-4C32-42BD-9B99-210FB0521761}"/>
          </ac:spMkLst>
        </pc:spChg>
      </pc:sldChg>
      <pc:sldChg chg="modSp new">
        <pc:chgData name="Markogiannakis, Aristos" userId="S::aristos.markogiannakis.1@city.ac.uk::80b87048-f730-4318-af7a-80506484f7c5" providerId="AD" clId="Web-{04E6C6D5-E3E7-403C-B2DF-CEAFF625C594}" dt="2018-06-03T20:19:48.722" v="204" actId="20577"/>
        <pc:sldMkLst>
          <pc:docMk/>
          <pc:sldMk cId="2780106487" sldId="261"/>
        </pc:sldMkLst>
        <pc:spChg chg="mod">
          <ac:chgData name="Markogiannakis, Aristos" userId="S::aristos.markogiannakis.1@city.ac.uk::80b87048-f730-4318-af7a-80506484f7c5" providerId="AD" clId="Web-{04E6C6D5-E3E7-403C-B2DF-CEAFF625C594}" dt="2018-06-03T20:19:38.035" v="196" actId="20577"/>
          <ac:spMkLst>
            <pc:docMk/>
            <pc:sldMk cId="2780106487" sldId="261"/>
            <ac:spMk id="2" creationId="{2019C926-1DE4-4B8B-8C11-5D97D2796D09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19:48.722" v="204" actId="20577"/>
          <ac:spMkLst>
            <pc:docMk/>
            <pc:sldMk cId="2780106487" sldId="261"/>
            <ac:spMk id="3" creationId="{29732E2B-1236-4458-B4AE-E7709C182476}"/>
          </ac:spMkLst>
        </pc:spChg>
      </pc:sldChg>
      <pc:sldChg chg="addSp modSp new">
        <pc:chgData name="Markogiannakis, Aristos" userId="S::aristos.markogiannakis.1@city.ac.uk::80b87048-f730-4318-af7a-80506484f7c5" providerId="AD" clId="Web-{04E6C6D5-E3E7-403C-B2DF-CEAFF625C594}" dt="2018-06-03T20:20:32.410" v="231" actId="14100"/>
        <pc:sldMkLst>
          <pc:docMk/>
          <pc:sldMk cId="22765729" sldId="262"/>
        </pc:sldMkLst>
        <pc:spChg chg="mod">
          <ac:chgData name="Markogiannakis, Aristos" userId="S::aristos.markogiannakis.1@city.ac.uk::80b87048-f730-4318-af7a-80506484f7c5" providerId="AD" clId="Web-{04E6C6D5-E3E7-403C-B2DF-CEAFF625C594}" dt="2018-06-03T20:20:25.628" v="227" actId="20577"/>
          <ac:spMkLst>
            <pc:docMk/>
            <pc:sldMk cId="22765729" sldId="262"/>
            <ac:spMk id="2" creationId="{C21F6728-971B-421D-855F-5CE4A50833A3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20:11.097" v="215" actId="20577"/>
          <ac:spMkLst>
            <pc:docMk/>
            <pc:sldMk cId="22765729" sldId="262"/>
            <ac:spMk id="3" creationId="{228A975B-9323-42FD-B21B-6D4116C115A9}"/>
          </ac:spMkLst>
        </pc:spChg>
        <pc:picChg chg="add mod">
          <ac:chgData name="Markogiannakis, Aristos" userId="S::aristos.markogiannakis.1@city.ac.uk::80b87048-f730-4318-af7a-80506484f7c5" providerId="AD" clId="Web-{04E6C6D5-E3E7-403C-B2DF-CEAFF625C594}" dt="2018-06-03T20:20:32.410" v="231" actId="14100"/>
          <ac:picMkLst>
            <pc:docMk/>
            <pc:sldMk cId="22765729" sldId="262"/>
            <ac:picMk id="4" creationId="{F7CDAAEC-7424-40B6-B717-FB3904CAC860}"/>
          </ac:picMkLst>
        </pc:picChg>
      </pc:sldChg>
      <pc:sldChg chg="modSp new">
        <pc:chgData name="Markogiannakis, Aristos" userId="S::aristos.markogiannakis.1@city.ac.uk::80b87048-f730-4318-af7a-80506484f7c5" providerId="AD" clId="Web-{04E6C6D5-E3E7-403C-B2DF-CEAFF625C594}" dt="2018-06-03T20:21:33.081" v="261" actId="20577"/>
        <pc:sldMkLst>
          <pc:docMk/>
          <pc:sldMk cId="1813117734" sldId="263"/>
        </pc:sldMkLst>
        <pc:spChg chg="mod">
          <ac:chgData name="Markogiannakis, Aristos" userId="S::aristos.markogiannakis.1@city.ac.uk::80b87048-f730-4318-af7a-80506484f7c5" providerId="AD" clId="Web-{04E6C6D5-E3E7-403C-B2DF-CEAFF625C594}" dt="2018-06-03T20:21:14.628" v="252" actId="20577"/>
          <ac:spMkLst>
            <pc:docMk/>
            <pc:sldMk cId="1813117734" sldId="263"/>
            <ac:spMk id="2" creationId="{F7BF7DB7-CCFC-42E8-86BF-1FE469332B98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21:33.081" v="261" actId="20577"/>
          <ac:spMkLst>
            <pc:docMk/>
            <pc:sldMk cId="1813117734" sldId="263"/>
            <ac:spMk id="3" creationId="{20C6E0CB-88BD-473D-AB82-D1CC2BBEE108}"/>
          </ac:spMkLst>
        </pc:sp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0:24:58.022" v="304" actId="20577"/>
        <pc:sldMkLst>
          <pc:docMk/>
          <pc:sldMk cId="2552518878" sldId="264"/>
        </pc:sldMkLst>
        <pc:spChg chg="mod">
          <ac:chgData name="Markogiannakis, Aristos" userId="S::aristos.markogiannakis.1@city.ac.uk::80b87048-f730-4318-af7a-80506484f7c5" providerId="AD" clId="Web-{04E6C6D5-E3E7-403C-B2DF-CEAFF625C594}" dt="2018-06-03T20:23:50.053" v="283" actId="20577"/>
          <ac:spMkLst>
            <pc:docMk/>
            <pc:sldMk cId="2552518878" sldId="264"/>
            <ac:spMk id="2" creationId="{4CC54070-14DF-4E9A-8C0F-9BF971CBAF3A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23:34.768" v="275" actId="20577"/>
          <ac:spMkLst>
            <pc:docMk/>
            <pc:sldMk cId="2552518878" sldId="264"/>
            <ac:spMk id="3" creationId="{173CDFAE-5212-4FE7-A263-76BC0F06B0AF}"/>
          </ac:spMkLst>
        </pc:spChg>
        <pc:spChg chg="add del mod">
          <ac:chgData name="Markogiannakis, Aristos" userId="S::aristos.markogiannakis.1@city.ac.uk::80b87048-f730-4318-af7a-80506484f7c5" providerId="AD" clId="Web-{04E6C6D5-E3E7-403C-B2DF-CEAFF625C594}" dt="2018-06-03T20:21:59.940" v="268" actId="20577"/>
          <ac:spMkLst>
            <pc:docMk/>
            <pc:sldMk cId="2552518878" sldId="264"/>
            <ac:spMk id="4" creationId="{6F7489BE-DFDC-454F-BA63-F95EFCB93DE7}"/>
          </ac:spMkLst>
        </pc:spChg>
        <pc:spChg chg="add del mod">
          <ac:chgData name="Markogiannakis, Aristos" userId="S::aristos.markogiannakis.1@city.ac.uk::80b87048-f730-4318-af7a-80506484f7c5" providerId="AD" clId="Web-{04E6C6D5-E3E7-403C-B2DF-CEAFF625C594}" dt="2018-06-03T20:22:15.206" v="272" actId="20577"/>
          <ac:spMkLst>
            <pc:docMk/>
            <pc:sldMk cId="2552518878" sldId="264"/>
            <ac:spMk id="5" creationId="{0A9DC150-0E90-4799-9C4D-6140AEC90C60}"/>
          </ac:spMkLst>
        </pc:spChg>
        <pc:spChg chg="add mod">
          <ac:chgData name="Markogiannakis, Aristos" userId="S::aristos.markogiannakis.1@city.ac.uk::80b87048-f730-4318-af7a-80506484f7c5" providerId="AD" clId="Web-{04E6C6D5-E3E7-403C-B2DF-CEAFF625C594}" dt="2018-06-03T20:24:58.022" v="304" actId="20577"/>
          <ac:spMkLst>
            <pc:docMk/>
            <pc:sldMk cId="2552518878" sldId="264"/>
            <ac:spMk id="6" creationId="{B120A1D2-12C1-4FF2-A525-F639D054AF0E}"/>
          </ac:spMkLst>
        </pc:sp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0:34:42.850" v="344" actId="14100"/>
        <pc:sldMkLst>
          <pc:docMk/>
          <pc:sldMk cId="4252298595" sldId="265"/>
        </pc:sldMkLst>
        <pc:spChg chg="mod">
          <ac:chgData name="Markogiannakis, Aristos" userId="S::aristos.markogiannakis.1@city.ac.uk::80b87048-f730-4318-af7a-80506484f7c5" providerId="AD" clId="Web-{04E6C6D5-E3E7-403C-B2DF-CEAFF625C594}" dt="2018-06-03T20:26:07.927" v="316" actId="20577"/>
          <ac:spMkLst>
            <pc:docMk/>
            <pc:sldMk cId="4252298595" sldId="265"/>
            <ac:spMk id="2" creationId="{5CF74882-99D0-48A6-957F-F8ACE4D5FFE2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32:34.929" v="327" actId="20577"/>
          <ac:spMkLst>
            <pc:docMk/>
            <pc:sldMk cId="4252298595" sldId="265"/>
            <ac:spMk id="3" creationId="{B3F490C0-0939-456C-9629-6302E97C3AE9}"/>
          </ac:spMkLst>
        </pc:spChg>
        <pc:spChg chg="add del mod">
          <ac:chgData name="Markogiannakis, Aristos" userId="S::aristos.markogiannakis.1@city.ac.uk::80b87048-f730-4318-af7a-80506484f7c5" providerId="AD" clId="Web-{04E6C6D5-E3E7-403C-B2DF-CEAFF625C594}" dt="2018-06-03T20:31:56.132" v="323" actId="14100"/>
          <ac:spMkLst>
            <pc:docMk/>
            <pc:sldMk cId="4252298595" sldId="265"/>
            <ac:spMk id="4" creationId="{77A46754-B93C-4933-800D-43C3B0AF9E59}"/>
          </ac:spMkLst>
        </pc:spChg>
        <pc:spChg chg="add mod">
          <ac:chgData name="Markogiannakis, Aristos" userId="S::aristos.markogiannakis.1@city.ac.uk::80b87048-f730-4318-af7a-80506484f7c5" providerId="AD" clId="Web-{04E6C6D5-E3E7-403C-B2DF-CEAFF625C594}" dt="2018-06-03T20:34:42.850" v="344" actId="14100"/>
          <ac:spMkLst>
            <pc:docMk/>
            <pc:sldMk cId="4252298595" sldId="265"/>
            <ac:spMk id="6" creationId="{39C6CC42-48A1-4CDF-A98F-C7D5C77FF48F}"/>
          </ac:spMkLst>
        </pc:sp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0:37:57.646" v="405" actId="20577"/>
        <pc:sldMkLst>
          <pc:docMk/>
          <pc:sldMk cId="3417686635" sldId="266"/>
        </pc:sldMkLst>
        <pc:spChg chg="mod">
          <ac:chgData name="Markogiannakis, Aristos" userId="S::aristos.markogiannakis.1@city.ac.uk::80b87048-f730-4318-af7a-80506484f7c5" providerId="AD" clId="Web-{04E6C6D5-E3E7-403C-B2DF-CEAFF625C594}" dt="2018-06-03T20:35:26.943" v="348" actId="20577"/>
          <ac:spMkLst>
            <pc:docMk/>
            <pc:sldMk cId="3417686635" sldId="266"/>
            <ac:spMk id="2" creationId="{0D18BCD8-F23F-4870-9BF8-66809E557EE3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37:13.224" v="381" actId="20577"/>
          <ac:spMkLst>
            <pc:docMk/>
            <pc:sldMk cId="3417686635" sldId="266"/>
            <ac:spMk id="3" creationId="{E64D3F40-C0FD-42BB-AD68-FEC91C539D42}"/>
          </ac:spMkLst>
        </pc:spChg>
        <pc:spChg chg="add del mod">
          <ac:chgData name="Markogiannakis, Aristos" userId="S::aristos.markogiannakis.1@city.ac.uk::80b87048-f730-4318-af7a-80506484f7c5" providerId="AD" clId="Web-{04E6C6D5-E3E7-403C-B2DF-CEAFF625C594}" dt="2018-06-03T20:35:55.099" v="369" actId="20577"/>
          <ac:spMkLst>
            <pc:docMk/>
            <pc:sldMk cId="3417686635" sldId="266"/>
            <ac:spMk id="4" creationId="{DB60CC54-B659-479E-AD47-FD4D428AA890}"/>
          </ac:spMkLst>
        </pc:spChg>
        <pc:spChg chg="add mod">
          <ac:chgData name="Markogiannakis, Aristos" userId="S::aristos.markogiannakis.1@city.ac.uk::80b87048-f730-4318-af7a-80506484f7c5" providerId="AD" clId="Web-{04E6C6D5-E3E7-403C-B2DF-CEAFF625C594}" dt="2018-06-03T20:37:57.646" v="405" actId="20577"/>
          <ac:spMkLst>
            <pc:docMk/>
            <pc:sldMk cId="3417686635" sldId="266"/>
            <ac:spMk id="6" creationId="{200D6C00-B9E7-4F37-ADDF-0B8DE51288DA}"/>
          </ac:spMkLst>
        </pc:spChg>
      </pc:sldChg>
      <pc:sldChg chg="addSp modSp new">
        <pc:chgData name="Markogiannakis, Aristos" userId="S::aristos.markogiannakis.1@city.ac.uk::80b87048-f730-4318-af7a-80506484f7c5" providerId="AD" clId="Web-{04E6C6D5-E3E7-403C-B2DF-CEAFF625C594}" dt="2018-06-03T20:41:07.269" v="481" actId="20577"/>
        <pc:sldMkLst>
          <pc:docMk/>
          <pc:sldMk cId="3803305275" sldId="267"/>
        </pc:sldMkLst>
        <pc:spChg chg="mod">
          <ac:chgData name="Markogiannakis, Aristos" userId="S::aristos.markogiannakis.1@city.ac.uk::80b87048-f730-4318-af7a-80506484f7c5" providerId="AD" clId="Web-{04E6C6D5-E3E7-403C-B2DF-CEAFF625C594}" dt="2018-06-03T20:40:24.238" v="467" actId="20577"/>
          <ac:spMkLst>
            <pc:docMk/>
            <pc:sldMk cId="3803305275" sldId="267"/>
            <ac:spMk id="2" creationId="{DE9AAD06-DDBB-449F-B56B-E5CD218EE80A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40:08.598" v="462" actId="14100"/>
          <ac:spMkLst>
            <pc:docMk/>
            <pc:sldMk cId="3803305275" sldId="267"/>
            <ac:spMk id="3" creationId="{FA8CA3C8-B938-423F-B538-D2A1497FF16F}"/>
          </ac:spMkLst>
        </pc:spChg>
        <pc:spChg chg="add mod">
          <ac:chgData name="Markogiannakis, Aristos" userId="S::aristos.markogiannakis.1@city.ac.uk::80b87048-f730-4318-af7a-80506484f7c5" providerId="AD" clId="Web-{04E6C6D5-E3E7-403C-B2DF-CEAFF625C594}" dt="2018-06-03T20:41:07.269" v="481" actId="20577"/>
          <ac:spMkLst>
            <pc:docMk/>
            <pc:sldMk cId="3803305275" sldId="267"/>
            <ac:spMk id="5" creationId="{190628BE-9595-4B66-BDB4-DD1F6044D7C7}"/>
          </ac:spMkLst>
        </pc:sp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0:42:42.831" v="517" actId="1076"/>
        <pc:sldMkLst>
          <pc:docMk/>
          <pc:sldMk cId="279071630" sldId="268"/>
        </pc:sldMkLst>
        <pc:spChg chg="mod">
          <ac:chgData name="Markogiannakis, Aristos" userId="S::aristos.markogiannakis.1@city.ac.uk::80b87048-f730-4318-af7a-80506484f7c5" providerId="AD" clId="Web-{04E6C6D5-E3E7-403C-B2DF-CEAFF625C594}" dt="2018-06-03T20:42:18.988" v="493" actId="20577"/>
          <ac:spMkLst>
            <pc:docMk/>
            <pc:sldMk cId="279071630" sldId="268"/>
            <ac:spMk id="2" creationId="{F599A047-30CF-49FD-825F-1E1372EA0F58}"/>
          </ac:spMkLst>
        </pc:spChg>
        <pc:spChg chg="del">
          <ac:chgData name="Markogiannakis, Aristos" userId="S::aristos.markogiannakis.1@city.ac.uk::80b87048-f730-4318-af7a-80506484f7c5" providerId="AD" clId="Web-{04E6C6D5-E3E7-403C-B2DF-CEAFF625C594}" dt="2018-06-03T20:41:28.285" v="484" actId="1076"/>
          <ac:spMkLst>
            <pc:docMk/>
            <pc:sldMk cId="279071630" sldId="268"/>
            <ac:spMk id="3" creationId="{5458ADAA-10FC-41E4-A26B-A702446ED0D5}"/>
          </ac:spMkLst>
        </pc:spChg>
        <pc:spChg chg="add mod">
          <ac:chgData name="Markogiannakis, Aristos" userId="S::aristos.markogiannakis.1@city.ac.uk::80b87048-f730-4318-af7a-80506484f7c5" providerId="AD" clId="Web-{04E6C6D5-E3E7-403C-B2DF-CEAFF625C594}" dt="2018-06-03T20:42:40.691" v="516" actId="1076"/>
          <ac:spMkLst>
            <pc:docMk/>
            <pc:sldMk cId="279071630" sldId="268"/>
            <ac:spMk id="7" creationId="{A6C6A4BD-2C6F-4545-A059-7385CE8AA98C}"/>
          </ac:spMkLst>
        </pc:spChg>
        <pc:picChg chg="add mod ord">
          <ac:chgData name="Markogiannakis, Aristos" userId="S::aristos.markogiannakis.1@city.ac.uk::80b87048-f730-4318-af7a-80506484f7c5" providerId="AD" clId="Web-{04E6C6D5-E3E7-403C-B2DF-CEAFF625C594}" dt="2018-06-03T20:42:42.831" v="517" actId="1076"/>
          <ac:picMkLst>
            <pc:docMk/>
            <pc:sldMk cId="279071630" sldId="268"/>
            <ac:picMk id="4" creationId="{FF71C589-13CE-4ED8-AE88-7402C7FD83EE}"/>
          </ac:picMkLst>
        </pc:picChg>
      </pc:sldChg>
      <pc:sldChg chg="modSp new">
        <pc:chgData name="Markogiannakis, Aristos" userId="S::aristos.markogiannakis.1@city.ac.uk::80b87048-f730-4318-af7a-80506484f7c5" providerId="AD" clId="Web-{04E6C6D5-E3E7-403C-B2DF-CEAFF625C594}" dt="2018-06-03T20:50:22.531" v="678" actId="14100"/>
        <pc:sldMkLst>
          <pc:docMk/>
          <pc:sldMk cId="2251793090" sldId="269"/>
        </pc:sldMkLst>
        <pc:spChg chg="mod">
          <ac:chgData name="Markogiannakis, Aristos" userId="S::aristos.markogiannakis.1@city.ac.uk::80b87048-f730-4318-af7a-80506484f7c5" providerId="AD" clId="Web-{04E6C6D5-E3E7-403C-B2DF-CEAFF625C594}" dt="2018-06-03T20:43:35.878" v="542" actId="20577"/>
          <ac:spMkLst>
            <pc:docMk/>
            <pc:sldMk cId="2251793090" sldId="269"/>
            <ac:spMk id="2" creationId="{04D0399F-5F00-4C45-AD0E-1337E4736D05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50:22.531" v="678" actId="14100"/>
          <ac:spMkLst>
            <pc:docMk/>
            <pc:sldMk cId="2251793090" sldId="269"/>
            <ac:spMk id="3" creationId="{CB42BEA9-6A3A-4DAF-A69A-C4403068B302}"/>
          </ac:spMkLst>
        </pc:spChg>
      </pc:sldChg>
      <pc:sldChg chg="addSp modSp new">
        <pc:chgData name="Markogiannakis, Aristos" userId="S::aristos.markogiannakis.1@city.ac.uk::80b87048-f730-4318-af7a-80506484f7c5" providerId="AD" clId="Web-{04E6C6D5-E3E7-403C-B2DF-CEAFF625C594}" dt="2018-06-03T20:50:03.219" v="677" actId="14100"/>
        <pc:sldMkLst>
          <pc:docMk/>
          <pc:sldMk cId="197690496" sldId="270"/>
        </pc:sldMkLst>
        <pc:spChg chg="mod">
          <ac:chgData name="Markogiannakis, Aristos" userId="S::aristos.markogiannakis.1@city.ac.uk::80b87048-f730-4318-af7a-80506484f7c5" providerId="AD" clId="Web-{04E6C6D5-E3E7-403C-B2DF-CEAFF625C594}" dt="2018-06-03T20:47:57.064" v="666" actId="20577"/>
          <ac:spMkLst>
            <pc:docMk/>
            <pc:sldMk cId="197690496" sldId="270"/>
            <ac:spMk id="2" creationId="{79EFC8C6-B63E-45CA-A3E1-65053DDA78F8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48:54.032" v="673" actId="20577"/>
          <ac:spMkLst>
            <pc:docMk/>
            <pc:sldMk cId="197690496" sldId="270"/>
            <ac:spMk id="3" creationId="{37736D17-DD03-4D22-B609-39219B282862}"/>
          </ac:spMkLst>
        </pc:spChg>
        <pc:picChg chg="add mod">
          <ac:chgData name="Markogiannakis, Aristos" userId="S::aristos.markogiannakis.1@city.ac.uk::80b87048-f730-4318-af7a-80506484f7c5" providerId="AD" clId="Web-{04E6C6D5-E3E7-403C-B2DF-CEAFF625C594}" dt="2018-06-03T20:50:03.219" v="677" actId="14100"/>
          <ac:picMkLst>
            <pc:docMk/>
            <pc:sldMk cId="197690496" sldId="270"/>
            <ac:picMk id="4" creationId="{42754ABE-32AD-487C-A956-FCE54AA9424D}"/>
          </ac:picMkLst>
        </pc:picChg>
      </pc:sldChg>
      <pc:sldChg chg="addSp modSp new">
        <pc:chgData name="Markogiannakis, Aristos" userId="S::aristos.markogiannakis.1@city.ac.uk::80b87048-f730-4318-af7a-80506484f7c5" providerId="AD" clId="Web-{04E6C6D5-E3E7-403C-B2DF-CEAFF625C594}" dt="2018-06-03T20:52:46.390" v="717" actId="14100"/>
        <pc:sldMkLst>
          <pc:docMk/>
          <pc:sldMk cId="1656984783" sldId="271"/>
        </pc:sldMkLst>
        <pc:spChg chg="mod">
          <ac:chgData name="Markogiannakis, Aristos" userId="S::aristos.markogiannakis.1@city.ac.uk::80b87048-f730-4318-af7a-80506484f7c5" providerId="AD" clId="Web-{04E6C6D5-E3E7-403C-B2DF-CEAFF625C594}" dt="2018-06-03T20:50:54.797" v="692" actId="20577"/>
          <ac:spMkLst>
            <pc:docMk/>
            <pc:sldMk cId="1656984783" sldId="271"/>
            <ac:spMk id="2" creationId="{0D26F71E-D2E9-4F35-BEDC-A097DDB4D9A9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51:16.047" v="714" actId="14100"/>
          <ac:spMkLst>
            <pc:docMk/>
            <pc:sldMk cId="1656984783" sldId="271"/>
            <ac:spMk id="3" creationId="{F4D6B02D-B061-44F6-BF96-111356BE7F4C}"/>
          </ac:spMkLst>
        </pc:spChg>
        <pc:picChg chg="add mod">
          <ac:chgData name="Markogiannakis, Aristos" userId="S::aristos.markogiannakis.1@city.ac.uk::80b87048-f730-4318-af7a-80506484f7c5" providerId="AD" clId="Web-{04E6C6D5-E3E7-403C-B2DF-CEAFF625C594}" dt="2018-06-03T20:52:46.390" v="717" actId="14100"/>
          <ac:picMkLst>
            <pc:docMk/>
            <pc:sldMk cId="1656984783" sldId="271"/>
            <ac:picMk id="4" creationId="{EFC5B064-A7D9-4C1A-9A7D-39B144B9608C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0:56:20.920" v="745" actId="14100"/>
        <pc:sldMkLst>
          <pc:docMk/>
          <pc:sldMk cId="693187418" sldId="272"/>
        </pc:sldMkLst>
        <pc:spChg chg="mod">
          <ac:chgData name="Markogiannakis, Aristos" userId="S::aristos.markogiannakis.1@city.ac.uk::80b87048-f730-4318-af7a-80506484f7c5" providerId="AD" clId="Web-{04E6C6D5-E3E7-403C-B2DF-CEAFF625C594}" dt="2018-06-03T20:55:56.545" v="735" actId="20577"/>
          <ac:spMkLst>
            <pc:docMk/>
            <pc:sldMk cId="693187418" sldId="272"/>
            <ac:spMk id="2" creationId="{B65ACF96-28FD-4C26-9C74-BE51A883F75E}"/>
          </ac:spMkLst>
        </pc:spChg>
        <pc:spChg chg="mod">
          <ac:chgData name="Markogiannakis, Aristos" userId="S::aristos.markogiannakis.1@city.ac.uk::80b87048-f730-4318-af7a-80506484f7c5" providerId="AD" clId="Web-{04E6C6D5-E3E7-403C-B2DF-CEAFF625C594}" dt="2018-06-03T20:56:05.873" v="740" actId="20577"/>
          <ac:spMkLst>
            <pc:docMk/>
            <pc:sldMk cId="693187418" sldId="272"/>
            <ac:spMk id="3" creationId="{E3751D31-03C1-418E-A2A0-405932FD7762}"/>
          </ac:spMkLst>
        </pc:spChg>
        <pc:spChg chg="add del mod">
          <ac:chgData name="Markogiannakis, Aristos" userId="S::aristos.markogiannakis.1@city.ac.uk::80b87048-f730-4318-af7a-80506484f7c5" providerId="AD" clId="Web-{04E6C6D5-E3E7-403C-B2DF-CEAFF625C594}" dt="2018-06-03T20:55:29.608" v="723" actId="14100"/>
          <ac:spMkLst>
            <pc:docMk/>
            <pc:sldMk cId="693187418" sldId="272"/>
            <ac:spMk id="4" creationId="{E680B6BF-5381-4188-8DF5-A70819F4A520}"/>
          </ac:spMkLst>
        </pc:spChg>
        <pc:picChg chg="add mod">
          <ac:chgData name="Markogiannakis, Aristos" userId="S::aristos.markogiannakis.1@city.ac.uk::80b87048-f730-4318-af7a-80506484f7c5" providerId="AD" clId="Web-{04E6C6D5-E3E7-403C-B2DF-CEAFF625C594}" dt="2018-06-03T20:56:20.920" v="745" actId="14100"/>
          <ac:picMkLst>
            <pc:docMk/>
            <pc:sldMk cId="693187418" sldId="272"/>
            <ac:picMk id="5" creationId="{33D11E6A-DD41-43D3-A130-AAABC4D3500E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1:00:46.406" v="799" actId="20577"/>
        <pc:sldMkLst>
          <pc:docMk/>
          <pc:sldMk cId="1916677535" sldId="273"/>
        </pc:sldMkLst>
        <pc:spChg chg="mod">
          <ac:chgData name="Markogiannakis, Aristos" userId="S::aristos.markogiannakis.1@city.ac.uk::80b87048-f730-4318-af7a-80506484f7c5" providerId="AD" clId="Web-{04E6C6D5-E3E7-403C-B2DF-CEAFF625C594}" dt="2018-06-03T20:57:00.689" v="761" actId="20577"/>
          <ac:spMkLst>
            <pc:docMk/>
            <pc:sldMk cId="1916677535" sldId="273"/>
            <ac:spMk id="2" creationId="{6B67BDC2-88E7-46ED-8325-5368B9E68DA8}"/>
          </ac:spMkLst>
        </pc:spChg>
        <pc:spChg chg="del mod">
          <ac:chgData name="Markogiannakis, Aristos" userId="S::aristos.markogiannakis.1@city.ac.uk::80b87048-f730-4318-af7a-80506484f7c5" providerId="AD" clId="Web-{04E6C6D5-E3E7-403C-B2DF-CEAFF625C594}" dt="2018-06-03T20:57:33.548" v="765" actId="20577"/>
          <ac:spMkLst>
            <pc:docMk/>
            <pc:sldMk cId="1916677535" sldId="273"/>
            <ac:spMk id="3" creationId="{3C992B90-37DD-44BF-A763-8F2A9B78B12F}"/>
          </ac:spMkLst>
        </pc:spChg>
        <pc:spChg chg="add mod">
          <ac:chgData name="Markogiannakis, Aristos" userId="S::aristos.markogiannakis.1@city.ac.uk::80b87048-f730-4318-af7a-80506484f7c5" providerId="AD" clId="Web-{04E6C6D5-E3E7-403C-B2DF-CEAFF625C594}" dt="2018-06-03T21:00:46.406" v="799" actId="20577"/>
          <ac:spMkLst>
            <pc:docMk/>
            <pc:sldMk cId="1916677535" sldId="273"/>
            <ac:spMk id="7" creationId="{432022F2-7BC5-4165-BE5A-6E094375CFBF}"/>
          </ac:spMkLst>
        </pc:spChg>
        <pc:picChg chg="add mod ord">
          <ac:chgData name="Markogiannakis, Aristos" userId="S::aristos.markogiannakis.1@city.ac.uk::80b87048-f730-4318-af7a-80506484f7c5" providerId="AD" clId="Web-{04E6C6D5-E3E7-403C-B2DF-CEAFF625C594}" dt="2018-06-03T20:57:35.501" v="766" actId="1076"/>
          <ac:picMkLst>
            <pc:docMk/>
            <pc:sldMk cId="1916677535" sldId="273"/>
            <ac:picMk id="4" creationId="{E0C98516-C16E-4C68-818B-D46B10192014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1:00:42.875" v="796" actId="20577"/>
        <pc:sldMkLst>
          <pc:docMk/>
          <pc:sldMk cId="3324909431" sldId="274"/>
        </pc:sldMkLst>
        <pc:spChg chg="mod">
          <ac:chgData name="Markogiannakis, Aristos" userId="S::aristos.markogiannakis.1@city.ac.uk::80b87048-f730-4318-af7a-80506484f7c5" providerId="AD" clId="Web-{04E6C6D5-E3E7-403C-B2DF-CEAFF625C594}" dt="2018-06-03T20:58:19.422" v="779" actId="20577"/>
          <ac:spMkLst>
            <pc:docMk/>
            <pc:sldMk cId="3324909431" sldId="274"/>
            <ac:spMk id="2" creationId="{57EB3BC9-F43D-46E2-8469-A154CB246ED1}"/>
          </ac:spMkLst>
        </pc:spChg>
        <pc:spChg chg="del mod">
          <ac:chgData name="Markogiannakis, Aristos" userId="S::aristos.markogiannakis.1@city.ac.uk::80b87048-f730-4318-af7a-80506484f7c5" providerId="AD" clId="Web-{04E6C6D5-E3E7-403C-B2DF-CEAFF625C594}" dt="2018-06-03T21:00:15.734" v="782" actId="20577"/>
          <ac:spMkLst>
            <pc:docMk/>
            <pc:sldMk cId="3324909431" sldId="274"/>
            <ac:spMk id="3" creationId="{306E847D-C0E5-4020-8E6E-EE101BE007D7}"/>
          </ac:spMkLst>
        </pc:spChg>
        <pc:spChg chg="add mod">
          <ac:chgData name="Markogiannakis, Aristos" userId="S::aristos.markogiannakis.1@city.ac.uk::80b87048-f730-4318-af7a-80506484f7c5" providerId="AD" clId="Web-{04E6C6D5-E3E7-403C-B2DF-CEAFF625C594}" dt="2018-06-03T21:00:42.875" v="796" actId="20577"/>
          <ac:spMkLst>
            <pc:docMk/>
            <pc:sldMk cId="3324909431" sldId="274"/>
            <ac:spMk id="7" creationId="{DF9039E3-E8AE-4DDE-8637-2BFECAAFB4F1}"/>
          </ac:spMkLst>
        </pc:spChg>
        <pc:picChg chg="add mod ord">
          <ac:chgData name="Markogiannakis, Aristos" userId="S::aristos.markogiannakis.1@city.ac.uk::80b87048-f730-4318-af7a-80506484f7c5" providerId="AD" clId="Web-{04E6C6D5-E3E7-403C-B2DF-CEAFF625C594}" dt="2018-06-03T21:00:19.531" v="783" actId="1076"/>
          <ac:picMkLst>
            <pc:docMk/>
            <pc:sldMk cId="3324909431" sldId="274"/>
            <ac:picMk id="4" creationId="{4808F1A2-249E-41CC-AE3B-B9589501E292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1:02:19.077" v="820"/>
        <pc:sldMkLst>
          <pc:docMk/>
          <pc:sldMk cId="2577017906" sldId="275"/>
        </pc:sldMkLst>
        <pc:spChg chg="mod">
          <ac:chgData name="Markogiannakis, Aristos" userId="S::aristos.markogiannakis.1@city.ac.uk::80b87048-f730-4318-af7a-80506484f7c5" providerId="AD" clId="Web-{04E6C6D5-E3E7-403C-B2DF-CEAFF625C594}" dt="2018-06-03T21:01:38.937" v="810" actId="20577"/>
          <ac:spMkLst>
            <pc:docMk/>
            <pc:sldMk cId="2577017906" sldId="275"/>
            <ac:spMk id="2" creationId="{13B301B5-30AE-482B-8D32-F2EAE7410D6F}"/>
          </ac:spMkLst>
        </pc:spChg>
        <pc:spChg chg="add del mod">
          <ac:chgData name="Markogiannakis, Aristos" userId="S::aristos.markogiannakis.1@city.ac.uk::80b87048-f730-4318-af7a-80506484f7c5" providerId="AD" clId="Web-{04E6C6D5-E3E7-403C-B2DF-CEAFF625C594}" dt="2018-06-03T21:02:19.077" v="820"/>
          <ac:spMkLst>
            <pc:docMk/>
            <pc:sldMk cId="2577017906" sldId="275"/>
            <ac:spMk id="3" creationId="{139DA79A-F941-4A8A-BD5F-2AAD36B163D9}"/>
          </ac:spMkLst>
        </pc:spChg>
        <pc:graphicFrameChg chg="add del mod ord modGraphic">
          <ac:chgData name="Markogiannakis, Aristos" userId="S::aristos.markogiannakis.1@city.ac.uk::80b87048-f730-4318-af7a-80506484f7c5" providerId="AD" clId="Web-{04E6C6D5-E3E7-403C-B2DF-CEAFF625C594}" dt="2018-06-03T21:02:19.077" v="820"/>
          <ac:graphicFrameMkLst>
            <pc:docMk/>
            <pc:sldMk cId="2577017906" sldId="275"/>
            <ac:graphicFrameMk id="4" creationId="{F2854E8E-E8D3-478E-B2EE-BB3B22BE92F0}"/>
          </ac:graphicFrameMkLst>
        </pc:graphicFrameChg>
      </pc:sldChg>
      <pc:sldChg chg="addSp delSp modSp new">
        <pc:chgData name="Markogiannakis, Aristos" userId="S::aristos.markogiannakis.1@city.ac.uk::80b87048-f730-4318-af7a-80506484f7c5" providerId="AD" clId="Web-{04E6C6D5-E3E7-403C-B2DF-CEAFF625C594}" dt="2018-06-03T21:02:38.155" v="821"/>
        <pc:sldMkLst>
          <pc:docMk/>
          <pc:sldMk cId="40416539" sldId="276"/>
        </pc:sldMkLst>
        <pc:spChg chg="mod">
          <ac:chgData name="Markogiannakis, Aristos" userId="S::aristos.markogiannakis.1@city.ac.uk::80b87048-f730-4318-af7a-80506484f7c5" providerId="AD" clId="Web-{04E6C6D5-E3E7-403C-B2DF-CEAFF625C594}" dt="2018-06-03T21:01:42.015" v="813" actId="20577"/>
          <ac:spMkLst>
            <pc:docMk/>
            <pc:sldMk cId="40416539" sldId="276"/>
            <ac:spMk id="2" creationId="{DCE1A535-29E1-45D2-88C1-094307EEE810}"/>
          </ac:spMkLst>
        </pc:spChg>
        <pc:spChg chg="del mod">
          <ac:chgData name="Markogiannakis, Aristos" userId="S::aristos.markogiannakis.1@city.ac.uk::80b87048-f730-4318-af7a-80506484f7c5" providerId="AD" clId="Web-{04E6C6D5-E3E7-403C-B2DF-CEAFF625C594}" dt="2018-06-03T21:01:58.343" v="816"/>
          <ac:spMkLst>
            <pc:docMk/>
            <pc:sldMk cId="40416539" sldId="276"/>
            <ac:spMk id="3" creationId="{70BD44DC-C9E1-45EA-BCC3-D56AD1AAE2F5}"/>
          </ac:spMkLst>
        </pc:spChg>
        <pc:spChg chg="add">
          <ac:chgData name="Markogiannakis, Aristos" userId="S::aristos.markogiannakis.1@city.ac.uk::80b87048-f730-4318-af7a-80506484f7c5" providerId="AD" clId="Web-{04E6C6D5-E3E7-403C-B2DF-CEAFF625C594}" dt="2018-06-03T21:02:38.155" v="821"/>
          <ac:spMkLst>
            <pc:docMk/>
            <pc:sldMk cId="40416539" sldId="276"/>
            <ac:spMk id="7" creationId="{0033D854-F869-4F28-B5C6-84EBBC9BB3DA}"/>
          </ac:spMkLst>
        </pc:spChg>
        <pc:picChg chg="add mod ord">
          <ac:chgData name="Markogiannakis, Aristos" userId="S::aristos.markogiannakis.1@city.ac.uk::80b87048-f730-4318-af7a-80506484f7c5" providerId="AD" clId="Web-{04E6C6D5-E3E7-403C-B2DF-CEAFF625C594}" dt="2018-06-03T21:02:00.843" v="817" actId="1076"/>
          <ac:picMkLst>
            <pc:docMk/>
            <pc:sldMk cId="40416539" sldId="276"/>
            <ac:picMk id="4" creationId="{47AC180C-226F-4899-8385-E89B59B8B75B}"/>
          </ac:picMkLst>
        </pc:picChg>
      </pc:sldChg>
    </pc:docChg>
  </pc:docChgLst>
  <pc:docChgLst>
    <pc:chgData name="Guest User" userId="S::urn:spo:anon#54302dffe1bf94f1e42e4c3736cf4222323c29f2f30175f96f0041f9b9b280a8::" providerId="AD" clId="Web-{5044EA23-ABD3-F448-2AA4-7B21171BBE35}"/>
    <pc:docChg chg="modSld">
      <pc:chgData name="Guest User" userId="S::urn:spo:anon#54302dffe1bf94f1e42e4c3736cf4222323c29f2f30175f96f0041f9b9b280a8::" providerId="AD" clId="Web-{5044EA23-ABD3-F448-2AA4-7B21171BBE35}" dt="2018-11-06T19:48:50.341" v="3" actId="1076"/>
      <pc:docMkLst>
        <pc:docMk/>
      </pc:docMkLst>
      <pc:sldChg chg="modSp">
        <pc:chgData name="Guest User" userId="S::urn:spo:anon#54302dffe1bf94f1e42e4c3736cf4222323c29f2f30175f96f0041f9b9b280a8::" providerId="AD" clId="Web-{5044EA23-ABD3-F448-2AA4-7B21171BBE35}" dt="2018-11-06T19:48:50.341" v="3" actId="1076"/>
        <pc:sldMkLst>
          <pc:docMk/>
          <pc:sldMk cId="22765729" sldId="262"/>
        </pc:sldMkLst>
        <pc:picChg chg="mod">
          <ac:chgData name="Guest User" userId="S::urn:spo:anon#54302dffe1bf94f1e42e4c3736cf4222323c29f2f30175f96f0041f9b9b280a8::" providerId="AD" clId="Web-{5044EA23-ABD3-F448-2AA4-7B21171BBE35}" dt="2018-11-06T19:48:50.341" v="3" actId="1076"/>
          <ac:picMkLst>
            <pc:docMk/>
            <pc:sldMk cId="22765729" sldId="262"/>
            <ac:picMk id="4" creationId="{F7CDAAEC-7424-40B6-B717-FB3904CAC860}"/>
          </ac:picMkLst>
        </pc:picChg>
      </pc:sldChg>
    </pc:docChg>
  </pc:docChgLst>
  <pc:docChgLst>
    <pc:chgData name="Guest User" userId="S::urn:spo:anon#54302dffe1bf94f1e42e4c3736cf4222323c29f2f30175f96f0041f9b9b280a8::" providerId="AD" clId="Web-{5A2592C3-D6A2-5B72-E739-0A5981D3D10A}"/>
    <pc:docChg chg="modSld">
      <pc:chgData name="Guest User" userId="S::urn:spo:anon#54302dffe1bf94f1e42e4c3736cf4222323c29f2f30175f96f0041f9b9b280a8::" providerId="AD" clId="Web-{5A2592C3-D6A2-5B72-E739-0A5981D3D10A}" dt="2019-02-24T20:06:36.313" v="3" actId="1076"/>
      <pc:docMkLst>
        <pc:docMk/>
      </pc:docMkLst>
      <pc:sldChg chg="modSp">
        <pc:chgData name="Guest User" userId="S::urn:spo:anon#54302dffe1bf94f1e42e4c3736cf4222323c29f2f30175f96f0041f9b9b280a8::" providerId="AD" clId="Web-{5A2592C3-D6A2-5B72-E739-0A5981D3D10A}" dt="2019-02-24T20:06:23.517" v="0" actId="1076"/>
        <pc:sldMkLst>
          <pc:docMk/>
          <pc:sldMk cId="3803305275" sldId="267"/>
        </pc:sldMkLst>
        <pc:spChg chg="mod">
          <ac:chgData name="Guest User" userId="S::urn:spo:anon#54302dffe1bf94f1e42e4c3736cf4222323c29f2f30175f96f0041f9b9b280a8::" providerId="AD" clId="Web-{5A2592C3-D6A2-5B72-E739-0A5981D3D10A}" dt="2019-02-24T20:06:23.517" v="0" actId="1076"/>
          <ac:spMkLst>
            <pc:docMk/>
            <pc:sldMk cId="3803305275" sldId="267"/>
            <ac:spMk id="5" creationId="{190628BE-9595-4B66-BDB4-DD1F6044D7C7}"/>
          </ac:spMkLst>
        </pc:spChg>
      </pc:sldChg>
      <pc:sldChg chg="modSp">
        <pc:chgData name="Guest User" userId="S::urn:spo:anon#54302dffe1bf94f1e42e4c3736cf4222323c29f2f30175f96f0041f9b9b280a8::" providerId="AD" clId="Web-{5A2592C3-D6A2-5B72-E739-0A5981D3D10A}" dt="2019-02-24T20:06:36.313" v="3" actId="1076"/>
        <pc:sldMkLst>
          <pc:docMk/>
          <pc:sldMk cId="279071630" sldId="268"/>
        </pc:sldMkLst>
        <pc:spChg chg="mod">
          <ac:chgData name="Guest User" userId="S::urn:spo:anon#54302dffe1bf94f1e42e4c3736cf4222323c29f2f30175f96f0041f9b9b280a8::" providerId="AD" clId="Web-{5A2592C3-D6A2-5B72-E739-0A5981D3D10A}" dt="2019-02-24T20:06:31.923" v="1" actId="1076"/>
          <ac:spMkLst>
            <pc:docMk/>
            <pc:sldMk cId="279071630" sldId="268"/>
            <ac:spMk id="7" creationId="{A6C6A4BD-2C6F-4545-A059-7385CE8AA98C}"/>
          </ac:spMkLst>
        </pc:spChg>
        <pc:picChg chg="mod">
          <ac:chgData name="Guest User" userId="S::urn:spo:anon#54302dffe1bf94f1e42e4c3736cf4222323c29f2f30175f96f0041f9b9b280a8::" providerId="AD" clId="Web-{5A2592C3-D6A2-5B72-E739-0A5981D3D10A}" dt="2019-02-24T20:06:36.313" v="3" actId="1076"/>
          <ac:picMkLst>
            <pc:docMk/>
            <pc:sldMk cId="279071630" sldId="268"/>
            <ac:picMk id="4" creationId="{FF71C589-13CE-4ED8-AE88-7402C7FD83EE}"/>
          </ac:picMkLst>
        </pc:picChg>
      </pc:sldChg>
    </pc:docChg>
  </pc:docChgLst>
  <pc:docChgLst>
    <pc:chgData name="Guest User" userId="S::urn:spo:anon#54302dffe1bf94f1e42e4c3736cf4222323c29f2f30175f96f0041f9b9b280a8::" providerId="AD" clId="Web-{322E045A-AEC8-103C-EA8E-707D0BE38F12}"/>
    <pc:docChg chg="modSld">
      <pc:chgData name="Guest User" userId="S::urn:spo:anon#54302dffe1bf94f1e42e4c3736cf4222323c29f2f30175f96f0041f9b9b280a8::" providerId="AD" clId="Web-{322E045A-AEC8-103C-EA8E-707D0BE38F12}" dt="2019-11-19T00:32:02.358" v="4" actId="1076"/>
      <pc:docMkLst>
        <pc:docMk/>
      </pc:docMkLst>
      <pc:sldChg chg="modSp">
        <pc:chgData name="Guest User" userId="S::urn:spo:anon#54302dffe1bf94f1e42e4c3736cf4222323c29f2f30175f96f0041f9b9b280a8::" providerId="AD" clId="Web-{322E045A-AEC8-103C-EA8E-707D0BE38F12}" dt="2019-11-19T00:32:02.358" v="4" actId="1076"/>
        <pc:sldMkLst>
          <pc:docMk/>
          <pc:sldMk cId="2552518878" sldId="264"/>
        </pc:sldMkLst>
        <pc:picChg chg="mod">
          <ac:chgData name="Guest User" userId="S::urn:spo:anon#54302dffe1bf94f1e42e4c3736cf4222323c29f2f30175f96f0041f9b9b280a8::" providerId="AD" clId="Web-{322E045A-AEC8-103C-EA8E-707D0BE38F12}" dt="2019-11-19T00:32:02.358" v="4" actId="1076"/>
          <ac:picMkLst>
            <pc:docMk/>
            <pc:sldMk cId="2552518878" sldId="264"/>
            <ac:picMk id="4" creationId="{ABE5566F-F43A-472A-B5AB-EACA510DA4FF}"/>
          </ac:picMkLst>
        </pc:picChg>
      </pc:sldChg>
    </pc:docChg>
  </pc:docChgLst>
  <pc:docChgLst>
    <pc:chgData name="Guest User" userId="S::urn:spo:anon#54302dffe1bf94f1e42e4c3736cf4222323c29f2f30175f96f0041f9b9b280a8::" providerId="AD" clId="Web-{C97C7FE3-B4DF-4C82-A124-A10296351947}"/>
    <pc:docChg chg="modSld">
      <pc:chgData name="Guest User" userId="S::urn:spo:anon#54302dffe1bf94f1e42e4c3736cf4222323c29f2f30175f96f0041f9b9b280a8::" providerId="AD" clId="Web-{C97C7FE3-B4DF-4C82-A124-A10296351947}" dt="2018-06-14T18:51:26.625" v="0" actId="1076"/>
      <pc:docMkLst>
        <pc:docMk/>
      </pc:docMkLst>
      <pc:sldChg chg="modSp">
        <pc:chgData name="Guest User" userId="S::urn:spo:anon#54302dffe1bf94f1e42e4c3736cf4222323c29f2f30175f96f0041f9b9b280a8::" providerId="AD" clId="Web-{C97C7FE3-B4DF-4C82-A124-A10296351947}" dt="2018-06-14T18:51:26.625" v="0" actId="1076"/>
        <pc:sldMkLst>
          <pc:docMk/>
          <pc:sldMk cId="22765729" sldId="262"/>
        </pc:sldMkLst>
        <pc:picChg chg="mod">
          <ac:chgData name="Guest User" userId="S::urn:spo:anon#54302dffe1bf94f1e42e4c3736cf4222323c29f2f30175f96f0041f9b9b280a8::" providerId="AD" clId="Web-{C97C7FE3-B4DF-4C82-A124-A10296351947}" dt="2018-06-14T18:51:26.625" v="0" actId="1076"/>
          <ac:picMkLst>
            <pc:docMk/>
            <pc:sldMk cId="22765729" sldId="262"/>
            <ac:picMk id="4" creationId="{F7CDAAEC-7424-40B6-B717-FB3904CAC860}"/>
          </ac:picMkLst>
        </pc:picChg>
      </pc:sldChg>
    </pc:docChg>
  </pc:docChgLst>
  <pc:docChgLst>
    <pc:chgData name="Guest User" userId="S::urn:spo:anon#54302dffe1bf94f1e42e4c3736cf4222323c29f2f30175f96f0041f9b9b280a8::" providerId="AD" clId="Web-{F9F05F87-2A77-CCE6-506A-4E3CA3871FB3}"/>
    <pc:docChg chg="modSld">
      <pc:chgData name="Guest User" userId="S::urn:spo:anon#54302dffe1bf94f1e42e4c3736cf4222323c29f2f30175f96f0041f9b9b280a8::" providerId="AD" clId="Web-{F9F05F87-2A77-CCE6-506A-4E3CA3871FB3}" dt="2018-11-06T19:36:34.272" v="1" actId="14100"/>
      <pc:docMkLst>
        <pc:docMk/>
      </pc:docMkLst>
      <pc:sldChg chg="modSp">
        <pc:chgData name="Guest User" userId="S::urn:spo:anon#54302dffe1bf94f1e42e4c3736cf4222323c29f2f30175f96f0041f9b9b280a8::" providerId="AD" clId="Web-{F9F05F87-2A77-CCE6-506A-4E3CA3871FB3}" dt="2018-11-06T19:36:34.272" v="1" actId="14100"/>
        <pc:sldMkLst>
          <pc:docMk/>
          <pc:sldMk cId="693187418" sldId="272"/>
        </pc:sldMkLst>
        <pc:spChg chg="mod">
          <ac:chgData name="Guest User" userId="S::urn:spo:anon#54302dffe1bf94f1e42e4c3736cf4222323c29f2f30175f96f0041f9b9b280a8::" providerId="AD" clId="Web-{F9F05F87-2A77-CCE6-506A-4E3CA3871FB3}" dt="2018-11-06T19:36:34.272" v="1" actId="14100"/>
          <ac:spMkLst>
            <pc:docMk/>
            <pc:sldMk cId="693187418" sldId="272"/>
            <ac:spMk id="3" creationId="{E3751D31-03C1-418E-A2A0-405932FD7762}"/>
          </ac:spMkLst>
        </pc:spChg>
      </pc:sldChg>
    </pc:docChg>
  </pc:docChgLst>
  <pc:docChgLst>
    <pc:chgData name="Guest User" userId="S::urn:spo:anon#95a9d84793e173871f4a2dd545fae3699ef099b66a4ffe8c637feb9660dfc063::" providerId="AD" clId="Web-{19EE6C00-FAEE-4DB7-AF35-2F218219B629}"/>
    <pc:docChg chg="addSld delSld modSld">
      <pc:chgData name="Guest User" userId="S::urn:spo:anon#95a9d84793e173871f4a2dd545fae3699ef099b66a4ffe8c637feb9660dfc063::" providerId="AD" clId="Web-{19EE6C00-FAEE-4DB7-AF35-2F218219B629}" dt="2018-06-14T19:00:29.424" v="11" actId="1076"/>
      <pc:docMkLst>
        <pc:docMk/>
      </pc:docMkLst>
      <pc:sldChg chg="modSp">
        <pc:chgData name="Guest User" userId="S::urn:spo:anon#95a9d84793e173871f4a2dd545fae3699ef099b66a4ffe8c637feb9660dfc063::" providerId="AD" clId="Web-{19EE6C00-FAEE-4DB7-AF35-2F218219B629}" dt="2018-06-14T18:51:39.002" v="9" actId="1076"/>
        <pc:sldMkLst>
          <pc:docMk/>
          <pc:sldMk cId="22765729" sldId="262"/>
        </pc:sldMkLst>
        <pc:picChg chg="mod">
          <ac:chgData name="Guest User" userId="S::urn:spo:anon#95a9d84793e173871f4a2dd545fae3699ef099b66a4ffe8c637feb9660dfc063::" providerId="AD" clId="Web-{19EE6C00-FAEE-4DB7-AF35-2F218219B629}" dt="2018-06-14T18:51:39.002" v="9" actId="1076"/>
          <ac:picMkLst>
            <pc:docMk/>
            <pc:sldMk cId="22765729" sldId="262"/>
            <ac:picMk id="4" creationId="{F7CDAAEC-7424-40B6-B717-FB3904CAC860}"/>
          </ac:picMkLst>
        </pc:picChg>
      </pc:sldChg>
      <pc:sldChg chg="modSp">
        <pc:chgData name="Guest User" userId="S::urn:spo:anon#95a9d84793e173871f4a2dd545fae3699ef099b66a4ffe8c637feb9660dfc063::" providerId="AD" clId="Web-{19EE6C00-FAEE-4DB7-AF35-2F218219B629}" dt="2018-06-14T18:52:25.799" v="10" actId="1076"/>
        <pc:sldMkLst>
          <pc:docMk/>
          <pc:sldMk cId="1813117734" sldId="263"/>
        </pc:sldMkLst>
        <pc:spChg chg="mod">
          <ac:chgData name="Guest User" userId="S::urn:spo:anon#95a9d84793e173871f4a2dd545fae3699ef099b66a4ffe8c637feb9660dfc063::" providerId="AD" clId="Web-{19EE6C00-FAEE-4DB7-AF35-2F218219B629}" dt="2018-06-14T18:52:25.799" v="10" actId="1076"/>
          <ac:spMkLst>
            <pc:docMk/>
            <pc:sldMk cId="1813117734" sldId="263"/>
            <ac:spMk id="3" creationId="{20C6E0CB-88BD-473D-AB82-D1CC2BBEE108}"/>
          </ac:spMkLst>
        </pc:spChg>
      </pc:sldChg>
      <pc:sldChg chg="modSp">
        <pc:chgData name="Guest User" userId="S::urn:spo:anon#95a9d84793e173871f4a2dd545fae3699ef099b66a4ffe8c637feb9660dfc063::" providerId="AD" clId="Web-{19EE6C00-FAEE-4DB7-AF35-2F218219B629}" dt="2018-06-14T19:00:29.424" v="11" actId="1076"/>
        <pc:sldMkLst>
          <pc:docMk/>
          <pc:sldMk cId="4252298595" sldId="265"/>
        </pc:sldMkLst>
        <pc:spChg chg="mod">
          <ac:chgData name="Guest User" userId="S::urn:spo:anon#95a9d84793e173871f4a2dd545fae3699ef099b66a4ffe8c637feb9660dfc063::" providerId="AD" clId="Web-{19EE6C00-FAEE-4DB7-AF35-2F218219B629}" dt="2018-06-14T19:00:29.424" v="11" actId="1076"/>
          <ac:spMkLst>
            <pc:docMk/>
            <pc:sldMk cId="4252298595" sldId="265"/>
            <ac:spMk id="6" creationId="{39C6CC42-48A1-4CDF-A98F-C7D5C77FF48F}"/>
          </ac:spMkLst>
        </pc:spChg>
      </pc:sldChg>
      <pc:sldChg chg="new del">
        <pc:chgData name="Guest User" userId="S::urn:spo:anon#95a9d84793e173871f4a2dd545fae3699ef099b66a4ffe8c637feb9660dfc063::" providerId="AD" clId="Web-{19EE6C00-FAEE-4DB7-AF35-2F218219B629}" dt="2018-06-14T18:49:18.424" v="1" actId="1076"/>
        <pc:sldMkLst>
          <pc:docMk/>
          <pc:sldMk cId="1067891923" sldId="277"/>
        </pc:sldMkLst>
      </pc:sldChg>
    </pc:docChg>
  </pc:docChgLst>
  <pc:docChgLst>
    <pc:chgData name="Guest User" userId="S::urn:spo:anon#54302dffe1bf94f1e42e4c3736cf4222323c29f2f30175f96f0041f9b9b280a8::" providerId="AD" clId="Web-{D1D9B2B7-2A13-4BB9-8857-DC7BE91A71FA}"/>
    <pc:docChg chg="modSld">
      <pc:chgData name="Guest User" userId="S::urn:spo:anon#54302dffe1bf94f1e42e4c3736cf4222323c29f2f30175f96f0041f9b9b280a8::" providerId="AD" clId="Web-{D1D9B2B7-2A13-4BB9-8857-DC7BE91A71FA}" dt="2020-02-25T21:54:06.774" v="12" actId="20577"/>
      <pc:docMkLst>
        <pc:docMk/>
      </pc:docMkLst>
      <pc:sldChg chg="modSp">
        <pc:chgData name="Guest User" userId="S::urn:spo:anon#54302dffe1bf94f1e42e4c3736cf4222323c29f2f30175f96f0041f9b9b280a8::" providerId="AD" clId="Web-{D1D9B2B7-2A13-4BB9-8857-DC7BE91A71FA}" dt="2020-02-25T21:54:05.493" v="10" actId="20577"/>
        <pc:sldMkLst>
          <pc:docMk/>
          <pc:sldMk cId="4252298595" sldId="265"/>
        </pc:sldMkLst>
        <pc:spChg chg="mod">
          <ac:chgData name="Guest User" userId="S::urn:spo:anon#54302dffe1bf94f1e42e4c3736cf4222323c29f2f30175f96f0041f9b9b280a8::" providerId="AD" clId="Web-{D1D9B2B7-2A13-4BB9-8857-DC7BE91A71FA}" dt="2020-02-25T21:54:05.493" v="10" actId="20577"/>
          <ac:spMkLst>
            <pc:docMk/>
            <pc:sldMk cId="4252298595" sldId="265"/>
            <ac:spMk id="2" creationId="{5CF74882-99D0-48A6-957F-F8ACE4D5FFE2}"/>
          </ac:spMkLst>
        </pc:spChg>
      </pc:sldChg>
    </pc:docChg>
  </pc:docChgLst>
  <pc:docChgLst>
    <pc:chgData name="Guest User" userId="S::urn:spo:anon#54302dffe1bf94f1e42e4c3736cf4222323c29f2f30175f96f0041f9b9b280a8::" providerId="AD" clId="Web-{9B0BBAE5-F485-1943-D7AD-5943F8C4AAB2}"/>
    <pc:docChg chg="modSld">
      <pc:chgData name="Guest User" userId="S::urn:spo:anon#54302dffe1bf94f1e42e4c3736cf4222323c29f2f30175f96f0041f9b9b280a8::" providerId="AD" clId="Web-{9B0BBAE5-F485-1943-D7AD-5943F8C4AAB2}" dt="2019-02-26T18:06:44.151" v="0" actId="14100"/>
      <pc:docMkLst>
        <pc:docMk/>
      </pc:docMkLst>
      <pc:sldChg chg="modSp">
        <pc:chgData name="Guest User" userId="S::urn:spo:anon#54302dffe1bf94f1e42e4c3736cf4222323c29f2f30175f96f0041f9b9b280a8::" providerId="AD" clId="Web-{9B0BBAE5-F485-1943-D7AD-5943F8C4AAB2}" dt="2019-02-26T18:06:44.151" v="0" actId="14100"/>
        <pc:sldMkLst>
          <pc:docMk/>
          <pc:sldMk cId="2731343375" sldId="258"/>
        </pc:sldMkLst>
        <pc:spChg chg="mod">
          <ac:chgData name="Guest User" userId="S::urn:spo:anon#54302dffe1bf94f1e42e4c3736cf4222323c29f2f30175f96f0041f9b9b280a8::" providerId="AD" clId="Web-{9B0BBAE5-F485-1943-D7AD-5943F8C4AAB2}" dt="2019-02-26T18:06:44.151" v="0" actId="14100"/>
          <ac:spMkLst>
            <pc:docMk/>
            <pc:sldMk cId="2731343375" sldId="258"/>
            <ac:spMk id="3" creationId="{C7D9CF9A-C69E-49E0-9943-137F13F51F6E}"/>
          </ac:spMkLst>
        </pc:spChg>
      </pc:sldChg>
    </pc:docChg>
  </pc:docChgLst>
  <pc:docChgLst>
    <pc:chgData name="Guest User" userId="S::urn:spo:anon#9ac61a0e4478d7e04e0f7c4e3d88b4e79f8b6f6edefe435a6612bc70e01c2bea::" providerId="AD" clId="Web-{37C6D961-0E01-8966-E931-3FE6DD13BFF4}"/>
    <pc:docChg chg="addSld delSld">
      <pc:chgData name="Guest User" userId="S::urn:spo:anon#9ac61a0e4478d7e04e0f7c4e3d88b4e79f8b6f6edefe435a6612bc70e01c2bea::" providerId="AD" clId="Web-{37C6D961-0E01-8966-E931-3FE6DD13BFF4}" dt="2020-02-25T19:28:36.306" v="1"/>
      <pc:docMkLst>
        <pc:docMk/>
      </pc:docMkLst>
      <pc:sldChg chg="new del">
        <pc:chgData name="Guest User" userId="S::urn:spo:anon#9ac61a0e4478d7e04e0f7c4e3d88b4e79f8b6f6edefe435a6612bc70e01c2bea::" providerId="AD" clId="Web-{37C6D961-0E01-8966-E931-3FE6DD13BFF4}" dt="2020-02-25T19:28:36.306" v="1"/>
        <pc:sldMkLst>
          <pc:docMk/>
          <pc:sldMk cId="1431635371" sldId="277"/>
        </pc:sldMkLst>
      </pc:sldChg>
    </pc:docChg>
  </pc:docChgLst>
  <pc:docChgLst>
    <pc:chgData name="Guest User" userId="S::urn:spo:anon#54302dffe1bf94f1e42e4c3736cf4222323c29f2f30175f96f0041f9b9b280a8::" providerId="AD" clId="Web-{7E943953-7163-FFD3-8BEC-D5B614BEB699}"/>
    <pc:docChg chg="modSld">
      <pc:chgData name="Guest User" userId="S::urn:spo:anon#54302dffe1bf94f1e42e4c3736cf4222323c29f2f30175f96f0041f9b9b280a8::" providerId="AD" clId="Web-{7E943953-7163-FFD3-8BEC-D5B614BEB699}" dt="2018-11-12T21:52:16.441" v="2" actId="1076"/>
      <pc:docMkLst>
        <pc:docMk/>
      </pc:docMkLst>
      <pc:sldChg chg="modSp">
        <pc:chgData name="Guest User" userId="S::urn:spo:anon#54302dffe1bf94f1e42e4c3736cf4222323c29f2f30175f96f0041f9b9b280a8::" providerId="AD" clId="Web-{7E943953-7163-FFD3-8BEC-D5B614BEB699}" dt="2018-11-12T21:52:16.441" v="2" actId="1076"/>
        <pc:sldMkLst>
          <pc:docMk/>
          <pc:sldMk cId="693187418" sldId="272"/>
        </pc:sldMkLst>
        <pc:spChg chg="mod">
          <ac:chgData name="Guest User" userId="S::urn:spo:anon#54302dffe1bf94f1e42e4c3736cf4222323c29f2f30175f96f0041f9b9b280a8::" providerId="AD" clId="Web-{7E943953-7163-FFD3-8BEC-D5B614BEB699}" dt="2018-11-12T21:52:16.441" v="2" actId="1076"/>
          <ac:spMkLst>
            <pc:docMk/>
            <pc:sldMk cId="693187418" sldId="272"/>
            <ac:spMk id="3" creationId="{E3751D31-03C1-418E-A2A0-405932FD7762}"/>
          </ac:spMkLst>
        </pc:spChg>
        <pc:picChg chg="mod">
          <ac:chgData name="Guest User" userId="S::urn:spo:anon#54302dffe1bf94f1e42e4c3736cf4222323c29f2f30175f96f0041f9b9b280a8::" providerId="AD" clId="Web-{7E943953-7163-FFD3-8BEC-D5B614BEB699}" dt="2018-11-12T21:52:08.285" v="1" actId="14100"/>
          <ac:picMkLst>
            <pc:docMk/>
            <pc:sldMk cId="693187418" sldId="272"/>
            <ac:picMk id="5" creationId="{33D11E6A-DD41-43D3-A130-AAABC4D3500E}"/>
          </ac:picMkLst>
        </pc:picChg>
      </pc:sldChg>
    </pc:docChg>
  </pc:docChgLst>
  <pc:docChgLst>
    <pc:chgData name="Guest User" userId="S::urn:spo:anon#54302dffe1bf94f1e42e4c3736cf4222323c29f2f30175f96f0041f9b9b280a8::" providerId="AD" clId="Web-{8BE519C6-F70C-4905-9D33-7FA01B8B472B}"/>
    <pc:docChg chg="modSld">
      <pc:chgData name="Guest User" userId="S::urn:spo:anon#54302dffe1bf94f1e42e4c3736cf4222323c29f2f30175f96f0041f9b9b280a8::" providerId="AD" clId="Web-{8BE519C6-F70C-4905-9D33-7FA01B8B472B}" dt="2020-02-25T19:35:20.089" v="5" actId="20577"/>
      <pc:docMkLst>
        <pc:docMk/>
      </pc:docMkLst>
      <pc:sldChg chg="modSp">
        <pc:chgData name="Guest User" userId="S::urn:spo:anon#54302dffe1bf94f1e42e4c3736cf4222323c29f2f30175f96f0041f9b9b280a8::" providerId="AD" clId="Web-{8BE519C6-F70C-4905-9D33-7FA01B8B472B}" dt="2020-02-25T19:35:20.089" v="5" actId="20577"/>
        <pc:sldMkLst>
          <pc:docMk/>
          <pc:sldMk cId="4252298595" sldId="265"/>
        </pc:sldMkLst>
        <pc:spChg chg="mod">
          <ac:chgData name="Guest User" userId="S::urn:spo:anon#54302dffe1bf94f1e42e4c3736cf4222323c29f2f30175f96f0041f9b9b280a8::" providerId="AD" clId="Web-{8BE519C6-F70C-4905-9D33-7FA01B8B472B}" dt="2020-02-25T19:35:20.089" v="5" actId="20577"/>
          <ac:spMkLst>
            <pc:docMk/>
            <pc:sldMk cId="4252298595" sldId="265"/>
            <ac:spMk id="6" creationId="{39C6CC42-48A1-4CDF-A98F-C7D5C77FF48F}"/>
          </ac:spMkLst>
        </pc:spChg>
      </pc:sldChg>
    </pc:docChg>
  </pc:docChgLst>
  <pc:docChgLst>
    <pc:chgData name="Guest User" userId="S::urn:spo:anon#54302dffe1bf94f1e42e4c3736cf4222323c29f2f30175f96f0041f9b9b280a8::" providerId="AD" clId="Web-{58213670-7BD9-4985-B3D3-135B1E4F3E24}"/>
    <pc:docChg chg="modSld">
      <pc:chgData name="Guest User" userId="S::urn:spo:anon#54302dffe1bf94f1e42e4c3736cf4222323c29f2f30175f96f0041f9b9b280a8::" providerId="AD" clId="Web-{58213670-7BD9-4985-B3D3-135B1E4F3E24}" dt="2018-11-06T20:17:25.016" v="27" actId="1076"/>
      <pc:docMkLst>
        <pc:docMk/>
      </pc:docMkLst>
      <pc:sldChg chg="modSp">
        <pc:chgData name="Guest User" userId="S::urn:spo:anon#54302dffe1bf94f1e42e4c3736cf4222323c29f2f30175f96f0041f9b9b280a8::" providerId="AD" clId="Web-{58213670-7BD9-4985-B3D3-135B1E4F3E24}" dt="2018-11-06T19:49:31.053" v="19" actId="14100"/>
        <pc:sldMkLst>
          <pc:docMk/>
          <pc:sldMk cId="22765729" sldId="262"/>
        </pc:sldMkLst>
        <pc:picChg chg="mod">
          <ac:chgData name="Guest User" userId="S::urn:spo:anon#54302dffe1bf94f1e42e4c3736cf4222323c29f2f30175f96f0041f9b9b280a8::" providerId="AD" clId="Web-{58213670-7BD9-4985-B3D3-135B1E4F3E24}" dt="2018-11-06T19:49:31.053" v="19" actId="14100"/>
          <ac:picMkLst>
            <pc:docMk/>
            <pc:sldMk cId="22765729" sldId="262"/>
            <ac:picMk id="4" creationId="{F7CDAAEC-7424-40B6-B717-FB3904CAC860}"/>
          </ac:picMkLst>
        </pc:picChg>
      </pc:sldChg>
      <pc:sldChg chg="modSp">
        <pc:chgData name="Guest User" userId="S::urn:spo:anon#54302dffe1bf94f1e42e4c3736cf4222323c29f2f30175f96f0041f9b9b280a8::" providerId="AD" clId="Web-{58213670-7BD9-4985-B3D3-135B1E4F3E24}" dt="2018-11-06T19:59:22.057" v="21" actId="1076"/>
        <pc:sldMkLst>
          <pc:docMk/>
          <pc:sldMk cId="2552518878" sldId="264"/>
        </pc:sldMkLst>
        <pc:picChg chg="mod">
          <ac:chgData name="Guest User" userId="S::urn:spo:anon#54302dffe1bf94f1e42e4c3736cf4222323c29f2f30175f96f0041f9b9b280a8::" providerId="AD" clId="Web-{58213670-7BD9-4985-B3D3-135B1E4F3E24}" dt="2018-11-06T19:59:22.057" v="21" actId="1076"/>
          <ac:picMkLst>
            <pc:docMk/>
            <pc:sldMk cId="2552518878" sldId="264"/>
            <ac:picMk id="4" creationId="{ABE5566F-F43A-472A-B5AB-EACA510DA4FF}"/>
          </ac:picMkLst>
        </pc:picChg>
      </pc:sldChg>
      <pc:sldChg chg="modSp">
        <pc:chgData name="Guest User" userId="S::urn:spo:anon#54302dffe1bf94f1e42e4c3736cf4222323c29f2f30175f96f0041f9b9b280a8::" providerId="AD" clId="Web-{58213670-7BD9-4985-B3D3-135B1E4F3E24}" dt="2018-11-06T20:01:15.167" v="25" actId="20577"/>
        <pc:sldMkLst>
          <pc:docMk/>
          <pc:sldMk cId="4252298595" sldId="265"/>
        </pc:sldMkLst>
        <pc:spChg chg="mod">
          <ac:chgData name="Guest User" userId="S::urn:spo:anon#54302dffe1bf94f1e42e4c3736cf4222323c29f2f30175f96f0041f9b9b280a8::" providerId="AD" clId="Web-{58213670-7BD9-4985-B3D3-135B1E4F3E24}" dt="2018-11-06T20:01:15.167" v="25" actId="20577"/>
          <ac:spMkLst>
            <pc:docMk/>
            <pc:sldMk cId="4252298595" sldId="265"/>
            <ac:spMk id="6" creationId="{39C6CC42-48A1-4CDF-A98F-C7D5C77FF48F}"/>
          </ac:spMkLst>
        </pc:spChg>
      </pc:sldChg>
      <pc:sldChg chg="modSp">
        <pc:chgData name="Guest User" userId="S::urn:spo:anon#54302dffe1bf94f1e42e4c3736cf4222323c29f2f30175f96f0041f9b9b280a8::" providerId="AD" clId="Web-{58213670-7BD9-4985-B3D3-135B1E4F3E24}" dt="2018-11-06T20:17:25.016" v="27" actId="1076"/>
        <pc:sldMkLst>
          <pc:docMk/>
          <pc:sldMk cId="3803305275" sldId="267"/>
        </pc:sldMkLst>
        <pc:spChg chg="mod">
          <ac:chgData name="Guest User" userId="S::urn:spo:anon#54302dffe1bf94f1e42e4c3736cf4222323c29f2f30175f96f0041f9b9b280a8::" providerId="AD" clId="Web-{58213670-7BD9-4985-B3D3-135B1E4F3E24}" dt="2018-11-06T20:17:25.016" v="27" actId="1076"/>
          <ac:spMkLst>
            <pc:docMk/>
            <pc:sldMk cId="3803305275" sldId="267"/>
            <ac:spMk id="5" creationId="{190628BE-9595-4B66-BDB4-DD1F6044D7C7}"/>
          </ac:spMkLst>
        </pc:spChg>
      </pc:sldChg>
      <pc:sldChg chg="modSp">
        <pc:chgData name="Guest User" userId="S::urn:spo:anon#54302dffe1bf94f1e42e4c3736cf4222323c29f2f30175f96f0041f9b9b280a8::" providerId="AD" clId="Web-{58213670-7BD9-4985-B3D3-135B1E4F3E24}" dt="2018-11-06T20:16:04.188" v="26" actId="14100"/>
        <pc:sldMkLst>
          <pc:docMk/>
          <pc:sldMk cId="279071630" sldId="268"/>
        </pc:sldMkLst>
        <pc:picChg chg="mod">
          <ac:chgData name="Guest User" userId="S::urn:spo:anon#54302dffe1bf94f1e42e4c3736cf4222323c29f2f30175f96f0041f9b9b280a8::" providerId="AD" clId="Web-{58213670-7BD9-4985-B3D3-135B1E4F3E24}" dt="2018-11-06T20:16:04.188" v="26" actId="14100"/>
          <ac:picMkLst>
            <pc:docMk/>
            <pc:sldMk cId="279071630" sldId="268"/>
            <ac:picMk id="4" creationId="{FF71C589-13CE-4ED8-AE88-7402C7FD83EE}"/>
          </ac:picMkLst>
        </pc:picChg>
      </pc:sldChg>
      <pc:sldChg chg="modSp">
        <pc:chgData name="Guest User" userId="S::urn:spo:anon#54302dffe1bf94f1e42e4c3736cf4222323c29f2f30175f96f0041f9b9b280a8::" providerId="AD" clId="Web-{58213670-7BD9-4985-B3D3-135B1E4F3E24}" dt="2018-11-06T18:50:11.844" v="2" actId="1076"/>
        <pc:sldMkLst>
          <pc:docMk/>
          <pc:sldMk cId="693187418" sldId="272"/>
        </pc:sldMkLst>
        <pc:picChg chg="mod">
          <ac:chgData name="Guest User" userId="S::urn:spo:anon#54302dffe1bf94f1e42e4c3736cf4222323c29f2f30175f96f0041f9b9b280a8::" providerId="AD" clId="Web-{58213670-7BD9-4985-B3D3-135B1E4F3E24}" dt="2018-11-06T18:50:11.844" v="2" actId="1076"/>
          <ac:picMkLst>
            <pc:docMk/>
            <pc:sldMk cId="693187418" sldId="272"/>
            <ac:picMk id="5" creationId="{33D11E6A-DD41-43D3-A130-AAABC4D3500E}"/>
          </ac:picMkLst>
        </pc:picChg>
      </pc:sldChg>
    </pc:docChg>
  </pc:docChgLst>
  <pc:docChgLst>
    <pc:chgData name="Guest User" userId="S::urn:spo:anon#54302dffe1bf94f1e42e4c3736cf4222323c29f2f30175f96f0041f9b9b280a8::" providerId="AD" clId="Web-{EC97699E-49BC-456D-A3C6-48F30306E4AB}"/>
    <pc:docChg chg="modSld">
      <pc:chgData name="Guest User" userId="S::urn:spo:anon#54302dffe1bf94f1e42e4c3736cf4222323c29f2f30175f96f0041f9b9b280a8::" providerId="AD" clId="Web-{EC97699E-49BC-456D-A3C6-48F30306E4AB}" dt="2020-02-25T19:52:02.046" v="0" actId="1076"/>
      <pc:docMkLst>
        <pc:docMk/>
      </pc:docMkLst>
      <pc:sldChg chg="modSp">
        <pc:chgData name="Guest User" userId="S::urn:spo:anon#54302dffe1bf94f1e42e4c3736cf4222323c29f2f30175f96f0041f9b9b280a8::" providerId="AD" clId="Web-{EC97699E-49BC-456D-A3C6-48F30306E4AB}" dt="2020-02-25T19:52:02.046" v="0" actId="1076"/>
        <pc:sldMkLst>
          <pc:docMk/>
          <pc:sldMk cId="2552518878" sldId="264"/>
        </pc:sldMkLst>
        <pc:picChg chg="mod">
          <ac:chgData name="Guest User" userId="S::urn:spo:anon#54302dffe1bf94f1e42e4c3736cf4222323c29f2f30175f96f0041f9b9b280a8::" providerId="AD" clId="Web-{EC97699E-49BC-456D-A3C6-48F30306E4AB}" dt="2020-02-25T19:52:02.046" v="0" actId="1076"/>
          <ac:picMkLst>
            <pc:docMk/>
            <pc:sldMk cId="2552518878" sldId="264"/>
            <ac:picMk id="4" creationId="{ABE5566F-F43A-472A-B5AB-EACA510DA4FF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8F937BE2-A393-313F-909C-4DA86860EF6C}"/>
    <pc:docChg chg="modSld">
      <pc:chgData name="Markogiannakis, Aristos" userId="S::aristos.markogiannakis.1@city.ac.uk::80b87048-f730-4318-af7a-80506484f7c5" providerId="AD" clId="Web-{8F937BE2-A393-313F-909C-4DA86860EF6C}" dt="2018-11-06T20:08:16.122" v="11" actId="20577"/>
      <pc:docMkLst>
        <pc:docMk/>
      </pc:docMkLst>
      <pc:sldChg chg="modSp">
        <pc:chgData name="Markogiannakis, Aristos" userId="S::aristos.markogiannakis.1@city.ac.uk::80b87048-f730-4318-af7a-80506484f7c5" providerId="AD" clId="Web-{8F937BE2-A393-313F-909C-4DA86860EF6C}" dt="2018-11-06T20:08:03.388" v="6" actId="20577"/>
        <pc:sldMkLst>
          <pc:docMk/>
          <pc:sldMk cId="2552518878" sldId="264"/>
        </pc:sldMkLst>
        <pc:spChg chg="mod">
          <ac:chgData name="Markogiannakis, Aristos" userId="S::aristos.markogiannakis.1@city.ac.uk::80b87048-f730-4318-af7a-80506484f7c5" providerId="AD" clId="Web-{8F937BE2-A393-313F-909C-4DA86860EF6C}" dt="2018-11-06T20:08:03.388" v="6" actId="20577"/>
          <ac:spMkLst>
            <pc:docMk/>
            <pc:sldMk cId="2552518878" sldId="264"/>
            <ac:spMk id="3" creationId="{173CDFAE-5212-4FE7-A263-76BC0F06B0AF}"/>
          </ac:spMkLst>
        </pc:spChg>
      </pc:sldChg>
      <pc:sldChg chg="modSp">
        <pc:chgData name="Markogiannakis, Aristos" userId="S::aristos.markogiannakis.1@city.ac.uk::80b87048-f730-4318-af7a-80506484f7c5" providerId="AD" clId="Web-{8F937BE2-A393-313F-909C-4DA86860EF6C}" dt="2018-11-06T20:08:16.122" v="10" actId="20577"/>
        <pc:sldMkLst>
          <pc:docMk/>
          <pc:sldMk cId="3417686635" sldId="266"/>
        </pc:sldMkLst>
        <pc:spChg chg="mod">
          <ac:chgData name="Markogiannakis, Aristos" userId="S::aristos.markogiannakis.1@city.ac.uk::80b87048-f730-4318-af7a-80506484f7c5" providerId="AD" clId="Web-{8F937BE2-A393-313F-909C-4DA86860EF6C}" dt="2018-11-06T20:08:16.122" v="10" actId="20577"/>
          <ac:spMkLst>
            <pc:docMk/>
            <pc:sldMk cId="3417686635" sldId="266"/>
            <ac:spMk id="3" creationId="{E64D3F40-C0FD-42BB-AD68-FEC91C539D42}"/>
          </ac:spMkLst>
        </pc:spChg>
      </pc:sldChg>
    </pc:docChg>
  </pc:docChgLst>
  <pc:docChgLst>
    <pc:chgData name="Guest User" userId="S::urn:spo:anon#54302dffe1bf94f1e42e4c3736cf4222323c29f2f30175f96f0041f9b9b280a8::" providerId="AD" clId="Web-{AFC0D69A-F3F5-DDD3-E7CD-DF8C7435C261}"/>
    <pc:docChg chg="modSld">
      <pc:chgData name="Guest User" userId="S::urn:spo:anon#54302dffe1bf94f1e42e4c3736cf4222323c29f2f30175f96f0041f9b9b280a8::" providerId="AD" clId="Web-{AFC0D69A-F3F5-DDD3-E7CD-DF8C7435C261}" dt="2018-11-06T20:03:12.487" v="1" actId="1076"/>
      <pc:docMkLst>
        <pc:docMk/>
      </pc:docMkLst>
      <pc:sldChg chg="modSp">
        <pc:chgData name="Guest User" userId="S::urn:spo:anon#54302dffe1bf94f1e42e4c3736cf4222323c29f2f30175f96f0041f9b9b280a8::" providerId="AD" clId="Web-{AFC0D69A-F3F5-DDD3-E7CD-DF8C7435C261}" dt="2018-11-06T20:03:12.487" v="1" actId="1076"/>
        <pc:sldMkLst>
          <pc:docMk/>
          <pc:sldMk cId="2552518878" sldId="264"/>
        </pc:sldMkLst>
        <pc:picChg chg="mod">
          <ac:chgData name="Guest User" userId="S::urn:spo:anon#54302dffe1bf94f1e42e4c3736cf4222323c29f2f30175f96f0041f9b9b280a8::" providerId="AD" clId="Web-{AFC0D69A-F3F5-DDD3-E7CD-DF8C7435C261}" dt="2018-11-06T20:03:12.487" v="1" actId="1076"/>
          <ac:picMkLst>
            <pc:docMk/>
            <pc:sldMk cId="2552518878" sldId="264"/>
            <ac:picMk id="4" creationId="{ABE5566F-F43A-472A-B5AB-EACA510DA4FF}"/>
          </ac:picMkLst>
        </pc:picChg>
      </pc:sldChg>
    </pc:docChg>
  </pc:docChgLst>
  <pc:docChgLst>
    <pc:chgData name="Guest User" userId="S::urn:spo:anon#54302dffe1bf94f1e42e4c3736cf4222323c29f2f30175f96f0041f9b9b280a8::" providerId="AD" clId="Web-{E631223B-7B62-BC24-748A-CCA755E80844}"/>
    <pc:docChg chg="modSld">
      <pc:chgData name="Guest User" userId="S::urn:spo:anon#54302dffe1bf94f1e42e4c3736cf4222323c29f2f30175f96f0041f9b9b280a8::" providerId="AD" clId="Web-{E631223B-7B62-BC24-748A-CCA755E80844}" dt="2019-11-12T20:13:10.613" v="1" actId="14100"/>
      <pc:docMkLst>
        <pc:docMk/>
      </pc:docMkLst>
      <pc:sldChg chg="modSp">
        <pc:chgData name="Guest User" userId="S::urn:spo:anon#54302dffe1bf94f1e42e4c3736cf4222323c29f2f30175f96f0041f9b9b280a8::" providerId="AD" clId="Web-{E631223B-7B62-BC24-748A-CCA755E80844}" dt="2019-11-12T20:13:10.613" v="1" actId="14100"/>
        <pc:sldMkLst>
          <pc:docMk/>
          <pc:sldMk cId="3417686635" sldId="266"/>
        </pc:sldMkLst>
        <pc:spChg chg="mod">
          <ac:chgData name="Guest User" userId="S::urn:spo:anon#54302dffe1bf94f1e42e4c3736cf4222323c29f2f30175f96f0041f9b9b280a8::" providerId="AD" clId="Web-{E631223B-7B62-BC24-748A-CCA755E80844}" dt="2019-11-12T20:13:10.613" v="1" actId="14100"/>
          <ac:spMkLst>
            <pc:docMk/>
            <pc:sldMk cId="3417686635" sldId="266"/>
            <ac:spMk id="6" creationId="{200D6C00-B9E7-4F37-ADDF-0B8DE51288DA}"/>
          </ac:spMkLst>
        </pc:spChg>
      </pc:sldChg>
    </pc:docChg>
  </pc:docChgLst>
  <pc:docChgLst>
    <pc:chgData name="Guest User" userId="S::urn:spo:anon#54302dffe1bf94f1e42e4c3736cf4222323c29f2f30175f96f0041f9b9b280a8::" providerId="AD" clId="Web-{DF7977B2-7238-A893-1DF4-AE377817AF86}"/>
    <pc:docChg chg="modSld">
      <pc:chgData name="Guest User" userId="S::urn:spo:anon#54302dffe1bf94f1e42e4c3736cf4222323c29f2f30175f96f0041f9b9b280a8::" providerId="AD" clId="Web-{DF7977B2-7238-A893-1DF4-AE377817AF86}" dt="2020-02-24T22:09:51.484" v="0" actId="1076"/>
      <pc:docMkLst>
        <pc:docMk/>
      </pc:docMkLst>
      <pc:sldChg chg="modSp">
        <pc:chgData name="Guest User" userId="S::urn:spo:anon#54302dffe1bf94f1e42e4c3736cf4222323c29f2f30175f96f0041f9b9b280a8::" providerId="AD" clId="Web-{DF7977B2-7238-A893-1DF4-AE377817AF86}" dt="2020-02-24T22:09:51.484" v="0" actId="1076"/>
        <pc:sldMkLst>
          <pc:docMk/>
          <pc:sldMk cId="3042576758" sldId="259"/>
        </pc:sldMkLst>
        <pc:picChg chg="mod">
          <ac:chgData name="Guest User" userId="S::urn:spo:anon#54302dffe1bf94f1e42e4c3736cf4222323c29f2f30175f96f0041f9b9b280a8::" providerId="AD" clId="Web-{DF7977B2-7238-A893-1DF4-AE377817AF86}" dt="2020-02-24T22:09:51.484" v="0" actId="1076"/>
          <ac:picMkLst>
            <pc:docMk/>
            <pc:sldMk cId="3042576758" sldId="259"/>
            <ac:picMk id="4" creationId="{FDA7D4F1-8623-4501-A671-30A5AFC87DDF}"/>
          </ac:picMkLst>
        </pc:picChg>
      </pc:sldChg>
    </pc:docChg>
  </pc:docChgLst>
  <pc:docChgLst>
    <pc:chgData name="Guest User" userId="S::urn:spo:anon#54302dffe1bf94f1e42e4c3736cf4222323c29f2f30175f96f0041f9b9b280a8::" providerId="AD" clId="Web-{3AFB2750-30D7-4766-9FB8-6166C1C8AA12}"/>
    <pc:docChg chg="delSld">
      <pc:chgData name="Guest User" userId="S::urn:spo:anon#54302dffe1bf94f1e42e4c3736cf4222323c29f2f30175f96f0041f9b9b280a8::" providerId="AD" clId="Web-{3AFB2750-30D7-4766-9FB8-6166C1C8AA12}" dt="2019-11-12T12:48:04.952" v="0"/>
      <pc:docMkLst>
        <pc:docMk/>
      </pc:docMkLst>
      <pc:sldChg chg="del">
        <pc:chgData name="Guest User" userId="S::urn:spo:anon#54302dffe1bf94f1e42e4c3736cf4222323c29f2f30175f96f0041f9b9b280a8::" providerId="AD" clId="Web-{3AFB2750-30D7-4766-9FB8-6166C1C8AA12}" dt="2019-11-12T12:48:04.952" v="0"/>
        <pc:sldMkLst>
          <pc:docMk/>
          <pc:sldMk cId="3483288817" sldId="277"/>
        </pc:sldMkLst>
      </pc:sldChg>
    </pc:docChg>
  </pc:docChgLst>
  <pc:docChgLst>
    <pc:chgData name="Guest User" userId="S::urn:spo:anon#54302dffe1bf94f1e42e4c3736cf4222323c29f2f30175f96f0041f9b9b280a8::" providerId="AD" clId="Web-{18F9CAEE-C2B3-D89A-16EB-8D49F846D38D}"/>
    <pc:docChg chg="modSld">
      <pc:chgData name="Guest User" userId="S::urn:spo:anon#54302dffe1bf94f1e42e4c3736cf4222323c29f2f30175f96f0041f9b9b280a8::" providerId="AD" clId="Web-{18F9CAEE-C2B3-D89A-16EB-8D49F846D38D}" dt="2018-11-06T16:19:23.186" v="0"/>
      <pc:docMkLst>
        <pc:docMk/>
      </pc:docMkLst>
      <pc:sldChg chg="modNotes">
        <pc:chgData name="Guest User" userId="S::urn:spo:anon#54302dffe1bf94f1e42e4c3736cf4222323c29f2f30175f96f0041f9b9b280a8::" providerId="AD" clId="Web-{18F9CAEE-C2B3-D89A-16EB-8D49F846D38D}" dt="2018-11-06T16:19:23.186" v="0"/>
        <pc:sldMkLst>
          <pc:docMk/>
          <pc:sldMk cId="1813117734" sldId="263"/>
        </pc:sldMkLst>
      </pc:sldChg>
    </pc:docChg>
  </pc:docChgLst>
  <pc:docChgLst>
    <pc:chgData name="Guest User" userId="S::urn:spo:anon#54302dffe1bf94f1e42e4c3736cf4222323c29f2f30175f96f0041f9b9b280a8::" providerId="AD" clId="Web-{31547F1D-9ABF-42DF-A956-74B6E65CA17D}"/>
    <pc:docChg chg="modSld">
      <pc:chgData name="Guest User" userId="S::urn:spo:anon#54302dffe1bf94f1e42e4c3736cf4222323c29f2f30175f96f0041f9b9b280a8::" providerId="AD" clId="Web-{31547F1D-9ABF-42DF-A956-74B6E65CA17D}" dt="2018-11-13T18:40:41.986" v="2" actId="1076"/>
      <pc:docMkLst>
        <pc:docMk/>
      </pc:docMkLst>
      <pc:sldChg chg="modSp">
        <pc:chgData name="Guest User" userId="S::urn:spo:anon#54302dffe1bf94f1e42e4c3736cf4222323c29f2f30175f96f0041f9b9b280a8::" providerId="AD" clId="Web-{31547F1D-9ABF-42DF-A956-74B6E65CA17D}" dt="2018-11-13T18:40:41.986" v="2" actId="1076"/>
        <pc:sldMkLst>
          <pc:docMk/>
          <pc:sldMk cId="2552518878" sldId="264"/>
        </pc:sldMkLst>
        <pc:picChg chg="mod">
          <ac:chgData name="Guest User" userId="S::urn:spo:anon#54302dffe1bf94f1e42e4c3736cf4222323c29f2f30175f96f0041f9b9b280a8::" providerId="AD" clId="Web-{31547F1D-9ABF-42DF-A956-74B6E65CA17D}" dt="2018-11-13T18:40:41.986" v="2" actId="1076"/>
          <ac:picMkLst>
            <pc:docMk/>
            <pc:sldMk cId="2552518878" sldId="264"/>
            <ac:picMk id="4" creationId="{ABE5566F-F43A-472A-B5AB-EACA510DA4FF}"/>
          </ac:picMkLst>
        </pc:picChg>
      </pc:sldChg>
    </pc:docChg>
  </pc:docChgLst>
  <pc:docChgLst>
    <pc:chgData name="Guest User" userId="S::urn:spo:anon#54302dffe1bf94f1e42e4c3736cf4222323c29f2f30175f96f0041f9b9b280a8::" providerId="AD" clId="Web-{25E60064-0B95-41C8-898E-7F13CF13FBE7}"/>
    <pc:docChg chg="modSld">
      <pc:chgData name="Guest User" userId="S::urn:spo:anon#54302dffe1bf94f1e42e4c3736cf4222323c29f2f30175f96f0041f9b9b280a8::" providerId="AD" clId="Web-{25E60064-0B95-41C8-898E-7F13CF13FBE7}" dt="2018-11-06T20:01:40.742" v="15" actId="20577"/>
      <pc:docMkLst>
        <pc:docMk/>
      </pc:docMkLst>
      <pc:sldChg chg="modSp">
        <pc:chgData name="Guest User" userId="S::urn:spo:anon#54302dffe1bf94f1e42e4c3736cf4222323c29f2f30175f96f0041f9b9b280a8::" providerId="AD" clId="Web-{25E60064-0B95-41C8-898E-7F13CF13FBE7}" dt="2018-11-06T20:01:40.742" v="14" actId="20577"/>
        <pc:sldMkLst>
          <pc:docMk/>
          <pc:sldMk cId="1813117734" sldId="263"/>
        </pc:sldMkLst>
        <pc:spChg chg="mod">
          <ac:chgData name="Guest User" userId="S::urn:spo:anon#54302dffe1bf94f1e42e4c3736cf4222323c29f2f30175f96f0041f9b9b280a8::" providerId="AD" clId="Web-{25E60064-0B95-41C8-898E-7F13CF13FBE7}" dt="2018-11-06T20:01:40.742" v="14" actId="20577"/>
          <ac:spMkLst>
            <pc:docMk/>
            <pc:sldMk cId="1813117734" sldId="263"/>
            <ac:spMk id="3" creationId="{20C6E0CB-88BD-473D-AB82-D1CC2BBEE108}"/>
          </ac:spMkLst>
        </pc:spChg>
      </pc:sldChg>
    </pc:docChg>
  </pc:docChgLst>
  <pc:docChgLst>
    <pc:chgData name="Guest User" userId="S::urn:spo:anon#54302dffe1bf94f1e42e4c3736cf4222323c29f2f30175f96f0041f9b9b280a8::" providerId="AD" clId="Web-{67FE5483-9D99-4D7F-BE67-6F397F28C0E9}"/>
    <pc:docChg chg="modSld">
      <pc:chgData name="Guest User" userId="S::urn:spo:anon#54302dffe1bf94f1e42e4c3736cf4222323c29f2f30175f96f0041f9b9b280a8::" providerId="AD" clId="Web-{67FE5483-9D99-4D7F-BE67-6F397F28C0E9}" dt="2018-06-18T13:00:03.676" v="10" actId="14100"/>
      <pc:docMkLst>
        <pc:docMk/>
      </pc:docMkLst>
      <pc:sldChg chg="modSp">
        <pc:chgData name="Guest User" userId="S::urn:spo:anon#54302dffe1bf94f1e42e4c3736cf4222323c29f2f30175f96f0041f9b9b280a8::" providerId="AD" clId="Web-{67FE5483-9D99-4D7F-BE67-6F397F28C0E9}" dt="2018-06-18T12:46:14.832" v="4" actId="1076"/>
        <pc:sldMkLst>
          <pc:docMk/>
          <pc:sldMk cId="22765729" sldId="262"/>
        </pc:sldMkLst>
        <pc:picChg chg="mod">
          <ac:chgData name="Guest User" userId="S::urn:spo:anon#54302dffe1bf94f1e42e4c3736cf4222323c29f2f30175f96f0041f9b9b280a8::" providerId="AD" clId="Web-{67FE5483-9D99-4D7F-BE67-6F397F28C0E9}" dt="2018-06-18T12:46:14.832" v="4" actId="1076"/>
          <ac:picMkLst>
            <pc:docMk/>
            <pc:sldMk cId="22765729" sldId="262"/>
            <ac:picMk id="4" creationId="{F7CDAAEC-7424-40B6-B717-FB3904CAC860}"/>
          </ac:picMkLst>
        </pc:picChg>
      </pc:sldChg>
      <pc:sldChg chg="modSp">
        <pc:chgData name="Guest User" userId="S::urn:spo:anon#54302dffe1bf94f1e42e4c3736cf4222323c29f2f30175f96f0041f9b9b280a8::" providerId="AD" clId="Web-{67FE5483-9D99-4D7F-BE67-6F397F28C0E9}" dt="2018-06-18T12:55:35.639" v="6" actId="14100"/>
        <pc:sldMkLst>
          <pc:docMk/>
          <pc:sldMk cId="3417686635" sldId="266"/>
        </pc:sldMkLst>
        <pc:spChg chg="mod">
          <ac:chgData name="Guest User" userId="S::urn:spo:anon#54302dffe1bf94f1e42e4c3736cf4222323c29f2f30175f96f0041f9b9b280a8::" providerId="AD" clId="Web-{67FE5483-9D99-4D7F-BE67-6F397F28C0E9}" dt="2018-06-18T12:55:35.639" v="6" actId="14100"/>
          <ac:spMkLst>
            <pc:docMk/>
            <pc:sldMk cId="3417686635" sldId="266"/>
            <ac:spMk id="6" creationId="{200D6C00-B9E7-4F37-ADDF-0B8DE51288DA}"/>
          </ac:spMkLst>
        </pc:spChg>
      </pc:sldChg>
      <pc:sldChg chg="modSp">
        <pc:chgData name="Guest User" userId="S::urn:spo:anon#54302dffe1bf94f1e42e4c3736cf4222323c29f2f30175f96f0041f9b9b280a8::" providerId="AD" clId="Web-{67FE5483-9D99-4D7F-BE67-6F397F28C0E9}" dt="2018-06-18T13:00:03.676" v="10" actId="14100"/>
        <pc:sldMkLst>
          <pc:docMk/>
          <pc:sldMk cId="279071630" sldId="268"/>
        </pc:sldMkLst>
        <pc:picChg chg="mod">
          <ac:chgData name="Guest User" userId="S::urn:spo:anon#54302dffe1bf94f1e42e4c3736cf4222323c29f2f30175f96f0041f9b9b280a8::" providerId="AD" clId="Web-{67FE5483-9D99-4D7F-BE67-6F397F28C0E9}" dt="2018-06-18T13:00:03.676" v="10" actId="14100"/>
          <ac:picMkLst>
            <pc:docMk/>
            <pc:sldMk cId="279071630" sldId="268"/>
            <ac:picMk id="4" creationId="{FF71C589-13CE-4ED8-AE88-7402C7FD83EE}"/>
          </ac:picMkLst>
        </pc:picChg>
      </pc:sldChg>
    </pc:docChg>
  </pc:docChgLst>
  <pc:docChgLst>
    <pc:chgData name="Guest User" userId="S::urn:spo:anon#9ac61a0e4478d7e04e0f7c4e3d88b4e79f8b6f6edefe435a6612bc70e01c2bea::" providerId="AD" clId="Web-{7601D89D-9CC9-3E5F-5438-B2EB762186C6}"/>
    <pc:docChg chg="modSld">
      <pc:chgData name="Guest User" userId="S::urn:spo:anon#9ac61a0e4478d7e04e0f7c4e3d88b4e79f8b6f6edefe435a6612bc70e01c2bea::" providerId="AD" clId="Web-{7601D89D-9CC9-3E5F-5438-B2EB762186C6}" dt="2018-11-06T19:49:13.302" v="0" actId="14100"/>
      <pc:docMkLst>
        <pc:docMk/>
      </pc:docMkLst>
      <pc:sldChg chg="modSp">
        <pc:chgData name="Guest User" userId="S::urn:spo:anon#9ac61a0e4478d7e04e0f7c4e3d88b4e79f8b6f6edefe435a6612bc70e01c2bea::" providerId="AD" clId="Web-{7601D89D-9CC9-3E5F-5438-B2EB762186C6}" dt="2018-11-06T19:49:13.302" v="0" actId="14100"/>
        <pc:sldMkLst>
          <pc:docMk/>
          <pc:sldMk cId="2552518878" sldId="264"/>
        </pc:sldMkLst>
        <pc:picChg chg="mod">
          <ac:chgData name="Guest User" userId="S::urn:spo:anon#9ac61a0e4478d7e04e0f7c4e3d88b4e79f8b6f6edefe435a6612bc70e01c2bea::" providerId="AD" clId="Web-{7601D89D-9CC9-3E5F-5438-B2EB762186C6}" dt="2018-11-06T19:49:13.302" v="0" actId="14100"/>
          <ac:picMkLst>
            <pc:docMk/>
            <pc:sldMk cId="2552518878" sldId="264"/>
            <ac:picMk id="4" creationId="{ABE5566F-F43A-472A-B5AB-EACA510DA4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CA64-5C24-41AA-9F6E-5616ED53C2A1}" type="datetimeFigureOut">
              <a:rPr lang="en-US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D2E2-52D4-4FD3-9AE4-A70D46CC23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npm</a:t>
            </a:r>
            <a:r>
              <a:rPr lang="en-US"/>
              <a:t> install webpack webpack-cli --save-dev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D2E2-52D4-4FD3-9AE4-A70D46CC237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npm install webpack webpack-cli --save-dev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D2E2-52D4-4FD3-9AE4-A70D46CC237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83CA1-0A04-4462-A584-149238C2C3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42394" y="1745670"/>
            <a:ext cx="12234394" cy="5112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8B6333-5D85-4456-B375-C274DE48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5" y="238016"/>
            <a:ext cx="3920717" cy="12194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D07BE4-72CF-4AEC-ADFD-2C25F57D4F38}"/>
              </a:ext>
            </a:extLst>
          </p:cNvPr>
          <p:cNvSpPr>
            <a:spLocks noGrp="1"/>
          </p:cNvSpPr>
          <p:nvPr/>
        </p:nvSpPr>
        <p:spPr>
          <a:xfrm>
            <a:off x="514727" y="2220063"/>
            <a:ext cx="5478379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FFFFFF"/>
                </a:solidFill>
                <a:cs typeface="Calibri Light"/>
              </a:rPr>
              <a:t>ES6</a:t>
            </a:r>
            <a:endParaRPr lang="en-US" sz="5400">
              <a:solidFill>
                <a:srgbClr val="FFFFFF"/>
              </a:solidFill>
              <a:cs typeface="Calibri"/>
            </a:endParaRPr>
          </a:p>
          <a:p>
            <a:endParaRPr lang="en-US" sz="5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164E790-10EB-47D1-9668-68EB04CEECE0}"/>
              </a:ext>
            </a:extLst>
          </p:cNvPr>
          <p:cNvSpPr>
            <a:spLocks noGrp="1"/>
          </p:cNvSpPr>
          <p:nvPr/>
        </p:nvSpPr>
        <p:spPr>
          <a:xfrm>
            <a:off x="603763" y="4992695"/>
            <a:ext cx="5478380" cy="1860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>
                <a:solidFill>
                  <a:srgbClr val="FFFFFF"/>
                </a:solidFill>
                <a:cs typeface="Calibri"/>
              </a:rPr>
              <a:t>Aris </a:t>
            </a:r>
            <a:r>
              <a:rPr lang="en-US" sz="1500" err="1">
                <a:solidFill>
                  <a:srgbClr val="FFFFFF"/>
                </a:solidFill>
                <a:cs typeface="Calibri"/>
              </a:rPr>
              <a:t>Markogiannakis</a:t>
            </a: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City University -  Short Courses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CS3606 :  JavaScript 2: Advanced </a:t>
            </a:r>
            <a:r>
              <a:rPr lang="en-US" sz="1500" b="1" err="1">
                <a:solidFill>
                  <a:srgbClr val="FFFFFF"/>
                </a:solidFill>
                <a:cs typeface="Calibri"/>
              </a:rPr>
              <a:t>Javascript</a:t>
            </a:r>
            <a:r>
              <a:rPr lang="en-US" sz="1500" b="1">
                <a:solidFill>
                  <a:srgbClr val="FFFFFF"/>
                </a:solidFill>
                <a:cs typeface="Calibri"/>
              </a:rPr>
              <a:t> for Websites and Web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br>
              <a:rPr lang="en-US" sz="1500">
                <a:ea typeface="+mn-lt"/>
                <a:cs typeface="+mn-lt"/>
              </a:rPr>
            </a:b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endParaRPr lang="en-US" sz="15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3BC9-F43D-46E2-8469-A154CB24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Spread Operators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08F1A2-249E-41CC-AE3B-B9589501E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624" y="1696229"/>
            <a:ext cx="4793507" cy="4351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9039E3-E8AE-4DDE-8637-2BFECAAFB4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6850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>
                <a:cs typeface="Calibri"/>
              </a:rPr>
              <a:t>Allows an </a:t>
            </a:r>
            <a:r>
              <a:rPr lang="en-US" b="1" err="1">
                <a:cs typeface="Calibri"/>
              </a:rPr>
              <a:t>iterable</a:t>
            </a:r>
            <a:r>
              <a:rPr lang="en-US" b="1">
                <a:cs typeface="Calibri"/>
              </a:rPr>
              <a:t> such as an array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expression or string to be expanded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b="1">
                <a:cs typeface="Calibri"/>
              </a:rPr>
              <a:t>in places were zero or more  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b="1">
                <a:cs typeface="Calibri"/>
              </a:rPr>
              <a:t>arguments (for function calls) or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b="1">
                <a:cs typeface="Calibri"/>
              </a:rPr>
              <a:t>elements (for array literals) are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b="1">
                <a:cs typeface="Calibri"/>
              </a:rPr>
              <a:t>expected, or an object expression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b="1">
                <a:cs typeface="Calibri"/>
              </a:rPr>
              <a:t>to be expanded in places where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b="1">
                <a:cs typeface="Calibri"/>
              </a:rPr>
              <a:t>zero or more key-value.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90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35-29E1-45D2-88C1-094307EE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Map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AC180C-226F-4899-8385-E89B59B8B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275" y="1838291"/>
            <a:ext cx="5152845" cy="40384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33D854-F869-4F28-B5C6-84EBBC9BB3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6850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>
                <a:cs typeface="Calibri"/>
              </a:rPr>
              <a:t>Object holds key-value pairs. Any</a:t>
            </a:r>
          </a:p>
          <a:p>
            <a:pPr>
              <a:buNone/>
            </a:pPr>
            <a:r>
              <a:rPr lang="en-US" b="1">
                <a:cs typeface="Calibri"/>
              </a:rPr>
              <a:t>value (both objects and primitive</a:t>
            </a:r>
          </a:p>
          <a:p>
            <a:pPr>
              <a:buNone/>
            </a:pPr>
            <a:r>
              <a:rPr lang="en-US" b="1">
                <a:cs typeface="Calibri"/>
              </a:rPr>
              <a:t>values) may be used as either a key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b="1">
                <a:cs typeface="Calibri"/>
              </a:rPr>
              <a:t>or a value.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8647-AC03-4C71-B9B3-9B73E4AD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Our first ES6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9AD-4C32-42BD-9B99-210FB052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Before we start we need to install node.js</a:t>
            </a:r>
          </a:p>
          <a:p>
            <a:r>
              <a:rPr lang="en-US">
                <a:cs typeface="Calibri"/>
              </a:rPr>
              <a:t>To install node you this </a:t>
            </a:r>
            <a:r>
              <a:rPr lang="en-US" u="sng">
                <a:cs typeface="Calibri"/>
                <a:hlinkClick r:id="rId2"/>
              </a:rPr>
              <a:t>link</a:t>
            </a:r>
            <a:endParaRPr lang="en-US"/>
          </a:p>
          <a:p>
            <a:r>
              <a:rPr lang="en-US">
                <a:cs typeface="Calibri"/>
              </a:rPr>
              <a:t>To run node you will need to open your command prompt on windows or terminal on mac</a:t>
            </a:r>
            <a:endParaRPr lang="en-US"/>
          </a:p>
          <a:p>
            <a:r>
              <a:rPr lang="en-US">
                <a:cs typeface="Calibri"/>
              </a:rPr>
              <a:t>Once you have got it installed open the terminal and write the following command: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node -v   --- that will return the version of your node </a:t>
            </a: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97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C926-1DE4-4B8B-8C11-5D97D279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Setting up your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2E2B-1236-4458-B4AE-E7709C18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Create a folder on your projects area let say “myfirstes6” 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Open the folder with Visual studio, then from the top menu select View and then Integrated terminal. </a:t>
            </a:r>
            <a:endParaRPr lang="en-US"/>
          </a:p>
          <a:p>
            <a:r>
              <a:rPr lang="en-US">
                <a:cs typeface="Calibri"/>
              </a:rPr>
              <a:t>Type on your terminal:  </a:t>
            </a:r>
            <a:r>
              <a:rPr lang="en-US" err="1">
                <a:cs typeface="Calibri"/>
              </a:rPr>
              <a:t>npm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init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78010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6728-971B-421D-855F-5CE4A508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package.json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975B-9323-42FD-B21B-6D4116C1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You will be asked some questions please write back the answers  (see an example to your bottom) 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This will create a file - </a:t>
            </a:r>
            <a:r>
              <a:rPr lang="en-US" b="1" err="1">
                <a:cs typeface="Calibri"/>
              </a:rPr>
              <a:t>package.json</a:t>
            </a:r>
            <a:r>
              <a:rPr lang="en-US">
                <a:cs typeface="Calibri"/>
              </a:rPr>
              <a:t> on your folder.</a:t>
            </a:r>
          </a:p>
        </p:txBody>
      </p:sp>
      <p:pic>
        <p:nvPicPr>
          <p:cNvPr id="4" name="Picture 4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F7CDAAEC-7424-40B6-B717-FB3904CA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4" y="3812669"/>
            <a:ext cx="14174255" cy="34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7DB7-CCFC-42E8-86BF-1FE46933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Installing babel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E0CB-88BD-473D-AB82-D1CC2BBE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806575"/>
            <a:ext cx="10515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We now need to install babel</a:t>
            </a:r>
            <a:endParaRPr lang="en-US"/>
          </a:p>
          <a:p>
            <a:pPr>
              <a:buNone/>
            </a:pPr>
            <a:r>
              <a:rPr lang="en-US" err="1">
                <a:ea typeface="+mn-lt"/>
                <a:cs typeface="+mn-lt"/>
              </a:rPr>
              <a:t>npm</a:t>
            </a:r>
            <a:r>
              <a:rPr lang="en-US">
                <a:ea typeface="+mn-lt"/>
                <a:cs typeface="+mn-lt"/>
              </a:rPr>
              <a:t> install babel-core babel-loader@7 babel-preset-es2015 webpack --save-dev</a:t>
            </a:r>
          </a:p>
          <a:p>
            <a:pPr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Open  </a:t>
            </a:r>
            <a:r>
              <a:rPr lang="en-US" err="1">
                <a:cs typeface="Calibri"/>
              </a:rPr>
              <a:t>package.json</a:t>
            </a:r>
            <a:r>
              <a:rPr lang="en-US">
                <a:cs typeface="Calibri"/>
              </a:rPr>
              <a:t> and add make the changes on the scripts area: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>
              <a:buNone/>
            </a:pPr>
            <a:r>
              <a:rPr lang="en-US" sz="3000">
                <a:cs typeface="Calibri"/>
              </a:rPr>
              <a:t>"scripts": {</a:t>
            </a:r>
            <a:endParaRPr lang="en-US" sz="3000"/>
          </a:p>
          <a:p>
            <a:pPr>
              <a:buNone/>
            </a:pPr>
            <a:r>
              <a:rPr lang="en-US" sz="3000">
                <a:cs typeface="Calibri"/>
              </a:rPr>
              <a:t>"webpack": "webpack --mode development",</a:t>
            </a:r>
            <a:endParaRPr lang="en-US" sz="3000"/>
          </a:p>
          <a:p>
            <a:pPr>
              <a:buNone/>
            </a:pPr>
            <a:r>
              <a:rPr lang="en-US" sz="3000">
                <a:cs typeface="Calibri"/>
              </a:rPr>
              <a:t>"start": "http-server"</a:t>
            </a:r>
            <a:endParaRPr lang="en-US" sz="3000"/>
          </a:p>
          <a:p>
            <a:pPr>
              <a:buNone/>
            </a:pPr>
            <a:r>
              <a:rPr lang="en-US" sz="3000">
                <a:cs typeface="Calibri"/>
              </a:rPr>
              <a:t>},</a:t>
            </a:r>
            <a:endParaRPr lang="en-US" sz="3000"/>
          </a:p>
          <a:p>
            <a:pPr marL="139700">
              <a:buNone/>
            </a:pPr>
            <a:endParaRPr lang="en-US">
              <a:cs typeface="Calibri"/>
            </a:endParaRPr>
          </a:p>
          <a:p>
            <a:pPr>
              <a:buNone/>
            </a:pPr>
            <a:br>
              <a:rPr lang="en-US">
                <a:ea typeface="+mn-lt"/>
                <a:cs typeface="+mn-l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4070-14DF-4E9A-8C0F-9BF971CB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Webpack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DFAE-5212-4FE7-A263-76BC0F06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48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Weback</a:t>
            </a:r>
            <a:r>
              <a:rPr lang="en-US">
                <a:cs typeface="Calibri"/>
              </a:rPr>
              <a:t> is a module that helps us to build our projects</a:t>
            </a:r>
          </a:p>
          <a:p>
            <a:r>
              <a:rPr lang="en-US">
                <a:cs typeface="Calibri"/>
              </a:rPr>
              <a:t>Create inside the main folder a file called webpack.config.js and copy the code from the right.</a:t>
            </a:r>
            <a:endParaRPr lang="en-US"/>
          </a:p>
          <a:p>
            <a:r>
              <a:rPr lang="en-US">
                <a:cs typeface="Calibri"/>
              </a:rPr>
              <a:t>Create a folder called </a:t>
            </a:r>
            <a:r>
              <a:rPr lang="en-US" err="1">
                <a:cs typeface="Calibri"/>
              </a:rPr>
              <a:t>src</a:t>
            </a:r>
            <a:r>
              <a:rPr lang="en-US">
                <a:cs typeface="Calibri"/>
              </a:rPr>
              <a:t> and then inside that a folder called app.</a:t>
            </a:r>
            <a:endParaRPr lang="en-US"/>
          </a:p>
          <a:p>
            <a:r>
              <a:rPr lang="en-US">
                <a:cs typeface="Calibri"/>
              </a:rPr>
              <a:t>Inside the </a:t>
            </a:r>
            <a:r>
              <a:rPr lang="en-US" err="1">
                <a:cs typeface="Calibri"/>
              </a:rPr>
              <a:t>src</a:t>
            </a:r>
            <a:r>
              <a:rPr lang="en-US">
                <a:cs typeface="Calibri"/>
              </a:rPr>
              <a:t> create a file called </a:t>
            </a:r>
            <a:r>
              <a:rPr lang="en-US" b="1">
                <a:cs typeface="Calibri"/>
              </a:rPr>
              <a:t>index.js 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BE5566F-F43A-472A-B5AB-EACA510D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74" y="74910"/>
            <a:ext cx="5867591" cy="63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1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4882-99D0-48A6-957F-F8ACE4D5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First ES6 class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90C0-0939-456C-9629-6302E97C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47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Ok we are going to write our first class,</a:t>
            </a:r>
            <a:endParaRPr lang="en-US"/>
          </a:p>
          <a:p>
            <a:r>
              <a:rPr lang="en-US">
                <a:cs typeface="Calibri"/>
              </a:rPr>
              <a:t>Add inside a file called food.js inside the app.js</a:t>
            </a:r>
            <a:endParaRPr lang="en-US"/>
          </a:p>
          <a:p>
            <a:r>
              <a:rPr lang="en-US">
                <a:cs typeface="Calibri"/>
              </a:rPr>
              <a:t>Our class has a constructor that sets the instance</a:t>
            </a:r>
            <a:endParaRPr lang="en-US"/>
          </a:p>
          <a:p>
            <a:r>
              <a:rPr lang="en-US">
                <a:cs typeface="Calibri"/>
              </a:rPr>
              <a:t>And two methods one that returns all the values as string one that prints it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C6CC42-48A1-4CDF-A98F-C7D5C77FF48F}"/>
              </a:ext>
            </a:extLst>
          </p:cNvPr>
          <p:cNvSpPr txBox="1">
            <a:spLocks/>
          </p:cNvSpPr>
          <p:nvPr/>
        </p:nvSpPr>
        <p:spPr>
          <a:xfrm>
            <a:off x="6290098" y="1021571"/>
            <a:ext cx="5541034" cy="553028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1800">
                <a:cs typeface="Calibri"/>
              </a:rPr>
              <a:t>"us</a:t>
            </a:r>
            <a:r>
              <a:rPr lang="en-US" sz="1600">
                <a:cs typeface="Calibri"/>
              </a:rPr>
              <a:t>e strict";</a:t>
            </a: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// Food is a base class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export default class Food {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 constructor (name, protein, carbs, fat) {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     this.name = name;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     this.protein = protein;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     this.carbs = carbs;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     this.fat = fat;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 }</a:t>
            </a:r>
          </a:p>
          <a:p>
            <a:pPr>
              <a:lnSpc>
                <a:spcPct val="100000"/>
              </a:lnSpc>
              <a:buNone/>
            </a:pPr>
            <a:endParaRPr lang="en-US" sz="1600"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 toString () {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     return `${this.name} | ${this.protein}g P :: ${this.carbs}g C :: ${this.fat}g F`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 }</a:t>
            </a:r>
          </a:p>
          <a:p>
            <a:pPr>
              <a:lnSpc>
                <a:spcPct val="100000"/>
              </a:lnSpc>
              <a:buNone/>
            </a:pPr>
            <a:endParaRPr lang="en-US" sz="1600"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 print () {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   console.log( this.toString() );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   }</a:t>
            </a:r>
          </a:p>
          <a:p>
            <a:pPr>
              <a:lnSpc>
                <a:spcPct val="100000"/>
              </a:lnSpc>
              <a:buNone/>
            </a:pPr>
            <a:r>
              <a:rPr lang="en-US" sz="1600">
                <a:cs typeface="Calibri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29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BCD8-F23F-4870-9BF8-66809E55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Subclass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3F40-C0FD-42BB-AD68-FEC91C53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8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Inside your index.js file add the following code.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Because we are using webpack we are able to import our class and then use it to create a new instance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0D6C00-B9E7-4F37-ADDF-0B8DE51288DA}"/>
              </a:ext>
            </a:extLst>
          </p:cNvPr>
          <p:cNvSpPr txBox="1">
            <a:spLocks/>
          </p:cNvSpPr>
          <p:nvPr/>
        </p:nvSpPr>
        <p:spPr>
          <a:xfrm>
            <a:off x="6711331" y="1468180"/>
            <a:ext cx="5187236" cy="408341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>
                <a:cs typeface="Calibri"/>
              </a:rPr>
              <a:t>import Food from './app/food.js';\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const </a:t>
            </a:r>
            <a:r>
              <a:rPr lang="en-US" sz="1200" err="1">
                <a:cs typeface="Calibri"/>
              </a:rPr>
              <a:t>chicken_breast</a:t>
            </a:r>
            <a:r>
              <a:rPr lang="en-US" sz="1200">
                <a:cs typeface="Calibri"/>
              </a:rPr>
              <a:t> = new Food('Chicken Breast', 26, 0, 3.5);</a:t>
            </a:r>
          </a:p>
          <a:p>
            <a:pPr marL="0" indent="0">
              <a:buNone/>
            </a:pPr>
            <a:endParaRPr lang="en-US" sz="1200">
              <a:cs typeface="Calibri"/>
            </a:endParaRPr>
          </a:p>
          <a:p>
            <a:pPr marL="0" indent="0">
              <a:buNone/>
            </a:pPr>
            <a:r>
              <a:rPr lang="en-US" sz="1200" err="1">
                <a:cs typeface="Calibri"/>
              </a:rPr>
              <a:t>chicken_breast.print</a:t>
            </a:r>
            <a:r>
              <a:rPr lang="en-US" sz="1200">
                <a:cs typeface="Calibri"/>
              </a:rPr>
              <a:t>(); // 'Chicken Breast | 26g P :: 0g C :: 3.5g F'</a:t>
            </a:r>
          </a:p>
          <a:p>
            <a:pPr marL="0" indent="0">
              <a:buNone/>
            </a:pPr>
            <a:endParaRPr lang="en-US" sz="1200">
              <a:cs typeface="Calibri"/>
            </a:endParaRPr>
          </a:p>
          <a:p>
            <a:pPr marL="0" indent="0">
              <a:buNone/>
            </a:pPr>
            <a:r>
              <a:rPr lang="en-US" sz="1200">
                <a:cs typeface="Calibri"/>
              </a:rPr>
              <a:t>console.log(</a:t>
            </a:r>
            <a:r>
              <a:rPr lang="en-US" sz="1200" err="1">
                <a:cs typeface="Calibri"/>
              </a:rPr>
              <a:t>chicken_breast.protein</a:t>
            </a:r>
            <a:r>
              <a:rPr lang="en-US" sz="1200">
                <a:cs typeface="Calibri"/>
              </a:rPr>
              <a:t>); // 26 (LINE A)</a:t>
            </a:r>
            <a:endParaRPr lang="en-US"/>
          </a:p>
          <a:p>
            <a:pPr>
              <a:buFont typeface="Arial"/>
              <a:buChar char="•"/>
            </a:pPr>
            <a:endParaRPr lang="en-US" sz="1200">
              <a:cs typeface="Calibri"/>
            </a:endParaRPr>
          </a:p>
          <a:p>
            <a:pPr>
              <a:buFont typeface="Arial"/>
              <a:buChar char="•"/>
            </a:pPr>
            <a:endParaRPr lang="en-US" sz="1200">
              <a:cs typeface="Calibri"/>
            </a:endParaRPr>
          </a:p>
          <a:p>
            <a:pPr>
              <a:buNone/>
            </a:pP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68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AD06-DDBB-449F-B56B-E5CD218E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Html file setup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A3C8-B938-423F-B538-D2A1497F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638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Create an html file at the root of your folder as index.html and add the following code.</a:t>
            </a:r>
            <a:endParaRPr lang="en-US"/>
          </a:p>
          <a:p>
            <a:r>
              <a:rPr lang="en-US">
                <a:cs typeface="Calibri"/>
              </a:rPr>
              <a:t>On your terminal run</a:t>
            </a:r>
            <a:endParaRPr lang="en-US"/>
          </a:p>
          <a:p>
            <a:r>
              <a:rPr lang="en-US" err="1">
                <a:cs typeface="Calibri"/>
              </a:rPr>
              <a:t>npm</a:t>
            </a:r>
            <a:r>
              <a:rPr lang="en-US">
                <a:cs typeface="Calibri"/>
              </a:rPr>
              <a:t> run webpack</a:t>
            </a:r>
            <a:endParaRPr lang="en-US"/>
          </a:p>
          <a:p>
            <a:r>
              <a:rPr lang="en-US">
                <a:cs typeface="Calibri"/>
              </a:rPr>
              <a:t>This command will build your code and minify it and save everything to one file.</a:t>
            </a:r>
            <a:endParaRPr lang="en-US"/>
          </a:p>
          <a:p>
            <a:r>
              <a:rPr lang="en-US">
                <a:cs typeface="Calibri"/>
              </a:rPr>
              <a:t>Open another tab on your terminal (press the + sign) and run </a:t>
            </a:r>
            <a:endParaRPr lang="en-US"/>
          </a:p>
          <a:p>
            <a:r>
              <a:rPr lang="en-US" err="1">
                <a:cs typeface="Calibri"/>
              </a:rPr>
              <a:t>npm</a:t>
            </a:r>
            <a:r>
              <a:rPr lang="en-US">
                <a:cs typeface="Calibri"/>
              </a:rPr>
              <a:t> run start</a:t>
            </a:r>
            <a:endParaRPr lang="en-US"/>
          </a:p>
          <a:p>
            <a:r>
              <a:rPr lang="en-US">
                <a:cs typeface="Calibri"/>
              </a:rPr>
              <a:t>This command will start a webserver on your computer.</a:t>
            </a:r>
            <a:endParaRPr lang="en-US"/>
          </a:p>
          <a:p>
            <a:r>
              <a:rPr lang="en-US">
                <a:cs typeface="Calibri"/>
              </a:rPr>
              <a:t>Go to your browser on http://localhost:8080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0628BE-9595-4B66-BDB4-DD1F6044D7C7}"/>
              </a:ext>
            </a:extLst>
          </p:cNvPr>
          <p:cNvSpPr txBox="1">
            <a:spLocks/>
          </p:cNvSpPr>
          <p:nvPr/>
        </p:nvSpPr>
        <p:spPr>
          <a:xfrm>
            <a:off x="6657616" y="1871093"/>
            <a:ext cx="541163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>
                <a:cs typeface="Calibri"/>
              </a:rPr>
              <a:t>&lt;!doctype html&gt;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&lt;html&gt;</a:t>
            </a:r>
            <a:endParaRPr lang="en-US"/>
          </a:p>
          <a:p>
            <a:pPr>
              <a:buNone/>
            </a:pPr>
            <a:br>
              <a:rPr lang="en-US">
                <a:ea typeface="+mn-lt"/>
                <a:cs typeface="+mn-lt"/>
              </a:rPr>
            </a:b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&lt;head&gt;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&lt;title&gt;First es6&lt;/title&gt;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&lt;meta charset="UTF-8"&gt;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&lt;meta name="description" content=""&gt;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&lt;meta name="viewport" content="width=device-width, initial-scale=1"&gt;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&lt;/head&gt;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&lt;body&gt;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>
              <a:buNone/>
            </a:pPr>
            <a:r>
              <a:rPr lang="en-US" b="1">
                <a:solidFill>
                  <a:srgbClr val="FF0000"/>
                </a:solidFill>
                <a:cs typeface="Calibri"/>
              </a:rPr>
              <a:t>&lt;script </a:t>
            </a:r>
            <a:r>
              <a:rPr lang="en-US" b="1" err="1">
                <a:solidFill>
                  <a:srgbClr val="FF0000"/>
                </a:solidFill>
                <a:cs typeface="Calibri"/>
              </a:rPr>
              <a:t>src</a:t>
            </a:r>
            <a:r>
              <a:rPr lang="en-US" b="1">
                <a:solidFill>
                  <a:srgbClr val="FF0000"/>
                </a:solidFill>
                <a:cs typeface="Calibri"/>
              </a:rPr>
              <a:t>="build/app.bundle.js"&gt;&lt;/script&gt;</a:t>
            </a: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>
                <a:cs typeface="Calibri"/>
              </a:rPr>
              <a:t>&lt;/body&gt;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&lt;/html&gt;</a:t>
            </a:r>
            <a:endParaRPr lang="en-US"/>
          </a:p>
          <a:p>
            <a:pPr>
              <a:buNone/>
            </a:pPr>
            <a:br>
              <a:rPr lang="en-US">
                <a:ea typeface="+mn-lt"/>
                <a:cs typeface="+mn-l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B64A-805A-43C0-92A3-E99971EF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F540-AC10-4405-9AA2-42F623DF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will go through the following:</a:t>
            </a:r>
          </a:p>
          <a:p>
            <a:pPr lvl="1"/>
            <a:r>
              <a:rPr lang="en-US">
                <a:cs typeface="Calibri"/>
              </a:rPr>
              <a:t>Babel</a:t>
            </a:r>
          </a:p>
          <a:p>
            <a:pPr lvl="1"/>
            <a:r>
              <a:rPr lang="en-US">
                <a:cs typeface="Calibri"/>
              </a:rPr>
              <a:t>ES6 – ES5 differences</a:t>
            </a:r>
            <a:endParaRPr lang="en-US"/>
          </a:p>
          <a:p>
            <a:pPr lvl="1"/>
            <a:r>
              <a:rPr lang="en-US">
                <a:cs typeface="Calibri"/>
              </a:rPr>
              <a:t>Webpack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34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A047-30CF-49FD-825F-1E1372EA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F71C589-13CE-4ED8-AE88-7402C7FD8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77" y="2412071"/>
            <a:ext cx="10816290" cy="26641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6A4BD-2C6F-4545-A059-7385CE8AA98C}"/>
              </a:ext>
            </a:extLst>
          </p:cNvPr>
          <p:cNvSpPr txBox="1">
            <a:spLocks/>
          </p:cNvSpPr>
          <p:nvPr/>
        </p:nvSpPr>
        <p:spPr>
          <a:xfrm>
            <a:off x="966730" y="1627170"/>
            <a:ext cx="5555412" cy="4250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The result is the following</a:t>
            </a:r>
          </a:p>
        </p:txBody>
      </p:sp>
    </p:spTree>
    <p:extLst>
      <p:ext uri="{BB962C8B-B14F-4D97-AF65-F5344CB8AC3E}">
        <p14:creationId xmlns:p14="http://schemas.microsoft.com/office/powerpoint/2010/main" val="2790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1C5D-F19D-4CA9-AE0A-58E57F92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ES6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CF9A-C69E-49E0-9943-137F13F5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61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ES6 - also known as Harmony, es-next, ES2015 is the latest </a:t>
            </a:r>
            <a:r>
              <a:rPr lang="en-US" err="1">
                <a:cs typeface="Calibri"/>
              </a:rPr>
              <a:t>finalised</a:t>
            </a:r>
            <a:r>
              <a:rPr lang="en-US">
                <a:cs typeface="Calibri"/>
              </a:rPr>
              <a:t> specification of the language </a:t>
            </a:r>
          </a:p>
          <a:p>
            <a:r>
              <a:rPr lang="en-US">
                <a:cs typeface="Calibri"/>
              </a:rPr>
              <a:t>ES6 specification was finalized in June 2015</a:t>
            </a:r>
            <a:endParaRPr lang="en-US"/>
          </a:p>
          <a:p>
            <a:r>
              <a:rPr lang="en-US">
                <a:cs typeface="Calibri"/>
              </a:rPr>
              <a:t>Future versions of the specification will follow the ES[YYYY]</a:t>
            </a:r>
          </a:p>
          <a:p>
            <a:r>
              <a:rPr lang="en-US">
                <a:cs typeface="Calibri"/>
              </a:rPr>
              <a:t>But check the Compatibility Table</a:t>
            </a:r>
          </a:p>
          <a:p>
            <a:pPr lvl="1"/>
            <a:r>
              <a:rPr lang="en-US">
                <a:cs typeface="Calibri"/>
              </a:rPr>
              <a:t>http://kangax.github.io/compat-table/es6/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9DCA23-DEAA-4298-832D-A47031C6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39" y="1698124"/>
            <a:ext cx="4971690" cy="30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4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EF8E-4302-4316-BF3C-D5D75B9A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Tooling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51B0-EA31-4E4A-A056-1D36F181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4" y="1696229"/>
            <a:ext cx="6116129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ES6 is not supported by all browsers</a:t>
            </a:r>
          </a:p>
          <a:p>
            <a:r>
              <a:rPr lang="en-US">
                <a:cs typeface="Calibri"/>
              </a:rPr>
              <a:t>We need a JavaScript to JavaScript </a:t>
            </a:r>
            <a:r>
              <a:rPr lang="en-US" err="1">
                <a:cs typeface="Calibri"/>
              </a:rPr>
              <a:t>Transpiler</a:t>
            </a:r>
            <a:endParaRPr lang="en-US" err="1"/>
          </a:p>
          <a:p>
            <a:r>
              <a:rPr lang="en-US">
                <a:cs typeface="Calibri"/>
              </a:rPr>
              <a:t>What a </a:t>
            </a:r>
            <a:r>
              <a:rPr lang="en-US" err="1">
                <a:cs typeface="Calibri"/>
              </a:rPr>
              <a:t>transpiler</a:t>
            </a:r>
            <a:r>
              <a:rPr lang="en-US">
                <a:cs typeface="Calibri"/>
              </a:rPr>
              <a:t> does:</a:t>
            </a:r>
            <a:endParaRPr lang="en-US"/>
          </a:p>
          <a:p>
            <a:r>
              <a:rPr lang="en-US">
                <a:cs typeface="Calibri"/>
              </a:rPr>
              <a:t>Allow to compile code in the latest version into older versions of the languages </a:t>
            </a:r>
            <a:endParaRPr lang="en-US"/>
          </a:p>
          <a:p>
            <a:r>
              <a:rPr lang="en-US">
                <a:cs typeface="Calibri"/>
              </a:rPr>
              <a:t>As browser supports gets better, we will </a:t>
            </a:r>
            <a:r>
              <a:rPr lang="en-US" err="1">
                <a:cs typeface="Calibri"/>
              </a:rPr>
              <a:t>transpile</a:t>
            </a:r>
            <a:r>
              <a:rPr lang="en-US">
                <a:cs typeface="Calibri"/>
              </a:rPr>
              <a:t> ES2016, ES2017 into ES6 and beyond</a:t>
            </a:r>
            <a:endParaRPr lang="en-US"/>
          </a:p>
          <a:p>
            <a:r>
              <a:rPr lang="en-US">
                <a:cs typeface="Calibri"/>
              </a:rPr>
              <a:t>We will need better source mapping functionality</a:t>
            </a:r>
            <a:endParaRPr lang="en-US"/>
          </a:p>
          <a:p>
            <a:r>
              <a:rPr lang="en-US">
                <a:cs typeface="Calibri"/>
              </a:rPr>
              <a:t>They’re the most reliable way to run ES6</a:t>
            </a:r>
            <a:endParaRPr lang="en-US"/>
          </a:p>
          <a:p>
            <a:r>
              <a:rPr lang="en-US">
                <a:cs typeface="Calibri"/>
              </a:rPr>
              <a:t>We use </a:t>
            </a:r>
            <a:r>
              <a:rPr lang="en-US" b="1">
                <a:cs typeface="Calibri"/>
              </a:rPr>
              <a:t>Babel</a:t>
            </a:r>
            <a:r>
              <a:rPr lang="en-US">
                <a:cs typeface="Calibri"/>
              </a:rPr>
              <a:t> as a </a:t>
            </a:r>
            <a:r>
              <a:rPr lang="en-US" err="1">
                <a:cs typeface="Calibri"/>
              </a:rPr>
              <a:t>transpiler</a:t>
            </a:r>
            <a:r>
              <a:rPr lang="en-US">
                <a:cs typeface="Calibri"/>
              </a:rPr>
              <a:t> for converting our code from ES6 to ES5</a:t>
            </a:r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DA7D4F1-8623-4501-A671-30A5AFC8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33" y="2207358"/>
            <a:ext cx="4957313" cy="22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7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399F-5F00-4C45-AD0E-1337E473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Differences – variables declaration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BEA9-6A3A-4DAF-A69A-C4403068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Var for global variables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Const for values that don’t change</a:t>
            </a:r>
          </a:p>
          <a:p>
            <a:r>
              <a:rPr lang="en-US">
                <a:cs typeface="Calibri"/>
              </a:rPr>
              <a:t>let for variables declaration that will change and only inside blocks.</a:t>
            </a:r>
          </a:p>
        </p:txBody>
      </p:sp>
    </p:spTree>
    <p:extLst>
      <p:ext uri="{BB962C8B-B14F-4D97-AF65-F5344CB8AC3E}">
        <p14:creationId xmlns:p14="http://schemas.microsoft.com/office/powerpoint/2010/main" val="225179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C8C6-B63E-45CA-A3E1-65053DDA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IIFE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6D17-DD03-4D22-B609-39219B28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28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An immediately-invoked function expression (or </a:t>
            </a:r>
            <a:r>
              <a:rPr lang="en-US" b="1">
                <a:cs typeface="Calibri"/>
              </a:rPr>
              <a:t>IIFE</a:t>
            </a:r>
            <a:r>
              <a:rPr lang="en-US">
                <a:cs typeface="Calibri"/>
              </a:rPr>
              <a:t>, pronounced "iffy") is a JavaScript programming language idiom which produces a lexical scope using JavaScript's function scoping.</a:t>
            </a:r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2754ABE-32AD-487C-A956-FCE54AA9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46" y="1695769"/>
            <a:ext cx="5805577" cy="40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F71E-D2E9-4F35-BEDC-A097DDB4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 concatenation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B02D-B061-44F6-BF96-111356BE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08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we want to mix variables with strings and variables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C5B064-A7D9-4C1A-9A7D-39B144B9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63" y="1814232"/>
            <a:ext cx="6251275" cy="47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CF96-28FD-4C26-9C74-BE51A883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70" y="-240970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Arrow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1D31-03C1-418E-A2A0-405932FD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92" y="170135"/>
            <a:ext cx="3916588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Arrow functions</a:t>
            </a:r>
            <a:r>
              <a:rPr lang="en-US">
                <a:cs typeface="Calibri"/>
              </a:rPr>
              <a:t> – also called “fat </a:t>
            </a:r>
            <a:r>
              <a:rPr lang="en-US" b="1">
                <a:cs typeface="Calibri"/>
              </a:rPr>
              <a:t>arrow</a:t>
            </a:r>
            <a:r>
              <a:rPr lang="en-US">
                <a:cs typeface="Calibri"/>
              </a:rPr>
              <a:t>” </a:t>
            </a:r>
            <a:r>
              <a:rPr lang="en-US" b="1">
                <a:cs typeface="Calibri"/>
              </a:rPr>
              <a:t>functions</a:t>
            </a:r>
            <a:r>
              <a:rPr lang="en-US">
                <a:cs typeface="Calibri"/>
              </a:rPr>
              <a:t>, from </a:t>
            </a:r>
            <a:r>
              <a:rPr lang="en-US" err="1">
                <a:cs typeface="Calibri"/>
              </a:rPr>
              <a:t>CoffeeScript</a:t>
            </a:r>
            <a:r>
              <a:rPr lang="en-US">
                <a:cs typeface="Calibri"/>
              </a:rPr>
              <a:t> (a </a:t>
            </a:r>
            <a:r>
              <a:rPr lang="en-US" err="1">
                <a:cs typeface="Calibri"/>
              </a:rPr>
              <a:t>transcompiled</a:t>
            </a:r>
            <a:r>
              <a:rPr lang="en-US">
                <a:cs typeface="Calibri"/>
              </a:rPr>
              <a:t> language) — are a more concise syntax for writing </a:t>
            </a:r>
            <a:r>
              <a:rPr lang="en-US" b="1">
                <a:cs typeface="Calibri"/>
              </a:rPr>
              <a:t>function</a:t>
            </a:r>
            <a:r>
              <a:rPr lang="en-US">
                <a:cs typeface="Calibri"/>
              </a:rPr>
              <a:t> expressions. They utilize a new token, =&gt; , that looks like a </a:t>
            </a:r>
            <a:r>
              <a:rPr lang="en-US" err="1">
                <a:cs typeface="Calibri"/>
              </a:rPr>
              <a:t>fat</a:t>
            </a:r>
            <a:r>
              <a:rPr lang="en-US" b="1" err="1">
                <a:cs typeface="Calibri"/>
              </a:rPr>
              <a:t>arrow</a:t>
            </a:r>
            <a:r>
              <a:rPr lang="en-US">
                <a:cs typeface="Calibri"/>
              </a:rPr>
              <a:t>. </a:t>
            </a:r>
            <a:r>
              <a:rPr lang="en-US" b="1">
                <a:cs typeface="Calibri"/>
              </a:rPr>
              <a:t>Arrow functions</a:t>
            </a:r>
            <a:r>
              <a:rPr lang="en-US">
                <a:cs typeface="Calibri"/>
              </a:rPr>
              <a:t> are anonymous and change the way this binds in </a:t>
            </a:r>
            <a:r>
              <a:rPr lang="en-US" b="1">
                <a:cs typeface="Calibri"/>
              </a:rPr>
              <a:t>functions</a:t>
            </a:r>
            <a:r>
              <a:rPr lang="en-US">
                <a:cs typeface="Calibri"/>
              </a:rPr>
              <a:t>.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D11E6A-DD41-43D3-A130-AAABC4D3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33" y="80277"/>
            <a:ext cx="7813493" cy="6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BDC2-88E7-46ED-8325-5368B9E6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Destructuring</a:t>
            </a:r>
            <a:endParaRPr lang="en-US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C98516-C16E-4C68-818B-D46B10192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747" y="1812652"/>
            <a:ext cx="5009074" cy="39172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2022F2-7BC5-4165-BE5A-6E094375CF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6850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A JavaScript expression that makes it possible to unpack values from arrays, or properties from objects into distinct variables.</a:t>
            </a:r>
          </a:p>
        </p:txBody>
      </p:sp>
    </p:spTree>
    <p:extLst>
      <p:ext uri="{BB962C8B-B14F-4D97-AF65-F5344CB8AC3E}">
        <p14:creationId xmlns:p14="http://schemas.microsoft.com/office/powerpoint/2010/main" val="191667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Today</vt:lpstr>
      <vt:lpstr>ES6</vt:lpstr>
      <vt:lpstr>Tooling</vt:lpstr>
      <vt:lpstr>Differences – variables declaration</vt:lpstr>
      <vt:lpstr>IIFE</vt:lpstr>
      <vt:lpstr>String concatenation</vt:lpstr>
      <vt:lpstr>Arrow operators</vt:lpstr>
      <vt:lpstr>Destructuring</vt:lpstr>
      <vt:lpstr>Spread Operators</vt:lpstr>
      <vt:lpstr>Map</vt:lpstr>
      <vt:lpstr>Our first ES6</vt:lpstr>
      <vt:lpstr>Setting up your project</vt:lpstr>
      <vt:lpstr>package.json</vt:lpstr>
      <vt:lpstr>Installing babel</vt:lpstr>
      <vt:lpstr>Webpack</vt:lpstr>
      <vt:lpstr>First ES6 class </vt:lpstr>
      <vt:lpstr>Subclass</vt:lpstr>
      <vt:lpstr>Html file setup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modified xsi:type="dcterms:W3CDTF">2020-02-25T21:54:09Z</dcterms:modified>
</cp:coreProperties>
</file>