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7155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54D52-D0C1-BFDB-FE95-90C51CBE832B}" v="4" dt="2019-03-05T19:16:52.064"/>
    <p1510:client id="{1115B24F-E986-245B-DD22-47016F7DE88F}" v="8" dt="2019-12-01T18:01:19.165"/>
    <p1510:client id="{27B4E7D1-F2D1-4CDF-BBE3-7464EF5F30DC}" v="2" dt="2019-11-26T18:34:18.348"/>
    <p1510:client id="{5CE5A10E-98A7-804A-DE41-83292D0E0366}" v="6" dt="2019-11-19T16:57:58.759"/>
    <p1510:client id="{6C254EA1-8A6E-8BDB-24E3-81D374F6E106}" v="1" dt="2019-03-05T20:26:02.664"/>
    <p1510:client id="{8172F854-BA26-0D68-CBD7-8568EF76A4EE}" v="3" dt="2019-11-19T20:01:38.766"/>
    <p1510:client id="{96669210-1ADC-CFF4-470D-F6B64BF90E50}" v="14" dt="2020-03-03T19:46:54.645"/>
    <p1510:client id="{986D27FC-8FF3-5709-0B6B-B39F71E907F6}" v="1" dt="2020-03-02T22:14:00.642"/>
    <p1510:client id="{A1146320-7000-8416-AE3E-05D496C303DF}" v="2" dt="2019-12-01T17:59:18.136"/>
    <p1510:client id="{A1869D87-6B5B-48E0-C486-4F4F02BD6523}" v="3" dt="2020-03-03T19:32:42.345"/>
    <p1510:client id="{D6859A34-6165-BB5B-324F-9A4EEF967296}" v="1" dt="2020-03-03T18:02:52.236"/>
    <p1510:client id="{FBC407BF-3060-0C5B-2B9E-E32651C1E94F}" v="7" dt="2020-03-03T20:37:42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985cfb0bbe9b71ac14478dc81549cc049f5cea414a206f77e01393a17834347::" providerId="AD" clId="Web-{8B61D629-ABB0-4BA9-8911-C0D9E429CAAD}"/>
    <pc:docChg chg="modSld">
      <pc:chgData name="Guest User" userId="S::urn:spo:anon#b985cfb0bbe9b71ac14478dc81549cc049f5cea414a206f77e01393a17834347::" providerId="AD" clId="Web-{8B61D629-ABB0-4BA9-8911-C0D9E429CAAD}" dt="2019-03-12T20:22:18.026" v="0" actId="1076"/>
      <pc:docMkLst>
        <pc:docMk/>
      </pc:docMkLst>
      <pc:sldChg chg="modSp">
        <pc:chgData name="Guest User" userId="S::urn:spo:anon#b985cfb0bbe9b71ac14478dc81549cc049f5cea414a206f77e01393a17834347::" providerId="AD" clId="Web-{8B61D629-ABB0-4BA9-8911-C0D9E429CAAD}" dt="2019-03-12T20:22:18.026" v="0" actId="1076"/>
        <pc:sldMkLst>
          <pc:docMk/>
          <pc:sldMk cId="0" sldId="264"/>
        </pc:sldMkLst>
        <pc:picChg chg="mod">
          <ac:chgData name="Guest User" userId="S::urn:spo:anon#b985cfb0bbe9b71ac14478dc81549cc049f5cea414a206f77e01393a17834347::" providerId="AD" clId="Web-{8B61D629-ABB0-4BA9-8911-C0D9E429CAAD}" dt="2019-03-12T20:22:18.026" v="0" actId="1076"/>
          <ac:picMkLst>
            <pc:docMk/>
            <pc:sldMk cId="0" sldId="264"/>
            <ac:picMk id="93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8172F854-BA26-0D68-CBD7-8568EF76A4EE}"/>
    <pc:docChg chg="modSld">
      <pc:chgData name="Guest User" userId="S::urn:spo:anon#3ed790801f37c765362a88ac68173510c99eac77a571b8adc8b7e854bab68b92::" providerId="AD" clId="Web-{8172F854-BA26-0D68-CBD7-8568EF76A4EE}" dt="2019-11-19T20:01:38.766" v="1"/>
      <pc:docMkLst>
        <pc:docMk/>
      </pc:docMkLst>
      <pc:sldChg chg="modNotes">
        <pc:chgData name="Guest User" userId="S::urn:spo:anon#3ed790801f37c765362a88ac68173510c99eac77a571b8adc8b7e854bab68b92::" providerId="AD" clId="Web-{8172F854-BA26-0D68-CBD7-8568EF76A4EE}" dt="2019-11-19T20:01:38.766" v="1"/>
        <pc:sldMkLst>
          <pc:docMk/>
          <pc:sldMk cId="0" sldId="266"/>
        </pc:sldMkLst>
      </pc:sldChg>
    </pc:docChg>
  </pc:docChgLst>
  <pc:docChgLst>
    <pc:chgData name="Guest User" userId="S::urn:spo:anon#3ed790801f37c765362a88ac68173510c99eac77a571b8adc8b7e854bab68b92::" providerId="AD" clId="Web-{3108B3DB-14D9-0926-ADBB-4E7BD06FBD7D}"/>
    <pc:docChg chg="modSld">
      <pc:chgData name="Guest User" userId="S::urn:spo:anon#3ed790801f37c765362a88ac68173510c99eac77a571b8adc8b7e854bab68b92::" providerId="AD" clId="Web-{3108B3DB-14D9-0926-ADBB-4E7BD06FBD7D}" dt="2018-11-27T17:23:10.240" v="1"/>
      <pc:docMkLst>
        <pc:docMk/>
      </pc:docMkLst>
      <pc:sldChg chg="modNotes">
        <pc:chgData name="Guest User" userId="S::urn:spo:anon#3ed790801f37c765362a88ac68173510c99eac77a571b8adc8b7e854bab68b92::" providerId="AD" clId="Web-{3108B3DB-14D9-0926-ADBB-4E7BD06FBD7D}" dt="2018-11-27T17:23:10.240" v="1"/>
        <pc:sldMkLst>
          <pc:docMk/>
          <pc:sldMk cId="0" sldId="258"/>
        </pc:sldMkLst>
      </pc:sldChg>
    </pc:docChg>
  </pc:docChgLst>
  <pc:docChgLst>
    <pc:chgData name="Guest User" userId="S::urn:spo:anon#3ed790801f37c765362a88ac68173510c99eac77a571b8adc8b7e854bab68b92::" providerId="AD" clId="Web-{D6859A34-6165-BB5B-324F-9A4EEF967296}"/>
    <pc:docChg chg="modSld">
      <pc:chgData name="Guest User" userId="S::urn:spo:anon#3ed790801f37c765362a88ac68173510c99eac77a571b8adc8b7e854bab68b92::" providerId="AD" clId="Web-{D6859A34-6165-BB5B-324F-9A4EEF967296}" dt="2020-03-03T18:02:52.236" v="15" actId="1076"/>
      <pc:docMkLst>
        <pc:docMk/>
      </pc:docMkLst>
      <pc:sldChg chg="modNotes">
        <pc:chgData name="Guest User" userId="S::urn:spo:anon#3ed790801f37c765362a88ac68173510c99eac77a571b8adc8b7e854bab68b92::" providerId="AD" clId="Web-{D6859A34-6165-BB5B-324F-9A4EEF967296}" dt="2020-03-03T18:01:48.267" v="14"/>
        <pc:sldMkLst>
          <pc:docMk/>
          <pc:sldMk cId="0" sldId="257"/>
        </pc:sldMkLst>
      </pc:sldChg>
      <pc:sldChg chg="modSp">
        <pc:chgData name="Guest User" userId="S::urn:spo:anon#3ed790801f37c765362a88ac68173510c99eac77a571b8adc8b7e854bab68b92::" providerId="AD" clId="Web-{D6859A34-6165-BB5B-324F-9A4EEF967296}" dt="2020-03-03T18:02:52.236" v="15" actId="1076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D6859A34-6165-BB5B-324F-9A4EEF967296}" dt="2020-03-03T18:02:52.236" v="15" actId="1076"/>
          <ac:picMkLst>
            <pc:docMk/>
            <pc:sldMk cId="0" sldId="264"/>
            <ac:picMk id="93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23BFE38A-EF48-4FC7-3EDA-808FF7DF8E90}"/>
    <pc:docChg chg="modSld">
      <pc:chgData name="Guest User" userId="S::urn:spo:anon#3ed790801f37c765362a88ac68173510c99eac77a571b8adc8b7e854bab68b92::" providerId="AD" clId="Web-{23BFE38A-EF48-4FC7-3EDA-808FF7DF8E90}" dt="2019-03-07T21:39:44.393" v="2" actId="1076"/>
      <pc:docMkLst>
        <pc:docMk/>
      </pc:docMkLst>
      <pc:sldChg chg="modSp">
        <pc:chgData name="Guest User" userId="S::urn:spo:anon#3ed790801f37c765362a88ac68173510c99eac77a571b8adc8b7e854bab68b92::" providerId="AD" clId="Web-{23BFE38A-EF48-4FC7-3EDA-808FF7DF8E90}" dt="2019-03-07T21:39:44.393" v="2" actId="1076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23BFE38A-EF48-4FC7-3EDA-808FF7DF8E90}" dt="2019-03-07T21:39:44.393" v="2" actId="1076"/>
          <ac:picMkLst>
            <pc:docMk/>
            <pc:sldMk cId="0" sldId="264"/>
            <ac:picMk id="93" creationId="{00000000-0000-0000-0000-000000000000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2B68304C-2ECC-49B9-AF84-8C4BAA2F9CCB}"/>
    <pc:docChg chg="addSld delSld modSld">
      <pc:chgData name="Markogiannakis, Aristos" userId="S::aristos.markogiannakis.1@city.ac.uk::80b87048-f730-4318-af7a-80506484f7c5" providerId="AD" clId="Web-{2B68304C-2ECC-49B9-AF84-8C4BAA2F9CCB}" dt="2018-06-19T08:07:51.940" v="29" actId="1076"/>
      <pc:docMkLst>
        <pc:docMk/>
      </pc:docMkLst>
      <pc:sldChg chg="addSp delSp modSp add del mod modClrScheme chgLayout">
        <pc:chgData name="Markogiannakis, Aristos" userId="S::aristos.markogiannakis.1@city.ac.uk::80b87048-f730-4318-af7a-80506484f7c5" providerId="AD" clId="Web-{2B68304C-2ECC-49B9-AF84-8C4BAA2F9CCB}" dt="2018-06-19T08:07:51.940" v="29" actId="1076"/>
        <pc:sldMkLst>
          <pc:docMk/>
          <pc:sldMk cId="0" sldId="256"/>
        </pc:sldMkLst>
        <pc:spChg chg="add del mod">
          <ac:chgData name="Markogiannakis, Aristos" userId="S::aristos.markogiannakis.1@city.ac.uk::80b87048-f730-4318-af7a-80506484f7c5" providerId="AD" clId="Web-{2B68304C-2ECC-49B9-AF84-8C4BAA2F9CCB}" dt="2018-06-19T08:06:28.659" v="13" actId="1076"/>
          <ac:spMkLst>
            <pc:docMk/>
            <pc:sldMk cId="0" sldId="256"/>
            <ac:spMk id="3" creationId="{4B3F6301-4789-4C9C-869E-9879FE348B71}"/>
          </ac:spMkLst>
        </pc:spChg>
        <pc:spChg chg="add del">
          <ac:chgData name="Markogiannakis, Aristos" userId="S::aristos.markogiannakis.1@city.ac.uk::80b87048-f730-4318-af7a-80506484f7c5" providerId="AD" clId="Web-{2B68304C-2ECC-49B9-AF84-8C4BAA2F9CCB}" dt="2018-06-19T08:06:03.237" v="7" actId="1076"/>
          <ac:spMkLst>
            <pc:docMk/>
            <pc:sldMk cId="0" sldId="256"/>
            <ac:spMk id="5" creationId="{3FBC89C3-8F6A-43B7-AC66-61AA37C1C751}"/>
          </ac:spMkLst>
        </pc:spChg>
        <pc:spChg chg="add del">
          <ac:chgData name="Markogiannakis, Aristos" userId="S::aristos.markogiannakis.1@city.ac.uk::80b87048-f730-4318-af7a-80506484f7c5" providerId="AD" clId="Web-{2B68304C-2ECC-49B9-AF84-8C4BAA2F9CCB}" dt="2018-06-19T08:06:03.237" v="7" actId="1076"/>
          <ac:spMkLst>
            <pc:docMk/>
            <pc:sldMk cId="0" sldId="256"/>
            <ac:spMk id="7" creationId="{BD7EE1A2-8B2B-4C4D-98ED-9D5E3D6C5C55}"/>
          </ac:spMkLst>
        </pc:spChg>
        <pc:spChg chg="add del">
          <ac:chgData name="Markogiannakis, Aristos" userId="S::aristos.markogiannakis.1@city.ac.uk::80b87048-f730-4318-af7a-80506484f7c5" providerId="AD" clId="Web-{2B68304C-2ECC-49B9-AF84-8C4BAA2F9CCB}" dt="2018-06-19T08:06:03.237" v="7" actId="1076"/>
          <ac:spMkLst>
            <pc:docMk/>
            <pc:sldMk cId="0" sldId="256"/>
            <ac:spMk id="8" creationId="{50E86E63-0830-464C-9E94-67860F51740B}"/>
          </ac:spMkLst>
        </pc:spChg>
        <pc:spChg chg="add del mod">
          <ac:chgData name="Markogiannakis, Aristos" userId="S::aristos.markogiannakis.1@city.ac.uk::80b87048-f730-4318-af7a-80506484f7c5" providerId="AD" clId="Web-{2B68304C-2ECC-49B9-AF84-8C4BAA2F9CCB}" dt="2018-06-19T08:06:28.659" v="13" actId="1076"/>
          <ac:spMkLst>
            <pc:docMk/>
            <pc:sldMk cId="0" sldId="256"/>
            <ac:spMk id="9" creationId="{993E7691-105C-47DA-8151-FBDAD27E1302}"/>
          </ac:spMkLst>
        </pc:spChg>
        <pc:spChg chg="add mod">
          <ac:chgData name="Markogiannakis, Aristos" userId="S::aristos.markogiannakis.1@city.ac.uk::80b87048-f730-4318-af7a-80506484f7c5" providerId="AD" clId="Web-{2B68304C-2ECC-49B9-AF84-8C4BAA2F9CCB}" dt="2018-06-19T08:07:35.456" v="25" actId="14100"/>
          <ac:spMkLst>
            <pc:docMk/>
            <pc:sldMk cId="0" sldId="256"/>
            <ac:spMk id="13" creationId="{3FBC89C3-8F6A-43B7-AC66-61AA37C1C751}"/>
          </ac:spMkLst>
        </pc:spChg>
        <pc:spChg chg="add mod">
          <ac:chgData name="Markogiannakis, Aristos" userId="S::aristos.markogiannakis.1@city.ac.uk::80b87048-f730-4318-af7a-80506484f7c5" providerId="AD" clId="Web-{2B68304C-2ECC-49B9-AF84-8C4BAA2F9CCB}" dt="2018-06-19T08:07:51.940" v="29" actId="1076"/>
          <ac:spMkLst>
            <pc:docMk/>
            <pc:sldMk cId="0" sldId="256"/>
            <ac:spMk id="15" creationId="{BD7EE1A2-8B2B-4C4D-98ED-9D5E3D6C5C55}"/>
          </ac:spMkLst>
        </pc:spChg>
        <pc:spChg chg="add mod">
          <ac:chgData name="Markogiannakis, Aristos" userId="S::aristos.markogiannakis.1@city.ac.uk::80b87048-f730-4318-af7a-80506484f7c5" providerId="AD" clId="Web-{2B68304C-2ECC-49B9-AF84-8C4BAA2F9CCB}" dt="2018-06-19T08:07:17.331" v="22" actId="14100"/>
          <ac:spMkLst>
            <pc:docMk/>
            <pc:sldMk cId="0" sldId="256"/>
            <ac:spMk id="16" creationId="{50E86E63-0830-464C-9E94-67860F51740B}"/>
          </ac:spMkLst>
        </pc:spChg>
        <pc:spChg chg="del">
          <ac:chgData name="Markogiannakis, Aristos" userId="S::aristos.markogiannakis.1@city.ac.uk::80b87048-f730-4318-af7a-80506484f7c5" providerId="AD" clId="Web-{2B68304C-2ECC-49B9-AF84-8C4BAA2F9CCB}" dt="2018-06-19T08:06:08.956" v="10" actId="1076"/>
          <ac:spMkLst>
            <pc:docMk/>
            <pc:sldMk cId="0" sldId="256"/>
            <ac:spMk id="35" creationId="{00000000-0000-0000-0000-000000000000}"/>
          </ac:spMkLst>
        </pc:spChg>
        <pc:spChg chg="del">
          <ac:chgData name="Markogiannakis, Aristos" userId="S::aristos.markogiannakis.1@city.ac.uk::80b87048-f730-4318-af7a-80506484f7c5" providerId="AD" clId="Web-{2B68304C-2ECC-49B9-AF84-8C4BAA2F9CCB}" dt="2018-06-19T08:06:08.893" v="9" actId="1076"/>
          <ac:spMkLst>
            <pc:docMk/>
            <pc:sldMk cId="0" sldId="256"/>
            <ac:spMk id="36" creationId="{00000000-0000-0000-0000-000000000000}"/>
          </ac:spMkLst>
        </pc:spChg>
        <pc:picChg chg="add del">
          <ac:chgData name="Markogiannakis, Aristos" userId="S::aristos.markogiannakis.1@city.ac.uk::80b87048-f730-4318-af7a-80506484f7c5" providerId="AD" clId="Web-{2B68304C-2ECC-49B9-AF84-8C4BAA2F9CCB}" dt="2018-06-19T08:06:03.237" v="7" actId="1076"/>
          <ac:picMkLst>
            <pc:docMk/>
            <pc:sldMk cId="0" sldId="256"/>
            <ac:picMk id="6" creationId="{95F5A9E2-473A-4504-9DB6-01B144C60889}"/>
          </ac:picMkLst>
        </pc:picChg>
        <pc:picChg chg="add mod">
          <ac:chgData name="Markogiannakis, Aristos" userId="S::aristos.markogiannakis.1@city.ac.uk::80b87048-f730-4318-af7a-80506484f7c5" providerId="AD" clId="Web-{2B68304C-2ECC-49B9-AF84-8C4BAA2F9CCB}" dt="2018-06-19T08:07:20.471" v="23" actId="1076"/>
          <ac:picMkLst>
            <pc:docMk/>
            <pc:sldMk cId="0" sldId="256"/>
            <ac:picMk id="14" creationId="{95F5A9E2-473A-4504-9DB6-01B144C60889}"/>
          </ac:picMkLst>
        </pc:picChg>
        <pc:picChg chg="del">
          <ac:chgData name="Markogiannakis, Aristos" userId="S::aristos.markogiannakis.1@city.ac.uk::80b87048-f730-4318-af7a-80506484f7c5" providerId="AD" clId="Web-{2B68304C-2ECC-49B9-AF84-8C4BAA2F9CCB}" dt="2018-06-19T08:06:08.847" v="8" actId="1076"/>
          <ac:picMkLst>
            <pc:docMk/>
            <pc:sldMk cId="0" sldId="256"/>
            <ac:picMk id="37" creationId="{00000000-0000-0000-0000-000000000000}"/>
          </ac:picMkLst>
        </pc:picChg>
      </pc:sldChg>
      <pc:sldChg chg="addSp delSp modSp">
        <pc:chgData name="Markogiannakis, Aristos" userId="S::aristos.markogiannakis.1@city.ac.uk::80b87048-f730-4318-af7a-80506484f7c5" providerId="AD" clId="Web-{2B68304C-2ECC-49B9-AF84-8C4BAA2F9CCB}" dt="2018-06-19T08:05:28.784" v="4" actId="1076"/>
        <pc:sldMkLst>
          <pc:docMk/>
          <pc:sldMk cId="0" sldId="257"/>
        </pc:sldMkLst>
        <pc:spChg chg="add del mod">
          <ac:chgData name="Markogiannakis, Aristos" userId="S::aristos.markogiannakis.1@city.ac.uk::80b87048-f730-4318-af7a-80506484f7c5" providerId="AD" clId="Web-{2B68304C-2ECC-49B9-AF84-8C4BAA2F9CCB}" dt="2018-06-19T08:05:28.784" v="4" actId="1076"/>
          <ac:spMkLst>
            <pc:docMk/>
            <pc:sldMk cId="0" sldId="257"/>
            <ac:spMk id="2" creationId="{7C7B12BE-871F-4431-9B64-DBD538A742C6}"/>
          </ac:spMkLst>
        </pc:spChg>
      </pc:sldChg>
      <pc:sldChg chg="new del">
        <pc:chgData name="Markogiannakis, Aristos" userId="S::aristos.markogiannakis.1@city.ac.uk::80b87048-f730-4318-af7a-80506484f7c5" providerId="AD" clId="Web-{2B68304C-2ECC-49B9-AF84-8C4BAA2F9CCB}" dt="2018-06-19T08:06:15.096" v="12" actId="1076"/>
        <pc:sldMkLst>
          <pc:docMk/>
          <pc:sldMk cId="2225236208" sldId="267"/>
        </pc:sldMkLst>
      </pc:sldChg>
    </pc:docChg>
  </pc:docChgLst>
  <pc:docChgLst>
    <pc:chgData name="Guest User" userId="S::urn:spo:anon#3ed790801f37c765362a88ac68173510c99eac77a571b8adc8b7e854bab68b92::" providerId="AD" clId="Web-{9FDE0D2D-76AA-7E39-FB08-ED878108EC91}"/>
    <pc:docChg chg="modSld">
      <pc:chgData name="Guest User" userId="S::urn:spo:anon#3ed790801f37c765362a88ac68173510c99eac77a571b8adc8b7e854bab68b92::" providerId="AD" clId="Web-{9FDE0D2D-76AA-7E39-FB08-ED878108EC91}" dt="2019-03-11T08:20:48.007" v="3" actId="1076"/>
      <pc:docMkLst>
        <pc:docMk/>
      </pc:docMkLst>
      <pc:sldChg chg="modSp">
        <pc:chgData name="Guest User" userId="S::urn:spo:anon#3ed790801f37c765362a88ac68173510c99eac77a571b8adc8b7e854bab68b92::" providerId="AD" clId="Web-{9FDE0D2D-76AA-7E39-FB08-ED878108EC91}" dt="2019-03-11T08:20:48.007" v="3" actId="1076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9FDE0D2D-76AA-7E39-FB08-ED878108EC91}" dt="2019-03-11T08:20:48.007" v="3" actId="1076"/>
          <ac:picMkLst>
            <pc:docMk/>
            <pc:sldMk cId="0" sldId="264"/>
            <ac:picMk id="93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A3A0D77A-BF68-499B-B6EE-5162AB231B30}"/>
    <pc:docChg chg="modSld">
      <pc:chgData name="Guest User" userId="S::urn:spo:anon#3ed790801f37c765362a88ac68173510c99eac77a571b8adc8b7e854bab68b92::" providerId="AD" clId="Web-{A3A0D77A-BF68-499B-B6EE-5162AB231B30}" dt="2019-03-11T00:56:51.053" v="2" actId="1076"/>
      <pc:docMkLst>
        <pc:docMk/>
      </pc:docMkLst>
      <pc:sldChg chg="modSp">
        <pc:chgData name="Guest User" userId="S::urn:spo:anon#3ed790801f37c765362a88ac68173510c99eac77a571b8adc8b7e854bab68b92::" providerId="AD" clId="Web-{A3A0D77A-BF68-499B-B6EE-5162AB231B30}" dt="2019-03-11T00:56:51.053" v="2" actId="1076"/>
        <pc:sldMkLst>
          <pc:docMk/>
          <pc:sldMk cId="0" sldId="259"/>
        </pc:sldMkLst>
        <pc:spChg chg="mod">
          <ac:chgData name="Guest User" userId="S::urn:spo:anon#3ed790801f37c765362a88ac68173510c99eac77a571b8adc8b7e854bab68b92::" providerId="AD" clId="Web-{A3A0D77A-BF68-499B-B6EE-5162AB231B30}" dt="2019-03-11T00:56:51.053" v="2" actId="1076"/>
          <ac:spMkLst>
            <pc:docMk/>
            <pc:sldMk cId="0" sldId="259"/>
            <ac:spMk id="55" creationId="{00000000-0000-0000-0000-000000000000}"/>
          </ac:spMkLst>
        </pc:spChg>
      </pc:sldChg>
    </pc:docChg>
  </pc:docChgLst>
  <pc:docChgLst>
    <pc:chgData name="Markogiannakis, Aristos" userId="S::aristos.markogiannakis.1@city.ac.uk::80b87048-f730-4318-af7a-80506484f7c5" providerId="AD" clId="Web-{DF0E02EF-A007-F76D-2D70-FDC3E9B4C161}"/>
    <pc:docChg chg="modSld">
      <pc:chgData name="Markogiannakis, Aristos" userId="S::aristos.markogiannakis.1@city.ac.uk::80b87048-f730-4318-af7a-80506484f7c5" providerId="AD" clId="Web-{DF0E02EF-A007-F76D-2D70-FDC3E9B4C161}" dt="2018-11-20T20:18:21.095" v="6"/>
      <pc:docMkLst>
        <pc:docMk/>
      </pc:docMkLst>
      <pc:sldChg chg="modNotes">
        <pc:chgData name="Markogiannakis, Aristos" userId="S::aristos.markogiannakis.1@city.ac.uk::80b87048-f730-4318-af7a-80506484f7c5" providerId="AD" clId="Web-{DF0E02EF-A007-F76D-2D70-FDC3E9B4C161}" dt="2018-11-20T20:18:21.095" v="6"/>
        <pc:sldMkLst>
          <pc:docMk/>
          <pc:sldMk cId="0" sldId="265"/>
        </pc:sldMkLst>
      </pc:sldChg>
    </pc:docChg>
  </pc:docChgLst>
  <pc:docChgLst>
    <pc:chgData name="Guest User" userId="S::urn:spo:anon#3ed790801f37c765362a88ac68173510c99eac77a571b8adc8b7e854bab68b92::" providerId="AD" clId="Web-{06D54D52-D0C1-BFDB-FE95-90C51CBE832B}"/>
    <pc:docChg chg="modSld">
      <pc:chgData name="Guest User" userId="S::urn:spo:anon#3ed790801f37c765362a88ac68173510c99eac77a571b8adc8b7e854bab68b92::" providerId="AD" clId="Web-{06D54D52-D0C1-BFDB-FE95-90C51CBE832B}" dt="2019-03-05T19:16:52.064" v="3" actId="1076"/>
      <pc:docMkLst>
        <pc:docMk/>
      </pc:docMkLst>
      <pc:sldChg chg="modSp">
        <pc:chgData name="Guest User" userId="S::urn:spo:anon#3ed790801f37c765362a88ac68173510c99eac77a571b8adc8b7e854bab68b92::" providerId="AD" clId="Web-{06D54D52-D0C1-BFDB-FE95-90C51CBE832B}" dt="2019-03-05T19:16:52.064" v="3" actId="1076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06D54D52-D0C1-BFDB-FE95-90C51CBE832B}" dt="2019-03-05T19:16:52.064" v="3" actId="1076"/>
          <ac:picMkLst>
            <pc:docMk/>
            <pc:sldMk cId="0" sldId="264"/>
            <ac:picMk id="93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9C99D5CB-FE3E-A33D-7DD7-76617BE2B4AA}"/>
    <pc:docChg chg="modSld">
      <pc:chgData name="Guest User" userId="S::urn:spo:anon#3ed790801f37c765362a88ac68173510c99eac77a571b8adc8b7e854bab68b92::" providerId="AD" clId="Web-{9C99D5CB-FE3E-A33D-7DD7-76617BE2B4AA}" dt="2019-03-18T19:56:07.237" v="6" actId="1076"/>
      <pc:docMkLst>
        <pc:docMk/>
      </pc:docMkLst>
      <pc:sldChg chg="modSp">
        <pc:chgData name="Guest User" userId="S::urn:spo:anon#3ed790801f37c765362a88ac68173510c99eac77a571b8adc8b7e854bab68b92::" providerId="AD" clId="Web-{9C99D5CB-FE3E-A33D-7DD7-76617BE2B4AA}" dt="2019-03-18T19:56:07.237" v="6" actId="1076"/>
        <pc:sldMkLst>
          <pc:docMk/>
          <pc:sldMk cId="0" sldId="265"/>
        </pc:sldMkLst>
        <pc:picChg chg="mod">
          <ac:chgData name="Guest User" userId="S::urn:spo:anon#3ed790801f37c765362a88ac68173510c99eac77a571b8adc8b7e854bab68b92::" providerId="AD" clId="Web-{9C99D5CB-FE3E-A33D-7DD7-76617BE2B4AA}" dt="2019-03-18T19:56:07.237" v="6" actId="1076"/>
          <ac:picMkLst>
            <pc:docMk/>
            <pc:sldMk cId="0" sldId="265"/>
            <ac:picMk id="100" creationId="{00000000-0000-0000-0000-000000000000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91CD9A02-C6C8-4246-9F82-DBB85F55F33B}"/>
    <pc:docChg chg="modSld">
      <pc:chgData name="Markogiannakis, Aristos" userId="S::aristos.markogiannakis.1@city.ac.uk::80b87048-f730-4318-af7a-80506484f7c5" providerId="AD" clId="Web-{91CD9A02-C6C8-4246-9F82-DBB85F55F33B}" dt="2018-06-19T08:09:54.339" v="4" actId="1076"/>
      <pc:docMkLst>
        <pc:docMk/>
      </pc:docMkLst>
      <pc:sldChg chg="modSp">
        <pc:chgData name="Markogiannakis, Aristos" userId="S::aristos.markogiannakis.1@city.ac.uk::80b87048-f730-4318-af7a-80506484f7c5" providerId="AD" clId="Web-{91CD9A02-C6C8-4246-9F82-DBB85F55F33B}" dt="2018-06-19T08:09:54.339" v="4" actId="1076"/>
        <pc:sldMkLst>
          <pc:docMk/>
          <pc:sldMk cId="0" sldId="256"/>
        </pc:sldMkLst>
        <pc:spChg chg="mod">
          <ac:chgData name="Markogiannakis, Aristos" userId="S::aristos.markogiannakis.1@city.ac.uk::80b87048-f730-4318-af7a-80506484f7c5" providerId="AD" clId="Web-{91CD9A02-C6C8-4246-9F82-DBB85F55F33B}" dt="2018-06-19T08:09:41.308" v="2" actId="1076"/>
          <ac:spMkLst>
            <pc:docMk/>
            <pc:sldMk cId="0" sldId="256"/>
            <ac:spMk id="15" creationId="{BD7EE1A2-8B2B-4C4D-98ED-9D5E3D6C5C55}"/>
          </ac:spMkLst>
        </pc:spChg>
        <pc:picChg chg="mod">
          <ac:chgData name="Markogiannakis, Aristos" userId="S::aristos.markogiannakis.1@city.ac.uk::80b87048-f730-4318-af7a-80506484f7c5" providerId="AD" clId="Web-{91CD9A02-C6C8-4246-9F82-DBB85F55F33B}" dt="2018-06-19T08:09:54.339" v="4" actId="1076"/>
          <ac:picMkLst>
            <pc:docMk/>
            <pc:sldMk cId="0" sldId="256"/>
            <ac:picMk id="14" creationId="{95F5A9E2-473A-4504-9DB6-01B144C60889}"/>
          </ac:picMkLst>
        </pc:picChg>
      </pc:sldChg>
    </pc:docChg>
  </pc:docChgLst>
  <pc:docChgLst>
    <pc:chgData name="Guest User" userId="S::urn:spo:anon#3ed790801f37c765362a88ac68173510c99eac77a571b8adc8b7e854bab68b92::" providerId="AD" clId="Web-{6C254EA1-8A6E-8BDB-24E3-81D374F6E106}"/>
    <pc:docChg chg="modSld">
      <pc:chgData name="Guest User" userId="S::urn:spo:anon#3ed790801f37c765362a88ac68173510c99eac77a571b8adc8b7e854bab68b92::" providerId="AD" clId="Web-{6C254EA1-8A6E-8BDB-24E3-81D374F6E106}" dt="2019-03-05T20:26:02.664" v="0" actId="1076"/>
      <pc:docMkLst>
        <pc:docMk/>
      </pc:docMkLst>
      <pc:sldChg chg="modSp">
        <pc:chgData name="Guest User" userId="S::urn:spo:anon#3ed790801f37c765362a88ac68173510c99eac77a571b8adc8b7e854bab68b92::" providerId="AD" clId="Web-{6C254EA1-8A6E-8BDB-24E3-81D374F6E106}" dt="2019-03-05T20:26:02.664" v="0" actId="1076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6C254EA1-8A6E-8BDB-24E3-81D374F6E106}" dt="2019-03-05T20:26:02.664" v="0" actId="1076"/>
          <ac:picMkLst>
            <pc:docMk/>
            <pc:sldMk cId="0" sldId="264"/>
            <ac:picMk id="93" creationId="{00000000-0000-0000-0000-000000000000}"/>
          </ac:picMkLst>
        </pc:picChg>
      </pc:sldChg>
    </pc:docChg>
  </pc:docChgLst>
  <pc:docChgLst>
    <pc:chgData name="Guest User" userId="S::urn:spo:anon#54302dffe1bf94f1e42e4c3736cf4222323c29f2f30175f96f0041f9b9b280a8::" providerId="AD" clId="Web-{490F4B95-0EE1-C771-5989-8CA477991228}"/>
    <pc:docChg chg="modSld">
      <pc:chgData name="Guest User" userId="S::urn:spo:anon#54302dffe1bf94f1e42e4c3736cf4222323c29f2f30175f96f0041f9b9b280a8::" providerId="AD" clId="Web-{490F4B95-0EE1-C771-5989-8CA477991228}" dt="2018-11-20T19:15:59.520" v="0" actId="1076"/>
      <pc:docMkLst>
        <pc:docMk/>
      </pc:docMkLst>
      <pc:sldChg chg="modSp">
        <pc:chgData name="Guest User" userId="S::urn:spo:anon#54302dffe1bf94f1e42e4c3736cf4222323c29f2f30175f96f0041f9b9b280a8::" providerId="AD" clId="Web-{490F4B95-0EE1-C771-5989-8CA477991228}" dt="2018-11-20T19:15:59.520" v="0" actId="1076"/>
        <pc:sldMkLst>
          <pc:docMk/>
          <pc:sldMk cId="0" sldId="263"/>
        </pc:sldMkLst>
        <pc:picChg chg="mod">
          <ac:chgData name="Guest User" userId="S::urn:spo:anon#54302dffe1bf94f1e42e4c3736cf4222323c29f2f30175f96f0041f9b9b280a8::" providerId="AD" clId="Web-{490F4B95-0EE1-C771-5989-8CA477991228}" dt="2018-11-20T19:15:59.520" v="0" actId="1076"/>
          <ac:picMkLst>
            <pc:docMk/>
            <pc:sldMk cId="0" sldId="263"/>
            <ac:picMk id="86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986D27FC-8FF3-5709-0B6B-B39F71E907F6}"/>
    <pc:docChg chg="modSld">
      <pc:chgData name="Guest User" userId="S::urn:spo:anon#3ed790801f37c765362a88ac68173510c99eac77a571b8adc8b7e854bab68b92::" providerId="AD" clId="Web-{986D27FC-8FF3-5709-0B6B-B39F71E907F6}" dt="2020-03-02T22:14:00.642" v="0" actId="1076"/>
      <pc:docMkLst>
        <pc:docMk/>
      </pc:docMkLst>
      <pc:sldChg chg="modSp">
        <pc:chgData name="Guest User" userId="S::urn:spo:anon#3ed790801f37c765362a88ac68173510c99eac77a571b8adc8b7e854bab68b92::" providerId="AD" clId="Web-{986D27FC-8FF3-5709-0B6B-B39F71E907F6}" dt="2020-03-02T22:14:00.642" v="0" actId="1076"/>
        <pc:sldMkLst>
          <pc:docMk/>
          <pc:sldMk cId="0" sldId="260"/>
        </pc:sldMkLst>
        <pc:spChg chg="mod">
          <ac:chgData name="Guest User" userId="S::urn:spo:anon#3ed790801f37c765362a88ac68173510c99eac77a571b8adc8b7e854bab68b92::" providerId="AD" clId="Web-{986D27FC-8FF3-5709-0B6B-B39F71E907F6}" dt="2020-03-02T22:14:00.642" v="0" actId="1076"/>
          <ac:spMkLst>
            <pc:docMk/>
            <pc:sldMk cId="0" sldId="260"/>
            <ac:spMk id="63" creationId="{00000000-0000-0000-0000-000000000000}"/>
          </ac:spMkLst>
        </pc:spChg>
      </pc:sldChg>
    </pc:docChg>
  </pc:docChgLst>
  <pc:docChgLst>
    <pc:chgData name="Guest User" userId="S::urn:spo:anon#54302dffe1bf94f1e42e4c3736cf4222323c29f2f30175f96f0041f9b9b280a8::" providerId="AD" clId="Web-{5CE5A10E-98A7-804A-DE41-83292D0E0366}"/>
    <pc:docChg chg="modSld">
      <pc:chgData name="Guest User" userId="S::urn:spo:anon#54302dffe1bf94f1e42e4c3736cf4222323c29f2f30175f96f0041f9b9b280a8::" providerId="AD" clId="Web-{5CE5A10E-98A7-804A-DE41-83292D0E0366}" dt="2019-11-19T16:57:58.759" v="5" actId="1076"/>
      <pc:docMkLst>
        <pc:docMk/>
      </pc:docMkLst>
      <pc:sldChg chg="modSp">
        <pc:chgData name="Guest User" userId="S::urn:spo:anon#54302dffe1bf94f1e42e4c3736cf4222323c29f2f30175f96f0041f9b9b280a8::" providerId="AD" clId="Web-{5CE5A10E-98A7-804A-DE41-83292D0E0366}" dt="2019-11-19T16:54:10.663" v="4" actId="1076"/>
        <pc:sldMkLst>
          <pc:docMk/>
          <pc:sldMk cId="0" sldId="260"/>
        </pc:sldMkLst>
        <pc:spChg chg="mod">
          <ac:chgData name="Guest User" userId="S::urn:spo:anon#54302dffe1bf94f1e42e4c3736cf4222323c29f2f30175f96f0041f9b9b280a8::" providerId="AD" clId="Web-{5CE5A10E-98A7-804A-DE41-83292D0E0366}" dt="2019-11-19T14:22:47.771" v="0" actId="1076"/>
          <ac:spMkLst>
            <pc:docMk/>
            <pc:sldMk cId="0" sldId="260"/>
            <ac:spMk id="63" creationId="{00000000-0000-0000-0000-000000000000}"/>
          </ac:spMkLst>
        </pc:spChg>
        <pc:picChg chg="mod">
          <ac:chgData name="Guest User" userId="S::urn:spo:anon#54302dffe1bf94f1e42e4c3736cf4222323c29f2f30175f96f0041f9b9b280a8::" providerId="AD" clId="Web-{5CE5A10E-98A7-804A-DE41-83292D0E0366}" dt="2019-11-19T14:24:47.395" v="3" actId="1076"/>
          <ac:picMkLst>
            <pc:docMk/>
            <pc:sldMk cId="0" sldId="260"/>
            <ac:picMk id="64" creationId="{00000000-0000-0000-0000-000000000000}"/>
          </ac:picMkLst>
        </pc:picChg>
        <pc:picChg chg="mod">
          <ac:chgData name="Guest User" userId="S::urn:spo:anon#54302dffe1bf94f1e42e4c3736cf4222323c29f2f30175f96f0041f9b9b280a8::" providerId="AD" clId="Web-{5CE5A10E-98A7-804A-DE41-83292D0E0366}" dt="2019-11-19T16:54:10.663" v="4" actId="1076"/>
          <ac:picMkLst>
            <pc:docMk/>
            <pc:sldMk cId="0" sldId="260"/>
            <ac:picMk id="65" creationId="{00000000-0000-0000-0000-000000000000}"/>
          </ac:picMkLst>
        </pc:picChg>
      </pc:sldChg>
      <pc:sldChg chg="modSp">
        <pc:chgData name="Guest User" userId="S::urn:spo:anon#54302dffe1bf94f1e42e4c3736cf4222323c29f2f30175f96f0041f9b9b280a8::" providerId="AD" clId="Web-{5CE5A10E-98A7-804A-DE41-83292D0E0366}" dt="2019-11-19T16:57:58.759" v="5" actId="1076"/>
        <pc:sldMkLst>
          <pc:docMk/>
          <pc:sldMk cId="0" sldId="261"/>
        </pc:sldMkLst>
        <pc:picChg chg="mod">
          <ac:chgData name="Guest User" userId="S::urn:spo:anon#54302dffe1bf94f1e42e4c3736cf4222323c29f2f30175f96f0041f9b9b280a8::" providerId="AD" clId="Web-{5CE5A10E-98A7-804A-DE41-83292D0E0366}" dt="2019-11-19T16:57:58.759" v="5" actId="1076"/>
          <ac:picMkLst>
            <pc:docMk/>
            <pc:sldMk cId="0" sldId="261"/>
            <ac:picMk id="72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9D8AC5A9-9180-4BB4-8D14-989E70F743B7}"/>
    <pc:docChg chg="modSld">
      <pc:chgData name="Guest User" userId="S::urn:spo:anon#3ed790801f37c765362a88ac68173510c99eac77a571b8adc8b7e854bab68b92::" providerId="AD" clId="Web-{9D8AC5A9-9180-4BB4-8D14-989E70F743B7}" dt="2018-06-19T18:46:47.529" v="18" actId="14100"/>
      <pc:docMkLst>
        <pc:docMk/>
      </pc:docMkLst>
      <pc:sldChg chg="modSp">
        <pc:chgData name="Guest User" userId="S::urn:spo:anon#3ed790801f37c765362a88ac68173510c99eac77a571b8adc8b7e854bab68b92::" providerId="AD" clId="Web-{9D8AC5A9-9180-4BB4-8D14-989E70F743B7}" dt="2018-06-19T18:43:33.896" v="14" actId="1076"/>
        <pc:sldMkLst>
          <pc:docMk/>
          <pc:sldMk cId="0" sldId="260"/>
        </pc:sldMkLst>
        <pc:picChg chg="mod">
          <ac:chgData name="Guest User" userId="S::urn:spo:anon#3ed790801f37c765362a88ac68173510c99eac77a571b8adc8b7e854bab68b92::" providerId="AD" clId="Web-{9D8AC5A9-9180-4BB4-8D14-989E70F743B7}" dt="2018-06-19T18:43:27.333" v="11" actId="1076"/>
          <ac:picMkLst>
            <pc:docMk/>
            <pc:sldMk cId="0" sldId="260"/>
            <ac:picMk id="64" creationId="{00000000-0000-0000-0000-000000000000}"/>
          </ac:picMkLst>
        </pc:picChg>
        <pc:picChg chg="mod">
          <ac:chgData name="Guest User" userId="S::urn:spo:anon#3ed790801f37c765362a88ac68173510c99eac77a571b8adc8b7e854bab68b92::" providerId="AD" clId="Web-{9D8AC5A9-9180-4BB4-8D14-989E70F743B7}" dt="2018-06-19T18:43:33.896" v="14" actId="1076"/>
          <ac:picMkLst>
            <pc:docMk/>
            <pc:sldMk cId="0" sldId="260"/>
            <ac:picMk id="65" creationId="{00000000-0000-0000-0000-000000000000}"/>
          </ac:picMkLst>
        </pc:picChg>
      </pc:sldChg>
      <pc:sldChg chg="modSp">
        <pc:chgData name="Guest User" userId="S::urn:spo:anon#3ed790801f37c765362a88ac68173510c99eac77a571b8adc8b7e854bab68b92::" providerId="AD" clId="Web-{9D8AC5A9-9180-4BB4-8D14-989E70F743B7}" dt="2018-06-19T18:45:35.633" v="17" actId="14100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9D8AC5A9-9180-4BB4-8D14-989E70F743B7}" dt="2018-06-19T18:45:35.633" v="17" actId="14100"/>
          <ac:picMkLst>
            <pc:docMk/>
            <pc:sldMk cId="0" sldId="264"/>
            <ac:picMk id="93" creationId="{00000000-0000-0000-0000-000000000000}"/>
          </ac:picMkLst>
        </pc:picChg>
      </pc:sldChg>
      <pc:sldChg chg="modSp">
        <pc:chgData name="Guest User" userId="S::urn:spo:anon#3ed790801f37c765362a88ac68173510c99eac77a571b8adc8b7e854bab68b92::" providerId="AD" clId="Web-{9D8AC5A9-9180-4BB4-8D14-989E70F743B7}" dt="2018-06-19T18:46:47.529" v="18" actId="14100"/>
        <pc:sldMkLst>
          <pc:docMk/>
          <pc:sldMk cId="0" sldId="265"/>
        </pc:sldMkLst>
        <pc:picChg chg="mod">
          <ac:chgData name="Guest User" userId="S::urn:spo:anon#3ed790801f37c765362a88ac68173510c99eac77a571b8adc8b7e854bab68b92::" providerId="AD" clId="Web-{9D8AC5A9-9180-4BB4-8D14-989E70F743B7}" dt="2018-06-19T18:46:47.529" v="18" actId="14100"/>
          <ac:picMkLst>
            <pc:docMk/>
            <pc:sldMk cId="0" sldId="265"/>
            <ac:picMk id="100" creationId="{00000000-0000-0000-0000-000000000000}"/>
          </ac:picMkLst>
        </pc:picChg>
      </pc:sldChg>
    </pc:docChg>
  </pc:docChgLst>
  <pc:docChgLst>
    <pc:chgData name="Guest User" userId="S::urn:spo:anon#b985cfb0bbe9b71ac14478dc81549cc049f5cea414a206f77e01393a17834347::" providerId="AD" clId="Web-{A38FD119-2EF7-621B-8B19-FF70F40A3CF0}"/>
    <pc:docChg chg="modSld">
      <pc:chgData name="Guest User" userId="S::urn:spo:anon#b985cfb0bbe9b71ac14478dc81549cc049f5cea414a206f77e01393a17834347::" providerId="AD" clId="Web-{A38FD119-2EF7-621B-8B19-FF70F40A3CF0}" dt="2018-11-20T19:16:00.661" v="0" actId="14100"/>
      <pc:docMkLst>
        <pc:docMk/>
      </pc:docMkLst>
      <pc:sldChg chg="modSp">
        <pc:chgData name="Guest User" userId="S::urn:spo:anon#b985cfb0bbe9b71ac14478dc81549cc049f5cea414a206f77e01393a17834347::" providerId="AD" clId="Web-{A38FD119-2EF7-621B-8B19-FF70F40A3CF0}" dt="2018-11-20T19:16:00.661" v="0" actId="14100"/>
        <pc:sldMkLst>
          <pc:docMk/>
          <pc:sldMk cId="0" sldId="263"/>
        </pc:sldMkLst>
        <pc:picChg chg="mod">
          <ac:chgData name="Guest User" userId="S::urn:spo:anon#b985cfb0bbe9b71ac14478dc81549cc049f5cea414a206f77e01393a17834347::" providerId="AD" clId="Web-{A38FD119-2EF7-621B-8B19-FF70F40A3CF0}" dt="2018-11-20T19:16:00.661" v="0" actId="14100"/>
          <ac:picMkLst>
            <pc:docMk/>
            <pc:sldMk cId="0" sldId="263"/>
            <ac:picMk id="86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C5773389-5D81-4ECE-AD99-5CEA753FE1F3}"/>
    <pc:docChg chg="modSld">
      <pc:chgData name="Guest User" userId="S::urn:spo:anon#3ed790801f37c765362a88ac68173510c99eac77a571b8adc8b7e854bab68b92::" providerId="AD" clId="Web-{C5773389-5D81-4ECE-AD99-5CEA753FE1F3}" dt="2018-06-19T19:03:40.691" v="5" actId="1076"/>
      <pc:docMkLst>
        <pc:docMk/>
      </pc:docMkLst>
      <pc:sldChg chg="modSp">
        <pc:chgData name="Guest User" userId="S::urn:spo:anon#3ed790801f37c765362a88ac68173510c99eac77a571b8adc8b7e854bab68b92::" providerId="AD" clId="Web-{C5773389-5D81-4ECE-AD99-5CEA753FE1F3}" dt="2018-06-19T18:46:17.366" v="2" actId="1076"/>
        <pc:sldMkLst>
          <pc:docMk/>
          <pc:sldMk cId="0" sldId="260"/>
        </pc:sldMkLst>
        <pc:picChg chg="mod">
          <ac:chgData name="Guest User" userId="S::urn:spo:anon#3ed790801f37c765362a88ac68173510c99eac77a571b8adc8b7e854bab68b92::" providerId="AD" clId="Web-{C5773389-5D81-4ECE-AD99-5CEA753FE1F3}" dt="2018-06-19T18:46:17.288" v="1" actId="1076"/>
          <ac:picMkLst>
            <pc:docMk/>
            <pc:sldMk cId="0" sldId="260"/>
            <ac:picMk id="64" creationId="{00000000-0000-0000-0000-000000000000}"/>
          </ac:picMkLst>
        </pc:picChg>
        <pc:picChg chg="mod">
          <ac:chgData name="Guest User" userId="S::urn:spo:anon#3ed790801f37c765362a88ac68173510c99eac77a571b8adc8b7e854bab68b92::" providerId="AD" clId="Web-{C5773389-5D81-4ECE-AD99-5CEA753FE1F3}" dt="2018-06-19T18:46:17.366" v="2" actId="1076"/>
          <ac:picMkLst>
            <pc:docMk/>
            <pc:sldMk cId="0" sldId="260"/>
            <ac:picMk id="65" creationId="{00000000-0000-0000-0000-000000000000}"/>
          </ac:picMkLst>
        </pc:picChg>
      </pc:sldChg>
      <pc:sldChg chg="modSp">
        <pc:chgData name="Guest User" userId="S::urn:spo:anon#3ed790801f37c765362a88ac68173510c99eac77a571b8adc8b7e854bab68b92::" providerId="AD" clId="Web-{C5773389-5D81-4ECE-AD99-5CEA753FE1F3}" dt="2018-06-19T19:03:40.691" v="5" actId="1076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C5773389-5D81-4ECE-AD99-5CEA753FE1F3}" dt="2018-06-19T19:03:40.691" v="5" actId="1076"/>
          <ac:picMkLst>
            <pc:docMk/>
            <pc:sldMk cId="0" sldId="264"/>
            <ac:picMk id="93" creationId="{00000000-0000-0000-0000-000000000000}"/>
          </ac:picMkLst>
        </pc:picChg>
      </pc:sldChg>
      <pc:sldChg chg="modSp">
        <pc:chgData name="Guest User" userId="S::urn:spo:anon#3ed790801f37c765362a88ac68173510c99eac77a571b8adc8b7e854bab68b92::" providerId="AD" clId="Web-{C5773389-5D81-4ECE-AD99-5CEA753FE1F3}" dt="2018-06-19T19:03:30.206" v="3" actId="1076"/>
        <pc:sldMkLst>
          <pc:docMk/>
          <pc:sldMk cId="0" sldId="265"/>
        </pc:sldMkLst>
        <pc:picChg chg="mod">
          <ac:chgData name="Guest User" userId="S::urn:spo:anon#3ed790801f37c765362a88ac68173510c99eac77a571b8adc8b7e854bab68b92::" providerId="AD" clId="Web-{C5773389-5D81-4ECE-AD99-5CEA753FE1F3}" dt="2018-06-19T19:03:30.206" v="3" actId="1076"/>
          <ac:picMkLst>
            <pc:docMk/>
            <pc:sldMk cId="0" sldId="265"/>
            <ac:picMk id="100" creationId="{00000000-0000-0000-0000-000000000000}"/>
          </ac:picMkLst>
        </pc:picChg>
      </pc:sldChg>
    </pc:docChg>
  </pc:docChgLst>
  <pc:docChgLst>
    <pc:chgData name="UG-Baras, Oleg" userId="S::oleg.baras@city.ac.uk::e93ec355-ca10-45ca-ad65-43a7293880e3" providerId="AD" clId="Web-{A1146320-7000-8416-AE3E-05D496C303DF}"/>
    <pc:docChg chg="modSld">
      <pc:chgData name="UG-Baras, Oleg" userId="S::oleg.baras@city.ac.uk::e93ec355-ca10-45ca-ad65-43a7293880e3" providerId="AD" clId="Web-{A1146320-7000-8416-AE3E-05D496C303DF}" dt="2019-12-01T17:59:18.136" v="1" actId="1076"/>
      <pc:docMkLst>
        <pc:docMk/>
      </pc:docMkLst>
      <pc:sldChg chg="modSp">
        <pc:chgData name="UG-Baras, Oleg" userId="S::oleg.baras@city.ac.uk::e93ec355-ca10-45ca-ad65-43a7293880e3" providerId="AD" clId="Web-{A1146320-7000-8416-AE3E-05D496C303DF}" dt="2019-12-01T17:59:18.136" v="1" actId="1076"/>
        <pc:sldMkLst>
          <pc:docMk/>
          <pc:sldMk cId="0" sldId="260"/>
        </pc:sldMkLst>
        <pc:picChg chg="mod">
          <ac:chgData name="UG-Baras, Oleg" userId="S::oleg.baras@city.ac.uk::e93ec355-ca10-45ca-ad65-43a7293880e3" providerId="AD" clId="Web-{A1146320-7000-8416-AE3E-05D496C303DF}" dt="2019-12-01T17:59:18.136" v="1" actId="1076"/>
          <ac:picMkLst>
            <pc:docMk/>
            <pc:sldMk cId="0" sldId="260"/>
            <ac:picMk id="65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27B4E7D1-F2D1-4CDF-BBE3-7464EF5F30DC}"/>
    <pc:docChg chg="modSld">
      <pc:chgData name="Guest User" userId="S::urn:spo:anon#3ed790801f37c765362a88ac68173510c99eac77a571b8adc8b7e854bab68b92::" providerId="AD" clId="Web-{27B4E7D1-F2D1-4CDF-BBE3-7464EF5F30DC}" dt="2019-11-26T18:34:18.348" v="1" actId="14100"/>
      <pc:docMkLst>
        <pc:docMk/>
      </pc:docMkLst>
      <pc:sldChg chg="modSp">
        <pc:chgData name="Guest User" userId="S::urn:spo:anon#3ed790801f37c765362a88ac68173510c99eac77a571b8adc8b7e854bab68b92::" providerId="AD" clId="Web-{27B4E7D1-F2D1-4CDF-BBE3-7464EF5F30DC}" dt="2019-11-26T18:34:18.348" v="1" actId="14100"/>
        <pc:sldMkLst>
          <pc:docMk/>
          <pc:sldMk cId="0" sldId="263"/>
        </pc:sldMkLst>
        <pc:picChg chg="mod">
          <ac:chgData name="Guest User" userId="S::urn:spo:anon#3ed790801f37c765362a88ac68173510c99eac77a571b8adc8b7e854bab68b92::" providerId="AD" clId="Web-{27B4E7D1-F2D1-4CDF-BBE3-7464EF5F30DC}" dt="2019-11-26T18:34:18.348" v="1" actId="14100"/>
          <ac:picMkLst>
            <pc:docMk/>
            <pc:sldMk cId="0" sldId="263"/>
            <ac:picMk id="86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1EC94C88-9AA2-F1C1-F3E4-7BE6D0F7A2A8}"/>
    <pc:docChg chg="modSld">
      <pc:chgData name="Guest User" userId="S::urn:spo:anon#3ed790801f37c765362a88ac68173510c99eac77a571b8adc8b7e854bab68b92::" providerId="AD" clId="Web-{1EC94C88-9AA2-F1C1-F3E4-7BE6D0F7A2A8}" dt="2019-03-07T20:37:08.185" v="7" actId="1076"/>
      <pc:docMkLst>
        <pc:docMk/>
      </pc:docMkLst>
      <pc:sldChg chg="modSp">
        <pc:chgData name="Guest User" userId="S::urn:spo:anon#3ed790801f37c765362a88ac68173510c99eac77a571b8adc8b7e854bab68b92::" providerId="AD" clId="Web-{1EC94C88-9AA2-F1C1-F3E4-7BE6D0F7A2A8}" dt="2019-03-07T20:37:08.185" v="7" actId="1076"/>
        <pc:sldMkLst>
          <pc:docMk/>
          <pc:sldMk cId="0" sldId="261"/>
        </pc:sldMkLst>
        <pc:picChg chg="mod">
          <ac:chgData name="Guest User" userId="S::urn:spo:anon#3ed790801f37c765362a88ac68173510c99eac77a571b8adc8b7e854bab68b92::" providerId="AD" clId="Web-{1EC94C88-9AA2-F1C1-F3E4-7BE6D0F7A2A8}" dt="2019-03-07T20:37:08.185" v="7" actId="1076"/>
          <ac:picMkLst>
            <pc:docMk/>
            <pc:sldMk cId="0" sldId="261"/>
            <ac:picMk id="72" creationId="{00000000-0000-0000-0000-000000000000}"/>
          </ac:picMkLst>
        </pc:picChg>
      </pc:sldChg>
      <pc:sldChg chg="modSp">
        <pc:chgData name="Guest User" userId="S::urn:spo:anon#3ed790801f37c765362a88ac68173510c99eac77a571b8adc8b7e854bab68b92::" providerId="AD" clId="Web-{1EC94C88-9AA2-F1C1-F3E4-7BE6D0F7A2A8}" dt="2019-03-07T20:36:26.294" v="3" actId="1076"/>
        <pc:sldMkLst>
          <pc:docMk/>
          <pc:sldMk cId="0" sldId="263"/>
        </pc:sldMkLst>
        <pc:picChg chg="mod">
          <ac:chgData name="Guest User" userId="S::urn:spo:anon#3ed790801f37c765362a88ac68173510c99eac77a571b8adc8b7e854bab68b92::" providerId="AD" clId="Web-{1EC94C88-9AA2-F1C1-F3E4-7BE6D0F7A2A8}" dt="2019-03-07T20:36:26.294" v="3" actId="1076"/>
          <ac:picMkLst>
            <pc:docMk/>
            <pc:sldMk cId="0" sldId="263"/>
            <ac:picMk id="86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A1869D87-6B5B-48E0-C486-4F4F02BD6523}"/>
    <pc:docChg chg="modSld">
      <pc:chgData name="Guest User" userId="S::urn:spo:anon#3ed790801f37c765362a88ac68173510c99eac77a571b8adc8b7e854bab68b92::" providerId="AD" clId="Web-{A1869D87-6B5B-48E0-C486-4F4F02BD6523}" dt="2020-03-03T19:32:42.329" v="1" actId="1076"/>
      <pc:docMkLst>
        <pc:docMk/>
      </pc:docMkLst>
      <pc:sldChg chg="modSp">
        <pc:chgData name="Guest User" userId="S::urn:spo:anon#3ed790801f37c765362a88ac68173510c99eac77a571b8adc8b7e854bab68b92::" providerId="AD" clId="Web-{A1869D87-6B5B-48E0-C486-4F4F02BD6523}" dt="2020-03-03T19:32:42.329" v="1" actId="1076"/>
        <pc:sldMkLst>
          <pc:docMk/>
          <pc:sldMk cId="0" sldId="257"/>
        </pc:sldMkLst>
        <pc:spChg chg="mod">
          <ac:chgData name="Guest User" userId="S::urn:spo:anon#3ed790801f37c765362a88ac68173510c99eac77a571b8adc8b7e854bab68b92::" providerId="AD" clId="Web-{A1869D87-6B5B-48E0-C486-4F4F02BD6523}" dt="2020-03-03T19:32:42.329" v="1" actId="1076"/>
          <ac:spMkLst>
            <pc:docMk/>
            <pc:sldMk cId="0" sldId="257"/>
            <ac:spMk id="42" creationId="{00000000-0000-0000-0000-000000000000}"/>
          </ac:spMkLst>
        </pc:spChg>
      </pc:sldChg>
    </pc:docChg>
  </pc:docChgLst>
  <pc:docChgLst>
    <pc:chgData name="UG-Baras, Oleg" userId="S::oleg.baras@city.ac.uk::e93ec355-ca10-45ca-ad65-43a7293880e3" providerId="AD" clId="Web-{1115B24F-E986-245B-DD22-47016F7DE88F}"/>
    <pc:docChg chg="modSld">
      <pc:chgData name="UG-Baras, Oleg" userId="S::oleg.baras@city.ac.uk::e93ec355-ca10-45ca-ad65-43a7293880e3" providerId="AD" clId="Web-{1115B24F-E986-245B-DD22-47016F7DE88F}" dt="2019-12-01T18:01:19.165" v="7" actId="14100"/>
      <pc:docMkLst>
        <pc:docMk/>
      </pc:docMkLst>
      <pc:sldChg chg="modSp">
        <pc:chgData name="UG-Baras, Oleg" userId="S::oleg.baras@city.ac.uk::e93ec355-ca10-45ca-ad65-43a7293880e3" providerId="AD" clId="Web-{1115B24F-E986-245B-DD22-47016F7DE88F}" dt="2019-12-01T18:01:19.165" v="7" actId="14100"/>
        <pc:sldMkLst>
          <pc:docMk/>
          <pc:sldMk cId="0" sldId="260"/>
        </pc:sldMkLst>
        <pc:picChg chg="mod">
          <ac:chgData name="UG-Baras, Oleg" userId="S::oleg.baras@city.ac.uk::e93ec355-ca10-45ca-ad65-43a7293880e3" providerId="AD" clId="Web-{1115B24F-E986-245B-DD22-47016F7DE88F}" dt="2019-12-01T18:01:19.165" v="7" actId="14100"/>
          <ac:picMkLst>
            <pc:docMk/>
            <pc:sldMk cId="0" sldId="260"/>
            <ac:picMk id="65" creationId="{00000000-0000-0000-0000-000000000000}"/>
          </ac:picMkLst>
        </pc:picChg>
      </pc:sldChg>
      <pc:sldChg chg="modSp">
        <pc:chgData name="UG-Baras, Oleg" userId="S::oleg.baras@city.ac.uk::e93ec355-ca10-45ca-ad65-43a7293880e3" providerId="AD" clId="Web-{1115B24F-E986-245B-DD22-47016F7DE88F}" dt="2019-12-01T18:01:13.946" v="6" actId="1076"/>
        <pc:sldMkLst>
          <pc:docMk/>
          <pc:sldMk cId="0" sldId="261"/>
        </pc:sldMkLst>
        <pc:picChg chg="mod">
          <ac:chgData name="UG-Baras, Oleg" userId="S::oleg.baras@city.ac.uk::e93ec355-ca10-45ca-ad65-43a7293880e3" providerId="AD" clId="Web-{1115B24F-E986-245B-DD22-47016F7DE88F}" dt="2019-12-01T18:01:13.946" v="6" actId="1076"/>
          <ac:picMkLst>
            <pc:docMk/>
            <pc:sldMk cId="0" sldId="261"/>
            <ac:picMk id="72" creationId="{00000000-0000-0000-0000-000000000000}"/>
          </ac:picMkLst>
        </pc:picChg>
      </pc:sldChg>
    </pc:docChg>
  </pc:docChgLst>
  <pc:docChgLst>
    <pc:chgData name="Guest User" userId="S::urn:spo:anon#3ed790801f37c765362a88ac68173510c99eac77a571b8adc8b7e854bab68b92::" providerId="AD" clId="Web-{FBC407BF-3060-0C5B-2B9E-E32651C1E94F}"/>
    <pc:docChg chg="modSld">
      <pc:chgData name="Guest User" userId="S::urn:spo:anon#3ed790801f37c765362a88ac68173510c99eac77a571b8adc8b7e854bab68b92::" providerId="AD" clId="Web-{FBC407BF-3060-0C5B-2B9E-E32651C1E94F}" dt="2020-03-03T20:37:42.052" v="6" actId="1076"/>
      <pc:docMkLst>
        <pc:docMk/>
      </pc:docMkLst>
      <pc:sldChg chg="modSp">
        <pc:chgData name="Guest User" userId="S::urn:spo:anon#3ed790801f37c765362a88ac68173510c99eac77a571b8adc8b7e854bab68b92::" providerId="AD" clId="Web-{FBC407BF-3060-0C5B-2B9E-E32651C1E94F}" dt="2020-03-03T19:45:50.955" v="4" actId="14100"/>
        <pc:sldMkLst>
          <pc:docMk/>
          <pc:sldMk cId="0" sldId="264"/>
        </pc:sldMkLst>
        <pc:picChg chg="mod">
          <ac:chgData name="Guest User" userId="S::urn:spo:anon#3ed790801f37c765362a88ac68173510c99eac77a571b8adc8b7e854bab68b92::" providerId="AD" clId="Web-{FBC407BF-3060-0C5B-2B9E-E32651C1E94F}" dt="2020-03-03T19:45:50.955" v="4" actId="14100"/>
          <ac:picMkLst>
            <pc:docMk/>
            <pc:sldMk cId="0" sldId="264"/>
            <ac:picMk id="93" creationId="{00000000-0000-0000-0000-000000000000}"/>
          </ac:picMkLst>
        </pc:picChg>
      </pc:sldChg>
      <pc:sldChg chg="modSp">
        <pc:chgData name="Guest User" userId="S::urn:spo:anon#3ed790801f37c765362a88ac68173510c99eac77a571b8adc8b7e854bab68b92::" providerId="AD" clId="Web-{FBC407BF-3060-0C5B-2B9E-E32651C1E94F}" dt="2020-03-03T20:37:42.052" v="6" actId="1076"/>
        <pc:sldMkLst>
          <pc:docMk/>
          <pc:sldMk cId="0" sldId="266"/>
        </pc:sldMkLst>
        <pc:spChg chg="mod">
          <ac:chgData name="Guest User" userId="S::urn:spo:anon#3ed790801f37c765362a88ac68173510c99eac77a571b8adc8b7e854bab68b92::" providerId="AD" clId="Web-{FBC407BF-3060-0C5B-2B9E-E32651C1E94F}" dt="2020-03-03T20:33:33.550" v="5" actId="1076"/>
          <ac:spMkLst>
            <pc:docMk/>
            <pc:sldMk cId="0" sldId="266"/>
            <ac:spMk id="105" creationId="{00000000-0000-0000-0000-000000000000}"/>
          </ac:spMkLst>
        </pc:spChg>
        <pc:spChg chg="mod">
          <ac:chgData name="Guest User" userId="S::urn:spo:anon#3ed790801f37c765362a88ac68173510c99eac77a571b8adc8b7e854bab68b92::" providerId="AD" clId="Web-{FBC407BF-3060-0C5B-2B9E-E32651C1E94F}" dt="2020-03-03T20:37:42.052" v="6" actId="1076"/>
          <ac:spMkLst>
            <pc:docMk/>
            <pc:sldMk cId="0" sldId="266"/>
            <ac:spMk id="106" creationId="{00000000-0000-0000-0000-000000000000}"/>
          </ac:spMkLst>
        </pc:spChg>
      </pc:sldChg>
    </pc:docChg>
  </pc:docChgLst>
  <pc:docChgLst>
    <pc:chgData name="Guest User" userId="S::urn:spo:anon#95a9d84793e173871f4a2dd545fae3699ef099b66a4ffe8c637feb9660dfc063::" providerId="AD" clId="Web-{96669210-1ADC-CFF4-470D-F6B64BF90E50}"/>
    <pc:docChg chg="modSld">
      <pc:chgData name="Guest User" userId="S::urn:spo:anon#95a9d84793e173871f4a2dd545fae3699ef099b66a4ffe8c637feb9660dfc063::" providerId="AD" clId="Web-{96669210-1ADC-CFF4-470D-F6B64BF90E50}" dt="2020-03-03T19:46:54.645" v="13" actId="14100"/>
      <pc:docMkLst>
        <pc:docMk/>
      </pc:docMkLst>
      <pc:sldChg chg="modSp">
        <pc:chgData name="Guest User" userId="S::urn:spo:anon#95a9d84793e173871f4a2dd545fae3699ef099b66a4ffe8c637feb9660dfc063::" providerId="AD" clId="Web-{96669210-1ADC-CFF4-470D-F6B64BF90E50}" dt="2020-03-03T19:46:54.645" v="13" actId="14100"/>
        <pc:sldMkLst>
          <pc:docMk/>
          <pc:sldMk cId="0" sldId="262"/>
        </pc:sldMkLst>
        <pc:picChg chg="mod">
          <ac:chgData name="Guest User" userId="S::urn:spo:anon#95a9d84793e173871f4a2dd545fae3699ef099b66a4ffe8c637feb9660dfc063::" providerId="AD" clId="Web-{96669210-1ADC-CFF4-470D-F6B64BF90E50}" dt="2020-03-03T19:46:54.645" v="13" actId="14100"/>
          <ac:picMkLst>
            <pc:docMk/>
            <pc:sldMk cId="0" sldId="262"/>
            <ac:picMk id="79" creationId="{00000000-0000-0000-0000-000000000000}"/>
          </ac:picMkLst>
        </pc:picChg>
      </pc:sldChg>
      <pc:sldChg chg="modSp">
        <pc:chgData name="Guest User" userId="S::urn:spo:anon#95a9d84793e173871f4a2dd545fae3699ef099b66a4ffe8c637feb9660dfc063::" providerId="AD" clId="Web-{96669210-1ADC-CFF4-470D-F6B64BF90E50}" dt="2020-03-03T19:43:52.284" v="2" actId="1076"/>
        <pc:sldMkLst>
          <pc:docMk/>
          <pc:sldMk cId="0" sldId="264"/>
        </pc:sldMkLst>
        <pc:picChg chg="mod">
          <ac:chgData name="Guest User" userId="S::urn:spo:anon#95a9d84793e173871f4a2dd545fae3699ef099b66a4ffe8c637feb9660dfc063::" providerId="AD" clId="Web-{96669210-1ADC-CFF4-470D-F6B64BF90E50}" dt="2020-03-03T19:43:52.284" v="2" actId="1076"/>
          <ac:picMkLst>
            <pc:docMk/>
            <pc:sldMk cId="0" sldId="264"/>
            <ac:picMk id="93" creationId="{00000000-0000-0000-0000-000000000000}"/>
          </ac:picMkLst>
        </pc:picChg>
      </pc:sldChg>
      <pc:sldChg chg="modSp">
        <pc:chgData name="Guest User" userId="S::urn:spo:anon#95a9d84793e173871f4a2dd545fae3699ef099b66a4ffe8c637feb9660dfc063::" providerId="AD" clId="Web-{96669210-1ADC-CFF4-470D-F6B64BF90E50}" dt="2020-03-03T19:44:02.066" v="7" actId="1076"/>
        <pc:sldMkLst>
          <pc:docMk/>
          <pc:sldMk cId="0" sldId="265"/>
        </pc:sldMkLst>
        <pc:picChg chg="mod">
          <ac:chgData name="Guest User" userId="S::urn:spo:anon#95a9d84793e173871f4a2dd545fae3699ef099b66a4ffe8c637feb9660dfc063::" providerId="AD" clId="Web-{96669210-1ADC-CFF4-470D-F6B64BF90E50}" dt="2020-03-03T19:44:02.066" v="7" actId="1076"/>
          <ac:picMkLst>
            <pc:docMk/>
            <pc:sldMk cId="0" sldId="265"/>
            <ac:picMk id="100" creationId="{00000000-0000-0000-0000-000000000000}"/>
          </ac:picMkLst>
        </pc:picChg>
      </pc:sldChg>
      <pc:sldChg chg="modSp">
        <pc:chgData name="Guest User" userId="S::urn:spo:anon#95a9d84793e173871f4a2dd545fae3699ef099b66a4ffe8c637feb9660dfc063::" providerId="AD" clId="Web-{96669210-1ADC-CFF4-470D-F6B64BF90E50}" dt="2020-03-03T19:44:11.659" v="9" actId="1076"/>
        <pc:sldMkLst>
          <pc:docMk/>
          <pc:sldMk cId="0" sldId="266"/>
        </pc:sldMkLst>
        <pc:picChg chg="mod">
          <ac:chgData name="Guest User" userId="S::urn:spo:anon#95a9d84793e173871f4a2dd545fae3699ef099b66a4ffe8c637feb9660dfc063::" providerId="AD" clId="Web-{96669210-1ADC-CFF4-470D-F6B64BF90E50}" dt="2020-03-03T19:44:11.659" v="9" actId="1076"/>
          <ac:picMkLst>
            <pc:docMk/>
            <pc:sldMk cId="0" sldId="266"/>
            <ac:picMk id="107" creationId="{00000000-0000-0000-0000-000000000000}"/>
          </ac:picMkLst>
        </pc:picChg>
      </pc:sldChg>
    </pc:docChg>
  </pc:docChgLst>
  <pc:docChgLst>
    <pc:chgData name="Markogiannakis, Aristos" userId="S::aristos.markogiannakis.1@city.ac.uk::80b87048-f730-4318-af7a-80506484f7c5" providerId="AD" clId="Web-{6BE5B727-9654-4659-855D-997D681CC518}"/>
    <pc:docChg chg="modSld">
      <pc:chgData name="Markogiannakis, Aristos" userId="S::aristos.markogiannakis.1@city.ac.uk::80b87048-f730-4318-af7a-80506484f7c5" providerId="AD" clId="Web-{6BE5B727-9654-4659-855D-997D681CC518}" dt="2018-06-19T08:13:34.699" v="50" actId="1076"/>
      <pc:docMkLst>
        <pc:docMk/>
      </pc:docMkLst>
      <pc:sldChg chg="addSp delSp modSp mod modClrScheme chgLayout">
        <pc:chgData name="Markogiannakis, Aristos" userId="S::aristos.markogiannakis.1@city.ac.uk::80b87048-f730-4318-af7a-80506484f7c5" providerId="AD" clId="Web-{6BE5B727-9654-4659-855D-997D681CC518}" dt="2018-06-19T08:13:34.699" v="50" actId="1076"/>
        <pc:sldMkLst>
          <pc:docMk/>
          <pc:sldMk cId="0" sldId="256"/>
        </pc:sldMkLst>
        <pc:spChg chg="add del mod ord">
          <ac:chgData name="Markogiannakis, Aristos" userId="S::aristos.markogiannakis.1@city.ac.uk::80b87048-f730-4318-af7a-80506484f7c5" providerId="AD" clId="Web-{6BE5B727-9654-4659-855D-997D681CC518}" dt="2018-06-19T08:11:18.195" v="3" actId="1076"/>
          <ac:spMkLst>
            <pc:docMk/>
            <pc:sldMk cId="0" sldId="256"/>
            <ac:spMk id="2" creationId="{8D9F4137-2B76-45BA-A33A-48B87DB5D2B2}"/>
          </ac:spMkLst>
        </pc:spChg>
        <pc:spChg chg="add del mod ord">
          <ac:chgData name="Markogiannakis, Aristos" userId="S::aristos.markogiannakis.1@city.ac.uk::80b87048-f730-4318-af7a-80506484f7c5" providerId="AD" clId="Web-{6BE5B727-9654-4659-855D-997D681CC518}" dt="2018-06-19T08:11:22.696" v="4" actId="1076"/>
          <ac:spMkLst>
            <pc:docMk/>
            <pc:sldMk cId="0" sldId="256"/>
            <ac:spMk id="3" creationId="{5F7BE2A8-EDB6-4F9D-A3C6-B51F5CC4660C}"/>
          </ac:spMkLst>
        </pc:spChg>
        <pc:spChg chg="del">
          <ac:chgData name="Markogiannakis, Aristos" userId="S::aristos.markogiannakis.1@city.ac.uk::80b87048-f730-4318-af7a-80506484f7c5" providerId="AD" clId="Web-{6BE5B727-9654-4659-855D-997D681CC518}" dt="2018-06-19T08:10:42.757" v="0" actId="1076"/>
          <ac:spMkLst>
            <pc:docMk/>
            <pc:sldMk cId="0" sldId="256"/>
            <ac:spMk id="13" creationId="{3FBC89C3-8F6A-43B7-AC66-61AA37C1C751}"/>
          </ac:spMkLst>
        </pc:spChg>
        <pc:spChg chg="mod">
          <ac:chgData name="Markogiannakis, Aristos" userId="S::aristos.markogiannakis.1@city.ac.uk::80b87048-f730-4318-af7a-80506484f7c5" providerId="AD" clId="Web-{6BE5B727-9654-4659-855D-997D681CC518}" dt="2018-06-19T08:13:34.699" v="50" actId="1076"/>
          <ac:spMkLst>
            <pc:docMk/>
            <pc:sldMk cId="0" sldId="256"/>
            <ac:spMk id="15" creationId="{BD7EE1A2-8B2B-4C4D-98ED-9D5E3D6C5C55}"/>
          </ac:spMkLst>
        </pc:spChg>
        <pc:spChg chg="mod">
          <ac:chgData name="Markogiannakis, Aristos" userId="S::aristos.markogiannakis.1@city.ac.uk::80b87048-f730-4318-af7a-80506484f7c5" providerId="AD" clId="Web-{6BE5B727-9654-4659-855D-997D681CC518}" dt="2018-06-19T08:12:42.916" v="15" actId="1076"/>
          <ac:spMkLst>
            <pc:docMk/>
            <pc:sldMk cId="0" sldId="256"/>
            <ac:spMk id="16" creationId="{50E86E63-0830-464C-9E94-67860F51740B}"/>
          </ac:spMkLst>
        </pc:spChg>
        <pc:picChg chg="mod">
          <ac:chgData name="Markogiannakis, Aristos" userId="S::aristos.markogiannakis.1@city.ac.uk::80b87048-f730-4318-af7a-80506484f7c5" providerId="AD" clId="Web-{6BE5B727-9654-4659-855D-997D681CC518}" dt="2018-06-19T08:13:29.574" v="49" actId="1076"/>
          <ac:picMkLst>
            <pc:docMk/>
            <pc:sldMk cId="0" sldId="256"/>
            <ac:picMk id="14" creationId="{95F5A9E2-473A-4504-9DB6-01B144C608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what-is-async-await-why-should-you-car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avascript.info/async-await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src.io/understanding-asynchronous-javascript-the-event-loop-74cd408419f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sessionstack.com/how-javascript-works-event-loop-and-the-rise-of-async-programming-5-ways-to-better-coding-with-2f077c4438b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isingstack.com/asynchronous-javascrip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sessionstack.com/how-javascript-works-event-loop-and-the-rise-of-async-programming-5-ways-to-better-coding-with-2f077c4438b5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https://blog.patricktriest.com/what-is-async-await-why-should-you-care/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u="sng"/>
          </a:p>
          <a:p>
            <a:pPr>
              <a:buNone/>
            </a:pPr>
            <a:r>
              <a:rPr lang="en">
                <a:hlinkClick r:id="rId4"/>
              </a:rPr>
              <a:t>https://javascript.info/async-await</a:t>
            </a:r>
            <a:r>
              <a:rPr lang="en"/>
              <a:t>  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http://www.dotnetcurry.com/javascript/1131/ecmascript6-async-using-generators-promises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Read this...</a:t>
            </a:r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r>
              <a:rPr lang="en">
                <a:hlinkClick r:id="rId3"/>
              </a:rPr>
              <a:t>https://blog.bitsrc.io/understanding-asynchronous-javascript-the-event-loop-74cd408419ff</a:t>
            </a:r>
            <a:r>
              <a:rPr lang="en-US"/>
              <a:t>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4"/>
              </a:rPr>
              <a:t>https://blog.sessionstack.com/how-javascript-works-event-loop-and-the-rise-of-async-programming-5-ways-to-better-coding-with-2f077c4438b5</a:t>
            </a:r>
            <a:endParaRPr lang="en-US"/>
          </a:p>
          <a:p>
            <a:pPr marL="0" indent="0">
              <a:buNone/>
            </a:pPr>
            <a:endParaRPr lang="en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https://medium.freecodecamp.org/javascript-from-callbacks-to-async-await-1cc090ddad99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https://blog.risingstack.com/asynchronous-javascript/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https://blog.sessionstack.com/how-javascript-works-event-loop-and-the-rise-of-async-programming-5-ways-to-better-coding-with-2f077c4438b5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http://javascriptissexy.com/understand-javascript-callback-functions-and-use-them/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F5A9E2-473A-4504-9DB6-01B144C6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6" y="554077"/>
            <a:ext cx="2398723" cy="74422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D7EE1A2-8B2B-4C4D-98ED-9D5E3D6C5C55}"/>
              </a:ext>
            </a:extLst>
          </p:cNvPr>
          <p:cNvSpPr>
            <a:spLocks noGrp="1"/>
          </p:cNvSpPr>
          <p:nvPr/>
        </p:nvSpPr>
        <p:spPr>
          <a:xfrm>
            <a:off x="334358" y="1559620"/>
            <a:ext cx="5358064" cy="23265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solidFill>
                  <a:srgbClr val="CC0202"/>
                </a:solidFill>
                <a:cs typeface="Calibri Light"/>
              </a:rPr>
              <a:t>Asynchronous</a:t>
            </a:r>
            <a:r>
              <a:rPr lang="en-US" sz="5400">
                <a:solidFill>
                  <a:srgbClr val="CC0202"/>
                </a:solidFill>
                <a:cs typeface="Arial"/>
              </a:rPr>
              <a:t> JavaScript</a:t>
            </a:r>
            <a:endParaRPr lang="en-US" sz="5400">
              <a:solidFill>
                <a:srgbClr val="CC0202"/>
              </a:solidFill>
              <a:cs typeface="Calibri"/>
            </a:endParaRPr>
          </a:p>
          <a:p>
            <a:endParaRPr lang="en-US" sz="54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0E86E63-0830-464C-9E94-67860F51740B}"/>
              </a:ext>
            </a:extLst>
          </p:cNvPr>
          <p:cNvSpPr>
            <a:spLocks noGrp="1"/>
          </p:cNvSpPr>
          <p:nvPr/>
        </p:nvSpPr>
        <p:spPr>
          <a:xfrm>
            <a:off x="353070" y="3776427"/>
            <a:ext cx="5478380" cy="1603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>
                <a:solidFill>
                  <a:srgbClr val="000000"/>
                </a:solidFill>
                <a:cs typeface="Calibri"/>
              </a:rPr>
              <a:t>Aris </a:t>
            </a:r>
            <a:r>
              <a:rPr lang="en-US" sz="1500" err="1">
                <a:solidFill>
                  <a:srgbClr val="000000"/>
                </a:solidFill>
                <a:cs typeface="Calibri"/>
              </a:rPr>
              <a:t>Markogiannakis</a:t>
            </a:r>
            <a:endParaRPr lang="en-US" sz="1500">
              <a:solidFill>
                <a:srgbClr val="000000"/>
              </a:solidFill>
              <a:cs typeface="Arial"/>
            </a:endParaRPr>
          </a:p>
          <a:p>
            <a:pPr algn="l"/>
            <a:r>
              <a:rPr lang="en-US" sz="1500" b="1">
                <a:solidFill>
                  <a:srgbClr val="000000"/>
                </a:solidFill>
                <a:cs typeface="Calibri"/>
              </a:rPr>
              <a:t>City University -  Short Courses</a:t>
            </a:r>
            <a:endParaRPr lang="en-US" sz="1500">
              <a:solidFill>
                <a:srgbClr val="000000"/>
              </a:solidFill>
              <a:cs typeface="Arial"/>
            </a:endParaRPr>
          </a:p>
          <a:p>
            <a:pPr algn="l"/>
            <a:r>
              <a:rPr lang="en-US" sz="1500" b="1">
                <a:solidFill>
                  <a:srgbClr val="000000"/>
                </a:solidFill>
                <a:cs typeface="Calibri"/>
              </a:rPr>
              <a:t>CS3606 :  JavaScript 2: Advanced </a:t>
            </a:r>
            <a:r>
              <a:rPr lang="en-US" sz="1500" b="1" err="1">
                <a:solidFill>
                  <a:srgbClr val="000000"/>
                </a:solidFill>
                <a:cs typeface="Calibri"/>
              </a:rPr>
              <a:t>Javascript</a:t>
            </a:r>
            <a:r>
              <a:rPr lang="en-US" sz="1500" b="1">
                <a:solidFill>
                  <a:srgbClr val="000000"/>
                </a:solidFill>
                <a:cs typeface="Calibri"/>
              </a:rPr>
              <a:t> for Websites and Web</a:t>
            </a:r>
            <a:endParaRPr lang="en-US" sz="1500">
              <a:solidFill>
                <a:srgbClr val="000000"/>
              </a:solidFill>
              <a:cs typeface="Arial"/>
            </a:endParaRPr>
          </a:p>
          <a:p>
            <a:pPr algn="l"/>
            <a:br>
              <a:rPr lang="en-US" sz="1500">
                <a:ea typeface="+mn-lt"/>
                <a:cs typeface="+mn-lt"/>
              </a:rPr>
            </a:br>
            <a:endParaRPr lang="en-US" sz="1500">
              <a:solidFill>
                <a:srgbClr val="FFFFFF"/>
              </a:solidFill>
              <a:cs typeface="Calibri"/>
            </a:endParaRPr>
          </a:p>
          <a:p>
            <a:pPr algn="l"/>
            <a:endParaRPr lang="en-US" sz="1500">
              <a:solidFill>
                <a:srgbClr val="FFFFFF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Async/Wait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98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Calling "await" in front of a promise pauses the flow of the function until the promise has resolved, and assigns the result to the variable to the left of the equal sign.</a:t>
            </a:r>
            <a:endParaRPr sz="1200">
              <a:solidFill>
                <a:srgbClr val="2E2E2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E2E2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way we can program an asynchronous operation flow as though it were a normal synchronous series of commands.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790" y="550415"/>
            <a:ext cx="4216669" cy="3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9759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 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42161" y="1200150"/>
            <a:ext cx="4149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Generators are used to make objects of classes iterable. 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They can also be used to create functions or methods that return iterable objects.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200" y="1244861"/>
            <a:ext cx="4183711" cy="2882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week?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This week we will learn about:</a:t>
            </a:r>
            <a:endParaRPr sz="2800"/>
          </a:p>
          <a:p>
            <a:pPr marL="457200" lvl="0" indent="-406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pararell vs async</a:t>
            </a:r>
            <a:endParaRPr sz="280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callbacks</a:t>
            </a:r>
            <a:endParaRPr sz="280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async/wait </a:t>
            </a:r>
            <a:endParaRPr sz="280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promises</a:t>
            </a:r>
            <a:endParaRPr sz="2800"/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generators</a:t>
            </a:r>
            <a:endParaRPr sz="2800"/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/>
          </a:p>
          <a:p>
            <a:pPr marL="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vs Async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20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Parallel computing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a type of computation which many calculations or the execution of processes are carried out simultaneously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Parallel needs multiple threads and needs </a:t>
            </a:r>
            <a:r>
              <a:rPr lang="en" sz="1050" err="1">
                <a:solidFill>
                  <a:srgbClr val="222222"/>
                </a:solidFill>
                <a:highlight>
                  <a:srgbClr val="FFFFFF"/>
                </a:highlight>
              </a:rPr>
              <a:t>optimisation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to make sure that all tasks are done at a certain time and events are </a:t>
            </a:r>
            <a:r>
              <a:rPr lang="en" sz="1050" err="1">
                <a:solidFill>
                  <a:srgbClr val="222222"/>
                </a:solidFill>
                <a:highlight>
                  <a:srgbClr val="FFFFFF"/>
                </a:highlight>
              </a:rPr>
              <a:t>synchronised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 best example of parallel computing is our OS - Operating System.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22222"/>
                </a:solidFill>
                <a:highlight>
                  <a:srgbClr val="FFFFFF"/>
                </a:highlight>
              </a:rPr>
              <a:t>Async programming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running on a single thread event system works by placing events in a queue and processing them one-by-one calling the appropriate event handler. The event handler runs until it completes when it returns control to the dispatcher which deals with the next event in the queue.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This is an asynchronous system because you cannot say exactly when anything is going to happen. 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There is no set order that your code will execute in. It all depends to what the user clicks on the UI.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000" y="1436698"/>
            <a:ext cx="4074400" cy="28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24715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got stack!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29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Imagine a complex image transformation algorithm that’s running on your browser.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While the Call Stack has functions to execute, the browser can’t do anything else it’s being blocked.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get this window to pop-up</a:t>
            </a:r>
            <a:endParaRPr sz="180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25" y="1480928"/>
            <a:ext cx="4252500" cy="261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21028" y="1171091"/>
            <a:ext cx="4700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Asynchronous programming can only be achieved in JavaScript with functions being first-class citizens of the language. </a:t>
            </a:r>
            <a:endParaRPr sz="180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pass those functions as any other variable to other functions </a:t>
            </a:r>
            <a:r>
              <a:rPr lang="en" sz="1800" err="1"/>
              <a:t>a.k.a</a:t>
            </a:r>
            <a:r>
              <a:rPr lang="en" sz="1800"/>
              <a:t> </a:t>
            </a:r>
            <a:r>
              <a:rPr lang="en" sz="1800" b="1"/>
              <a:t>high order functions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No return values  - only calling another function with the values</a:t>
            </a:r>
            <a:endParaRPr sz="1800" b="1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Let’s take a look inside the example to the right</a:t>
            </a:r>
            <a:endParaRPr sz="1800" b="1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137" y="131519"/>
            <a:ext cx="4251362" cy="114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164" y="1384075"/>
            <a:ext cx="4450320" cy="331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and this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7300"/>
            <a:ext cx="4149000" cy="37257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If we take a look on the example on the right when we execute the </a:t>
            </a:r>
            <a:r>
              <a:rPr lang="en" sz="1800" err="1"/>
              <a:t>getUserInput</a:t>
            </a:r>
            <a:r>
              <a:rPr lang="en" sz="1800"/>
              <a:t> method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rgbClr val="41423B"/>
                </a:solidFill>
                <a:highlight>
                  <a:srgbClr val="FFFFFF"/>
                </a:highlight>
              </a:rPr>
              <a:t>This.fullName</a:t>
            </a: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 will not set the </a:t>
            </a:r>
            <a:r>
              <a:rPr lang="en" sz="1800" err="1">
                <a:solidFill>
                  <a:srgbClr val="41423B"/>
                </a:solidFill>
                <a:highlight>
                  <a:srgbClr val="FFFFFF"/>
                </a:highlight>
              </a:rPr>
              <a:t>fullName</a:t>
            </a: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 property on the </a:t>
            </a:r>
            <a:r>
              <a:rPr lang="en" sz="1800" err="1">
                <a:solidFill>
                  <a:srgbClr val="41423B"/>
                </a:solidFill>
                <a:highlight>
                  <a:srgbClr val="FFFFFF"/>
                </a:highlight>
              </a:rPr>
              <a:t>clientData</a:t>
            </a: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 object. Instead, it will set </a:t>
            </a:r>
            <a:r>
              <a:rPr lang="en" sz="1800" err="1">
                <a:solidFill>
                  <a:srgbClr val="41423B"/>
                </a:solidFill>
                <a:highlight>
                  <a:srgbClr val="FFFFFF"/>
                </a:highlight>
              </a:rPr>
              <a:t>fullName</a:t>
            </a: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 on the window object, since </a:t>
            </a:r>
            <a:r>
              <a:rPr lang="en" sz="1800" err="1">
                <a:solidFill>
                  <a:srgbClr val="41423B"/>
                </a:solidFill>
                <a:highlight>
                  <a:srgbClr val="FFFFFF"/>
                </a:highlight>
              </a:rPr>
              <a:t>getUserInput</a:t>
            </a: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 is a global function.</a:t>
            </a: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To solve this we will need to use </a:t>
            </a: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err="1">
                <a:solidFill>
                  <a:srgbClr val="41423B"/>
                </a:solidFill>
                <a:highlight>
                  <a:srgbClr val="FFFFFF"/>
                </a:highlight>
              </a:rPr>
              <a:t>callback.</a:t>
            </a:r>
            <a:r>
              <a:rPr lang="en" sz="1300" err="1">
                <a:solidFill>
                  <a:srgbClr val="FF0000"/>
                </a:solidFill>
                <a:highlight>
                  <a:srgbClr val="FFFFFF"/>
                </a:highlight>
              </a:rPr>
              <a:t>apply</a:t>
            </a: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 (</a:t>
            </a:r>
            <a:r>
              <a:rPr lang="en" sz="1300" err="1">
                <a:solidFill>
                  <a:srgbClr val="41423B"/>
                </a:solidFill>
                <a:highlight>
                  <a:srgbClr val="FFFFFF"/>
                </a:highlight>
              </a:rPr>
              <a:t>callbackObj</a:t>
            </a: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, [</a:t>
            </a:r>
            <a:r>
              <a:rPr lang="en" sz="1300" err="1">
                <a:solidFill>
                  <a:srgbClr val="41423B"/>
                </a:solidFill>
                <a:highlight>
                  <a:srgbClr val="FFFFFF"/>
                </a:highlight>
              </a:rPr>
              <a:t>firstName</a:t>
            </a: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, </a:t>
            </a:r>
            <a:r>
              <a:rPr lang="en" sz="1300" err="1">
                <a:solidFill>
                  <a:srgbClr val="41423B"/>
                </a:solidFill>
                <a:highlight>
                  <a:srgbClr val="FFFFFF"/>
                </a:highlight>
              </a:rPr>
              <a:t>lastName</a:t>
            </a: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]); </a:t>
            </a: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C6D75"/>
                </a:solidFill>
                <a:highlight>
                  <a:srgbClr val="F5FF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032" y="949349"/>
            <a:ext cx="5913777" cy="40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hell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301600"/>
            <a:ext cx="3518700" cy="3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The </a:t>
            </a:r>
            <a:r>
              <a:rPr lang="en" sz="1800" b="1">
                <a:solidFill>
                  <a:srgbClr val="41423B"/>
                </a:solidFill>
                <a:highlight>
                  <a:srgbClr val="FFFFFF"/>
                </a:highlight>
              </a:rPr>
              <a:t>messy code </a:t>
            </a: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shown is called callback hell because of the difficulty of following the code due to the many callbacks. </a:t>
            </a:r>
            <a:endParaRPr sz="18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1423B"/>
                </a:solidFill>
                <a:highlight>
                  <a:srgbClr val="FFFFFF"/>
                </a:highlight>
              </a:rPr>
              <a:t>Solutions:</a:t>
            </a:r>
            <a:endParaRPr sz="18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600"/>
              </a:spcBef>
              <a:spcAft>
                <a:spcPts val="0"/>
              </a:spcAft>
              <a:buClr>
                <a:srgbClr val="41423B"/>
              </a:buClr>
              <a:buSzPts val="1300"/>
              <a:buChar char="-"/>
            </a:pP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Use Named functions instead of anonymous functions and pass their names instead of defining anonymous functions. </a:t>
            </a: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41423B"/>
              </a:buClr>
              <a:buSzPts val="1300"/>
              <a:buChar char="-"/>
            </a:pPr>
            <a:r>
              <a:rPr lang="en" sz="1300">
                <a:solidFill>
                  <a:srgbClr val="41423B"/>
                </a:solidFill>
                <a:highlight>
                  <a:srgbClr val="FFFFFF"/>
                </a:highlight>
              </a:rPr>
              <a:t>Split your code into separate modules, then import that module into your larger application.</a:t>
            </a: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rgbClr val="41423B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41423B"/>
              </a:solidFill>
              <a:highlight>
                <a:srgbClr val="FFFFFF"/>
              </a:highlight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098" y="1412631"/>
            <a:ext cx="5173018" cy="262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27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getUserInput is versatile it means we can pass all sorts of inputs lets see this example.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880" y="1541894"/>
            <a:ext cx="4951418" cy="288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120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promise is a special kind of javascript object which </a:t>
            </a:r>
            <a:r>
              <a:rPr lang="en" sz="1600" i="1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contains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another object. I could have a promise for the integer 17, or the string “hello world”, or some arbitrary object, or </a:t>
            </a:r>
            <a:r>
              <a:rPr lang="en" sz="1600" i="1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anything else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 would normally store in a javascript variable.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do I access a promise, I use the word </a:t>
            </a:r>
            <a:r>
              <a:rPr lang="en" sz="1600" b="1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then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!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you can see it is better than callbacks it much cleaner and you can avoid the callback hell.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256" y="416837"/>
            <a:ext cx="3296989" cy="431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Swiss</vt:lpstr>
      <vt:lpstr>PowerPoint Presentation</vt:lpstr>
      <vt:lpstr>This week?</vt:lpstr>
      <vt:lpstr>Parallel vs Async</vt:lpstr>
      <vt:lpstr>Browser got stack!</vt:lpstr>
      <vt:lpstr>Callbacks</vt:lpstr>
      <vt:lpstr>Callbacks and this</vt:lpstr>
      <vt:lpstr>Callback hell</vt:lpstr>
      <vt:lpstr>Callback </vt:lpstr>
      <vt:lpstr>Promises</vt:lpstr>
      <vt:lpstr>Async/Wait</vt:lpstr>
      <vt:lpstr>Generators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2020-03-03T20:37:57Z</dcterms:modified>
</cp:coreProperties>
</file>