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62490-8AE0-E8F7-060F-442790CD8C4C}" v="12" dt="2018-11-13T19:11:5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2de4bd81865808ce14082ad1cef87facd586b8753a5e83fa567ea0de348bed0::" providerId="AD" clId="Web-{22362490-8AE0-E8F7-060F-442790CD8C4C}"/>
    <pc:docChg chg="addSld modSld">
      <pc:chgData name="Guest User" userId="S::urn:spo:anon#02de4bd81865808ce14082ad1cef87facd586b8753a5e83fa567ea0de348bed0::" providerId="AD" clId="Web-{22362490-8AE0-E8F7-060F-442790CD8C4C}" dt="2018-11-13T19:11:53.028" v="16" actId="20577"/>
      <pc:docMkLst>
        <pc:docMk/>
      </pc:docMkLst>
      <pc:sldChg chg="modSp new">
        <pc:chgData name="Guest User" userId="S::urn:spo:anon#02de4bd81865808ce14082ad1cef87facd586b8753a5e83fa567ea0de348bed0::" providerId="AD" clId="Web-{22362490-8AE0-E8F7-060F-442790CD8C4C}" dt="2018-11-13T19:11:53.028" v="16" actId="20577"/>
        <pc:sldMkLst>
          <pc:docMk/>
          <pc:sldMk cId="1665620450" sldId="269"/>
        </pc:sldMkLst>
        <pc:spChg chg="mod">
          <ac:chgData name="Guest User" userId="S::urn:spo:anon#02de4bd81865808ce14082ad1cef87facd586b8753a5e83fa567ea0de348bed0::" providerId="AD" clId="Web-{22362490-8AE0-E8F7-060F-442790CD8C4C}" dt="2018-11-13T19:11:46.325" v="3" actId="20577"/>
          <ac:spMkLst>
            <pc:docMk/>
            <pc:sldMk cId="1665620450" sldId="269"/>
            <ac:spMk id="2" creationId="{E6ED3B88-7D26-4690-A12C-3156FED0AA0B}"/>
          </ac:spMkLst>
        </pc:spChg>
        <pc:spChg chg="mod">
          <ac:chgData name="Guest User" userId="S::urn:spo:anon#02de4bd81865808ce14082ad1cef87facd586b8753a5e83fa567ea0de348bed0::" providerId="AD" clId="Web-{22362490-8AE0-E8F7-060F-442790CD8C4C}" dt="2018-11-13T19:11:53.028" v="16" actId="20577"/>
          <ac:spMkLst>
            <pc:docMk/>
            <pc:sldMk cId="1665620450" sldId="269"/>
            <ac:spMk id="3" creationId="{0B2C5BC1-E577-4F0D-B15C-BA23DFCBD109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AD6D02A9-31AD-61EC-81FB-8D143B9C25F6}"/>
    <pc:docChg chg="delSld">
      <pc:chgData name="Markogiannakis, Aristos" userId="S::aristos.markogiannakis.1@city.ac.uk::80b87048-f730-4318-af7a-80506484f7c5" providerId="AD" clId="Web-{AD6D02A9-31AD-61EC-81FB-8D143B9C25F6}" dt="2018-11-19T11:53:04.581" v="0"/>
      <pc:docMkLst>
        <pc:docMk/>
      </pc:docMkLst>
      <pc:sldChg chg="del">
        <pc:chgData name="Markogiannakis, Aristos" userId="S::aristos.markogiannakis.1@city.ac.uk::80b87048-f730-4318-af7a-80506484f7c5" providerId="AD" clId="Web-{AD6D02A9-31AD-61EC-81FB-8D143B9C25F6}" dt="2018-11-19T11:53:04.581" v="0"/>
        <pc:sldMkLst>
          <pc:docMk/>
          <pc:sldMk cId="1665620450" sldId="269"/>
        </pc:sldMkLst>
      </pc:sldChg>
    </pc:docChg>
  </pc:docChgLst>
  <pc:docChgLst>
    <pc:chgData name="Guest User" userId="S::urn:spo:anon#02de4bd81865808ce14082ad1cef87facd586b8753a5e83fa567ea0de348bed0::" providerId="AD" clId="Web-{FFB14240-87B9-4CB7-BE7D-268542973C8A}"/>
    <pc:docChg chg="modSld">
      <pc:chgData name="Guest User" userId="S::urn:spo:anon#02de4bd81865808ce14082ad1cef87facd586b8753a5e83fa567ea0de348bed0::" providerId="AD" clId="Web-{FFB14240-87B9-4CB7-BE7D-268542973C8A}" dt="2018-06-26T15:44:44.280" v="2" actId="20577"/>
      <pc:docMkLst>
        <pc:docMk/>
      </pc:docMkLst>
      <pc:sldChg chg="modSp">
        <pc:chgData name="Guest User" userId="S::urn:spo:anon#02de4bd81865808ce14082ad1cef87facd586b8753a5e83fa567ea0de348bed0::" providerId="AD" clId="Web-{FFB14240-87B9-4CB7-BE7D-268542973C8A}" dt="2018-06-26T15:44:44.280" v="2" actId="20577"/>
        <pc:sldMkLst>
          <pc:docMk/>
          <pc:sldMk cId="0" sldId="262"/>
        </pc:sldMkLst>
        <pc:spChg chg="mod">
          <ac:chgData name="Guest User" userId="S::urn:spo:anon#02de4bd81865808ce14082ad1cef87facd586b8753a5e83fa567ea0de348bed0::" providerId="AD" clId="Web-{FFB14240-87B9-4CB7-BE7D-268542973C8A}" dt="2018-06-26T15:44:44.280" v="2" actId="20577"/>
          <ac:spMkLst>
            <pc:docMk/>
            <pc:sldMk cId="0" sldId="262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progressive-web-apps-ilt-codelabs/content/docs/lab_fetch_api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data-dictionary/overview/tweet-objec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https://google-developer-training.gitbooks.io/progressive-web-apps-ilt-codelabs/content/docs/lab_fetch_api.html</a:t>
            </a:r>
            <a:r>
              <a:rPr lang="en"/>
              <a:t>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https://medium.freecodecamp.org/javascript-from-callbacks-to-async-await-1cc090ddad99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https://developer.twitter.com/en/docs/tweets/data-dictionary/overview/tweet-object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jsonlin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457200" y="1575803"/>
            <a:ext cx="8229600" cy="1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Ajax </a:t>
            </a:r>
            <a:endParaRPr sz="4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Aris Markogiannakis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City University -  Short Courses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</a:rPr>
              <a:t>CS3606 :  JavaScript 2: Advanced Javascript for Websites and Web</a:t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25" y="622900"/>
            <a:ext cx="2571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Rules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1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the property names of a JSON object need to be enclosed in double quotes.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 objects are enclosed in { } (just like JS)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 arrays are enclosed in [ ] (just like JS) Everything in a JSON data structure must be stored in an object or an array.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official JSON language specification: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http://www.json.org/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this website to validate a json file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https://jsonlint.com/</a:t>
            </a:r>
            <a:r>
              <a:rPr lang="en" sz="1800"/>
              <a:t> </a:t>
            </a:r>
            <a:endParaRPr sz="1800"/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750" y="1924978"/>
            <a:ext cx="24003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and JavaScript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0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parse a JSON using JSON.parse()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00" y="1244425"/>
            <a:ext cx="4068825" cy="17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window.fetch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9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Modern replacement for XMLHttpRequest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Handles redirection, decodes common formats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Promise based (cleaner code)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Used by service workers, cache API, etc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Implements CORS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25" y="1488161"/>
            <a:ext cx="3965975" cy="137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2615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exercise that I will send you from Slack.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week?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This week we will learn about: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XMLHttpRequest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Fetch</a:t>
            </a: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3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Ajax lets you send HTTP requests to a web server from within your script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server can send data back to you, which you can then use/display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all happens without the page being reloaded</a:t>
            </a:r>
            <a:endParaRPr sz="24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200" y="1215778"/>
            <a:ext cx="4067814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06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Ajax utilises the browser’s built-in XMLHttpRequest object.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retrieve data via the http, ftp or file protocols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data can come in many different formats (xml, html, json, plain text etc.).</a:t>
            </a:r>
            <a:endParaRPr sz="24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00" y="1387725"/>
            <a:ext cx="4106099" cy="201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are Asynchronous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call the send() method, the request is carried out asynchronously. 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i.e. the request is added to the browser’s queue, to be executed when the browser is ready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Commonly, we expect the page we request to return some data to us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we don’t know when the request will be executed, how do we access the data it returns?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need a way of knowing when the request has completed…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various stages of the request, a </a:t>
            </a:r>
            <a:r>
              <a:rPr lang="en" sz="1800" b="1"/>
              <a:t>readystatechange</a:t>
            </a:r>
            <a:r>
              <a:rPr lang="en" sz="1800"/>
              <a:t> event is fired by the browser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attach an event listener to this event, to monitor the request ▶ has it completed, is it still in progress, etc.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the XMLHttpRequest object’s onreadystatechange property to assign a listener for these events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3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Historically, browser’s did their own thing when it came to implementing AJAX (some didn’t even call it XMLHttpRequest!)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result, we had to write several versions of our AJAX code (one for each browser!)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modern browsers behave themselves (mostly), if you need to support the oldies, it is not easy, e.g IE9, IE8</a:t>
            </a:r>
            <a:endParaRPr sz="18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00" y="1323641"/>
            <a:ext cx="4095002" cy="232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Concerns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security reasons, browsers implement a same-origin policy:</a:t>
            </a:r>
            <a:endParaRPr sz="1400"/>
          </a:p>
          <a:p>
            <a:pPr lvl="1" indent="-317500">
              <a:buSzPts val="1400"/>
            </a:pPr>
            <a:r>
              <a:rPr lang="en" sz="1400"/>
              <a:t> we can only make certain types of AJAX requests to URLs on the same domain as our script</a:t>
            </a:r>
            <a:endParaRPr sz="14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indent="-317500">
              <a:buSzPts val="1400"/>
            </a:pPr>
            <a:r>
              <a:rPr lang="en" sz="1400"/>
              <a:t>There are different approaches to this problem: 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CORS</a:t>
            </a:r>
            <a:r>
              <a:rPr lang="en" sz="1400"/>
              <a:t> - a protocol that uses special HTTP headers when requests are sent/received - </a:t>
            </a:r>
            <a:r>
              <a:rPr lang="en" sz="1400" b="1"/>
              <a:t>IDEAL to use if the server responds with CORS</a:t>
            </a:r>
            <a:endParaRPr sz="1400"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iframes</a:t>
            </a:r>
            <a:r>
              <a:rPr lang="en" sz="1400"/>
              <a:t> - the old-school solution, rarely used today</a:t>
            </a:r>
            <a:endParaRPr sz="140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JSONP</a:t>
            </a:r>
            <a:r>
              <a:rPr lang="en" sz="1400"/>
              <a:t> - An alternative way of sending JSON data over the wire (uses script tags and callback functions) - </a:t>
            </a:r>
            <a:r>
              <a:rPr lang="en" sz="1400" b="1"/>
              <a:t>if the server doesn't respond with CORS we this</a:t>
            </a:r>
            <a:endParaRPr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70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url</a:t>
            </a:r>
            <a:r>
              <a:rPr lang="en" sz="1800"/>
              <a:t> : The URL to send request to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dataType: The type of data type the server will return (JSON, HTML, etc.).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type</a:t>
            </a:r>
            <a:r>
              <a:rPr lang="en" sz="1800"/>
              <a:t>: The method to use (get, post, etc.)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success, error, complete</a:t>
            </a:r>
            <a:r>
              <a:rPr lang="en" sz="1800"/>
              <a:t>: callback functions to run when request finishes</a:t>
            </a:r>
            <a:endParaRPr sz="18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925" y="1344726"/>
            <a:ext cx="3764876" cy="161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812" y="3123875"/>
            <a:ext cx="3731111" cy="16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0175" y="1192975"/>
            <a:ext cx="4091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JSON is a data storage format, which uses the JavaScript object notation syntax. 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It is: </a:t>
            </a:r>
            <a:endParaRPr sz="140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Lightweight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transferable as text (frequently used with AJAX) 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use with JavaScript as it uses similar syntax.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example</a:t>
            </a:r>
            <a:endParaRPr sz="1400"/>
          </a:p>
          <a:p>
            <a:pPr marL="45720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 </a:t>
            </a:r>
            <a:endParaRPr sz="14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"</a:t>
            </a:r>
            <a:r>
              <a:rPr lang="en" sz="1400">
                <a:solidFill>
                  <a:srgbClr val="351C75"/>
                </a:solidFill>
              </a:rPr>
              <a:t>firstname</a:t>
            </a:r>
            <a:r>
              <a:rPr lang="en" sz="1400"/>
              <a:t>": "</a:t>
            </a:r>
            <a:r>
              <a:rPr lang="en" sz="1400">
                <a:solidFill>
                  <a:srgbClr val="274E13"/>
                </a:solidFill>
              </a:rPr>
              <a:t>John</a:t>
            </a:r>
            <a:r>
              <a:rPr lang="en" sz="1400"/>
              <a:t>", </a:t>
            </a:r>
            <a:endParaRPr sz="14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"</a:t>
            </a:r>
            <a:r>
              <a:rPr lang="en" sz="1400">
                <a:solidFill>
                  <a:srgbClr val="351C75"/>
                </a:solidFill>
              </a:rPr>
              <a:t>lastname</a:t>
            </a:r>
            <a:r>
              <a:rPr lang="en" sz="1400"/>
              <a:t>": "</a:t>
            </a:r>
            <a:r>
              <a:rPr lang="en" sz="1400">
                <a:solidFill>
                  <a:srgbClr val="274E13"/>
                </a:solidFill>
              </a:rPr>
              <a:t>Smith</a:t>
            </a:r>
            <a:r>
              <a:rPr lang="en" sz="1400"/>
              <a:t>", </a:t>
            </a:r>
            <a:endParaRPr sz="14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"</a:t>
            </a:r>
            <a:r>
              <a:rPr lang="en" sz="1400">
                <a:solidFill>
                  <a:srgbClr val="20124D"/>
                </a:solidFill>
              </a:rPr>
              <a:t>age</a:t>
            </a:r>
            <a:r>
              <a:rPr lang="en" sz="1400"/>
              <a:t>": </a:t>
            </a:r>
            <a:r>
              <a:rPr lang="en" sz="1400">
                <a:solidFill>
                  <a:srgbClr val="4C1130"/>
                </a:solidFill>
              </a:rPr>
              <a:t>25</a:t>
            </a:r>
            <a:r>
              <a:rPr lang="en" sz="1400"/>
              <a:t> </a:t>
            </a:r>
            <a:endParaRPr sz="1400"/>
          </a:p>
          <a:p>
            <a:pPr marL="45720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50" y="1924978"/>
            <a:ext cx="24003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Swiss</vt:lpstr>
      <vt:lpstr>Ajax  </vt:lpstr>
      <vt:lpstr>This week?</vt:lpstr>
      <vt:lpstr>Ajax</vt:lpstr>
      <vt:lpstr>XMLHttpRequest</vt:lpstr>
      <vt:lpstr>Requests are Asynchronous</vt:lpstr>
      <vt:lpstr>XMLHttpRequest</vt:lpstr>
      <vt:lpstr>Security Concerns</vt:lpstr>
      <vt:lpstr>An example</vt:lpstr>
      <vt:lpstr>JSON</vt:lpstr>
      <vt:lpstr>JSON Rules</vt:lpstr>
      <vt:lpstr>JSON and JavaScript</vt:lpstr>
      <vt:lpstr>window.fetch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 </dc:title>
  <cp:revision>2</cp:revision>
  <dcterms:modified xsi:type="dcterms:W3CDTF">2018-11-19T11:53:07Z</dcterms:modified>
</cp:coreProperties>
</file>