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Roboto"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D22AD-9C46-85A1-56B6-3B70A7989662}" v="2" dt="2019-03-19T20:07:45.772"/>
    <p1510:client id="{B62C30EC-0B34-E25C-B72D-2400635FE031}" v="23" dt="2020-03-15T19:29:56.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6f6e3aca6228e49cb2329456bfe2660b763448469e25182a201ef786abeec06::" providerId="AD" clId="Web-{0A386430-BA10-153A-2BA7-F421FAF8EDB2}"/>
    <pc:docChg chg="modSld">
      <pc:chgData name="Guest User" userId="S::urn:spo:anon#46f6e3aca6228e49cb2329456bfe2660b763448469e25182a201ef786abeec06::" providerId="AD" clId="Web-{0A386430-BA10-153A-2BA7-F421FAF8EDB2}" dt="2018-11-27T19:37:13.844" v="3" actId="1076"/>
      <pc:docMkLst>
        <pc:docMk/>
      </pc:docMkLst>
      <pc:sldChg chg="modSp">
        <pc:chgData name="Guest User" userId="S::urn:spo:anon#46f6e3aca6228e49cb2329456bfe2660b763448469e25182a201ef786abeec06::" providerId="AD" clId="Web-{0A386430-BA10-153A-2BA7-F421FAF8EDB2}" dt="2018-11-27T19:37:13.844" v="3" actId="1076"/>
        <pc:sldMkLst>
          <pc:docMk/>
          <pc:sldMk cId="0" sldId="269"/>
        </pc:sldMkLst>
        <pc:spChg chg="mod">
          <ac:chgData name="Guest User" userId="S::urn:spo:anon#46f6e3aca6228e49cb2329456bfe2660b763448469e25182a201ef786abeec06::" providerId="AD" clId="Web-{0A386430-BA10-153A-2BA7-F421FAF8EDB2}" dt="2018-11-27T19:37:13.844" v="3" actId="1076"/>
          <ac:spMkLst>
            <pc:docMk/>
            <pc:sldMk cId="0" sldId="269"/>
            <ac:spMk id="125" creationId="{00000000-0000-0000-0000-000000000000}"/>
          </ac:spMkLst>
        </pc:spChg>
        <pc:spChg chg="mod">
          <ac:chgData name="Guest User" userId="S::urn:spo:anon#46f6e3aca6228e49cb2329456bfe2660b763448469e25182a201ef786abeec06::" providerId="AD" clId="Web-{0A386430-BA10-153A-2BA7-F421FAF8EDB2}" dt="2018-11-27T19:36:30.234" v="1" actId="20577"/>
          <ac:spMkLst>
            <pc:docMk/>
            <pc:sldMk cId="0" sldId="269"/>
            <ac:spMk id="126" creationId="{00000000-0000-0000-0000-000000000000}"/>
          </ac:spMkLst>
        </pc:spChg>
      </pc:sldChg>
    </pc:docChg>
  </pc:docChgLst>
  <pc:docChgLst>
    <pc:chgData name="Guest User" userId="S::urn:spo:anon#46f6e3aca6228e49cb2329456bfe2660b763448469e25182a201ef786abeec06::" providerId="AD" clId="Web-{2044680F-2EBD-46D4-AA04-DF2FF7F9DCD8}"/>
    <pc:docChg chg="addSld delSld">
      <pc:chgData name="Guest User" userId="S::urn:spo:anon#46f6e3aca6228e49cb2329456bfe2660b763448469e25182a201ef786abeec06::" providerId="AD" clId="Web-{2044680F-2EBD-46D4-AA04-DF2FF7F9DCD8}" dt="2018-06-26T15:21:12.938" v="1"/>
      <pc:docMkLst>
        <pc:docMk/>
      </pc:docMkLst>
      <pc:sldChg chg="add del">
        <pc:chgData name="Guest User" userId="S::urn:spo:anon#46f6e3aca6228e49cb2329456bfe2660b763448469e25182a201ef786abeec06::" providerId="AD" clId="Web-{2044680F-2EBD-46D4-AA04-DF2FF7F9DCD8}" dt="2018-06-26T15:21:12.938" v="1"/>
        <pc:sldMkLst>
          <pc:docMk/>
          <pc:sldMk cId="0" sldId="263"/>
        </pc:sldMkLst>
      </pc:sldChg>
    </pc:docChg>
  </pc:docChgLst>
  <pc:docChgLst>
    <pc:chgData name="Guest User" userId="S::urn:spo:anon#46f6e3aca6228e49cb2329456bfe2660b763448469e25182a201ef786abeec06::" providerId="AD" clId="Web-{952D4E6F-2C69-799E-2CF0-7254A7FF295E}"/>
    <pc:docChg chg="modSld">
      <pc:chgData name="Guest User" userId="S::urn:spo:anon#46f6e3aca6228e49cb2329456bfe2660b763448469e25182a201ef786abeec06::" providerId="AD" clId="Web-{952D4E6F-2C69-799E-2CF0-7254A7FF295E}" dt="2018-11-27T20:23:23.618" v="4" actId="1076"/>
      <pc:docMkLst>
        <pc:docMk/>
      </pc:docMkLst>
      <pc:sldChg chg="modSp">
        <pc:chgData name="Guest User" userId="S::urn:spo:anon#46f6e3aca6228e49cb2329456bfe2660b763448469e25182a201ef786abeec06::" providerId="AD" clId="Web-{952D4E6F-2C69-799E-2CF0-7254A7FF295E}" dt="2018-11-27T20:19:04.637" v="3" actId="1076"/>
        <pc:sldMkLst>
          <pc:docMk/>
          <pc:sldMk cId="0" sldId="265"/>
        </pc:sldMkLst>
        <pc:picChg chg="mod">
          <ac:chgData name="Guest User" userId="S::urn:spo:anon#46f6e3aca6228e49cb2329456bfe2660b763448469e25182a201ef786abeec06::" providerId="AD" clId="Web-{952D4E6F-2C69-799E-2CF0-7254A7FF295E}" dt="2018-11-27T20:19:04.637" v="3" actId="1076"/>
          <ac:picMkLst>
            <pc:docMk/>
            <pc:sldMk cId="0" sldId="265"/>
            <ac:picMk id="4" creationId="{43DCA0B4-F783-4703-9263-04F8EA66227C}"/>
          </ac:picMkLst>
        </pc:picChg>
      </pc:sldChg>
      <pc:sldChg chg="modSp">
        <pc:chgData name="Guest User" userId="S::urn:spo:anon#46f6e3aca6228e49cb2329456bfe2660b763448469e25182a201ef786abeec06::" providerId="AD" clId="Web-{952D4E6F-2C69-799E-2CF0-7254A7FF295E}" dt="2018-11-27T20:19:02.715" v="2" actId="1076"/>
        <pc:sldMkLst>
          <pc:docMk/>
          <pc:sldMk cId="0" sldId="270"/>
        </pc:sldMkLst>
        <pc:spChg chg="mod">
          <ac:chgData name="Guest User" userId="S::urn:spo:anon#46f6e3aca6228e49cb2329456bfe2660b763448469e25182a201ef786abeec06::" providerId="AD" clId="Web-{952D4E6F-2C69-799E-2CF0-7254A7FF295E}" dt="2018-11-27T20:19:02.715" v="2" actId="1076"/>
          <ac:spMkLst>
            <pc:docMk/>
            <pc:sldMk cId="0" sldId="270"/>
            <ac:spMk id="133" creationId="{00000000-0000-0000-0000-000000000000}"/>
          </ac:spMkLst>
        </pc:spChg>
      </pc:sldChg>
      <pc:sldChg chg="modSp">
        <pc:chgData name="Guest User" userId="S::urn:spo:anon#46f6e3aca6228e49cb2329456bfe2660b763448469e25182a201ef786abeec06::" providerId="AD" clId="Web-{952D4E6F-2C69-799E-2CF0-7254A7FF295E}" dt="2018-11-27T20:23:23.618" v="4" actId="1076"/>
        <pc:sldMkLst>
          <pc:docMk/>
          <pc:sldMk cId="0" sldId="273"/>
        </pc:sldMkLst>
        <pc:spChg chg="mod">
          <ac:chgData name="Guest User" userId="S::urn:spo:anon#46f6e3aca6228e49cb2329456bfe2660b763448469e25182a201ef786abeec06::" providerId="AD" clId="Web-{952D4E6F-2C69-799E-2CF0-7254A7FF295E}" dt="2018-11-27T20:23:23.618" v="4" actId="1076"/>
          <ac:spMkLst>
            <pc:docMk/>
            <pc:sldMk cId="0" sldId="273"/>
            <ac:spMk id="154" creationId="{00000000-0000-0000-0000-000000000000}"/>
          </ac:spMkLst>
        </pc:spChg>
      </pc:sldChg>
    </pc:docChg>
  </pc:docChgLst>
  <pc:docChgLst>
    <pc:chgData name="Guest User" userId="S::urn:spo:anon#46f6e3aca6228e49cb2329456bfe2660b763448469e25182a201ef786abeec06::" providerId="AD" clId="Web-{54E75AC0-46D2-4CEE-895F-0DC4A64FD6D3}"/>
    <pc:docChg chg="addSld delSld modSld">
      <pc:chgData name="Guest User" userId="S::urn:spo:anon#46f6e3aca6228e49cb2329456bfe2660b763448469e25182a201ef786abeec06::" providerId="AD" clId="Web-{54E75AC0-46D2-4CEE-895F-0DC4A64FD6D3}" dt="2018-11-27T19:56:18.423" v="7" actId="20577"/>
      <pc:docMkLst>
        <pc:docMk/>
      </pc:docMkLst>
      <pc:sldChg chg="modSp">
        <pc:chgData name="Guest User" userId="S::urn:spo:anon#46f6e3aca6228e49cb2329456bfe2660b763448469e25182a201ef786abeec06::" providerId="AD" clId="Web-{54E75AC0-46D2-4CEE-895F-0DC4A64FD6D3}" dt="2018-11-27T19:25:29.177" v="2" actId="14100"/>
        <pc:sldMkLst>
          <pc:docMk/>
          <pc:sldMk cId="0" sldId="261"/>
        </pc:sldMkLst>
        <pc:picChg chg="mod">
          <ac:chgData name="Guest User" userId="S::urn:spo:anon#46f6e3aca6228e49cb2329456bfe2660b763448469e25182a201ef786abeec06::" providerId="AD" clId="Web-{54E75AC0-46D2-4CEE-895F-0DC4A64FD6D3}" dt="2018-11-27T19:25:29.177" v="2" actId="14100"/>
          <ac:picMkLst>
            <pc:docMk/>
            <pc:sldMk cId="0" sldId="261"/>
            <ac:picMk id="68" creationId="{00000000-0000-0000-0000-000000000000}"/>
          </ac:picMkLst>
        </pc:picChg>
      </pc:sldChg>
      <pc:sldChg chg="modSp">
        <pc:chgData name="Guest User" userId="S::urn:spo:anon#46f6e3aca6228e49cb2329456bfe2660b763448469e25182a201ef786abeec06::" providerId="AD" clId="Web-{54E75AC0-46D2-4CEE-895F-0DC4A64FD6D3}" dt="2018-11-27T19:07:19.923" v="1" actId="1076"/>
        <pc:sldMkLst>
          <pc:docMk/>
          <pc:sldMk cId="0" sldId="265"/>
        </pc:sldMkLst>
        <pc:spChg chg="mod">
          <ac:chgData name="Guest User" userId="S::urn:spo:anon#46f6e3aca6228e49cb2329456bfe2660b763448469e25182a201ef786abeec06::" providerId="AD" clId="Web-{54E75AC0-46D2-4CEE-895F-0DC4A64FD6D3}" dt="2018-11-27T19:07:05.486" v="0" actId="1076"/>
          <ac:spMkLst>
            <pc:docMk/>
            <pc:sldMk cId="0" sldId="265"/>
            <ac:spMk id="97" creationId="{00000000-0000-0000-0000-000000000000}"/>
          </ac:spMkLst>
        </pc:spChg>
        <pc:picChg chg="mod">
          <ac:chgData name="Guest User" userId="S::urn:spo:anon#46f6e3aca6228e49cb2329456bfe2660b763448469e25182a201ef786abeec06::" providerId="AD" clId="Web-{54E75AC0-46D2-4CEE-895F-0DC4A64FD6D3}" dt="2018-11-27T19:07:19.923" v="1" actId="1076"/>
          <ac:picMkLst>
            <pc:docMk/>
            <pc:sldMk cId="0" sldId="265"/>
            <ac:picMk id="2" creationId="{34B39F3A-10CA-4B90-AC1E-9CFEA87FC010}"/>
          </ac:picMkLst>
        </pc:picChg>
      </pc:sldChg>
      <pc:sldChg chg="modSp">
        <pc:chgData name="Guest User" userId="S::urn:spo:anon#46f6e3aca6228e49cb2329456bfe2660b763448469e25182a201ef786abeec06::" providerId="AD" clId="Web-{54E75AC0-46D2-4CEE-895F-0DC4A64FD6D3}" dt="2018-11-27T19:56:18.423" v="7" actId="20577"/>
        <pc:sldMkLst>
          <pc:docMk/>
          <pc:sldMk cId="0" sldId="267"/>
        </pc:sldMkLst>
        <pc:spChg chg="mod">
          <ac:chgData name="Guest User" userId="S::urn:spo:anon#46f6e3aca6228e49cb2329456bfe2660b763448469e25182a201ef786abeec06::" providerId="AD" clId="Web-{54E75AC0-46D2-4CEE-895F-0DC4A64FD6D3}" dt="2018-11-27T19:56:18.423" v="7" actId="20577"/>
          <ac:spMkLst>
            <pc:docMk/>
            <pc:sldMk cId="0" sldId="267"/>
            <ac:spMk id="112" creationId="{00000000-0000-0000-0000-000000000000}"/>
          </ac:spMkLst>
        </pc:spChg>
      </pc:sldChg>
      <pc:sldChg chg="new del">
        <pc:chgData name="Guest User" userId="S::urn:spo:anon#46f6e3aca6228e49cb2329456bfe2660b763448469e25182a201ef786abeec06::" providerId="AD" clId="Web-{54E75AC0-46D2-4CEE-895F-0DC4A64FD6D3}" dt="2018-11-27T19:40:54.980" v="4"/>
        <pc:sldMkLst>
          <pc:docMk/>
          <pc:sldMk cId="207092664" sldId="275"/>
        </pc:sldMkLst>
      </pc:sldChg>
    </pc:docChg>
  </pc:docChgLst>
  <pc:docChgLst>
    <pc:chgData name="Markogiannakis, Aristos" userId="S::aristos.markogiannakis.1@city.ac.uk::80b87048-f730-4318-af7a-80506484f7c5" providerId="AD" clId="Web-{B62C30EC-0B34-E25C-B72D-2400635FE031}"/>
    <pc:docChg chg="modSld">
      <pc:chgData name="Markogiannakis, Aristos" userId="S::aristos.markogiannakis.1@city.ac.uk::80b87048-f730-4318-af7a-80506484f7c5" providerId="AD" clId="Web-{B62C30EC-0B34-E25C-B72D-2400635FE031}" dt="2020-03-15T19:29:56.987" v="20" actId="1076"/>
      <pc:docMkLst>
        <pc:docMk/>
      </pc:docMkLst>
      <pc:sldChg chg="modSp">
        <pc:chgData name="Markogiannakis, Aristos" userId="S::aristos.markogiannakis.1@city.ac.uk::80b87048-f730-4318-af7a-80506484f7c5" providerId="AD" clId="Web-{B62C30EC-0B34-E25C-B72D-2400635FE031}" dt="2020-03-15T19:29:56.987" v="20" actId="1076"/>
        <pc:sldMkLst>
          <pc:docMk/>
          <pc:sldMk cId="0" sldId="265"/>
        </pc:sldMkLst>
        <pc:spChg chg="mod">
          <ac:chgData name="Markogiannakis, Aristos" userId="S::aristos.markogiannakis.1@city.ac.uk::80b87048-f730-4318-af7a-80506484f7c5" providerId="AD" clId="Web-{B62C30EC-0B34-E25C-B72D-2400635FE031}" dt="2020-03-15T19:29:23.112" v="15" actId="1076"/>
          <ac:spMkLst>
            <pc:docMk/>
            <pc:sldMk cId="0" sldId="265"/>
            <ac:spMk id="96" creationId="{00000000-0000-0000-0000-000000000000}"/>
          </ac:spMkLst>
        </pc:spChg>
        <pc:spChg chg="mod">
          <ac:chgData name="Markogiannakis, Aristos" userId="S::aristos.markogiannakis.1@city.ac.uk::80b87048-f730-4318-af7a-80506484f7c5" providerId="AD" clId="Web-{B62C30EC-0B34-E25C-B72D-2400635FE031}" dt="2020-03-15T19:25:54.704" v="7" actId="20577"/>
          <ac:spMkLst>
            <pc:docMk/>
            <pc:sldMk cId="0" sldId="265"/>
            <ac:spMk id="97" creationId="{00000000-0000-0000-0000-000000000000}"/>
          </ac:spMkLst>
        </pc:spChg>
        <pc:picChg chg="mod">
          <ac:chgData name="Markogiannakis, Aristos" userId="S::aristos.markogiannakis.1@city.ac.uk::80b87048-f730-4318-af7a-80506484f7c5" providerId="AD" clId="Web-{B62C30EC-0B34-E25C-B72D-2400635FE031}" dt="2020-03-15T19:29:56.987" v="20" actId="1076"/>
          <ac:picMkLst>
            <pc:docMk/>
            <pc:sldMk cId="0" sldId="265"/>
            <ac:picMk id="2" creationId="{34B39F3A-10CA-4B90-AC1E-9CFEA87FC010}"/>
          </ac:picMkLst>
        </pc:picChg>
        <pc:picChg chg="mod">
          <ac:chgData name="Markogiannakis, Aristos" userId="S::aristos.markogiannakis.1@city.ac.uk::80b87048-f730-4318-af7a-80506484f7c5" providerId="AD" clId="Web-{B62C30EC-0B34-E25C-B72D-2400635FE031}" dt="2020-03-15T19:28:30.127" v="8" actId="1076"/>
          <ac:picMkLst>
            <pc:docMk/>
            <pc:sldMk cId="0" sldId="265"/>
            <ac:picMk id="4" creationId="{43DCA0B4-F783-4703-9263-04F8EA66227C}"/>
          </ac:picMkLst>
        </pc:picChg>
      </pc:sldChg>
    </pc:docChg>
  </pc:docChgLst>
  <pc:docChgLst>
    <pc:chgData name="UG-Mole, Susannah" userId="S::susannah.mole@city.ac.uk::84884dbc-002a-4077-913d-175f5d76c2c4" providerId="AD" clId="Web-{A2ED22AD-9C46-85A1-56B6-3B70A7989662}"/>
    <pc:docChg chg="modSld">
      <pc:chgData name="UG-Mole, Susannah" userId="S::susannah.mole@city.ac.uk::84884dbc-002a-4077-913d-175f5d76c2c4" providerId="AD" clId="Web-{A2ED22AD-9C46-85A1-56B6-3B70A7989662}" dt="2019-03-19T20:07:45.772" v="1" actId="20577"/>
      <pc:docMkLst>
        <pc:docMk/>
      </pc:docMkLst>
      <pc:sldChg chg="modSp">
        <pc:chgData name="UG-Mole, Susannah" userId="S::susannah.mole@city.ac.uk::84884dbc-002a-4077-913d-175f5d76c2c4" providerId="AD" clId="Web-{A2ED22AD-9C46-85A1-56B6-3B70A7989662}" dt="2019-03-19T20:07:45.772" v="1" actId="20577"/>
        <pc:sldMkLst>
          <pc:docMk/>
          <pc:sldMk cId="0" sldId="267"/>
        </pc:sldMkLst>
        <pc:spChg chg="mod">
          <ac:chgData name="UG-Mole, Susannah" userId="S::susannah.mole@city.ac.uk::84884dbc-002a-4077-913d-175f5d76c2c4" providerId="AD" clId="Web-{A2ED22AD-9C46-85A1-56B6-3B70A7989662}" dt="2019-03-19T20:07:45.772" v="1" actId="20577"/>
          <ac:spMkLst>
            <pc:docMk/>
            <pc:sldMk cId="0" sldId="267"/>
            <ac:spMk id="112" creationId="{00000000-0000-0000-0000-000000000000}"/>
          </ac:spMkLst>
        </pc:spChg>
      </pc:sldChg>
    </pc:docChg>
  </pc:docChgLst>
  <pc:docChgLst>
    <pc:chgData name="Markogiannakis, Aristos" userId="S::aristos.markogiannakis.1@city.ac.uk::80b87048-f730-4318-af7a-80506484f7c5" providerId="AD" clId="Web-{8E25DB6E-3CB3-4E18-8E06-054501D2A304}"/>
    <pc:docChg chg="modSld">
      <pc:chgData name="Markogiannakis, Aristos" userId="S::aristos.markogiannakis.1@city.ac.uk::80b87048-f730-4318-af7a-80506484f7c5" providerId="AD" clId="Web-{8E25DB6E-3CB3-4E18-8E06-054501D2A304}" dt="2018-06-26T19:10:59.187" v="3" actId="20577"/>
      <pc:docMkLst>
        <pc:docMk/>
      </pc:docMkLst>
      <pc:sldChg chg="modSp">
        <pc:chgData name="Markogiannakis, Aristos" userId="S::aristos.markogiannakis.1@city.ac.uk::80b87048-f730-4318-af7a-80506484f7c5" providerId="AD" clId="Web-{8E25DB6E-3CB3-4E18-8E06-054501D2A304}" dt="2018-06-26T19:10:59.187" v="3" actId="20577"/>
        <pc:sldMkLst>
          <pc:docMk/>
          <pc:sldMk cId="0" sldId="275"/>
        </pc:sldMkLst>
        <pc:spChg chg="mod">
          <ac:chgData name="Markogiannakis, Aristos" userId="S::aristos.markogiannakis.1@city.ac.uk::80b87048-f730-4318-af7a-80506484f7c5" providerId="AD" clId="Web-{8E25DB6E-3CB3-4E18-8E06-054501D2A304}" dt="2018-06-26T19:10:59.187" v="3" actId="20577"/>
          <ac:spMkLst>
            <pc:docMk/>
            <pc:sldMk cId="0" sldId="275"/>
            <ac:spMk id="167" creationId="{00000000-0000-0000-0000-000000000000}"/>
          </ac:spMkLst>
        </pc:spChg>
      </pc:sldChg>
    </pc:docChg>
  </pc:docChgLst>
  <pc:docChgLst>
    <pc:chgData name="Markogiannakis, Aristos" userId="S::aristos.markogiannakis.1@city.ac.uk::80b87048-f730-4318-af7a-80506484f7c5" providerId="AD" clId="Web-{5421E589-1684-95F1-12A4-77138A6B41C8}"/>
    <pc:docChg chg="modSld">
      <pc:chgData name="Markogiannakis, Aristos" userId="S::aristos.markogiannakis.1@city.ac.uk::80b87048-f730-4318-af7a-80506484f7c5" providerId="AD" clId="Web-{5421E589-1684-95F1-12A4-77138A6B41C8}" dt="2018-11-27T20:16:46.308" v="5" actId="20577"/>
      <pc:docMkLst>
        <pc:docMk/>
      </pc:docMkLst>
      <pc:sldChg chg="modSp">
        <pc:chgData name="Markogiannakis, Aristos" userId="S::aristos.markogiannakis.1@city.ac.uk::80b87048-f730-4318-af7a-80506484f7c5" providerId="AD" clId="Web-{5421E589-1684-95F1-12A4-77138A6B41C8}" dt="2018-11-27T20:16:46.308" v="5" actId="20577"/>
        <pc:sldMkLst>
          <pc:docMk/>
          <pc:sldMk cId="0" sldId="264"/>
        </pc:sldMkLst>
        <pc:spChg chg="mod">
          <ac:chgData name="Markogiannakis, Aristos" userId="S::aristos.markogiannakis.1@city.ac.uk::80b87048-f730-4318-af7a-80506484f7c5" providerId="AD" clId="Web-{5421E589-1684-95F1-12A4-77138A6B41C8}" dt="2018-11-27T20:16:46.308" v="5" actId="20577"/>
          <ac:spMkLst>
            <pc:docMk/>
            <pc:sldMk cId="0" sldId="264"/>
            <ac:spMk id="90" creationId="{00000000-0000-0000-0000-000000000000}"/>
          </ac:spMkLst>
        </pc:spChg>
      </pc:sldChg>
      <pc:sldChg chg="modSp">
        <pc:chgData name="Markogiannakis, Aristos" userId="S::aristos.markogiannakis.1@city.ac.uk::80b87048-f730-4318-af7a-80506484f7c5" providerId="AD" clId="Web-{5421E589-1684-95F1-12A4-77138A6B41C8}" dt="2018-11-27T19:24:23.612" v="1" actId="20577"/>
        <pc:sldMkLst>
          <pc:docMk/>
          <pc:sldMk cId="0" sldId="269"/>
        </pc:sldMkLst>
        <pc:spChg chg="mod">
          <ac:chgData name="Markogiannakis, Aristos" userId="S::aristos.markogiannakis.1@city.ac.uk::80b87048-f730-4318-af7a-80506484f7c5" providerId="AD" clId="Web-{5421E589-1684-95F1-12A4-77138A6B41C8}" dt="2018-11-27T19:24:23.612" v="1" actId="20577"/>
          <ac:spMkLst>
            <pc:docMk/>
            <pc:sldMk cId="0" sldId="269"/>
            <ac:spMk id="126" creationId="{00000000-0000-0000-0000-000000000000}"/>
          </ac:spMkLst>
        </pc:spChg>
      </pc:sldChg>
    </pc:docChg>
  </pc:docChgLst>
  <pc:docChgLst>
    <pc:chgData name="Guest User" userId="S::urn:spo:anon#02de4bd81865808ce14082ad1cef87facd586b8753a5e83fa567ea0de348bed0::" providerId="AD" clId="Web-{BEA5E79C-5915-4304-A2E3-10E7CEAB3A98}"/>
    <pc:docChg chg="modSld">
      <pc:chgData name="Guest User" userId="S::urn:spo:anon#02de4bd81865808ce14082ad1cef87facd586b8753a5e83fa567ea0de348bed0::" providerId="AD" clId="Web-{BEA5E79C-5915-4304-A2E3-10E7CEAB3A98}" dt="2018-06-26T18:05:55.861" v="2" actId="1076"/>
      <pc:docMkLst>
        <pc:docMk/>
      </pc:docMkLst>
      <pc:sldChg chg="modSp">
        <pc:chgData name="Guest User" userId="S::urn:spo:anon#02de4bd81865808ce14082ad1cef87facd586b8753a5e83fa567ea0de348bed0::" providerId="AD" clId="Web-{BEA5E79C-5915-4304-A2E3-10E7CEAB3A98}" dt="2018-06-26T17:58:52.595" v="0" actId="14100"/>
        <pc:sldMkLst>
          <pc:docMk/>
          <pc:sldMk cId="0" sldId="261"/>
        </pc:sldMkLst>
        <pc:picChg chg="mod">
          <ac:chgData name="Guest User" userId="S::urn:spo:anon#02de4bd81865808ce14082ad1cef87facd586b8753a5e83fa567ea0de348bed0::" providerId="AD" clId="Web-{BEA5E79C-5915-4304-A2E3-10E7CEAB3A98}" dt="2018-06-26T17:58:52.595" v="0" actId="14100"/>
          <ac:picMkLst>
            <pc:docMk/>
            <pc:sldMk cId="0" sldId="261"/>
            <ac:picMk id="68" creationId="{00000000-0000-0000-0000-000000000000}"/>
          </ac:picMkLst>
        </pc:picChg>
      </pc:sldChg>
      <pc:sldChg chg="modSp">
        <pc:chgData name="Guest User" userId="S::urn:spo:anon#02de4bd81865808ce14082ad1cef87facd586b8753a5e83fa567ea0de348bed0::" providerId="AD" clId="Web-{BEA5E79C-5915-4304-A2E3-10E7CEAB3A98}" dt="2018-06-26T18:01:49.476" v="1" actId="1076"/>
        <pc:sldMkLst>
          <pc:docMk/>
          <pc:sldMk cId="0" sldId="264"/>
        </pc:sldMkLst>
        <pc:spChg chg="mod">
          <ac:chgData name="Guest User" userId="S::urn:spo:anon#02de4bd81865808ce14082ad1cef87facd586b8753a5e83fa567ea0de348bed0::" providerId="AD" clId="Web-{BEA5E79C-5915-4304-A2E3-10E7CEAB3A98}" dt="2018-06-26T18:01:49.476" v="1" actId="1076"/>
          <ac:spMkLst>
            <pc:docMk/>
            <pc:sldMk cId="0" sldId="264"/>
            <ac:spMk id="90" creationId="{00000000-0000-0000-0000-000000000000}"/>
          </ac:spMkLst>
        </pc:spChg>
      </pc:sldChg>
      <pc:sldChg chg="modSp">
        <pc:chgData name="Guest User" userId="S::urn:spo:anon#02de4bd81865808ce14082ad1cef87facd586b8753a5e83fa567ea0de348bed0::" providerId="AD" clId="Web-{BEA5E79C-5915-4304-A2E3-10E7CEAB3A98}" dt="2018-06-26T18:05:55.861" v="2" actId="1076"/>
        <pc:sldMkLst>
          <pc:docMk/>
          <pc:sldMk cId="0" sldId="266"/>
        </pc:sldMkLst>
        <pc:spChg chg="mod">
          <ac:chgData name="Guest User" userId="S::urn:spo:anon#02de4bd81865808ce14082ad1cef87facd586b8753a5e83fa567ea0de348bed0::" providerId="AD" clId="Web-{BEA5E79C-5915-4304-A2E3-10E7CEAB3A98}" dt="2018-06-26T18:05:55.861" v="2" actId="1076"/>
          <ac:spMkLst>
            <pc:docMk/>
            <pc:sldMk cId="0" sldId="266"/>
            <ac:spMk id="105" creationId="{00000000-0000-0000-0000-000000000000}"/>
          </ac:spMkLst>
        </pc:spChg>
      </pc:sldChg>
    </pc:docChg>
  </pc:docChgLst>
  <pc:docChgLst>
    <pc:chgData name="Guest User" userId="S::urn:spo:anon#46f6e3aca6228e49cb2329456bfe2660b763448469e25182a201ef786abeec06::" providerId="AD" clId="Web-{CAB04108-79CB-ACF7-7E26-8D7F97CE60D1}"/>
    <pc:docChg chg="modSld">
      <pc:chgData name="Guest User" userId="S::urn:spo:anon#46f6e3aca6228e49cb2329456bfe2660b763448469e25182a201ef786abeec06::" providerId="AD" clId="Web-{CAB04108-79CB-ACF7-7E26-8D7F97CE60D1}" dt="2018-12-04T17:29:29.033" v="1" actId="1076"/>
      <pc:docMkLst>
        <pc:docMk/>
      </pc:docMkLst>
      <pc:sldChg chg="modSp">
        <pc:chgData name="Guest User" userId="S::urn:spo:anon#46f6e3aca6228e49cb2329456bfe2660b763448469e25182a201ef786abeec06::" providerId="AD" clId="Web-{CAB04108-79CB-ACF7-7E26-8D7F97CE60D1}" dt="2018-12-04T17:29:29.033" v="1" actId="1076"/>
        <pc:sldMkLst>
          <pc:docMk/>
          <pc:sldMk cId="0" sldId="272"/>
        </pc:sldMkLst>
        <pc:spChg chg="mod">
          <ac:chgData name="Guest User" userId="S::urn:spo:anon#46f6e3aca6228e49cb2329456bfe2660b763448469e25182a201ef786abeec06::" providerId="AD" clId="Web-{CAB04108-79CB-ACF7-7E26-8D7F97CE60D1}" dt="2018-12-04T17:29:29.033" v="1" actId="1076"/>
          <ac:spMkLst>
            <pc:docMk/>
            <pc:sldMk cId="0" sldId="272"/>
            <ac:spMk id="147" creationId="{00000000-0000-0000-0000-000000000000}"/>
          </ac:spMkLst>
        </pc:spChg>
      </pc:sldChg>
    </pc:docChg>
  </pc:docChgLst>
  <pc:docChgLst>
    <pc:chgData name="Guest User" userId="S::urn:spo:anon#46f6e3aca6228e49cb2329456bfe2660b763448469e25182a201ef786abeec06::" providerId="AD" clId="Web-{E43A1574-2C55-A03F-D00A-B804FFA8945A}"/>
    <pc:docChg chg="modSld">
      <pc:chgData name="Guest User" userId="S::urn:spo:anon#46f6e3aca6228e49cb2329456bfe2660b763448469e25182a201ef786abeec06::" providerId="AD" clId="Web-{E43A1574-2C55-A03F-D00A-B804FFA8945A}" dt="2018-11-26T10:56:33.651" v="4" actId="20577"/>
      <pc:docMkLst>
        <pc:docMk/>
      </pc:docMkLst>
      <pc:sldChg chg="modSp">
        <pc:chgData name="Guest User" userId="S::urn:spo:anon#46f6e3aca6228e49cb2329456bfe2660b763448469e25182a201ef786abeec06::" providerId="AD" clId="Web-{E43A1574-2C55-A03F-D00A-B804FFA8945A}" dt="2018-11-26T10:56:33.651" v="4" actId="20577"/>
        <pc:sldMkLst>
          <pc:docMk/>
          <pc:sldMk cId="0" sldId="275"/>
        </pc:sldMkLst>
        <pc:spChg chg="mod">
          <ac:chgData name="Guest User" userId="S::urn:spo:anon#46f6e3aca6228e49cb2329456bfe2660b763448469e25182a201ef786abeec06::" providerId="AD" clId="Web-{E43A1574-2C55-A03F-D00A-B804FFA8945A}" dt="2018-11-26T10:56:33.651" v="4" actId="20577"/>
          <ac:spMkLst>
            <pc:docMk/>
            <pc:sldMk cId="0" sldId="275"/>
            <ac:spMk id="167" creationId="{00000000-0000-0000-0000-000000000000}"/>
          </ac:spMkLst>
        </pc:spChg>
      </pc:sldChg>
    </pc:docChg>
  </pc:docChgLst>
  <pc:docChgLst>
    <pc:chgData name="Guest User" userId="S::urn:spo:anon#46f6e3aca6228e49cb2329456bfe2660b763448469e25182a201ef786abeec06::" providerId="AD" clId="Web-{A2AF1193-3CA3-49C4-BD1D-CA33533E439E}"/>
    <pc:docChg chg="modSld">
      <pc:chgData name="Guest User" userId="S::urn:spo:anon#46f6e3aca6228e49cb2329456bfe2660b763448469e25182a201ef786abeec06::" providerId="AD" clId="Web-{A2AF1193-3CA3-49C4-BD1D-CA33533E439E}" dt="2018-06-26T17:45:43.807" v="0" actId="1076"/>
      <pc:docMkLst>
        <pc:docMk/>
      </pc:docMkLst>
      <pc:sldChg chg="modSp">
        <pc:chgData name="Guest User" userId="S::urn:spo:anon#46f6e3aca6228e49cb2329456bfe2660b763448469e25182a201ef786abeec06::" providerId="AD" clId="Web-{A2AF1193-3CA3-49C4-BD1D-CA33533E439E}" dt="2018-06-26T17:45:43.807" v="0" actId="1076"/>
        <pc:sldMkLst>
          <pc:docMk/>
          <pc:sldMk cId="0" sldId="266"/>
        </pc:sldMkLst>
        <pc:spChg chg="mod">
          <ac:chgData name="Guest User" userId="S::urn:spo:anon#46f6e3aca6228e49cb2329456bfe2660b763448469e25182a201ef786abeec06::" providerId="AD" clId="Web-{A2AF1193-3CA3-49C4-BD1D-CA33533E439E}" dt="2018-06-26T17:45:43.807" v="0" actId="1076"/>
          <ac:spMkLst>
            <pc:docMk/>
            <pc:sldMk cId="0" sldId="266"/>
            <ac:spMk id="105" creationId="{00000000-0000-0000-0000-000000000000}"/>
          </ac:spMkLst>
        </pc:spChg>
      </pc:sldChg>
    </pc:docChg>
  </pc:docChgLst>
  <pc:docChgLst>
    <pc:chgData name="Guest User" userId="S::urn:spo:anon#478b3beaf85a5818a2710af3a04f4251aceff1507846a9a76b8e8f20fd1dfe15::" providerId="AD" clId="Web-{428737B0-2C1C-B4B4-BC92-37106FDE10FD}"/>
    <pc:docChg chg="delSld modSld">
      <pc:chgData name="Guest User" userId="S::urn:spo:anon#478b3beaf85a5818a2710af3a04f4251aceff1507846a9a76b8e8f20fd1dfe15::" providerId="AD" clId="Web-{428737B0-2C1C-B4B4-BC92-37106FDE10FD}" dt="2018-11-27T17:42:06.672" v="94"/>
      <pc:docMkLst>
        <pc:docMk/>
      </pc:docMkLst>
      <pc:sldChg chg="modSp">
        <pc:chgData name="Guest User" userId="S::urn:spo:anon#478b3beaf85a5818a2710af3a04f4251aceff1507846a9a76b8e8f20fd1dfe15::" providerId="AD" clId="Web-{428737B0-2C1C-B4B4-BC92-37106FDE10FD}" dt="2018-11-27T16:11:52.623" v="51" actId="1076"/>
        <pc:sldMkLst>
          <pc:docMk/>
          <pc:sldMk cId="0" sldId="260"/>
        </pc:sldMkLst>
        <pc:spChg chg="mod">
          <ac:chgData name="Guest User" userId="S::urn:spo:anon#478b3beaf85a5818a2710af3a04f4251aceff1507846a9a76b8e8f20fd1dfe15::" providerId="AD" clId="Web-{428737B0-2C1C-B4B4-BC92-37106FDE10FD}" dt="2018-11-27T16:11:52.623" v="51" actId="1076"/>
          <ac:spMkLst>
            <pc:docMk/>
            <pc:sldMk cId="0" sldId="260"/>
            <ac:spMk id="62" creationId="{00000000-0000-0000-0000-000000000000}"/>
          </ac:spMkLst>
        </pc:spChg>
      </pc:sldChg>
      <pc:sldChg chg="modSp">
        <pc:chgData name="Guest User" userId="S::urn:spo:anon#478b3beaf85a5818a2710af3a04f4251aceff1507846a9a76b8e8f20fd1dfe15::" providerId="AD" clId="Web-{428737B0-2C1C-B4B4-BC92-37106FDE10FD}" dt="2018-11-27T16:09:55.607" v="49" actId="1076"/>
        <pc:sldMkLst>
          <pc:docMk/>
          <pc:sldMk cId="0" sldId="261"/>
        </pc:sldMkLst>
        <pc:picChg chg="mod">
          <ac:chgData name="Guest User" userId="S::urn:spo:anon#478b3beaf85a5818a2710af3a04f4251aceff1507846a9a76b8e8f20fd1dfe15::" providerId="AD" clId="Web-{428737B0-2C1C-B4B4-BC92-37106FDE10FD}" dt="2018-11-27T16:09:55.607" v="49" actId="1076"/>
          <ac:picMkLst>
            <pc:docMk/>
            <pc:sldMk cId="0" sldId="261"/>
            <ac:picMk id="68" creationId="{00000000-0000-0000-0000-000000000000}"/>
          </ac:picMkLst>
        </pc:picChg>
      </pc:sldChg>
      <pc:sldChg chg="modSp">
        <pc:chgData name="Guest User" userId="S::urn:spo:anon#478b3beaf85a5818a2710af3a04f4251aceff1507846a9a76b8e8f20fd1dfe15::" providerId="AD" clId="Web-{428737B0-2C1C-B4B4-BC92-37106FDE10FD}" dt="2018-11-27T17:35:32.521" v="81" actId="20577"/>
        <pc:sldMkLst>
          <pc:docMk/>
          <pc:sldMk cId="0" sldId="262"/>
        </pc:sldMkLst>
        <pc:spChg chg="mod">
          <ac:chgData name="Guest User" userId="S::urn:spo:anon#478b3beaf85a5818a2710af3a04f4251aceff1507846a9a76b8e8f20fd1dfe15::" providerId="AD" clId="Web-{428737B0-2C1C-B4B4-BC92-37106FDE10FD}" dt="2018-11-27T17:35:32.521" v="81" actId="20577"/>
          <ac:spMkLst>
            <pc:docMk/>
            <pc:sldMk cId="0" sldId="262"/>
            <ac:spMk id="76" creationId="{00000000-0000-0000-0000-000000000000}"/>
          </ac:spMkLst>
        </pc:spChg>
      </pc:sldChg>
      <pc:sldChg chg="modSp">
        <pc:chgData name="Guest User" userId="S::urn:spo:anon#478b3beaf85a5818a2710af3a04f4251aceff1507846a9a76b8e8f20fd1dfe15::" providerId="AD" clId="Web-{428737B0-2C1C-B4B4-BC92-37106FDE10FD}" dt="2018-11-27T16:16:33.078" v="73" actId="20577"/>
        <pc:sldMkLst>
          <pc:docMk/>
          <pc:sldMk cId="0" sldId="263"/>
        </pc:sldMkLst>
        <pc:spChg chg="mod">
          <ac:chgData name="Guest User" userId="S::urn:spo:anon#478b3beaf85a5818a2710af3a04f4251aceff1507846a9a76b8e8f20fd1dfe15::" providerId="AD" clId="Web-{428737B0-2C1C-B4B4-BC92-37106FDE10FD}" dt="2018-11-27T16:16:33.078" v="73" actId="20577"/>
          <ac:spMkLst>
            <pc:docMk/>
            <pc:sldMk cId="0" sldId="263"/>
            <ac:spMk id="83" creationId="{00000000-0000-0000-0000-000000000000}"/>
          </ac:spMkLst>
        </pc:spChg>
      </pc:sldChg>
      <pc:sldChg chg="modSp">
        <pc:chgData name="Guest User" userId="S::urn:spo:anon#478b3beaf85a5818a2710af3a04f4251aceff1507846a9a76b8e8f20fd1dfe15::" providerId="AD" clId="Web-{428737B0-2C1C-B4B4-BC92-37106FDE10FD}" dt="2018-11-27T16:03:21.745" v="45" actId="14100"/>
        <pc:sldMkLst>
          <pc:docMk/>
          <pc:sldMk cId="0" sldId="264"/>
        </pc:sldMkLst>
        <pc:spChg chg="mod">
          <ac:chgData name="Guest User" userId="S::urn:spo:anon#478b3beaf85a5818a2710af3a04f4251aceff1507846a9a76b8e8f20fd1dfe15::" providerId="AD" clId="Web-{428737B0-2C1C-B4B4-BC92-37106FDE10FD}" dt="2018-11-27T16:03:21.745" v="45" actId="14100"/>
          <ac:spMkLst>
            <pc:docMk/>
            <pc:sldMk cId="0" sldId="264"/>
            <ac:spMk id="90" creationId="{00000000-0000-0000-0000-000000000000}"/>
          </ac:spMkLst>
        </pc:spChg>
      </pc:sldChg>
      <pc:sldChg chg="addSp delSp modSp">
        <pc:chgData name="Guest User" userId="S::urn:spo:anon#478b3beaf85a5818a2710af3a04f4251aceff1507846a9a76b8e8f20fd1dfe15::" providerId="AD" clId="Web-{428737B0-2C1C-B4B4-BC92-37106FDE10FD}" dt="2018-11-27T17:41:35.235" v="93" actId="1076"/>
        <pc:sldMkLst>
          <pc:docMk/>
          <pc:sldMk cId="0" sldId="265"/>
        </pc:sldMkLst>
        <pc:picChg chg="add mod">
          <ac:chgData name="Guest User" userId="S::urn:spo:anon#478b3beaf85a5818a2710af3a04f4251aceff1507846a9a76b8e8f20fd1dfe15::" providerId="AD" clId="Web-{428737B0-2C1C-B4B4-BC92-37106FDE10FD}" dt="2018-11-27T17:40:37.751" v="86" actId="1076"/>
          <ac:picMkLst>
            <pc:docMk/>
            <pc:sldMk cId="0" sldId="265"/>
            <ac:picMk id="2" creationId="{34B39F3A-10CA-4B90-AC1E-9CFEA87FC010}"/>
          </ac:picMkLst>
        </pc:picChg>
        <pc:picChg chg="add mod">
          <ac:chgData name="Guest User" userId="S::urn:spo:anon#478b3beaf85a5818a2710af3a04f4251aceff1507846a9a76b8e8f20fd1dfe15::" providerId="AD" clId="Web-{428737B0-2C1C-B4B4-BC92-37106FDE10FD}" dt="2018-11-27T17:41:35.235" v="93" actId="1076"/>
          <ac:picMkLst>
            <pc:docMk/>
            <pc:sldMk cId="0" sldId="265"/>
            <ac:picMk id="4" creationId="{43DCA0B4-F783-4703-9263-04F8EA66227C}"/>
          </ac:picMkLst>
        </pc:picChg>
        <pc:picChg chg="del">
          <ac:chgData name="Guest User" userId="S::urn:spo:anon#478b3beaf85a5818a2710af3a04f4251aceff1507846a9a76b8e8f20fd1dfe15::" providerId="AD" clId="Web-{428737B0-2C1C-B4B4-BC92-37106FDE10FD}" dt="2018-11-27T17:40:05.111" v="82"/>
          <ac:picMkLst>
            <pc:docMk/>
            <pc:sldMk cId="0" sldId="265"/>
            <ac:picMk id="98" creationId="{00000000-0000-0000-0000-000000000000}"/>
          </ac:picMkLst>
        </pc:picChg>
      </pc:sldChg>
      <pc:sldChg chg="modSp">
        <pc:chgData name="Guest User" userId="S::urn:spo:anon#478b3beaf85a5818a2710af3a04f4251aceff1507846a9a76b8e8f20fd1dfe15::" providerId="AD" clId="Web-{428737B0-2C1C-B4B4-BC92-37106FDE10FD}" dt="2018-11-27T17:33:21.194" v="78" actId="20577"/>
        <pc:sldMkLst>
          <pc:docMk/>
          <pc:sldMk cId="0" sldId="266"/>
        </pc:sldMkLst>
        <pc:spChg chg="mod">
          <ac:chgData name="Guest User" userId="S::urn:spo:anon#478b3beaf85a5818a2710af3a04f4251aceff1507846a9a76b8e8f20fd1dfe15::" providerId="AD" clId="Web-{428737B0-2C1C-B4B4-BC92-37106FDE10FD}" dt="2018-11-27T17:33:21.194" v="78" actId="20577"/>
          <ac:spMkLst>
            <pc:docMk/>
            <pc:sldMk cId="0" sldId="266"/>
            <ac:spMk id="105" creationId="{00000000-0000-0000-0000-000000000000}"/>
          </ac:spMkLst>
        </pc:spChg>
      </pc:sldChg>
      <pc:sldChg chg="del">
        <pc:chgData name="Guest User" userId="S::urn:spo:anon#478b3beaf85a5818a2710af3a04f4251aceff1507846a9a76b8e8f20fd1dfe15::" providerId="AD" clId="Web-{428737B0-2C1C-B4B4-BC92-37106FDE10FD}" dt="2018-11-27T16:24:05.893" v="76"/>
        <pc:sldMkLst>
          <pc:docMk/>
          <pc:sldMk cId="0" sldId="268"/>
        </pc:sldMkLst>
      </pc:sldChg>
      <pc:sldChg chg="modSp">
        <pc:chgData name="Guest User" userId="S::urn:spo:anon#478b3beaf85a5818a2710af3a04f4251aceff1507846a9a76b8e8f20fd1dfe15::" providerId="AD" clId="Web-{428737B0-2C1C-B4B4-BC92-37106FDE10FD}" dt="2018-11-27T16:23:27.814" v="75" actId="20577"/>
        <pc:sldMkLst>
          <pc:docMk/>
          <pc:sldMk cId="0" sldId="269"/>
        </pc:sldMkLst>
        <pc:spChg chg="mod">
          <ac:chgData name="Guest User" userId="S::urn:spo:anon#478b3beaf85a5818a2710af3a04f4251aceff1507846a9a76b8e8f20fd1dfe15::" providerId="AD" clId="Web-{428737B0-2C1C-B4B4-BC92-37106FDE10FD}" dt="2018-11-27T16:23:27.814" v="75" actId="20577"/>
          <ac:spMkLst>
            <pc:docMk/>
            <pc:sldMk cId="0" sldId="269"/>
            <ac:spMk id="126" creationId="{00000000-0000-0000-0000-000000000000}"/>
          </ac:spMkLst>
        </pc:spChg>
      </pc:sldChg>
      <pc:sldChg chg="del">
        <pc:chgData name="Guest User" userId="S::urn:spo:anon#478b3beaf85a5818a2710af3a04f4251aceff1507846a9a76b8e8f20fd1dfe15::" providerId="AD" clId="Web-{428737B0-2C1C-B4B4-BC92-37106FDE10FD}" dt="2018-11-27T17:42:06.672" v="94"/>
        <pc:sldMkLst>
          <pc:docMk/>
          <pc:sldMk cId="0"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https://medium.freecodecamp.org/javascript-from-callbacks-to-async-await-1cc090ddad99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60"/>
            <a:ext cx="8229600" cy="3009600"/>
          </a:xfrm>
          <a:prstGeom prst="rect">
            <a:avLst/>
          </a:prstGeom>
        </p:spPr>
        <p:txBody>
          <a:bodyPr spcFirstLastPara="1" wrap="square" lIns="91425" tIns="91425" rIns="91425" bIns="91425" anchor="t" anchorCtr="0"/>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11" name="Shape 11"/>
          <p:cNvSpPr txBox="1">
            <a:spLocks noGrp="1"/>
          </p:cNvSpPr>
          <p:nvPr>
            <p:ph type="subTitle" idx="1"/>
          </p:nvPr>
        </p:nvSpPr>
        <p:spPr>
          <a:xfrm>
            <a:off x="457200" y="3716392"/>
            <a:ext cx="8229600" cy="1232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cxnSp>
        <p:nvCxnSpPr>
          <p:cNvPr id="12" name="Shape 12"/>
          <p:cNvCxnSpPr/>
          <p:nvPr/>
        </p:nvCxnSpPr>
        <p:spPr>
          <a:xfrm>
            <a:off x="457200" y="411480"/>
            <a:ext cx="8229600" cy="0"/>
          </a:xfrm>
          <a:prstGeom prst="straightConnector1">
            <a:avLst/>
          </a:prstGeom>
          <a:noFill/>
          <a:ln w="57150" cap="flat" cmpd="sng">
            <a:solidFill>
              <a:schemeClr val="accent1"/>
            </a:solidFill>
            <a:prstDash val="solid"/>
            <a:round/>
            <a:headEnd type="none" w="sm" len="sm"/>
            <a:tailEnd type="none" w="sm" len="sm"/>
          </a:ln>
        </p:spPr>
      </p:cxnSp>
      <p:cxnSp>
        <p:nvCxnSpPr>
          <p:cNvPr id="13" name="Shape 13"/>
          <p:cNvCxnSpPr/>
          <p:nvPr/>
        </p:nvCxnSpPr>
        <p:spPr>
          <a:xfrm>
            <a:off x="457200" y="3633383"/>
            <a:ext cx="8229600" cy="0"/>
          </a:xfrm>
          <a:prstGeom prst="straightConnector1">
            <a:avLst/>
          </a:prstGeom>
          <a:noFill/>
          <a:ln w="571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solidFill>
                  <a:srgbClr val="DA0002"/>
                </a:solidFill>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a:endParaRPr/>
          </a:p>
        </p:txBody>
      </p:sp>
      <p:sp>
        <p:nvSpPr>
          <p:cNvPr id="16" name="Shape 1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17" name="Shape 17"/>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solidFill>
                  <a:srgbClr val="DA0002"/>
                </a:solidFill>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a:endParaRPr/>
          </a:p>
        </p:txBody>
      </p:sp>
      <p:sp>
        <p:nvSpPr>
          <p:cNvPr id="20" name="Shape 20"/>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Shape 21"/>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22" name="Shape 22"/>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cxnSp>
        <p:nvCxnSpPr>
          <p:cNvPr id="25" name="Shape 25"/>
          <p:cNvCxnSpPr/>
          <p:nvPr/>
        </p:nvCxnSpPr>
        <p:spPr>
          <a:xfrm>
            <a:off x="457200" y="1143000"/>
            <a:ext cx="8229600" cy="0"/>
          </a:xfrm>
          <a:prstGeom prst="straightConnector1">
            <a:avLst/>
          </a:prstGeom>
          <a:noFill/>
          <a:ln w="508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SzPts val="1800"/>
              <a:buNone/>
              <a:defRPr sz="1800"/>
            </a:lvl1pPr>
          </a:lstStyle>
          <a:p>
            <a:endParaRPr/>
          </a:p>
        </p:txBody>
      </p:sp>
      <p:cxnSp>
        <p:nvCxnSpPr>
          <p:cNvPr id="28" name="Shape 28"/>
          <p:cNvCxnSpPr/>
          <p:nvPr/>
        </p:nvCxnSpPr>
        <p:spPr>
          <a:xfrm>
            <a:off x="457200" y="4317761"/>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cxnSp>
        <p:nvCxnSpPr>
          <p:cNvPr id="30" name="Shape 30"/>
          <p:cNvCxnSpPr/>
          <p:nvPr/>
        </p:nvCxnSpPr>
        <p:spPr>
          <a:xfrm>
            <a:off x="457200" y="113139"/>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accent1"/>
              </a:buClr>
              <a:buSzPts val="3600"/>
              <a:buNone/>
              <a:defRPr sz="3600" b="1">
                <a:solidFill>
                  <a:schemeClr val="accent1"/>
                </a:solidFill>
              </a:defRPr>
            </a:lvl1pPr>
            <a:lvl2pPr lvl="1">
              <a:spcBef>
                <a:spcPts val="0"/>
              </a:spcBef>
              <a:spcAft>
                <a:spcPts val="0"/>
              </a:spcAft>
              <a:buClr>
                <a:schemeClr val="accent1"/>
              </a:buClr>
              <a:buSzPts val="3600"/>
              <a:buNone/>
              <a:defRPr sz="3600" b="1">
                <a:solidFill>
                  <a:schemeClr val="accent1"/>
                </a:solidFill>
              </a:defRPr>
            </a:lvl2pPr>
            <a:lvl3pPr lvl="2">
              <a:spcBef>
                <a:spcPts val="0"/>
              </a:spcBef>
              <a:spcAft>
                <a:spcPts val="0"/>
              </a:spcAft>
              <a:buClr>
                <a:schemeClr val="accent1"/>
              </a:buClr>
              <a:buSzPts val="3600"/>
              <a:buNone/>
              <a:defRPr sz="3600" b="1">
                <a:solidFill>
                  <a:schemeClr val="accent1"/>
                </a:solidFill>
              </a:defRPr>
            </a:lvl3pPr>
            <a:lvl4pPr lvl="3">
              <a:spcBef>
                <a:spcPts val="0"/>
              </a:spcBef>
              <a:spcAft>
                <a:spcPts val="0"/>
              </a:spcAft>
              <a:buClr>
                <a:schemeClr val="accent1"/>
              </a:buClr>
              <a:buSzPts val="3600"/>
              <a:buNone/>
              <a:defRPr sz="3600" b="1">
                <a:solidFill>
                  <a:schemeClr val="accent1"/>
                </a:solidFill>
              </a:defRPr>
            </a:lvl4pPr>
            <a:lvl5pPr lvl="4">
              <a:spcBef>
                <a:spcPts val="0"/>
              </a:spcBef>
              <a:spcAft>
                <a:spcPts val="0"/>
              </a:spcAft>
              <a:buClr>
                <a:schemeClr val="accent1"/>
              </a:buClr>
              <a:buSzPts val="3600"/>
              <a:buNone/>
              <a:defRPr sz="3600" b="1">
                <a:solidFill>
                  <a:schemeClr val="accent1"/>
                </a:solidFill>
              </a:defRPr>
            </a:lvl5pPr>
            <a:lvl6pPr lvl="5">
              <a:spcBef>
                <a:spcPts val="0"/>
              </a:spcBef>
              <a:spcAft>
                <a:spcPts val="0"/>
              </a:spcAft>
              <a:buClr>
                <a:schemeClr val="accent1"/>
              </a:buClr>
              <a:buSzPts val="3600"/>
              <a:buNone/>
              <a:defRPr sz="3600" b="1">
                <a:solidFill>
                  <a:schemeClr val="accent1"/>
                </a:solidFill>
              </a:defRPr>
            </a:lvl6pPr>
            <a:lvl7pPr lvl="6">
              <a:spcBef>
                <a:spcPts val="0"/>
              </a:spcBef>
              <a:spcAft>
                <a:spcPts val="0"/>
              </a:spcAft>
              <a:buClr>
                <a:schemeClr val="accent1"/>
              </a:buClr>
              <a:buSzPts val="3600"/>
              <a:buNone/>
              <a:defRPr sz="3600" b="1">
                <a:solidFill>
                  <a:schemeClr val="accent1"/>
                </a:solidFill>
              </a:defRPr>
            </a:lvl7pPr>
            <a:lvl8pPr lvl="7">
              <a:spcBef>
                <a:spcPts val="0"/>
              </a:spcBef>
              <a:spcAft>
                <a:spcPts val="0"/>
              </a:spcAft>
              <a:buClr>
                <a:schemeClr val="accent1"/>
              </a:buClr>
              <a:buSzPts val="3600"/>
              <a:buNone/>
              <a:defRPr sz="3600" b="1">
                <a:solidFill>
                  <a:schemeClr val="accent1"/>
                </a:solidFill>
              </a:defRPr>
            </a:lvl8pPr>
            <a:lvl9pPr lvl="8">
              <a:spcBef>
                <a:spcPts val="0"/>
              </a:spcBef>
              <a:spcAft>
                <a:spcPts val="0"/>
              </a:spcAft>
              <a:buClr>
                <a:schemeClr val="accent1"/>
              </a:buClr>
              <a:buSzPts val="3600"/>
              <a:buNone/>
              <a:defRPr sz="3600" b="1">
                <a:solidFill>
                  <a:schemeClr val="accent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cxnSp>
        <p:nvCxnSpPr>
          <p:cNvPr id="8" name="Shape 8"/>
          <p:cNvCxnSpPr/>
          <p:nvPr/>
        </p:nvCxnSpPr>
        <p:spPr>
          <a:xfrm>
            <a:off x="457200" y="5023260"/>
            <a:ext cx="8229600" cy="0"/>
          </a:xfrm>
          <a:prstGeom prst="straightConnector1">
            <a:avLst/>
          </a:prstGeom>
          <a:noFill/>
          <a:ln w="50800"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ebpack.js.org/loader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ebpack.github.i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ebpack.github.io/docs/loader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457200" y="1575803"/>
            <a:ext cx="8229600" cy="198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a:solidFill>
                  <a:schemeClr val="dk1"/>
                </a:solidFill>
              </a:rPr>
              <a:t>JS Frameworks </a:t>
            </a:r>
            <a:endParaRPr sz="4800">
              <a:solidFill>
                <a:schemeClr val="dk1"/>
              </a:solidFill>
            </a:endParaRPr>
          </a:p>
          <a:p>
            <a:pPr marL="0" lvl="0" indent="0" rtl="0">
              <a:spcBef>
                <a:spcPts val="0"/>
              </a:spcBef>
              <a:spcAft>
                <a:spcPts val="0"/>
              </a:spcAft>
              <a:buNone/>
            </a:pPr>
            <a:endParaRPr sz="1200">
              <a:solidFill>
                <a:schemeClr val="dk1"/>
              </a:solidFill>
            </a:endParaRPr>
          </a:p>
        </p:txBody>
      </p:sp>
      <p:sp>
        <p:nvSpPr>
          <p:cNvPr id="36" name="Shape 36"/>
          <p:cNvSpPr txBox="1">
            <a:spLocks noGrp="1"/>
          </p:cNvSpPr>
          <p:nvPr>
            <p:ph type="subTitle" idx="1"/>
          </p:nvPr>
        </p:nvSpPr>
        <p:spPr>
          <a:xfrm>
            <a:off x="457200" y="3716392"/>
            <a:ext cx="8229600" cy="123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Aris Markogiannakis</a:t>
            </a:r>
            <a:endParaRPr/>
          </a:p>
          <a:p>
            <a:pPr marL="0" lvl="0" indent="0" rtl="0">
              <a:spcBef>
                <a:spcPts val="0"/>
              </a:spcBef>
              <a:spcAft>
                <a:spcPts val="0"/>
              </a:spcAft>
              <a:buNone/>
            </a:pPr>
            <a:r>
              <a:rPr lang="en" sz="1200" b="1">
                <a:solidFill>
                  <a:schemeClr val="dk1"/>
                </a:solidFill>
              </a:rPr>
              <a:t>City University -  Short Courses</a:t>
            </a:r>
            <a:endParaRPr sz="1200" b="1">
              <a:solidFill>
                <a:schemeClr val="dk1"/>
              </a:solidFill>
            </a:endParaRPr>
          </a:p>
          <a:p>
            <a:pPr marL="0" lvl="0" indent="0" rtl="0">
              <a:spcBef>
                <a:spcPts val="0"/>
              </a:spcBef>
              <a:spcAft>
                <a:spcPts val="0"/>
              </a:spcAft>
              <a:buClr>
                <a:schemeClr val="dk1"/>
              </a:buClr>
              <a:buSzPts val="1100"/>
              <a:buFont typeface="Arial"/>
              <a:buNone/>
            </a:pPr>
            <a:r>
              <a:rPr lang="en" sz="1200" b="1">
                <a:solidFill>
                  <a:srgbClr val="333333"/>
                </a:solidFill>
                <a:highlight>
                  <a:srgbClr val="FFFFFF"/>
                </a:highlight>
              </a:rPr>
              <a:t>CS3606 :  JavaScript 2: Advanced Javascript for Websites and Web</a:t>
            </a:r>
            <a:endParaRPr/>
          </a:p>
        </p:txBody>
      </p:sp>
      <p:pic>
        <p:nvPicPr>
          <p:cNvPr id="37" name="Shape 37"/>
          <p:cNvPicPr preferRelativeResize="0"/>
          <p:nvPr/>
        </p:nvPicPr>
        <p:blipFill>
          <a:blip r:embed="rId3">
            <a:alphaModFix/>
          </a:blip>
          <a:stretch>
            <a:fillRect/>
          </a:stretch>
        </p:blipFill>
        <p:spPr>
          <a:xfrm>
            <a:off x="2939125" y="622900"/>
            <a:ext cx="2571750" cy="80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Creating our App</a:t>
            </a:r>
            <a:endParaRPr/>
          </a:p>
        </p:txBody>
      </p:sp>
      <p:sp>
        <p:nvSpPr>
          <p:cNvPr id="96" name="Shape 96"/>
          <p:cNvSpPr txBox="1">
            <a:spLocks noGrp="1"/>
          </p:cNvSpPr>
          <p:nvPr>
            <p:ph type="body" idx="1"/>
          </p:nvPr>
        </p:nvSpPr>
        <p:spPr>
          <a:xfrm>
            <a:off x="457200" y="1200150"/>
            <a:ext cx="41208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dirty="0"/>
              <a:t>Our application code lives inside the app folder.</a:t>
            </a:r>
            <a:endParaRPr dirty="0"/>
          </a:p>
          <a:p>
            <a:pPr marL="0" lvl="0" indent="0" rtl="0">
              <a:spcBef>
                <a:spcPts val="600"/>
              </a:spcBef>
              <a:spcAft>
                <a:spcPts val="0"/>
              </a:spcAft>
              <a:buNone/>
            </a:pPr>
            <a:endParaRPr/>
          </a:p>
          <a:p>
            <a:pPr marL="0" lvl="0" indent="0" rtl="0">
              <a:spcBef>
                <a:spcPts val="600"/>
              </a:spcBef>
              <a:spcAft>
                <a:spcPts val="0"/>
              </a:spcAft>
              <a:buNone/>
            </a:pPr>
            <a:endParaRPr lang="en" sz="1350" i="1" dirty="0">
              <a:solidFill>
                <a:srgbClr val="444444"/>
              </a:solidFill>
            </a:endParaRPr>
          </a:p>
        </p:txBody>
      </p:sp>
      <p:sp>
        <p:nvSpPr>
          <p:cNvPr id="97" name="Shape 97"/>
          <p:cNvSpPr txBox="1">
            <a:spLocks noGrp="1"/>
          </p:cNvSpPr>
          <p:nvPr>
            <p:ph type="body" idx="1"/>
          </p:nvPr>
        </p:nvSpPr>
        <p:spPr>
          <a:xfrm>
            <a:off x="4648932" y="1232827"/>
            <a:ext cx="40941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dirty="0">
                <a:highlight>
                  <a:srgbClr val="F8F8F8"/>
                </a:highlight>
                <a:latin typeface="Verdana"/>
                <a:ea typeface="Verdana"/>
                <a:cs typeface="Verdana"/>
                <a:sym typeface="Verdana"/>
              </a:rPr>
              <a:t>Step 7: </a:t>
            </a:r>
            <a:endParaRPr sz="1150" b="1" dirty="0">
              <a:highlight>
                <a:srgbClr val="F8F8F8"/>
              </a:highlight>
              <a:latin typeface="Verdana"/>
              <a:ea typeface="Verdana"/>
              <a:cs typeface="Verdana"/>
              <a:sym typeface="Verdana"/>
            </a:endParaRPr>
          </a:p>
          <a:p>
            <a:pPr marL="0" lvl="0" indent="0" rtl="0">
              <a:spcBef>
                <a:spcPts val="600"/>
              </a:spcBef>
              <a:spcAft>
                <a:spcPts val="0"/>
              </a:spcAft>
              <a:buNone/>
            </a:pPr>
            <a:endParaRPr sz="1150">
              <a:highlight>
                <a:srgbClr val="F8F8F8"/>
              </a:highlight>
              <a:latin typeface="Verdana"/>
              <a:ea typeface="Verdana"/>
              <a:cs typeface="Verdana"/>
              <a:sym typeface="Verdana"/>
            </a:endParaRPr>
          </a:p>
          <a:p>
            <a:pPr marL="0" lvl="0" indent="0">
              <a:spcBef>
                <a:spcPts val="600"/>
              </a:spcBef>
              <a:spcAft>
                <a:spcPts val="0"/>
              </a:spcAft>
              <a:buNone/>
            </a:pPr>
            <a:r>
              <a:rPr lang="en" sz="1150" dirty="0">
                <a:highlight>
                  <a:srgbClr val="F8F8F8"/>
                </a:highlight>
                <a:latin typeface="Verdana"/>
                <a:ea typeface="Verdana"/>
                <a:cs typeface="Verdana"/>
                <a:sym typeface="Verdana"/>
              </a:rPr>
              <a:t>Inside our project we need to create the following structure</a:t>
            </a:r>
            <a:endParaRPr sz="1150" dirty="0">
              <a:highlight>
                <a:srgbClr val="F8F8F8"/>
              </a:highlight>
              <a:latin typeface="Verdana"/>
              <a:ea typeface="Verdana"/>
              <a:cs typeface="Verdana"/>
              <a:sym typeface="Verdana"/>
            </a:endParaRPr>
          </a:p>
          <a:p>
            <a:pPr marL="0" lvl="0" indent="0">
              <a:spcBef>
                <a:spcPts val="600"/>
              </a:spcBef>
              <a:spcAft>
                <a:spcPts val="0"/>
              </a:spcAft>
              <a:buNone/>
            </a:pPr>
            <a:r>
              <a:rPr lang="en" sz="1150">
                <a:highlight>
                  <a:srgbClr val="F8F8F8"/>
                </a:highlight>
                <a:latin typeface="Verdana"/>
                <a:ea typeface="Verdana"/>
                <a:cs typeface="Verdana"/>
                <a:sym typeface="Verdana"/>
              </a:rPr>
              <a:t> </a:t>
            </a:r>
            <a:endParaRPr sz="1150">
              <a:highlight>
                <a:srgbClr val="F8F8F8"/>
              </a:highlight>
              <a:latin typeface="Verdana"/>
              <a:ea typeface="Verdana"/>
              <a:cs typeface="Verdana"/>
              <a:sym typeface="Verdana"/>
            </a:endParaRPr>
          </a:p>
          <a:p>
            <a:pPr marL="0" lvl="0" indent="0" rtl="0">
              <a:spcBef>
                <a:spcPts val="600"/>
              </a:spcBef>
              <a:spcAft>
                <a:spcPts val="0"/>
              </a:spcAft>
              <a:buNone/>
            </a:pPr>
            <a:endParaRPr sz="1150">
              <a:highlight>
                <a:srgbClr val="F8F8F8"/>
              </a:highlight>
              <a:latin typeface="Verdana"/>
              <a:ea typeface="Verdana"/>
              <a:cs typeface="Verdana"/>
              <a:sym typeface="Verdana"/>
            </a:endParaRPr>
          </a:p>
        </p:txBody>
      </p:sp>
      <p:pic>
        <p:nvPicPr>
          <p:cNvPr id="2" name="Picture 2" descr="A screenshot of a cell phone&#10;&#10;Description generated with very high confidence">
            <a:extLst>
              <a:ext uri="{FF2B5EF4-FFF2-40B4-BE49-F238E27FC236}">
                <a16:creationId xmlns:a16="http://schemas.microsoft.com/office/drawing/2014/main" id="{34B39F3A-10CA-4B90-AC1E-9CFEA87FC010}"/>
              </a:ext>
            </a:extLst>
          </p:cNvPr>
          <p:cNvPicPr>
            <a:picLocks noChangeAspect="1"/>
          </p:cNvPicPr>
          <p:nvPr/>
        </p:nvPicPr>
        <p:blipFill>
          <a:blip r:embed="rId3"/>
          <a:stretch>
            <a:fillRect/>
          </a:stretch>
        </p:blipFill>
        <p:spPr>
          <a:xfrm>
            <a:off x="4740441" y="2414382"/>
            <a:ext cx="1956869" cy="1940850"/>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43DCA0B4-F783-4703-9263-04F8EA66227C}"/>
              </a:ext>
            </a:extLst>
          </p:cNvPr>
          <p:cNvPicPr>
            <a:picLocks noChangeAspect="1"/>
          </p:cNvPicPr>
          <p:nvPr/>
        </p:nvPicPr>
        <p:blipFill>
          <a:blip r:embed="rId4"/>
          <a:stretch>
            <a:fillRect/>
          </a:stretch>
        </p:blipFill>
        <p:spPr>
          <a:xfrm>
            <a:off x="6822584" y="2414587"/>
            <a:ext cx="1611630" cy="23564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Setting up Babel</a:t>
            </a:r>
            <a:endParaRPr/>
          </a:p>
        </p:txBody>
      </p:sp>
      <p:sp>
        <p:nvSpPr>
          <p:cNvPr id="104" name="Shape 104"/>
          <p:cNvSpPr txBox="1">
            <a:spLocks noGrp="1"/>
          </p:cNvSpPr>
          <p:nvPr>
            <p:ph type="body" idx="1"/>
          </p:nvPr>
        </p:nvSpPr>
        <p:spPr>
          <a:xfrm>
            <a:off x="457200" y="1200150"/>
            <a:ext cx="40764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Who remembers what is Babel? </a:t>
            </a:r>
            <a:endParaRPr/>
          </a:p>
          <a:p>
            <a:pPr marL="0" lvl="0" indent="0">
              <a:spcBef>
                <a:spcPts val="600"/>
              </a:spcBef>
              <a:spcAft>
                <a:spcPts val="0"/>
              </a:spcAft>
              <a:buNone/>
            </a:pPr>
            <a:r>
              <a:rPr lang="en"/>
              <a:t>A clue - a transpiler?</a:t>
            </a:r>
            <a:endParaRPr/>
          </a:p>
          <a:p>
            <a:pPr marL="0" lvl="0" indent="0">
              <a:spcBef>
                <a:spcPts val="600"/>
              </a:spcBef>
              <a:spcAft>
                <a:spcPts val="0"/>
              </a:spcAft>
              <a:buNone/>
            </a:pPr>
            <a:r>
              <a:rPr lang="en"/>
              <a:t>Why do we need it?</a:t>
            </a:r>
            <a:endParaRPr/>
          </a:p>
          <a:p>
            <a:pPr marL="0" lvl="0" indent="0">
              <a:spcBef>
                <a:spcPts val="600"/>
              </a:spcBef>
              <a:spcAft>
                <a:spcPts val="0"/>
              </a:spcAft>
              <a:buNone/>
            </a:pPr>
            <a:r>
              <a:rPr lang="en" sz="1800">
                <a:solidFill>
                  <a:srgbClr val="444444"/>
                </a:solidFill>
              </a:rPr>
              <a:t>On this project we will be using JSX and ES6 we can be more productive while working with React. But the JSX syntax and ES6, are not supported in all the browsers.</a:t>
            </a:r>
            <a:endParaRPr sz="1800"/>
          </a:p>
        </p:txBody>
      </p:sp>
      <p:sp>
        <p:nvSpPr>
          <p:cNvPr id="105" name="Shape 105"/>
          <p:cNvSpPr txBox="1">
            <a:spLocks noGrp="1"/>
          </p:cNvSpPr>
          <p:nvPr>
            <p:ph type="body" idx="1"/>
          </p:nvPr>
        </p:nvSpPr>
        <p:spPr>
          <a:xfrm>
            <a:off x="4418908" y="1333670"/>
            <a:ext cx="40941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150" b="1">
                <a:highlight>
                  <a:srgbClr val="F8F8F8"/>
                </a:highlight>
                <a:latin typeface="Verdana"/>
                <a:ea typeface="Verdana"/>
                <a:cs typeface="Verdana"/>
                <a:sym typeface="Verdana"/>
              </a:rPr>
              <a:t>Step 8:</a:t>
            </a:r>
            <a:endParaRPr sz="1150" b="1">
              <a:highlight>
                <a:srgbClr val="F8F8F8"/>
              </a:highlight>
              <a:latin typeface="Verdana"/>
              <a:ea typeface="Verdana"/>
              <a:cs typeface="Verdana"/>
              <a:sym typeface="Verdana"/>
            </a:endParaRPr>
          </a:p>
          <a:p>
            <a:pPr marL="0" lvl="0" indent="0">
              <a:spcBef>
                <a:spcPts val="600"/>
              </a:spcBef>
              <a:spcAft>
                <a:spcPts val="0"/>
              </a:spcAft>
              <a:buNone/>
            </a:pPr>
            <a:endParaRPr sz="1150" b="1">
              <a:highlight>
                <a:srgbClr val="F8F8F8"/>
              </a:highlight>
              <a:latin typeface="Verdana"/>
              <a:ea typeface="Verdana"/>
              <a:cs typeface="Verdana"/>
              <a:sym typeface="Verdana"/>
            </a:endParaRPr>
          </a:p>
          <a:p>
            <a:pPr marL="0" indent="0">
              <a:buNone/>
            </a:pPr>
            <a:r>
              <a:rPr lang="en-US" sz="1150">
                <a:highlight>
                  <a:srgbClr val="F8F8F8"/>
                </a:highlight>
                <a:latin typeface="Verdana"/>
                <a:ea typeface="Verdana"/>
                <a:cs typeface="Verdana"/>
                <a:sym typeface="Verdana"/>
              </a:rPr>
              <a:t>npm i @babel/core babel-loader @babel/preset-env @babel/preset-react --save-dev</a:t>
            </a:r>
            <a:endParaRPr lang="en"/>
          </a:p>
          <a:p>
            <a:pPr lvl="0">
              <a:buNone/>
            </a:pPr>
            <a:endParaRPr lang="en-US" sz="1150">
              <a:highlight>
                <a:srgbClr val="F8F8F8"/>
              </a:highlight>
              <a:latin typeface="Verdana"/>
              <a:ea typeface="Verdana"/>
              <a:cs typeface="Verdana"/>
            </a:endParaRPr>
          </a:p>
          <a:p>
            <a:pPr marL="0" lvl="0" indent="0">
              <a:spcBef>
                <a:spcPts val="600"/>
              </a:spcBef>
              <a:spcAft>
                <a:spcPts val="0"/>
              </a:spcAft>
              <a:buNone/>
            </a:pPr>
            <a:endParaRPr lang="en" sz="1150">
              <a:highlight>
                <a:srgbClr val="F8F8F8"/>
              </a:highlight>
              <a:latin typeface="Verdana"/>
              <a:ea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Setup babel</a:t>
            </a:r>
            <a:endParaRPr/>
          </a:p>
        </p:txBody>
      </p:sp>
      <p:sp>
        <p:nvSpPr>
          <p:cNvPr id="111" name="Shape 111"/>
          <p:cNvSpPr txBox="1">
            <a:spLocks noGrp="1"/>
          </p:cNvSpPr>
          <p:nvPr>
            <p:ph type="body" idx="1"/>
          </p:nvPr>
        </p:nvSpPr>
        <p:spPr>
          <a:xfrm>
            <a:off x="457200" y="1200150"/>
            <a:ext cx="41913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We need to setup babel to let it know how to transpile our code from ES6 to ES5.</a:t>
            </a:r>
            <a:endParaRPr/>
          </a:p>
        </p:txBody>
      </p:sp>
      <p:sp>
        <p:nvSpPr>
          <p:cNvPr id="112" name="Shape 112"/>
          <p:cNvSpPr txBox="1">
            <a:spLocks noGrp="1"/>
          </p:cNvSpPr>
          <p:nvPr>
            <p:ph type="body" idx="1"/>
          </p:nvPr>
        </p:nvSpPr>
        <p:spPr>
          <a:xfrm>
            <a:off x="4663400" y="1290700"/>
            <a:ext cx="4094100" cy="3725700"/>
          </a:xfrm>
          <a:prstGeom prst="rect">
            <a:avLst/>
          </a:prstGeom>
        </p:spPr>
        <p:txBody>
          <a:bodyPr spcFirstLastPara="1" wrap="square" lIns="91425" tIns="91425" rIns="91425" bIns="91425" anchor="t" anchorCtr="0">
            <a:noAutofit/>
          </a:bodyPr>
          <a:lstStyle/>
          <a:p>
            <a:pPr marL="0" indent="0">
              <a:buNone/>
            </a:pPr>
            <a:r>
              <a:rPr lang="en" sz="1150" b="1">
                <a:highlight>
                  <a:srgbClr val="FFFFFF"/>
                </a:highlight>
                <a:latin typeface="Verdana"/>
                <a:ea typeface="Verdana"/>
                <a:cs typeface="Verdana"/>
                <a:sym typeface="Verdana"/>
              </a:rPr>
              <a:t>Step 8: </a:t>
            </a:r>
            <a:endParaRPr sz="1150" b="1">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indent="0">
              <a:buNone/>
            </a:pPr>
            <a:r>
              <a:rPr lang="en" sz="1150">
                <a:highlight>
                  <a:srgbClr val="FFFFFF"/>
                </a:highlight>
                <a:latin typeface="Verdana"/>
                <a:ea typeface="Verdana"/>
                <a:cs typeface="Verdana"/>
                <a:sym typeface="Verdana"/>
              </a:rPr>
              <a:t>On terminal we need to write the following command </a:t>
            </a:r>
            <a:endParaRPr sz="1150">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marR="203200" lvl="0" indent="0" rtl="0">
              <a:lnSpc>
                <a:spcPct val="115000"/>
              </a:lnSpc>
              <a:spcBef>
                <a:spcPts val="0"/>
              </a:spcBef>
              <a:spcAft>
                <a:spcPts val="0"/>
              </a:spcAft>
              <a:buNone/>
            </a:pPr>
            <a:r>
              <a:rPr lang="en" sz="1150" b="1">
                <a:highlight>
                  <a:srgbClr val="FFFFFF"/>
                </a:highlight>
                <a:latin typeface="Verdana"/>
                <a:ea typeface="Verdana"/>
                <a:cs typeface="Verdana"/>
                <a:sym typeface="Verdana"/>
              </a:rPr>
              <a:t>touch .</a:t>
            </a:r>
            <a:r>
              <a:rPr lang="en" sz="1150" b="1" err="1">
                <a:highlight>
                  <a:srgbClr val="FFFFFF"/>
                </a:highlight>
                <a:latin typeface="Verdana"/>
                <a:ea typeface="Verdana"/>
                <a:cs typeface="Verdana"/>
                <a:sym typeface="Verdana"/>
              </a:rPr>
              <a:t>babelrc</a:t>
            </a:r>
            <a:br>
              <a:rPr lang="en" sz="1150" b="1">
                <a:highlight>
                  <a:srgbClr val="FFFFFF"/>
                </a:highlight>
                <a:latin typeface="Verdana"/>
                <a:ea typeface="Verdana"/>
                <a:cs typeface="Verdana"/>
              </a:rPr>
            </a:br>
            <a:endParaRPr sz="1150">
              <a:highlight>
                <a:srgbClr val="FFFFFF"/>
              </a:highlight>
              <a:latin typeface="Verdana"/>
              <a:ea typeface="Verdana"/>
              <a:cs typeface="Verdana"/>
              <a:sym typeface="Verdana"/>
            </a:endParaRPr>
          </a:p>
          <a:p>
            <a:pPr marL="0" marR="203200" lvl="0" indent="0" rtl="0">
              <a:lnSpc>
                <a:spcPct val="115000"/>
              </a:lnSpc>
              <a:spcBef>
                <a:spcPts val="2300"/>
              </a:spcBef>
              <a:spcAft>
                <a:spcPts val="0"/>
              </a:spcAft>
              <a:buClr>
                <a:schemeClr val="dk1"/>
              </a:buClr>
              <a:buSzPts val="1100"/>
              <a:buFont typeface="Arial"/>
              <a:buNone/>
            </a:pPr>
            <a:r>
              <a:rPr lang="en" sz="1150">
                <a:highlight>
                  <a:srgbClr val="FFFFFF"/>
                </a:highlight>
                <a:latin typeface="Verdana"/>
                <a:ea typeface="Verdana"/>
                <a:cs typeface="Verdana"/>
                <a:sym typeface="Verdana"/>
              </a:rPr>
              <a:t>And then on the </a:t>
            </a:r>
            <a:r>
              <a:rPr lang="en" sz="1150" err="1">
                <a:highlight>
                  <a:srgbClr val="FFFFFF"/>
                </a:highlight>
                <a:latin typeface="Verdana"/>
                <a:ea typeface="Verdana"/>
                <a:cs typeface="Verdana"/>
                <a:sym typeface="Verdana"/>
              </a:rPr>
              <a:t>babelrc</a:t>
            </a:r>
            <a:r>
              <a:rPr lang="en" sz="1150">
                <a:highlight>
                  <a:srgbClr val="FFFFFF"/>
                </a:highlight>
                <a:latin typeface="Verdana"/>
                <a:ea typeface="Verdana"/>
                <a:cs typeface="Verdana"/>
                <a:sym typeface="Verdana"/>
              </a:rPr>
              <a:t> file make sure we have the following</a:t>
            </a:r>
            <a:endParaRPr sz="1150">
              <a:highlight>
                <a:srgbClr val="FFFFFF"/>
              </a:highlight>
              <a:latin typeface="Verdana"/>
              <a:ea typeface="Verdana"/>
              <a:cs typeface="Verdana"/>
              <a:sym typeface="Verdana"/>
            </a:endParaRPr>
          </a:p>
          <a:p>
            <a:pPr>
              <a:buSzPts val="1100"/>
              <a:buNone/>
            </a:pPr>
            <a:r>
              <a:rPr lang="en" sz="1150">
                <a:highlight>
                  <a:srgbClr val="FFFFFF"/>
                </a:highlight>
                <a:latin typeface="Verdana"/>
                <a:ea typeface="Verdana"/>
                <a:cs typeface="Verdana"/>
              </a:rPr>
              <a:t>{</a:t>
            </a:r>
            <a:endParaRPr lang="en"/>
          </a:p>
          <a:p>
            <a:pPr>
              <a:buSzPts val="1100"/>
              <a:buNone/>
            </a:pPr>
            <a:r>
              <a:rPr lang="en" sz="1150">
                <a:solidFill>
                  <a:srgbClr val="000000"/>
                </a:solidFill>
                <a:highlight>
                  <a:srgbClr val="FFFFFF"/>
                </a:highlight>
                <a:latin typeface="Verdana"/>
                <a:ea typeface="Verdana"/>
                <a:cs typeface="Verdana"/>
              </a:rPr>
              <a:t>"presets": ["@babel/preset-env"</a:t>
            </a:r>
            <a:r>
              <a:rPr lang="en" sz="1150">
                <a:highlight>
                  <a:srgbClr val="FFFFFF"/>
                </a:highlight>
                <a:latin typeface="Verdana"/>
                <a:ea typeface="Verdana"/>
                <a:cs typeface="Verdana"/>
              </a:rPr>
              <a:t>, </a:t>
            </a:r>
            <a:r>
              <a:rPr lang="en" sz="1150">
                <a:solidFill>
                  <a:srgbClr val="000000"/>
                </a:solidFill>
                <a:highlight>
                  <a:srgbClr val="FFFFFF"/>
                </a:highlight>
                <a:latin typeface="Verdana"/>
                <a:ea typeface="Verdana"/>
                <a:cs typeface="Verdana"/>
              </a:rPr>
              <a:t>"@babel/preset-react"</a:t>
            </a:r>
            <a:r>
              <a:rPr lang="en" sz="1150">
                <a:highlight>
                  <a:srgbClr val="FFFFFF"/>
                </a:highlight>
                <a:latin typeface="Verdana"/>
                <a:ea typeface="Verdana"/>
                <a:cs typeface="Verdana"/>
              </a:rPr>
              <a:t>]</a:t>
            </a:r>
            <a:endParaRPr lang="en"/>
          </a:p>
          <a:p>
            <a:pPr>
              <a:buSzPts val="1100"/>
              <a:buNone/>
            </a:pPr>
            <a:r>
              <a:rPr lang="en" sz="1150">
                <a:highlight>
                  <a:srgbClr val="FFFFFF"/>
                </a:highlight>
                <a:latin typeface="Verdana"/>
                <a:ea typeface="Verdana"/>
                <a:cs typeface="Verdana"/>
              </a:rPr>
              <a:t>}</a:t>
            </a:r>
            <a:endParaRPr lang="en"/>
          </a:p>
          <a:p>
            <a:pPr marL="0" marR="203200" indent="0">
              <a:lnSpc>
                <a:spcPct val="114999"/>
              </a:lnSpc>
              <a:spcBef>
                <a:spcPts val="2300"/>
              </a:spcBef>
              <a:buSzPts val="1100"/>
              <a:buNone/>
            </a:pPr>
            <a:endParaRPr lang="en" sz="1150">
              <a:highlight>
                <a:srgbClr val="FFFFFF"/>
              </a:highlight>
              <a:latin typeface="Verdana"/>
              <a:ea typeface="Verdana"/>
              <a:cs typeface="Verdana"/>
            </a:endParaRPr>
          </a:p>
          <a:p>
            <a:pPr marL="0" lvl="0" indent="0" rtl="0">
              <a:spcBef>
                <a:spcPts val="2300"/>
              </a:spcBef>
              <a:spcAft>
                <a:spcPts val="0"/>
              </a:spcAft>
              <a:buNone/>
            </a:pPr>
            <a:endParaRPr sz="1150">
              <a:highlight>
                <a:srgbClr val="F8F8F8"/>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Create our main html file </a:t>
            </a:r>
            <a:endParaRPr/>
          </a:p>
        </p:txBody>
      </p:sp>
      <p:sp>
        <p:nvSpPr>
          <p:cNvPr id="125" name="Shape 125"/>
          <p:cNvSpPr txBox="1">
            <a:spLocks noGrp="1"/>
          </p:cNvSpPr>
          <p:nvPr>
            <p:ph type="body" idx="1"/>
          </p:nvPr>
        </p:nvSpPr>
        <p:spPr>
          <a:xfrm>
            <a:off x="457200" y="1217600"/>
            <a:ext cx="40854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We need to create our main html file</a:t>
            </a:r>
            <a:endParaRPr/>
          </a:p>
        </p:txBody>
      </p:sp>
      <p:sp>
        <p:nvSpPr>
          <p:cNvPr id="126" name="Shape 126"/>
          <p:cNvSpPr txBox="1">
            <a:spLocks noGrp="1"/>
          </p:cNvSpPr>
          <p:nvPr>
            <p:ph type="body" idx="1"/>
          </p:nvPr>
        </p:nvSpPr>
        <p:spPr>
          <a:xfrm>
            <a:off x="4601400" y="1299525"/>
            <a:ext cx="4085400" cy="3725700"/>
          </a:xfrm>
          <a:prstGeom prst="rect">
            <a:avLst/>
          </a:prstGeom>
        </p:spPr>
        <p:txBody>
          <a:bodyPr spcFirstLastPara="1" wrap="square" lIns="91425" tIns="91425" rIns="91425" bIns="91425" anchor="t" anchorCtr="0">
            <a:noAutofit/>
          </a:bodyPr>
          <a:lstStyle/>
          <a:p>
            <a:pPr marL="0" indent="0">
              <a:lnSpc>
                <a:spcPct val="150000"/>
              </a:lnSpc>
              <a:spcBef>
                <a:spcPts val="0"/>
              </a:spcBef>
              <a:buNone/>
            </a:pPr>
            <a:r>
              <a:rPr lang="en" sz="900">
                <a:solidFill>
                  <a:srgbClr val="000000"/>
                </a:solidFill>
                <a:highlight>
                  <a:srgbClr val="FFFFFF"/>
                </a:highlight>
                <a:latin typeface="Verdana"/>
                <a:ea typeface="Verdana"/>
                <a:cs typeface="Verdana"/>
                <a:sym typeface="Verdana"/>
              </a:rPr>
              <a:t>Step </a:t>
            </a:r>
            <a:endParaRPr sz="900">
              <a:solidFill>
                <a:srgbClr val="000000"/>
              </a:solidFill>
              <a:highlight>
                <a:srgbClr val="FFFFFF"/>
              </a:highlight>
              <a:latin typeface="Verdana"/>
              <a:ea typeface="Verdana"/>
              <a:cs typeface="Verdana"/>
              <a:sym typeface="Verdana"/>
            </a:endParaRPr>
          </a:p>
          <a:p>
            <a:pPr marL="0" lvl="0" indent="0" rtl="0">
              <a:lnSpc>
                <a:spcPct val="150000"/>
              </a:lnSpc>
              <a:spcBef>
                <a:spcPts val="0"/>
              </a:spcBef>
              <a:spcAft>
                <a:spcPts val="0"/>
              </a:spcAft>
              <a:buNone/>
            </a:pPr>
            <a:endParaRPr sz="900">
              <a:solidFill>
                <a:srgbClr val="000000"/>
              </a:solidFill>
              <a:highlight>
                <a:srgbClr val="FFFFFF"/>
              </a:highlight>
              <a:latin typeface="Verdana"/>
              <a:ea typeface="Verdana"/>
              <a:cs typeface="Verdana"/>
              <a:sym typeface="Verdana"/>
            </a:endParaRPr>
          </a:p>
          <a:p>
            <a:pPr marL="0" lvl="0" indent="0" rtl="0">
              <a:lnSpc>
                <a:spcPct val="150000"/>
              </a:lnSpc>
              <a:spcBef>
                <a:spcPts val="0"/>
              </a:spcBef>
              <a:spcAft>
                <a:spcPts val="0"/>
              </a:spcAft>
              <a:buNone/>
            </a:pPr>
            <a:r>
              <a:rPr lang="en" sz="900">
                <a:solidFill>
                  <a:srgbClr val="000000"/>
                </a:solidFill>
                <a:highlight>
                  <a:srgbClr val="FFFFFF"/>
                </a:highlight>
                <a:latin typeface="Verdana"/>
                <a:ea typeface="Verdana"/>
                <a:cs typeface="Verdana"/>
                <a:sym typeface="Verdana"/>
              </a:rPr>
              <a:t>Copy the following code to your html file</a:t>
            </a:r>
            <a:endParaRPr sz="900">
              <a:solidFill>
                <a:srgbClr val="000000"/>
              </a:solidFill>
              <a:highlight>
                <a:srgbClr val="FFFFFF"/>
              </a:highlight>
              <a:latin typeface="Verdana"/>
              <a:ea typeface="Verdana"/>
              <a:cs typeface="Verdana"/>
              <a:sym typeface="Verdana"/>
            </a:endParaRPr>
          </a:p>
          <a:p>
            <a:pPr marL="0" lvl="0" indent="0" rtl="0">
              <a:lnSpc>
                <a:spcPct val="150000"/>
              </a:lnSpc>
              <a:spcBef>
                <a:spcPts val="0"/>
              </a:spcBef>
              <a:spcAft>
                <a:spcPts val="0"/>
              </a:spcAft>
              <a:buNone/>
            </a:pPr>
            <a:endParaRPr sz="900">
              <a:solidFill>
                <a:srgbClr val="000000"/>
              </a:solidFill>
              <a:highlight>
                <a:srgbClr val="FFFFFF"/>
              </a:highlight>
              <a:latin typeface="Verdana"/>
              <a:ea typeface="Verdana"/>
              <a:cs typeface="Verdana"/>
              <a:sym typeface="Verdana"/>
            </a:endParaRPr>
          </a:p>
          <a:p>
            <a:pPr>
              <a:buSzPts val="1100"/>
              <a:buNone/>
            </a:pPr>
            <a:r>
              <a:rPr lang="en" sz="900">
                <a:solidFill>
                  <a:srgbClr val="000000"/>
                </a:solidFill>
                <a:highlight>
                  <a:srgbClr val="FFFFFF"/>
                </a:highlight>
                <a:latin typeface="Verdana"/>
                <a:ea typeface="Verdana"/>
                <a:cs typeface="Verdana"/>
                <a:sym typeface="Verdana"/>
              </a:rPr>
              <a:t>&lt;html&gt;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&lt;head&gt;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&lt;meta charset="utf-8"&gt;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&lt;title&gt;React.js using NPM, Babel6 and Webpack&lt;/title&gt;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&lt;/head&gt;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&lt;body&gt;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&lt;div id="app"&gt;&lt;div&gt; </a:t>
            </a:r>
            <a:endParaRPr lang="en"/>
          </a:p>
          <a:p>
            <a:pPr>
              <a:buSzPts val="1100"/>
              <a:buNone/>
            </a:pPr>
            <a:r>
              <a:rPr lang="en" sz="900">
                <a:solidFill>
                  <a:srgbClr val="000000"/>
                </a:solidFill>
                <a:highlight>
                  <a:srgbClr val="FFFFFF"/>
                </a:highlight>
                <a:latin typeface="Verdana"/>
                <a:ea typeface="Verdana"/>
                <a:cs typeface="Verdana"/>
                <a:sym typeface="Verdana"/>
              </a:rPr>
              <a:t>&lt;script </a:t>
            </a:r>
            <a:r>
              <a:rPr lang="en" sz="900" err="1">
                <a:solidFill>
                  <a:srgbClr val="000000"/>
                </a:solidFill>
                <a:highlight>
                  <a:srgbClr val="FFFFFF"/>
                </a:highlight>
                <a:latin typeface="Verdana"/>
                <a:ea typeface="Verdana"/>
                <a:cs typeface="Verdana"/>
                <a:sym typeface="Verdana"/>
              </a:rPr>
              <a:t>src</a:t>
            </a:r>
            <a:r>
              <a:rPr lang="en" sz="900">
                <a:solidFill>
                  <a:srgbClr val="000000"/>
                </a:solidFill>
                <a:highlight>
                  <a:srgbClr val="FFFFFF"/>
                </a:highlight>
                <a:latin typeface="Verdana"/>
                <a:ea typeface="Verdana"/>
                <a:cs typeface="Verdana"/>
                <a:sym typeface="Verdana"/>
              </a:rPr>
              <a:t>="</a:t>
            </a:r>
            <a:r>
              <a:rPr lang="en" sz="900" err="1">
                <a:solidFill>
                  <a:srgbClr val="000000"/>
                </a:solidFill>
                <a:highlight>
                  <a:srgbClr val="FFFFFF"/>
                </a:highlight>
                <a:latin typeface="Verdana"/>
                <a:ea typeface="Verdana"/>
                <a:cs typeface="Verdana"/>
                <a:sym typeface="Verdana"/>
              </a:rPr>
              <a:t>dist</a:t>
            </a:r>
            <a:r>
              <a:rPr lang="en" sz="900">
                <a:solidFill>
                  <a:srgbClr val="000000"/>
                </a:solidFill>
                <a:highlight>
                  <a:srgbClr val="FFFFFF"/>
                </a:highlight>
                <a:latin typeface="Verdana"/>
                <a:ea typeface="Verdana"/>
                <a:cs typeface="Verdana"/>
                <a:sym typeface="Verdana"/>
              </a:rPr>
              <a:t>/app.bundle.js" type="text/</a:t>
            </a:r>
            <a:r>
              <a:rPr lang="en" sz="900" err="1">
                <a:solidFill>
                  <a:srgbClr val="000000"/>
                </a:solidFill>
                <a:highlight>
                  <a:srgbClr val="FFFFFF"/>
                </a:highlight>
                <a:latin typeface="Verdana"/>
                <a:ea typeface="Verdana"/>
                <a:cs typeface="Verdana"/>
                <a:sym typeface="Verdana"/>
              </a:rPr>
              <a:t>javascript</a:t>
            </a:r>
            <a:r>
              <a:rPr lang="en" sz="900">
                <a:solidFill>
                  <a:srgbClr val="000000"/>
                </a:solidFill>
                <a:highlight>
                  <a:srgbClr val="FFFFFF"/>
                </a:highlight>
                <a:latin typeface="Verdana"/>
                <a:ea typeface="Verdana"/>
                <a:cs typeface="Verdana"/>
                <a:sym typeface="Verdana"/>
              </a:rPr>
              <a:t>"&gt;&lt;/script&gt;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&lt;/body&gt;</a:t>
            </a:r>
            <a:r>
              <a:rPr lang="en" sz="900">
                <a:solidFill>
                  <a:srgbClr val="000000"/>
                </a:solidFill>
                <a:highlight>
                  <a:srgbClr val="FFFFFF"/>
                </a:highlight>
                <a:latin typeface="Verdana"/>
                <a:ea typeface="Verdana"/>
                <a:cs typeface="Verdana"/>
              </a:rPr>
              <a:t> </a:t>
            </a:r>
            <a:endParaRPr/>
          </a:p>
          <a:p>
            <a:pPr>
              <a:buSzPts val="1100"/>
              <a:buNone/>
            </a:pPr>
            <a:r>
              <a:rPr lang="en" sz="900">
                <a:solidFill>
                  <a:srgbClr val="000000"/>
                </a:solidFill>
                <a:highlight>
                  <a:srgbClr val="FFFFFF"/>
                </a:highlight>
                <a:latin typeface="Verdana"/>
                <a:ea typeface="Verdana"/>
                <a:cs typeface="Verdana"/>
                <a:sym typeface="Verdana"/>
              </a:rPr>
              <a:t>&lt;/html&gt;</a:t>
            </a:r>
            <a:r>
              <a:rPr lang="en" sz="900">
                <a:solidFill>
                  <a:srgbClr val="000000"/>
                </a:solidFill>
                <a:highlight>
                  <a:srgbClr val="FFFFFF"/>
                </a:highlight>
                <a:latin typeface="Verdana"/>
                <a:ea typeface="Verdana"/>
                <a:cs typeface="Verdana"/>
              </a:rPr>
              <a:t> </a:t>
            </a:r>
            <a:endParaRPr lang="en"/>
          </a:p>
          <a:p>
            <a:pPr>
              <a:buSzPts val="1100"/>
              <a:buNone/>
            </a:pPr>
            <a:br>
              <a:rPr lang="en-US"/>
            </a:br>
            <a:endParaRPr lang="en-US"/>
          </a:p>
          <a:p>
            <a:pPr>
              <a:buSzPts val="1100"/>
              <a:buNone/>
            </a:pPr>
            <a:endParaRPr lang="en"/>
          </a:p>
          <a:p>
            <a:pPr marL="0" lvl="0" indent="0">
              <a:lnSpc>
                <a:spcPct val="150000"/>
              </a:lnSpc>
              <a:spcBef>
                <a:spcPts val="0"/>
              </a:spcBef>
              <a:spcAft>
                <a:spcPts val="0"/>
              </a:spcAft>
              <a:buClr>
                <a:schemeClr val="dk1"/>
              </a:buClr>
              <a:buSzPts val="1100"/>
              <a:buFont typeface="Arial"/>
              <a:buNone/>
            </a:pPr>
            <a:endParaRPr lang="en" sz="900">
              <a:solidFill>
                <a:srgbClr val="000000"/>
              </a:solidFill>
              <a:highlight>
                <a:srgbClr val="FFFFFF"/>
              </a:highlight>
              <a:latin typeface="Verdana"/>
              <a:ea typeface="Verdana"/>
              <a:cs typeface="Verdana"/>
            </a:endParaRPr>
          </a:p>
          <a:p>
            <a:pPr marL="0" lvl="0" indent="0" rtl="0">
              <a:spcBef>
                <a:spcPts val="6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Loaders</a:t>
            </a:r>
            <a:endParaRPr/>
          </a:p>
        </p:txBody>
      </p:sp>
      <p:sp>
        <p:nvSpPr>
          <p:cNvPr id="132" name="Shape 132"/>
          <p:cNvSpPr txBox="1">
            <a:spLocks noGrp="1"/>
          </p:cNvSpPr>
          <p:nvPr>
            <p:ph type="body" idx="1"/>
          </p:nvPr>
        </p:nvSpPr>
        <p:spPr>
          <a:xfrm>
            <a:off x="457200" y="1200150"/>
            <a:ext cx="41625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500">
                <a:solidFill>
                  <a:srgbClr val="3A3A3A"/>
                </a:solidFill>
                <a:highlight>
                  <a:srgbClr val="FFFFFF"/>
                </a:highlight>
                <a:latin typeface="Roboto"/>
                <a:ea typeface="Roboto"/>
                <a:cs typeface="Roboto"/>
                <a:sym typeface="Roboto"/>
              </a:rPr>
              <a:t>We’ve already been introduced to </a:t>
            </a:r>
            <a:r>
              <a:rPr lang="en" sz="1500">
                <a:solidFill>
                  <a:srgbClr val="333333"/>
                </a:solidFill>
                <a:highlight>
                  <a:srgbClr val="F5F2F0"/>
                </a:highlight>
                <a:latin typeface="Consolas"/>
                <a:ea typeface="Consolas"/>
                <a:cs typeface="Consolas"/>
                <a:sym typeface="Consolas"/>
              </a:rPr>
              <a:t>babel-loader</a:t>
            </a:r>
            <a:r>
              <a:rPr lang="en" sz="1500">
                <a:solidFill>
                  <a:srgbClr val="3A3A3A"/>
                </a:solidFill>
                <a:highlight>
                  <a:srgbClr val="FFFFFF"/>
                </a:highlight>
                <a:latin typeface="Roboto"/>
                <a:ea typeface="Roboto"/>
                <a:cs typeface="Roboto"/>
                <a:sym typeface="Roboto"/>
              </a:rPr>
              <a:t>, one of many </a:t>
            </a:r>
            <a:r>
              <a:rPr lang="en" sz="1500" u="sng">
                <a:solidFill>
                  <a:srgbClr val="189697"/>
                </a:solidFill>
                <a:highlight>
                  <a:srgbClr val="FFFFFF"/>
                </a:highlight>
                <a:latin typeface="Roboto"/>
                <a:ea typeface="Roboto"/>
                <a:cs typeface="Roboto"/>
                <a:sym typeface="Roboto"/>
                <a:hlinkClick r:id="rId3"/>
              </a:rPr>
              <a:t>loaders</a:t>
            </a:r>
            <a:r>
              <a:rPr lang="en" sz="1500">
                <a:solidFill>
                  <a:srgbClr val="3A3A3A"/>
                </a:solidFill>
                <a:highlight>
                  <a:srgbClr val="FFFFFF"/>
                </a:highlight>
                <a:latin typeface="Roboto"/>
                <a:ea typeface="Roboto"/>
                <a:cs typeface="Roboto"/>
                <a:sym typeface="Roboto"/>
              </a:rPr>
              <a:t> that you can configure to </a:t>
            </a:r>
            <a:r>
              <a:rPr lang="en" sz="1500" b="1">
                <a:solidFill>
                  <a:srgbClr val="3A3A3A"/>
                </a:solidFill>
                <a:highlight>
                  <a:srgbClr val="FFFFFF"/>
                </a:highlight>
                <a:latin typeface="Roboto"/>
                <a:ea typeface="Roboto"/>
                <a:cs typeface="Roboto"/>
                <a:sym typeface="Roboto"/>
              </a:rPr>
              <a:t>tell webpack what to do when it encounters imports for different file types.</a:t>
            </a:r>
            <a:endParaRPr sz="1500" b="1">
              <a:solidFill>
                <a:srgbClr val="3A3A3A"/>
              </a:solidFill>
              <a:highlight>
                <a:srgbClr val="FFFFFF"/>
              </a:highlight>
              <a:latin typeface="Roboto"/>
              <a:ea typeface="Roboto"/>
              <a:cs typeface="Roboto"/>
              <a:sym typeface="Roboto"/>
            </a:endParaRPr>
          </a:p>
          <a:p>
            <a:pPr marL="0" lvl="0" indent="0">
              <a:spcBef>
                <a:spcPts val="600"/>
              </a:spcBef>
              <a:spcAft>
                <a:spcPts val="0"/>
              </a:spcAft>
              <a:buNone/>
            </a:pPr>
            <a:endParaRPr sz="1500">
              <a:solidFill>
                <a:srgbClr val="3A3A3A"/>
              </a:solidFill>
              <a:highlight>
                <a:srgbClr val="FFFFFF"/>
              </a:highlight>
              <a:latin typeface="Roboto"/>
              <a:ea typeface="Roboto"/>
              <a:cs typeface="Roboto"/>
              <a:sym typeface="Roboto"/>
            </a:endParaRPr>
          </a:p>
          <a:p>
            <a:pPr marL="0" lvl="0" indent="0">
              <a:spcBef>
                <a:spcPts val="600"/>
              </a:spcBef>
              <a:spcAft>
                <a:spcPts val="0"/>
              </a:spcAft>
              <a:buNone/>
            </a:pPr>
            <a:r>
              <a:rPr lang="en" sz="1500">
                <a:solidFill>
                  <a:srgbClr val="3A3A3A"/>
                </a:solidFill>
                <a:highlight>
                  <a:srgbClr val="FFFFFF"/>
                </a:highlight>
                <a:latin typeface="Roboto"/>
                <a:ea typeface="Roboto"/>
                <a:cs typeface="Roboto"/>
                <a:sym typeface="Roboto"/>
              </a:rPr>
              <a:t>You can chain loaders together into a series of transforms, a good way to see how this works is by importing Sass from our JavaScript.</a:t>
            </a:r>
            <a:endParaRPr sz="1500">
              <a:solidFill>
                <a:srgbClr val="3A3A3A"/>
              </a:solidFill>
              <a:highlight>
                <a:srgbClr val="FFFFFF"/>
              </a:highlight>
              <a:latin typeface="Roboto"/>
              <a:ea typeface="Roboto"/>
              <a:cs typeface="Roboto"/>
              <a:sym typeface="Roboto"/>
            </a:endParaRPr>
          </a:p>
          <a:p>
            <a:pPr marL="0" lvl="0" indent="0">
              <a:spcBef>
                <a:spcPts val="600"/>
              </a:spcBef>
              <a:spcAft>
                <a:spcPts val="0"/>
              </a:spcAft>
              <a:buNone/>
            </a:pPr>
            <a:endParaRPr sz="1500" b="1">
              <a:solidFill>
                <a:srgbClr val="3A3A3A"/>
              </a:solidFill>
              <a:highlight>
                <a:srgbClr val="FFFFFF"/>
              </a:highlight>
              <a:latin typeface="Roboto"/>
              <a:ea typeface="Roboto"/>
              <a:cs typeface="Roboto"/>
              <a:sym typeface="Roboto"/>
            </a:endParaRPr>
          </a:p>
        </p:txBody>
      </p:sp>
      <p:sp>
        <p:nvSpPr>
          <p:cNvPr id="133" name="Shape 133"/>
          <p:cNvSpPr txBox="1">
            <a:spLocks noGrp="1"/>
          </p:cNvSpPr>
          <p:nvPr>
            <p:ph type="body" idx="1"/>
          </p:nvPr>
        </p:nvSpPr>
        <p:spPr>
          <a:xfrm>
            <a:off x="5000275" y="1549550"/>
            <a:ext cx="3686400" cy="34248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600"/>
              </a:spcBef>
              <a:spcAft>
                <a:spcPts val="0"/>
              </a:spcAft>
              <a:buNone/>
            </a:pPr>
            <a:endParaRPr sz="1500">
              <a:solidFill>
                <a:srgbClr val="3A3A3A"/>
              </a:solidFill>
              <a:highlight>
                <a:srgbClr val="FFFFFF"/>
              </a:highlight>
              <a:latin typeface="Roboto"/>
              <a:ea typeface="Roboto"/>
              <a:cs typeface="Roboto"/>
              <a:sym typeface="Roboto"/>
            </a:endParaRPr>
          </a:p>
          <a:p>
            <a:pPr marL="152400" marR="152400" lvl="0" indent="0" rtl="0">
              <a:lnSpc>
                <a:spcPct val="115000"/>
              </a:lnSpc>
              <a:spcBef>
                <a:spcPts val="600"/>
              </a:spcBef>
              <a:spcAft>
                <a:spcPts val="0"/>
              </a:spcAft>
              <a:buNone/>
            </a:pPr>
            <a:r>
              <a:rPr lang="en" sz="1200">
                <a:solidFill>
                  <a:srgbClr val="708090"/>
                </a:solidFill>
                <a:highlight>
                  <a:srgbClr val="FFFFFF"/>
                </a:highlight>
                <a:latin typeface="Consolas"/>
                <a:ea typeface="Consolas"/>
                <a:cs typeface="Consolas"/>
                <a:sym typeface="Consolas"/>
              </a:rPr>
              <a:t>// webpack.config.js</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rules</a:t>
            </a:r>
            <a:r>
              <a:rPr lang="en" sz="1200">
                <a:solidFill>
                  <a:srgbClr val="999999"/>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test</a:t>
            </a:r>
            <a:r>
              <a:rPr lang="en" sz="1200">
                <a:solidFill>
                  <a:srgbClr val="999999"/>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a:t>
            </a:r>
            <a:r>
              <a:rPr lang="en" sz="1200">
                <a:solidFill>
                  <a:srgbClr val="EE9900"/>
                </a:solidFill>
                <a:highlight>
                  <a:srgbClr val="FFFFFF"/>
                </a:highlight>
                <a:latin typeface="Consolas"/>
                <a:ea typeface="Consolas"/>
                <a:cs typeface="Consolas"/>
                <a:sym typeface="Consolas"/>
              </a:rPr>
              <a:t>/\.scss$/</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use</a:t>
            </a:r>
            <a:r>
              <a:rPr lang="en" sz="1200">
                <a:solidFill>
                  <a:srgbClr val="999999"/>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a:t>
            </a:r>
            <a:r>
              <a:rPr lang="en" sz="1200">
                <a:solidFill>
                  <a:srgbClr val="669900"/>
                </a:solidFill>
                <a:highlight>
                  <a:srgbClr val="FFFFFF"/>
                </a:highlight>
                <a:latin typeface="Consolas"/>
                <a:ea typeface="Consolas"/>
                <a:cs typeface="Consolas"/>
                <a:sym typeface="Consolas"/>
              </a:rPr>
              <a:t>'style-loader'</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a:t>
            </a:r>
            <a:r>
              <a:rPr lang="en" sz="1200">
                <a:solidFill>
                  <a:srgbClr val="669900"/>
                </a:solidFill>
                <a:highlight>
                  <a:srgbClr val="FFFFFF"/>
                </a:highlight>
                <a:latin typeface="Consolas"/>
                <a:ea typeface="Consolas"/>
                <a:cs typeface="Consolas"/>
                <a:sym typeface="Consolas"/>
              </a:rPr>
              <a:t>'css-loader'</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a:t>
            </a:r>
            <a:r>
              <a:rPr lang="en" sz="1200">
                <a:solidFill>
                  <a:srgbClr val="669900"/>
                </a:solidFill>
                <a:highlight>
                  <a:srgbClr val="FFFFFF"/>
                </a:highlight>
                <a:latin typeface="Consolas"/>
                <a:ea typeface="Consolas"/>
                <a:cs typeface="Consolas"/>
                <a:sym typeface="Consolas"/>
              </a:rPr>
              <a:t>'sass-loader'</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999999"/>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a:t>
            </a:r>
            <a:r>
              <a:rPr lang="en" sz="1200">
                <a:solidFill>
                  <a:srgbClr val="999999"/>
                </a:solidFill>
                <a:highlight>
                  <a:srgbClr val="FFFFFF"/>
                </a:highlight>
                <a:latin typeface="Consolas"/>
                <a:ea typeface="Consolas"/>
                <a:cs typeface="Consolas"/>
                <a:sym typeface="Consolas"/>
              </a:rPr>
              <a:t>{</a:t>
            </a:r>
            <a:br>
              <a:rPr lang="en" sz="1200">
                <a:solidFill>
                  <a:srgbClr val="333333"/>
                </a:solidFill>
                <a:highlight>
                  <a:srgbClr val="FFFFFF"/>
                </a:highlight>
                <a:latin typeface="Consolas"/>
                <a:ea typeface="Consolas"/>
                <a:cs typeface="Consolas"/>
                <a:sym typeface="Consolas"/>
              </a:rPr>
            </a:br>
            <a:r>
              <a:rPr lang="en" sz="1200">
                <a:solidFill>
                  <a:srgbClr val="333333"/>
                </a:solidFill>
                <a:highlight>
                  <a:srgbClr val="FFFFFF"/>
                </a:highlight>
                <a:latin typeface="Consolas"/>
                <a:ea typeface="Consolas"/>
                <a:cs typeface="Consolas"/>
                <a:sym typeface="Consolas"/>
              </a:rPr>
              <a:t>  </a:t>
            </a:r>
            <a:r>
              <a:rPr lang="en" sz="1200">
                <a:solidFill>
                  <a:srgbClr val="708090"/>
                </a:solidFill>
                <a:highlight>
                  <a:srgbClr val="FFFFFF"/>
                </a:highlight>
                <a:latin typeface="Consolas"/>
                <a:ea typeface="Consolas"/>
                <a:cs typeface="Consolas"/>
                <a:sym typeface="Consolas"/>
              </a:rPr>
              <a:t>// ...</a:t>
            </a:r>
            <a:br>
              <a:rPr lang="en" sz="1200">
                <a:solidFill>
                  <a:srgbClr val="333333"/>
                </a:solidFill>
                <a:highlight>
                  <a:srgbClr val="FFFFFF"/>
                </a:highlight>
                <a:latin typeface="Consolas"/>
                <a:ea typeface="Consolas"/>
                <a:cs typeface="Consolas"/>
                <a:sym typeface="Consolas"/>
              </a:rPr>
            </a:br>
            <a:r>
              <a:rPr lang="en" sz="1200">
                <a:solidFill>
                  <a:srgbClr val="999999"/>
                </a:solidFill>
                <a:highlight>
                  <a:srgbClr val="FFFFFF"/>
                </a:highlight>
                <a:latin typeface="Consolas"/>
                <a:ea typeface="Consolas"/>
                <a:cs typeface="Consolas"/>
                <a:sym typeface="Consolas"/>
              </a:rPr>
              <a:t>}]</a:t>
            </a:r>
            <a:endParaRPr sz="1200">
              <a:solidFill>
                <a:srgbClr val="999999"/>
              </a:solidFill>
              <a:highlight>
                <a:srgbClr val="FFFFFF"/>
              </a:highlight>
              <a:latin typeface="Consolas"/>
              <a:ea typeface="Consolas"/>
              <a:cs typeface="Consolas"/>
              <a:sym typeface="Consolas"/>
            </a:endParaRPr>
          </a:p>
          <a:p>
            <a:pPr marL="0" lvl="0" indent="0" rtl="0">
              <a:spcBef>
                <a:spcPts val="600"/>
              </a:spcBef>
              <a:spcAft>
                <a:spcPts val="0"/>
              </a:spcAft>
              <a:buNone/>
            </a:pPr>
            <a:endParaRPr sz="1500" b="1">
              <a:solidFill>
                <a:srgbClr val="3A3A3A"/>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React</a:t>
            </a:r>
            <a:endParaRPr/>
          </a:p>
        </p:txBody>
      </p:sp>
      <p:sp>
        <p:nvSpPr>
          <p:cNvPr id="139" name="Shape 139"/>
          <p:cNvSpPr txBox="1">
            <a:spLocks noGrp="1"/>
          </p:cNvSpPr>
          <p:nvPr>
            <p:ph type="body" idx="1"/>
          </p:nvPr>
        </p:nvSpPr>
        <p:spPr>
          <a:xfrm>
            <a:off x="457200" y="1147125"/>
            <a:ext cx="39087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We have done our application setup it is time now to install react.</a:t>
            </a:r>
            <a:endParaRPr/>
          </a:p>
        </p:txBody>
      </p:sp>
      <p:sp>
        <p:nvSpPr>
          <p:cNvPr id="140" name="Shape 140"/>
          <p:cNvSpPr txBox="1">
            <a:spLocks noGrp="1"/>
          </p:cNvSpPr>
          <p:nvPr>
            <p:ph type="body" idx="1"/>
          </p:nvPr>
        </p:nvSpPr>
        <p:spPr>
          <a:xfrm>
            <a:off x="4893175" y="1299550"/>
            <a:ext cx="40941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a:highlight>
                  <a:srgbClr val="FFFFFF"/>
                </a:highlight>
                <a:latin typeface="Verdana"/>
                <a:ea typeface="Verdana"/>
                <a:cs typeface="Verdana"/>
                <a:sym typeface="Verdana"/>
              </a:rPr>
              <a:t>Step 9:</a:t>
            </a:r>
            <a:endParaRPr sz="1150" b="1">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Using your terminal type the following:</a:t>
            </a:r>
            <a:endParaRPr sz="1150">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rtl="0">
              <a:spcBef>
                <a:spcPts val="600"/>
              </a:spcBef>
              <a:spcAft>
                <a:spcPts val="0"/>
              </a:spcAft>
              <a:buNone/>
            </a:pPr>
            <a:r>
              <a:rPr lang="en" sz="1150">
                <a:highlight>
                  <a:srgbClr val="FFFFFF"/>
                </a:highlight>
                <a:latin typeface="Verdana"/>
                <a:ea typeface="Verdana"/>
                <a:cs typeface="Verdana"/>
                <a:sym typeface="Verdana"/>
              </a:rPr>
              <a:t>npm i react react-dom -S</a:t>
            </a:r>
            <a:br>
              <a:rPr lang="en" sz="1150">
                <a:highlight>
                  <a:srgbClr val="FFFFFF"/>
                </a:highlight>
                <a:latin typeface="Verdana"/>
                <a:ea typeface="Verdana"/>
                <a:cs typeface="Verdana"/>
                <a:sym typeface="Verdana"/>
              </a:rPr>
            </a:br>
            <a:endParaRPr sz="1150">
              <a:highlight>
                <a:srgbClr val="FFFFFF"/>
              </a:highlight>
              <a:latin typeface="Verdana"/>
              <a:ea typeface="Verdana"/>
              <a:cs typeface="Verdana"/>
              <a:sym typeface="Verdana"/>
            </a:endParaRPr>
          </a:p>
          <a:p>
            <a:pPr marL="0" lvl="0" indent="0" rtl="0">
              <a:spcBef>
                <a:spcPts val="600"/>
              </a:spcBef>
              <a:spcAft>
                <a:spcPts val="0"/>
              </a:spcAft>
              <a:buNone/>
            </a:pPr>
            <a:endParaRPr sz="1150">
              <a:highlight>
                <a:srgbClr val="F8F8F8"/>
              </a:highlight>
              <a:latin typeface="Verdana"/>
              <a:ea typeface="Verdana"/>
              <a:cs typeface="Verdana"/>
              <a:sym typeface="Verdana"/>
            </a:endParaRPr>
          </a:p>
          <a:p>
            <a:pPr marL="0" lvl="0" indent="0" rtl="0">
              <a:spcBef>
                <a:spcPts val="600"/>
              </a:spcBef>
              <a:spcAft>
                <a:spcPts val="0"/>
              </a:spcAft>
              <a:buNone/>
            </a:pPr>
            <a:endParaRPr/>
          </a:p>
          <a:p>
            <a:pPr marL="0" marR="203200" lvl="0" indent="0" rtl="0">
              <a:lnSpc>
                <a:spcPct val="115000"/>
              </a:lnSpc>
              <a:spcBef>
                <a:spcPts val="0"/>
              </a:spcBef>
              <a:spcAft>
                <a:spcPts val="0"/>
              </a:spcAft>
              <a:buNone/>
            </a:pPr>
            <a:endParaRPr sz="1150">
              <a:highlight>
                <a:srgbClr val="F8F8F8"/>
              </a:highlight>
              <a:latin typeface="Verdana"/>
              <a:ea typeface="Verdana"/>
              <a:cs typeface="Verdana"/>
              <a:sym typeface="Verdana"/>
            </a:endParaRPr>
          </a:p>
          <a:p>
            <a:pPr marL="0" lvl="0" indent="0" rtl="0">
              <a:spcBef>
                <a:spcPts val="2300"/>
              </a:spcBef>
              <a:spcAft>
                <a:spcPts val="0"/>
              </a:spcAft>
              <a:buNone/>
            </a:pPr>
            <a:endParaRPr sz="1150">
              <a:highlight>
                <a:srgbClr val="F8F8F8"/>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Writing your first code in react</a:t>
            </a:r>
            <a:endParaRPr/>
          </a:p>
        </p:txBody>
      </p:sp>
      <p:sp>
        <p:nvSpPr>
          <p:cNvPr id="146" name="Shape 146"/>
          <p:cNvSpPr txBox="1">
            <a:spLocks noGrp="1"/>
          </p:cNvSpPr>
          <p:nvPr>
            <p:ph type="body" idx="1"/>
          </p:nvPr>
        </p:nvSpPr>
        <p:spPr>
          <a:xfrm>
            <a:off x="457200" y="1200150"/>
            <a:ext cx="41208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So now let’s write our hello world in react</a:t>
            </a:r>
            <a:endParaRPr/>
          </a:p>
          <a:p>
            <a:pPr marL="0" lvl="0" indent="0">
              <a:spcBef>
                <a:spcPts val="600"/>
              </a:spcBef>
              <a:spcAft>
                <a:spcPts val="0"/>
              </a:spcAft>
              <a:buNone/>
            </a:pPr>
            <a:endParaRPr/>
          </a:p>
          <a:p>
            <a:pPr marL="0" lvl="0" indent="0">
              <a:spcBef>
                <a:spcPts val="600"/>
              </a:spcBef>
              <a:spcAft>
                <a:spcPts val="0"/>
              </a:spcAft>
              <a:buNone/>
            </a:pPr>
            <a:endParaRPr b="1">
              <a:latin typeface="Verdana"/>
              <a:ea typeface="Verdana"/>
              <a:cs typeface="Verdana"/>
              <a:sym typeface="Verdana"/>
            </a:endParaRPr>
          </a:p>
        </p:txBody>
      </p:sp>
      <p:sp>
        <p:nvSpPr>
          <p:cNvPr id="147" name="Shape 147"/>
          <p:cNvSpPr txBox="1">
            <a:spLocks noGrp="1"/>
          </p:cNvSpPr>
          <p:nvPr>
            <p:ph type="body" idx="1"/>
          </p:nvPr>
        </p:nvSpPr>
        <p:spPr>
          <a:xfrm>
            <a:off x="4874610" y="1305374"/>
            <a:ext cx="37584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150" b="1">
                <a:highlight>
                  <a:srgbClr val="F8F8F8"/>
                </a:highlight>
                <a:latin typeface="Verdana"/>
                <a:ea typeface="Verdana"/>
                <a:cs typeface="Verdana"/>
                <a:sym typeface="Verdana"/>
              </a:rPr>
              <a:t>Step 10:</a:t>
            </a:r>
            <a:endParaRPr sz="1150" b="1">
              <a:highlight>
                <a:srgbClr val="F8F8F8"/>
              </a:highlight>
              <a:latin typeface="Verdana"/>
              <a:ea typeface="Verdana"/>
              <a:cs typeface="Verdana"/>
              <a:sym typeface="Verdana"/>
            </a:endParaRPr>
          </a:p>
          <a:p>
            <a:pPr marL="0" lvl="0" indent="0">
              <a:spcBef>
                <a:spcPts val="600"/>
              </a:spcBef>
              <a:spcAft>
                <a:spcPts val="0"/>
              </a:spcAft>
              <a:buNone/>
            </a:pPr>
            <a:endParaRPr sz="1150" b="1">
              <a:highlight>
                <a:srgbClr val="F8F8F8"/>
              </a:highlight>
              <a:latin typeface="Verdana"/>
              <a:ea typeface="Verdana"/>
              <a:cs typeface="Verdana"/>
              <a:sym typeface="Verdana"/>
            </a:endParaRPr>
          </a:p>
          <a:p>
            <a:pPr marL="0" lvl="0" indent="0" rtl="0">
              <a:spcBef>
                <a:spcPts val="600"/>
              </a:spcBef>
              <a:spcAft>
                <a:spcPts val="0"/>
              </a:spcAft>
              <a:buNone/>
            </a:pPr>
            <a:r>
              <a:rPr lang="en" sz="1150" b="1">
                <a:highlight>
                  <a:srgbClr val="FFFFFF"/>
                </a:highlight>
                <a:latin typeface="Verdana"/>
                <a:ea typeface="Verdana"/>
                <a:cs typeface="Verdana"/>
                <a:sym typeface="Verdana"/>
              </a:rPr>
              <a:t>Inside your index.jsx add the following code:</a:t>
            </a:r>
            <a:endParaRPr sz="1150" b="1">
              <a:highlight>
                <a:srgbClr val="FFFFFF"/>
              </a:highlight>
              <a:latin typeface="Verdana"/>
              <a:ea typeface="Verdana"/>
              <a:cs typeface="Verdana"/>
              <a:sym typeface="Verdana"/>
            </a:endParaRPr>
          </a:p>
          <a:p>
            <a:pPr marL="0" lvl="0" indent="0" rtl="0">
              <a:spcBef>
                <a:spcPts val="600"/>
              </a:spcBef>
              <a:spcAft>
                <a:spcPts val="0"/>
              </a:spcAft>
              <a:buNone/>
            </a:pPr>
            <a:endParaRPr sz="1150" b="1">
              <a:highlight>
                <a:srgbClr val="FFFFFF"/>
              </a:highlight>
              <a:latin typeface="Verdana"/>
              <a:ea typeface="Verdana"/>
              <a:cs typeface="Verdana"/>
              <a:sym typeface="Verdana"/>
            </a:endParaRPr>
          </a:p>
          <a:p>
            <a:pPr marL="0" lvl="0" indent="0" rtl="0">
              <a:spcBef>
                <a:spcPts val="600"/>
              </a:spcBef>
              <a:spcAft>
                <a:spcPts val="0"/>
              </a:spcAft>
              <a:buNone/>
            </a:pPr>
            <a:r>
              <a:rPr lang="en" sz="1150" b="1">
                <a:solidFill>
                  <a:srgbClr val="333333"/>
                </a:solidFill>
                <a:highlight>
                  <a:srgbClr val="FFFFFF"/>
                </a:highlight>
                <a:latin typeface="Verdana"/>
                <a:ea typeface="Verdana"/>
                <a:cs typeface="Verdana"/>
                <a:sym typeface="Verdana"/>
              </a:rPr>
              <a:t>import</a:t>
            </a:r>
            <a:r>
              <a:rPr lang="en" sz="1150">
                <a:highlight>
                  <a:srgbClr val="FFFFFF"/>
                </a:highlight>
                <a:latin typeface="Verdana"/>
                <a:ea typeface="Verdana"/>
                <a:cs typeface="Verdana"/>
                <a:sym typeface="Verdana"/>
              </a:rPr>
              <a:t> React </a:t>
            </a:r>
            <a:r>
              <a:rPr lang="en" sz="1150" b="1">
                <a:solidFill>
                  <a:srgbClr val="333333"/>
                </a:solidFill>
                <a:highlight>
                  <a:srgbClr val="FFFFFF"/>
                </a:highlight>
                <a:latin typeface="Verdana"/>
                <a:ea typeface="Verdana"/>
                <a:cs typeface="Verdana"/>
                <a:sym typeface="Verdana"/>
              </a:rPr>
              <a:t>from</a:t>
            </a: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'react'</a:t>
            </a: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r>
              <a:rPr lang="en" sz="1150" b="1">
                <a:solidFill>
                  <a:srgbClr val="333333"/>
                </a:solidFill>
                <a:highlight>
                  <a:srgbClr val="FFFFFF"/>
                </a:highlight>
                <a:latin typeface="Verdana"/>
                <a:ea typeface="Verdana"/>
                <a:cs typeface="Verdana"/>
                <a:sym typeface="Verdana"/>
              </a:rPr>
              <a:t>import</a:t>
            </a:r>
            <a:r>
              <a:rPr lang="en" sz="1150">
                <a:highlight>
                  <a:srgbClr val="FFFFFF"/>
                </a:highlight>
                <a:latin typeface="Verdana"/>
                <a:ea typeface="Verdana"/>
                <a:cs typeface="Verdana"/>
                <a:sym typeface="Verdana"/>
              </a:rPr>
              <a:t> {render} </a:t>
            </a:r>
            <a:r>
              <a:rPr lang="en" sz="1150" b="1">
                <a:solidFill>
                  <a:srgbClr val="333333"/>
                </a:solidFill>
                <a:highlight>
                  <a:srgbClr val="FFFFFF"/>
                </a:highlight>
                <a:latin typeface="Verdana"/>
                <a:ea typeface="Verdana"/>
                <a:cs typeface="Verdana"/>
                <a:sym typeface="Verdana"/>
              </a:rPr>
              <a:t>from</a:t>
            </a: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'react-dom'</a:t>
            </a: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br>
              <a:rPr lang="en" sz="1150">
                <a:highlight>
                  <a:srgbClr val="FFFFFF"/>
                </a:highlight>
                <a:latin typeface="Verdana"/>
                <a:ea typeface="Verdana"/>
                <a:cs typeface="Verdana"/>
                <a:sym typeface="Verdana"/>
              </a:rPr>
            </a:br>
            <a:r>
              <a:rPr lang="en" sz="1150" b="1">
                <a:solidFill>
                  <a:srgbClr val="333333"/>
                </a:solidFill>
                <a:highlight>
                  <a:srgbClr val="FFFFFF"/>
                </a:highlight>
                <a:latin typeface="Verdana"/>
                <a:ea typeface="Verdana"/>
                <a:cs typeface="Verdana"/>
                <a:sym typeface="Verdana"/>
              </a:rPr>
              <a:t>class</a:t>
            </a:r>
            <a:r>
              <a:rPr lang="en" sz="1150">
                <a:highlight>
                  <a:srgbClr val="FFFFFF"/>
                </a:highlight>
                <a:latin typeface="Verdana"/>
                <a:ea typeface="Verdana"/>
                <a:cs typeface="Verdana"/>
                <a:sym typeface="Verdana"/>
              </a:rPr>
              <a:t> </a:t>
            </a:r>
            <a:r>
              <a:rPr lang="en" sz="1150" b="1">
                <a:solidFill>
                  <a:srgbClr val="445588"/>
                </a:solidFill>
                <a:highlight>
                  <a:srgbClr val="FFFFFF"/>
                </a:highlight>
                <a:latin typeface="Verdana"/>
                <a:ea typeface="Verdana"/>
                <a:cs typeface="Verdana"/>
                <a:sym typeface="Verdana"/>
              </a:rPr>
              <a:t>App</a:t>
            </a:r>
            <a:r>
              <a:rPr lang="en" sz="1150">
                <a:highlight>
                  <a:srgbClr val="FFFFFF"/>
                </a:highlight>
                <a:latin typeface="Verdana"/>
                <a:ea typeface="Verdana"/>
                <a:cs typeface="Verdana"/>
                <a:sym typeface="Verdana"/>
              </a:rPr>
              <a:t> </a:t>
            </a:r>
            <a:r>
              <a:rPr lang="en" sz="1150" b="1">
                <a:solidFill>
                  <a:srgbClr val="333333"/>
                </a:solidFill>
                <a:highlight>
                  <a:srgbClr val="FFFFFF"/>
                </a:highlight>
                <a:latin typeface="Verdana"/>
                <a:ea typeface="Verdana"/>
                <a:cs typeface="Verdana"/>
                <a:sym typeface="Verdana"/>
              </a:rPr>
              <a:t>extends</a:t>
            </a:r>
            <a:r>
              <a:rPr lang="en" sz="1150">
                <a:highlight>
                  <a:srgbClr val="FFFFFF"/>
                </a:highlight>
                <a:latin typeface="Verdana"/>
                <a:ea typeface="Verdana"/>
                <a:cs typeface="Verdana"/>
                <a:sym typeface="Verdana"/>
              </a:rPr>
              <a:t> </a:t>
            </a:r>
            <a:r>
              <a:rPr lang="en" sz="1150" b="1">
                <a:solidFill>
                  <a:srgbClr val="445588"/>
                </a:solidFill>
                <a:highlight>
                  <a:srgbClr val="FFFFFF"/>
                </a:highlight>
                <a:latin typeface="Verdana"/>
                <a:ea typeface="Verdana"/>
                <a:cs typeface="Verdana"/>
                <a:sym typeface="Verdana"/>
              </a:rPr>
              <a:t>React</a:t>
            </a:r>
            <a:r>
              <a:rPr lang="en" sz="1150">
                <a:highlight>
                  <a:srgbClr val="FFFFFF"/>
                </a:highlight>
                <a:latin typeface="Verdana"/>
                <a:ea typeface="Verdana"/>
                <a:cs typeface="Verdana"/>
                <a:sym typeface="Verdana"/>
              </a:rPr>
              <a:t>.</a:t>
            </a:r>
            <a:r>
              <a:rPr lang="en" sz="1150" b="1">
                <a:solidFill>
                  <a:srgbClr val="445588"/>
                </a:solidFill>
                <a:highlight>
                  <a:srgbClr val="FFFFFF"/>
                </a:highlight>
                <a:latin typeface="Verdana"/>
                <a:ea typeface="Verdana"/>
                <a:cs typeface="Verdana"/>
                <a:sym typeface="Verdana"/>
              </a:rPr>
              <a:t>Component</a:t>
            </a:r>
            <a:r>
              <a:rPr lang="en" sz="1150">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render ()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b="1">
                <a:solidFill>
                  <a:srgbClr val="333333"/>
                </a:solidFill>
                <a:highlight>
                  <a:srgbClr val="FFFFFF"/>
                </a:highlight>
                <a:latin typeface="Verdana"/>
                <a:ea typeface="Verdana"/>
                <a:cs typeface="Verdana"/>
                <a:sym typeface="Verdana"/>
              </a:rPr>
              <a:t>return</a:t>
            </a:r>
            <a:r>
              <a:rPr lang="en" sz="1150">
                <a:highlight>
                  <a:srgbClr val="FFFFFF"/>
                </a:highlight>
                <a:latin typeface="Verdana"/>
                <a:ea typeface="Verdana"/>
                <a:cs typeface="Verdana"/>
                <a:sym typeface="Verdana"/>
              </a:rPr>
              <a:t> </a:t>
            </a:r>
            <a:r>
              <a:rPr lang="en" sz="1150">
                <a:solidFill>
                  <a:srgbClr val="000080"/>
                </a:solidFill>
                <a:highlight>
                  <a:srgbClr val="FFFFFF"/>
                </a:highlight>
                <a:latin typeface="Verdana"/>
                <a:ea typeface="Verdana"/>
                <a:cs typeface="Verdana"/>
                <a:sym typeface="Verdana"/>
              </a:rPr>
              <a:t>&lt;p&gt;</a:t>
            </a:r>
            <a:r>
              <a:rPr lang="en" sz="1150">
                <a:highlight>
                  <a:srgbClr val="FFFFFF"/>
                </a:highlight>
                <a:latin typeface="Verdana"/>
                <a:ea typeface="Verdana"/>
                <a:cs typeface="Verdana"/>
                <a:sym typeface="Verdana"/>
              </a:rPr>
              <a:t> Hello React!</a:t>
            </a:r>
            <a:r>
              <a:rPr lang="en" sz="1150">
                <a:solidFill>
                  <a:srgbClr val="000080"/>
                </a:solidFill>
                <a:highlight>
                  <a:srgbClr val="FFFFFF"/>
                </a:highlight>
                <a:latin typeface="Verdana"/>
                <a:ea typeface="Verdana"/>
                <a:cs typeface="Verdana"/>
                <a:sym typeface="Verdana"/>
              </a:rPr>
              <a:t>&lt;/p&gt;</a:t>
            </a: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render(</a:t>
            </a:r>
            <a:r>
              <a:rPr lang="en" sz="1150">
                <a:solidFill>
                  <a:srgbClr val="000080"/>
                </a:solidFill>
                <a:highlight>
                  <a:srgbClr val="FFFFFF"/>
                </a:highlight>
                <a:latin typeface="Verdana"/>
                <a:ea typeface="Verdana"/>
                <a:cs typeface="Verdana"/>
                <a:sym typeface="Verdana"/>
              </a:rPr>
              <a:t>&lt;App/&gt;</a:t>
            </a:r>
            <a:r>
              <a:rPr lang="en" sz="1150">
                <a:highlight>
                  <a:srgbClr val="FFFFFF"/>
                </a:highlight>
                <a:latin typeface="Verdana"/>
                <a:ea typeface="Verdana"/>
                <a:cs typeface="Verdana"/>
                <a:sym typeface="Verdana"/>
              </a:rPr>
              <a:t>, </a:t>
            </a:r>
            <a:r>
              <a:rPr lang="en" sz="1150">
                <a:solidFill>
                  <a:srgbClr val="0086B3"/>
                </a:solidFill>
                <a:highlight>
                  <a:srgbClr val="FFFFFF"/>
                </a:highlight>
                <a:latin typeface="Verdana"/>
                <a:ea typeface="Verdana"/>
                <a:cs typeface="Verdana"/>
                <a:sym typeface="Verdana"/>
              </a:rPr>
              <a:t>document</a:t>
            </a:r>
            <a:r>
              <a:rPr lang="en" sz="1150">
                <a:highlight>
                  <a:srgbClr val="FFFFFF"/>
                </a:highlight>
                <a:latin typeface="Verdana"/>
                <a:ea typeface="Verdana"/>
                <a:cs typeface="Verdana"/>
                <a:sym typeface="Verdana"/>
              </a:rPr>
              <a:t>.getElementById(</a:t>
            </a:r>
            <a:r>
              <a:rPr lang="en" sz="1150">
                <a:solidFill>
                  <a:srgbClr val="DD1144"/>
                </a:solidFill>
                <a:highlight>
                  <a:srgbClr val="FFFFFF"/>
                </a:highlight>
                <a:latin typeface="Verdana"/>
                <a:ea typeface="Verdana"/>
                <a:cs typeface="Verdana"/>
                <a:sym typeface="Verdana"/>
              </a:rPr>
              <a:t>'app'</a:t>
            </a:r>
            <a:r>
              <a:rPr lang="en" sz="1150">
                <a:highlight>
                  <a:srgbClr val="FFFFFF"/>
                </a:highlight>
                <a:latin typeface="Verdana"/>
                <a:ea typeface="Verdana"/>
                <a:cs typeface="Verdana"/>
                <a:sym typeface="Verdana"/>
              </a:rPr>
              <a:t>));</a:t>
            </a:r>
            <a:br>
              <a:rPr lang="en" sz="1150" b="1">
                <a:highlight>
                  <a:srgbClr val="F8F8F8"/>
                </a:highlight>
                <a:latin typeface="Verdana"/>
                <a:ea typeface="Verdana"/>
                <a:cs typeface="Verdana"/>
                <a:sym typeface="Verdana"/>
              </a:rPr>
            </a:br>
            <a:endParaRPr sz="1150" b="1">
              <a:highlight>
                <a:srgbClr val="F8F8F8"/>
              </a:highlight>
              <a:latin typeface="Verdana"/>
              <a:ea typeface="Verdana"/>
              <a:cs typeface="Verdana"/>
              <a:sym typeface="Verdana"/>
            </a:endParaRPr>
          </a:p>
          <a:p>
            <a:pPr marL="0" lvl="0" indent="0" rtl="0">
              <a:spcBef>
                <a:spcPts val="600"/>
              </a:spcBef>
              <a:spcAft>
                <a:spcPts val="0"/>
              </a:spcAft>
              <a:buNone/>
            </a:pPr>
            <a:endParaRPr sz="1150" b="1">
              <a:highlight>
                <a:srgbClr val="F8F8F8"/>
              </a:highlight>
              <a:latin typeface="Verdana"/>
              <a:ea typeface="Verdana"/>
              <a:cs typeface="Verdana"/>
              <a:sym typeface="Verdana"/>
            </a:endParaRPr>
          </a:p>
          <a:p>
            <a:pPr marL="0" lvl="0" indent="0" rtl="0">
              <a:spcBef>
                <a:spcPts val="600"/>
              </a:spcBef>
              <a:spcAft>
                <a:spcPts val="0"/>
              </a:spcAft>
              <a:buNone/>
            </a:pPr>
            <a:endParaRPr b="1"/>
          </a:p>
          <a:p>
            <a:pPr marL="0" marR="203200" lvl="0" indent="0" rtl="0">
              <a:lnSpc>
                <a:spcPct val="115000"/>
              </a:lnSpc>
              <a:spcBef>
                <a:spcPts val="0"/>
              </a:spcBef>
              <a:spcAft>
                <a:spcPts val="0"/>
              </a:spcAft>
              <a:buNone/>
            </a:pPr>
            <a:endParaRPr sz="1150" b="1">
              <a:highlight>
                <a:srgbClr val="F8F8F8"/>
              </a:highlight>
              <a:latin typeface="Verdana"/>
              <a:ea typeface="Verdana"/>
              <a:cs typeface="Verdana"/>
              <a:sym typeface="Verdana"/>
            </a:endParaRPr>
          </a:p>
          <a:p>
            <a:pPr marL="0" lvl="0" indent="0" rtl="0">
              <a:spcBef>
                <a:spcPts val="2300"/>
              </a:spcBef>
              <a:spcAft>
                <a:spcPts val="0"/>
              </a:spcAft>
              <a:buNone/>
            </a:pPr>
            <a:endParaRPr sz="1150" b="1">
              <a:highlight>
                <a:srgbClr val="F8F8F8"/>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Let’s run our app</a:t>
            </a:r>
            <a:endParaRPr/>
          </a:p>
        </p:txBody>
      </p:sp>
      <p:sp>
        <p:nvSpPr>
          <p:cNvPr id="153" name="Shape 153"/>
          <p:cNvSpPr txBox="1">
            <a:spLocks noGrp="1"/>
          </p:cNvSpPr>
          <p:nvPr>
            <p:ph type="body" idx="1"/>
          </p:nvPr>
        </p:nvSpPr>
        <p:spPr>
          <a:xfrm>
            <a:off x="457200" y="1200150"/>
            <a:ext cx="41826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We want to use our webpack to build our app in order to do this we need to modify the package.json</a:t>
            </a:r>
            <a:endParaRPr/>
          </a:p>
          <a:p>
            <a:pPr marL="0" lvl="0" indent="0">
              <a:spcBef>
                <a:spcPts val="600"/>
              </a:spcBef>
              <a:spcAft>
                <a:spcPts val="0"/>
              </a:spcAft>
              <a:buNone/>
            </a:pPr>
            <a:endParaRPr/>
          </a:p>
          <a:p>
            <a:pPr marL="0" lvl="0" indent="0">
              <a:spcBef>
                <a:spcPts val="600"/>
              </a:spcBef>
              <a:spcAft>
                <a:spcPts val="0"/>
              </a:spcAft>
              <a:buNone/>
            </a:pPr>
            <a:endParaRPr b="1"/>
          </a:p>
        </p:txBody>
      </p:sp>
      <p:sp>
        <p:nvSpPr>
          <p:cNvPr id="154" name="Shape 154"/>
          <p:cNvSpPr txBox="1">
            <a:spLocks noGrp="1"/>
          </p:cNvSpPr>
          <p:nvPr>
            <p:ph type="body" idx="1"/>
          </p:nvPr>
        </p:nvSpPr>
        <p:spPr>
          <a:xfrm>
            <a:off x="4809912" y="1240676"/>
            <a:ext cx="37584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a:highlight>
                  <a:srgbClr val="F8F8F8"/>
                </a:highlight>
                <a:latin typeface="Verdana"/>
                <a:ea typeface="Verdana"/>
                <a:cs typeface="Verdana"/>
                <a:sym typeface="Verdana"/>
              </a:rPr>
              <a:t>Step 10:</a:t>
            </a:r>
            <a:endParaRPr sz="1150" b="1">
              <a:highlight>
                <a:srgbClr val="F8F8F8"/>
              </a:highlight>
              <a:latin typeface="Verdana"/>
              <a:ea typeface="Verdana"/>
              <a:cs typeface="Verdana"/>
              <a:sym typeface="Verdana"/>
            </a:endParaRPr>
          </a:p>
          <a:p>
            <a:pPr marL="0" lvl="0" indent="0" rtl="0">
              <a:spcBef>
                <a:spcPts val="600"/>
              </a:spcBef>
              <a:spcAft>
                <a:spcPts val="0"/>
              </a:spcAft>
              <a:buNone/>
            </a:pPr>
            <a:endParaRPr sz="1150" b="1">
              <a:highlight>
                <a:srgbClr val="F8F8F8"/>
              </a:highlight>
              <a:latin typeface="Verdana"/>
              <a:ea typeface="Verdana"/>
              <a:cs typeface="Verdana"/>
              <a:sym typeface="Verdana"/>
            </a:endParaRPr>
          </a:p>
          <a:p>
            <a:pPr marL="0" lvl="0" indent="0">
              <a:spcBef>
                <a:spcPts val="600"/>
              </a:spcBef>
              <a:spcAft>
                <a:spcPts val="0"/>
              </a:spcAft>
              <a:buNone/>
            </a:pPr>
            <a:r>
              <a:rPr lang="en" sz="1150" b="1">
                <a:highlight>
                  <a:srgbClr val="F8F8F8"/>
                </a:highlight>
                <a:latin typeface="Verdana"/>
                <a:ea typeface="Verdana"/>
                <a:cs typeface="Verdana"/>
                <a:sym typeface="Verdana"/>
              </a:rPr>
              <a:t>Inside your package.json makes the following changes</a:t>
            </a:r>
            <a:endParaRPr sz="1150" b="1">
              <a:highlight>
                <a:srgbClr val="F8F8F8"/>
              </a:highlight>
              <a:latin typeface="Verdana"/>
              <a:ea typeface="Verdana"/>
              <a:cs typeface="Verdana"/>
              <a:sym typeface="Verdana"/>
            </a:endParaRPr>
          </a:p>
          <a:p>
            <a:pPr marL="0" lvl="0" indent="0">
              <a:spcBef>
                <a:spcPts val="600"/>
              </a:spcBef>
              <a:spcAft>
                <a:spcPts val="0"/>
              </a:spcAft>
              <a:buNone/>
            </a:pPr>
            <a:endParaRPr sz="1150" b="1">
              <a:solidFill>
                <a:srgbClr val="333333"/>
              </a:solidFill>
              <a:latin typeface="Verdana"/>
              <a:ea typeface="Verdana"/>
              <a:cs typeface="Verdana"/>
              <a:sym typeface="Verdana"/>
            </a:endParaRPr>
          </a:p>
          <a:p>
            <a:pPr marL="0" lvl="0" indent="0" rtl="0">
              <a:spcBef>
                <a:spcPts val="600"/>
              </a:spcBef>
              <a:spcAft>
                <a:spcPts val="0"/>
              </a:spcAft>
              <a:buNone/>
            </a:pP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i="1">
                <a:solidFill>
                  <a:srgbClr val="999988"/>
                </a:solidFill>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"scripts"</a:t>
            </a:r>
            <a:r>
              <a:rPr lang="en" sz="1150">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"dev"</a:t>
            </a: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"webpack -d --watch"</a:t>
            </a:r>
            <a:r>
              <a:rPr lang="en" sz="1150">
                <a:highlight>
                  <a:srgbClr val="FFFFFF"/>
                </a:highlight>
                <a:latin typeface="Verdana"/>
                <a:ea typeface="Verdana"/>
                <a:cs typeface="Verdana"/>
                <a:sym typeface="Verdana"/>
              </a:rPr>
              <a:t>,</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a:solidFill>
                  <a:srgbClr val="DD1144"/>
                </a:solidFill>
                <a:highlight>
                  <a:srgbClr val="FFFFFF"/>
                </a:highlight>
                <a:latin typeface="Verdana"/>
                <a:ea typeface="Verdana"/>
                <a:cs typeface="Verdana"/>
                <a:sym typeface="Verdana"/>
              </a:rPr>
              <a:t>"build"</a:t>
            </a:r>
            <a:r>
              <a:rPr lang="en" sz="1150">
                <a:highlight>
                  <a:srgbClr val="FFFFFF"/>
                </a:highlight>
                <a:latin typeface="Verdana"/>
                <a:ea typeface="Verdana"/>
                <a:cs typeface="Verdana"/>
                <a:sym typeface="Verdana"/>
              </a:rPr>
              <a:t> : </a:t>
            </a:r>
            <a:r>
              <a:rPr lang="en" sz="1150">
                <a:solidFill>
                  <a:srgbClr val="DD1144"/>
                </a:solidFill>
                <a:highlight>
                  <a:srgbClr val="FFFFFF"/>
                </a:highlight>
                <a:latin typeface="Verdana"/>
                <a:ea typeface="Verdana"/>
                <a:cs typeface="Verdana"/>
                <a:sym typeface="Verdana"/>
              </a:rPr>
              <a:t>"webpack -p"</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  </a:t>
            </a:r>
            <a:r>
              <a:rPr lang="en" sz="1150" i="1">
                <a:solidFill>
                  <a:srgbClr val="999988"/>
                </a:solidFill>
                <a:highlight>
                  <a:srgbClr val="FFFFFF"/>
                </a:highlight>
                <a:latin typeface="Verdana"/>
                <a:ea typeface="Verdana"/>
                <a:cs typeface="Verdana"/>
                <a:sym typeface="Verdana"/>
              </a:rPr>
              <a:t>// ...</a:t>
            </a: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a:t>
            </a:r>
            <a:endParaRPr b="1">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Running our project</a:t>
            </a:r>
            <a:endParaRPr/>
          </a:p>
        </p:txBody>
      </p:sp>
      <p:sp>
        <p:nvSpPr>
          <p:cNvPr id="160" name="Shape 160"/>
          <p:cNvSpPr txBox="1">
            <a:spLocks noGrp="1"/>
          </p:cNvSpPr>
          <p:nvPr>
            <p:ph type="body" idx="1"/>
          </p:nvPr>
        </p:nvSpPr>
        <p:spPr>
          <a:xfrm>
            <a:off x="457200" y="1200150"/>
            <a:ext cx="40500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350">
                <a:solidFill>
                  <a:srgbClr val="444444"/>
                </a:solidFill>
              </a:rPr>
              <a:t>Now the command </a:t>
            </a:r>
            <a:r>
              <a:rPr lang="en" sz="1150">
                <a:solidFill>
                  <a:srgbClr val="C7254E"/>
                </a:solidFill>
                <a:highlight>
                  <a:srgbClr val="F8F8F8"/>
                </a:highlight>
                <a:latin typeface="Verdana"/>
                <a:ea typeface="Verdana"/>
                <a:cs typeface="Verdana"/>
                <a:sym typeface="Verdana"/>
              </a:rPr>
              <a:t>npm run build</a:t>
            </a:r>
            <a:r>
              <a:rPr lang="en" sz="1350">
                <a:solidFill>
                  <a:srgbClr val="444444"/>
                </a:solidFill>
              </a:rPr>
              <a:t> runs Webpack in production mode, which minimizes the bundle file automatically, and</a:t>
            </a:r>
            <a:endParaRPr sz="1350">
              <a:solidFill>
                <a:srgbClr val="444444"/>
              </a:solidFill>
            </a:endParaRPr>
          </a:p>
          <a:p>
            <a:pPr marL="0" lvl="0" indent="0">
              <a:spcBef>
                <a:spcPts val="600"/>
              </a:spcBef>
              <a:spcAft>
                <a:spcPts val="0"/>
              </a:spcAft>
              <a:buClr>
                <a:schemeClr val="dk1"/>
              </a:buClr>
              <a:buSzPts val="1100"/>
              <a:buFont typeface="Arial"/>
              <a:buNone/>
            </a:pPr>
            <a:endParaRPr sz="1350">
              <a:solidFill>
                <a:srgbClr val="444444"/>
              </a:solidFill>
            </a:endParaRPr>
          </a:p>
          <a:p>
            <a:pPr marL="0" lvl="0" indent="0">
              <a:spcBef>
                <a:spcPts val="600"/>
              </a:spcBef>
              <a:spcAft>
                <a:spcPts val="0"/>
              </a:spcAft>
              <a:buNone/>
            </a:pPr>
            <a:r>
              <a:rPr lang="en" sz="1350">
                <a:solidFill>
                  <a:srgbClr val="444444"/>
                </a:solidFill>
              </a:rPr>
              <a:t>the command </a:t>
            </a:r>
            <a:r>
              <a:rPr lang="en" sz="1150">
                <a:solidFill>
                  <a:srgbClr val="C7254E"/>
                </a:solidFill>
                <a:highlight>
                  <a:srgbClr val="F8F8F8"/>
                </a:highlight>
                <a:latin typeface="Verdana"/>
                <a:ea typeface="Verdana"/>
                <a:cs typeface="Verdana"/>
                <a:sym typeface="Verdana"/>
              </a:rPr>
              <a:t>npm run dev</a:t>
            </a:r>
            <a:r>
              <a:rPr lang="en" sz="1350">
                <a:solidFill>
                  <a:srgbClr val="444444"/>
                </a:solidFill>
              </a:rPr>
              <a:t> runs the Webpack in the watch mode.</a:t>
            </a:r>
            <a:endParaRPr sz="1350">
              <a:solidFill>
                <a:srgbClr val="444444"/>
              </a:solidFill>
            </a:endParaRPr>
          </a:p>
          <a:p>
            <a:pPr marL="0" lvl="0" indent="0">
              <a:spcBef>
                <a:spcPts val="600"/>
              </a:spcBef>
              <a:spcAft>
                <a:spcPts val="0"/>
              </a:spcAft>
              <a:buNone/>
            </a:pPr>
            <a:endParaRPr sz="1350">
              <a:solidFill>
                <a:srgbClr val="444444"/>
              </a:solidFill>
            </a:endParaRPr>
          </a:p>
          <a:p>
            <a:pPr marL="0" lvl="0" indent="0">
              <a:spcBef>
                <a:spcPts val="600"/>
              </a:spcBef>
              <a:spcAft>
                <a:spcPts val="0"/>
              </a:spcAft>
              <a:buNone/>
            </a:pPr>
            <a:r>
              <a:rPr lang="en" sz="1350">
                <a:solidFill>
                  <a:srgbClr val="444444"/>
                </a:solidFill>
              </a:rPr>
              <a:t>Open the html file on a browser to run the example</a:t>
            </a:r>
            <a:endParaRPr sz="1350">
              <a:solidFill>
                <a:srgbClr val="444444"/>
              </a:solidFill>
            </a:endParaRPr>
          </a:p>
        </p:txBody>
      </p:sp>
      <p:pic>
        <p:nvPicPr>
          <p:cNvPr id="161" name="Shape 161"/>
          <p:cNvPicPr preferRelativeResize="0"/>
          <p:nvPr/>
        </p:nvPicPr>
        <p:blipFill>
          <a:blip r:embed="rId3">
            <a:alphaModFix/>
          </a:blip>
          <a:stretch>
            <a:fillRect/>
          </a:stretch>
        </p:blipFill>
        <p:spPr>
          <a:xfrm>
            <a:off x="4659600" y="1215778"/>
            <a:ext cx="4331999" cy="33777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This week?</a:t>
            </a:r>
            <a:endParaRPr/>
          </a:p>
        </p:txBody>
      </p:sp>
      <p:sp>
        <p:nvSpPr>
          <p:cNvPr id="43" name="Shape 4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rtl="0">
              <a:lnSpc>
                <a:spcPct val="115000"/>
              </a:lnSpc>
              <a:spcBef>
                <a:spcPts val="800"/>
              </a:spcBef>
              <a:spcAft>
                <a:spcPts val="0"/>
              </a:spcAft>
              <a:buClr>
                <a:schemeClr val="dk1"/>
              </a:buClr>
              <a:buSzPts val="1100"/>
              <a:buFont typeface="Arial"/>
              <a:buNone/>
            </a:pPr>
            <a:r>
              <a:rPr lang="en" sz="2800"/>
              <a:t>This week we will learn about:</a:t>
            </a:r>
            <a:endParaRPr sz="2800"/>
          </a:p>
          <a:p>
            <a:pPr marL="457200" lvl="0" indent="-406400" rtl="0">
              <a:lnSpc>
                <a:spcPct val="115000"/>
              </a:lnSpc>
              <a:spcBef>
                <a:spcPts val="800"/>
              </a:spcBef>
              <a:spcAft>
                <a:spcPts val="0"/>
              </a:spcAft>
              <a:buSzPts val="2800"/>
              <a:buChar char="-"/>
            </a:pPr>
            <a:r>
              <a:rPr lang="en" sz="2800"/>
              <a:t>Frameworks</a:t>
            </a:r>
            <a:endParaRPr sz="2800"/>
          </a:p>
          <a:p>
            <a:pPr marL="457200" lvl="0" indent="-406400" rtl="0">
              <a:lnSpc>
                <a:spcPct val="115000"/>
              </a:lnSpc>
              <a:spcBef>
                <a:spcPts val="0"/>
              </a:spcBef>
              <a:spcAft>
                <a:spcPts val="0"/>
              </a:spcAft>
              <a:buSzPts val="2800"/>
              <a:buChar char="-"/>
            </a:pPr>
            <a:r>
              <a:rPr lang="en" sz="2800"/>
              <a:t>ReactJS</a:t>
            </a:r>
            <a:endParaRPr sz="2800"/>
          </a:p>
          <a:p>
            <a:pPr marL="0" lvl="0" indent="0" rtl="0">
              <a:lnSpc>
                <a:spcPct val="115000"/>
              </a:lnSpc>
              <a:spcBef>
                <a:spcPts val="800"/>
              </a:spcBef>
              <a:spcAft>
                <a:spcPts val="0"/>
              </a:spcAft>
              <a:buClr>
                <a:schemeClr val="dk1"/>
              </a:buClr>
              <a:buSzPts val="1100"/>
              <a:buFont typeface="Arial"/>
              <a:buNone/>
            </a:pPr>
            <a:endParaRPr sz="2800"/>
          </a:p>
          <a:p>
            <a:pPr marL="0" lvl="0" indent="0" rtl="0">
              <a:lnSpc>
                <a:spcPct val="115000"/>
              </a:lnSpc>
              <a:spcBef>
                <a:spcPts val="800"/>
              </a:spcBef>
              <a:spcAft>
                <a:spcPts val="0"/>
              </a:spcAft>
              <a:buNone/>
            </a:pP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JS Frameworks</a:t>
            </a:r>
            <a:endParaRPr/>
          </a:p>
        </p:txBody>
      </p:sp>
      <p:pic>
        <p:nvPicPr>
          <p:cNvPr id="49" name="Shape 49"/>
          <p:cNvPicPr preferRelativeResize="0"/>
          <p:nvPr/>
        </p:nvPicPr>
        <p:blipFill>
          <a:blip r:embed="rId3">
            <a:alphaModFix/>
          </a:blip>
          <a:stretch>
            <a:fillRect/>
          </a:stretch>
        </p:blipFill>
        <p:spPr>
          <a:xfrm>
            <a:off x="457200" y="1288850"/>
            <a:ext cx="7107800" cy="355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Why do we use Frameworks?</a:t>
            </a:r>
            <a:endParaRPr/>
          </a:p>
        </p:txBody>
      </p:sp>
      <p:sp>
        <p:nvSpPr>
          <p:cNvPr id="55" name="Shape 5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419100">
              <a:spcBef>
                <a:spcPts val="600"/>
              </a:spcBef>
              <a:spcAft>
                <a:spcPts val="0"/>
              </a:spcAft>
              <a:buSzPts val="3000"/>
              <a:buChar char="●"/>
            </a:pPr>
            <a:r>
              <a:rPr lang="en"/>
              <a:t>Are just tools</a:t>
            </a:r>
            <a:endParaRPr/>
          </a:p>
          <a:p>
            <a:pPr marL="457200" lvl="0" indent="-419100">
              <a:spcBef>
                <a:spcPts val="0"/>
              </a:spcBef>
              <a:spcAft>
                <a:spcPts val="0"/>
              </a:spcAft>
              <a:buSzPts val="3000"/>
              <a:buChar char="●"/>
            </a:pPr>
            <a:r>
              <a:rPr lang="en"/>
              <a:t>Efficiency</a:t>
            </a:r>
            <a:endParaRPr/>
          </a:p>
          <a:p>
            <a:pPr marL="457200" lvl="0" indent="-419100">
              <a:spcBef>
                <a:spcPts val="0"/>
              </a:spcBef>
              <a:spcAft>
                <a:spcPts val="0"/>
              </a:spcAft>
              <a:buSzPts val="3000"/>
              <a:buChar char="●"/>
            </a:pPr>
            <a:r>
              <a:rPr lang="en"/>
              <a:t>Easy to understand, very good for people that start JavaScript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Setting up our project</a:t>
            </a:r>
            <a:endParaRPr/>
          </a:p>
        </p:txBody>
      </p:sp>
      <p:sp>
        <p:nvSpPr>
          <p:cNvPr id="61" name="Shape 61"/>
          <p:cNvSpPr txBox="1">
            <a:spLocks noGrp="1"/>
          </p:cNvSpPr>
          <p:nvPr>
            <p:ph type="body" idx="1"/>
          </p:nvPr>
        </p:nvSpPr>
        <p:spPr>
          <a:xfrm>
            <a:off x="457200" y="1200150"/>
            <a:ext cx="40941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Let’s create together a project for our React Project</a:t>
            </a:r>
            <a:endParaRPr/>
          </a:p>
        </p:txBody>
      </p:sp>
      <p:sp>
        <p:nvSpPr>
          <p:cNvPr id="62" name="Shape 62"/>
          <p:cNvSpPr txBox="1">
            <a:spLocks noGrp="1"/>
          </p:cNvSpPr>
          <p:nvPr>
            <p:ph type="body" idx="1"/>
          </p:nvPr>
        </p:nvSpPr>
        <p:spPr>
          <a:xfrm>
            <a:off x="4572043" y="1256272"/>
            <a:ext cx="40941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150" b="1">
                <a:highlight>
                  <a:srgbClr val="FFFFFF"/>
                </a:highlight>
                <a:latin typeface="Verdana"/>
                <a:ea typeface="Verdana"/>
                <a:cs typeface="Verdana"/>
                <a:sym typeface="Verdana"/>
              </a:rPr>
              <a:t>Step 1: </a:t>
            </a:r>
            <a:endParaRPr sz="1150" b="1">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Create a folder called myfirstreactapp</a:t>
            </a:r>
            <a:endParaRPr sz="1150">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b="1">
                <a:highlight>
                  <a:srgbClr val="FFFFFF"/>
                </a:highlight>
                <a:latin typeface="Verdana"/>
                <a:ea typeface="Verdana"/>
                <a:cs typeface="Verdana"/>
                <a:sym typeface="Verdana"/>
              </a:rPr>
              <a:t>Step 2:</a:t>
            </a:r>
            <a:endParaRPr sz="1150" b="1">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Open the folder you created with Visual Studio Code:</a:t>
            </a:r>
            <a:endParaRPr sz="1150">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b="1">
                <a:highlight>
                  <a:srgbClr val="FFFFFF"/>
                </a:highlight>
                <a:latin typeface="Verdana"/>
                <a:ea typeface="Verdana"/>
                <a:cs typeface="Verdana"/>
                <a:sym typeface="Verdana"/>
              </a:rPr>
              <a:t>Step 3:</a:t>
            </a:r>
            <a:endParaRPr sz="1150" b="1">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Using the </a:t>
            </a:r>
            <a:r>
              <a:rPr lang="en" sz="1150" b="1">
                <a:highlight>
                  <a:srgbClr val="FFFFFF"/>
                </a:highlight>
                <a:latin typeface="Verdana"/>
                <a:ea typeface="Verdana"/>
                <a:cs typeface="Verdana"/>
                <a:sym typeface="Verdana"/>
              </a:rPr>
              <a:t>View</a:t>
            </a:r>
            <a:r>
              <a:rPr lang="en" sz="1150">
                <a:highlight>
                  <a:srgbClr val="FFFFFF"/>
                </a:highlight>
                <a:latin typeface="Verdana"/>
                <a:ea typeface="Verdana"/>
                <a:cs typeface="Verdana"/>
                <a:sym typeface="Verdana"/>
              </a:rPr>
              <a:t> menu choose the </a:t>
            </a:r>
            <a:r>
              <a:rPr lang="en" sz="1150" b="1">
                <a:highlight>
                  <a:srgbClr val="FFFFFF"/>
                </a:highlight>
                <a:latin typeface="Verdana"/>
                <a:ea typeface="Verdana"/>
                <a:cs typeface="Verdana"/>
                <a:sym typeface="Verdana"/>
              </a:rPr>
              <a:t>Integrated Terminal</a:t>
            </a:r>
            <a:endParaRPr sz="1150" b="1">
              <a:highlight>
                <a:srgbClr val="FFFFFF"/>
              </a:highlight>
              <a:latin typeface="Verdana"/>
              <a:ea typeface="Verdana"/>
              <a:cs typeface="Verdana"/>
              <a:sym typeface="Verdana"/>
            </a:endParaRPr>
          </a:p>
          <a:p>
            <a:pPr marL="0" lvl="0" indent="0" rtl="0">
              <a:spcBef>
                <a:spcPts val="600"/>
              </a:spcBef>
              <a:spcAft>
                <a:spcPts val="0"/>
              </a:spcAft>
              <a:buNone/>
            </a:pPr>
            <a:br>
              <a:rPr lang="en" sz="1150">
                <a:highlight>
                  <a:srgbClr val="FFFFFF"/>
                </a:highlight>
                <a:latin typeface="Verdana"/>
                <a:ea typeface="Verdana"/>
                <a:cs typeface="Verdana"/>
                <a:sym typeface="Verdana"/>
              </a:rPr>
            </a:br>
            <a:r>
              <a:rPr lang="en" sz="1150">
                <a:highlight>
                  <a:srgbClr val="FFFFFF"/>
                </a:highlight>
                <a:latin typeface="Verdana"/>
                <a:ea typeface="Verdana"/>
                <a:cs typeface="Verdana"/>
                <a:sym typeface="Verdana"/>
              </a:rPr>
              <a:t>type </a:t>
            </a:r>
            <a:r>
              <a:rPr lang="en" sz="1150" b="1">
                <a:highlight>
                  <a:srgbClr val="FFFFFF"/>
                </a:highlight>
                <a:latin typeface="Verdana"/>
                <a:ea typeface="Verdana"/>
                <a:cs typeface="Verdana"/>
                <a:sym typeface="Verdana"/>
              </a:rPr>
              <a:t>npm init</a:t>
            </a:r>
            <a:endParaRPr b="1">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Setting up our project</a:t>
            </a:r>
            <a:endParaRPr/>
          </a:p>
        </p:txBody>
      </p:sp>
      <p:pic>
        <p:nvPicPr>
          <p:cNvPr id="68" name="Shape 68"/>
          <p:cNvPicPr preferRelativeResize="0"/>
          <p:nvPr/>
        </p:nvPicPr>
        <p:blipFill>
          <a:blip r:embed="rId3">
            <a:alphaModFix/>
          </a:blip>
          <a:stretch>
            <a:fillRect/>
          </a:stretch>
        </p:blipFill>
        <p:spPr>
          <a:xfrm>
            <a:off x="3788572" y="1445213"/>
            <a:ext cx="4898133" cy="3434970"/>
          </a:xfrm>
          <a:prstGeom prst="rect">
            <a:avLst/>
          </a:prstGeom>
          <a:noFill/>
          <a:ln>
            <a:noFill/>
          </a:ln>
        </p:spPr>
      </p:pic>
      <p:sp>
        <p:nvSpPr>
          <p:cNvPr id="69" name="Shape 69"/>
          <p:cNvSpPr txBox="1">
            <a:spLocks noGrp="1"/>
          </p:cNvSpPr>
          <p:nvPr>
            <p:ph type="body" idx="1"/>
          </p:nvPr>
        </p:nvSpPr>
        <p:spPr>
          <a:xfrm>
            <a:off x="457200" y="1200150"/>
            <a:ext cx="3617100" cy="3218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We create our package json adding some basic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Installing Webpack</a:t>
            </a:r>
            <a:endParaRPr/>
          </a:p>
        </p:txBody>
      </p:sp>
      <p:sp>
        <p:nvSpPr>
          <p:cNvPr id="75" name="Shape 75"/>
          <p:cNvSpPr txBox="1">
            <a:spLocks noGrp="1"/>
          </p:cNvSpPr>
          <p:nvPr>
            <p:ph type="body" idx="1"/>
          </p:nvPr>
        </p:nvSpPr>
        <p:spPr>
          <a:xfrm>
            <a:off x="457200" y="1200150"/>
            <a:ext cx="4377000" cy="3725700"/>
          </a:xfrm>
          <a:prstGeom prst="rect">
            <a:avLst/>
          </a:prstGeom>
        </p:spPr>
        <p:txBody>
          <a:bodyPr spcFirstLastPara="1" wrap="square" lIns="91425" tIns="91425" rIns="91425" bIns="91425" anchor="t" anchorCtr="0">
            <a:noAutofit/>
          </a:bodyPr>
          <a:lstStyle/>
          <a:p>
            <a:pPr marL="0" lvl="0" indent="0" rtl="0">
              <a:lnSpc>
                <a:spcPct val="218181"/>
              </a:lnSpc>
              <a:spcBef>
                <a:spcPts val="0"/>
              </a:spcBef>
              <a:spcAft>
                <a:spcPts val="0"/>
              </a:spcAft>
              <a:buClr>
                <a:schemeClr val="dk1"/>
              </a:buClr>
              <a:buSzPts val="1100"/>
              <a:buFont typeface="Arial"/>
              <a:buNone/>
            </a:pPr>
            <a:r>
              <a:rPr lang="en" sz="1350" u="sng">
                <a:solidFill>
                  <a:srgbClr val="009FC6"/>
                </a:solidFill>
                <a:hlinkClick r:id="rId3"/>
              </a:rPr>
              <a:t>Webpack</a:t>
            </a:r>
            <a:r>
              <a:rPr lang="en" sz="1350">
                <a:solidFill>
                  <a:srgbClr val="444444"/>
                </a:solidFill>
              </a:rPr>
              <a:t> is a module bundler which takes modules with dependencies and generates static assets by bundling them together based on some configuration.</a:t>
            </a:r>
            <a:endParaRPr sz="1350">
              <a:solidFill>
                <a:srgbClr val="444444"/>
              </a:solidFill>
            </a:endParaRPr>
          </a:p>
          <a:p>
            <a:pPr marL="0" lvl="0" indent="0" rtl="0">
              <a:lnSpc>
                <a:spcPct val="218181"/>
              </a:lnSpc>
              <a:spcBef>
                <a:spcPts val="2000"/>
              </a:spcBef>
              <a:spcAft>
                <a:spcPts val="0"/>
              </a:spcAft>
              <a:buClr>
                <a:schemeClr val="dk1"/>
              </a:buClr>
              <a:buSzPts val="1100"/>
              <a:buFont typeface="Arial"/>
              <a:buNone/>
            </a:pPr>
            <a:r>
              <a:rPr lang="en" sz="1350">
                <a:solidFill>
                  <a:srgbClr val="444444"/>
                </a:solidFill>
              </a:rPr>
              <a:t>The support of </a:t>
            </a:r>
            <a:r>
              <a:rPr lang="en" sz="1350" u="sng">
                <a:solidFill>
                  <a:srgbClr val="009FC6"/>
                </a:solidFill>
                <a:hlinkClick r:id="rId4"/>
              </a:rPr>
              <a:t>loaders</a:t>
            </a:r>
            <a:r>
              <a:rPr lang="en" sz="1350">
                <a:solidFill>
                  <a:srgbClr val="444444"/>
                </a:solidFill>
              </a:rPr>
              <a:t> in Webpack makes it a perfect fit for using it along with React and we will discuss it later in this post with more details.</a:t>
            </a:r>
            <a:endParaRPr sz="1350">
              <a:solidFill>
                <a:srgbClr val="444444"/>
              </a:solidFill>
            </a:endParaRPr>
          </a:p>
          <a:p>
            <a:pPr marL="0" lvl="0" indent="0" rtl="0">
              <a:lnSpc>
                <a:spcPct val="115000"/>
              </a:lnSpc>
              <a:spcBef>
                <a:spcPts val="2000"/>
              </a:spcBef>
              <a:spcAft>
                <a:spcPts val="0"/>
              </a:spcAft>
              <a:buClr>
                <a:schemeClr val="dk1"/>
              </a:buClr>
              <a:buSzPts val="1100"/>
              <a:buFont typeface="Arial"/>
              <a:buNone/>
            </a:pPr>
            <a:endParaRPr sz="1350">
              <a:solidFill>
                <a:srgbClr val="444444"/>
              </a:solidFill>
            </a:endParaRPr>
          </a:p>
          <a:p>
            <a:pPr marL="0" lvl="0" indent="0">
              <a:spcBef>
                <a:spcPts val="600"/>
              </a:spcBef>
              <a:spcAft>
                <a:spcPts val="0"/>
              </a:spcAft>
              <a:buNone/>
            </a:pPr>
            <a:endParaRPr/>
          </a:p>
        </p:txBody>
      </p:sp>
      <p:sp>
        <p:nvSpPr>
          <p:cNvPr id="76" name="Shape 76"/>
          <p:cNvSpPr txBox="1">
            <a:spLocks noGrp="1"/>
          </p:cNvSpPr>
          <p:nvPr>
            <p:ph type="body" idx="1"/>
          </p:nvPr>
        </p:nvSpPr>
        <p:spPr>
          <a:xfrm>
            <a:off x="4663400" y="1290700"/>
            <a:ext cx="40941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a:highlight>
                  <a:srgbClr val="FFFFFF"/>
                </a:highlight>
                <a:latin typeface="Verdana"/>
                <a:ea typeface="Verdana"/>
                <a:cs typeface="Verdana"/>
                <a:sym typeface="Verdana"/>
              </a:rPr>
              <a:t>Step 4: </a:t>
            </a:r>
            <a:endParaRPr sz="1150" b="1">
              <a:highlight>
                <a:srgbClr val="FFFFFF"/>
              </a:highlight>
              <a:latin typeface="Verdana"/>
              <a:ea typeface="Verdana"/>
              <a:cs typeface="Verdana"/>
              <a:sym typeface="Verdana"/>
            </a:endParaRPr>
          </a:p>
          <a:p>
            <a:pPr marL="0" lvl="0" indent="0" rtl="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On the same folder and inside the integrated terminal type the following:</a:t>
            </a:r>
            <a:endParaRPr sz="1150">
              <a:highlight>
                <a:srgbClr val="FFFFFF"/>
              </a:highlight>
              <a:latin typeface="Verdana"/>
              <a:ea typeface="Verdana"/>
              <a:cs typeface="Verdana"/>
              <a:sym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indent="0">
              <a:buNone/>
            </a:pPr>
            <a:r>
              <a:rPr lang="en" sz="1150">
                <a:highlight>
                  <a:srgbClr val="FFFFFF"/>
                </a:highlight>
                <a:latin typeface="Verdana"/>
                <a:ea typeface="Verdana"/>
                <a:cs typeface="Verdana"/>
                <a:sym typeface="Verdana"/>
              </a:rPr>
              <a:t>npm install webpack webpack-cli</a:t>
            </a:r>
          </a:p>
          <a:p>
            <a:pPr marL="0" indent="0">
              <a:buNone/>
            </a:pPr>
            <a:r>
              <a:rPr lang="en" sz="1150">
                <a:highlight>
                  <a:srgbClr val="FFFFFF"/>
                </a:highlight>
                <a:latin typeface="Verdana"/>
                <a:ea typeface="Verdana"/>
                <a:cs typeface="Verdana"/>
                <a:sym typeface="Verdana"/>
              </a:rPr>
              <a:t>-S</a:t>
            </a:r>
            <a:endParaRPr sz="1150">
              <a:highlight>
                <a:srgbClr val="FFFFFF"/>
              </a:highlight>
              <a:latin typeface="Verdana"/>
              <a:ea typeface="Verdana"/>
              <a:cs typeface="Verdana"/>
            </a:endParaRPr>
          </a:p>
          <a:p>
            <a:pPr marL="0" lvl="0" indent="0">
              <a:spcBef>
                <a:spcPts val="600"/>
              </a:spcBef>
              <a:spcAft>
                <a:spcPts val="0"/>
              </a:spcAft>
              <a:buNone/>
            </a:pPr>
            <a:endParaRPr sz="1150">
              <a:highlight>
                <a:srgbClr val="FFFFFF"/>
              </a:highlight>
              <a:latin typeface="Verdana"/>
              <a:ea typeface="Verdana"/>
              <a:cs typeface="Verdana"/>
              <a:sym typeface="Verdana"/>
            </a:endParaRPr>
          </a:p>
          <a:p>
            <a:pPr marL="0" lvl="0" indent="0">
              <a:spcBef>
                <a:spcPts val="600"/>
              </a:spcBef>
              <a:spcAft>
                <a:spcPts val="0"/>
              </a:spcAft>
              <a:buNone/>
            </a:pPr>
            <a:r>
              <a:rPr lang="en" sz="1150">
                <a:highlight>
                  <a:srgbClr val="FFFFFF"/>
                </a:highlight>
                <a:latin typeface="Verdana"/>
                <a:ea typeface="Verdana"/>
                <a:cs typeface="Verdana"/>
                <a:sym typeface="Verdana"/>
              </a:rPr>
              <a:t>-S: means it will save it to the dependancies</a:t>
            </a:r>
            <a:endParaRPr sz="1150">
              <a:highlight>
                <a:srgbClr val="FFFFFF"/>
              </a:highlight>
              <a:latin typeface="Verdana"/>
              <a:ea typeface="Verdana"/>
              <a:cs typeface="Verdana"/>
              <a:sym typeface="Verdana"/>
            </a:endParaRPr>
          </a:p>
          <a:p>
            <a:pPr marL="0" indent="0">
              <a:buNone/>
            </a:pPr>
            <a:r>
              <a:rPr lang="en" sz="1150">
                <a:highlight>
                  <a:srgbClr val="FFFFFF"/>
                </a:highlight>
                <a:latin typeface="Verdana"/>
                <a:ea typeface="Verdana"/>
                <a:cs typeface="Verdana"/>
                <a:sym typeface="Verdana"/>
              </a:rPr>
              <a:t>-install : install you can also type install</a:t>
            </a:r>
            <a:endParaRPr sz="1150">
              <a:highlight>
                <a:srgbClr val="FFFFFF"/>
              </a:highlight>
              <a:latin typeface="Verdana"/>
              <a:ea typeface="Verdana"/>
              <a:cs typeface="Verdana"/>
              <a:sym typeface="Verdana"/>
            </a:endParaRPr>
          </a:p>
          <a:p>
            <a:pPr marL="0" lvl="0" indent="0" rtl="0">
              <a:spcBef>
                <a:spcPts val="600"/>
              </a:spcBef>
              <a:spcAft>
                <a:spcPts val="0"/>
              </a:spcAft>
              <a:buNone/>
            </a:pPr>
            <a:endParaRPr sz="1150">
              <a:highlight>
                <a:srgbClr val="F8F8F8"/>
              </a:highlight>
              <a:latin typeface="Verdana"/>
              <a:ea typeface="Verdana"/>
              <a:cs typeface="Verdana"/>
              <a:sym typeface="Verdana"/>
            </a:endParaRPr>
          </a:p>
          <a:p>
            <a:pPr marL="0" lvl="0" indent="0" rtl="0">
              <a:spcBef>
                <a:spcPts val="600"/>
              </a:spcBef>
              <a:spcAft>
                <a:spcPts val="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Configuring Webpack</a:t>
            </a:r>
            <a:endParaRPr/>
          </a:p>
        </p:txBody>
      </p:sp>
      <p:sp>
        <p:nvSpPr>
          <p:cNvPr id="82" name="Shape 82"/>
          <p:cNvSpPr txBox="1">
            <a:spLocks noGrp="1"/>
          </p:cNvSpPr>
          <p:nvPr>
            <p:ph type="body" idx="1"/>
          </p:nvPr>
        </p:nvSpPr>
        <p:spPr>
          <a:xfrm>
            <a:off x="457200" y="1200150"/>
            <a:ext cx="39705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350">
                <a:solidFill>
                  <a:srgbClr val="444444"/>
                </a:solidFill>
              </a:rPr>
              <a:t>Webpack requires some configuration settings to carry out its work and the best practice is doing it via a config file called </a:t>
            </a:r>
            <a:r>
              <a:rPr lang="en" sz="1350" b="1" i="1">
                <a:solidFill>
                  <a:srgbClr val="444444"/>
                </a:solidFill>
              </a:rPr>
              <a:t>webpack.config.js</a:t>
            </a:r>
            <a:r>
              <a:rPr lang="en" sz="1350" b="1">
                <a:solidFill>
                  <a:srgbClr val="444444"/>
                </a:solidFill>
              </a:rPr>
              <a:t>.</a:t>
            </a:r>
            <a:endParaRPr sz="1350" b="1">
              <a:solidFill>
                <a:srgbClr val="444444"/>
              </a:solidFill>
            </a:endParaRPr>
          </a:p>
          <a:p>
            <a:pPr marL="0" lvl="0" indent="0">
              <a:spcBef>
                <a:spcPts val="600"/>
              </a:spcBef>
              <a:spcAft>
                <a:spcPts val="0"/>
              </a:spcAft>
              <a:buNone/>
            </a:pPr>
            <a:endParaRPr sz="1350" b="1">
              <a:solidFill>
                <a:srgbClr val="444444"/>
              </a:solidFill>
            </a:endParaRPr>
          </a:p>
        </p:txBody>
      </p:sp>
      <p:sp>
        <p:nvSpPr>
          <p:cNvPr id="83" name="Shape 83"/>
          <p:cNvSpPr txBox="1">
            <a:spLocks noGrp="1"/>
          </p:cNvSpPr>
          <p:nvPr>
            <p:ph type="body" idx="1"/>
          </p:nvPr>
        </p:nvSpPr>
        <p:spPr>
          <a:xfrm>
            <a:off x="4663400" y="1290700"/>
            <a:ext cx="4094100"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a:highlight>
                  <a:srgbClr val="FFFFFF"/>
                </a:highlight>
                <a:latin typeface="Verdana"/>
                <a:ea typeface="Verdana"/>
                <a:cs typeface="Verdana"/>
                <a:sym typeface="Verdana"/>
              </a:rPr>
              <a:t>Step 5: </a:t>
            </a:r>
            <a:endParaRPr sz="1150" b="1">
              <a:highlight>
                <a:srgbClr val="FFFFFF"/>
              </a:highlight>
              <a:latin typeface="Verdana"/>
              <a:ea typeface="Verdana"/>
              <a:cs typeface="Verdana"/>
              <a:sym typeface="Verdana"/>
            </a:endParaRPr>
          </a:p>
          <a:p>
            <a:pPr marL="0" lvl="0" indent="0" rtl="0">
              <a:spcBef>
                <a:spcPts val="600"/>
              </a:spcBef>
              <a:spcAft>
                <a:spcPts val="0"/>
              </a:spcAft>
              <a:buNone/>
            </a:pPr>
            <a:endParaRPr sz="1150">
              <a:highlight>
                <a:srgbClr val="FFFFFF"/>
              </a:highlight>
              <a:latin typeface="Verdana"/>
              <a:ea typeface="Verdana"/>
              <a:cs typeface="Verdana"/>
              <a:sym typeface="Verdana"/>
            </a:endParaRPr>
          </a:p>
          <a:p>
            <a:pPr marL="0" lvl="0" indent="0" rtl="0">
              <a:spcBef>
                <a:spcPts val="600"/>
              </a:spcBef>
              <a:spcAft>
                <a:spcPts val="0"/>
              </a:spcAft>
              <a:buNone/>
            </a:pPr>
            <a:r>
              <a:rPr lang="en" sz="1150">
                <a:highlight>
                  <a:srgbClr val="FFFFFF"/>
                </a:highlight>
                <a:latin typeface="Verdana"/>
                <a:ea typeface="Verdana"/>
                <a:cs typeface="Verdana"/>
                <a:sym typeface="Verdana"/>
              </a:rPr>
              <a:t>On the same folder and inside the integrated terminal type the following:</a:t>
            </a:r>
            <a:endParaRPr sz="1150">
              <a:highlight>
                <a:srgbClr val="FFFFFF"/>
              </a:highlight>
              <a:latin typeface="Verdana"/>
              <a:ea typeface="Verdana"/>
              <a:cs typeface="Verdana"/>
              <a:sym typeface="Verdana"/>
            </a:endParaRPr>
          </a:p>
          <a:p>
            <a:pPr marL="0" lvl="0" indent="0" rtl="0">
              <a:spcBef>
                <a:spcPts val="600"/>
              </a:spcBef>
              <a:spcAft>
                <a:spcPts val="0"/>
              </a:spcAft>
              <a:buNone/>
            </a:pPr>
            <a:endParaRPr sz="1150">
              <a:highlight>
                <a:srgbClr val="FFFFFF"/>
              </a:highlight>
              <a:latin typeface="Verdana"/>
              <a:ea typeface="Verdana"/>
              <a:cs typeface="Verdana"/>
              <a:sym typeface="Verdana"/>
            </a:endParaRPr>
          </a:p>
          <a:p>
            <a:pPr marL="0" lvl="0" indent="0" rtl="0">
              <a:spcBef>
                <a:spcPts val="600"/>
              </a:spcBef>
              <a:spcAft>
                <a:spcPts val="0"/>
              </a:spcAft>
              <a:buNone/>
            </a:pPr>
            <a:r>
              <a:rPr lang="en" sz="1150">
                <a:highlight>
                  <a:srgbClr val="FFFFFF"/>
                </a:highlight>
                <a:latin typeface="Verdana"/>
                <a:ea typeface="Verdana"/>
                <a:cs typeface="Verdana"/>
                <a:sym typeface="Verdana"/>
              </a:rPr>
              <a:t>touch webpack.config.js</a:t>
            </a:r>
            <a:endParaRPr sz="1150">
              <a:highlight>
                <a:srgbClr val="FFFFFF"/>
              </a:highlight>
              <a:latin typeface="Verdana"/>
              <a:ea typeface="Verdana"/>
              <a:cs typeface="Verdana"/>
              <a:sym typeface="Verdana"/>
            </a:endParaRPr>
          </a:p>
          <a:p>
            <a:pPr marL="0" lvl="0" indent="0">
              <a:spcBef>
                <a:spcPts val="600"/>
              </a:spcBef>
              <a:spcAft>
                <a:spcPts val="0"/>
              </a:spcAft>
              <a:buNone/>
            </a:pPr>
            <a:endParaRPr lang="en" sz="1150">
              <a:highlight>
                <a:srgbClr val="FFFFFF"/>
              </a:highlight>
              <a:latin typeface="Verdana"/>
              <a:ea typeface="Verdana"/>
              <a:cs typeface="Verdana"/>
            </a:endParaRPr>
          </a:p>
          <a:p>
            <a:pPr marL="0" indent="0">
              <a:buNone/>
            </a:pPr>
            <a:r>
              <a:rPr lang="en" sz="1150">
                <a:highlight>
                  <a:srgbClr val="FFFFFF"/>
                </a:highlight>
                <a:latin typeface="Verdana"/>
                <a:ea typeface="Verdana"/>
                <a:cs typeface="Verdana"/>
              </a:rPr>
              <a:t>If the command doesnt work create a file by urself.</a:t>
            </a:r>
          </a:p>
          <a:p>
            <a:pPr marL="0" indent="0">
              <a:buNone/>
            </a:pPr>
            <a:endParaRPr lang="en-US" sz="1150">
              <a:highlight>
                <a:srgbClr val="F8F8F8"/>
              </a:highlight>
              <a:latin typeface="Verdana"/>
              <a:ea typeface="Verdana"/>
              <a:cs typeface="Verdana"/>
            </a:endParaRPr>
          </a:p>
          <a:p>
            <a:pPr marL="0" indent="0">
              <a:buNone/>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Configuring Webpack</a:t>
            </a:r>
            <a:endParaRPr/>
          </a:p>
        </p:txBody>
      </p:sp>
      <p:sp>
        <p:nvSpPr>
          <p:cNvPr id="89" name="Shape 89"/>
          <p:cNvSpPr txBox="1">
            <a:spLocks noGrp="1"/>
          </p:cNvSpPr>
          <p:nvPr>
            <p:ph type="body" idx="1"/>
          </p:nvPr>
        </p:nvSpPr>
        <p:spPr>
          <a:xfrm>
            <a:off x="457200" y="1200150"/>
            <a:ext cx="3970500" cy="372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350">
                <a:solidFill>
                  <a:srgbClr val="444444"/>
                </a:solidFill>
              </a:rPr>
              <a:t>Webpack requires some configuration settings to carry out its work and the best practice is doing it via a config file called </a:t>
            </a:r>
            <a:r>
              <a:rPr lang="en" sz="1350" b="1" i="1">
                <a:solidFill>
                  <a:srgbClr val="444444"/>
                </a:solidFill>
              </a:rPr>
              <a:t>webpack.config.js</a:t>
            </a:r>
            <a:r>
              <a:rPr lang="en" sz="1350" b="1">
                <a:solidFill>
                  <a:srgbClr val="444444"/>
                </a:solidFill>
              </a:rPr>
              <a:t>.</a:t>
            </a:r>
            <a:endParaRPr sz="1350" b="1">
              <a:solidFill>
                <a:srgbClr val="444444"/>
              </a:solidFill>
            </a:endParaRPr>
          </a:p>
          <a:p>
            <a:pPr marL="0" lvl="0" indent="0">
              <a:spcBef>
                <a:spcPts val="600"/>
              </a:spcBef>
              <a:spcAft>
                <a:spcPts val="0"/>
              </a:spcAft>
              <a:buNone/>
            </a:pPr>
            <a:endParaRPr sz="1350" b="1">
              <a:solidFill>
                <a:srgbClr val="444444"/>
              </a:solidFill>
            </a:endParaRPr>
          </a:p>
          <a:p>
            <a:pPr marL="0" lvl="0" indent="0">
              <a:spcBef>
                <a:spcPts val="600"/>
              </a:spcBef>
              <a:spcAft>
                <a:spcPts val="0"/>
              </a:spcAft>
              <a:buNone/>
            </a:pPr>
            <a:r>
              <a:rPr lang="en" sz="1350" b="1">
                <a:solidFill>
                  <a:srgbClr val="444444"/>
                </a:solidFill>
              </a:rPr>
              <a:t>Let’s note the following:</a:t>
            </a:r>
            <a:endParaRPr sz="1350" b="1">
              <a:solidFill>
                <a:srgbClr val="444444"/>
              </a:solidFill>
            </a:endParaRPr>
          </a:p>
          <a:p>
            <a:pPr marL="0" lvl="0" indent="0">
              <a:spcBef>
                <a:spcPts val="600"/>
              </a:spcBef>
              <a:spcAft>
                <a:spcPts val="0"/>
              </a:spcAft>
              <a:buNone/>
            </a:pPr>
            <a:endParaRPr sz="1350" b="1">
              <a:solidFill>
                <a:srgbClr val="444444"/>
              </a:solidFill>
            </a:endParaRPr>
          </a:p>
          <a:p>
            <a:pPr marL="0" lvl="0" indent="0">
              <a:spcBef>
                <a:spcPts val="600"/>
              </a:spcBef>
              <a:spcAft>
                <a:spcPts val="0"/>
              </a:spcAft>
              <a:buNone/>
            </a:pPr>
            <a:r>
              <a:rPr lang="en" sz="1150">
                <a:highlight>
                  <a:srgbClr val="F8F8F8"/>
                </a:highlight>
                <a:latin typeface="Verdana"/>
                <a:ea typeface="Verdana"/>
                <a:cs typeface="Verdana"/>
                <a:sym typeface="Verdana"/>
              </a:rPr>
              <a:t>APP_DIR - The directory where our code lives</a:t>
            </a:r>
            <a:endParaRPr sz="1150">
              <a:highlight>
                <a:srgbClr val="F8F8F8"/>
              </a:highlight>
              <a:latin typeface="Verdana"/>
              <a:ea typeface="Verdana"/>
              <a:cs typeface="Verdana"/>
              <a:sym typeface="Verdana"/>
            </a:endParaRPr>
          </a:p>
          <a:p>
            <a:pPr marL="0" lvl="0" indent="0" rtl="0">
              <a:spcBef>
                <a:spcPts val="600"/>
              </a:spcBef>
              <a:spcAft>
                <a:spcPts val="0"/>
              </a:spcAft>
              <a:buNone/>
            </a:pPr>
            <a:r>
              <a:rPr lang="en" sz="1150">
                <a:highlight>
                  <a:srgbClr val="F8F8F8"/>
                </a:highlight>
                <a:latin typeface="Verdana"/>
                <a:ea typeface="Verdana"/>
                <a:cs typeface="Verdana"/>
                <a:sym typeface="Verdana"/>
              </a:rPr>
              <a:t>BUILD_DIR - The directory where our final product lives. When we deploy our code we will send what has been created inside the BUILD_DIR. Once we start using the WEBPACK you will notice a bundle.js this is a minified file that is holding all our application files and functionality.</a:t>
            </a:r>
            <a:endParaRPr sz="1150">
              <a:highlight>
                <a:srgbClr val="F8F8F8"/>
              </a:highlight>
              <a:latin typeface="Verdana"/>
              <a:ea typeface="Verdana"/>
              <a:cs typeface="Verdana"/>
              <a:sym typeface="Verdana"/>
            </a:endParaRPr>
          </a:p>
          <a:p>
            <a:pPr marL="0" lvl="0" indent="0" rtl="0">
              <a:spcBef>
                <a:spcPts val="600"/>
              </a:spcBef>
              <a:spcAft>
                <a:spcPts val="0"/>
              </a:spcAft>
              <a:buNone/>
            </a:pPr>
            <a:endParaRPr sz="1350" b="1">
              <a:solidFill>
                <a:srgbClr val="444444"/>
              </a:solidFill>
            </a:endParaRPr>
          </a:p>
        </p:txBody>
      </p:sp>
      <p:sp>
        <p:nvSpPr>
          <p:cNvPr id="90" name="Shape 90"/>
          <p:cNvSpPr txBox="1">
            <a:spLocks noGrp="1"/>
          </p:cNvSpPr>
          <p:nvPr>
            <p:ph type="body" idx="1"/>
          </p:nvPr>
        </p:nvSpPr>
        <p:spPr>
          <a:xfrm>
            <a:off x="4597457" y="1103863"/>
            <a:ext cx="4100985" cy="357421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50" b="1">
                <a:highlight>
                  <a:srgbClr val="FFFFFF"/>
                </a:highlight>
                <a:latin typeface="Verdana"/>
                <a:ea typeface="Verdana"/>
                <a:cs typeface="Verdana"/>
                <a:sym typeface="Verdana"/>
              </a:rPr>
              <a:t>Step 6: </a:t>
            </a:r>
            <a:endParaRPr sz="1150" b="1">
              <a:highlight>
                <a:srgbClr val="FFFFFF"/>
              </a:highlight>
              <a:latin typeface="Verdana"/>
              <a:ea typeface="Verdana"/>
              <a:cs typeface="Verdana"/>
              <a:sym typeface="Verdana"/>
            </a:endParaRPr>
          </a:p>
          <a:p>
            <a:pPr>
              <a:buNone/>
            </a:pPr>
            <a:r>
              <a:rPr lang="en" sz="800">
                <a:highlight>
                  <a:srgbClr val="FFFFFF"/>
                </a:highlight>
                <a:latin typeface="Verdana"/>
                <a:ea typeface="Verdana"/>
                <a:cs typeface="Verdana"/>
                <a:sym typeface="Verdana"/>
              </a:rPr>
              <a:t>const</a:t>
            </a:r>
            <a:r>
              <a:rPr lang="en" sz="800">
                <a:solidFill>
                  <a:srgbClr val="000000"/>
                </a:solidFill>
                <a:highlight>
                  <a:srgbClr val="FFFFFF"/>
                </a:highlight>
                <a:latin typeface="Verdana"/>
                <a:ea typeface="Verdana"/>
                <a:cs typeface="Verdana"/>
                <a:sym typeface="Verdana"/>
              </a:rPr>
              <a:t> </a:t>
            </a:r>
            <a:r>
              <a:rPr lang="en" sz="800">
                <a:highlight>
                  <a:srgbClr val="FFFFFF"/>
                </a:highlight>
                <a:latin typeface="Verdana"/>
                <a:ea typeface="Verdana"/>
                <a:cs typeface="Verdana"/>
                <a:sym typeface="Verdana"/>
              </a:rPr>
              <a:t>path = </a:t>
            </a:r>
            <a:r>
              <a:rPr lang="en" sz="800">
                <a:solidFill>
                  <a:srgbClr val="000000"/>
                </a:solidFill>
                <a:highlight>
                  <a:srgbClr val="FFFFFF"/>
                </a:highlight>
                <a:latin typeface="Verdana"/>
                <a:ea typeface="Verdana"/>
                <a:cs typeface="Verdana"/>
                <a:sym typeface="Verdana"/>
              </a:rPr>
              <a:t>require</a:t>
            </a:r>
            <a:r>
              <a:rPr lang="en" sz="800">
                <a:highlight>
                  <a:srgbClr val="FFFFFF"/>
                </a:highlight>
                <a:latin typeface="Verdana"/>
                <a:ea typeface="Verdana"/>
                <a:cs typeface="Verdana"/>
                <a:sym typeface="Verdana"/>
              </a:rPr>
              <a:t>(</a:t>
            </a:r>
            <a:r>
              <a:rPr lang="en" sz="800">
                <a:solidFill>
                  <a:srgbClr val="000000"/>
                </a:solidFill>
                <a:highlight>
                  <a:srgbClr val="FFFFFF"/>
                </a:highlight>
                <a:latin typeface="Verdana"/>
                <a:ea typeface="Verdana"/>
                <a:cs typeface="Verdana"/>
                <a:sym typeface="Verdana"/>
              </a:rPr>
              <a:t>'path'</a:t>
            </a:r>
            <a:r>
              <a:rPr lang="en" sz="800">
                <a:highlight>
                  <a:srgbClr val="FFFFFF"/>
                </a:highlight>
                <a:latin typeface="Verdana"/>
                <a:ea typeface="Verdana"/>
                <a:cs typeface="Verdana"/>
                <a:sym typeface="Verdana"/>
              </a:rPr>
              <a:t>);</a:t>
            </a:r>
            <a:endParaRPr lang="en"/>
          </a:p>
          <a:p>
            <a:pPr>
              <a:buNone/>
            </a:pPr>
            <a:r>
              <a:rPr lang="en" sz="800">
                <a:highlight>
                  <a:srgbClr val="FFFFFF"/>
                </a:highlight>
                <a:latin typeface="Verdana"/>
                <a:ea typeface="Verdana"/>
                <a:cs typeface="Verdana"/>
              </a:rPr>
              <a:t>module</a:t>
            </a:r>
            <a:r>
              <a:rPr lang="en" sz="800">
                <a:highlight>
                  <a:srgbClr val="FFFFFF"/>
                </a:highlight>
                <a:latin typeface="Verdana"/>
                <a:ea typeface="Verdana"/>
                <a:cs typeface="Verdana"/>
                <a:sym typeface="Verdana"/>
              </a:rPr>
              <a:t>.exports = {</a:t>
            </a:r>
            <a:endParaRPr lang="en"/>
          </a:p>
          <a:p>
            <a:pPr>
              <a:buNone/>
            </a:pPr>
            <a:r>
              <a:rPr lang="en" sz="800">
                <a:highlight>
                  <a:srgbClr val="FFFFFF"/>
                </a:highlight>
                <a:latin typeface="Verdana"/>
                <a:ea typeface="Verdana"/>
                <a:cs typeface="Verdana"/>
                <a:sym typeface="Verdana"/>
              </a:rPr>
              <a:t>entry: { main: './src/</a:t>
            </a:r>
            <a:r>
              <a:rPr lang="en" sz="800">
                <a:solidFill>
                  <a:srgbClr val="000000"/>
                </a:solidFill>
                <a:highlight>
                  <a:srgbClr val="FFFFFF"/>
                </a:highlight>
                <a:latin typeface="Verdana"/>
                <a:ea typeface="Verdana"/>
                <a:cs typeface="Verdana"/>
                <a:sym typeface="Verdana"/>
              </a:rPr>
              <a:t>client/app</a:t>
            </a:r>
            <a:r>
              <a:rPr lang="en" sz="800">
                <a:highlight>
                  <a:srgbClr val="FFFFFF"/>
                </a:highlight>
                <a:latin typeface="Verdana"/>
                <a:ea typeface="Verdana"/>
                <a:cs typeface="Verdana"/>
              </a:rPr>
              <a:t>/</a:t>
            </a:r>
            <a:r>
              <a:rPr lang="en" sz="800">
                <a:solidFill>
                  <a:srgbClr val="000000"/>
                </a:solidFill>
                <a:highlight>
                  <a:srgbClr val="FFFFFF"/>
                </a:highlight>
                <a:latin typeface="Verdana"/>
                <a:ea typeface="Verdana"/>
                <a:cs typeface="Verdana"/>
                <a:sym typeface="Verdana"/>
              </a:rPr>
              <a:t>index.</a:t>
            </a:r>
            <a:r>
              <a:rPr lang="en" sz="800">
                <a:highlight>
                  <a:srgbClr val="FFFFFF"/>
                </a:highlight>
                <a:latin typeface="Verdana"/>
                <a:ea typeface="Verdana"/>
                <a:cs typeface="Verdana"/>
              </a:rPr>
              <a:t>jsx</a:t>
            </a:r>
            <a:r>
              <a:rPr lang="en" sz="800">
                <a:solidFill>
                  <a:srgbClr val="000000"/>
                </a:solidFill>
                <a:highlight>
                  <a:srgbClr val="FFFFFF"/>
                </a:highlight>
                <a:latin typeface="Verdana"/>
                <a:ea typeface="Verdana"/>
                <a:cs typeface="Verdana"/>
                <a:sym typeface="Verdana"/>
              </a:rPr>
              <a:t>' },</a:t>
            </a:r>
            <a:endParaRPr lang="en"/>
          </a:p>
          <a:p>
            <a:pPr>
              <a:buNone/>
            </a:pPr>
            <a:r>
              <a:rPr lang="en" sz="800">
                <a:highlight>
                  <a:srgbClr val="FFFFFF"/>
                </a:highlight>
                <a:latin typeface="Verdana"/>
                <a:ea typeface="Verdana"/>
                <a:cs typeface="Verdana"/>
                <a:sym typeface="Verdana"/>
              </a:rPr>
              <a:t>output: {</a:t>
            </a:r>
            <a:endParaRPr lang="en"/>
          </a:p>
          <a:p>
            <a:pPr>
              <a:buNone/>
            </a:pPr>
            <a:r>
              <a:rPr lang="en" sz="800">
                <a:highlight>
                  <a:srgbClr val="FFFFFF"/>
                </a:highlight>
                <a:latin typeface="Verdana"/>
                <a:ea typeface="Verdana"/>
                <a:cs typeface="Verdana"/>
                <a:sym typeface="Verdana"/>
              </a:rPr>
              <a:t>path: path.resolve(__dirname,</a:t>
            </a:r>
            <a:r>
              <a:rPr lang="en" sz="800">
                <a:highlight>
                  <a:srgbClr val="FFFFFF"/>
                </a:highlight>
                <a:latin typeface="Verdana"/>
                <a:ea typeface="Verdana"/>
                <a:cs typeface="Verdana"/>
              </a:rPr>
              <a:t> 'dist'),</a:t>
            </a:r>
            <a:endParaRPr lang="en"/>
          </a:p>
          <a:p>
            <a:pPr>
              <a:buNone/>
            </a:pPr>
            <a:r>
              <a:rPr lang="en" sz="800">
                <a:highlight>
                  <a:srgbClr val="FFFFFF"/>
                </a:highlight>
                <a:latin typeface="Verdana"/>
                <a:ea typeface="Verdana"/>
                <a:cs typeface="Verdana"/>
                <a:sym typeface="Verdana"/>
              </a:rPr>
              <a:t>filename: </a:t>
            </a:r>
            <a:r>
              <a:rPr lang="en" sz="800">
                <a:solidFill>
                  <a:srgbClr val="000000"/>
                </a:solidFill>
                <a:highlight>
                  <a:srgbClr val="FFFFFF"/>
                </a:highlight>
                <a:latin typeface="Verdana"/>
                <a:ea typeface="Verdana"/>
                <a:cs typeface="Verdana"/>
                <a:sym typeface="Verdana"/>
              </a:rPr>
              <a:t>'app.bundle.js'</a:t>
            </a:r>
            <a:endParaRPr lang="en"/>
          </a:p>
          <a:p>
            <a:pPr>
              <a:buNone/>
            </a:pPr>
            <a:r>
              <a:rPr lang="en" sz="800">
                <a:highlight>
                  <a:srgbClr val="FFFFFF"/>
                </a:highlight>
                <a:latin typeface="Verdana"/>
                <a:ea typeface="Verdana"/>
                <a:cs typeface="Verdana"/>
              </a:rPr>
              <a:t>},</a:t>
            </a:r>
            <a:endParaRPr lang="en"/>
          </a:p>
          <a:p>
            <a:pPr>
              <a:buNone/>
            </a:pPr>
            <a:r>
              <a:rPr lang="en" sz="800">
                <a:highlight>
                  <a:srgbClr val="FFFFFF"/>
                </a:highlight>
                <a:latin typeface="Verdana"/>
                <a:ea typeface="Verdana"/>
                <a:cs typeface="Verdana"/>
              </a:rPr>
              <a:t>module: {</a:t>
            </a:r>
            <a:endParaRPr lang="en"/>
          </a:p>
          <a:p>
            <a:pPr>
              <a:buNone/>
            </a:pPr>
            <a:r>
              <a:rPr lang="en" sz="800">
                <a:highlight>
                  <a:srgbClr val="FFFFFF"/>
                </a:highlight>
                <a:latin typeface="Verdana"/>
                <a:ea typeface="Verdana"/>
                <a:cs typeface="Verdana"/>
              </a:rPr>
              <a:t>rules: [</a:t>
            </a:r>
            <a:endParaRPr lang="en"/>
          </a:p>
          <a:p>
            <a:pPr>
              <a:buNone/>
            </a:pPr>
            <a:r>
              <a:rPr lang="en" sz="800">
                <a:highlight>
                  <a:srgbClr val="FFFFFF"/>
                </a:highlight>
                <a:latin typeface="Verdana"/>
                <a:ea typeface="Verdana"/>
              </a:rPr>
              <a:t>{</a:t>
            </a:r>
            <a:endParaRPr lang="en"/>
          </a:p>
          <a:p>
            <a:pPr>
              <a:buNone/>
            </a:pPr>
            <a:r>
              <a:rPr lang="en" sz="800">
                <a:highlight>
                  <a:srgbClr val="FFFFFF"/>
                </a:highlight>
                <a:latin typeface="Verdana"/>
                <a:ea typeface="Verdana"/>
              </a:rPr>
              <a:t>test: /\.scss$/,</a:t>
            </a:r>
            <a:endParaRPr lang="en"/>
          </a:p>
          <a:p>
            <a:pPr>
              <a:buNone/>
            </a:pPr>
            <a:r>
              <a:rPr lang="en" sz="800">
                <a:highlight>
                  <a:srgbClr val="FFFFFF"/>
                </a:highlight>
                <a:latin typeface="Verdana"/>
                <a:ea typeface="Verdana"/>
              </a:rPr>
              <a:t>use: [</a:t>
            </a:r>
            <a:endParaRPr lang="en"/>
          </a:p>
          <a:p>
            <a:pPr>
              <a:buNone/>
            </a:pPr>
            <a:r>
              <a:rPr lang="en" sz="800">
                <a:highlight>
                  <a:srgbClr val="FFFFFF"/>
                </a:highlight>
                <a:latin typeface="Verdana"/>
                <a:ea typeface="Verdana"/>
              </a:rPr>
              <a:t>'style-loader',</a:t>
            </a:r>
            <a:endParaRPr lang="en"/>
          </a:p>
          <a:p>
            <a:pPr>
              <a:buNone/>
            </a:pPr>
            <a:r>
              <a:rPr lang="en" sz="800">
                <a:highlight>
                  <a:srgbClr val="FFFFFF"/>
                </a:highlight>
                <a:latin typeface="Verdana"/>
                <a:ea typeface="Verdana"/>
              </a:rPr>
              <a:t>'css-loader',</a:t>
            </a:r>
            <a:endParaRPr lang="en"/>
          </a:p>
          <a:p>
            <a:pPr>
              <a:buNone/>
            </a:pPr>
            <a:r>
              <a:rPr lang="en" sz="800">
                <a:highlight>
                  <a:srgbClr val="FFFFFF"/>
                </a:highlight>
                <a:latin typeface="Verdana"/>
                <a:ea typeface="Verdana"/>
              </a:rPr>
              <a:t>'sass-loader'</a:t>
            </a:r>
            <a:endParaRPr lang="en"/>
          </a:p>
          <a:p>
            <a:pPr>
              <a:buNone/>
            </a:pPr>
            <a:r>
              <a:rPr lang="en" sz="800">
                <a:highlight>
                  <a:srgbClr val="FFFFFF"/>
                </a:highlight>
                <a:latin typeface="Verdana"/>
                <a:ea typeface="Verdana"/>
              </a:rPr>
              <a:t>]</a:t>
            </a:r>
            <a:endParaRPr lang="en"/>
          </a:p>
          <a:p>
            <a:pPr>
              <a:buNone/>
            </a:pPr>
            <a:r>
              <a:rPr lang="en" sz="800">
                <a:highlight>
                  <a:srgbClr val="FFFFFF"/>
                </a:highlight>
                <a:latin typeface="Verdana"/>
                <a:ea typeface="Verdana"/>
              </a:rPr>
              <a:t>},</a:t>
            </a:r>
            <a:endParaRPr lang="en"/>
          </a:p>
          <a:p>
            <a:pPr>
              <a:buNone/>
            </a:pPr>
            <a:r>
              <a:rPr lang="en" sz="800">
                <a:highlight>
                  <a:srgbClr val="FFFFFF"/>
                </a:highlight>
                <a:latin typeface="Verdana"/>
                <a:ea typeface="Verdana"/>
              </a:rPr>
              <a:t>{</a:t>
            </a:r>
            <a:endParaRPr lang="en"/>
          </a:p>
          <a:p>
            <a:pPr>
              <a:buNone/>
            </a:pPr>
            <a:r>
              <a:rPr lang="en" sz="800">
                <a:highlight>
                  <a:srgbClr val="FFFFFF"/>
                </a:highlight>
                <a:latin typeface="Verdana"/>
                <a:ea typeface="Verdana"/>
              </a:rPr>
              <a:t>test: /\.jsx$/,</a:t>
            </a:r>
            <a:endParaRPr lang="en"/>
          </a:p>
          <a:p>
            <a:pPr>
              <a:buNone/>
            </a:pPr>
            <a:r>
              <a:rPr lang="en" sz="800">
                <a:highlight>
                  <a:srgbClr val="FFFFFF"/>
                </a:highlight>
                <a:latin typeface="Verdana"/>
                <a:ea typeface="Verdana"/>
              </a:rPr>
              <a:t>exclude: /node_modules/,</a:t>
            </a:r>
            <a:endParaRPr lang="en"/>
          </a:p>
          <a:p>
            <a:pPr>
              <a:buNone/>
            </a:pPr>
            <a:r>
              <a:rPr lang="en" sz="800">
                <a:highlight>
                  <a:srgbClr val="FFFFFF"/>
                </a:highlight>
                <a:latin typeface="Verdana"/>
                <a:ea typeface="Verdana"/>
              </a:rPr>
              <a:t>use: {</a:t>
            </a:r>
            <a:endParaRPr lang="en"/>
          </a:p>
          <a:p>
            <a:pPr>
              <a:buNone/>
            </a:pPr>
            <a:r>
              <a:rPr lang="en" sz="800">
                <a:highlight>
                  <a:srgbClr val="FFFFFF"/>
                </a:highlight>
                <a:latin typeface="Verdana"/>
                <a:ea typeface="Verdana"/>
              </a:rPr>
              <a:t>loader: "babel-loader"</a:t>
            </a:r>
            <a:endParaRPr lang="en"/>
          </a:p>
          <a:p>
            <a:pPr>
              <a:buNone/>
            </a:pPr>
            <a:r>
              <a:rPr lang="en" sz="800">
                <a:highlight>
                  <a:srgbClr val="FFFFFF"/>
                </a:highlight>
                <a:latin typeface="Verdana"/>
                <a:ea typeface="Verdana"/>
              </a:rPr>
              <a:t>}</a:t>
            </a:r>
            <a:endParaRPr lang="en"/>
          </a:p>
          <a:p>
            <a:pPr>
              <a:buNone/>
            </a:pPr>
            <a:r>
              <a:rPr lang="en" sz="800">
                <a:highlight>
                  <a:srgbClr val="FFFFFF"/>
                </a:highlight>
                <a:latin typeface="Verdana"/>
                <a:ea typeface="Verdana"/>
                <a:cs typeface="Verdana"/>
              </a:rPr>
              <a:t>}</a:t>
            </a:r>
            <a:endParaRPr lang="en"/>
          </a:p>
          <a:p>
            <a:pPr>
              <a:buNone/>
            </a:pPr>
            <a:r>
              <a:rPr lang="en" sz="800">
                <a:highlight>
                  <a:srgbClr val="FFFFFF"/>
                </a:highlight>
                <a:latin typeface="Verdana"/>
                <a:ea typeface="Verdana"/>
                <a:cs typeface="Verdana"/>
              </a:rPr>
              <a:t>]</a:t>
            </a:r>
            <a:endParaRPr lang="en"/>
          </a:p>
          <a:p>
            <a:pPr>
              <a:buNone/>
            </a:pPr>
            <a:r>
              <a:rPr lang="en" sz="800">
                <a:highlight>
                  <a:srgbClr val="FFFFFF"/>
                </a:highlight>
                <a:latin typeface="Verdana"/>
                <a:ea typeface="Verdana"/>
                <a:cs typeface="Verdana"/>
                <a:sym typeface="Verdana"/>
              </a:rPr>
              <a:t>}</a:t>
            </a:r>
            <a:endParaRPr lang="en"/>
          </a:p>
          <a:p>
            <a:pPr>
              <a:buNone/>
            </a:pPr>
            <a:r>
              <a:rPr lang="en" sz="800">
                <a:highlight>
                  <a:srgbClr val="FFFFFF"/>
                </a:highlight>
                <a:latin typeface="Verdana"/>
                <a:ea typeface="Verdana"/>
                <a:cs typeface="Verdana"/>
                <a:sym typeface="Verdana"/>
              </a:rPr>
              <a:t>};</a:t>
            </a:r>
            <a:endParaRPr lang="en"/>
          </a:p>
          <a:p>
            <a:pPr>
              <a:buNone/>
            </a:pPr>
            <a:endParaRPr lang="en" sz="800">
              <a:highlight>
                <a:srgbClr val="FFFFFF"/>
              </a:highlight>
              <a:latin typeface="Verdana"/>
              <a:ea typeface="Verdana"/>
            </a:endParaRPr>
          </a:p>
          <a:p>
            <a:pPr>
              <a:buNone/>
            </a:pPr>
            <a:endParaRPr lang="en" sz="800">
              <a:highlight>
                <a:srgbClr val="FFFFFF"/>
              </a:highlight>
              <a:latin typeface="Verdana"/>
              <a:ea typeface="Verdana"/>
              <a:cs typeface="Verdana"/>
            </a:endParaRPr>
          </a:p>
          <a:p>
            <a:pPr marL="0" lvl="0" indent="0">
              <a:spcBef>
                <a:spcPts val="600"/>
              </a:spcBef>
              <a:spcAft>
                <a:spcPts val="0"/>
              </a:spcAft>
              <a:buNone/>
            </a:pPr>
            <a:endParaRPr lang="en" sz="800">
              <a:highlight>
                <a:srgbClr val="FFFFFF"/>
              </a:highlight>
              <a:latin typeface="Verdana"/>
              <a:ea typeface="Verdana"/>
              <a:cs typeface="Verdana"/>
            </a:endParaRPr>
          </a:p>
          <a:p>
            <a:pPr marL="0" lvl="0" indent="0" rtl="0">
              <a:spcBef>
                <a:spcPts val="600"/>
              </a:spcBef>
              <a:spcAft>
                <a:spcPts val="0"/>
              </a:spcAft>
              <a:buNone/>
            </a:pPr>
            <a:endParaRPr sz="800" b="1"/>
          </a:p>
        </p:txBody>
      </p:sp>
    </p:spTree>
  </p:cSld>
  <p:clrMapOvr>
    <a:masterClrMapping/>
  </p:clrMapOvr>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Swiss</vt:lpstr>
      <vt:lpstr>JS Frameworks  </vt:lpstr>
      <vt:lpstr>This week?</vt:lpstr>
      <vt:lpstr>JS Frameworks</vt:lpstr>
      <vt:lpstr>Why do we use Frameworks?</vt:lpstr>
      <vt:lpstr>Setting up our project</vt:lpstr>
      <vt:lpstr>Setting up our project</vt:lpstr>
      <vt:lpstr>Installing Webpack</vt:lpstr>
      <vt:lpstr>Configuring Webpack</vt:lpstr>
      <vt:lpstr>Configuring Webpack</vt:lpstr>
      <vt:lpstr>Creating our App</vt:lpstr>
      <vt:lpstr>Setting up Babel</vt:lpstr>
      <vt:lpstr>Setup babel</vt:lpstr>
      <vt:lpstr>Create our main html file </vt:lpstr>
      <vt:lpstr>Loaders</vt:lpstr>
      <vt:lpstr>React</vt:lpstr>
      <vt:lpstr>Writing your first code in react</vt:lpstr>
      <vt:lpstr>Let’s run our app</vt:lpstr>
      <vt:lpstr>Running 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Frameworks  </dc:title>
  <cp:revision>18</cp:revision>
  <dcterms:modified xsi:type="dcterms:W3CDTF">2020-03-15T19:29:58Z</dcterms:modified>
</cp:coreProperties>
</file>