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36F9B-DE8C-EE48-5AD1-3C2AF213DF69}" v="1284" dt="2020-04-02T14:46:46.248"/>
    <p1510:client id="{77316F5A-119A-171E-C3AF-40070CDCEEEC}" v="18" dt="2020-04-02T14:06:15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giannakis, Aristos" userId="S::aristos.markogiannakis.1@city.ac.uk::80b87048-f730-4318-af7a-80506484f7c5" providerId="AD" clId="Web-{77316F5A-119A-171E-C3AF-40070CDCEEEC}"/>
    <pc:docChg chg="modSld">
      <pc:chgData name="Markogiannakis, Aristos" userId="S::aristos.markogiannakis.1@city.ac.uk::80b87048-f730-4318-af7a-80506484f7c5" providerId="AD" clId="Web-{77316F5A-119A-171E-C3AF-40070CDCEEEC}" dt="2020-04-02T14:06:13.557" v="15" actId="20577"/>
      <pc:docMkLst>
        <pc:docMk/>
      </pc:docMkLst>
      <pc:sldChg chg="modSp">
        <pc:chgData name="Markogiannakis, Aristos" userId="S::aristos.markogiannakis.1@city.ac.uk::80b87048-f730-4318-af7a-80506484f7c5" providerId="AD" clId="Web-{77316F5A-119A-171E-C3AF-40070CDCEEEC}" dt="2020-04-02T14:06:12.213" v="13" actId="20577"/>
        <pc:sldMkLst>
          <pc:docMk/>
          <pc:sldMk cId="109857222" sldId="256"/>
        </pc:sldMkLst>
        <pc:spChg chg="mod">
          <ac:chgData name="Markogiannakis, Aristos" userId="S::aristos.markogiannakis.1@city.ac.uk::80b87048-f730-4318-af7a-80506484f7c5" providerId="AD" clId="Web-{77316F5A-119A-171E-C3AF-40070CDCEEEC}" dt="2020-04-02T14:06:05.354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rkogiannakis, Aristos" userId="S::aristos.markogiannakis.1@city.ac.uk::80b87048-f730-4318-af7a-80506484f7c5" providerId="AD" clId="Web-{77316F5A-119A-171E-C3AF-40070CDCEEEC}" dt="2020-04-02T14:06:12.213" v="13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Markogiannakis, Aristos" userId="S::aristos.markogiannakis.1@city.ac.uk::80b87048-f730-4318-af7a-80506484f7c5" providerId="AD" clId="Web-{38C36F9B-DE8C-EE48-5AD1-3C2AF213DF69}"/>
    <pc:docChg chg="addSld modSld">
      <pc:chgData name="Markogiannakis, Aristos" userId="S::aristos.markogiannakis.1@city.ac.uk::80b87048-f730-4318-af7a-80506484f7c5" providerId="AD" clId="Web-{38C36F9B-DE8C-EE48-5AD1-3C2AF213DF69}" dt="2020-04-02T14:46:46.248" v="1263" actId="20577"/>
      <pc:docMkLst>
        <pc:docMk/>
      </pc:docMkLst>
      <pc:sldChg chg="modSp new">
        <pc:chgData name="Markogiannakis, Aristos" userId="S::aristos.markogiannakis.1@city.ac.uk::80b87048-f730-4318-af7a-80506484f7c5" providerId="AD" clId="Web-{38C36F9B-DE8C-EE48-5AD1-3C2AF213DF69}" dt="2020-04-02T14:07:38.894" v="34" actId="20577"/>
        <pc:sldMkLst>
          <pc:docMk/>
          <pc:sldMk cId="557777990" sldId="257"/>
        </pc:sldMkLst>
        <pc:spChg chg="mod">
          <ac:chgData name="Markogiannakis, Aristos" userId="S::aristos.markogiannakis.1@city.ac.uk::80b87048-f730-4318-af7a-80506484f7c5" providerId="AD" clId="Web-{38C36F9B-DE8C-EE48-5AD1-3C2AF213DF69}" dt="2020-04-02T14:07:19.331" v="11" actId="20577"/>
          <ac:spMkLst>
            <pc:docMk/>
            <pc:sldMk cId="557777990" sldId="257"/>
            <ac:spMk id="2" creationId="{94B1A16E-29F1-48F7-ABDC-FAE913AD74FB}"/>
          </ac:spMkLst>
        </pc:spChg>
        <pc:spChg chg="mod">
          <ac:chgData name="Markogiannakis, Aristos" userId="S::aristos.markogiannakis.1@city.ac.uk::80b87048-f730-4318-af7a-80506484f7c5" providerId="AD" clId="Web-{38C36F9B-DE8C-EE48-5AD1-3C2AF213DF69}" dt="2020-04-02T14:07:38.894" v="34" actId="20577"/>
          <ac:spMkLst>
            <pc:docMk/>
            <pc:sldMk cId="557777990" sldId="257"/>
            <ac:spMk id="3" creationId="{659B84D1-1697-485E-8C4D-C52C37596316}"/>
          </ac:spMkLst>
        </pc:spChg>
      </pc:sldChg>
      <pc:sldChg chg="addSp modSp new mod setBg setClrOvrMap">
        <pc:chgData name="Markogiannakis, Aristos" userId="S::aristos.markogiannakis.1@city.ac.uk::80b87048-f730-4318-af7a-80506484f7c5" providerId="AD" clId="Web-{38C36F9B-DE8C-EE48-5AD1-3C2AF213DF69}" dt="2020-04-02T14:12:11.989" v="234" actId="20577"/>
        <pc:sldMkLst>
          <pc:docMk/>
          <pc:sldMk cId="353653070" sldId="258"/>
        </pc:sldMkLst>
        <pc:spChg chg="mod">
          <ac:chgData name="Markogiannakis, Aristos" userId="S::aristos.markogiannakis.1@city.ac.uk::80b87048-f730-4318-af7a-80506484f7c5" providerId="AD" clId="Web-{38C36F9B-DE8C-EE48-5AD1-3C2AF213DF69}" dt="2020-04-02T14:11:50.723" v="232"/>
          <ac:spMkLst>
            <pc:docMk/>
            <pc:sldMk cId="353653070" sldId="258"/>
            <ac:spMk id="2" creationId="{49CDDDAB-6327-4887-B12D-650D15AF8BA4}"/>
          </ac:spMkLst>
        </pc:spChg>
        <pc:spChg chg="mod">
          <ac:chgData name="Markogiannakis, Aristos" userId="S::aristos.markogiannakis.1@city.ac.uk::80b87048-f730-4318-af7a-80506484f7c5" providerId="AD" clId="Web-{38C36F9B-DE8C-EE48-5AD1-3C2AF213DF69}" dt="2020-04-02T14:12:11.989" v="234" actId="20577"/>
          <ac:spMkLst>
            <pc:docMk/>
            <pc:sldMk cId="353653070" sldId="258"/>
            <ac:spMk id="3" creationId="{577E7769-89E1-464F-B420-EDC78A623E9E}"/>
          </ac:spMkLst>
        </pc:spChg>
        <pc:spChg chg="add">
          <ac:chgData name="Markogiannakis, Aristos" userId="S::aristos.markogiannakis.1@city.ac.uk::80b87048-f730-4318-af7a-80506484f7c5" providerId="AD" clId="Web-{38C36F9B-DE8C-EE48-5AD1-3C2AF213DF69}" dt="2020-04-02T14:11:50.723" v="232"/>
          <ac:spMkLst>
            <pc:docMk/>
            <pc:sldMk cId="353653070" sldId="258"/>
            <ac:spMk id="9" creationId="{CF62D2A7-8207-488C-9F46-316BA81A16C8}"/>
          </ac:spMkLst>
        </pc:spChg>
        <pc:picChg chg="add mod">
          <ac:chgData name="Markogiannakis, Aristos" userId="S::aristos.markogiannakis.1@city.ac.uk::80b87048-f730-4318-af7a-80506484f7c5" providerId="AD" clId="Web-{38C36F9B-DE8C-EE48-5AD1-3C2AF213DF69}" dt="2020-04-02T14:11:50.723" v="232"/>
          <ac:picMkLst>
            <pc:docMk/>
            <pc:sldMk cId="353653070" sldId="258"/>
            <ac:picMk id="4" creationId="{301C57EB-8A28-4B52-B76A-D05965D6B848}"/>
          </ac:picMkLst>
        </pc:picChg>
      </pc:sldChg>
      <pc:sldChg chg="addSp delSp modSp new mod setBg">
        <pc:chgData name="Markogiannakis, Aristos" userId="S::aristos.markogiannakis.1@city.ac.uk::80b87048-f730-4318-af7a-80506484f7c5" providerId="AD" clId="Web-{38C36F9B-DE8C-EE48-5AD1-3C2AF213DF69}" dt="2020-04-02T14:30:37.306" v="638" actId="1076"/>
        <pc:sldMkLst>
          <pc:docMk/>
          <pc:sldMk cId="2088722925" sldId="259"/>
        </pc:sldMkLst>
        <pc:spChg chg="mod">
          <ac:chgData name="Markogiannakis, Aristos" userId="S::aristos.markogiannakis.1@city.ac.uk::80b87048-f730-4318-af7a-80506484f7c5" providerId="AD" clId="Web-{38C36F9B-DE8C-EE48-5AD1-3C2AF213DF69}" dt="2020-04-02T14:24:42.820" v="420"/>
          <ac:spMkLst>
            <pc:docMk/>
            <pc:sldMk cId="2088722925" sldId="259"/>
            <ac:spMk id="2" creationId="{AA5EAC80-EA76-4677-B76E-AB027D6DFEAD}"/>
          </ac:spMkLst>
        </pc:spChg>
        <pc:spChg chg="add del mod">
          <ac:chgData name="Markogiannakis, Aristos" userId="S::aristos.markogiannakis.1@city.ac.uk::80b87048-f730-4318-af7a-80506484f7c5" providerId="AD" clId="Web-{38C36F9B-DE8C-EE48-5AD1-3C2AF213DF69}" dt="2020-04-02T14:26:28.883" v="632" actId="20577"/>
          <ac:spMkLst>
            <pc:docMk/>
            <pc:sldMk cId="2088722925" sldId="259"/>
            <ac:spMk id="3" creationId="{C70F4006-36ED-473F-AA1C-0DE1C7442D30}"/>
          </ac:spMkLst>
        </pc:spChg>
        <pc:spChg chg="add del">
          <ac:chgData name="Markogiannakis, Aristos" userId="S::aristos.markogiannakis.1@city.ac.uk::80b87048-f730-4318-af7a-80506484f7c5" providerId="AD" clId="Web-{38C36F9B-DE8C-EE48-5AD1-3C2AF213DF69}" dt="2020-04-02T14:24:42.820" v="420"/>
          <ac:spMkLst>
            <pc:docMk/>
            <pc:sldMk cId="2088722925" sldId="259"/>
            <ac:spMk id="10" creationId="{46C2E80F-49A6-4372-B103-219D417A55ED}"/>
          </ac:spMkLst>
        </pc:spChg>
        <pc:graphicFrameChg chg="add del">
          <ac:chgData name="Markogiannakis, Aristos" userId="S::aristos.markogiannakis.1@city.ac.uk::80b87048-f730-4318-af7a-80506484f7c5" providerId="AD" clId="Web-{38C36F9B-DE8C-EE48-5AD1-3C2AF213DF69}" dt="2020-04-02T14:24:42.820" v="420"/>
          <ac:graphicFrameMkLst>
            <pc:docMk/>
            <pc:sldMk cId="2088722925" sldId="259"/>
            <ac:graphicFrameMk id="5" creationId="{9965B443-7634-4692-816A-BDF165DBD730}"/>
          </ac:graphicFrameMkLst>
        </pc:graphicFrameChg>
        <pc:picChg chg="add mod">
          <ac:chgData name="Markogiannakis, Aristos" userId="S::aristos.markogiannakis.1@city.ac.uk::80b87048-f730-4318-af7a-80506484f7c5" providerId="AD" clId="Web-{38C36F9B-DE8C-EE48-5AD1-3C2AF213DF69}" dt="2020-04-02T14:30:37.306" v="638" actId="1076"/>
          <ac:picMkLst>
            <pc:docMk/>
            <pc:sldMk cId="2088722925" sldId="259"/>
            <ac:picMk id="14" creationId="{A8028E8E-64F3-41F7-94D7-20FE4A1507A6}"/>
          </ac:picMkLst>
        </pc:picChg>
      </pc:sldChg>
      <pc:sldChg chg="addSp delSp modSp new mod setBg setClrOvrMap">
        <pc:chgData name="Markogiannakis, Aristos" userId="S::aristos.markogiannakis.1@city.ac.uk::80b87048-f730-4318-af7a-80506484f7c5" providerId="AD" clId="Web-{38C36F9B-DE8C-EE48-5AD1-3C2AF213DF69}" dt="2020-04-02T14:42:17.810" v="1149"/>
        <pc:sldMkLst>
          <pc:docMk/>
          <pc:sldMk cId="4006297192" sldId="260"/>
        </pc:sldMkLst>
        <pc:spChg chg="mod">
          <ac:chgData name="Markogiannakis, Aristos" userId="S::aristos.markogiannakis.1@city.ac.uk::80b87048-f730-4318-af7a-80506484f7c5" providerId="AD" clId="Web-{38C36F9B-DE8C-EE48-5AD1-3C2AF213DF69}" dt="2020-04-02T14:42:17.810" v="1149"/>
          <ac:spMkLst>
            <pc:docMk/>
            <pc:sldMk cId="4006297192" sldId="260"/>
            <ac:spMk id="2" creationId="{CAC93F7D-CAA4-40AD-8315-72CC4FE6E01B}"/>
          </ac:spMkLst>
        </pc:spChg>
        <pc:spChg chg="mod ord">
          <ac:chgData name="Markogiannakis, Aristos" userId="S::aristos.markogiannakis.1@city.ac.uk::80b87048-f730-4318-af7a-80506484f7c5" providerId="AD" clId="Web-{38C36F9B-DE8C-EE48-5AD1-3C2AF213DF69}" dt="2020-04-02T14:42:17.810" v="1149"/>
          <ac:spMkLst>
            <pc:docMk/>
            <pc:sldMk cId="4006297192" sldId="260"/>
            <ac:spMk id="3" creationId="{49474481-2A3C-4861-8787-E1214C155EFC}"/>
          </ac:spMkLst>
        </pc:spChg>
        <pc:spChg chg="add del">
          <ac:chgData name="Markogiannakis, Aristos" userId="S::aristos.markogiannakis.1@city.ac.uk::80b87048-f730-4318-af7a-80506484f7c5" providerId="AD" clId="Web-{38C36F9B-DE8C-EE48-5AD1-3C2AF213DF69}" dt="2020-04-02T14:42:17.810" v="1149"/>
          <ac:spMkLst>
            <pc:docMk/>
            <pc:sldMk cId="4006297192" sldId="260"/>
            <ac:spMk id="9" creationId="{867D4867-5BA7-4462-B2F6-A23F4A622AA7}"/>
          </ac:spMkLst>
        </pc:spChg>
        <pc:spChg chg="add">
          <ac:chgData name="Markogiannakis, Aristos" userId="S::aristos.markogiannakis.1@city.ac.uk::80b87048-f730-4318-af7a-80506484f7c5" providerId="AD" clId="Web-{38C36F9B-DE8C-EE48-5AD1-3C2AF213DF69}" dt="2020-04-02T14:42:17.810" v="1149"/>
          <ac:spMkLst>
            <pc:docMk/>
            <pc:sldMk cId="4006297192" sldId="260"/>
            <ac:spMk id="11" creationId="{C413D172-8B6A-47F5-9813-DE455773F3FB}"/>
          </ac:spMkLst>
        </pc:spChg>
        <pc:spChg chg="add del">
          <ac:chgData name="Markogiannakis, Aristos" userId="S::aristos.markogiannakis.1@city.ac.uk::80b87048-f730-4318-af7a-80506484f7c5" providerId="AD" clId="Web-{38C36F9B-DE8C-EE48-5AD1-3C2AF213DF69}" dt="2020-04-02T14:42:17.810" v="1148"/>
          <ac:spMkLst>
            <pc:docMk/>
            <pc:sldMk cId="4006297192" sldId="260"/>
            <ac:spMk id="14" creationId="{56C20283-73E0-40EC-8AD8-057F581F64C2}"/>
          </ac:spMkLst>
        </pc:spChg>
        <pc:spChg chg="add del">
          <ac:chgData name="Markogiannakis, Aristos" userId="S::aristos.markogiannakis.1@city.ac.uk::80b87048-f730-4318-af7a-80506484f7c5" providerId="AD" clId="Web-{38C36F9B-DE8C-EE48-5AD1-3C2AF213DF69}" dt="2020-04-02T14:42:17.810" v="1148"/>
          <ac:spMkLst>
            <pc:docMk/>
            <pc:sldMk cId="4006297192" sldId="260"/>
            <ac:spMk id="16" creationId="{3FCC729B-E528-40C3-82D3-BA4375575E87}"/>
          </ac:spMkLst>
        </pc:spChg>
        <pc:spChg chg="add del">
          <ac:chgData name="Markogiannakis, Aristos" userId="S::aristos.markogiannakis.1@city.ac.uk::80b87048-f730-4318-af7a-80506484f7c5" providerId="AD" clId="Web-{38C36F9B-DE8C-EE48-5AD1-3C2AF213DF69}" dt="2020-04-02T14:42:17.810" v="1148"/>
          <ac:spMkLst>
            <pc:docMk/>
            <pc:sldMk cId="4006297192" sldId="260"/>
            <ac:spMk id="18" creationId="{58F1FB8D-1842-4A04-998D-6CF047AB2790}"/>
          </ac:spMkLst>
        </pc:spChg>
        <pc:picChg chg="add mod">
          <ac:chgData name="Markogiannakis, Aristos" userId="S::aristos.markogiannakis.1@city.ac.uk::80b87048-f730-4318-af7a-80506484f7c5" providerId="AD" clId="Web-{38C36F9B-DE8C-EE48-5AD1-3C2AF213DF69}" dt="2020-04-02T14:42:17.810" v="1149"/>
          <ac:picMkLst>
            <pc:docMk/>
            <pc:sldMk cId="4006297192" sldId="260"/>
            <ac:picMk id="4" creationId="{AD8CD143-42CE-41B5-B55A-D6872DC2107D}"/>
          </ac:picMkLst>
        </pc:picChg>
      </pc:sldChg>
      <pc:sldChg chg="addSp modSp new">
        <pc:chgData name="Markogiannakis, Aristos" userId="S::aristos.markogiannakis.1@city.ac.uk::80b87048-f730-4318-af7a-80506484f7c5" providerId="AD" clId="Web-{38C36F9B-DE8C-EE48-5AD1-3C2AF213DF69}" dt="2020-04-02T14:37:36.574" v="870" actId="20577"/>
        <pc:sldMkLst>
          <pc:docMk/>
          <pc:sldMk cId="1473441921" sldId="261"/>
        </pc:sldMkLst>
        <pc:spChg chg="mod">
          <ac:chgData name="Markogiannakis, Aristos" userId="S::aristos.markogiannakis.1@city.ac.uk::80b87048-f730-4318-af7a-80506484f7c5" providerId="AD" clId="Web-{38C36F9B-DE8C-EE48-5AD1-3C2AF213DF69}" dt="2020-04-02T14:35:59.386" v="809" actId="20577"/>
          <ac:spMkLst>
            <pc:docMk/>
            <pc:sldMk cId="1473441921" sldId="261"/>
            <ac:spMk id="2" creationId="{258954BB-6E26-4433-BB44-3B27FAE27F69}"/>
          </ac:spMkLst>
        </pc:spChg>
        <pc:spChg chg="mod">
          <ac:chgData name="Markogiannakis, Aristos" userId="S::aristos.markogiannakis.1@city.ac.uk::80b87048-f730-4318-af7a-80506484f7c5" providerId="AD" clId="Web-{38C36F9B-DE8C-EE48-5AD1-3C2AF213DF69}" dt="2020-04-02T14:37:36.574" v="870" actId="20577"/>
          <ac:spMkLst>
            <pc:docMk/>
            <pc:sldMk cId="1473441921" sldId="261"/>
            <ac:spMk id="3" creationId="{264618BF-AA86-4358-AC08-8411A6F67D7E}"/>
          </ac:spMkLst>
        </pc:spChg>
        <pc:picChg chg="add mod">
          <ac:chgData name="Markogiannakis, Aristos" userId="S::aristos.markogiannakis.1@city.ac.uk::80b87048-f730-4318-af7a-80506484f7c5" providerId="AD" clId="Web-{38C36F9B-DE8C-EE48-5AD1-3C2AF213DF69}" dt="2020-04-02T14:37:10.714" v="861" actId="1076"/>
          <ac:picMkLst>
            <pc:docMk/>
            <pc:sldMk cId="1473441921" sldId="261"/>
            <ac:picMk id="4" creationId="{6E125EF5-3F59-4AFD-A333-742461BB42FA}"/>
          </ac:picMkLst>
        </pc:picChg>
      </pc:sldChg>
      <pc:sldChg chg="addSp delSp modSp new mod setBg setClrOvrMap">
        <pc:chgData name="Markogiannakis, Aristos" userId="S::aristos.markogiannakis.1@city.ac.uk::80b87048-f730-4318-af7a-80506484f7c5" providerId="AD" clId="Web-{38C36F9B-DE8C-EE48-5AD1-3C2AF213DF69}" dt="2020-04-02T14:41:51.278" v="1141" actId="20577"/>
        <pc:sldMkLst>
          <pc:docMk/>
          <pc:sldMk cId="2062997430" sldId="262"/>
        </pc:sldMkLst>
        <pc:spChg chg="mod">
          <ac:chgData name="Markogiannakis, Aristos" userId="S::aristos.markogiannakis.1@city.ac.uk::80b87048-f730-4318-af7a-80506484f7c5" providerId="AD" clId="Web-{38C36F9B-DE8C-EE48-5AD1-3C2AF213DF69}" dt="2020-04-02T14:40:44.887" v="1046"/>
          <ac:spMkLst>
            <pc:docMk/>
            <pc:sldMk cId="2062997430" sldId="262"/>
            <ac:spMk id="2" creationId="{5C0ECD0A-62D9-454C-8D67-E1FEE7CAA476}"/>
          </ac:spMkLst>
        </pc:spChg>
        <pc:spChg chg="add del mod">
          <ac:chgData name="Markogiannakis, Aristos" userId="S::aristos.markogiannakis.1@city.ac.uk::80b87048-f730-4318-af7a-80506484f7c5" providerId="AD" clId="Web-{38C36F9B-DE8C-EE48-5AD1-3C2AF213DF69}" dt="2020-04-02T14:41:51.278" v="1141" actId="20577"/>
          <ac:spMkLst>
            <pc:docMk/>
            <pc:sldMk cId="2062997430" sldId="262"/>
            <ac:spMk id="3" creationId="{D0A3E10B-E77D-48B5-A388-BD57B09880B0}"/>
          </ac:spMkLst>
        </pc:spChg>
        <pc:spChg chg="add">
          <ac:chgData name="Markogiannakis, Aristos" userId="S::aristos.markogiannakis.1@city.ac.uk::80b87048-f730-4318-af7a-80506484f7c5" providerId="AD" clId="Web-{38C36F9B-DE8C-EE48-5AD1-3C2AF213DF69}" dt="2020-04-02T14:40:44.887" v="1046"/>
          <ac:spMkLst>
            <pc:docMk/>
            <pc:sldMk cId="2062997430" sldId="262"/>
            <ac:spMk id="27" creationId="{867D4867-5BA7-4462-B2F6-A23F4A622AA7}"/>
          </ac:spMkLst>
        </pc:spChg>
        <pc:graphicFrameChg chg="add del mod ord modGraphic">
          <ac:chgData name="Markogiannakis, Aristos" userId="S::aristos.markogiannakis.1@city.ac.uk::80b87048-f730-4318-af7a-80506484f7c5" providerId="AD" clId="Web-{38C36F9B-DE8C-EE48-5AD1-3C2AF213DF69}" dt="2020-04-02T14:37:53.496" v="894"/>
          <ac:graphicFrameMkLst>
            <pc:docMk/>
            <pc:sldMk cId="2062997430" sldId="262"/>
            <ac:graphicFrameMk id="4" creationId="{07531611-C6B3-424C-80A6-6207AA2A2F74}"/>
          </ac:graphicFrameMkLst>
        </pc:graphicFrameChg>
        <pc:picChg chg="add del mod ord">
          <ac:chgData name="Markogiannakis, Aristos" userId="S::aristos.markogiannakis.1@city.ac.uk::80b87048-f730-4318-af7a-80506484f7c5" providerId="AD" clId="Web-{38C36F9B-DE8C-EE48-5AD1-3C2AF213DF69}" dt="2020-04-02T14:38:57.715" v="899"/>
          <ac:picMkLst>
            <pc:docMk/>
            <pc:sldMk cId="2062997430" sldId="262"/>
            <ac:picMk id="18" creationId="{F828505E-C52B-44C4-86B2-495A5D2F43FE}"/>
          </ac:picMkLst>
        </pc:picChg>
        <pc:picChg chg="add del mod ord">
          <ac:chgData name="Markogiannakis, Aristos" userId="S::aristos.markogiannakis.1@city.ac.uk::80b87048-f730-4318-af7a-80506484f7c5" providerId="AD" clId="Web-{38C36F9B-DE8C-EE48-5AD1-3C2AF213DF69}" dt="2020-04-02T14:39:00.684" v="901"/>
          <ac:picMkLst>
            <pc:docMk/>
            <pc:sldMk cId="2062997430" sldId="262"/>
            <ac:picMk id="20" creationId="{732090F9-0A81-4314-A322-88875DE85F4A}"/>
          </ac:picMkLst>
        </pc:picChg>
        <pc:picChg chg="add mod">
          <ac:chgData name="Markogiannakis, Aristos" userId="S::aristos.markogiannakis.1@city.ac.uk::80b87048-f730-4318-af7a-80506484f7c5" providerId="AD" clId="Web-{38C36F9B-DE8C-EE48-5AD1-3C2AF213DF69}" dt="2020-04-02T14:40:54.747" v="1048" actId="14100"/>
          <ac:picMkLst>
            <pc:docMk/>
            <pc:sldMk cId="2062997430" sldId="262"/>
            <ac:picMk id="22" creationId="{A1EAFA9C-9FBB-4A26-B535-EF68262C6759}"/>
          </ac:picMkLst>
        </pc:picChg>
      </pc:sldChg>
      <pc:sldChg chg="addSp modSp new">
        <pc:chgData name="Markogiannakis, Aristos" userId="S::aristos.markogiannakis.1@city.ac.uk::80b87048-f730-4318-af7a-80506484f7c5" providerId="AD" clId="Web-{38C36F9B-DE8C-EE48-5AD1-3C2AF213DF69}" dt="2020-04-02T14:44:47.592" v="1219" actId="1076"/>
        <pc:sldMkLst>
          <pc:docMk/>
          <pc:sldMk cId="501672697" sldId="263"/>
        </pc:sldMkLst>
        <pc:spChg chg="mod">
          <ac:chgData name="Markogiannakis, Aristos" userId="S::aristos.markogiannakis.1@city.ac.uk::80b87048-f730-4318-af7a-80506484f7c5" providerId="AD" clId="Web-{38C36F9B-DE8C-EE48-5AD1-3C2AF213DF69}" dt="2020-04-02T14:43:16.810" v="1169" actId="20577"/>
          <ac:spMkLst>
            <pc:docMk/>
            <pc:sldMk cId="501672697" sldId="263"/>
            <ac:spMk id="2" creationId="{21A355D6-8CB4-4182-8D7E-9F36418C3CBE}"/>
          </ac:spMkLst>
        </pc:spChg>
        <pc:spChg chg="mod">
          <ac:chgData name="Markogiannakis, Aristos" userId="S::aristos.markogiannakis.1@city.ac.uk::80b87048-f730-4318-af7a-80506484f7c5" providerId="AD" clId="Web-{38C36F9B-DE8C-EE48-5AD1-3C2AF213DF69}" dt="2020-04-02T14:43:42.310" v="1177" actId="14100"/>
          <ac:spMkLst>
            <pc:docMk/>
            <pc:sldMk cId="501672697" sldId="263"/>
            <ac:spMk id="3" creationId="{33C3DA28-2BC0-4130-97ED-349CF0C57148}"/>
          </ac:spMkLst>
        </pc:spChg>
        <pc:spChg chg="add mod">
          <ac:chgData name="Markogiannakis, Aristos" userId="S::aristos.markogiannakis.1@city.ac.uk::80b87048-f730-4318-af7a-80506484f7c5" providerId="AD" clId="Web-{38C36F9B-DE8C-EE48-5AD1-3C2AF213DF69}" dt="2020-04-02T14:44:47.592" v="1219" actId="1076"/>
          <ac:spMkLst>
            <pc:docMk/>
            <pc:sldMk cId="501672697" sldId="263"/>
            <ac:spMk id="4" creationId="{4D4FED84-D3A5-4645-9576-DF043B0AB122}"/>
          </ac:spMkLst>
        </pc:spChg>
      </pc:sldChg>
      <pc:sldChg chg="modSp new">
        <pc:chgData name="Markogiannakis, Aristos" userId="S::aristos.markogiannakis.1@city.ac.uk::80b87048-f730-4318-af7a-80506484f7c5" providerId="AD" clId="Web-{38C36F9B-DE8C-EE48-5AD1-3C2AF213DF69}" dt="2020-04-02T14:46:46.248" v="1262" actId="20577"/>
        <pc:sldMkLst>
          <pc:docMk/>
          <pc:sldMk cId="870604293" sldId="264"/>
        </pc:sldMkLst>
        <pc:spChg chg="mod">
          <ac:chgData name="Markogiannakis, Aristos" userId="S::aristos.markogiannakis.1@city.ac.uk::80b87048-f730-4318-af7a-80506484f7c5" providerId="AD" clId="Web-{38C36F9B-DE8C-EE48-5AD1-3C2AF213DF69}" dt="2020-04-02T14:45:49.951" v="1227" actId="20577"/>
          <ac:spMkLst>
            <pc:docMk/>
            <pc:sldMk cId="870604293" sldId="264"/>
            <ac:spMk id="2" creationId="{3C5EB96D-7D06-4DBB-8888-DBD662A90387}"/>
          </ac:spMkLst>
        </pc:spChg>
        <pc:spChg chg="mod">
          <ac:chgData name="Markogiannakis, Aristos" userId="S::aristos.markogiannakis.1@city.ac.uk::80b87048-f730-4318-af7a-80506484f7c5" providerId="AD" clId="Web-{38C36F9B-DE8C-EE48-5AD1-3C2AF213DF69}" dt="2020-04-02T14:46:46.248" v="1262" actId="20577"/>
          <ac:spMkLst>
            <pc:docMk/>
            <pc:sldMk cId="870604293" sldId="264"/>
            <ac:spMk id="3" creationId="{1BE9E7EB-CB1D-493B-BA9C-3B37F7CF15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react-componen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React Pt 2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Aris </a:t>
            </a:r>
            <a:r>
              <a:rPr lang="en-US" dirty="0" err="1">
                <a:cs typeface="Calibri"/>
              </a:rPr>
              <a:t>Markogiannakis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A16E-29F1-48F7-ABDC-FAE913AD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Today's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B84D1-1697-485E-8C4D-C52C37596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4999"/>
              </a:lnSpc>
              <a:spcBef>
                <a:spcPts val="800"/>
              </a:spcBef>
            </a:pPr>
            <a:r>
              <a:rPr lang="en" dirty="0">
                <a:ea typeface="+mn-lt"/>
                <a:cs typeface="+mn-lt"/>
              </a:rPr>
              <a:t>This week we will learn about:</a:t>
            </a:r>
            <a:endParaRPr lang="en-US" dirty="0">
              <a:ea typeface="+mn-lt"/>
              <a:cs typeface="+mn-lt"/>
            </a:endParaRPr>
          </a:p>
          <a:p>
            <a:pPr marL="457200" indent="-406400">
              <a:lnSpc>
                <a:spcPct val="114999"/>
              </a:lnSpc>
              <a:spcBef>
                <a:spcPts val="800"/>
              </a:spcBef>
              <a:buFont typeface="Arial,Sans-Serif" panose="020B0604020202020204" pitchFamily="34" charset="0"/>
              <a:buChar char="-"/>
            </a:pPr>
            <a:r>
              <a:rPr lang="en" dirty="0">
                <a:ea typeface="+mn-lt"/>
                <a:cs typeface="+mn-lt"/>
              </a:rPr>
              <a:t>Fetching data in ReactJS</a:t>
            </a:r>
            <a:endParaRPr lang="en-US" dirty="0">
              <a:ea typeface="+mn-lt"/>
              <a:cs typeface="+mn-lt"/>
            </a:endParaRPr>
          </a:p>
          <a:p>
            <a:pPr marL="457200" indent="-406400">
              <a:lnSpc>
                <a:spcPct val="114999"/>
              </a:lnSpc>
              <a:spcBef>
                <a:spcPts val="800"/>
              </a:spcBef>
              <a:buFont typeface="Arial,Sans-Serif" panose="020B0604020202020204" pitchFamily="34" charset="0"/>
              <a:buChar char="-"/>
            </a:pPr>
            <a:r>
              <a:rPr lang="en" dirty="0">
                <a:ea typeface="+mn-lt"/>
                <a:cs typeface="+mn-lt"/>
              </a:rPr>
              <a:t>React component lifecycle </a:t>
            </a:r>
          </a:p>
          <a:p>
            <a:pPr marL="457200" indent="-406400">
              <a:lnSpc>
                <a:spcPct val="114999"/>
              </a:lnSpc>
              <a:spcBef>
                <a:spcPts val="0"/>
              </a:spcBef>
              <a:buFont typeface="Arial,Sans-Serif" panose="020B0604020202020204" pitchFamily="34" charset="0"/>
              <a:buChar char="-"/>
            </a:pPr>
            <a:r>
              <a:rPr lang="en" dirty="0">
                <a:ea typeface="+mn-lt"/>
                <a:cs typeface="+mn-lt"/>
              </a:rPr>
              <a:t>Revise what we learnt in previous lectures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7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DDAB-6327-4887-B12D-650D15AF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Create React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E7769-89E1-464F-B420-EDC78A623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32263" cy="39075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cs typeface="Calibri"/>
              </a:rPr>
              <a:t>We will download the Create-React-App, it is a boilerplate where we can start coding fast without the need of setting up webpack, babel as it is already done for us.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cs typeface="Calibri"/>
              </a:rPr>
              <a:t>To do so we will need to run the following command on our terminal</a:t>
            </a:r>
          </a:p>
          <a:p>
            <a:pPr marL="0" indent="0">
              <a:buNone/>
            </a:pPr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highlight>
                  <a:srgbClr val="000000"/>
                </a:highlight>
                <a:ea typeface="+mn-lt"/>
                <a:cs typeface="+mn-lt"/>
              </a:rPr>
              <a:t>&gt; npx create-react-app my-app
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000000"/>
                </a:highlight>
                <a:ea typeface="+mn-lt"/>
                <a:cs typeface="+mn-lt"/>
              </a:rPr>
              <a:t>&gt; cd my-app
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000000"/>
                </a:highlight>
                <a:ea typeface="+mn-lt"/>
                <a:cs typeface="+mn-lt"/>
              </a:rPr>
              <a:t>&gt; </a:t>
            </a:r>
            <a:r>
              <a:rPr lang="en-US" sz="1600" dirty="0" err="1">
                <a:highlight>
                  <a:srgbClr val="000000"/>
                </a:highlight>
                <a:ea typeface="+mn-lt"/>
                <a:cs typeface="+mn-lt"/>
              </a:rPr>
              <a:t>npm</a:t>
            </a:r>
            <a:r>
              <a:rPr lang="en-US" sz="1600" dirty="0">
                <a:highlight>
                  <a:srgbClr val="000000"/>
                </a:highlight>
                <a:ea typeface="+mn-lt"/>
                <a:cs typeface="+mn-lt"/>
              </a:rPr>
              <a:t> start</a:t>
            </a:r>
            <a:endParaRPr lang="en-US" sz="1600" dirty="0">
              <a:highlight>
                <a:srgbClr val="000000"/>
              </a:highlight>
              <a:cs typeface="Calibri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1C57EB-8A28-4B52-B76A-D05965D6B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5" r="1970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3653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AC80-EA76-4677-B76E-AB027D6D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Our demo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F4006-36ED-473F-AA1C-0DE1C7442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4205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Today we will build a small demo getting data from an API.</a:t>
            </a:r>
          </a:p>
          <a:p>
            <a:r>
              <a:rPr lang="en-US" dirty="0">
                <a:cs typeface="Calibri"/>
              </a:rPr>
              <a:t>We will make reuse of several areas we have already covered such as:</a:t>
            </a:r>
          </a:p>
          <a:p>
            <a:pPr lvl="1"/>
            <a:r>
              <a:rPr lang="en-US" dirty="0">
                <a:cs typeface="Calibri"/>
              </a:rPr>
              <a:t>Promises</a:t>
            </a:r>
          </a:p>
          <a:p>
            <a:pPr lvl="1"/>
            <a:r>
              <a:rPr lang="en-US" dirty="0">
                <a:cs typeface="Calibri"/>
              </a:rPr>
              <a:t>Map</a:t>
            </a:r>
          </a:p>
          <a:p>
            <a:pPr lvl="1"/>
            <a:r>
              <a:rPr lang="en-US" dirty="0">
                <a:cs typeface="Calibri"/>
              </a:rPr>
              <a:t>ES6 </a:t>
            </a:r>
            <a:r>
              <a:rPr lang="en-US" dirty="0" err="1">
                <a:cs typeface="Calibri"/>
              </a:rPr>
              <a:t>Destructuring</a:t>
            </a:r>
            <a:r>
              <a:rPr lang="en-US" dirty="0">
                <a:cs typeface="Calibri"/>
              </a:rPr>
              <a:t> </a:t>
            </a:r>
          </a:p>
          <a:p>
            <a:pPr indent="0"/>
            <a:r>
              <a:rPr lang="en-US" dirty="0">
                <a:cs typeface="Calibri"/>
              </a:rPr>
              <a:t>Our app has the structure on the right</a:t>
            </a:r>
          </a:p>
          <a:p>
            <a:pPr lvl="1"/>
            <a:r>
              <a:rPr lang="en-US" dirty="0">
                <a:cs typeface="Calibri"/>
              </a:rPr>
              <a:t>The index.js calls the App component </a:t>
            </a:r>
          </a:p>
          <a:p>
            <a:pPr lvl="1"/>
            <a:r>
              <a:rPr lang="en-US" dirty="0">
                <a:cs typeface="Calibri"/>
              </a:rPr>
              <a:t>The App component calls the </a:t>
            </a:r>
            <a:r>
              <a:rPr lang="en-US" dirty="0" err="1">
                <a:cs typeface="Calibri"/>
              </a:rPr>
              <a:t>page.container</a:t>
            </a:r>
            <a:r>
              <a:rPr lang="en-US" dirty="0">
                <a:cs typeface="Calibri"/>
              </a:rPr>
              <a:t> component </a:t>
            </a:r>
          </a:p>
          <a:p>
            <a:pPr lvl="1"/>
            <a:r>
              <a:rPr lang="en-US" dirty="0">
                <a:cs typeface="Calibri"/>
              </a:rPr>
              <a:t>The page container calls the list component </a:t>
            </a:r>
          </a:p>
          <a:p>
            <a:pPr lvl="1"/>
            <a:r>
              <a:rPr lang="en-US" dirty="0">
                <a:cs typeface="Calibri"/>
              </a:rPr>
              <a:t>The list component calls the list-item component </a:t>
            </a:r>
          </a:p>
        </p:txBody>
      </p:sp>
      <p:pic>
        <p:nvPicPr>
          <p:cNvPr id="14" name="Picture 14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A8028E8E-64F3-41F7-94D7-20FE4A150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097" y="-1772"/>
            <a:ext cx="3048711" cy="701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2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3F7D-CAA4-40AD-8315-72CC4FE6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74481-2A3C-4861-8787-E1214C155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5575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Similarly we have created a similar folder structure that is easily to locate the files based on the usage</a:t>
            </a:r>
          </a:p>
          <a:p>
            <a:r>
              <a:rPr lang="en-US">
                <a:cs typeface="Calibri"/>
              </a:rPr>
              <a:t>Our App component is imported on index.js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AD8CD143-42CE-41B5-B55A-D6872DC21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2" b="2518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629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54BB-6E26-4433-BB44-3B27FAE2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App.js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18BF-AA86-4358-AC08-8411A6F67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8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App.js is importing the </a:t>
            </a:r>
            <a:r>
              <a:rPr lang="en-US" dirty="0" err="1">
                <a:cs typeface="Calibri"/>
              </a:rPr>
              <a:t>Page.container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What kind of component is this? And why?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125EF5-3F59-4AFD-A333-742461BB4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470" y="1828191"/>
            <a:ext cx="7005082" cy="424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4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ECD0A-62D9-454C-8D67-E1FEE7CA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>
                <a:cs typeface="Calibri Light"/>
              </a:rPr>
              <a:t>Page.container component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3E10B-E77D-48B5-A388-BD57B0988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This component is different from the App.js in the way it is written why?</a:t>
            </a:r>
          </a:p>
          <a:p>
            <a:r>
              <a:rPr lang="en-US" sz="2000" dirty="0">
                <a:cs typeface="Calibri"/>
              </a:rPr>
              <a:t>This component </a:t>
            </a:r>
          </a:p>
          <a:p>
            <a:pPr lvl="1"/>
            <a:r>
              <a:rPr lang="en-US" sz="1600" dirty="0">
                <a:cs typeface="Calibri"/>
              </a:rPr>
              <a:t>Has state </a:t>
            </a:r>
            <a:r>
              <a:rPr lang="en-US" sz="1600" dirty="0" err="1">
                <a:cs typeface="Calibri"/>
              </a:rPr>
              <a:t>gmovies</a:t>
            </a:r>
          </a:p>
          <a:p>
            <a:pPr lvl="1"/>
            <a:r>
              <a:rPr lang="en-US" sz="1600" dirty="0">
                <a:cs typeface="Calibri"/>
              </a:rPr>
              <a:t>Has a lifecycle method </a:t>
            </a:r>
            <a:r>
              <a:rPr lang="en-US" sz="1600" dirty="0" err="1">
                <a:cs typeface="Calibri"/>
              </a:rPr>
              <a:t>componentDidMount</a:t>
            </a:r>
            <a:r>
              <a:rPr lang="en-US" sz="1600" dirty="0">
                <a:cs typeface="Calibri"/>
              </a:rPr>
              <a:t> </a:t>
            </a:r>
          </a:p>
          <a:p>
            <a:pPr lvl="1"/>
            <a:r>
              <a:rPr lang="en-US" sz="1600" dirty="0">
                <a:cs typeface="Calibri"/>
              </a:rPr>
              <a:t>A render method that loads the List component </a:t>
            </a:r>
          </a:p>
        </p:txBody>
      </p:sp>
      <p:pic>
        <p:nvPicPr>
          <p:cNvPr id="22" name="Picture 2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EAFA9C-9FBB-4A26-B535-EF68262C6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701" y="-3347"/>
            <a:ext cx="5441288" cy="70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97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55D6-8CB4-4182-8D7E-9F36418C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Components Lifecycle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DA28-2BC0-4130-97ED-349CF0C57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2810" cy="4351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" dirty="0">
                <a:ea typeface="+mn-lt"/>
                <a:cs typeface="+mn-lt"/>
              </a:rPr>
              <a:t>Each component has several “lifecycle methods” that you can override to run code at particular times in the process. 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" dirty="0">
                <a:ea typeface="+mn-lt"/>
                <a:cs typeface="+mn-lt"/>
              </a:rPr>
              <a:t>Methods prefixed with </a:t>
            </a:r>
            <a:r>
              <a:rPr lang="en" b="1" dirty="0">
                <a:ea typeface="+mn-lt"/>
                <a:cs typeface="+mn-lt"/>
              </a:rPr>
              <a:t>will</a:t>
            </a:r>
            <a:r>
              <a:rPr lang="en" dirty="0">
                <a:ea typeface="+mn-lt"/>
                <a:cs typeface="+mn-lt"/>
              </a:rPr>
              <a:t> are called right </a:t>
            </a:r>
            <a:r>
              <a:rPr lang="en" b="1" dirty="0">
                <a:ea typeface="+mn-lt"/>
                <a:cs typeface="+mn-lt"/>
              </a:rPr>
              <a:t>before</a:t>
            </a:r>
            <a:r>
              <a:rPr lang="en" dirty="0">
                <a:ea typeface="+mn-lt"/>
                <a:cs typeface="+mn-lt"/>
              </a:rPr>
              <a:t> something happens, and methods prefixed with </a:t>
            </a:r>
            <a:r>
              <a:rPr lang="en" b="1" dirty="0">
                <a:ea typeface="+mn-lt"/>
                <a:cs typeface="+mn-lt"/>
              </a:rPr>
              <a:t>did</a:t>
            </a:r>
            <a:r>
              <a:rPr lang="en" dirty="0">
                <a:ea typeface="+mn-lt"/>
                <a:cs typeface="+mn-lt"/>
              </a:rPr>
              <a:t> are called right </a:t>
            </a:r>
            <a:r>
              <a:rPr lang="en" b="1" dirty="0">
                <a:ea typeface="+mn-lt"/>
                <a:cs typeface="+mn-lt"/>
              </a:rPr>
              <a:t>after</a:t>
            </a:r>
            <a:r>
              <a:rPr lang="en" dirty="0">
                <a:ea typeface="+mn-lt"/>
                <a:cs typeface="+mn-lt"/>
              </a:rPr>
              <a:t> something happens.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" dirty="0">
                <a:ea typeface="+mn-lt"/>
                <a:cs typeface="+mn-lt"/>
              </a:rPr>
              <a:t>Some of the basic ones are on the right.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" dirty="0">
                <a:ea typeface="+mn-lt"/>
                <a:cs typeface="+mn-lt"/>
              </a:rPr>
              <a:t>For more information please visit: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" u="sng" dirty="0">
                <a:solidFill>
                  <a:schemeClr val="hlink"/>
                </a:solidFill>
                <a:ea typeface="+mn-lt"/>
                <a:cs typeface="+mn-lt"/>
                <a:hlinkClick r:id="rId2"/>
              </a:rPr>
              <a:t>https://reactjs.org/docs/react-component.html</a:t>
            </a:r>
            <a:r>
              <a:rPr lang="en" dirty="0">
                <a:ea typeface="+mn-lt"/>
                <a:cs typeface="+mn-lt"/>
              </a:rPr>
              <a:t> 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FED84-D3A5-4645-9576-DF043B0AB122}"/>
              </a:ext>
            </a:extLst>
          </p:cNvPr>
          <p:cNvSpPr txBox="1"/>
          <p:nvPr/>
        </p:nvSpPr>
        <p:spPr>
          <a:xfrm>
            <a:off x="6842400" y="1826400"/>
            <a:ext cx="56172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Segoe UI"/>
              </a:rPr>
              <a:t>Mounting</a:t>
            </a:r>
            <a:r>
              <a:rPr lang="en-US" dirty="0">
                <a:latin typeface="Arial"/>
                <a:cs typeface="Segoe UI"/>
              </a:rPr>
              <a:t>​</a:t>
            </a:r>
          </a:p>
          <a:p>
            <a:pPr>
              <a:buChar char="•"/>
            </a:pPr>
            <a:r>
              <a:rPr lang="en-US" dirty="0">
                <a:latin typeface="Arial"/>
                <a:cs typeface="Arial"/>
              </a:rPr>
              <a:t>  constructor()​</a:t>
            </a:r>
          </a:p>
          <a:p>
            <a:pPr>
              <a:buChar char="•"/>
            </a:pPr>
            <a:r>
              <a:rPr lang="en-US" dirty="0">
                <a:latin typeface="Arial"/>
                <a:cs typeface="Arial"/>
              </a:rPr>
              <a:t>  </a:t>
            </a:r>
            <a:r>
              <a:rPr lang="en-US" dirty="0" err="1">
                <a:latin typeface="Arial"/>
                <a:cs typeface="Arial"/>
              </a:rPr>
              <a:t>componentWillMount</a:t>
            </a:r>
            <a:r>
              <a:rPr lang="en-US" dirty="0">
                <a:latin typeface="Arial"/>
                <a:cs typeface="Arial"/>
              </a:rPr>
              <a:t>()​ (DEPRACATED)</a:t>
            </a:r>
          </a:p>
          <a:p>
            <a:pPr>
              <a:buChar char="•"/>
            </a:pPr>
            <a:r>
              <a:rPr lang="en-US" dirty="0">
                <a:latin typeface="Arial"/>
                <a:cs typeface="Arial"/>
              </a:rPr>
              <a:t>  render()​</a:t>
            </a:r>
          </a:p>
          <a:p>
            <a:pPr>
              <a:buChar char="•"/>
            </a:pPr>
            <a:r>
              <a:rPr lang="en-US" dirty="0">
                <a:latin typeface="Arial"/>
                <a:cs typeface="Arial"/>
              </a:rPr>
              <a:t>  </a:t>
            </a:r>
            <a:r>
              <a:rPr lang="en-US" dirty="0" err="1">
                <a:latin typeface="Arial"/>
                <a:cs typeface="Arial"/>
              </a:rPr>
              <a:t>componentDidMount</a:t>
            </a:r>
            <a:r>
              <a:rPr lang="en-US" dirty="0">
                <a:latin typeface="Arial"/>
                <a:cs typeface="Arial"/>
              </a:rPr>
              <a:t>()​</a:t>
            </a:r>
          </a:p>
          <a:p>
            <a:r>
              <a:rPr lang="en-US" dirty="0">
                <a:latin typeface="Arial"/>
                <a:cs typeface="Segoe UI"/>
              </a:rPr>
              <a:t>​</a:t>
            </a:r>
          </a:p>
          <a:p>
            <a:r>
              <a:rPr lang="en-US" b="1" dirty="0">
                <a:latin typeface="Arial"/>
                <a:cs typeface="Segoe UI"/>
              </a:rPr>
              <a:t>Updating</a:t>
            </a:r>
            <a:r>
              <a:rPr lang="en-US" dirty="0">
                <a:latin typeface="Arial"/>
                <a:cs typeface="Segoe UI"/>
              </a:rPr>
              <a:t>​</a:t>
            </a:r>
          </a:p>
          <a:p>
            <a:pPr>
              <a:buChar char="•"/>
            </a:pPr>
            <a:r>
              <a:rPr lang="en-US" dirty="0">
                <a:latin typeface="Arial"/>
                <a:cs typeface="Arial"/>
              </a:rPr>
              <a:t>  </a:t>
            </a:r>
            <a:r>
              <a:rPr lang="en-US" dirty="0" err="1">
                <a:latin typeface="Arial"/>
                <a:cs typeface="Arial"/>
              </a:rPr>
              <a:t>componentWillReceiveProps</a:t>
            </a:r>
            <a:r>
              <a:rPr lang="en-US" dirty="0">
                <a:latin typeface="Arial"/>
                <a:cs typeface="Arial"/>
              </a:rPr>
              <a:t>()​</a:t>
            </a:r>
          </a:p>
          <a:p>
            <a:pPr>
              <a:buChar char="•"/>
            </a:pPr>
            <a:r>
              <a:rPr lang="en-US" dirty="0">
                <a:latin typeface="Arial"/>
                <a:cs typeface="Arial"/>
              </a:rPr>
              <a:t>  </a:t>
            </a:r>
            <a:r>
              <a:rPr lang="en-US" dirty="0" err="1">
                <a:latin typeface="Arial"/>
                <a:cs typeface="Arial"/>
              </a:rPr>
              <a:t>shouldComponentUpdate</a:t>
            </a:r>
            <a:r>
              <a:rPr lang="en-US" dirty="0">
                <a:latin typeface="Arial"/>
                <a:cs typeface="Arial"/>
              </a:rPr>
              <a:t>()​</a:t>
            </a:r>
          </a:p>
          <a:p>
            <a:pPr>
              <a:buChar char="•"/>
            </a:pPr>
            <a:r>
              <a:rPr lang="en-US" dirty="0">
                <a:latin typeface="Arial"/>
                <a:cs typeface="Arial"/>
              </a:rPr>
              <a:t>  </a:t>
            </a:r>
            <a:r>
              <a:rPr lang="en-US" dirty="0" err="1">
                <a:latin typeface="Arial"/>
                <a:cs typeface="Arial"/>
              </a:rPr>
              <a:t>componentWillUpdate</a:t>
            </a:r>
            <a:r>
              <a:rPr lang="en-US" dirty="0">
                <a:latin typeface="Arial"/>
                <a:cs typeface="Arial"/>
              </a:rPr>
              <a:t>()​</a:t>
            </a:r>
          </a:p>
          <a:p>
            <a:pPr>
              <a:buChar char="•"/>
            </a:pPr>
            <a:r>
              <a:rPr lang="en-US" dirty="0">
                <a:latin typeface="Arial"/>
                <a:cs typeface="Arial"/>
              </a:rPr>
              <a:t>  render()​</a:t>
            </a:r>
          </a:p>
          <a:p>
            <a:pPr>
              <a:buChar char="•"/>
            </a:pPr>
            <a:r>
              <a:rPr lang="en-US" dirty="0">
                <a:latin typeface="Arial"/>
                <a:cs typeface="Arial"/>
              </a:rPr>
              <a:t>  </a:t>
            </a:r>
            <a:r>
              <a:rPr lang="en-US" dirty="0" err="1">
                <a:latin typeface="Arial"/>
                <a:cs typeface="Arial"/>
              </a:rPr>
              <a:t>componentDidUpdate</a:t>
            </a:r>
            <a:r>
              <a:rPr lang="en-US" dirty="0">
                <a:latin typeface="Arial"/>
                <a:cs typeface="Arial"/>
              </a:rPr>
              <a:t>()​</a:t>
            </a:r>
          </a:p>
        </p:txBody>
      </p:sp>
    </p:spTree>
    <p:extLst>
      <p:ext uri="{BB962C8B-B14F-4D97-AF65-F5344CB8AC3E}">
        <p14:creationId xmlns:p14="http://schemas.microsoft.com/office/powerpoint/2010/main" val="50167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B96D-7D06-4DBB-8888-DBD662A9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Exercise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E7EB-CB1D-493B-BA9C-3B37F7CF1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Let's try Exercise 1 from the exercises document in Moodle.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0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React Pt 2 </vt:lpstr>
      <vt:lpstr>Today's class</vt:lpstr>
      <vt:lpstr>Create React App</vt:lpstr>
      <vt:lpstr>Our demo app</vt:lpstr>
      <vt:lpstr>Folder structure</vt:lpstr>
      <vt:lpstr>App.js</vt:lpstr>
      <vt:lpstr>Page.container component</vt:lpstr>
      <vt:lpstr>Components Lifecycle </vt:lpstr>
      <vt:lpstr>Exercise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230</cp:revision>
  <dcterms:created xsi:type="dcterms:W3CDTF">2020-04-02T14:01:59Z</dcterms:created>
  <dcterms:modified xsi:type="dcterms:W3CDTF">2020-04-02T14:46:46Z</dcterms:modified>
</cp:coreProperties>
</file>