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03405-7CDA-4ABB-889D-67C4AB33D223}" v="116" dt="2020-04-02T14:57:34.976"/>
    <p1510:client id="{1D2F01C0-70B8-237D-301E-ECC185D707AC}" v="2" dt="2020-06-03T18:56:33.502"/>
    <p1510:client id="{B5B5F9B0-26C6-035D-4AFC-5E99A8C2E7DE}" v="1004" dt="2020-04-02T17:13:43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giannakis, Aristos" userId="S::aristos.markogiannakis.1@city.ac.uk::80b87048-f730-4318-af7a-80506484f7c5" providerId="AD" clId="Web-{B5B5F9B0-26C6-035D-4AFC-5E99A8C2E7DE}"/>
    <pc:docChg chg="addSld modSld sldOrd">
      <pc:chgData name="Markogiannakis, Aristos" userId="S::aristos.markogiannakis.1@city.ac.uk::80b87048-f730-4318-af7a-80506484f7c5" providerId="AD" clId="Web-{B5B5F9B0-26C6-035D-4AFC-5E99A8C2E7DE}" dt="2020-04-02T17:13:42.590" v="979"/>
      <pc:docMkLst>
        <pc:docMk/>
      </pc:docMkLst>
      <pc:sldChg chg="addSp delSp modSp">
        <pc:chgData name="Markogiannakis, Aristos" userId="S::aristos.markogiannakis.1@city.ac.uk::80b87048-f730-4318-af7a-80506484f7c5" providerId="AD" clId="Web-{B5B5F9B0-26C6-035D-4AFC-5E99A8C2E7DE}" dt="2020-04-02T16:56:55.495" v="588" actId="1076"/>
        <pc:sldMkLst>
          <pc:docMk/>
          <pc:sldMk cId="3338816993" sldId="257"/>
        </pc:sldMkLst>
        <pc:spChg chg="mod">
          <ac:chgData name="Markogiannakis, Aristos" userId="S::aristos.markogiannakis.1@city.ac.uk::80b87048-f730-4318-af7a-80506484f7c5" providerId="AD" clId="Web-{B5B5F9B0-26C6-035D-4AFC-5E99A8C2E7DE}" dt="2020-04-02T16:48:07.685" v="245" actId="1076"/>
          <ac:spMkLst>
            <pc:docMk/>
            <pc:sldMk cId="3338816993" sldId="257"/>
            <ac:spMk id="2" creationId="{6629D2ED-D97B-4879-B38B-330F9BEB1BEE}"/>
          </ac:spMkLst>
        </pc:spChg>
        <pc:spChg chg="mod">
          <ac:chgData name="Markogiannakis, Aristos" userId="S::aristos.markogiannakis.1@city.ac.uk::80b87048-f730-4318-af7a-80506484f7c5" providerId="AD" clId="Web-{B5B5F9B0-26C6-035D-4AFC-5E99A8C2E7DE}" dt="2020-04-02T16:50:21.138" v="469" actId="20577"/>
          <ac:spMkLst>
            <pc:docMk/>
            <pc:sldMk cId="3338816993" sldId="257"/>
            <ac:spMk id="3" creationId="{2438DB62-05B1-4965-BC1B-374868204153}"/>
          </ac:spMkLst>
        </pc:spChg>
        <pc:picChg chg="add del mod">
          <ac:chgData name="Markogiannakis, Aristos" userId="S::aristos.markogiannakis.1@city.ac.uk::80b87048-f730-4318-af7a-80506484f7c5" providerId="AD" clId="Web-{B5B5F9B0-26C6-035D-4AFC-5E99A8C2E7DE}" dt="2020-04-02T16:56:51.855" v="587"/>
          <ac:picMkLst>
            <pc:docMk/>
            <pc:sldMk cId="3338816993" sldId="257"/>
            <ac:picMk id="4" creationId="{83A464A1-2181-482C-A30F-C65D39C4D943}"/>
          </ac:picMkLst>
        </pc:picChg>
        <pc:picChg chg="add mod">
          <ac:chgData name="Markogiannakis, Aristos" userId="S::aristos.markogiannakis.1@city.ac.uk::80b87048-f730-4318-af7a-80506484f7c5" providerId="AD" clId="Web-{B5B5F9B0-26C6-035D-4AFC-5E99A8C2E7DE}" dt="2020-04-02T16:56:55.495" v="588" actId="1076"/>
          <ac:picMkLst>
            <pc:docMk/>
            <pc:sldMk cId="3338816993" sldId="257"/>
            <ac:picMk id="6" creationId="{6B687F60-227E-4D72-B188-26FE038EA887}"/>
          </ac:picMkLst>
        </pc:picChg>
      </pc:sldChg>
      <pc:sldChg chg="addSp delSp modSp new mod ord setBg">
        <pc:chgData name="Markogiannakis, Aristos" userId="S::aristos.markogiannakis.1@city.ac.uk::80b87048-f730-4318-af7a-80506484f7c5" providerId="AD" clId="Web-{B5B5F9B0-26C6-035D-4AFC-5E99A8C2E7DE}" dt="2020-04-02T16:46:06.264" v="148" actId="20577"/>
        <pc:sldMkLst>
          <pc:docMk/>
          <pc:sldMk cId="3269357915" sldId="259"/>
        </pc:sldMkLst>
        <pc:spChg chg="mod">
          <ac:chgData name="Markogiannakis, Aristos" userId="S::aristos.markogiannakis.1@city.ac.uk::80b87048-f730-4318-af7a-80506484f7c5" providerId="AD" clId="Web-{B5B5F9B0-26C6-035D-4AFC-5E99A8C2E7DE}" dt="2020-04-02T16:46:06.264" v="148" actId="20577"/>
          <ac:spMkLst>
            <pc:docMk/>
            <pc:sldMk cId="3269357915" sldId="259"/>
            <ac:spMk id="2" creationId="{F16BDF37-BDF9-4EAD-9E41-19DE884CF929}"/>
          </ac:spMkLst>
        </pc:spChg>
        <pc:spChg chg="add del mod ord">
          <ac:chgData name="Markogiannakis, Aristos" userId="S::aristos.markogiannakis.1@city.ac.uk::80b87048-f730-4318-af7a-80506484f7c5" providerId="AD" clId="Web-{B5B5F9B0-26C6-035D-4AFC-5E99A8C2E7DE}" dt="2020-04-02T16:45:28.139" v="134" actId="20577"/>
          <ac:spMkLst>
            <pc:docMk/>
            <pc:sldMk cId="3269357915" sldId="259"/>
            <ac:spMk id="3" creationId="{91E8AA10-B621-46A2-A881-0C96965303AE}"/>
          </ac:spMkLst>
        </pc:spChg>
        <pc:spChg chg="add">
          <ac:chgData name="Markogiannakis, Aristos" userId="S::aristos.markogiannakis.1@city.ac.uk::80b87048-f730-4318-af7a-80506484f7c5" providerId="AD" clId="Web-{B5B5F9B0-26C6-035D-4AFC-5E99A8C2E7DE}" dt="2020-04-02T16:44:44.811" v="81"/>
          <ac:spMkLst>
            <pc:docMk/>
            <pc:sldMk cId="3269357915" sldId="259"/>
            <ac:spMk id="13" creationId="{867D4867-5BA7-4462-B2F6-A23F4A622AA7}"/>
          </ac:spMkLst>
        </pc:spChg>
        <pc:picChg chg="add del mod ord">
          <ac:chgData name="Markogiannakis, Aristos" userId="S::aristos.markogiannakis.1@city.ac.uk::80b87048-f730-4318-af7a-80506484f7c5" providerId="AD" clId="Web-{B5B5F9B0-26C6-035D-4AFC-5E99A8C2E7DE}" dt="2020-04-02T16:43:06.499" v="39"/>
          <ac:picMkLst>
            <pc:docMk/>
            <pc:sldMk cId="3269357915" sldId="259"/>
            <ac:picMk id="4" creationId="{6D1DBEAE-C812-4C9F-A178-05DD4BFB4C2E}"/>
          </ac:picMkLst>
        </pc:picChg>
        <pc:picChg chg="add del mod">
          <ac:chgData name="Markogiannakis, Aristos" userId="S::aristos.markogiannakis.1@city.ac.uk::80b87048-f730-4318-af7a-80506484f7c5" providerId="AD" clId="Web-{B5B5F9B0-26C6-035D-4AFC-5E99A8C2E7DE}" dt="2020-04-02T16:44:19.796" v="78"/>
          <ac:picMkLst>
            <pc:docMk/>
            <pc:sldMk cId="3269357915" sldId="259"/>
            <ac:picMk id="6" creationId="{0413C581-869D-4482-BFE0-73FEDE72C5FC}"/>
          </ac:picMkLst>
        </pc:picChg>
        <pc:picChg chg="add mod ord">
          <ac:chgData name="Markogiannakis, Aristos" userId="S::aristos.markogiannakis.1@city.ac.uk::80b87048-f730-4318-af7a-80506484f7c5" providerId="AD" clId="Web-{B5B5F9B0-26C6-035D-4AFC-5E99A8C2E7DE}" dt="2020-04-02T16:45:54.311" v="144" actId="1076"/>
          <ac:picMkLst>
            <pc:docMk/>
            <pc:sldMk cId="3269357915" sldId="259"/>
            <ac:picMk id="8" creationId="{67FCFBFA-8CC3-4ECB-BBE6-7A4003BD590E}"/>
          </ac:picMkLst>
        </pc:picChg>
      </pc:sldChg>
      <pc:sldChg chg="addSp modSp new">
        <pc:chgData name="Markogiannakis, Aristos" userId="S::aristos.markogiannakis.1@city.ac.uk::80b87048-f730-4318-af7a-80506484f7c5" providerId="AD" clId="Web-{B5B5F9B0-26C6-035D-4AFC-5E99A8C2E7DE}" dt="2020-04-02T16:56:44.933" v="586" actId="1076"/>
        <pc:sldMkLst>
          <pc:docMk/>
          <pc:sldMk cId="2399900690" sldId="260"/>
        </pc:sldMkLst>
        <pc:spChg chg="mod">
          <ac:chgData name="Markogiannakis, Aristos" userId="S::aristos.markogiannakis.1@city.ac.uk::80b87048-f730-4318-af7a-80506484f7c5" providerId="AD" clId="Web-{B5B5F9B0-26C6-035D-4AFC-5E99A8C2E7DE}" dt="2020-04-02T16:54:57.152" v="496" actId="20577"/>
          <ac:spMkLst>
            <pc:docMk/>
            <pc:sldMk cId="2399900690" sldId="260"/>
            <ac:spMk id="2" creationId="{C7454A10-6A76-4EE6-A37F-4BBD766D17A7}"/>
          </ac:spMkLst>
        </pc:spChg>
        <pc:spChg chg="mod">
          <ac:chgData name="Markogiannakis, Aristos" userId="S::aristos.markogiannakis.1@city.ac.uk::80b87048-f730-4318-af7a-80506484f7c5" providerId="AD" clId="Web-{B5B5F9B0-26C6-035D-4AFC-5E99A8C2E7DE}" dt="2020-04-02T16:56:40.277" v="582" actId="20577"/>
          <ac:spMkLst>
            <pc:docMk/>
            <pc:sldMk cId="2399900690" sldId="260"/>
            <ac:spMk id="3" creationId="{42CD5D93-7531-469A-9358-6C8B6D0CAB4C}"/>
          </ac:spMkLst>
        </pc:spChg>
        <pc:picChg chg="add mod">
          <ac:chgData name="Markogiannakis, Aristos" userId="S::aristos.markogiannakis.1@city.ac.uk::80b87048-f730-4318-af7a-80506484f7c5" providerId="AD" clId="Web-{B5B5F9B0-26C6-035D-4AFC-5E99A8C2E7DE}" dt="2020-04-02T16:56:42.464" v="585" actId="1076"/>
          <ac:picMkLst>
            <pc:docMk/>
            <pc:sldMk cId="2399900690" sldId="260"/>
            <ac:picMk id="5" creationId="{5D286821-8B69-418D-B68B-001CC92A9EFD}"/>
          </ac:picMkLst>
        </pc:picChg>
        <pc:picChg chg="add mod">
          <ac:chgData name="Markogiannakis, Aristos" userId="S::aristos.markogiannakis.1@city.ac.uk::80b87048-f730-4318-af7a-80506484f7c5" providerId="AD" clId="Web-{B5B5F9B0-26C6-035D-4AFC-5E99A8C2E7DE}" dt="2020-04-02T16:56:44.933" v="586" actId="1076"/>
          <ac:picMkLst>
            <pc:docMk/>
            <pc:sldMk cId="2399900690" sldId="260"/>
            <ac:picMk id="6" creationId="{3C76BD23-B9D5-4B0A-9298-FF2383D3109E}"/>
          </ac:picMkLst>
        </pc:picChg>
      </pc:sldChg>
      <pc:sldChg chg="addSp modSp new">
        <pc:chgData name="Markogiannakis, Aristos" userId="S::aristos.markogiannakis.1@city.ac.uk::80b87048-f730-4318-af7a-80506484f7c5" providerId="AD" clId="Web-{B5B5F9B0-26C6-035D-4AFC-5E99A8C2E7DE}" dt="2020-04-02T17:01:18.260" v="692" actId="20577"/>
        <pc:sldMkLst>
          <pc:docMk/>
          <pc:sldMk cId="2740839106" sldId="261"/>
        </pc:sldMkLst>
        <pc:spChg chg="mod">
          <ac:chgData name="Markogiannakis, Aristos" userId="S::aristos.markogiannakis.1@city.ac.uk::80b87048-f730-4318-af7a-80506484f7c5" providerId="AD" clId="Web-{B5B5F9B0-26C6-035D-4AFC-5E99A8C2E7DE}" dt="2020-04-02T16:58:21.495" v="651" actId="20577"/>
          <ac:spMkLst>
            <pc:docMk/>
            <pc:sldMk cId="2740839106" sldId="261"/>
            <ac:spMk id="2" creationId="{3B7159A0-05D9-4088-9B2C-27C02B16CD35}"/>
          </ac:spMkLst>
        </pc:spChg>
        <pc:spChg chg="mod">
          <ac:chgData name="Markogiannakis, Aristos" userId="S::aristos.markogiannakis.1@city.ac.uk::80b87048-f730-4318-af7a-80506484f7c5" providerId="AD" clId="Web-{B5B5F9B0-26C6-035D-4AFC-5E99A8C2E7DE}" dt="2020-04-02T17:01:18.260" v="692" actId="20577"/>
          <ac:spMkLst>
            <pc:docMk/>
            <pc:sldMk cId="2740839106" sldId="261"/>
            <ac:spMk id="3" creationId="{706DD4CB-365E-4AF1-B5C3-2EBEB06C6B1D}"/>
          </ac:spMkLst>
        </pc:spChg>
        <pc:picChg chg="add mod">
          <ac:chgData name="Markogiannakis, Aristos" userId="S::aristos.markogiannakis.1@city.ac.uk::80b87048-f730-4318-af7a-80506484f7c5" providerId="AD" clId="Web-{B5B5F9B0-26C6-035D-4AFC-5E99A8C2E7DE}" dt="2020-04-02T17:00:20.135" v="656" actId="14100"/>
          <ac:picMkLst>
            <pc:docMk/>
            <pc:sldMk cId="2740839106" sldId="261"/>
            <ac:picMk id="4" creationId="{5F265DB4-3672-492C-A215-EA770CC0E2B7}"/>
          </ac:picMkLst>
        </pc:picChg>
      </pc:sldChg>
      <pc:sldChg chg="addSp delSp modSp new mod setBg">
        <pc:chgData name="Markogiannakis, Aristos" userId="S::aristos.markogiannakis.1@city.ac.uk::80b87048-f730-4318-af7a-80506484f7c5" providerId="AD" clId="Web-{B5B5F9B0-26C6-035D-4AFC-5E99A8C2E7DE}" dt="2020-04-02T17:10:12.935" v="944" actId="20577"/>
        <pc:sldMkLst>
          <pc:docMk/>
          <pc:sldMk cId="1723437025" sldId="262"/>
        </pc:sldMkLst>
        <pc:spChg chg="mod">
          <ac:chgData name="Markogiannakis, Aristos" userId="S::aristos.markogiannakis.1@city.ac.uk::80b87048-f730-4318-af7a-80506484f7c5" providerId="AD" clId="Web-{B5B5F9B0-26C6-035D-4AFC-5E99A8C2E7DE}" dt="2020-04-02T17:09:37.794" v="916" actId="14100"/>
          <ac:spMkLst>
            <pc:docMk/>
            <pc:sldMk cId="1723437025" sldId="262"/>
            <ac:spMk id="2" creationId="{4D530B8B-0F5E-46D3-A212-96D3BC9F8BA4}"/>
          </ac:spMkLst>
        </pc:spChg>
        <pc:spChg chg="add del mod">
          <ac:chgData name="Markogiannakis, Aristos" userId="S::aristos.markogiannakis.1@city.ac.uk::80b87048-f730-4318-af7a-80506484f7c5" providerId="AD" clId="Web-{B5B5F9B0-26C6-035D-4AFC-5E99A8C2E7DE}" dt="2020-04-02T17:10:12.935" v="944" actId="20577"/>
          <ac:spMkLst>
            <pc:docMk/>
            <pc:sldMk cId="1723437025" sldId="262"/>
            <ac:spMk id="3" creationId="{86386DB7-C631-4F0C-AF47-811B771DAD98}"/>
          </ac:spMkLst>
        </pc:spChg>
        <pc:spChg chg="add">
          <ac:chgData name="Markogiannakis, Aristos" userId="S::aristos.markogiannakis.1@city.ac.uk::80b87048-f730-4318-af7a-80506484f7c5" providerId="AD" clId="Web-{B5B5F9B0-26C6-035D-4AFC-5E99A8C2E7DE}" dt="2020-04-02T17:06:58.308" v="743"/>
          <ac:spMkLst>
            <pc:docMk/>
            <pc:sldMk cId="1723437025" sldId="262"/>
            <ac:spMk id="11" creationId="{5922BD39-6B5B-493A-BE62-58ECD0F7A75A}"/>
          </ac:spMkLst>
        </pc:spChg>
        <pc:spChg chg="add">
          <ac:chgData name="Markogiannakis, Aristos" userId="S::aristos.markogiannakis.1@city.ac.uk::80b87048-f730-4318-af7a-80506484f7c5" providerId="AD" clId="Web-{B5B5F9B0-26C6-035D-4AFC-5E99A8C2E7DE}" dt="2020-04-02T17:06:58.308" v="743"/>
          <ac:spMkLst>
            <pc:docMk/>
            <pc:sldMk cId="1723437025" sldId="262"/>
            <ac:spMk id="15" creationId="{53FD85F6-ECDC-4124-9916-6444E142C663}"/>
          </ac:spMkLst>
        </pc:spChg>
        <pc:spChg chg="add">
          <ac:chgData name="Markogiannakis, Aristos" userId="S::aristos.markogiannakis.1@city.ac.uk::80b87048-f730-4318-af7a-80506484f7c5" providerId="AD" clId="Web-{B5B5F9B0-26C6-035D-4AFC-5E99A8C2E7DE}" dt="2020-04-02T17:06:58.308" v="743"/>
          <ac:spMkLst>
            <pc:docMk/>
            <pc:sldMk cId="1723437025" sldId="262"/>
            <ac:spMk id="17" creationId="{FB5D26B4-74AD-4118-8F13-7051DA3BFA87}"/>
          </ac:spMkLst>
        </pc:spChg>
        <pc:picChg chg="add del mod ord">
          <ac:chgData name="Markogiannakis, Aristos" userId="S::aristos.markogiannakis.1@city.ac.uk::80b87048-f730-4318-af7a-80506484f7c5" providerId="AD" clId="Web-{B5B5F9B0-26C6-035D-4AFC-5E99A8C2E7DE}" dt="2020-04-02T17:05:49.542" v="718"/>
          <ac:picMkLst>
            <pc:docMk/>
            <pc:sldMk cId="1723437025" sldId="262"/>
            <ac:picMk id="4" creationId="{F78A75BC-7894-422A-8F07-186D7CCE9BD6}"/>
          </ac:picMkLst>
        </pc:picChg>
        <pc:picChg chg="add mod">
          <ac:chgData name="Markogiannakis, Aristos" userId="S::aristos.markogiannakis.1@city.ac.uk::80b87048-f730-4318-af7a-80506484f7c5" providerId="AD" clId="Web-{B5B5F9B0-26C6-035D-4AFC-5E99A8C2E7DE}" dt="2020-04-02T17:09:21.433" v="914" actId="1076"/>
          <ac:picMkLst>
            <pc:docMk/>
            <pc:sldMk cId="1723437025" sldId="262"/>
            <ac:picMk id="6" creationId="{7484AE91-8C58-4A95-AC89-8F23CDC46A35}"/>
          </ac:picMkLst>
        </pc:picChg>
        <pc:picChg chg="add">
          <ac:chgData name="Markogiannakis, Aristos" userId="S::aristos.markogiannakis.1@city.ac.uk::80b87048-f730-4318-af7a-80506484f7c5" providerId="AD" clId="Web-{B5B5F9B0-26C6-035D-4AFC-5E99A8C2E7DE}" dt="2020-04-02T17:06:58.308" v="743"/>
          <ac:picMkLst>
            <pc:docMk/>
            <pc:sldMk cId="1723437025" sldId="262"/>
            <ac:picMk id="13" creationId="{4741521E-DC76-41B9-8A47-448CD4F9FA46}"/>
          </ac:picMkLst>
        </pc:picChg>
      </pc:sldChg>
      <pc:sldChg chg="modSp new">
        <pc:chgData name="Markogiannakis, Aristos" userId="S::aristos.markogiannakis.1@city.ac.uk::80b87048-f730-4318-af7a-80506484f7c5" providerId="AD" clId="Web-{B5B5F9B0-26C6-035D-4AFC-5E99A8C2E7DE}" dt="2020-04-02T17:11:10.857" v="963" actId="20577"/>
        <pc:sldMkLst>
          <pc:docMk/>
          <pc:sldMk cId="1138816923" sldId="263"/>
        </pc:sldMkLst>
        <pc:spChg chg="mod">
          <ac:chgData name="Markogiannakis, Aristos" userId="S::aristos.markogiannakis.1@city.ac.uk::80b87048-f730-4318-af7a-80506484f7c5" providerId="AD" clId="Web-{B5B5F9B0-26C6-035D-4AFC-5E99A8C2E7DE}" dt="2020-04-02T17:11:00.044" v="952" actId="20577"/>
          <ac:spMkLst>
            <pc:docMk/>
            <pc:sldMk cId="1138816923" sldId="263"/>
            <ac:spMk id="2" creationId="{933C5F7C-936D-485F-807A-B8BAA476DF7B}"/>
          </ac:spMkLst>
        </pc:spChg>
        <pc:spChg chg="mod">
          <ac:chgData name="Markogiannakis, Aristos" userId="S::aristos.markogiannakis.1@city.ac.uk::80b87048-f730-4318-af7a-80506484f7c5" providerId="AD" clId="Web-{B5B5F9B0-26C6-035D-4AFC-5E99A8C2E7DE}" dt="2020-04-02T17:11:10.857" v="963" actId="20577"/>
          <ac:spMkLst>
            <pc:docMk/>
            <pc:sldMk cId="1138816923" sldId="263"/>
            <ac:spMk id="3" creationId="{5442BB13-6E51-417B-B872-171A987212FC}"/>
          </ac:spMkLst>
        </pc:spChg>
      </pc:sldChg>
      <pc:sldChg chg="addSp delSp modSp new">
        <pc:chgData name="Markogiannakis, Aristos" userId="S::aristos.markogiannakis.1@city.ac.uk::80b87048-f730-4318-af7a-80506484f7c5" providerId="AD" clId="Web-{B5B5F9B0-26C6-035D-4AFC-5E99A8C2E7DE}" dt="2020-04-02T17:13:42.590" v="979"/>
        <pc:sldMkLst>
          <pc:docMk/>
          <pc:sldMk cId="1248489924" sldId="264"/>
        </pc:sldMkLst>
        <pc:spChg chg="mod">
          <ac:chgData name="Markogiannakis, Aristos" userId="S::aristos.markogiannakis.1@city.ac.uk::80b87048-f730-4318-af7a-80506484f7c5" providerId="AD" clId="Web-{B5B5F9B0-26C6-035D-4AFC-5E99A8C2E7DE}" dt="2020-04-02T17:13:33.309" v="976" actId="20577"/>
          <ac:spMkLst>
            <pc:docMk/>
            <pc:sldMk cId="1248489924" sldId="264"/>
            <ac:spMk id="2" creationId="{5CE8CCF6-D802-4B6E-A9B4-B7DBFB7EE41F}"/>
          </ac:spMkLst>
        </pc:spChg>
        <pc:spChg chg="del">
          <ac:chgData name="Markogiannakis, Aristos" userId="S::aristos.markogiannakis.1@city.ac.uk::80b87048-f730-4318-af7a-80506484f7c5" providerId="AD" clId="Web-{B5B5F9B0-26C6-035D-4AFC-5E99A8C2E7DE}" dt="2020-04-02T17:13:42.590" v="979"/>
          <ac:spMkLst>
            <pc:docMk/>
            <pc:sldMk cId="1248489924" sldId="264"/>
            <ac:spMk id="3" creationId="{F72C5770-CFB1-4DBC-BE1C-D6F7A1EF32B4}"/>
          </ac:spMkLst>
        </pc:spChg>
        <pc:picChg chg="add mod ord">
          <ac:chgData name="Markogiannakis, Aristos" userId="S::aristos.markogiannakis.1@city.ac.uk::80b87048-f730-4318-af7a-80506484f7c5" providerId="AD" clId="Web-{B5B5F9B0-26C6-035D-4AFC-5E99A8C2E7DE}" dt="2020-04-02T17:13:42.590" v="979"/>
          <ac:picMkLst>
            <pc:docMk/>
            <pc:sldMk cId="1248489924" sldId="264"/>
            <ac:picMk id="4" creationId="{4D82F4C9-E3A2-45FD-94E4-507F74639D0A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1D2F01C0-70B8-237D-301E-ECC185D707AC}"/>
    <pc:docChg chg="modSld">
      <pc:chgData name="Markogiannakis, Aristos" userId="S::aristos.markogiannakis.1@city.ac.uk::80b87048-f730-4318-af7a-80506484f7c5" providerId="AD" clId="Web-{1D2F01C0-70B8-237D-301E-ECC185D707AC}" dt="2020-06-03T18:56:33.502" v="1" actId="1076"/>
      <pc:docMkLst>
        <pc:docMk/>
      </pc:docMkLst>
      <pc:sldChg chg="modSp">
        <pc:chgData name="Markogiannakis, Aristos" userId="S::aristos.markogiannakis.1@city.ac.uk::80b87048-f730-4318-af7a-80506484f7c5" providerId="AD" clId="Web-{1D2F01C0-70B8-237D-301E-ECC185D707AC}" dt="2020-06-03T18:56:33.502" v="1" actId="1076"/>
        <pc:sldMkLst>
          <pc:docMk/>
          <pc:sldMk cId="3338816993" sldId="257"/>
        </pc:sldMkLst>
        <pc:picChg chg="mod">
          <ac:chgData name="Markogiannakis, Aristos" userId="S::aristos.markogiannakis.1@city.ac.uk::80b87048-f730-4318-af7a-80506484f7c5" providerId="AD" clId="Web-{1D2F01C0-70B8-237D-301E-ECC185D707AC}" dt="2020-06-03T18:56:33.502" v="1" actId="1076"/>
          <ac:picMkLst>
            <pc:docMk/>
            <pc:sldMk cId="3338816993" sldId="257"/>
            <ac:picMk id="6" creationId="{6B687F60-227E-4D72-B188-26FE038EA887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10903405-7CDA-4ABB-889D-67C4AB33D223}"/>
    <pc:docChg chg="addSld modSld">
      <pc:chgData name="Markogiannakis, Aristos" userId="S::aristos.markogiannakis.1@city.ac.uk::80b87048-f730-4318-af7a-80506484f7c5" providerId="AD" clId="Web-{10903405-7CDA-4ABB-889D-67C4AB33D223}" dt="2020-04-02T14:57:34.897" v="111" actId="14100"/>
      <pc:docMkLst>
        <pc:docMk/>
      </pc:docMkLst>
      <pc:sldChg chg="modSp">
        <pc:chgData name="Markogiannakis, Aristos" userId="S::aristos.markogiannakis.1@city.ac.uk::80b87048-f730-4318-af7a-80506484f7c5" providerId="AD" clId="Web-{10903405-7CDA-4ABB-889D-67C4AB33D223}" dt="2020-04-02T14:55:47.850" v="31" actId="20577"/>
        <pc:sldMkLst>
          <pc:docMk/>
          <pc:sldMk cId="109857222" sldId="256"/>
        </pc:sldMkLst>
        <pc:spChg chg="mod">
          <ac:chgData name="Markogiannakis, Aristos" userId="S::aristos.markogiannakis.1@city.ac.uk::80b87048-f730-4318-af7a-80506484f7c5" providerId="AD" clId="Web-{10903405-7CDA-4ABB-889D-67C4AB33D223}" dt="2020-04-02T14:55:41.616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kogiannakis, Aristos" userId="S::aristos.markogiannakis.1@city.ac.uk::80b87048-f730-4318-af7a-80506484f7c5" providerId="AD" clId="Web-{10903405-7CDA-4ABB-889D-67C4AB33D223}" dt="2020-04-02T14:55:47.850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rkogiannakis, Aristos" userId="S::aristos.markogiannakis.1@city.ac.uk::80b87048-f730-4318-af7a-80506484f7c5" providerId="AD" clId="Web-{10903405-7CDA-4ABB-889D-67C4AB33D223}" dt="2020-04-02T14:56:47.507" v="48" actId="14100"/>
        <pc:sldMkLst>
          <pc:docMk/>
          <pc:sldMk cId="3338816993" sldId="257"/>
        </pc:sldMkLst>
        <pc:spChg chg="mod">
          <ac:chgData name="Markogiannakis, Aristos" userId="S::aristos.markogiannakis.1@city.ac.uk::80b87048-f730-4318-af7a-80506484f7c5" providerId="AD" clId="Web-{10903405-7CDA-4ABB-889D-67C4AB33D223}" dt="2020-04-02T14:55:56.382" v="41" actId="20577"/>
          <ac:spMkLst>
            <pc:docMk/>
            <pc:sldMk cId="3338816993" sldId="257"/>
            <ac:spMk id="2" creationId="{6629D2ED-D97B-4879-B38B-330F9BEB1BEE}"/>
          </ac:spMkLst>
        </pc:spChg>
        <pc:spChg chg="mod">
          <ac:chgData name="Markogiannakis, Aristos" userId="S::aristos.markogiannakis.1@city.ac.uk::80b87048-f730-4318-af7a-80506484f7c5" providerId="AD" clId="Web-{10903405-7CDA-4ABB-889D-67C4AB33D223}" dt="2020-04-02T14:56:47.507" v="48" actId="14100"/>
          <ac:spMkLst>
            <pc:docMk/>
            <pc:sldMk cId="3338816993" sldId="257"/>
            <ac:spMk id="3" creationId="{2438DB62-05B1-4965-BC1B-374868204153}"/>
          </ac:spMkLst>
        </pc:spChg>
      </pc:sldChg>
      <pc:sldChg chg="modSp new">
        <pc:chgData name="Markogiannakis, Aristos" userId="S::aristos.markogiannakis.1@city.ac.uk::80b87048-f730-4318-af7a-80506484f7c5" providerId="AD" clId="Web-{10903405-7CDA-4ABB-889D-67C4AB33D223}" dt="2020-04-02T14:57:34.897" v="111" actId="14100"/>
        <pc:sldMkLst>
          <pc:docMk/>
          <pc:sldMk cId="4210005159" sldId="258"/>
        </pc:sldMkLst>
        <pc:spChg chg="mod">
          <ac:chgData name="Markogiannakis, Aristos" userId="S::aristos.markogiannakis.1@city.ac.uk::80b87048-f730-4318-af7a-80506484f7c5" providerId="AD" clId="Web-{10903405-7CDA-4ABB-889D-67C4AB33D223}" dt="2020-04-02T14:57:00.554" v="52" actId="20577"/>
          <ac:spMkLst>
            <pc:docMk/>
            <pc:sldMk cId="4210005159" sldId="258"/>
            <ac:spMk id="2" creationId="{74D875A9-9E3C-48ED-BEBE-B4B4A2C6B272}"/>
          </ac:spMkLst>
        </pc:spChg>
        <pc:spChg chg="mod">
          <ac:chgData name="Markogiannakis, Aristos" userId="S::aristos.markogiannakis.1@city.ac.uk::80b87048-f730-4318-af7a-80506484f7c5" providerId="AD" clId="Web-{10903405-7CDA-4ABB-889D-67C4AB33D223}" dt="2020-04-02T14:57:34.897" v="111" actId="14100"/>
          <ac:spMkLst>
            <pc:docMk/>
            <pc:sldMk cId="4210005159" sldId="258"/>
            <ac:spMk id="3" creationId="{11CFCCED-76E9-4F5F-9D51-F87A0DBBB4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Lesson 10 </a:t>
            </a:r>
            <a:r>
              <a:rPr lang="en-US" dirty="0" err="1">
                <a:cs typeface="Calibri Light"/>
              </a:rPr>
              <a:t>pt</a:t>
            </a:r>
            <a:r>
              <a:rPr lang="en-US" dirty="0"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Aris </a:t>
            </a:r>
            <a:r>
              <a:rPr lang="en-US" dirty="0" err="1">
                <a:cs typeface="Calibri"/>
              </a:rPr>
              <a:t>Markogiannakis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75A9-9E3C-48ED-BEBE-B4B4A2C6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CCED-76E9-4F5F-9D51-F87A0DBB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2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React component has events that are used for the user to interact with a component.</a:t>
            </a:r>
          </a:p>
        </p:txBody>
      </p:sp>
    </p:spTree>
    <p:extLst>
      <p:ext uri="{BB962C8B-B14F-4D97-AF65-F5344CB8AC3E}">
        <p14:creationId xmlns:p14="http://schemas.microsoft.com/office/powerpoint/2010/main" val="421000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FCFBFA-8CC3-4ECB-BBE6-7A4003BD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8" y="737535"/>
            <a:ext cx="10271224" cy="56212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BDF37-BDF9-4EAD-9E41-19DE884C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Calibri Light"/>
              </a:rPr>
              <a:t>Search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AA10-B621-46A2-A881-0C969653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We will add a Search Bar on the top of our existing app.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When we type a search keyword the list of movies will be able to be filtered by this search Item</a:t>
            </a:r>
          </a:p>
        </p:txBody>
      </p:sp>
    </p:spTree>
    <p:extLst>
      <p:ext uri="{BB962C8B-B14F-4D97-AF65-F5344CB8AC3E}">
        <p14:creationId xmlns:p14="http://schemas.microsoft.com/office/powerpoint/2010/main" val="326935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D2ED-D97B-4879-B38B-330F9BEB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29255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DB62-05B1-4965-BC1B-37486820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43" y="1811111"/>
            <a:ext cx="550139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To do so we will create a new component called Search.js inside the components folder.</a:t>
            </a:r>
          </a:p>
          <a:p>
            <a:r>
              <a:rPr lang="en-US" dirty="0">
                <a:cs typeface="Calibri"/>
              </a:rPr>
              <a:t>Using </a:t>
            </a:r>
            <a:r>
              <a:rPr lang="en-US" dirty="0" err="1">
                <a:cs typeface="Calibri"/>
              </a:rPr>
              <a:t>destructuring</a:t>
            </a:r>
            <a:r>
              <a:rPr lang="en-US" dirty="0">
                <a:cs typeface="Calibri"/>
              </a:rPr>
              <a:t> we are able to  get the property </a:t>
            </a:r>
            <a:r>
              <a:rPr lang="en-US" dirty="0" err="1">
                <a:cs typeface="Calibri"/>
              </a:rPr>
              <a:t>handleChange</a:t>
            </a:r>
          </a:p>
          <a:p>
            <a:r>
              <a:rPr lang="en-US" dirty="0">
                <a:cs typeface="Calibri"/>
              </a:rPr>
              <a:t>Every element has a number of methods that we can attach a method</a:t>
            </a:r>
          </a:p>
          <a:p>
            <a:pPr lvl="1"/>
            <a:r>
              <a:rPr lang="en-US" dirty="0" err="1">
                <a:cs typeface="Calibri"/>
              </a:rPr>
              <a:t>OnClick</a:t>
            </a:r>
          </a:p>
          <a:p>
            <a:pPr lvl="1"/>
            <a:r>
              <a:rPr lang="en-US" dirty="0" err="1">
                <a:cs typeface="Calibri"/>
              </a:rPr>
              <a:t>OnChange</a:t>
            </a:r>
          </a:p>
          <a:p>
            <a:pPr lvl="1"/>
            <a:r>
              <a:rPr lang="en-US" dirty="0" err="1">
                <a:cs typeface="Calibri"/>
              </a:rPr>
              <a:t>OnKeyUp</a:t>
            </a:r>
          </a:p>
          <a:p>
            <a:pPr lvl="1"/>
            <a:r>
              <a:rPr lang="en-US" dirty="0">
                <a:cs typeface="Calibri"/>
              </a:rPr>
              <a:t>… 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687F60-227E-4D72-B188-26FE038E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15" y="1812278"/>
            <a:ext cx="8752114" cy="29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4A10-6A76-4EE6-A37F-4BBD766D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Simplification of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93-7531-469A-9358-6C8B6D0C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code can be </a:t>
            </a:r>
            <a:r>
              <a:rPr lang="en-US" dirty="0" err="1">
                <a:cs typeface="Calibri"/>
              </a:rPr>
              <a:t>simplied</a:t>
            </a:r>
            <a:r>
              <a:rPr lang="en-US" dirty="0">
                <a:cs typeface="Calibri"/>
              </a:rPr>
              <a:t> where we directly point to the property passed.</a:t>
            </a:r>
          </a:p>
          <a:p>
            <a:r>
              <a:rPr lang="en-US" dirty="0">
                <a:cs typeface="Calibri"/>
              </a:rPr>
              <a:t>And because we use arrow function we can reduce the code even more.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286821-8B69-418D-B68B-001CC92A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09" y="1717131"/>
            <a:ext cx="6756400" cy="2740297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76BD23-B9D5-4B0A-9298-FF2383D31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4654907"/>
            <a:ext cx="9223828" cy="24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0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59A0-05D9-4088-9B2C-27C02B16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Two-way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D4CB-365E-4AF1-B5C3-2EBEB06C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71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way we are returning the event to the parent component</a:t>
            </a:r>
          </a:p>
          <a:p>
            <a:r>
              <a:rPr lang="en-US" dirty="0">
                <a:cs typeface="Calibri"/>
              </a:rPr>
              <a:t>The Search component passes to that property the </a:t>
            </a:r>
            <a:r>
              <a:rPr lang="en-US" dirty="0" err="1">
                <a:cs typeface="Calibri"/>
              </a:rPr>
              <a:t>filterMovies</a:t>
            </a:r>
            <a:r>
              <a:rPr lang="en-US" dirty="0">
                <a:cs typeface="Calibri"/>
              </a:rPr>
              <a:t> component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265DB4-3672-492C-A215-EA770CC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98" y="1883136"/>
            <a:ext cx="6037942" cy="46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30B8B-0F5E-46D3-A212-96D3BC9F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912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Eventhandler and Change of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6DB7-C631-4F0C-AF47-811B771D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2" y="1313837"/>
            <a:ext cx="10415894" cy="2673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function that handles the event:</a:t>
            </a:r>
            <a:endParaRPr lang="en-US" sz="3200">
              <a:cs typeface="Calibri"/>
            </a:endParaRPr>
          </a:p>
          <a:p>
            <a:pPr algn="ctr"/>
            <a:r>
              <a:rPr lang="en-US" sz="3200" dirty="0"/>
              <a:t> is getting the movies using the </a:t>
            </a:r>
            <a:r>
              <a:rPr lang="en-US" sz="3200" b="1" dirty="0" err="1"/>
              <a:t>this.state.gmovies</a:t>
            </a:r>
            <a:endParaRPr lang="en-US" sz="3200" b="1" dirty="0">
              <a:cs typeface="Calibri"/>
            </a:endParaRPr>
          </a:p>
          <a:p>
            <a:pPr algn="ctr"/>
            <a:r>
              <a:rPr lang="en-US" sz="3200" dirty="0"/>
              <a:t> applies the method </a:t>
            </a:r>
            <a:r>
              <a:rPr lang="en-US" sz="3200" b="1" dirty="0"/>
              <a:t>filter </a:t>
            </a:r>
            <a:r>
              <a:rPr lang="en-US" sz="3200" dirty="0"/>
              <a:t>to find the movies with this title </a:t>
            </a:r>
            <a:endParaRPr lang="en-US" sz="3200">
              <a:cs typeface="Calibri"/>
            </a:endParaRPr>
          </a:p>
          <a:p>
            <a:pPr algn="ctr"/>
            <a:r>
              <a:rPr lang="en-US" sz="3200" dirty="0"/>
              <a:t>and then set a new state using the </a:t>
            </a:r>
            <a:r>
              <a:rPr lang="en-US" sz="3200" b="1" dirty="0" err="1"/>
              <a:t>this.setState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84AE91-8C58-4A95-AC89-8F23CDC46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49"/>
          <a:stretch/>
        </p:blipFill>
        <p:spPr>
          <a:xfrm>
            <a:off x="-1078" y="3664684"/>
            <a:ext cx="12188952" cy="31182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CCF6-D802-4B6E-A9B4-B7DBFB7E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result should be the following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82F4C9-E3A2-45FD-94E4-507F7463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081"/>
            <a:ext cx="10515600" cy="4350426"/>
          </a:xfrm>
        </p:spPr>
      </p:pic>
    </p:spTree>
    <p:extLst>
      <p:ext uri="{BB962C8B-B14F-4D97-AF65-F5344CB8AC3E}">
        <p14:creationId xmlns:p14="http://schemas.microsoft.com/office/powerpoint/2010/main" val="124848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5F7C-936D-485F-807A-B8BAA47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B13-6E51-417B-B872-171A9872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Let's try the 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1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Lesson 10 pt 2</vt:lpstr>
      <vt:lpstr>Events</vt:lpstr>
      <vt:lpstr>Search</vt:lpstr>
      <vt:lpstr>Events</vt:lpstr>
      <vt:lpstr>Simplification of code</vt:lpstr>
      <vt:lpstr>Two-way binding</vt:lpstr>
      <vt:lpstr>Eventhandler and Change of state</vt:lpstr>
      <vt:lpstr>The result should be the following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2020-04-02T14:55:34Z</dcterms:created>
  <dcterms:modified xsi:type="dcterms:W3CDTF">2020-06-03T18:56:35Z</dcterms:modified>
</cp:coreProperties>
</file>