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3006-4517-1BF0-4EE6-90FE7139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31CCE-B922-C45F-263C-B18670B6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E740B-1CC8-D014-B2CB-2DFFE75A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0E402-3536-E6FD-6A71-DD92458F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0A5C-B7CC-E72F-B11D-31CE851B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13F6B-961B-4F19-1DEE-0C153025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315B63-FF68-582F-170F-930DF2BE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F8BF-95E6-26DF-745D-F13079A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EE47E-2B82-A9A6-21F8-48287A7B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2858B-5A23-B3F1-0CBF-3F4AC3B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438BB2-0F57-8EA6-64FF-71DA1428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50D7DF-0E1B-9A43-8FBD-E960FC02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62728-C6E2-78D4-E83F-44F1EB8A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A39C8-FAE7-3E59-C793-78C6974B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4FA3F-700A-3A07-549F-85FE6B06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3966E-FFEF-34E7-D730-B6A7D6C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63C63-C8A7-291A-3B59-ABE62662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EE500-D683-C263-9870-98AF5C54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3B363-FF02-B692-08FB-2908E402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C37D8-7E20-0193-78DF-9FC35A04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5D4CE-D25C-3AFC-AD42-EE8BB50C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4E12A-711B-DD6D-3BC8-2F6F6CC2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C786C-8F52-A889-976F-2C152435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494D0-4275-48A4-F391-72AF1209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5E531-50E9-1561-9362-91436A4C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0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DFD4C-AFA4-083A-DFB6-67816549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7B73C-F386-8B35-4357-024D2992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C6E7A3-0C9A-269D-EFF4-9C46545F9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9E49E-5100-D379-A970-3D8422B6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B6647A-D938-9CD4-AB59-82164A9B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2B27AD-625B-BE78-8C3F-356BD0B4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4BD0-211E-AA6C-13E4-6C8C8A10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42E80-8BDD-41E5-D07B-3227B4E9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B623B0-FDE7-F653-E1B0-A1E72F55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AC2A3B-2BD0-D70E-5237-457BDBC0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AAF6A5-4E96-E056-97DF-F8ABB266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F65B7B-73B7-91FE-B3C5-1B36F3E4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903B72-4AB0-5C2A-0AED-8FFE1BC2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17102E-DE71-D0E7-34E0-C169F760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6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779D-2F48-11FC-4215-C3F03637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C93B0A-B8A6-4AFC-9CC3-338C977A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99AA80-D075-BCCC-F5AE-1CB03C20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690551-195D-AEBA-4C5B-E1A31C08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863CD3-7131-D15E-5AC0-BFDCC6F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34065C-1A29-8CCF-CBC2-FDD4797D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F1B60-4CFC-EE3A-ED88-BC2D6D34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CEEF-1C09-567A-6DCF-94E046B9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F56A5-7300-C5CA-D859-51788634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2B795-1E98-0080-71AE-95C5091D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E9FE16-4880-B5B2-1646-BB7B50F1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75F59D-AF60-8923-DB01-5111859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3F1526-78BB-8D2B-0AFE-2CCF6A66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2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E2BAE-BB18-7B1C-5F0A-2DCF6557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32F228-EA47-AB10-1FD3-DAD5C3DD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ADAF0-0A8B-5D58-54CA-3D97D920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8E828-199E-B46B-C005-5536391F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9BA29A-7B70-5120-6127-7A5A975C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98CA3-4D5B-2367-A613-9FA1CFE1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50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3A0661-92C6-FC2C-C3BB-44DEBB3B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74251-6425-0400-1DFF-800B1B63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421F4-7F3B-C8A9-FCB1-64006231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A90E6-65FB-45C7-82AB-47607266A496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39B29-3E12-82DC-EB29-65C19E60C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83FC4-5425-5000-ED98-CB913B845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9B868-1FC5-4A4C-81C4-AAB866262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1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D672621-2FA0-E3FF-BC60-B4EF0C493C12}"/>
              </a:ext>
            </a:extLst>
          </p:cNvPr>
          <p:cNvCxnSpPr>
            <a:cxnSpLocks/>
          </p:cNvCxnSpPr>
          <p:nvPr/>
        </p:nvCxnSpPr>
        <p:spPr>
          <a:xfrm>
            <a:off x="5489396" y="1493240"/>
            <a:ext cx="0" cy="2442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8BD16E-0589-6DC2-8D33-5B899AF98BE7}"/>
              </a:ext>
            </a:extLst>
          </p:cNvPr>
          <p:cNvCxnSpPr>
            <a:cxnSpLocks/>
          </p:cNvCxnSpPr>
          <p:nvPr/>
        </p:nvCxnSpPr>
        <p:spPr>
          <a:xfrm>
            <a:off x="4341502" y="1493240"/>
            <a:ext cx="0" cy="297809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E02081-E4B4-80F5-C312-3D4DADCDDCA3}"/>
              </a:ext>
            </a:extLst>
          </p:cNvPr>
          <p:cNvCxnSpPr>
            <a:cxnSpLocks/>
          </p:cNvCxnSpPr>
          <p:nvPr/>
        </p:nvCxnSpPr>
        <p:spPr>
          <a:xfrm>
            <a:off x="956743" y="3612465"/>
            <a:ext cx="0" cy="244290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5BC7127-B18E-9FB3-75BA-072DC0F8EB62}"/>
              </a:ext>
            </a:extLst>
          </p:cNvPr>
          <p:cNvCxnSpPr>
            <a:cxnSpLocks/>
          </p:cNvCxnSpPr>
          <p:nvPr/>
        </p:nvCxnSpPr>
        <p:spPr>
          <a:xfrm>
            <a:off x="4341502" y="1493240"/>
            <a:ext cx="114789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9471E4-CAC5-B0A4-90E4-B2BF85A00BF4}"/>
              </a:ext>
            </a:extLst>
          </p:cNvPr>
          <p:cNvCxnSpPr>
            <a:cxnSpLocks/>
          </p:cNvCxnSpPr>
          <p:nvPr/>
        </p:nvCxnSpPr>
        <p:spPr>
          <a:xfrm flipV="1">
            <a:off x="4341502" y="3936148"/>
            <a:ext cx="1147894" cy="53518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1C81E28-1E08-DC44-C139-764E04D810DC}"/>
              </a:ext>
            </a:extLst>
          </p:cNvPr>
          <p:cNvCxnSpPr>
            <a:cxnSpLocks/>
          </p:cNvCxnSpPr>
          <p:nvPr/>
        </p:nvCxnSpPr>
        <p:spPr>
          <a:xfrm flipV="1">
            <a:off x="943960" y="4471332"/>
            <a:ext cx="3397544" cy="15840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CB1CF1B-8FDA-F203-1D65-AD5238233003}"/>
              </a:ext>
            </a:extLst>
          </p:cNvPr>
          <p:cNvCxnSpPr>
            <a:cxnSpLocks/>
          </p:cNvCxnSpPr>
          <p:nvPr/>
        </p:nvCxnSpPr>
        <p:spPr>
          <a:xfrm flipV="1">
            <a:off x="943960" y="1493239"/>
            <a:ext cx="3397542" cy="211922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BD17F5-916A-101E-B974-D847EF5A2AAC}"/>
              </a:ext>
            </a:extLst>
          </p:cNvPr>
          <p:cNvSpPr txBox="1"/>
          <p:nvPr/>
        </p:nvSpPr>
        <p:spPr>
          <a:xfrm>
            <a:off x="4319585" y="109457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2"/>
                </a:solidFill>
              </a:rPr>
              <a:t>Section</a:t>
            </a:r>
            <a:r>
              <a:rPr lang="pt-BR" b="1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806B431-3B82-EEF7-CAB6-04BF6295ACBD}"/>
              </a:ext>
            </a:extLst>
          </p:cNvPr>
          <p:cNvSpPr txBox="1"/>
          <p:nvPr/>
        </p:nvSpPr>
        <p:spPr>
          <a:xfrm rot="19677824">
            <a:off x="1589817" y="241797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</a:rPr>
              <a:t>Section</a:t>
            </a:r>
            <a:r>
              <a:rPr lang="pt-BR" b="1" dirty="0">
                <a:solidFill>
                  <a:schemeClr val="accent1"/>
                </a:solidFill>
              </a:rPr>
              <a:t> 2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6642B02-5583-3096-D191-A2C2B4910039}"/>
              </a:ext>
            </a:extLst>
          </p:cNvPr>
          <p:cNvGrpSpPr/>
          <p:nvPr/>
        </p:nvGrpSpPr>
        <p:grpSpPr>
          <a:xfrm flipH="1">
            <a:off x="5489395" y="1493239"/>
            <a:ext cx="4139767" cy="4562134"/>
            <a:chOff x="1096360" y="1645639"/>
            <a:chExt cx="4545436" cy="4562134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9BC5976-976E-B5DA-4167-D0401DC407C2}"/>
                </a:ext>
              </a:extLst>
            </p:cNvPr>
            <p:cNvCxnSpPr>
              <a:cxnSpLocks/>
            </p:cNvCxnSpPr>
            <p:nvPr/>
          </p:nvCxnSpPr>
          <p:spPr>
            <a:xfrm>
              <a:off x="5641796" y="1645640"/>
              <a:ext cx="0" cy="2442908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0AC68C-02EB-5738-FA22-5FEE41B5902A}"/>
                </a:ext>
              </a:extLst>
            </p:cNvPr>
            <p:cNvCxnSpPr>
              <a:cxnSpLocks/>
            </p:cNvCxnSpPr>
            <p:nvPr/>
          </p:nvCxnSpPr>
          <p:spPr>
            <a:xfrm>
              <a:off x="4493902" y="1645640"/>
              <a:ext cx="0" cy="2978092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3D5F242-5B1B-FAA4-3016-3082BCC9FB9B}"/>
                </a:ext>
              </a:extLst>
            </p:cNvPr>
            <p:cNvCxnSpPr>
              <a:cxnSpLocks/>
            </p:cNvCxnSpPr>
            <p:nvPr/>
          </p:nvCxnSpPr>
          <p:spPr>
            <a:xfrm>
              <a:off x="1109143" y="3764865"/>
              <a:ext cx="0" cy="2442908"/>
            </a:xfrm>
            <a:prstGeom prst="line">
              <a:avLst/>
            </a:prstGeom>
            <a:ln w="762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2C1AEF8-5180-3DFF-0D4D-59DDC8D15DE7}"/>
                </a:ext>
              </a:extLst>
            </p:cNvPr>
            <p:cNvCxnSpPr>
              <a:cxnSpLocks/>
            </p:cNvCxnSpPr>
            <p:nvPr/>
          </p:nvCxnSpPr>
          <p:spPr>
            <a:xfrm>
              <a:off x="4493902" y="1645640"/>
              <a:ext cx="1147894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22A91EC-5AFB-5B84-AF3B-3E8EDC47A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902" y="4088548"/>
              <a:ext cx="1147894" cy="535184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CD8F2B8-F7A3-1E7B-70BD-FE2E45773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0" y="4623732"/>
              <a:ext cx="3397544" cy="1584041"/>
            </a:xfrm>
            <a:prstGeom prst="line">
              <a:avLst/>
            </a:prstGeom>
            <a:ln w="762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54AF415-B65C-9E16-2390-FD12CF228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0" y="1645639"/>
              <a:ext cx="3397542" cy="2119225"/>
            </a:xfrm>
            <a:prstGeom prst="line">
              <a:avLst/>
            </a:prstGeom>
            <a:ln w="762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EBCE7E7-89A1-6355-6421-D7A0A758D85A}"/>
              </a:ext>
            </a:extLst>
          </p:cNvPr>
          <p:cNvCxnSpPr/>
          <p:nvPr/>
        </p:nvCxnSpPr>
        <p:spPr>
          <a:xfrm>
            <a:off x="4341502" y="4639112"/>
            <a:ext cx="1052619" cy="0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9332340-CFDA-FE1A-B568-95B8BBE98574}"/>
              </a:ext>
            </a:extLst>
          </p:cNvPr>
          <p:cNvSpPr txBox="1"/>
          <p:nvPr/>
        </p:nvSpPr>
        <p:spPr>
          <a:xfrm>
            <a:off x="4287731" y="463911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2"/>
                </a:solidFill>
              </a:rPr>
              <a:t>Section</a:t>
            </a:r>
            <a:r>
              <a:rPr lang="pt-BR" sz="1200" dirty="0">
                <a:solidFill>
                  <a:schemeClr val="accent2"/>
                </a:solidFill>
              </a:rPr>
              <a:t> 1 </a:t>
            </a:r>
            <a:r>
              <a:rPr lang="pt-BR" sz="1200" dirty="0" err="1">
                <a:solidFill>
                  <a:schemeClr val="accent2"/>
                </a:solidFill>
              </a:rPr>
              <a:t>span</a:t>
            </a:r>
            <a:endParaRPr lang="pt-BR" sz="1200" dirty="0">
              <a:solidFill>
                <a:schemeClr val="accent2"/>
              </a:solidFill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E08DC40-2A61-9EDB-C080-9360DAA4F791}"/>
              </a:ext>
            </a:extLst>
          </p:cNvPr>
          <p:cNvCxnSpPr>
            <a:cxnSpLocks/>
          </p:cNvCxnSpPr>
          <p:nvPr/>
        </p:nvCxnSpPr>
        <p:spPr>
          <a:xfrm>
            <a:off x="947956" y="6192474"/>
            <a:ext cx="327170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43B6C5E-92E8-C1D7-200B-D2F409ED3CB9}"/>
              </a:ext>
            </a:extLst>
          </p:cNvPr>
          <p:cNvSpPr txBox="1"/>
          <p:nvPr/>
        </p:nvSpPr>
        <p:spPr>
          <a:xfrm>
            <a:off x="1911945" y="619247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</a:rPr>
              <a:t>Section</a:t>
            </a:r>
            <a:r>
              <a:rPr lang="pt-BR" sz="1200" dirty="0">
                <a:solidFill>
                  <a:schemeClr val="accent1"/>
                </a:solidFill>
              </a:rPr>
              <a:t> 2 </a:t>
            </a:r>
            <a:r>
              <a:rPr lang="pt-BR" sz="1200" dirty="0" err="1">
                <a:solidFill>
                  <a:schemeClr val="accent1"/>
                </a:solidFill>
              </a:rPr>
              <a:t>span</a:t>
            </a:r>
            <a:endParaRPr lang="pt-BR" sz="1200" dirty="0">
              <a:solidFill>
                <a:schemeClr val="accent1"/>
              </a:solidFill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846097B-463E-1F5E-E61D-D1FAA7BBF32E}"/>
              </a:ext>
            </a:extLst>
          </p:cNvPr>
          <p:cNvCxnSpPr>
            <a:cxnSpLocks/>
          </p:cNvCxnSpPr>
          <p:nvPr/>
        </p:nvCxnSpPr>
        <p:spPr>
          <a:xfrm>
            <a:off x="4469306" y="1585519"/>
            <a:ext cx="0" cy="2727317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5A21D99-BC26-E194-96AC-519FB16D1734}"/>
              </a:ext>
            </a:extLst>
          </p:cNvPr>
          <p:cNvSpPr txBox="1"/>
          <p:nvPr/>
        </p:nvSpPr>
        <p:spPr>
          <a:xfrm>
            <a:off x="4469306" y="2484381"/>
            <a:ext cx="84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2"/>
                </a:solidFill>
              </a:rPr>
              <a:t>Section</a:t>
            </a:r>
            <a:r>
              <a:rPr lang="pt-BR" sz="1200" dirty="0">
                <a:solidFill>
                  <a:schemeClr val="accent2"/>
                </a:solidFill>
              </a:rPr>
              <a:t> 1 </a:t>
            </a:r>
            <a:br>
              <a:rPr lang="pt-BR" sz="1200" dirty="0">
                <a:solidFill>
                  <a:schemeClr val="accent2"/>
                </a:solidFill>
              </a:rPr>
            </a:br>
            <a:r>
              <a:rPr lang="pt-BR" sz="1200" dirty="0" err="1">
                <a:solidFill>
                  <a:schemeClr val="accent2"/>
                </a:solidFill>
              </a:rPr>
              <a:t>chord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b="1" dirty="0"/>
              <a:t>OR</a:t>
            </a:r>
          </a:p>
          <a:p>
            <a:r>
              <a:rPr lang="pt-BR" sz="1200" dirty="0" err="1">
                <a:solidFill>
                  <a:schemeClr val="accent1"/>
                </a:solidFill>
              </a:rPr>
              <a:t>Section</a:t>
            </a:r>
            <a:r>
              <a:rPr lang="pt-BR" sz="1200" dirty="0">
                <a:solidFill>
                  <a:schemeClr val="accent1"/>
                </a:solidFill>
              </a:rPr>
              <a:t> 2</a:t>
            </a:r>
            <a:br>
              <a:rPr lang="pt-BR" sz="1200" dirty="0">
                <a:solidFill>
                  <a:schemeClr val="accent1"/>
                </a:solidFill>
              </a:rPr>
            </a:br>
            <a:r>
              <a:rPr lang="pt-BR" sz="1200" dirty="0" err="1">
                <a:solidFill>
                  <a:schemeClr val="accent1"/>
                </a:solidFill>
              </a:rPr>
              <a:t>init_chord</a:t>
            </a:r>
            <a:endParaRPr lang="pt-BR" sz="1200" dirty="0">
              <a:solidFill>
                <a:schemeClr val="accent1"/>
              </a:solidFill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72EDDF8-2907-194C-1609-BAF3A1670A9A}"/>
              </a:ext>
            </a:extLst>
          </p:cNvPr>
          <p:cNvCxnSpPr>
            <a:cxnSpLocks/>
          </p:cNvCxnSpPr>
          <p:nvPr/>
        </p:nvCxnSpPr>
        <p:spPr>
          <a:xfrm>
            <a:off x="1070718" y="3699545"/>
            <a:ext cx="0" cy="2210913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CABB6AE-E3EB-658C-F654-A6CE62A9D0B3}"/>
              </a:ext>
            </a:extLst>
          </p:cNvPr>
          <p:cNvSpPr txBox="1"/>
          <p:nvPr/>
        </p:nvSpPr>
        <p:spPr>
          <a:xfrm>
            <a:off x="1070718" y="408200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Section</a:t>
            </a:r>
            <a:r>
              <a:rPr lang="pt-BR" sz="1200" dirty="0"/>
              <a:t> 2 </a:t>
            </a:r>
            <a:br>
              <a:rPr lang="pt-BR" sz="1200" dirty="0"/>
            </a:br>
            <a:r>
              <a:rPr lang="pt-BR" sz="1200" dirty="0" err="1"/>
              <a:t>chord</a:t>
            </a:r>
            <a:endParaRPr lang="pt-BR" sz="12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CC3E58-FDA9-54EC-5B08-E1112451AEBA}"/>
              </a:ext>
            </a:extLst>
          </p:cNvPr>
          <p:cNvCxnSpPr/>
          <p:nvPr/>
        </p:nvCxnSpPr>
        <p:spPr>
          <a:xfrm flipH="1">
            <a:off x="3298893" y="1499139"/>
            <a:ext cx="94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>
            <a:extLst>
              <a:ext uri="{FF2B5EF4-FFF2-40B4-BE49-F238E27FC236}">
                <a16:creationId xmlns:a16="http://schemas.microsoft.com/office/drawing/2014/main" id="{FE4E8B54-C0D8-3CC0-FEB0-C76853ABC8D1}"/>
              </a:ext>
            </a:extLst>
          </p:cNvPr>
          <p:cNvSpPr/>
          <p:nvPr/>
        </p:nvSpPr>
        <p:spPr>
          <a:xfrm rot="10960758">
            <a:off x="3521054" y="1069279"/>
            <a:ext cx="914400" cy="914400"/>
          </a:xfrm>
          <a:prstGeom prst="arc">
            <a:avLst>
              <a:gd name="adj1" fmla="val 18543842"/>
              <a:gd name="adj2" fmla="val 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B14F74F-639E-3B66-171C-50FD06657FDC}"/>
              </a:ext>
            </a:extLst>
          </p:cNvPr>
          <p:cNvSpPr txBox="1"/>
          <p:nvPr/>
        </p:nvSpPr>
        <p:spPr>
          <a:xfrm>
            <a:off x="2617207" y="1504426"/>
            <a:ext cx="101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</a:rPr>
              <a:t>Section</a:t>
            </a:r>
            <a:r>
              <a:rPr lang="pt-BR" sz="1200" dirty="0">
                <a:solidFill>
                  <a:schemeClr val="accent1"/>
                </a:solidFill>
              </a:rPr>
              <a:t> 2 </a:t>
            </a:r>
            <a:br>
              <a:rPr lang="pt-BR" sz="1200" dirty="0">
                <a:solidFill>
                  <a:schemeClr val="accent1"/>
                </a:solidFill>
              </a:rPr>
            </a:br>
            <a:r>
              <a:rPr lang="pt-BR" sz="1200" dirty="0" err="1">
                <a:solidFill>
                  <a:schemeClr val="accent1"/>
                </a:solidFill>
              </a:rPr>
              <a:t>sweep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angle</a:t>
            </a:r>
            <a:endParaRPr lang="pt-BR" sz="1200" dirty="0">
              <a:solidFill>
                <a:schemeClr val="accent1"/>
              </a:solidFill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FF45D8B-919B-E0A6-1D85-70638B954ECE}"/>
              </a:ext>
            </a:extLst>
          </p:cNvPr>
          <p:cNvCxnSpPr/>
          <p:nvPr/>
        </p:nvCxnSpPr>
        <p:spPr>
          <a:xfrm flipH="1">
            <a:off x="5489395" y="880844"/>
            <a:ext cx="349343" cy="5368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39C10ED-BDF0-5F48-7E05-E8BDAA200216}"/>
              </a:ext>
            </a:extLst>
          </p:cNvPr>
          <p:cNvSpPr txBox="1"/>
          <p:nvPr/>
        </p:nvSpPr>
        <p:spPr>
          <a:xfrm>
            <a:off x="5785839" y="566094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2"/>
                </a:solidFill>
              </a:rPr>
              <a:t>Section</a:t>
            </a:r>
            <a:r>
              <a:rPr lang="pt-BR" sz="1200" dirty="0">
                <a:solidFill>
                  <a:schemeClr val="accent2"/>
                </a:solidFill>
              </a:rPr>
              <a:t> 1 </a:t>
            </a:r>
            <a:r>
              <a:rPr lang="pt-BR" sz="1200" dirty="0" err="1">
                <a:solidFill>
                  <a:schemeClr val="accent2"/>
                </a:solidFill>
              </a:rPr>
              <a:t>init_point</a:t>
            </a:r>
            <a:r>
              <a:rPr lang="pt-BR" sz="1200" dirty="0">
                <a:solidFill>
                  <a:schemeClr val="accent2"/>
                </a:solidFill>
              </a:rPr>
              <a:t> OR</a:t>
            </a:r>
          </a:p>
          <a:p>
            <a:r>
              <a:rPr lang="pt-BR" sz="1200" dirty="0"/>
              <a:t>Root point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0A0DC4D-FE3C-A961-7051-4AC40A30A74E}"/>
              </a:ext>
            </a:extLst>
          </p:cNvPr>
          <p:cNvCxnSpPr>
            <a:cxnSpLocks/>
          </p:cNvCxnSpPr>
          <p:nvPr/>
        </p:nvCxnSpPr>
        <p:spPr>
          <a:xfrm>
            <a:off x="3764516" y="795358"/>
            <a:ext cx="555069" cy="6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CE1C8D8-CF39-D39F-56F6-5EF091A6C16E}"/>
              </a:ext>
            </a:extLst>
          </p:cNvPr>
          <p:cNvSpPr txBox="1"/>
          <p:nvPr/>
        </p:nvSpPr>
        <p:spPr>
          <a:xfrm>
            <a:off x="2917168" y="306261"/>
            <a:ext cx="179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</a:rPr>
              <a:t>Section</a:t>
            </a:r>
            <a:r>
              <a:rPr lang="pt-BR" sz="1200" dirty="0">
                <a:solidFill>
                  <a:schemeClr val="accent1"/>
                </a:solidFill>
              </a:rPr>
              <a:t> 2 </a:t>
            </a:r>
            <a:r>
              <a:rPr lang="pt-BR" sz="1200" dirty="0" err="1">
                <a:solidFill>
                  <a:schemeClr val="accent1"/>
                </a:solidFill>
              </a:rPr>
              <a:t>init_point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b="1" dirty="0">
                <a:solidFill>
                  <a:schemeClr val="accent1"/>
                </a:solidFill>
              </a:rPr>
              <a:t>OR</a:t>
            </a:r>
            <a:br>
              <a:rPr lang="pt-BR" sz="1200" dirty="0">
                <a:solidFill>
                  <a:schemeClr val="accent1"/>
                </a:solidFill>
              </a:rPr>
            </a:br>
            <a:r>
              <a:rPr lang="pt-BR" sz="1200" dirty="0" err="1">
                <a:solidFill>
                  <a:schemeClr val="accent2"/>
                </a:solidFill>
              </a:rPr>
              <a:t>Section</a:t>
            </a:r>
            <a:r>
              <a:rPr lang="pt-BR" sz="1200" dirty="0">
                <a:solidFill>
                  <a:schemeClr val="accent2"/>
                </a:solidFill>
              </a:rPr>
              <a:t> 1 </a:t>
            </a:r>
            <a:r>
              <a:rPr lang="pt-BR" sz="1200" dirty="0" err="1">
                <a:solidFill>
                  <a:schemeClr val="accent2"/>
                </a:solidFill>
              </a:rPr>
              <a:t>tip</a:t>
            </a:r>
            <a:r>
              <a:rPr lang="pt-BR" sz="1200" dirty="0">
                <a:solidFill>
                  <a:schemeClr val="accent2"/>
                </a:solidFill>
              </a:rPr>
              <a:t> offset point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5E65F6CD-FE2B-9E58-E3E3-EA51466BD9AB}"/>
              </a:ext>
            </a:extLst>
          </p:cNvPr>
          <p:cNvCxnSpPr>
            <a:cxnSpLocks/>
          </p:cNvCxnSpPr>
          <p:nvPr/>
        </p:nvCxnSpPr>
        <p:spPr>
          <a:xfrm flipH="1">
            <a:off x="930981" y="1639087"/>
            <a:ext cx="15709" cy="190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0762E52-D895-CA64-9946-CC05619225C4}"/>
              </a:ext>
            </a:extLst>
          </p:cNvPr>
          <p:cNvSpPr txBox="1"/>
          <p:nvPr/>
        </p:nvSpPr>
        <p:spPr>
          <a:xfrm>
            <a:off x="107634" y="1262462"/>
            <a:ext cx="1798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</a:rPr>
              <a:t>Section</a:t>
            </a:r>
            <a:r>
              <a:rPr lang="pt-BR" sz="1200" dirty="0">
                <a:solidFill>
                  <a:schemeClr val="accent1"/>
                </a:solidFill>
              </a:rPr>
              <a:t> 2 </a:t>
            </a:r>
            <a:r>
              <a:rPr lang="pt-BR" sz="1200" dirty="0" err="1">
                <a:solidFill>
                  <a:schemeClr val="accent1"/>
                </a:solidFill>
              </a:rPr>
              <a:t>tip</a:t>
            </a:r>
            <a:r>
              <a:rPr lang="pt-BR" sz="1200" dirty="0">
                <a:solidFill>
                  <a:schemeClr val="accent1"/>
                </a:solidFill>
              </a:rPr>
              <a:t> offset point</a:t>
            </a:r>
          </a:p>
        </p:txBody>
      </p:sp>
    </p:spTree>
    <p:extLst>
      <p:ext uri="{BB962C8B-B14F-4D97-AF65-F5344CB8AC3E}">
        <p14:creationId xmlns:p14="http://schemas.microsoft.com/office/powerpoint/2010/main" val="10075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Mariga</dc:creator>
  <cp:lastModifiedBy>Leonardo Mariga</cp:lastModifiedBy>
  <cp:revision>1</cp:revision>
  <dcterms:created xsi:type="dcterms:W3CDTF">2024-01-13T03:31:37Z</dcterms:created>
  <dcterms:modified xsi:type="dcterms:W3CDTF">2024-01-13T05:00:04Z</dcterms:modified>
</cp:coreProperties>
</file>