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4"/>
  </p:notesMasterIdLst>
  <p:sldIdLst>
    <p:sldId id="256" r:id="rId5"/>
    <p:sldId id="263" r:id="rId6"/>
    <p:sldId id="307" r:id="rId7"/>
    <p:sldId id="304" r:id="rId8"/>
    <p:sldId id="308" r:id="rId9"/>
    <p:sldId id="258" r:id="rId10"/>
    <p:sldId id="306" r:id="rId11"/>
    <p:sldId id="264" r:id="rId12"/>
    <p:sldId id="309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25899-7839-2800-25AF-F745DC2FFED6}" v="5" dt="2024-11-20T13:41:13.208"/>
    <p1510:client id="{5B9681A9-7E09-7BD8-1A7D-D56BFCEDD1E7}" v="111" dt="2024-11-20T13:46:12.043"/>
    <p1510:client id="{9DDEDBD3-E326-446B-86F5-DCCFAC0B7AC5}" v="328" dt="2024-11-20T16:30:46.181"/>
    <p1510:client id="{9F5670AB-9A52-4518-B70B-C130EFD4567F}" v="472" dt="2024-11-20T14:49:18.305"/>
    <p1510:client id="{A0FB098D-AA9E-4F08-A52E-4C19CE5C2F50}" v="594" dt="2024-11-20T14:51:43.017"/>
    <p1510:client id="{AD2A070B-AB8B-E477-1356-B283530F4075}" v="312" dt="2024-11-20T16:03:00.767"/>
  </p1510:revLst>
</p1510:revInfo>
</file>

<file path=ppt/tableStyles.xml><?xml version="1.0" encoding="utf-8"?>
<a:tblStyleLst xmlns:a="http://schemas.openxmlformats.org/drawingml/2006/main" def="{60922C18-2FC9-4122-917E-FFFDF240D718}">
  <a:tblStyle styleId="{60922C18-2FC9-4122-917E-FFFDF240D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8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349370AC-83A9-476C-15BD-65A06C6F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86AD91F5-72AE-5D46-011F-4BBD46FCB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5E289286-FD85-507A-7340-5B34303E5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8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8" r:id="rId8"/>
    <p:sldLayoutId id="2147483670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BqcyjkIiJBqlCaDbLT11PKpCvkuHRg8Nuyg-PaR-rA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90946" y="1764643"/>
            <a:ext cx="382201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#1 SAD Project Review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90947" y="3483716"/>
            <a:ext cx="382201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</a:rPr>
              <a:t>R1: </a:t>
            </a:r>
            <a:r>
              <a:rPr lang="it-IT" sz="2200"/>
              <a:t>Migliorare il profilo Giocatore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accent2">
                    <a:lumMod val="25000"/>
                  </a:schemeClr>
                </a:solidFill>
              </a:rPr>
              <a:t>Vincenzo Luigi Bruno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accent2">
                    <a:lumMod val="25000"/>
                  </a:schemeClr>
                </a:solidFill>
              </a:rPr>
              <a:t>Salvatore Cangiano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accent2">
                    <a:lumMod val="25000"/>
                  </a:schemeClr>
                </a:solidFill>
              </a:rPr>
              <a:t>Cristina Carleo</a:t>
            </a:r>
            <a:endParaRPr lang="it-IT" sz="230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2" name="Google Shape;2739;p51">
            <a:extLst>
              <a:ext uri="{FF2B5EF4-FFF2-40B4-BE49-F238E27FC236}">
                <a16:creationId xmlns:a16="http://schemas.microsoft.com/office/drawing/2014/main" id="{455F3A82-3C80-18D9-13D1-01F6EFACB95E}"/>
              </a:ext>
            </a:extLst>
          </p:cNvPr>
          <p:cNvGrpSpPr/>
          <p:nvPr/>
        </p:nvGrpSpPr>
        <p:grpSpPr>
          <a:xfrm>
            <a:off x="-130923" y="1659784"/>
            <a:ext cx="5007723" cy="3483716"/>
            <a:chOff x="277900" y="420125"/>
            <a:chExt cx="6852525" cy="4682425"/>
          </a:xfrm>
        </p:grpSpPr>
        <p:sp>
          <p:nvSpPr>
            <p:cNvPr id="3" name="Google Shape;2740;p51">
              <a:extLst>
                <a:ext uri="{FF2B5EF4-FFF2-40B4-BE49-F238E27FC236}">
                  <a16:creationId xmlns:a16="http://schemas.microsoft.com/office/drawing/2014/main" id="{F612B7C7-2D11-B1CE-F50C-1FC713085691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41;p51">
              <a:extLst>
                <a:ext uri="{FF2B5EF4-FFF2-40B4-BE49-F238E27FC236}">
                  <a16:creationId xmlns:a16="http://schemas.microsoft.com/office/drawing/2014/main" id="{957AA56B-E70C-E91D-8977-CBA94DD18819}"/>
                </a:ext>
              </a:extLst>
            </p:cNvPr>
            <p:cNvSpPr/>
            <p:nvPr/>
          </p:nvSpPr>
          <p:spPr>
            <a:xfrm>
              <a:off x="482160" y="420200"/>
              <a:ext cx="6424601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2;p51">
              <a:extLst>
                <a:ext uri="{FF2B5EF4-FFF2-40B4-BE49-F238E27FC236}">
                  <a16:creationId xmlns:a16="http://schemas.microsoft.com/office/drawing/2014/main" id="{AA0230B7-207B-1338-B968-C5F5AC622E0B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3;p51">
              <a:extLst>
                <a:ext uri="{FF2B5EF4-FFF2-40B4-BE49-F238E27FC236}">
                  <a16:creationId xmlns:a16="http://schemas.microsoft.com/office/drawing/2014/main" id="{70F4E7A1-C540-C1D0-8429-E17736FB6741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4;p51">
              <a:extLst>
                <a:ext uri="{FF2B5EF4-FFF2-40B4-BE49-F238E27FC236}">
                  <a16:creationId xmlns:a16="http://schemas.microsoft.com/office/drawing/2014/main" id="{866DFF55-0519-43A8-CC01-FD613F1A0B4F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51">
              <a:extLst>
                <a:ext uri="{FF2B5EF4-FFF2-40B4-BE49-F238E27FC236}">
                  <a16:creationId xmlns:a16="http://schemas.microsoft.com/office/drawing/2014/main" id="{4BEEB047-35A7-C2EB-A0B2-2B417D2896F2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51">
              <a:extLst>
                <a:ext uri="{FF2B5EF4-FFF2-40B4-BE49-F238E27FC236}">
                  <a16:creationId xmlns:a16="http://schemas.microsoft.com/office/drawing/2014/main" id="{B04BC7B9-12E6-4D6A-0FA2-FD69AFE29204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51">
              <a:extLst>
                <a:ext uri="{FF2B5EF4-FFF2-40B4-BE49-F238E27FC236}">
                  <a16:creationId xmlns:a16="http://schemas.microsoft.com/office/drawing/2014/main" id="{CBE99969-C8F3-E93D-B38D-61B3CA5D7FCE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51">
              <a:extLst>
                <a:ext uri="{FF2B5EF4-FFF2-40B4-BE49-F238E27FC236}">
                  <a16:creationId xmlns:a16="http://schemas.microsoft.com/office/drawing/2014/main" id="{8EBE117A-5AAA-1A5B-3350-3E3D8FA03C01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51">
              <a:extLst>
                <a:ext uri="{FF2B5EF4-FFF2-40B4-BE49-F238E27FC236}">
                  <a16:creationId xmlns:a16="http://schemas.microsoft.com/office/drawing/2014/main" id="{5D62DD28-CAC5-48E8-F9DC-279CB45EF7F9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51">
              <a:extLst>
                <a:ext uri="{FF2B5EF4-FFF2-40B4-BE49-F238E27FC236}">
                  <a16:creationId xmlns:a16="http://schemas.microsoft.com/office/drawing/2014/main" id="{2FC3F6CD-5FC1-0F48-95E4-03861052B399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51">
              <a:extLst>
                <a:ext uri="{FF2B5EF4-FFF2-40B4-BE49-F238E27FC236}">
                  <a16:creationId xmlns:a16="http://schemas.microsoft.com/office/drawing/2014/main" id="{5BEB73BE-4F97-823C-1B32-6B8D73033259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51">
              <a:extLst>
                <a:ext uri="{FF2B5EF4-FFF2-40B4-BE49-F238E27FC236}">
                  <a16:creationId xmlns:a16="http://schemas.microsoft.com/office/drawing/2014/main" id="{B0A84096-0843-24A7-D800-2C25F625C0E8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51">
              <a:extLst>
                <a:ext uri="{FF2B5EF4-FFF2-40B4-BE49-F238E27FC236}">
                  <a16:creationId xmlns:a16="http://schemas.microsoft.com/office/drawing/2014/main" id="{3BAB3B9C-7CED-2849-4FB5-922921FFEDA0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51">
              <a:extLst>
                <a:ext uri="{FF2B5EF4-FFF2-40B4-BE49-F238E27FC236}">
                  <a16:creationId xmlns:a16="http://schemas.microsoft.com/office/drawing/2014/main" id="{22CECE8C-C8A5-165D-1FAF-82F90EA85B3A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51">
              <a:extLst>
                <a:ext uri="{FF2B5EF4-FFF2-40B4-BE49-F238E27FC236}">
                  <a16:creationId xmlns:a16="http://schemas.microsoft.com/office/drawing/2014/main" id="{D5E26863-6676-CFA4-4398-042BEA7A6E45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51">
              <a:extLst>
                <a:ext uri="{FF2B5EF4-FFF2-40B4-BE49-F238E27FC236}">
                  <a16:creationId xmlns:a16="http://schemas.microsoft.com/office/drawing/2014/main" id="{0EF66154-1D00-B9CE-6AF1-0CE4AFDEEA2F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51">
              <a:extLst>
                <a:ext uri="{FF2B5EF4-FFF2-40B4-BE49-F238E27FC236}">
                  <a16:creationId xmlns:a16="http://schemas.microsoft.com/office/drawing/2014/main" id="{38769EAA-9568-2872-C3ED-0F80E7D791DB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51">
              <a:extLst>
                <a:ext uri="{FF2B5EF4-FFF2-40B4-BE49-F238E27FC236}">
                  <a16:creationId xmlns:a16="http://schemas.microsoft.com/office/drawing/2014/main" id="{3C11486C-C291-0C33-8375-4F15D35F7FB8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51">
              <a:extLst>
                <a:ext uri="{FF2B5EF4-FFF2-40B4-BE49-F238E27FC236}">
                  <a16:creationId xmlns:a16="http://schemas.microsoft.com/office/drawing/2014/main" id="{0AE0022A-F33A-98D6-11C7-7E38F4745595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51">
              <a:extLst>
                <a:ext uri="{FF2B5EF4-FFF2-40B4-BE49-F238E27FC236}">
                  <a16:creationId xmlns:a16="http://schemas.microsoft.com/office/drawing/2014/main" id="{45FD26BF-5D32-6A14-38D3-175435DEC6B3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51">
              <a:extLst>
                <a:ext uri="{FF2B5EF4-FFF2-40B4-BE49-F238E27FC236}">
                  <a16:creationId xmlns:a16="http://schemas.microsoft.com/office/drawing/2014/main" id="{6DD11245-7E81-05C3-63E9-93766E859D76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51">
              <a:extLst>
                <a:ext uri="{FF2B5EF4-FFF2-40B4-BE49-F238E27FC236}">
                  <a16:creationId xmlns:a16="http://schemas.microsoft.com/office/drawing/2014/main" id="{8E840C0F-E1BF-B2E3-E6A4-F728C2A4E31C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51">
              <a:extLst>
                <a:ext uri="{FF2B5EF4-FFF2-40B4-BE49-F238E27FC236}">
                  <a16:creationId xmlns:a16="http://schemas.microsoft.com/office/drawing/2014/main" id="{CF88ED68-7C0E-6706-06AD-378329972BDE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4;p51">
              <a:extLst>
                <a:ext uri="{FF2B5EF4-FFF2-40B4-BE49-F238E27FC236}">
                  <a16:creationId xmlns:a16="http://schemas.microsoft.com/office/drawing/2014/main" id="{6F079E9C-1C74-504D-7398-43D992497C54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5;p51">
              <a:extLst>
                <a:ext uri="{FF2B5EF4-FFF2-40B4-BE49-F238E27FC236}">
                  <a16:creationId xmlns:a16="http://schemas.microsoft.com/office/drawing/2014/main" id="{DA2ACA8E-C397-9F14-9404-C4745CCD60C1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6;p51">
              <a:extLst>
                <a:ext uri="{FF2B5EF4-FFF2-40B4-BE49-F238E27FC236}">
                  <a16:creationId xmlns:a16="http://schemas.microsoft.com/office/drawing/2014/main" id="{44638000-A8B8-D92A-E05C-43D2FE7686CA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7;p51">
              <a:extLst>
                <a:ext uri="{FF2B5EF4-FFF2-40B4-BE49-F238E27FC236}">
                  <a16:creationId xmlns:a16="http://schemas.microsoft.com/office/drawing/2014/main" id="{342D982F-040A-80A3-8568-CDD1DD197386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8;p51">
              <a:extLst>
                <a:ext uri="{FF2B5EF4-FFF2-40B4-BE49-F238E27FC236}">
                  <a16:creationId xmlns:a16="http://schemas.microsoft.com/office/drawing/2014/main" id="{73A09710-D325-A49C-90F3-EFC9EAA5AB64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9;p51">
              <a:extLst>
                <a:ext uri="{FF2B5EF4-FFF2-40B4-BE49-F238E27FC236}">
                  <a16:creationId xmlns:a16="http://schemas.microsoft.com/office/drawing/2014/main" id="{6461EC15-EE66-9F86-807B-C3B607ADAE0F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0;p51">
              <a:extLst>
                <a:ext uri="{FF2B5EF4-FFF2-40B4-BE49-F238E27FC236}">
                  <a16:creationId xmlns:a16="http://schemas.microsoft.com/office/drawing/2014/main" id="{75D9D84A-E9AD-134B-9581-B34B11A5DBDB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1;p51">
              <a:extLst>
                <a:ext uri="{FF2B5EF4-FFF2-40B4-BE49-F238E27FC236}">
                  <a16:creationId xmlns:a16="http://schemas.microsoft.com/office/drawing/2014/main" id="{ED228543-164E-5732-1F12-FA05BD6F869A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2;p51">
              <a:extLst>
                <a:ext uri="{FF2B5EF4-FFF2-40B4-BE49-F238E27FC236}">
                  <a16:creationId xmlns:a16="http://schemas.microsoft.com/office/drawing/2014/main" id="{B9D22294-8F41-B888-99D3-5AA10368D034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3;p51">
              <a:extLst>
                <a:ext uri="{FF2B5EF4-FFF2-40B4-BE49-F238E27FC236}">
                  <a16:creationId xmlns:a16="http://schemas.microsoft.com/office/drawing/2014/main" id="{298040B2-39AF-153C-D0B9-95F7B4BCCABE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4;p51">
              <a:extLst>
                <a:ext uri="{FF2B5EF4-FFF2-40B4-BE49-F238E27FC236}">
                  <a16:creationId xmlns:a16="http://schemas.microsoft.com/office/drawing/2014/main" id="{9804BB4A-F619-E1DF-9DE4-7B9285D49D7A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5;p51">
              <a:extLst>
                <a:ext uri="{FF2B5EF4-FFF2-40B4-BE49-F238E27FC236}">
                  <a16:creationId xmlns:a16="http://schemas.microsoft.com/office/drawing/2014/main" id="{1DEDCCB3-6E3B-2DBE-2C05-58D54E771926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6;p51">
              <a:extLst>
                <a:ext uri="{FF2B5EF4-FFF2-40B4-BE49-F238E27FC236}">
                  <a16:creationId xmlns:a16="http://schemas.microsoft.com/office/drawing/2014/main" id="{66E38779-D8E0-4777-E6DE-9B6B8EAE8659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7;p51">
              <a:extLst>
                <a:ext uri="{FF2B5EF4-FFF2-40B4-BE49-F238E27FC236}">
                  <a16:creationId xmlns:a16="http://schemas.microsoft.com/office/drawing/2014/main" id="{1F11F524-AA0F-2273-AAB1-204548D72558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8;p51">
              <a:extLst>
                <a:ext uri="{FF2B5EF4-FFF2-40B4-BE49-F238E27FC236}">
                  <a16:creationId xmlns:a16="http://schemas.microsoft.com/office/drawing/2014/main" id="{3217A7A3-4EDB-E731-FEC7-04719496EB71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9;p51">
              <a:extLst>
                <a:ext uri="{FF2B5EF4-FFF2-40B4-BE49-F238E27FC236}">
                  <a16:creationId xmlns:a16="http://schemas.microsoft.com/office/drawing/2014/main" id="{6B02FFE9-5CE1-86F7-6DA6-211A54B5C878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0;p51">
              <a:extLst>
                <a:ext uri="{FF2B5EF4-FFF2-40B4-BE49-F238E27FC236}">
                  <a16:creationId xmlns:a16="http://schemas.microsoft.com/office/drawing/2014/main" id="{18F6D2F0-4455-6FF4-0AD5-8DC8761D32F7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1;p51">
              <a:extLst>
                <a:ext uri="{FF2B5EF4-FFF2-40B4-BE49-F238E27FC236}">
                  <a16:creationId xmlns:a16="http://schemas.microsoft.com/office/drawing/2014/main" id="{AC8613D7-9B1D-7A00-3D20-DFADB46E40BE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2;p51">
              <a:extLst>
                <a:ext uri="{FF2B5EF4-FFF2-40B4-BE49-F238E27FC236}">
                  <a16:creationId xmlns:a16="http://schemas.microsoft.com/office/drawing/2014/main" id="{16E5C619-3666-8CEF-903A-15AFECA853B9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3;p51">
              <a:extLst>
                <a:ext uri="{FF2B5EF4-FFF2-40B4-BE49-F238E27FC236}">
                  <a16:creationId xmlns:a16="http://schemas.microsoft.com/office/drawing/2014/main" id="{BF00EB65-0CB8-CA12-29AD-BC9F302FCF95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4;p51">
              <a:extLst>
                <a:ext uri="{FF2B5EF4-FFF2-40B4-BE49-F238E27FC236}">
                  <a16:creationId xmlns:a16="http://schemas.microsoft.com/office/drawing/2014/main" id="{1271E2D8-6169-F9F4-4238-51AE4D0113EA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5;p51">
              <a:extLst>
                <a:ext uri="{FF2B5EF4-FFF2-40B4-BE49-F238E27FC236}">
                  <a16:creationId xmlns:a16="http://schemas.microsoft.com/office/drawing/2014/main" id="{A1D18264-80A9-96D3-2E02-3BDC0F503B64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6;p51">
              <a:extLst>
                <a:ext uri="{FF2B5EF4-FFF2-40B4-BE49-F238E27FC236}">
                  <a16:creationId xmlns:a16="http://schemas.microsoft.com/office/drawing/2014/main" id="{5DC89A27-EF78-E70E-6BBF-AA7DFFE7251F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7;p51">
              <a:extLst>
                <a:ext uri="{FF2B5EF4-FFF2-40B4-BE49-F238E27FC236}">
                  <a16:creationId xmlns:a16="http://schemas.microsoft.com/office/drawing/2014/main" id="{6F4512C1-257F-1BCB-F466-EA408AD73A2D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8;p51">
              <a:extLst>
                <a:ext uri="{FF2B5EF4-FFF2-40B4-BE49-F238E27FC236}">
                  <a16:creationId xmlns:a16="http://schemas.microsoft.com/office/drawing/2014/main" id="{473EE6A4-9FFD-D007-90BB-1DE467A71C46}"/>
                </a:ext>
              </a:extLst>
            </p:cNvPr>
            <p:cNvSpPr/>
            <p:nvPr/>
          </p:nvSpPr>
          <p:spPr>
            <a:xfrm>
              <a:off x="3374175" y="4889025"/>
              <a:ext cx="198751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9;p51">
              <a:extLst>
                <a:ext uri="{FF2B5EF4-FFF2-40B4-BE49-F238E27FC236}">
                  <a16:creationId xmlns:a16="http://schemas.microsoft.com/office/drawing/2014/main" id="{CE5C1656-8B95-0790-83F6-C508B7BED7DF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0;p51">
              <a:extLst>
                <a:ext uri="{FF2B5EF4-FFF2-40B4-BE49-F238E27FC236}">
                  <a16:creationId xmlns:a16="http://schemas.microsoft.com/office/drawing/2014/main" id="{65320A06-DB40-994F-E783-B103A6B27F8D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1;p51">
              <a:extLst>
                <a:ext uri="{FF2B5EF4-FFF2-40B4-BE49-F238E27FC236}">
                  <a16:creationId xmlns:a16="http://schemas.microsoft.com/office/drawing/2014/main" id="{E4B52F38-9FD2-8F9B-80A8-C8D756C443B7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2;p51">
              <a:extLst>
                <a:ext uri="{FF2B5EF4-FFF2-40B4-BE49-F238E27FC236}">
                  <a16:creationId xmlns:a16="http://schemas.microsoft.com/office/drawing/2014/main" id="{403EA7C3-6EBC-2EF0-3F4C-12105C43CA92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3;p51">
              <a:extLst>
                <a:ext uri="{FF2B5EF4-FFF2-40B4-BE49-F238E27FC236}">
                  <a16:creationId xmlns:a16="http://schemas.microsoft.com/office/drawing/2014/main" id="{A5CFEF43-A9F1-7659-1F56-6E8A14B0333A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4;p51">
              <a:extLst>
                <a:ext uri="{FF2B5EF4-FFF2-40B4-BE49-F238E27FC236}">
                  <a16:creationId xmlns:a16="http://schemas.microsoft.com/office/drawing/2014/main" id="{FF1E135F-6B47-A087-0202-B9BC6B751A86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5;p51">
              <a:extLst>
                <a:ext uri="{FF2B5EF4-FFF2-40B4-BE49-F238E27FC236}">
                  <a16:creationId xmlns:a16="http://schemas.microsoft.com/office/drawing/2014/main" id="{DDBB7526-340C-397C-4A19-7DA534540DE9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6;p51">
              <a:extLst>
                <a:ext uri="{FF2B5EF4-FFF2-40B4-BE49-F238E27FC236}">
                  <a16:creationId xmlns:a16="http://schemas.microsoft.com/office/drawing/2014/main" id="{B8DF00E6-D28E-AC4B-0416-E6BE20EF6B09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7;p51">
              <a:extLst>
                <a:ext uri="{FF2B5EF4-FFF2-40B4-BE49-F238E27FC236}">
                  <a16:creationId xmlns:a16="http://schemas.microsoft.com/office/drawing/2014/main" id="{1D6E1C0F-D740-0CEA-8906-173A7D080782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8;p51">
              <a:extLst>
                <a:ext uri="{FF2B5EF4-FFF2-40B4-BE49-F238E27FC236}">
                  <a16:creationId xmlns:a16="http://schemas.microsoft.com/office/drawing/2014/main" id="{2927BAED-0072-7936-EC0C-3EF49E7231F8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9;p51">
              <a:extLst>
                <a:ext uri="{FF2B5EF4-FFF2-40B4-BE49-F238E27FC236}">
                  <a16:creationId xmlns:a16="http://schemas.microsoft.com/office/drawing/2014/main" id="{1B70B8A3-1101-79AD-72F5-E68647768494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0;p51">
              <a:extLst>
                <a:ext uri="{FF2B5EF4-FFF2-40B4-BE49-F238E27FC236}">
                  <a16:creationId xmlns:a16="http://schemas.microsoft.com/office/drawing/2014/main" id="{1EA5870D-C661-FFC2-ADD5-4047FEA97926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2801;p51">
              <a:extLst>
                <a:ext uri="{FF2B5EF4-FFF2-40B4-BE49-F238E27FC236}">
                  <a16:creationId xmlns:a16="http://schemas.microsoft.com/office/drawing/2014/main" id="{FC766F82-239F-FFBA-30CA-FC911BB8600A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2802;p51">
              <a:extLst>
                <a:ext uri="{FF2B5EF4-FFF2-40B4-BE49-F238E27FC236}">
                  <a16:creationId xmlns:a16="http://schemas.microsoft.com/office/drawing/2014/main" id="{7699BF45-69A1-DF41-657F-FB69DD869C5F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2803;p51">
              <a:extLst>
                <a:ext uri="{FF2B5EF4-FFF2-40B4-BE49-F238E27FC236}">
                  <a16:creationId xmlns:a16="http://schemas.microsoft.com/office/drawing/2014/main" id="{4B650DD6-6CC8-49F0-925D-AC6D86EF84FB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2804;p51">
              <a:extLst>
                <a:ext uri="{FF2B5EF4-FFF2-40B4-BE49-F238E27FC236}">
                  <a16:creationId xmlns:a16="http://schemas.microsoft.com/office/drawing/2014/main" id="{5CADEDE4-66BA-0D50-F757-A0091453752E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2805;p51">
              <a:extLst>
                <a:ext uri="{FF2B5EF4-FFF2-40B4-BE49-F238E27FC236}">
                  <a16:creationId xmlns:a16="http://schemas.microsoft.com/office/drawing/2014/main" id="{15141893-0D9B-C471-A883-48FD54E5EC52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2806;p51">
              <a:extLst>
                <a:ext uri="{FF2B5EF4-FFF2-40B4-BE49-F238E27FC236}">
                  <a16:creationId xmlns:a16="http://schemas.microsoft.com/office/drawing/2014/main" id="{5317E868-D2EC-A121-7264-CBB0F24CDB98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2807;p51">
              <a:extLst>
                <a:ext uri="{FF2B5EF4-FFF2-40B4-BE49-F238E27FC236}">
                  <a16:creationId xmlns:a16="http://schemas.microsoft.com/office/drawing/2014/main" id="{091C5FF7-9367-FFC0-22DF-1185D299D313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2808;p51">
              <a:extLst>
                <a:ext uri="{FF2B5EF4-FFF2-40B4-BE49-F238E27FC236}">
                  <a16:creationId xmlns:a16="http://schemas.microsoft.com/office/drawing/2014/main" id="{8A104649-447F-7832-A39A-A0B9FF9AFF79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2809;p51">
              <a:extLst>
                <a:ext uri="{FF2B5EF4-FFF2-40B4-BE49-F238E27FC236}">
                  <a16:creationId xmlns:a16="http://schemas.microsoft.com/office/drawing/2014/main" id="{878B6128-5EF7-390C-D364-584F4D07E5B7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2810;p51">
              <a:extLst>
                <a:ext uri="{FF2B5EF4-FFF2-40B4-BE49-F238E27FC236}">
                  <a16:creationId xmlns:a16="http://schemas.microsoft.com/office/drawing/2014/main" id="{B81CE7FD-4E74-7DF2-0310-685404ED7D74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811;p51">
              <a:extLst>
                <a:ext uri="{FF2B5EF4-FFF2-40B4-BE49-F238E27FC236}">
                  <a16:creationId xmlns:a16="http://schemas.microsoft.com/office/drawing/2014/main" id="{6FD7EE05-9A9A-2E48-6322-4DC5C194AD7A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812;p51">
              <a:extLst>
                <a:ext uri="{FF2B5EF4-FFF2-40B4-BE49-F238E27FC236}">
                  <a16:creationId xmlns:a16="http://schemas.microsoft.com/office/drawing/2014/main" id="{84459952-81EE-D6F7-654D-10481785EE06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813;p51">
              <a:extLst>
                <a:ext uri="{FF2B5EF4-FFF2-40B4-BE49-F238E27FC236}">
                  <a16:creationId xmlns:a16="http://schemas.microsoft.com/office/drawing/2014/main" id="{E88F3BAB-628D-FA4A-14A2-2C5AFFF9ADCB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814;p51">
              <a:extLst>
                <a:ext uri="{FF2B5EF4-FFF2-40B4-BE49-F238E27FC236}">
                  <a16:creationId xmlns:a16="http://schemas.microsoft.com/office/drawing/2014/main" id="{7A426BE5-09E0-2DFB-944D-8DAD983AC877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815;p51">
              <a:extLst>
                <a:ext uri="{FF2B5EF4-FFF2-40B4-BE49-F238E27FC236}">
                  <a16:creationId xmlns:a16="http://schemas.microsoft.com/office/drawing/2014/main" id="{C069E33A-3C8A-CB40-2C6C-F9828FA6AC90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816;p51">
              <a:extLst>
                <a:ext uri="{FF2B5EF4-FFF2-40B4-BE49-F238E27FC236}">
                  <a16:creationId xmlns:a16="http://schemas.microsoft.com/office/drawing/2014/main" id="{75E12E5A-49FC-96DB-E3A7-F14A071AFA7A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817;p51">
              <a:extLst>
                <a:ext uri="{FF2B5EF4-FFF2-40B4-BE49-F238E27FC236}">
                  <a16:creationId xmlns:a16="http://schemas.microsoft.com/office/drawing/2014/main" id="{809A2012-49A4-A103-DB82-F81DB302598B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818;p51">
              <a:extLst>
                <a:ext uri="{FF2B5EF4-FFF2-40B4-BE49-F238E27FC236}">
                  <a16:creationId xmlns:a16="http://schemas.microsoft.com/office/drawing/2014/main" id="{2D0D4317-7573-0DE0-AAC2-56926C8CAE31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819;p51">
              <a:extLst>
                <a:ext uri="{FF2B5EF4-FFF2-40B4-BE49-F238E27FC236}">
                  <a16:creationId xmlns:a16="http://schemas.microsoft.com/office/drawing/2014/main" id="{A8FD7CA3-6821-27AC-1D94-BD1C1A1E3A80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820;p51">
              <a:extLst>
                <a:ext uri="{FF2B5EF4-FFF2-40B4-BE49-F238E27FC236}">
                  <a16:creationId xmlns:a16="http://schemas.microsoft.com/office/drawing/2014/main" id="{06B9D068-66AF-E640-0FD5-5B322AD4104C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821;p51">
              <a:extLst>
                <a:ext uri="{FF2B5EF4-FFF2-40B4-BE49-F238E27FC236}">
                  <a16:creationId xmlns:a16="http://schemas.microsoft.com/office/drawing/2014/main" id="{A6DC1BB0-2576-6384-7A9E-863C5EA68531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822;p51">
              <a:extLst>
                <a:ext uri="{FF2B5EF4-FFF2-40B4-BE49-F238E27FC236}">
                  <a16:creationId xmlns:a16="http://schemas.microsoft.com/office/drawing/2014/main" id="{2C2B2A7A-A66E-C859-EDBF-B4313EEA16D2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823;p51">
              <a:extLst>
                <a:ext uri="{FF2B5EF4-FFF2-40B4-BE49-F238E27FC236}">
                  <a16:creationId xmlns:a16="http://schemas.microsoft.com/office/drawing/2014/main" id="{A580FEF9-DB4E-9093-8CA8-E0DF653D07F2}"/>
                </a:ext>
              </a:extLst>
            </p:cNvPr>
            <p:cNvSpPr/>
            <p:nvPr/>
          </p:nvSpPr>
          <p:spPr>
            <a:xfrm>
              <a:off x="2773400" y="3582126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824;p51">
              <a:extLst>
                <a:ext uri="{FF2B5EF4-FFF2-40B4-BE49-F238E27FC236}">
                  <a16:creationId xmlns:a16="http://schemas.microsoft.com/office/drawing/2014/main" id="{2164052B-56D9-CC48-5396-7282011562E7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825;p51">
              <a:extLst>
                <a:ext uri="{FF2B5EF4-FFF2-40B4-BE49-F238E27FC236}">
                  <a16:creationId xmlns:a16="http://schemas.microsoft.com/office/drawing/2014/main" id="{D2992A27-6DDA-7E53-BDFF-BC599DF7BF3C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826;p51">
              <a:extLst>
                <a:ext uri="{FF2B5EF4-FFF2-40B4-BE49-F238E27FC236}">
                  <a16:creationId xmlns:a16="http://schemas.microsoft.com/office/drawing/2014/main" id="{A2BB415A-A6C7-8AE5-436C-04C8483ABE99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827;p51">
              <a:extLst>
                <a:ext uri="{FF2B5EF4-FFF2-40B4-BE49-F238E27FC236}">
                  <a16:creationId xmlns:a16="http://schemas.microsoft.com/office/drawing/2014/main" id="{119E7684-7601-D662-F2FA-C2A44EC124A4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828;p51">
              <a:extLst>
                <a:ext uri="{FF2B5EF4-FFF2-40B4-BE49-F238E27FC236}">
                  <a16:creationId xmlns:a16="http://schemas.microsoft.com/office/drawing/2014/main" id="{3251D818-E667-17DB-C6F3-EDD54506AE12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829;p51">
              <a:extLst>
                <a:ext uri="{FF2B5EF4-FFF2-40B4-BE49-F238E27FC236}">
                  <a16:creationId xmlns:a16="http://schemas.microsoft.com/office/drawing/2014/main" id="{B44212A5-9E38-AD71-5A17-3D51FA50EA1C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830;p51">
              <a:extLst>
                <a:ext uri="{FF2B5EF4-FFF2-40B4-BE49-F238E27FC236}">
                  <a16:creationId xmlns:a16="http://schemas.microsoft.com/office/drawing/2014/main" id="{60AD1FCD-70D1-74F3-ABB0-DD9A9E125218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831;p51">
              <a:extLst>
                <a:ext uri="{FF2B5EF4-FFF2-40B4-BE49-F238E27FC236}">
                  <a16:creationId xmlns:a16="http://schemas.microsoft.com/office/drawing/2014/main" id="{9FC6496A-E755-F409-2B7A-D98AA139EECF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832;p51">
              <a:extLst>
                <a:ext uri="{FF2B5EF4-FFF2-40B4-BE49-F238E27FC236}">
                  <a16:creationId xmlns:a16="http://schemas.microsoft.com/office/drawing/2014/main" id="{6ACB246B-CDEB-DE15-A43F-5D96FFC968E4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833;p51">
              <a:extLst>
                <a:ext uri="{FF2B5EF4-FFF2-40B4-BE49-F238E27FC236}">
                  <a16:creationId xmlns:a16="http://schemas.microsoft.com/office/drawing/2014/main" id="{F856490C-224F-2F53-ADFB-EDDAFF031AA8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834;p51">
              <a:extLst>
                <a:ext uri="{FF2B5EF4-FFF2-40B4-BE49-F238E27FC236}">
                  <a16:creationId xmlns:a16="http://schemas.microsoft.com/office/drawing/2014/main" id="{6F87D155-CFBD-FE2A-1B52-E4DEF3FEDDF4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835;p51">
              <a:extLst>
                <a:ext uri="{FF2B5EF4-FFF2-40B4-BE49-F238E27FC236}">
                  <a16:creationId xmlns:a16="http://schemas.microsoft.com/office/drawing/2014/main" id="{AC47DF40-BBB5-EC02-2F7D-31D44BAC48EB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836;p51">
              <a:extLst>
                <a:ext uri="{FF2B5EF4-FFF2-40B4-BE49-F238E27FC236}">
                  <a16:creationId xmlns:a16="http://schemas.microsoft.com/office/drawing/2014/main" id="{E17ED8F6-8D62-56FE-B1CA-7514F420B0C4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837;p51">
              <a:extLst>
                <a:ext uri="{FF2B5EF4-FFF2-40B4-BE49-F238E27FC236}">
                  <a16:creationId xmlns:a16="http://schemas.microsoft.com/office/drawing/2014/main" id="{F73DAEB2-6ACD-3090-4F1D-18C64A0F5B07}"/>
                </a:ext>
              </a:extLst>
            </p:cNvPr>
            <p:cNvSpPr/>
            <p:nvPr/>
          </p:nvSpPr>
          <p:spPr>
            <a:xfrm>
              <a:off x="2580249" y="3720749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838;p51">
              <a:extLst>
                <a:ext uri="{FF2B5EF4-FFF2-40B4-BE49-F238E27FC236}">
                  <a16:creationId xmlns:a16="http://schemas.microsoft.com/office/drawing/2014/main" id="{DB034E97-CA32-7C16-6552-365EB56EDFD3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839;p51">
              <a:extLst>
                <a:ext uri="{FF2B5EF4-FFF2-40B4-BE49-F238E27FC236}">
                  <a16:creationId xmlns:a16="http://schemas.microsoft.com/office/drawing/2014/main" id="{B6485CB2-BFD0-1924-7FEE-76C67D6913D5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840;p51">
              <a:extLst>
                <a:ext uri="{FF2B5EF4-FFF2-40B4-BE49-F238E27FC236}">
                  <a16:creationId xmlns:a16="http://schemas.microsoft.com/office/drawing/2014/main" id="{75BDC683-1623-C3B7-C4FF-75D12F692C02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841;p51">
              <a:extLst>
                <a:ext uri="{FF2B5EF4-FFF2-40B4-BE49-F238E27FC236}">
                  <a16:creationId xmlns:a16="http://schemas.microsoft.com/office/drawing/2014/main" id="{437FF65D-868D-9CFC-D3AC-4CDE9825AEA9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842;p51">
              <a:extLst>
                <a:ext uri="{FF2B5EF4-FFF2-40B4-BE49-F238E27FC236}">
                  <a16:creationId xmlns:a16="http://schemas.microsoft.com/office/drawing/2014/main" id="{F152E070-2598-B75C-1D12-F809E10ECC05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843;p51">
              <a:extLst>
                <a:ext uri="{FF2B5EF4-FFF2-40B4-BE49-F238E27FC236}">
                  <a16:creationId xmlns:a16="http://schemas.microsoft.com/office/drawing/2014/main" id="{8DEF646D-4AA3-71D2-90C7-7A7C4CBAB43E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844;p51">
              <a:extLst>
                <a:ext uri="{FF2B5EF4-FFF2-40B4-BE49-F238E27FC236}">
                  <a16:creationId xmlns:a16="http://schemas.microsoft.com/office/drawing/2014/main" id="{BD53FD5B-2D5A-D50F-F4E2-7B996666A5D3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845;p51">
              <a:extLst>
                <a:ext uri="{FF2B5EF4-FFF2-40B4-BE49-F238E27FC236}">
                  <a16:creationId xmlns:a16="http://schemas.microsoft.com/office/drawing/2014/main" id="{2819039C-DDE4-618F-BCB9-A4DF3BBE7329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2846;p51">
              <a:extLst>
                <a:ext uri="{FF2B5EF4-FFF2-40B4-BE49-F238E27FC236}">
                  <a16:creationId xmlns:a16="http://schemas.microsoft.com/office/drawing/2014/main" id="{FF28C062-CE98-CC22-5458-F3ABF5225316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2847;p51">
              <a:extLst>
                <a:ext uri="{FF2B5EF4-FFF2-40B4-BE49-F238E27FC236}">
                  <a16:creationId xmlns:a16="http://schemas.microsoft.com/office/drawing/2014/main" id="{AA028DF4-34FC-0A99-4697-0B98489BE115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2848;p51">
              <a:extLst>
                <a:ext uri="{FF2B5EF4-FFF2-40B4-BE49-F238E27FC236}">
                  <a16:creationId xmlns:a16="http://schemas.microsoft.com/office/drawing/2014/main" id="{3E1120F4-3F51-89FA-6097-E5BF6D1F1C83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2849;p51">
              <a:extLst>
                <a:ext uri="{FF2B5EF4-FFF2-40B4-BE49-F238E27FC236}">
                  <a16:creationId xmlns:a16="http://schemas.microsoft.com/office/drawing/2014/main" id="{223C5B57-2616-746E-40B5-27D6003BE4C4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2850;p51">
              <a:extLst>
                <a:ext uri="{FF2B5EF4-FFF2-40B4-BE49-F238E27FC236}">
                  <a16:creationId xmlns:a16="http://schemas.microsoft.com/office/drawing/2014/main" id="{D847B7A2-FAE2-FCB5-9C18-BC68C65EAA0F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2851;p51">
              <a:extLst>
                <a:ext uri="{FF2B5EF4-FFF2-40B4-BE49-F238E27FC236}">
                  <a16:creationId xmlns:a16="http://schemas.microsoft.com/office/drawing/2014/main" id="{91288A8D-7424-0AC6-AE5E-29E3CEF453D9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2852;p51">
              <a:extLst>
                <a:ext uri="{FF2B5EF4-FFF2-40B4-BE49-F238E27FC236}">
                  <a16:creationId xmlns:a16="http://schemas.microsoft.com/office/drawing/2014/main" id="{16B6B942-218B-5D81-FB07-C109C71D4A9B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2853;p51">
              <a:extLst>
                <a:ext uri="{FF2B5EF4-FFF2-40B4-BE49-F238E27FC236}">
                  <a16:creationId xmlns:a16="http://schemas.microsoft.com/office/drawing/2014/main" id="{47E22CA5-6F51-0C36-6034-05C6BD051AFA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2854;p51">
              <a:extLst>
                <a:ext uri="{FF2B5EF4-FFF2-40B4-BE49-F238E27FC236}">
                  <a16:creationId xmlns:a16="http://schemas.microsoft.com/office/drawing/2014/main" id="{BA91411F-017F-0DB2-774D-62357EB34F07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2855;p51">
              <a:extLst>
                <a:ext uri="{FF2B5EF4-FFF2-40B4-BE49-F238E27FC236}">
                  <a16:creationId xmlns:a16="http://schemas.microsoft.com/office/drawing/2014/main" id="{59C2E56C-5AC0-7EFB-B8E2-6D529CCDFC19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2856;p51">
              <a:extLst>
                <a:ext uri="{FF2B5EF4-FFF2-40B4-BE49-F238E27FC236}">
                  <a16:creationId xmlns:a16="http://schemas.microsoft.com/office/drawing/2014/main" id="{0E4B036B-D173-BE6D-8922-0082BCD3FA07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2857;p51">
              <a:extLst>
                <a:ext uri="{FF2B5EF4-FFF2-40B4-BE49-F238E27FC236}">
                  <a16:creationId xmlns:a16="http://schemas.microsoft.com/office/drawing/2014/main" id="{3C6CCD7C-478B-5D0C-2B77-48C41B72E5B4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2858;p51">
              <a:extLst>
                <a:ext uri="{FF2B5EF4-FFF2-40B4-BE49-F238E27FC236}">
                  <a16:creationId xmlns:a16="http://schemas.microsoft.com/office/drawing/2014/main" id="{5635F4FB-B957-F640-3D9A-FE303B7207EE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2859;p51">
              <a:extLst>
                <a:ext uri="{FF2B5EF4-FFF2-40B4-BE49-F238E27FC236}">
                  <a16:creationId xmlns:a16="http://schemas.microsoft.com/office/drawing/2014/main" id="{77A46FB6-FDFD-B493-034A-DDD7F9204AF1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2860;p51">
              <a:extLst>
                <a:ext uri="{FF2B5EF4-FFF2-40B4-BE49-F238E27FC236}">
                  <a16:creationId xmlns:a16="http://schemas.microsoft.com/office/drawing/2014/main" id="{666949C5-8461-596A-6524-08D8DB2C8AE7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861;p51">
              <a:extLst>
                <a:ext uri="{FF2B5EF4-FFF2-40B4-BE49-F238E27FC236}">
                  <a16:creationId xmlns:a16="http://schemas.microsoft.com/office/drawing/2014/main" id="{791F4F29-8E96-0B24-5A45-10FF08CCA12F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862;p51">
              <a:extLst>
                <a:ext uri="{FF2B5EF4-FFF2-40B4-BE49-F238E27FC236}">
                  <a16:creationId xmlns:a16="http://schemas.microsoft.com/office/drawing/2014/main" id="{116A2979-DB0D-C9F9-8137-38410F754FDB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2863;p51">
              <a:extLst>
                <a:ext uri="{FF2B5EF4-FFF2-40B4-BE49-F238E27FC236}">
                  <a16:creationId xmlns:a16="http://schemas.microsoft.com/office/drawing/2014/main" id="{E70B28B0-7615-98D5-2852-5DEA6421792A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2864;p51">
              <a:extLst>
                <a:ext uri="{FF2B5EF4-FFF2-40B4-BE49-F238E27FC236}">
                  <a16:creationId xmlns:a16="http://schemas.microsoft.com/office/drawing/2014/main" id="{6DF32053-9EF6-4FD9-2B4A-A76A55C2A881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2865;p51">
              <a:extLst>
                <a:ext uri="{FF2B5EF4-FFF2-40B4-BE49-F238E27FC236}">
                  <a16:creationId xmlns:a16="http://schemas.microsoft.com/office/drawing/2014/main" id="{0FDDF2C3-8096-680A-22D6-D24927D2E2CE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2866;p51">
              <a:extLst>
                <a:ext uri="{FF2B5EF4-FFF2-40B4-BE49-F238E27FC236}">
                  <a16:creationId xmlns:a16="http://schemas.microsoft.com/office/drawing/2014/main" id="{A30D9453-CF79-25A8-D680-50BC27D78B85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2867;p51">
              <a:extLst>
                <a:ext uri="{FF2B5EF4-FFF2-40B4-BE49-F238E27FC236}">
                  <a16:creationId xmlns:a16="http://schemas.microsoft.com/office/drawing/2014/main" id="{B88314BE-3379-3B2B-8AF6-F838B8925B2F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2868;p51">
              <a:extLst>
                <a:ext uri="{FF2B5EF4-FFF2-40B4-BE49-F238E27FC236}">
                  <a16:creationId xmlns:a16="http://schemas.microsoft.com/office/drawing/2014/main" id="{2628132B-EEDB-5904-E364-20FA2FF2DDCA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2869;p51">
              <a:extLst>
                <a:ext uri="{FF2B5EF4-FFF2-40B4-BE49-F238E27FC236}">
                  <a16:creationId xmlns:a16="http://schemas.microsoft.com/office/drawing/2014/main" id="{7D62AE3E-41EA-F694-0A6B-185B189C09B5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870;p51">
              <a:extLst>
                <a:ext uri="{FF2B5EF4-FFF2-40B4-BE49-F238E27FC236}">
                  <a16:creationId xmlns:a16="http://schemas.microsoft.com/office/drawing/2014/main" id="{775FE773-DC1F-7E8B-A25C-D9135BDA50B0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871;p51">
              <a:extLst>
                <a:ext uri="{FF2B5EF4-FFF2-40B4-BE49-F238E27FC236}">
                  <a16:creationId xmlns:a16="http://schemas.microsoft.com/office/drawing/2014/main" id="{4A7944DA-B4A9-0AAB-6380-989BE6869089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872;p51">
              <a:extLst>
                <a:ext uri="{FF2B5EF4-FFF2-40B4-BE49-F238E27FC236}">
                  <a16:creationId xmlns:a16="http://schemas.microsoft.com/office/drawing/2014/main" id="{F9EEB588-1747-8915-80D9-94F98139603C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873;p51">
              <a:extLst>
                <a:ext uri="{FF2B5EF4-FFF2-40B4-BE49-F238E27FC236}">
                  <a16:creationId xmlns:a16="http://schemas.microsoft.com/office/drawing/2014/main" id="{F214C692-1D33-A772-11D6-CE54C554EB37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874;p51">
              <a:extLst>
                <a:ext uri="{FF2B5EF4-FFF2-40B4-BE49-F238E27FC236}">
                  <a16:creationId xmlns:a16="http://schemas.microsoft.com/office/drawing/2014/main" id="{2C5D15E6-E1E2-DDF8-CCCC-8866079F04EC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875;p51">
              <a:extLst>
                <a:ext uri="{FF2B5EF4-FFF2-40B4-BE49-F238E27FC236}">
                  <a16:creationId xmlns:a16="http://schemas.microsoft.com/office/drawing/2014/main" id="{04C17E11-A56D-FBB1-966D-097B5A17D2E1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876;p51">
              <a:extLst>
                <a:ext uri="{FF2B5EF4-FFF2-40B4-BE49-F238E27FC236}">
                  <a16:creationId xmlns:a16="http://schemas.microsoft.com/office/drawing/2014/main" id="{30BB5F4F-ADF2-BB3A-31D9-22C0D20125E6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877;p51">
              <a:extLst>
                <a:ext uri="{FF2B5EF4-FFF2-40B4-BE49-F238E27FC236}">
                  <a16:creationId xmlns:a16="http://schemas.microsoft.com/office/drawing/2014/main" id="{CB5E9701-AC68-7DCD-09B4-D34712A283AE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878;p51">
              <a:extLst>
                <a:ext uri="{FF2B5EF4-FFF2-40B4-BE49-F238E27FC236}">
                  <a16:creationId xmlns:a16="http://schemas.microsoft.com/office/drawing/2014/main" id="{AA18ACA4-E5A1-7204-CFF8-042BCB8A31DD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879;p51">
              <a:extLst>
                <a:ext uri="{FF2B5EF4-FFF2-40B4-BE49-F238E27FC236}">
                  <a16:creationId xmlns:a16="http://schemas.microsoft.com/office/drawing/2014/main" id="{659F2299-192B-5E00-7253-2D83CCA01C1F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880;p51">
              <a:extLst>
                <a:ext uri="{FF2B5EF4-FFF2-40B4-BE49-F238E27FC236}">
                  <a16:creationId xmlns:a16="http://schemas.microsoft.com/office/drawing/2014/main" id="{6570617C-4388-BA7A-B1E2-D596C5A28EC3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881;p51">
              <a:extLst>
                <a:ext uri="{FF2B5EF4-FFF2-40B4-BE49-F238E27FC236}">
                  <a16:creationId xmlns:a16="http://schemas.microsoft.com/office/drawing/2014/main" id="{3E57C706-C652-BA4E-44AE-96FDAF2E94C4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882;p51">
              <a:extLst>
                <a:ext uri="{FF2B5EF4-FFF2-40B4-BE49-F238E27FC236}">
                  <a16:creationId xmlns:a16="http://schemas.microsoft.com/office/drawing/2014/main" id="{F08B53B9-87B1-4382-E485-1E38A0F6C67A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883;p51">
              <a:extLst>
                <a:ext uri="{FF2B5EF4-FFF2-40B4-BE49-F238E27FC236}">
                  <a16:creationId xmlns:a16="http://schemas.microsoft.com/office/drawing/2014/main" id="{031429DF-3E5E-BB14-F436-A15B650D81E7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884;p51">
              <a:extLst>
                <a:ext uri="{FF2B5EF4-FFF2-40B4-BE49-F238E27FC236}">
                  <a16:creationId xmlns:a16="http://schemas.microsoft.com/office/drawing/2014/main" id="{580506C3-B458-A985-9096-C63779B71159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885;p51">
              <a:extLst>
                <a:ext uri="{FF2B5EF4-FFF2-40B4-BE49-F238E27FC236}">
                  <a16:creationId xmlns:a16="http://schemas.microsoft.com/office/drawing/2014/main" id="{78900809-1295-85DD-C74E-F7B1C6D78E17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886;p51">
              <a:extLst>
                <a:ext uri="{FF2B5EF4-FFF2-40B4-BE49-F238E27FC236}">
                  <a16:creationId xmlns:a16="http://schemas.microsoft.com/office/drawing/2014/main" id="{72EB159C-98D5-5E57-8C03-B35FAE47599B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887;p51">
              <a:extLst>
                <a:ext uri="{FF2B5EF4-FFF2-40B4-BE49-F238E27FC236}">
                  <a16:creationId xmlns:a16="http://schemas.microsoft.com/office/drawing/2014/main" id="{22CDF4D9-364E-939B-080C-0D585F00FA2C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888;p51">
              <a:extLst>
                <a:ext uri="{FF2B5EF4-FFF2-40B4-BE49-F238E27FC236}">
                  <a16:creationId xmlns:a16="http://schemas.microsoft.com/office/drawing/2014/main" id="{A36CD867-EAB9-ED34-ED00-A4BD7F3F0E62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889;p51">
              <a:extLst>
                <a:ext uri="{FF2B5EF4-FFF2-40B4-BE49-F238E27FC236}">
                  <a16:creationId xmlns:a16="http://schemas.microsoft.com/office/drawing/2014/main" id="{925D0E67-F64A-CF7D-9590-AADB8AC025BE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890;p51">
              <a:extLst>
                <a:ext uri="{FF2B5EF4-FFF2-40B4-BE49-F238E27FC236}">
                  <a16:creationId xmlns:a16="http://schemas.microsoft.com/office/drawing/2014/main" id="{9BD1D6A1-4163-8C29-1F77-722083F81F7A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891;p51">
              <a:extLst>
                <a:ext uri="{FF2B5EF4-FFF2-40B4-BE49-F238E27FC236}">
                  <a16:creationId xmlns:a16="http://schemas.microsoft.com/office/drawing/2014/main" id="{4E117390-748E-F0BA-F55F-6D2D784EA8C9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892;p51">
              <a:extLst>
                <a:ext uri="{FF2B5EF4-FFF2-40B4-BE49-F238E27FC236}">
                  <a16:creationId xmlns:a16="http://schemas.microsoft.com/office/drawing/2014/main" id="{DCE5D72D-0BAC-96E9-5932-5C241E43B634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893;p51">
              <a:extLst>
                <a:ext uri="{FF2B5EF4-FFF2-40B4-BE49-F238E27FC236}">
                  <a16:creationId xmlns:a16="http://schemas.microsoft.com/office/drawing/2014/main" id="{B0B6D1A7-C4E0-DBBC-A692-5F933EB6133D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894;p51">
              <a:extLst>
                <a:ext uri="{FF2B5EF4-FFF2-40B4-BE49-F238E27FC236}">
                  <a16:creationId xmlns:a16="http://schemas.microsoft.com/office/drawing/2014/main" id="{DF060D83-42D5-D0FD-4C41-186899808AAB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895;p51">
              <a:extLst>
                <a:ext uri="{FF2B5EF4-FFF2-40B4-BE49-F238E27FC236}">
                  <a16:creationId xmlns:a16="http://schemas.microsoft.com/office/drawing/2014/main" id="{27430306-DC19-4677-DCA6-85F1AD5E73EB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896;p51">
              <a:extLst>
                <a:ext uri="{FF2B5EF4-FFF2-40B4-BE49-F238E27FC236}">
                  <a16:creationId xmlns:a16="http://schemas.microsoft.com/office/drawing/2014/main" id="{33D69E16-174C-160E-9775-E84B84682618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897;p51">
              <a:extLst>
                <a:ext uri="{FF2B5EF4-FFF2-40B4-BE49-F238E27FC236}">
                  <a16:creationId xmlns:a16="http://schemas.microsoft.com/office/drawing/2014/main" id="{B19E6701-8B2D-52F0-A089-887969929F01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898;p51">
              <a:extLst>
                <a:ext uri="{FF2B5EF4-FFF2-40B4-BE49-F238E27FC236}">
                  <a16:creationId xmlns:a16="http://schemas.microsoft.com/office/drawing/2014/main" id="{28BB13D8-F155-558F-6EC4-C7140DFCF608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899;p51">
              <a:extLst>
                <a:ext uri="{FF2B5EF4-FFF2-40B4-BE49-F238E27FC236}">
                  <a16:creationId xmlns:a16="http://schemas.microsoft.com/office/drawing/2014/main" id="{245BE88D-21BB-FC98-B763-519547EAC867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900;p51">
              <a:extLst>
                <a:ext uri="{FF2B5EF4-FFF2-40B4-BE49-F238E27FC236}">
                  <a16:creationId xmlns:a16="http://schemas.microsoft.com/office/drawing/2014/main" id="{91EC8975-A4ED-91DC-92B2-7E62F7FE134E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901;p51">
              <a:extLst>
                <a:ext uri="{FF2B5EF4-FFF2-40B4-BE49-F238E27FC236}">
                  <a16:creationId xmlns:a16="http://schemas.microsoft.com/office/drawing/2014/main" id="{3171E921-F7E3-D2CE-B708-F0F85CA15A90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902;p51">
              <a:extLst>
                <a:ext uri="{FF2B5EF4-FFF2-40B4-BE49-F238E27FC236}">
                  <a16:creationId xmlns:a16="http://schemas.microsoft.com/office/drawing/2014/main" id="{063FBCC1-0D49-2093-0F5A-FF799B704FA0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903;p51">
              <a:extLst>
                <a:ext uri="{FF2B5EF4-FFF2-40B4-BE49-F238E27FC236}">
                  <a16:creationId xmlns:a16="http://schemas.microsoft.com/office/drawing/2014/main" id="{A7F05E70-8ADF-F7D7-BDB9-920B8B19885E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904;p51">
              <a:extLst>
                <a:ext uri="{FF2B5EF4-FFF2-40B4-BE49-F238E27FC236}">
                  <a16:creationId xmlns:a16="http://schemas.microsoft.com/office/drawing/2014/main" id="{4853015F-5886-353C-0CC1-FAC47FCE957F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905;p51">
              <a:extLst>
                <a:ext uri="{FF2B5EF4-FFF2-40B4-BE49-F238E27FC236}">
                  <a16:creationId xmlns:a16="http://schemas.microsoft.com/office/drawing/2014/main" id="{40E3F164-D995-3892-56A9-43E43A70A46C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906;p51">
              <a:extLst>
                <a:ext uri="{FF2B5EF4-FFF2-40B4-BE49-F238E27FC236}">
                  <a16:creationId xmlns:a16="http://schemas.microsoft.com/office/drawing/2014/main" id="{EFA1BB44-E0E0-46C9-399F-A8C546B0C660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907;p51">
              <a:extLst>
                <a:ext uri="{FF2B5EF4-FFF2-40B4-BE49-F238E27FC236}">
                  <a16:creationId xmlns:a16="http://schemas.microsoft.com/office/drawing/2014/main" id="{3C27CB27-C81B-E690-6B00-3968E7CD0102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908;p51">
              <a:extLst>
                <a:ext uri="{FF2B5EF4-FFF2-40B4-BE49-F238E27FC236}">
                  <a16:creationId xmlns:a16="http://schemas.microsoft.com/office/drawing/2014/main" id="{CAF862D6-FBF6-A360-717C-D54B0925C8E2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909;p51">
              <a:extLst>
                <a:ext uri="{FF2B5EF4-FFF2-40B4-BE49-F238E27FC236}">
                  <a16:creationId xmlns:a16="http://schemas.microsoft.com/office/drawing/2014/main" id="{47AE5F24-9455-8664-0EC0-D2D1AA384305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910;p51">
              <a:extLst>
                <a:ext uri="{FF2B5EF4-FFF2-40B4-BE49-F238E27FC236}">
                  <a16:creationId xmlns:a16="http://schemas.microsoft.com/office/drawing/2014/main" id="{90840158-22DE-5D56-034A-85EFFAE40426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911;p51">
              <a:extLst>
                <a:ext uri="{FF2B5EF4-FFF2-40B4-BE49-F238E27FC236}">
                  <a16:creationId xmlns:a16="http://schemas.microsoft.com/office/drawing/2014/main" id="{AA906641-5669-0EC8-D46F-6C6B8CEF574C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912;p51">
              <a:extLst>
                <a:ext uri="{FF2B5EF4-FFF2-40B4-BE49-F238E27FC236}">
                  <a16:creationId xmlns:a16="http://schemas.microsoft.com/office/drawing/2014/main" id="{80600D78-3627-0798-E513-379C92106B8B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913;p51">
              <a:extLst>
                <a:ext uri="{FF2B5EF4-FFF2-40B4-BE49-F238E27FC236}">
                  <a16:creationId xmlns:a16="http://schemas.microsoft.com/office/drawing/2014/main" id="{FA98A8C4-E926-5473-5164-0B3E358A1935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914;p51">
              <a:extLst>
                <a:ext uri="{FF2B5EF4-FFF2-40B4-BE49-F238E27FC236}">
                  <a16:creationId xmlns:a16="http://schemas.microsoft.com/office/drawing/2014/main" id="{A0BFD17C-1564-5D9D-7278-66038680CA5C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915;p51">
              <a:extLst>
                <a:ext uri="{FF2B5EF4-FFF2-40B4-BE49-F238E27FC236}">
                  <a16:creationId xmlns:a16="http://schemas.microsoft.com/office/drawing/2014/main" id="{62BC5CC8-5FEB-707A-99A4-ACF4F05FC82A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916;p51">
              <a:extLst>
                <a:ext uri="{FF2B5EF4-FFF2-40B4-BE49-F238E27FC236}">
                  <a16:creationId xmlns:a16="http://schemas.microsoft.com/office/drawing/2014/main" id="{B9684874-4872-39A7-B723-7C22A7895673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917;p51">
              <a:extLst>
                <a:ext uri="{FF2B5EF4-FFF2-40B4-BE49-F238E27FC236}">
                  <a16:creationId xmlns:a16="http://schemas.microsoft.com/office/drawing/2014/main" id="{6E5CABF9-C251-E341-2330-E510A9F44708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918;p51">
              <a:extLst>
                <a:ext uri="{FF2B5EF4-FFF2-40B4-BE49-F238E27FC236}">
                  <a16:creationId xmlns:a16="http://schemas.microsoft.com/office/drawing/2014/main" id="{A90B47EC-743A-5D7F-233D-E590D8209E8D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919;p51">
              <a:extLst>
                <a:ext uri="{FF2B5EF4-FFF2-40B4-BE49-F238E27FC236}">
                  <a16:creationId xmlns:a16="http://schemas.microsoft.com/office/drawing/2014/main" id="{C1427646-FEAD-AD53-CD25-F8E84ECEDCD6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920;p51">
              <a:extLst>
                <a:ext uri="{FF2B5EF4-FFF2-40B4-BE49-F238E27FC236}">
                  <a16:creationId xmlns:a16="http://schemas.microsoft.com/office/drawing/2014/main" id="{569F551C-093A-1877-A8CB-511E1438BC48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21;p51">
              <a:extLst>
                <a:ext uri="{FF2B5EF4-FFF2-40B4-BE49-F238E27FC236}">
                  <a16:creationId xmlns:a16="http://schemas.microsoft.com/office/drawing/2014/main" id="{CDA37E7B-B0A2-AD65-700D-761784C39A29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2922;p51">
              <a:extLst>
                <a:ext uri="{FF2B5EF4-FFF2-40B4-BE49-F238E27FC236}">
                  <a16:creationId xmlns:a16="http://schemas.microsoft.com/office/drawing/2014/main" id="{0DF0D549-89D2-0BCF-D994-1B63C91BAF8C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923;p51">
              <a:extLst>
                <a:ext uri="{FF2B5EF4-FFF2-40B4-BE49-F238E27FC236}">
                  <a16:creationId xmlns:a16="http://schemas.microsoft.com/office/drawing/2014/main" id="{BB7F3927-5574-FE23-FE01-77552404E654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924;p51">
              <a:extLst>
                <a:ext uri="{FF2B5EF4-FFF2-40B4-BE49-F238E27FC236}">
                  <a16:creationId xmlns:a16="http://schemas.microsoft.com/office/drawing/2014/main" id="{B5CF5666-7743-DD83-F332-8F23B48F5D96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925;p51">
              <a:extLst>
                <a:ext uri="{FF2B5EF4-FFF2-40B4-BE49-F238E27FC236}">
                  <a16:creationId xmlns:a16="http://schemas.microsoft.com/office/drawing/2014/main" id="{FD61AE41-47D5-7B67-4C1F-59C6F8926FD2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926;p51">
              <a:extLst>
                <a:ext uri="{FF2B5EF4-FFF2-40B4-BE49-F238E27FC236}">
                  <a16:creationId xmlns:a16="http://schemas.microsoft.com/office/drawing/2014/main" id="{68CA6413-01E7-9DC6-277D-7FD0F4D31073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927;p51">
              <a:extLst>
                <a:ext uri="{FF2B5EF4-FFF2-40B4-BE49-F238E27FC236}">
                  <a16:creationId xmlns:a16="http://schemas.microsoft.com/office/drawing/2014/main" id="{A85722EA-4A2D-44AF-BC0D-A122CBD0413D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928;p51">
              <a:extLst>
                <a:ext uri="{FF2B5EF4-FFF2-40B4-BE49-F238E27FC236}">
                  <a16:creationId xmlns:a16="http://schemas.microsoft.com/office/drawing/2014/main" id="{9448C2F3-86D1-9487-A3B7-C8FB75168833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929;p51">
              <a:extLst>
                <a:ext uri="{FF2B5EF4-FFF2-40B4-BE49-F238E27FC236}">
                  <a16:creationId xmlns:a16="http://schemas.microsoft.com/office/drawing/2014/main" id="{386DDE09-B9B4-0C2E-C827-F5F6DC1A1386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930;p51">
              <a:extLst>
                <a:ext uri="{FF2B5EF4-FFF2-40B4-BE49-F238E27FC236}">
                  <a16:creationId xmlns:a16="http://schemas.microsoft.com/office/drawing/2014/main" id="{1FB2DDF9-EB50-5B55-A753-9795C9B6D229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4835A108-B284-FFCE-7D57-211A8063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8" y="776853"/>
            <a:ext cx="5403090" cy="3164834"/>
          </a:xfrm>
          <a:prstGeom prst="rect">
            <a:avLst/>
          </a:prstGeom>
        </p:spPr>
      </p:pic>
      <p:sp>
        <p:nvSpPr>
          <p:cNvPr id="2" name="Google Shape;3501;p61">
            <a:extLst>
              <a:ext uri="{FF2B5EF4-FFF2-40B4-BE49-F238E27FC236}">
                <a16:creationId xmlns:a16="http://schemas.microsoft.com/office/drawing/2014/main" id="{B7D5621A-EC7B-CB56-C7DB-77B6946EEA27}"/>
              </a:ext>
            </a:extLst>
          </p:cNvPr>
          <p:cNvSpPr/>
          <p:nvPr/>
        </p:nvSpPr>
        <p:spPr>
          <a:xfrm rot="5400000">
            <a:off x="5729188" y="1766422"/>
            <a:ext cx="1428789" cy="521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550" y="1864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 dei Requisiti</a:t>
            </a:r>
            <a:endParaRPr/>
          </a:p>
        </p:txBody>
      </p:sp>
      <p:grpSp>
        <p:nvGrpSpPr>
          <p:cNvPr id="2273" name="Google Shape;2273;p42"/>
          <p:cNvGrpSpPr/>
          <p:nvPr/>
        </p:nvGrpSpPr>
        <p:grpSpPr>
          <a:xfrm>
            <a:off x="6392224" y="4224847"/>
            <a:ext cx="211830" cy="139421"/>
            <a:chOff x="-62518200" y="2692475"/>
            <a:chExt cx="318225" cy="289100"/>
          </a:xfrm>
        </p:grpSpPr>
        <p:sp>
          <p:nvSpPr>
            <p:cNvPr id="2274" name="Google Shape;2274;p4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7495444" y="4217245"/>
            <a:ext cx="212891" cy="154199"/>
            <a:chOff x="1487200" y="4993750"/>
            <a:chExt cx="483125" cy="483125"/>
          </a:xfrm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42"/>
          <p:cNvGrpSpPr/>
          <p:nvPr/>
        </p:nvGrpSpPr>
        <p:grpSpPr>
          <a:xfrm>
            <a:off x="8575594" y="4217245"/>
            <a:ext cx="212891" cy="154199"/>
            <a:chOff x="1487200" y="4993750"/>
            <a:chExt cx="483125" cy="483125"/>
          </a:xfrm>
        </p:grpSpPr>
        <p:sp>
          <p:nvSpPr>
            <p:cNvPr id="2280" name="Google Shape;2280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944182" y="4152952"/>
            <a:ext cx="212891" cy="154199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2241;p42">
            <a:extLst>
              <a:ext uri="{FF2B5EF4-FFF2-40B4-BE49-F238E27FC236}">
                <a16:creationId xmlns:a16="http://schemas.microsoft.com/office/drawing/2014/main" id="{9A27C87D-B2B5-7815-6711-8FEAB9F42013}"/>
              </a:ext>
            </a:extLst>
          </p:cNvPr>
          <p:cNvSpPr txBox="1">
            <a:spLocks/>
          </p:cNvSpPr>
          <p:nvPr/>
        </p:nvSpPr>
        <p:spPr>
          <a:xfrm>
            <a:off x="3553093" y="3655830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it-IT" sz="1600"/>
              <a:t>Glossario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FBEEF86-377A-382D-09B5-231618074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928" y="4026771"/>
            <a:ext cx="4825369" cy="965074"/>
          </a:xfrm>
          <a:prstGeom prst="rect">
            <a:avLst/>
          </a:prstGeom>
        </p:spPr>
      </p:pic>
      <p:grpSp>
        <p:nvGrpSpPr>
          <p:cNvPr id="3" name="Google Shape;4766;p64">
            <a:extLst>
              <a:ext uri="{FF2B5EF4-FFF2-40B4-BE49-F238E27FC236}">
                <a16:creationId xmlns:a16="http://schemas.microsoft.com/office/drawing/2014/main" id="{A850A421-EFA6-CBDF-0C61-57B9361D4D9D}"/>
              </a:ext>
            </a:extLst>
          </p:cNvPr>
          <p:cNvGrpSpPr/>
          <p:nvPr/>
        </p:nvGrpSpPr>
        <p:grpSpPr>
          <a:xfrm>
            <a:off x="7675838" y="551345"/>
            <a:ext cx="1419894" cy="1575237"/>
            <a:chOff x="7611544" y="3458851"/>
            <a:chExt cx="5129675" cy="5643987"/>
          </a:xfrm>
        </p:grpSpPr>
        <p:sp>
          <p:nvSpPr>
            <p:cNvPr id="4" name="Google Shape;4767;p64">
              <a:extLst>
                <a:ext uri="{FF2B5EF4-FFF2-40B4-BE49-F238E27FC236}">
                  <a16:creationId xmlns:a16="http://schemas.microsoft.com/office/drawing/2014/main" id="{FAB99B81-4068-657D-601E-018211B81A53}"/>
                </a:ext>
              </a:extLst>
            </p:cNvPr>
            <p:cNvSpPr/>
            <p:nvPr/>
          </p:nvSpPr>
          <p:spPr>
            <a:xfrm>
              <a:off x="7611544" y="4021438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68;p64">
              <a:extLst>
                <a:ext uri="{FF2B5EF4-FFF2-40B4-BE49-F238E27FC236}">
                  <a16:creationId xmlns:a16="http://schemas.microsoft.com/office/drawing/2014/main" id="{02117A9F-71D6-52ED-C3CB-8E1233479B39}"/>
                </a:ext>
              </a:extLst>
            </p:cNvPr>
            <p:cNvSpPr/>
            <p:nvPr/>
          </p:nvSpPr>
          <p:spPr>
            <a:xfrm>
              <a:off x="7647619" y="4021488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69;p64">
              <a:extLst>
                <a:ext uri="{FF2B5EF4-FFF2-40B4-BE49-F238E27FC236}">
                  <a16:creationId xmlns:a16="http://schemas.microsoft.com/office/drawing/2014/main" id="{43AFD351-EA9F-741F-200C-B09F0626EA53}"/>
                </a:ext>
              </a:extLst>
            </p:cNvPr>
            <p:cNvSpPr/>
            <p:nvPr/>
          </p:nvSpPr>
          <p:spPr>
            <a:xfrm>
              <a:off x="11975669" y="8929113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70;p64">
              <a:extLst>
                <a:ext uri="{FF2B5EF4-FFF2-40B4-BE49-F238E27FC236}">
                  <a16:creationId xmlns:a16="http://schemas.microsoft.com/office/drawing/2014/main" id="{E2ECD051-80FB-4001-5B24-473146FF778C}"/>
                </a:ext>
              </a:extLst>
            </p:cNvPr>
            <p:cNvSpPr/>
            <p:nvPr/>
          </p:nvSpPr>
          <p:spPr>
            <a:xfrm>
              <a:off x="7957794" y="7667663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71;p64">
              <a:extLst>
                <a:ext uri="{FF2B5EF4-FFF2-40B4-BE49-F238E27FC236}">
                  <a16:creationId xmlns:a16="http://schemas.microsoft.com/office/drawing/2014/main" id="{1242F4DF-A7ED-6386-468C-C6D989AC6251}"/>
                </a:ext>
              </a:extLst>
            </p:cNvPr>
            <p:cNvSpPr/>
            <p:nvPr/>
          </p:nvSpPr>
          <p:spPr>
            <a:xfrm>
              <a:off x="8460019" y="8075438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2;p64">
              <a:extLst>
                <a:ext uri="{FF2B5EF4-FFF2-40B4-BE49-F238E27FC236}">
                  <a16:creationId xmlns:a16="http://schemas.microsoft.com/office/drawing/2014/main" id="{0432706E-CF3B-040F-52C0-279B1D139EAF}"/>
                </a:ext>
              </a:extLst>
            </p:cNvPr>
            <p:cNvSpPr/>
            <p:nvPr/>
          </p:nvSpPr>
          <p:spPr>
            <a:xfrm>
              <a:off x="8451894" y="8067863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73;p64">
              <a:extLst>
                <a:ext uri="{FF2B5EF4-FFF2-40B4-BE49-F238E27FC236}">
                  <a16:creationId xmlns:a16="http://schemas.microsoft.com/office/drawing/2014/main" id="{8AFB9F08-027C-3CA6-BC98-F8B41B6FF99E}"/>
                </a:ext>
              </a:extLst>
            </p:cNvPr>
            <p:cNvSpPr/>
            <p:nvPr/>
          </p:nvSpPr>
          <p:spPr>
            <a:xfrm>
              <a:off x="8723319" y="8219713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4;p64">
              <a:extLst>
                <a:ext uri="{FF2B5EF4-FFF2-40B4-BE49-F238E27FC236}">
                  <a16:creationId xmlns:a16="http://schemas.microsoft.com/office/drawing/2014/main" id="{F71F14AB-625A-EE5C-96E2-0825494F1C40}"/>
                </a:ext>
              </a:extLst>
            </p:cNvPr>
            <p:cNvSpPr/>
            <p:nvPr/>
          </p:nvSpPr>
          <p:spPr>
            <a:xfrm>
              <a:off x="8715194" y="8212138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5;p64">
              <a:extLst>
                <a:ext uri="{FF2B5EF4-FFF2-40B4-BE49-F238E27FC236}">
                  <a16:creationId xmlns:a16="http://schemas.microsoft.com/office/drawing/2014/main" id="{24995589-677F-E23D-9F93-B55689660450}"/>
                </a:ext>
              </a:extLst>
            </p:cNvPr>
            <p:cNvSpPr/>
            <p:nvPr/>
          </p:nvSpPr>
          <p:spPr>
            <a:xfrm>
              <a:off x="8692644" y="4650988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6;p64">
              <a:extLst>
                <a:ext uri="{FF2B5EF4-FFF2-40B4-BE49-F238E27FC236}">
                  <a16:creationId xmlns:a16="http://schemas.microsoft.com/office/drawing/2014/main" id="{F2D3C1CD-7FE9-85A8-3154-BDCAF95EF386}"/>
                </a:ext>
              </a:extLst>
            </p:cNvPr>
            <p:cNvSpPr/>
            <p:nvPr/>
          </p:nvSpPr>
          <p:spPr>
            <a:xfrm>
              <a:off x="9972119" y="7464113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77;p64">
              <a:extLst>
                <a:ext uri="{FF2B5EF4-FFF2-40B4-BE49-F238E27FC236}">
                  <a16:creationId xmlns:a16="http://schemas.microsoft.com/office/drawing/2014/main" id="{955D9896-8170-B018-AC76-212795CE1B7B}"/>
                </a:ext>
              </a:extLst>
            </p:cNvPr>
            <p:cNvSpPr/>
            <p:nvPr/>
          </p:nvSpPr>
          <p:spPr>
            <a:xfrm>
              <a:off x="8788219" y="7279263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78;p64">
              <a:extLst>
                <a:ext uri="{FF2B5EF4-FFF2-40B4-BE49-F238E27FC236}">
                  <a16:creationId xmlns:a16="http://schemas.microsoft.com/office/drawing/2014/main" id="{A60CB08E-4F4D-B99D-C298-9EB4C3DA1003}"/>
                </a:ext>
              </a:extLst>
            </p:cNvPr>
            <p:cNvSpPr/>
            <p:nvPr/>
          </p:nvSpPr>
          <p:spPr>
            <a:xfrm>
              <a:off x="8684544" y="4643663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79;p64">
              <a:extLst>
                <a:ext uri="{FF2B5EF4-FFF2-40B4-BE49-F238E27FC236}">
                  <a16:creationId xmlns:a16="http://schemas.microsoft.com/office/drawing/2014/main" id="{31B50E63-DF28-055E-3852-2E6C8865439D}"/>
                </a:ext>
              </a:extLst>
            </p:cNvPr>
            <p:cNvSpPr/>
            <p:nvPr/>
          </p:nvSpPr>
          <p:spPr>
            <a:xfrm>
              <a:off x="9079469" y="6327088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80;p64">
              <a:extLst>
                <a:ext uri="{FF2B5EF4-FFF2-40B4-BE49-F238E27FC236}">
                  <a16:creationId xmlns:a16="http://schemas.microsoft.com/office/drawing/2014/main" id="{C8569D7B-15E4-6F6A-3314-DB44A8F97C39}"/>
                </a:ext>
              </a:extLst>
            </p:cNvPr>
            <p:cNvSpPr/>
            <p:nvPr/>
          </p:nvSpPr>
          <p:spPr>
            <a:xfrm>
              <a:off x="9292269" y="7116963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81;p64">
              <a:extLst>
                <a:ext uri="{FF2B5EF4-FFF2-40B4-BE49-F238E27FC236}">
                  <a16:creationId xmlns:a16="http://schemas.microsoft.com/office/drawing/2014/main" id="{8835B5A7-F58C-274E-C960-5A30CB232723}"/>
                </a:ext>
              </a:extLst>
            </p:cNvPr>
            <p:cNvSpPr/>
            <p:nvPr/>
          </p:nvSpPr>
          <p:spPr>
            <a:xfrm>
              <a:off x="10644794" y="6912263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82;p64">
              <a:extLst>
                <a:ext uri="{FF2B5EF4-FFF2-40B4-BE49-F238E27FC236}">
                  <a16:creationId xmlns:a16="http://schemas.microsoft.com/office/drawing/2014/main" id="{594BE00A-8131-0BDA-CEA1-19199D738CA3}"/>
                </a:ext>
              </a:extLst>
            </p:cNvPr>
            <p:cNvSpPr/>
            <p:nvPr/>
          </p:nvSpPr>
          <p:spPr>
            <a:xfrm>
              <a:off x="9071344" y="6318963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83;p64">
              <a:extLst>
                <a:ext uri="{FF2B5EF4-FFF2-40B4-BE49-F238E27FC236}">
                  <a16:creationId xmlns:a16="http://schemas.microsoft.com/office/drawing/2014/main" id="{FBDB013A-2794-2F95-2FCC-BF232C6F1CB1}"/>
                </a:ext>
              </a:extLst>
            </p:cNvPr>
            <p:cNvSpPr/>
            <p:nvPr/>
          </p:nvSpPr>
          <p:spPr>
            <a:xfrm>
              <a:off x="10312969" y="7048038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4;p64">
              <a:extLst>
                <a:ext uri="{FF2B5EF4-FFF2-40B4-BE49-F238E27FC236}">
                  <a16:creationId xmlns:a16="http://schemas.microsoft.com/office/drawing/2014/main" id="{39BD3F6E-47E5-5500-93B9-C939C5C9A2C6}"/>
                </a:ext>
              </a:extLst>
            </p:cNvPr>
            <p:cNvSpPr/>
            <p:nvPr/>
          </p:nvSpPr>
          <p:spPr>
            <a:xfrm>
              <a:off x="9361694" y="6205338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5;p64">
              <a:extLst>
                <a:ext uri="{FF2B5EF4-FFF2-40B4-BE49-F238E27FC236}">
                  <a16:creationId xmlns:a16="http://schemas.microsoft.com/office/drawing/2014/main" id="{E01F83DD-248A-FC24-E797-10CD391B74CA}"/>
                </a:ext>
              </a:extLst>
            </p:cNvPr>
            <p:cNvSpPr/>
            <p:nvPr/>
          </p:nvSpPr>
          <p:spPr>
            <a:xfrm>
              <a:off x="9368919" y="6198138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6;p64">
              <a:extLst>
                <a:ext uri="{FF2B5EF4-FFF2-40B4-BE49-F238E27FC236}">
                  <a16:creationId xmlns:a16="http://schemas.microsoft.com/office/drawing/2014/main" id="{EDA5F99F-4947-48C6-4436-88BAA0852F35}"/>
                </a:ext>
              </a:extLst>
            </p:cNvPr>
            <p:cNvSpPr/>
            <p:nvPr/>
          </p:nvSpPr>
          <p:spPr>
            <a:xfrm>
              <a:off x="9903594" y="6863463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7;p64">
              <a:extLst>
                <a:ext uri="{FF2B5EF4-FFF2-40B4-BE49-F238E27FC236}">
                  <a16:creationId xmlns:a16="http://schemas.microsoft.com/office/drawing/2014/main" id="{87D04600-682F-C102-DD90-DE4254ED751C}"/>
                </a:ext>
              </a:extLst>
            </p:cNvPr>
            <p:cNvSpPr/>
            <p:nvPr/>
          </p:nvSpPr>
          <p:spPr>
            <a:xfrm>
              <a:off x="9930644" y="6863588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88;p64">
              <a:extLst>
                <a:ext uri="{FF2B5EF4-FFF2-40B4-BE49-F238E27FC236}">
                  <a16:creationId xmlns:a16="http://schemas.microsoft.com/office/drawing/2014/main" id="{0B638B87-09D7-978C-A3B7-1554BFC419AC}"/>
                </a:ext>
              </a:extLst>
            </p:cNvPr>
            <p:cNvSpPr/>
            <p:nvPr/>
          </p:nvSpPr>
          <p:spPr>
            <a:xfrm>
              <a:off x="9923444" y="6855463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9;p64">
              <a:extLst>
                <a:ext uri="{FF2B5EF4-FFF2-40B4-BE49-F238E27FC236}">
                  <a16:creationId xmlns:a16="http://schemas.microsoft.com/office/drawing/2014/main" id="{A674A21A-DB1F-D6B7-9736-F4CFD5EE54FB}"/>
                </a:ext>
              </a:extLst>
            </p:cNvPr>
            <p:cNvSpPr/>
            <p:nvPr/>
          </p:nvSpPr>
          <p:spPr>
            <a:xfrm>
              <a:off x="9575394" y="6462338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0;p64">
              <a:extLst>
                <a:ext uri="{FF2B5EF4-FFF2-40B4-BE49-F238E27FC236}">
                  <a16:creationId xmlns:a16="http://schemas.microsoft.com/office/drawing/2014/main" id="{544832F6-74C7-8CF0-240D-907158C079F1}"/>
                </a:ext>
              </a:extLst>
            </p:cNvPr>
            <p:cNvSpPr/>
            <p:nvPr/>
          </p:nvSpPr>
          <p:spPr>
            <a:xfrm>
              <a:off x="9568169" y="6454788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91;p64">
              <a:extLst>
                <a:ext uri="{FF2B5EF4-FFF2-40B4-BE49-F238E27FC236}">
                  <a16:creationId xmlns:a16="http://schemas.microsoft.com/office/drawing/2014/main" id="{15293BE9-059C-D695-A796-C61B44043B6F}"/>
                </a:ext>
              </a:extLst>
            </p:cNvPr>
            <p:cNvSpPr/>
            <p:nvPr/>
          </p:nvSpPr>
          <p:spPr>
            <a:xfrm>
              <a:off x="10101969" y="6709163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92;p64">
              <a:extLst>
                <a:ext uri="{FF2B5EF4-FFF2-40B4-BE49-F238E27FC236}">
                  <a16:creationId xmlns:a16="http://schemas.microsoft.com/office/drawing/2014/main" id="{3249F454-71D9-39C3-3DF7-9DFF18CDEB0D}"/>
                </a:ext>
              </a:extLst>
            </p:cNvPr>
            <p:cNvSpPr/>
            <p:nvPr/>
          </p:nvSpPr>
          <p:spPr>
            <a:xfrm>
              <a:off x="9506869" y="6735538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93;p64">
              <a:extLst>
                <a:ext uri="{FF2B5EF4-FFF2-40B4-BE49-F238E27FC236}">
                  <a16:creationId xmlns:a16="http://schemas.microsoft.com/office/drawing/2014/main" id="{99013BD1-CC6D-705C-7318-9B4A566D613B}"/>
                </a:ext>
              </a:extLst>
            </p:cNvPr>
            <p:cNvSpPr/>
            <p:nvPr/>
          </p:nvSpPr>
          <p:spPr>
            <a:xfrm>
              <a:off x="9852219" y="6795063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4;p64">
              <a:extLst>
                <a:ext uri="{FF2B5EF4-FFF2-40B4-BE49-F238E27FC236}">
                  <a16:creationId xmlns:a16="http://schemas.microsoft.com/office/drawing/2014/main" id="{D6CCA083-922B-956C-EED3-F3CB6D6D645F}"/>
                </a:ext>
              </a:extLst>
            </p:cNvPr>
            <p:cNvSpPr/>
            <p:nvPr/>
          </p:nvSpPr>
          <p:spPr>
            <a:xfrm>
              <a:off x="9568169" y="6778838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5;p64">
              <a:extLst>
                <a:ext uri="{FF2B5EF4-FFF2-40B4-BE49-F238E27FC236}">
                  <a16:creationId xmlns:a16="http://schemas.microsoft.com/office/drawing/2014/main" id="{3851F49E-6F48-1F9A-5C63-615A461B1DB5}"/>
                </a:ext>
              </a:extLst>
            </p:cNvPr>
            <p:cNvSpPr/>
            <p:nvPr/>
          </p:nvSpPr>
          <p:spPr>
            <a:xfrm>
              <a:off x="9498744" y="6727988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6;p64">
              <a:extLst>
                <a:ext uri="{FF2B5EF4-FFF2-40B4-BE49-F238E27FC236}">
                  <a16:creationId xmlns:a16="http://schemas.microsoft.com/office/drawing/2014/main" id="{F49C9BC9-8087-185C-F4A5-2A69B11F1C94}"/>
                </a:ext>
              </a:extLst>
            </p:cNvPr>
            <p:cNvSpPr/>
            <p:nvPr/>
          </p:nvSpPr>
          <p:spPr>
            <a:xfrm>
              <a:off x="9753919" y="6878913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7;p64">
              <a:extLst>
                <a:ext uri="{FF2B5EF4-FFF2-40B4-BE49-F238E27FC236}">
                  <a16:creationId xmlns:a16="http://schemas.microsoft.com/office/drawing/2014/main" id="{A09F983B-6E6C-628E-1C00-0DF183A64D4B}"/>
                </a:ext>
              </a:extLst>
            </p:cNvPr>
            <p:cNvSpPr/>
            <p:nvPr/>
          </p:nvSpPr>
          <p:spPr>
            <a:xfrm>
              <a:off x="9861219" y="7067363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8;p64">
              <a:extLst>
                <a:ext uri="{FF2B5EF4-FFF2-40B4-BE49-F238E27FC236}">
                  <a16:creationId xmlns:a16="http://schemas.microsoft.com/office/drawing/2014/main" id="{0706A07C-014B-08CA-6A99-D536CB7F029D}"/>
                </a:ext>
              </a:extLst>
            </p:cNvPr>
            <p:cNvSpPr/>
            <p:nvPr/>
          </p:nvSpPr>
          <p:spPr>
            <a:xfrm>
              <a:off x="9870244" y="7089788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99;p64">
              <a:extLst>
                <a:ext uri="{FF2B5EF4-FFF2-40B4-BE49-F238E27FC236}">
                  <a16:creationId xmlns:a16="http://schemas.microsoft.com/office/drawing/2014/main" id="{663CF382-10B5-7C6B-BCF9-F131EDE178C9}"/>
                </a:ext>
              </a:extLst>
            </p:cNvPr>
            <p:cNvSpPr/>
            <p:nvPr/>
          </p:nvSpPr>
          <p:spPr>
            <a:xfrm>
              <a:off x="9799019" y="6633713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00;p64">
              <a:extLst>
                <a:ext uri="{FF2B5EF4-FFF2-40B4-BE49-F238E27FC236}">
                  <a16:creationId xmlns:a16="http://schemas.microsoft.com/office/drawing/2014/main" id="{7C858C98-E465-BAF3-B363-DE12659FF2DD}"/>
                </a:ext>
              </a:extLst>
            </p:cNvPr>
            <p:cNvSpPr/>
            <p:nvPr/>
          </p:nvSpPr>
          <p:spPr>
            <a:xfrm>
              <a:off x="9790894" y="6626438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01;p64">
              <a:extLst>
                <a:ext uri="{FF2B5EF4-FFF2-40B4-BE49-F238E27FC236}">
                  <a16:creationId xmlns:a16="http://schemas.microsoft.com/office/drawing/2014/main" id="{4DC00907-CA35-2A17-F3C4-ABD6A12B170C}"/>
                </a:ext>
              </a:extLst>
            </p:cNvPr>
            <p:cNvSpPr/>
            <p:nvPr/>
          </p:nvSpPr>
          <p:spPr>
            <a:xfrm>
              <a:off x="9572694" y="6669413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02;p64">
              <a:extLst>
                <a:ext uri="{FF2B5EF4-FFF2-40B4-BE49-F238E27FC236}">
                  <a16:creationId xmlns:a16="http://schemas.microsoft.com/office/drawing/2014/main" id="{DEFD52B2-0E68-597D-9B4E-98891FBC6028}"/>
                </a:ext>
              </a:extLst>
            </p:cNvPr>
            <p:cNvSpPr/>
            <p:nvPr/>
          </p:nvSpPr>
          <p:spPr>
            <a:xfrm>
              <a:off x="9568169" y="6661613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03;p64">
              <a:extLst>
                <a:ext uri="{FF2B5EF4-FFF2-40B4-BE49-F238E27FC236}">
                  <a16:creationId xmlns:a16="http://schemas.microsoft.com/office/drawing/2014/main" id="{CECF83B6-780C-627E-1093-AE41C518E0A2}"/>
                </a:ext>
              </a:extLst>
            </p:cNvPr>
            <p:cNvSpPr/>
            <p:nvPr/>
          </p:nvSpPr>
          <p:spPr>
            <a:xfrm>
              <a:off x="10094769" y="6275163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4;p64">
              <a:extLst>
                <a:ext uri="{FF2B5EF4-FFF2-40B4-BE49-F238E27FC236}">
                  <a16:creationId xmlns:a16="http://schemas.microsoft.com/office/drawing/2014/main" id="{543B947C-9234-683E-3A41-702ABB74B096}"/>
                </a:ext>
              </a:extLst>
            </p:cNvPr>
            <p:cNvSpPr/>
            <p:nvPr/>
          </p:nvSpPr>
          <p:spPr>
            <a:xfrm>
              <a:off x="10086644" y="6267563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5;p64">
              <a:extLst>
                <a:ext uri="{FF2B5EF4-FFF2-40B4-BE49-F238E27FC236}">
                  <a16:creationId xmlns:a16="http://schemas.microsoft.com/office/drawing/2014/main" id="{5532D6C7-C078-59F0-2BEA-4571663B63AA}"/>
                </a:ext>
              </a:extLst>
            </p:cNvPr>
            <p:cNvSpPr/>
            <p:nvPr/>
          </p:nvSpPr>
          <p:spPr>
            <a:xfrm>
              <a:off x="10167794" y="6533713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6;p64">
              <a:extLst>
                <a:ext uri="{FF2B5EF4-FFF2-40B4-BE49-F238E27FC236}">
                  <a16:creationId xmlns:a16="http://schemas.microsoft.com/office/drawing/2014/main" id="{9A2CE675-3088-5BDB-6D35-9A0ADB8D713A}"/>
                </a:ext>
              </a:extLst>
            </p:cNvPr>
            <p:cNvSpPr/>
            <p:nvPr/>
          </p:nvSpPr>
          <p:spPr>
            <a:xfrm>
              <a:off x="10165994" y="6526363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7;p64">
              <a:extLst>
                <a:ext uri="{FF2B5EF4-FFF2-40B4-BE49-F238E27FC236}">
                  <a16:creationId xmlns:a16="http://schemas.microsoft.com/office/drawing/2014/main" id="{E53D72C7-C485-582C-05F0-B8470175F2A6}"/>
                </a:ext>
              </a:extLst>
            </p:cNvPr>
            <p:cNvSpPr/>
            <p:nvPr/>
          </p:nvSpPr>
          <p:spPr>
            <a:xfrm>
              <a:off x="10172294" y="6593563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8;p64">
              <a:extLst>
                <a:ext uri="{FF2B5EF4-FFF2-40B4-BE49-F238E27FC236}">
                  <a16:creationId xmlns:a16="http://schemas.microsoft.com/office/drawing/2014/main" id="{9527B538-9666-A83B-992E-CFA9C017AD6C}"/>
                </a:ext>
              </a:extLst>
            </p:cNvPr>
            <p:cNvSpPr/>
            <p:nvPr/>
          </p:nvSpPr>
          <p:spPr>
            <a:xfrm>
              <a:off x="10168694" y="6585863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9;p64">
              <a:extLst>
                <a:ext uri="{FF2B5EF4-FFF2-40B4-BE49-F238E27FC236}">
                  <a16:creationId xmlns:a16="http://schemas.microsoft.com/office/drawing/2014/main" id="{F9592211-54A3-7F9F-28D3-F3897F920225}"/>
                </a:ext>
              </a:extLst>
            </p:cNvPr>
            <p:cNvSpPr/>
            <p:nvPr/>
          </p:nvSpPr>
          <p:spPr>
            <a:xfrm>
              <a:off x="10147969" y="6780638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0;p64">
              <a:extLst>
                <a:ext uri="{FF2B5EF4-FFF2-40B4-BE49-F238E27FC236}">
                  <a16:creationId xmlns:a16="http://schemas.microsoft.com/office/drawing/2014/main" id="{B97CCB4B-C4E1-5366-6D99-7B6531AF5F73}"/>
                </a:ext>
              </a:extLst>
            </p:cNvPr>
            <p:cNvSpPr/>
            <p:nvPr/>
          </p:nvSpPr>
          <p:spPr>
            <a:xfrm>
              <a:off x="10361644" y="4650988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11;p64">
              <a:extLst>
                <a:ext uri="{FF2B5EF4-FFF2-40B4-BE49-F238E27FC236}">
                  <a16:creationId xmlns:a16="http://schemas.microsoft.com/office/drawing/2014/main" id="{1E63C037-942C-92A9-0156-96AEBAF730AD}"/>
                </a:ext>
              </a:extLst>
            </p:cNvPr>
            <p:cNvSpPr/>
            <p:nvPr/>
          </p:nvSpPr>
          <p:spPr>
            <a:xfrm>
              <a:off x="10353544" y="4643663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12;p64">
              <a:extLst>
                <a:ext uri="{FF2B5EF4-FFF2-40B4-BE49-F238E27FC236}">
                  <a16:creationId xmlns:a16="http://schemas.microsoft.com/office/drawing/2014/main" id="{1B72BEFE-ACCB-4D59-6C74-900068C8B599}"/>
                </a:ext>
              </a:extLst>
            </p:cNvPr>
            <p:cNvSpPr/>
            <p:nvPr/>
          </p:nvSpPr>
          <p:spPr>
            <a:xfrm>
              <a:off x="10840444" y="6204288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13;p64">
              <a:extLst>
                <a:ext uri="{FF2B5EF4-FFF2-40B4-BE49-F238E27FC236}">
                  <a16:creationId xmlns:a16="http://schemas.microsoft.com/office/drawing/2014/main" id="{83D1B2BA-DEFB-4BE7-CC40-5C9103A28742}"/>
                </a:ext>
              </a:extLst>
            </p:cNvPr>
            <p:cNvSpPr/>
            <p:nvPr/>
          </p:nvSpPr>
          <p:spPr>
            <a:xfrm>
              <a:off x="11770069" y="4687963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4;p64">
              <a:extLst>
                <a:ext uri="{FF2B5EF4-FFF2-40B4-BE49-F238E27FC236}">
                  <a16:creationId xmlns:a16="http://schemas.microsoft.com/office/drawing/2014/main" id="{95E1A680-6EAB-33E2-F44A-33C3984E211C}"/>
                </a:ext>
              </a:extLst>
            </p:cNvPr>
            <p:cNvSpPr/>
            <p:nvPr/>
          </p:nvSpPr>
          <p:spPr>
            <a:xfrm>
              <a:off x="11761969" y="4680613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5;p64">
              <a:extLst>
                <a:ext uri="{FF2B5EF4-FFF2-40B4-BE49-F238E27FC236}">
                  <a16:creationId xmlns:a16="http://schemas.microsoft.com/office/drawing/2014/main" id="{887BB3FA-79D7-02E9-30F9-C45CF4EB6CBF}"/>
                </a:ext>
              </a:extLst>
            </p:cNvPr>
            <p:cNvSpPr/>
            <p:nvPr/>
          </p:nvSpPr>
          <p:spPr>
            <a:xfrm>
              <a:off x="10509519" y="4650988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6;p64">
              <a:extLst>
                <a:ext uri="{FF2B5EF4-FFF2-40B4-BE49-F238E27FC236}">
                  <a16:creationId xmlns:a16="http://schemas.microsoft.com/office/drawing/2014/main" id="{7D4C747B-A30F-009E-B70E-B145671EA53B}"/>
                </a:ext>
              </a:extLst>
            </p:cNvPr>
            <p:cNvSpPr/>
            <p:nvPr/>
          </p:nvSpPr>
          <p:spPr>
            <a:xfrm>
              <a:off x="10527569" y="4643663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17;p64">
              <a:extLst>
                <a:ext uri="{FF2B5EF4-FFF2-40B4-BE49-F238E27FC236}">
                  <a16:creationId xmlns:a16="http://schemas.microsoft.com/office/drawing/2014/main" id="{D37891E9-9BF0-E828-3A32-980F2232641F}"/>
                </a:ext>
              </a:extLst>
            </p:cNvPr>
            <p:cNvSpPr/>
            <p:nvPr/>
          </p:nvSpPr>
          <p:spPr>
            <a:xfrm>
              <a:off x="10518544" y="4650988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18;p64">
              <a:extLst>
                <a:ext uri="{FF2B5EF4-FFF2-40B4-BE49-F238E27FC236}">
                  <a16:creationId xmlns:a16="http://schemas.microsoft.com/office/drawing/2014/main" id="{9388A31C-017B-D5EC-6DE4-23DA4B45D941}"/>
                </a:ext>
              </a:extLst>
            </p:cNvPr>
            <p:cNvSpPr/>
            <p:nvPr/>
          </p:nvSpPr>
          <p:spPr>
            <a:xfrm>
              <a:off x="10527569" y="4643663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9;p64">
              <a:extLst>
                <a:ext uri="{FF2B5EF4-FFF2-40B4-BE49-F238E27FC236}">
                  <a16:creationId xmlns:a16="http://schemas.microsoft.com/office/drawing/2014/main" id="{B15A60E7-35A9-CB15-447D-35DA54AA097B}"/>
                </a:ext>
              </a:extLst>
            </p:cNvPr>
            <p:cNvSpPr/>
            <p:nvPr/>
          </p:nvSpPr>
          <p:spPr>
            <a:xfrm>
              <a:off x="10529369" y="4650988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0;p64">
              <a:extLst>
                <a:ext uri="{FF2B5EF4-FFF2-40B4-BE49-F238E27FC236}">
                  <a16:creationId xmlns:a16="http://schemas.microsoft.com/office/drawing/2014/main" id="{C66F383A-C71D-B85D-F40F-99880C6E5E6C}"/>
                </a:ext>
              </a:extLst>
            </p:cNvPr>
            <p:cNvSpPr/>
            <p:nvPr/>
          </p:nvSpPr>
          <p:spPr>
            <a:xfrm>
              <a:off x="10527569" y="4643663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21;p64">
              <a:extLst>
                <a:ext uri="{FF2B5EF4-FFF2-40B4-BE49-F238E27FC236}">
                  <a16:creationId xmlns:a16="http://schemas.microsoft.com/office/drawing/2014/main" id="{2ACE3650-586C-2004-F2B0-DC05E01C4B29}"/>
                </a:ext>
              </a:extLst>
            </p:cNvPr>
            <p:cNvSpPr/>
            <p:nvPr/>
          </p:nvSpPr>
          <p:spPr>
            <a:xfrm>
              <a:off x="11800744" y="4687963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22;p64">
              <a:extLst>
                <a:ext uri="{FF2B5EF4-FFF2-40B4-BE49-F238E27FC236}">
                  <a16:creationId xmlns:a16="http://schemas.microsoft.com/office/drawing/2014/main" id="{6A8B1242-5E5E-8DE7-5F86-A4005BEE2288}"/>
                </a:ext>
              </a:extLst>
            </p:cNvPr>
            <p:cNvSpPr/>
            <p:nvPr/>
          </p:nvSpPr>
          <p:spPr>
            <a:xfrm>
              <a:off x="11792619" y="4680613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23;p64">
              <a:extLst>
                <a:ext uri="{FF2B5EF4-FFF2-40B4-BE49-F238E27FC236}">
                  <a16:creationId xmlns:a16="http://schemas.microsoft.com/office/drawing/2014/main" id="{24C452F9-1C0F-C5C2-DC39-752C1A3C4BC4}"/>
                </a:ext>
              </a:extLst>
            </p:cNvPr>
            <p:cNvSpPr/>
            <p:nvPr/>
          </p:nvSpPr>
          <p:spPr>
            <a:xfrm>
              <a:off x="11025294" y="6729613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824;p64">
              <a:extLst>
                <a:ext uri="{FF2B5EF4-FFF2-40B4-BE49-F238E27FC236}">
                  <a16:creationId xmlns:a16="http://schemas.microsoft.com/office/drawing/2014/main" id="{0C3A2F25-267B-0F1B-5BB1-A30B21310785}"/>
                </a:ext>
              </a:extLst>
            </p:cNvPr>
            <p:cNvSpPr/>
            <p:nvPr/>
          </p:nvSpPr>
          <p:spPr>
            <a:xfrm>
              <a:off x="11018069" y="6722013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825;p64">
              <a:extLst>
                <a:ext uri="{FF2B5EF4-FFF2-40B4-BE49-F238E27FC236}">
                  <a16:creationId xmlns:a16="http://schemas.microsoft.com/office/drawing/2014/main" id="{E1D25394-8025-6647-579C-987E56F0448F}"/>
                </a:ext>
              </a:extLst>
            </p:cNvPr>
            <p:cNvSpPr/>
            <p:nvPr/>
          </p:nvSpPr>
          <p:spPr>
            <a:xfrm>
              <a:off x="11090185" y="3458905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826;p64">
              <a:extLst>
                <a:ext uri="{FF2B5EF4-FFF2-40B4-BE49-F238E27FC236}">
                  <a16:creationId xmlns:a16="http://schemas.microsoft.com/office/drawing/2014/main" id="{3C51BCEB-04FB-DB81-3A74-80BC7C67DDC9}"/>
                </a:ext>
              </a:extLst>
            </p:cNvPr>
            <p:cNvSpPr/>
            <p:nvPr/>
          </p:nvSpPr>
          <p:spPr>
            <a:xfrm>
              <a:off x="11092919" y="5533613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827;p64">
              <a:extLst>
                <a:ext uri="{FF2B5EF4-FFF2-40B4-BE49-F238E27FC236}">
                  <a16:creationId xmlns:a16="http://schemas.microsoft.com/office/drawing/2014/main" id="{304289F5-038B-2A36-B4B7-28296FA848DE}"/>
                </a:ext>
              </a:extLst>
            </p:cNvPr>
            <p:cNvSpPr/>
            <p:nvPr/>
          </p:nvSpPr>
          <p:spPr>
            <a:xfrm>
              <a:off x="10274146" y="3458851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828;p64">
              <a:extLst>
                <a:ext uri="{FF2B5EF4-FFF2-40B4-BE49-F238E27FC236}">
                  <a16:creationId xmlns:a16="http://schemas.microsoft.com/office/drawing/2014/main" id="{BB184CE4-4187-34D6-17A5-895D190D5B18}"/>
                </a:ext>
              </a:extLst>
            </p:cNvPr>
            <p:cNvSpPr/>
            <p:nvPr/>
          </p:nvSpPr>
          <p:spPr>
            <a:xfrm>
              <a:off x="9950494" y="7886988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829;p64">
              <a:extLst>
                <a:ext uri="{FF2B5EF4-FFF2-40B4-BE49-F238E27FC236}">
                  <a16:creationId xmlns:a16="http://schemas.microsoft.com/office/drawing/2014/main" id="{3B1597E4-F146-EBDA-4E02-4082EDC578AC}"/>
                </a:ext>
              </a:extLst>
            </p:cNvPr>
            <p:cNvSpPr/>
            <p:nvPr/>
          </p:nvSpPr>
          <p:spPr>
            <a:xfrm>
              <a:off x="9942369" y="7879763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830;p64">
              <a:extLst>
                <a:ext uri="{FF2B5EF4-FFF2-40B4-BE49-F238E27FC236}">
                  <a16:creationId xmlns:a16="http://schemas.microsoft.com/office/drawing/2014/main" id="{F80B651E-D9B6-BCE1-6775-3C8BAA37D842}"/>
                </a:ext>
              </a:extLst>
            </p:cNvPr>
            <p:cNvSpPr/>
            <p:nvPr/>
          </p:nvSpPr>
          <p:spPr>
            <a:xfrm>
              <a:off x="9943269" y="7839188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831;p64">
              <a:extLst>
                <a:ext uri="{FF2B5EF4-FFF2-40B4-BE49-F238E27FC236}">
                  <a16:creationId xmlns:a16="http://schemas.microsoft.com/office/drawing/2014/main" id="{FCAC67B1-BC9C-CB50-7140-3B22CDB23DA3}"/>
                </a:ext>
              </a:extLst>
            </p:cNvPr>
            <p:cNvSpPr/>
            <p:nvPr/>
          </p:nvSpPr>
          <p:spPr>
            <a:xfrm>
              <a:off x="9935169" y="7831038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832;p64">
              <a:extLst>
                <a:ext uri="{FF2B5EF4-FFF2-40B4-BE49-F238E27FC236}">
                  <a16:creationId xmlns:a16="http://schemas.microsoft.com/office/drawing/2014/main" id="{7D2E3EC3-D5D8-1136-20A7-C1CD69537AC2}"/>
                </a:ext>
              </a:extLst>
            </p:cNvPr>
            <p:cNvSpPr/>
            <p:nvPr/>
          </p:nvSpPr>
          <p:spPr>
            <a:xfrm>
              <a:off x="10009994" y="7885188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833;p64">
              <a:extLst>
                <a:ext uri="{FF2B5EF4-FFF2-40B4-BE49-F238E27FC236}">
                  <a16:creationId xmlns:a16="http://schemas.microsoft.com/office/drawing/2014/main" id="{9CEBD41C-D59F-2B7E-C263-D11BA35F91F7}"/>
                </a:ext>
              </a:extLst>
            </p:cNvPr>
            <p:cNvSpPr/>
            <p:nvPr/>
          </p:nvSpPr>
          <p:spPr>
            <a:xfrm>
              <a:off x="10001894" y="7877613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834;p64">
              <a:extLst>
                <a:ext uri="{FF2B5EF4-FFF2-40B4-BE49-F238E27FC236}">
                  <a16:creationId xmlns:a16="http://schemas.microsoft.com/office/drawing/2014/main" id="{E3E7E7AA-4F93-282E-CB40-910A1404AF68}"/>
                </a:ext>
              </a:extLst>
            </p:cNvPr>
            <p:cNvSpPr/>
            <p:nvPr/>
          </p:nvSpPr>
          <p:spPr>
            <a:xfrm>
              <a:off x="8565519" y="7908313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835;p64">
              <a:extLst>
                <a:ext uri="{FF2B5EF4-FFF2-40B4-BE49-F238E27FC236}">
                  <a16:creationId xmlns:a16="http://schemas.microsoft.com/office/drawing/2014/main" id="{A6B23DB6-B687-E167-E2B4-72192FCC3F27}"/>
                </a:ext>
              </a:extLst>
            </p:cNvPr>
            <p:cNvSpPr/>
            <p:nvPr/>
          </p:nvSpPr>
          <p:spPr>
            <a:xfrm>
              <a:off x="8569119" y="7901413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836;p64">
              <a:extLst>
                <a:ext uri="{FF2B5EF4-FFF2-40B4-BE49-F238E27FC236}">
                  <a16:creationId xmlns:a16="http://schemas.microsoft.com/office/drawing/2014/main" id="{E8C74C27-1FC1-854A-BB66-63EAE10F9F6E}"/>
                </a:ext>
              </a:extLst>
            </p:cNvPr>
            <p:cNvSpPr/>
            <p:nvPr/>
          </p:nvSpPr>
          <p:spPr>
            <a:xfrm>
              <a:off x="8516819" y="8029038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837;p64">
              <a:extLst>
                <a:ext uri="{FF2B5EF4-FFF2-40B4-BE49-F238E27FC236}">
                  <a16:creationId xmlns:a16="http://schemas.microsoft.com/office/drawing/2014/main" id="{E5F5FB7F-3400-BD99-D275-D9A3BEE9471F}"/>
                </a:ext>
              </a:extLst>
            </p:cNvPr>
            <p:cNvSpPr/>
            <p:nvPr/>
          </p:nvSpPr>
          <p:spPr>
            <a:xfrm>
              <a:off x="8516819" y="8021338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838;p64">
              <a:extLst>
                <a:ext uri="{FF2B5EF4-FFF2-40B4-BE49-F238E27FC236}">
                  <a16:creationId xmlns:a16="http://schemas.microsoft.com/office/drawing/2014/main" id="{6D889232-429F-3364-9230-1D6547E7CBE8}"/>
                </a:ext>
              </a:extLst>
            </p:cNvPr>
            <p:cNvSpPr/>
            <p:nvPr/>
          </p:nvSpPr>
          <p:spPr>
            <a:xfrm>
              <a:off x="8878394" y="7990688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839;p64">
              <a:extLst>
                <a:ext uri="{FF2B5EF4-FFF2-40B4-BE49-F238E27FC236}">
                  <a16:creationId xmlns:a16="http://schemas.microsoft.com/office/drawing/2014/main" id="{25E7766E-F8EC-FFB5-CCAA-70998DABEA7A}"/>
                </a:ext>
              </a:extLst>
            </p:cNvPr>
            <p:cNvSpPr/>
            <p:nvPr/>
          </p:nvSpPr>
          <p:spPr>
            <a:xfrm>
              <a:off x="8876594" y="7983138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840;p64">
              <a:extLst>
                <a:ext uri="{FF2B5EF4-FFF2-40B4-BE49-F238E27FC236}">
                  <a16:creationId xmlns:a16="http://schemas.microsoft.com/office/drawing/2014/main" id="{EF6072B3-AB6E-B94E-B48E-F3E48D2EFFCE}"/>
                </a:ext>
              </a:extLst>
            </p:cNvPr>
            <p:cNvSpPr/>
            <p:nvPr/>
          </p:nvSpPr>
          <p:spPr>
            <a:xfrm>
              <a:off x="8663794" y="7886663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841;p64">
              <a:extLst>
                <a:ext uri="{FF2B5EF4-FFF2-40B4-BE49-F238E27FC236}">
                  <a16:creationId xmlns:a16="http://schemas.microsoft.com/office/drawing/2014/main" id="{6FA7031B-58D5-9A31-CFD7-1C8F47EFE26B}"/>
                </a:ext>
              </a:extLst>
            </p:cNvPr>
            <p:cNvSpPr/>
            <p:nvPr/>
          </p:nvSpPr>
          <p:spPr>
            <a:xfrm>
              <a:off x="8667394" y="7879763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842;p64">
              <a:extLst>
                <a:ext uri="{FF2B5EF4-FFF2-40B4-BE49-F238E27FC236}">
                  <a16:creationId xmlns:a16="http://schemas.microsoft.com/office/drawing/2014/main" id="{1DE360A3-7647-1ABC-18DA-18B8C73070B0}"/>
                </a:ext>
              </a:extLst>
            </p:cNvPr>
            <p:cNvSpPr/>
            <p:nvPr/>
          </p:nvSpPr>
          <p:spPr>
            <a:xfrm>
              <a:off x="8781919" y="7914613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843;p64">
              <a:extLst>
                <a:ext uri="{FF2B5EF4-FFF2-40B4-BE49-F238E27FC236}">
                  <a16:creationId xmlns:a16="http://schemas.microsoft.com/office/drawing/2014/main" id="{3349F27E-C282-823D-7870-C2707909B270}"/>
                </a:ext>
              </a:extLst>
            </p:cNvPr>
            <p:cNvSpPr/>
            <p:nvPr/>
          </p:nvSpPr>
          <p:spPr>
            <a:xfrm>
              <a:off x="8784619" y="7906813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844;p64">
              <a:extLst>
                <a:ext uri="{FF2B5EF4-FFF2-40B4-BE49-F238E27FC236}">
                  <a16:creationId xmlns:a16="http://schemas.microsoft.com/office/drawing/2014/main" id="{674A2379-CAC9-4515-F89D-FCA254C37F2E}"/>
                </a:ext>
              </a:extLst>
            </p:cNvPr>
            <p:cNvSpPr/>
            <p:nvPr/>
          </p:nvSpPr>
          <p:spPr>
            <a:xfrm>
              <a:off x="9844094" y="8250213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845;p64">
              <a:extLst>
                <a:ext uri="{FF2B5EF4-FFF2-40B4-BE49-F238E27FC236}">
                  <a16:creationId xmlns:a16="http://schemas.microsoft.com/office/drawing/2014/main" id="{9789FA90-1C41-5B4B-91C0-1750AF398B36}"/>
                </a:ext>
              </a:extLst>
            </p:cNvPr>
            <p:cNvSpPr/>
            <p:nvPr/>
          </p:nvSpPr>
          <p:spPr>
            <a:xfrm>
              <a:off x="9843194" y="8243163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846;p64">
              <a:extLst>
                <a:ext uri="{FF2B5EF4-FFF2-40B4-BE49-F238E27FC236}">
                  <a16:creationId xmlns:a16="http://schemas.microsoft.com/office/drawing/2014/main" id="{3FA8BF55-002C-DD85-48B4-8F83C802DA2D}"/>
                </a:ext>
              </a:extLst>
            </p:cNvPr>
            <p:cNvSpPr/>
            <p:nvPr/>
          </p:nvSpPr>
          <p:spPr>
            <a:xfrm>
              <a:off x="9961319" y="8355838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847;p64">
              <a:extLst>
                <a:ext uri="{FF2B5EF4-FFF2-40B4-BE49-F238E27FC236}">
                  <a16:creationId xmlns:a16="http://schemas.microsoft.com/office/drawing/2014/main" id="{0CE6AB76-6658-FC2A-B138-E7AC9D971EFD}"/>
                </a:ext>
              </a:extLst>
            </p:cNvPr>
            <p:cNvSpPr/>
            <p:nvPr/>
          </p:nvSpPr>
          <p:spPr>
            <a:xfrm>
              <a:off x="9959519" y="8348638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848;p64">
              <a:extLst>
                <a:ext uri="{FF2B5EF4-FFF2-40B4-BE49-F238E27FC236}">
                  <a16:creationId xmlns:a16="http://schemas.microsoft.com/office/drawing/2014/main" id="{9681A6ED-DFBC-FC3A-BE9C-E2542DD8E04C}"/>
                </a:ext>
              </a:extLst>
            </p:cNvPr>
            <p:cNvSpPr/>
            <p:nvPr/>
          </p:nvSpPr>
          <p:spPr>
            <a:xfrm>
              <a:off x="9479819" y="8151188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849;p64">
              <a:extLst>
                <a:ext uri="{FF2B5EF4-FFF2-40B4-BE49-F238E27FC236}">
                  <a16:creationId xmlns:a16="http://schemas.microsoft.com/office/drawing/2014/main" id="{F8126678-6969-0718-D2CD-F2B377EA4105}"/>
                </a:ext>
              </a:extLst>
            </p:cNvPr>
            <p:cNvSpPr/>
            <p:nvPr/>
          </p:nvSpPr>
          <p:spPr>
            <a:xfrm>
              <a:off x="9487019" y="8143888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850;p64">
              <a:extLst>
                <a:ext uri="{FF2B5EF4-FFF2-40B4-BE49-F238E27FC236}">
                  <a16:creationId xmlns:a16="http://schemas.microsoft.com/office/drawing/2014/main" id="{1F6F31D4-E622-A434-78D4-CF5C535B03B8}"/>
                </a:ext>
              </a:extLst>
            </p:cNvPr>
            <p:cNvSpPr/>
            <p:nvPr/>
          </p:nvSpPr>
          <p:spPr>
            <a:xfrm>
              <a:off x="9791794" y="8118438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851;p64">
              <a:extLst>
                <a:ext uri="{FF2B5EF4-FFF2-40B4-BE49-F238E27FC236}">
                  <a16:creationId xmlns:a16="http://schemas.microsoft.com/office/drawing/2014/main" id="{0C960D2C-E9CD-E8A0-EE2F-3FF5ACD138B6}"/>
                </a:ext>
              </a:extLst>
            </p:cNvPr>
            <p:cNvSpPr/>
            <p:nvPr/>
          </p:nvSpPr>
          <p:spPr>
            <a:xfrm>
              <a:off x="9790894" y="8110613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852;p64">
              <a:extLst>
                <a:ext uri="{FF2B5EF4-FFF2-40B4-BE49-F238E27FC236}">
                  <a16:creationId xmlns:a16="http://schemas.microsoft.com/office/drawing/2014/main" id="{437FEF92-17ED-449B-23D0-73E60C8908C6}"/>
                </a:ext>
              </a:extLst>
            </p:cNvPr>
            <p:cNvSpPr/>
            <p:nvPr/>
          </p:nvSpPr>
          <p:spPr>
            <a:xfrm>
              <a:off x="9660144" y="8089213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853;p64">
              <a:extLst>
                <a:ext uri="{FF2B5EF4-FFF2-40B4-BE49-F238E27FC236}">
                  <a16:creationId xmlns:a16="http://schemas.microsoft.com/office/drawing/2014/main" id="{6983933E-849B-91DF-1840-7A066892DCBB}"/>
                </a:ext>
              </a:extLst>
            </p:cNvPr>
            <p:cNvSpPr/>
            <p:nvPr/>
          </p:nvSpPr>
          <p:spPr>
            <a:xfrm>
              <a:off x="9659244" y="8081763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854;p64">
              <a:extLst>
                <a:ext uri="{FF2B5EF4-FFF2-40B4-BE49-F238E27FC236}">
                  <a16:creationId xmlns:a16="http://schemas.microsoft.com/office/drawing/2014/main" id="{3E244D58-3E28-32AC-0801-CE7F73E00035}"/>
                </a:ext>
              </a:extLst>
            </p:cNvPr>
            <p:cNvSpPr/>
            <p:nvPr/>
          </p:nvSpPr>
          <p:spPr>
            <a:xfrm>
              <a:off x="8192219" y="7862638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855;p64">
              <a:extLst>
                <a:ext uri="{FF2B5EF4-FFF2-40B4-BE49-F238E27FC236}">
                  <a16:creationId xmlns:a16="http://schemas.microsoft.com/office/drawing/2014/main" id="{156C5018-FDAD-25F0-2BA1-CE3500120B08}"/>
                </a:ext>
              </a:extLst>
            </p:cNvPr>
            <p:cNvSpPr/>
            <p:nvPr/>
          </p:nvSpPr>
          <p:spPr>
            <a:xfrm>
              <a:off x="8184094" y="7855088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856;p64">
              <a:extLst>
                <a:ext uri="{FF2B5EF4-FFF2-40B4-BE49-F238E27FC236}">
                  <a16:creationId xmlns:a16="http://schemas.microsoft.com/office/drawing/2014/main" id="{F4B031C7-D8F5-3154-5B39-B7B10A4E67B5}"/>
                </a:ext>
              </a:extLst>
            </p:cNvPr>
            <p:cNvSpPr/>
            <p:nvPr/>
          </p:nvSpPr>
          <p:spPr>
            <a:xfrm>
              <a:off x="11419319" y="7438863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857;p64">
              <a:extLst>
                <a:ext uri="{FF2B5EF4-FFF2-40B4-BE49-F238E27FC236}">
                  <a16:creationId xmlns:a16="http://schemas.microsoft.com/office/drawing/2014/main" id="{9483F1B1-CA68-E656-96EE-FD9C5D3319BF}"/>
                </a:ext>
              </a:extLst>
            </p:cNvPr>
            <p:cNvSpPr/>
            <p:nvPr/>
          </p:nvSpPr>
          <p:spPr>
            <a:xfrm>
              <a:off x="11093819" y="7438863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858;p64">
              <a:extLst>
                <a:ext uri="{FF2B5EF4-FFF2-40B4-BE49-F238E27FC236}">
                  <a16:creationId xmlns:a16="http://schemas.microsoft.com/office/drawing/2014/main" id="{AF84647E-551D-3624-69AB-72B92F31107E}"/>
                </a:ext>
              </a:extLst>
            </p:cNvPr>
            <p:cNvSpPr/>
            <p:nvPr/>
          </p:nvSpPr>
          <p:spPr>
            <a:xfrm>
              <a:off x="11796219" y="7521813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859;p64">
              <a:extLst>
                <a:ext uri="{FF2B5EF4-FFF2-40B4-BE49-F238E27FC236}">
                  <a16:creationId xmlns:a16="http://schemas.microsoft.com/office/drawing/2014/main" id="{0998E8E6-4DB6-A418-A61D-DABD9E0F20E4}"/>
                </a:ext>
              </a:extLst>
            </p:cNvPr>
            <p:cNvSpPr/>
            <p:nvPr/>
          </p:nvSpPr>
          <p:spPr>
            <a:xfrm>
              <a:off x="11571719" y="7521813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860;p64">
              <a:extLst>
                <a:ext uri="{FF2B5EF4-FFF2-40B4-BE49-F238E27FC236}">
                  <a16:creationId xmlns:a16="http://schemas.microsoft.com/office/drawing/2014/main" id="{B4AE06F2-9110-2A68-95A1-CA8962C80302}"/>
                </a:ext>
              </a:extLst>
            </p:cNvPr>
            <p:cNvSpPr/>
            <p:nvPr/>
          </p:nvSpPr>
          <p:spPr>
            <a:xfrm>
              <a:off x="11093819" y="7521813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861;p64">
              <a:extLst>
                <a:ext uri="{FF2B5EF4-FFF2-40B4-BE49-F238E27FC236}">
                  <a16:creationId xmlns:a16="http://schemas.microsoft.com/office/drawing/2014/main" id="{F9C3D0D8-1F28-A1BC-5342-528D8457D0BB}"/>
                </a:ext>
              </a:extLst>
            </p:cNvPr>
            <p:cNvSpPr/>
            <p:nvPr/>
          </p:nvSpPr>
          <p:spPr>
            <a:xfrm>
              <a:off x="11470719" y="7604763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862;p64">
              <a:extLst>
                <a:ext uri="{FF2B5EF4-FFF2-40B4-BE49-F238E27FC236}">
                  <a16:creationId xmlns:a16="http://schemas.microsoft.com/office/drawing/2014/main" id="{B252446D-D609-685C-3910-58C08EE4A178}"/>
                </a:ext>
              </a:extLst>
            </p:cNvPr>
            <p:cNvSpPr/>
            <p:nvPr/>
          </p:nvSpPr>
          <p:spPr>
            <a:xfrm>
              <a:off x="11093819" y="7604763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863;p64">
              <a:extLst>
                <a:ext uri="{FF2B5EF4-FFF2-40B4-BE49-F238E27FC236}">
                  <a16:creationId xmlns:a16="http://schemas.microsoft.com/office/drawing/2014/main" id="{5C866BF8-3DDF-8F11-78B8-B44389904C42}"/>
                </a:ext>
              </a:extLst>
            </p:cNvPr>
            <p:cNvSpPr/>
            <p:nvPr/>
          </p:nvSpPr>
          <p:spPr>
            <a:xfrm>
              <a:off x="11701544" y="7687713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864;p64">
              <a:extLst>
                <a:ext uri="{FF2B5EF4-FFF2-40B4-BE49-F238E27FC236}">
                  <a16:creationId xmlns:a16="http://schemas.microsoft.com/office/drawing/2014/main" id="{C947F421-EC2A-A70A-F6F1-0CFF7449B24C}"/>
                </a:ext>
              </a:extLst>
            </p:cNvPr>
            <p:cNvSpPr/>
            <p:nvPr/>
          </p:nvSpPr>
          <p:spPr>
            <a:xfrm>
              <a:off x="11267844" y="7687713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865;p64">
              <a:extLst>
                <a:ext uri="{FF2B5EF4-FFF2-40B4-BE49-F238E27FC236}">
                  <a16:creationId xmlns:a16="http://schemas.microsoft.com/office/drawing/2014/main" id="{D30649CA-90F8-5A1D-5DFA-E1DFA97B62A4}"/>
                </a:ext>
              </a:extLst>
            </p:cNvPr>
            <p:cNvSpPr/>
            <p:nvPr/>
          </p:nvSpPr>
          <p:spPr>
            <a:xfrm>
              <a:off x="11093819" y="7687713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866;p64">
              <a:extLst>
                <a:ext uri="{FF2B5EF4-FFF2-40B4-BE49-F238E27FC236}">
                  <a16:creationId xmlns:a16="http://schemas.microsoft.com/office/drawing/2014/main" id="{42E12A66-5F35-78C2-96A7-4F1F098EFDD5}"/>
                </a:ext>
              </a:extLst>
            </p:cNvPr>
            <p:cNvSpPr/>
            <p:nvPr/>
          </p:nvSpPr>
          <p:spPr>
            <a:xfrm>
              <a:off x="11419319" y="7760763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867;p64">
              <a:extLst>
                <a:ext uri="{FF2B5EF4-FFF2-40B4-BE49-F238E27FC236}">
                  <a16:creationId xmlns:a16="http://schemas.microsoft.com/office/drawing/2014/main" id="{9B86BDD4-1C32-10D4-B8FB-2F54540FAF1E}"/>
                </a:ext>
              </a:extLst>
            </p:cNvPr>
            <p:cNvSpPr/>
            <p:nvPr/>
          </p:nvSpPr>
          <p:spPr>
            <a:xfrm>
              <a:off x="11093819" y="7760763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868;p64">
              <a:extLst>
                <a:ext uri="{FF2B5EF4-FFF2-40B4-BE49-F238E27FC236}">
                  <a16:creationId xmlns:a16="http://schemas.microsoft.com/office/drawing/2014/main" id="{FBB82515-BE43-7177-F725-AC5746B88337}"/>
                </a:ext>
              </a:extLst>
            </p:cNvPr>
            <p:cNvSpPr/>
            <p:nvPr/>
          </p:nvSpPr>
          <p:spPr>
            <a:xfrm>
              <a:off x="11796219" y="7843713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869;p64">
              <a:extLst>
                <a:ext uri="{FF2B5EF4-FFF2-40B4-BE49-F238E27FC236}">
                  <a16:creationId xmlns:a16="http://schemas.microsoft.com/office/drawing/2014/main" id="{D3FB2B6F-D21C-6F12-30B1-30A2BB99A222}"/>
                </a:ext>
              </a:extLst>
            </p:cNvPr>
            <p:cNvSpPr/>
            <p:nvPr/>
          </p:nvSpPr>
          <p:spPr>
            <a:xfrm>
              <a:off x="11571719" y="7843713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870;p64">
              <a:extLst>
                <a:ext uri="{FF2B5EF4-FFF2-40B4-BE49-F238E27FC236}">
                  <a16:creationId xmlns:a16="http://schemas.microsoft.com/office/drawing/2014/main" id="{C2F686D4-06B8-AA09-F33D-4FFCB47D04D5}"/>
                </a:ext>
              </a:extLst>
            </p:cNvPr>
            <p:cNvSpPr/>
            <p:nvPr/>
          </p:nvSpPr>
          <p:spPr>
            <a:xfrm>
              <a:off x="11093819" y="7843713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871;p64">
              <a:extLst>
                <a:ext uri="{FF2B5EF4-FFF2-40B4-BE49-F238E27FC236}">
                  <a16:creationId xmlns:a16="http://schemas.microsoft.com/office/drawing/2014/main" id="{43A98B67-9A42-2084-6DDC-20B19F2D3040}"/>
                </a:ext>
              </a:extLst>
            </p:cNvPr>
            <p:cNvSpPr/>
            <p:nvPr/>
          </p:nvSpPr>
          <p:spPr>
            <a:xfrm>
              <a:off x="11470719" y="7927563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872;p64">
              <a:extLst>
                <a:ext uri="{FF2B5EF4-FFF2-40B4-BE49-F238E27FC236}">
                  <a16:creationId xmlns:a16="http://schemas.microsoft.com/office/drawing/2014/main" id="{978721F8-6318-404E-ABBC-C790CA9A54B0}"/>
                </a:ext>
              </a:extLst>
            </p:cNvPr>
            <p:cNvSpPr/>
            <p:nvPr/>
          </p:nvSpPr>
          <p:spPr>
            <a:xfrm>
              <a:off x="11093819" y="7927563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873;p64">
              <a:extLst>
                <a:ext uri="{FF2B5EF4-FFF2-40B4-BE49-F238E27FC236}">
                  <a16:creationId xmlns:a16="http://schemas.microsoft.com/office/drawing/2014/main" id="{7D1DF49F-0DC4-177C-C03C-80078EE2B153}"/>
                </a:ext>
              </a:extLst>
            </p:cNvPr>
            <p:cNvSpPr/>
            <p:nvPr/>
          </p:nvSpPr>
          <p:spPr>
            <a:xfrm>
              <a:off x="11796219" y="8083563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874;p64">
              <a:extLst>
                <a:ext uri="{FF2B5EF4-FFF2-40B4-BE49-F238E27FC236}">
                  <a16:creationId xmlns:a16="http://schemas.microsoft.com/office/drawing/2014/main" id="{5F6AE362-F260-1A1F-68C0-CAEF6F482956}"/>
                </a:ext>
              </a:extLst>
            </p:cNvPr>
            <p:cNvSpPr/>
            <p:nvPr/>
          </p:nvSpPr>
          <p:spPr>
            <a:xfrm>
              <a:off x="11571719" y="8083563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875;p64">
              <a:extLst>
                <a:ext uri="{FF2B5EF4-FFF2-40B4-BE49-F238E27FC236}">
                  <a16:creationId xmlns:a16="http://schemas.microsoft.com/office/drawing/2014/main" id="{E6031A6E-5307-D3B1-E837-8F1390B43FB7}"/>
                </a:ext>
              </a:extLst>
            </p:cNvPr>
            <p:cNvSpPr/>
            <p:nvPr/>
          </p:nvSpPr>
          <p:spPr>
            <a:xfrm>
              <a:off x="11093819" y="8083563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876;p64">
              <a:extLst>
                <a:ext uri="{FF2B5EF4-FFF2-40B4-BE49-F238E27FC236}">
                  <a16:creationId xmlns:a16="http://schemas.microsoft.com/office/drawing/2014/main" id="{FE8E9261-2B14-1236-5D7F-B90F12613A44}"/>
                </a:ext>
              </a:extLst>
            </p:cNvPr>
            <p:cNvSpPr/>
            <p:nvPr/>
          </p:nvSpPr>
          <p:spPr>
            <a:xfrm>
              <a:off x="11470719" y="8166513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877;p64">
              <a:extLst>
                <a:ext uri="{FF2B5EF4-FFF2-40B4-BE49-F238E27FC236}">
                  <a16:creationId xmlns:a16="http://schemas.microsoft.com/office/drawing/2014/main" id="{041FA758-B22A-85F0-9E46-42BFEC7A05DC}"/>
                </a:ext>
              </a:extLst>
            </p:cNvPr>
            <p:cNvSpPr/>
            <p:nvPr/>
          </p:nvSpPr>
          <p:spPr>
            <a:xfrm>
              <a:off x="11093819" y="8166513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878;p64">
              <a:extLst>
                <a:ext uri="{FF2B5EF4-FFF2-40B4-BE49-F238E27FC236}">
                  <a16:creationId xmlns:a16="http://schemas.microsoft.com/office/drawing/2014/main" id="{C4A72FE8-AF42-6823-0ED9-434C400712CD}"/>
                </a:ext>
              </a:extLst>
            </p:cNvPr>
            <p:cNvSpPr/>
            <p:nvPr/>
          </p:nvSpPr>
          <p:spPr>
            <a:xfrm>
              <a:off x="11701544" y="8249463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879;p64">
              <a:extLst>
                <a:ext uri="{FF2B5EF4-FFF2-40B4-BE49-F238E27FC236}">
                  <a16:creationId xmlns:a16="http://schemas.microsoft.com/office/drawing/2014/main" id="{554FF052-D60A-2E9C-1AA8-C1C9A5AC8223}"/>
                </a:ext>
              </a:extLst>
            </p:cNvPr>
            <p:cNvSpPr/>
            <p:nvPr/>
          </p:nvSpPr>
          <p:spPr>
            <a:xfrm>
              <a:off x="11267844" y="8249463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880;p64">
              <a:extLst>
                <a:ext uri="{FF2B5EF4-FFF2-40B4-BE49-F238E27FC236}">
                  <a16:creationId xmlns:a16="http://schemas.microsoft.com/office/drawing/2014/main" id="{291F80BF-6068-AC93-E8F5-B9863EC26E9B}"/>
                </a:ext>
              </a:extLst>
            </p:cNvPr>
            <p:cNvSpPr/>
            <p:nvPr/>
          </p:nvSpPr>
          <p:spPr>
            <a:xfrm>
              <a:off x="11093819" y="8249463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881;p64">
              <a:extLst>
                <a:ext uri="{FF2B5EF4-FFF2-40B4-BE49-F238E27FC236}">
                  <a16:creationId xmlns:a16="http://schemas.microsoft.com/office/drawing/2014/main" id="{5C7872AC-C6F3-74CB-E8B2-B4F27B2B34AB}"/>
                </a:ext>
              </a:extLst>
            </p:cNvPr>
            <p:cNvSpPr/>
            <p:nvPr/>
          </p:nvSpPr>
          <p:spPr>
            <a:xfrm>
              <a:off x="11419319" y="8322488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882;p64">
              <a:extLst>
                <a:ext uri="{FF2B5EF4-FFF2-40B4-BE49-F238E27FC236}">
                  <a16:creationId xmlns:a16="http://schemas.microsoft.com/office/drawing/2014/main" id="{081D5934-6ADA-BBC4-901E-C45A54B5ED86}"/>
                </a:ext>
              </a:extLst>
            </p:cNvPr>
            <p:cNvSpPr/>
            <p:nvPr/>
          </p:nvSpPr>
          <p:spPr>
            <a:xfrm>
              <a:off x="11093819" y="8322488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883;p64">
              <a:extLst>
                <a:ext uri="{FF2B5EF4-FFF2-40B4-BE49-F238E27FC236}">
                  <a16:creationId xmlns:a16="http://schemas.microsoft.com/office/drawing/2014/main" id="{F98A579E-4CCF-3168-026A-10F7F9051AEA}"/>
                </a:ext>
              </a:extLst>
            </p:cNvPr>
            <p:cNvSpPr/>
            <p:nvPr/>
          </p:nvSpPr>
          <p:spPr>
            <a:xfrm>
              <a:off x="11796219" y="8405463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884;p64">
              <a:extLst>
                <a:ext uri="{FF2B5EF4-FFF2-40B4-BE49-F238E27FC236}">
                  <a16:creationId xmlns:a16="http://schemas.microsoft.com/office/drawing/2014/main" id="{5C5EA4C5-0946-8896-55E4-D2B20E460729}"/>
                </a:ext>
              </a:extLst>
            </p:cNvPr>
            <p:cNvSpPr/>
            <p:nvPr/>
          </p:nvSpPr>
          <p:spPr>
            <a:xfrm>
              <a:off x="11571719" y="8405463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885;p64">
              <a:extLst>
                <a:ext uri="{FF2B5EF4-FFF2-40B4-BE49-F238E27FC236}">
                  <a16:creationId xmlns:a16="http://schemas.microsoft.com/office/drawing/2014/main" id="{451DB8DD-E216-8EFE-486C-A195523D8EFD}"/>
                </a:ext>
              </a:extLst>
            </p:cNvPr>
            <p:cNvSpPr/>
            <p:nvPr/>
          </p:nvSpPr>
          <p:spPr>
            <a:xfrm>
              <a:off x="11093819" y="8405463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886;p64">
              <a:extLst>
                <a:ext uri="{FF2B5EF4-FFF2-40B4-BE49-F238E27FC236}">
                  <a16:creationId xmlns:a16="http://schemas.microsoft.com/office/drawing/2014/main" id="{F0F0DAF1-C855-1C80-FE4B-386232D63EFE}"/>
                </a:ext>
              </a:extLst>
            </p:cNvPr>
            <p:cNvSpPr/>
            <p:nvPr/>
          </p:nvSpPr>
          <p:spPr>
            <a:xfrm>
              <a:off x="11970244" y="7344188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887;p64">
              <a:extLst>
                <a:ext uri="{FF2B5EF4-FFF2-40B4-BE49-F238E27FC236}">
                  <a16:creationId xmlns:a16="http://schemas.microsoft.com/office/drawing/2014/main" id="{2FF60143-EBCE-6A34-3214-72950F012353}"/>
                </a:ext>
              </a:extLst>
            </p:cNvPr>
            <p:cNvSpPr/>
            <p:nvPr/>
          </p:nvSpPr>
          <p:spPr>
            <a:xfrm>
              <a:off x="11154219" y="6852538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888;p64">
              <a:extLst>
                <a:ext uri="{FF2B5EF4-FFF2-40B4-BE49-F238E27FC236}">
                  <a16:creationId xmlns:a16="http://schemas.microsoft.com/office/drawing/2014/main" id="{ED1A3387-BFC5-9CB3-366D-9232DA40FD86}"/>
                </a:ext>
              </a:extLst>
            </p:cNvPr>
            <p:cNvSpPr/>
            <p:nvPr/>
          </p:nvSpPr>
          <p:spPr>
            <a:xfrm>
              <a:off x="11454494" y="6904163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889;p64">
              <a:extLst>
                <a:ext uri="{FF2B5EF4-FFF2-40B4-BE49-F238E27FC236}">
                  <a16:creationId xmlns:a16="http://schemas.microsoft.com/office/drawing/2014/main" id="{C8712E37-D6D2-DDCB-29D1-77B0640ADECF}"/>
                </a:ext>
              </a:extLst>
            </p:cNvPr>
            <p:cNvSpPr/>
            <p:nvPr/>
          </p:nvSpPr>
          <p:spPr>
            <a:xfrm>
              <a:off x="11447269" y="6896938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890;p64">
              <a:extLst>
                <a:ext uri="{FF2B5EF4-FFF2-40B4-BE49-F238E27FC236}">
                  <a16:creationId xmlns:a16="http://schemas.microsoft.com/office/drawing/2014/main" id="{C7FA14C8-FE1D-333D-6112-8328E1692B59}"/>
                </a:ext>
              </a:extLst>
            </p:cNvPr>
            <p:cNvSpPr/>
            <p:nvPr/>
          </p:nvSpPr>
          <p:spPr>
            <a:xfrm>
              <a:off x="11911644" y="6936613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891;p64">
              <a:extLst>
                <a:ext uri="{FF2B5EF4-FFF2-40B4-BE49-F238E27FC236}">
                  <a16:creationId xmlns:a16="http://schemas.microsoft.com/office/drawing/2014/main" id="{3F9BB9B1-FD2A-6B21-C494-51FC4F3E9FF0}"/>
                </a:ext>
              </a:extLst>
            </p:cNvPr>
            <p:cNvSpPr/>
            <p:nvPr/>
          </p:nvSpPr>
          <p:spPr>
            <a:xfrm>
              <a:off x="11904419" y="6928513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892;p64">
              <a:extLst>
                <a:ext uri="{FF2B5EF4-FFF2-40B4-BE49-F238E27FC236}">
                  <a16:creationId xmlns:a16="http://schemas.microsoft.com/office/drawing/2014/main" id="{C0D855F2-F087-EFEC-9AF8-C0E957714F3B}"/>
                </a:ext>
              </a:extLst>
            </p:cNvPr>
            <p:cNvSpPr/>
            <p:nvPr/>
          </p:nvSpPr>
          <p:spPr>
            <a:xfrm>
              <a:off x="12222719" y="7171063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893;p64">
              <a:extLst>
                <a:ext uri="{FF2B5EF4-FFF2-40B4-BE49-F238E27FC236}">
                  <a16:creationId xmlns:a16="http://schemas.microsoft.com/office/drawing/2014/main" id="{D79BA749-4FDC-D299-00D1-7D506AC27774}"/>
                </a:ext>
              </a:extLst>
            </p:cNvPr>
            <p:cNvSpPr/>
            <p:nvPr/>
          </p:nvSpPr>
          <p:spPr>
            <a:xfrm>
              <a:off x="12215494" y="7163838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4894;p64">
              <a:extLst>
                <a:ext uri="{FF2B5EF4-FFF2-40B4-BE49-F238E27FC236}">
                  <a16:creationId xmlns:a16="http://schemas.microsoft.com/office/drawing/2014/main" id="{C8ECA7B7-FDCF-FEB5-5E26-59C846BC7018}"/>
                </a:ext>
              </a:extLst>
            </p:cNvPr>
            <p:cNvSpPr/>
            <p:nvPr/>
          </p:nvSpPr>
          <p:spPr>
            <a:xfrm>
              <a:off x="12552744" y="6815788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4895;p64">
              <a:extLst>
                <a:ext uri="{FF2B5EF4-FFF2-40B4-BE49-F238E27FC236}">
                  <a16:creationId xmlns:a16="http://schemas.microsoft.com/office/drawing/2014/main" id="{46C6A3FE-81D9-5567-03EB-76B7272C9FDF}"/>
                </a:ext>
              </a:extLst>
            </p:cNvPr>
            <p:cNvSpPr/>
            <p:nvPr/>
          </p:nvSpPr>
          <p:spPr>
            <a:xfrm>
              <a:off x="12545519" y="6808588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4896;p64">
              <a:extLst>
                <a:ext uri="{FF2B5EF4-FFF2-40B4-BE49-F238E27FC236}">
                  <a16:creationId xmlns:a16="http://schemas.microsoft.com/office/drawing/2014/main" id="{BE63057E-FC67-92A8-B7DB-7E6A0B732BF4}"/>
                </a:ext>
              </a:extLst>
            </p:cNvPr>
            <p:cNvSpPr/>
            <p:nvPr/>
          </p:nvSpPr>
          <p:spPr>
            <a:xfrm>
              <a:off x="11118169" y="7241388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4897;p64">
              <a:extLst>
                <a:ext uri="{FF2B5EF4-FFF2-40B4-BE49-F238E27FC236}">
                  <a16:creationId xmlns:a16="http://schemas.microsoft.com/office/drawing/2014/main" id="{4F0C4045-851E-F65D-6A2D-1751B8DE8557}"/>
                </a:ext>
              </a:extLst>
            </p:cNvPr>
            <p:cNvSpPr/>
            <p:nvPr/>
          </p:nvSpPr>
          <p:spPr>
            <a:xfrm>
              <a:off x="11110944" y="7233263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4898;p64">
              <a:extLst>
                <a:ext uri="{FF2B5EF4-FFF2-40B4-BE49-F238E27FC236}">
                  <a16:creationId xmlns:a16="http://schemas.microsoft.com/office/drawing/2014/main" id="{2D59CC1C-2AB9-57E7-3D24-3694FDE23A72}"/>
                </a:ext>
              </a:extLst>
            </p:cNvPr>
            <p:cNvSpPr/>
            <p:nvPr/>
          </p:nvSpPr>
          <p:spPr>
            <a:xfrm>
              <a:off x="11702444" y="7114238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4899;p64">
              <a:extLst>
                <a:ext uri="{FF2B5EF4-FFF2-40B4-BE49-F238E27FC236}">
                  <a16:creationId xmlns:a16="http://schemas.microsoft.com/office/drawing/2014/main" id="{07007819-8234-DBFC-2877-C721376363ED}"/>
                </a:ext>
              </a:extLst>
            </p:cNvPr>
            <p:cNvSpPr/>
            <p:nvPr/>
          </p:nvSpPr>
          <p:spPr>
            <a:xfrm>
              <a:off x="11695244" y="7106138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4900;p64">
              <a:extLst>
                <a:ext uri="{FF2B5EF4-FFF2-40B4-BE49-F238E27FC236}">
                  <a16:creationId xmlns:a16="http://schemas.microsoft.com/office/drawing/2014/main" id="{095EC7F1-A88E-C31C-A3E2-5FF17D32DDDA}"/>
                </a:ext>
              </a:extLst>
            </p:cNvPr>
            <p:cNvSpPr/>
            <p:nvPr/>
          </p:nvSpPr>
          <p:spPr>
            <a:xfrm>
              <a:off x="8744044" y="5750013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4901;p64">
              <a:extLst>
                <a:ext uri="{FF2B5EF4-FFF2-40B4-BE49-F238E27FC236}">
                  <a16:creationId xmlns:a16="http://schemas.microsoft.com/office/drawing/2014/main" id="{E9510FCB-AD00-1F2A-2B80-4360AA6742DE}"/>
                </a:ext>
              </a:extLst>
            </p:cNvPr>
            <p:cNvSpPr/>
            <p:nvPr/>
          </p:nvSpPr>
          <p:spPr>
            <a:xfrm>
              <a:off x="8107469" y="5528413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4902;p64">
              <a:extLst>
                <a:ext uri="{FF2B5EF4-FFF2-40B4-BE49-F238E27FC236}">
                  <a16:creationId xmlns:a16="http://schemas.microsoft.com/office/drawing/2014/main" id="{B9C51543-7F30-57BE-0567-CFBE35CDC6F9}"/>
                </a:ext>
              </a:extLst>
            </p:cNvPr>
            <p:cNvSpPr/>
            <p:nvPr/>
          </p:nvSpPr>
          <p:spPr>
            <a:xfrm>
              <a:off x="8238194" y="5679013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4903;p64">
              <a:extLst>
                <a:ext uri="{FF2B5EF4-FFF2-40B4-BE49-F238E27FC236}">
                  <a16:creationId xmlns:a16="http://schemas.microsoft.com/office/drawing/2014/main" id="{7B7A4057-AED3-5E75-1501-3B33542B72F7}"/>
                </a:ext>
              </a:extLst>
            </p:cNvPr>
            <p:cNvSpPr/>
            <p:nvPr/>
          </p:nvSpPr>
          <p:spPr>
            <a:xfrm>
              <a:off x="8491569" y="5199088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4904;p64">
              <a:extLst>
                <a:ext uri="{FF2B5EF4-FFF2-40B4-BE49-F238E27FC236}">
                  <a16:creationId xmlns:a16="http://schemas.microsoft.com/office/drawing/2014/main" id="{D4E517AF-268B-E805-C76E-0FBAC9DB50EE}"/>
                </a:ext>
              </a:extLst>
            </p:cNvPr>
            <p:cNvSpPr/>
            <p:nvPr/>
          </p:nvSpPr>
          <p:spPr>
            <a:xfrm>
              <a:off x="8433869" y="5125138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4905;p64">
              <a:extLst>
                <a:ext uri="{FF2B5EF4-FFF2-40B4-BE49-F238E27FC236}">
                  <a16:creationId xmlns:a16="http://schemas.microsoft.com/office/drawing/2014/main" id="{50B4DABA-6DCE-9C1F-6DBB-7E48E873D8C6}"/>
                </a:ext>
              </a:extLst>
            </p:cNvPr>
            <p:cNvSpPr/>
            <p:nvPr/>
          </p:nvSpPr>
          <p:spPr>
            <a:xfrm>
              <a:off x="8426644" y="5117938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4906;p64">
              <a:extLst>
                <a:ext uri="{FF2B5EF4-FFF2-40B4-BE49-F238E27FC236}">
                  <a16:creationId xmlns:a16="http://schemas.microsoft.com/office/drawing/2014/main" id="{ACBF8BDA-7496-3A8F-4E5B-E64B439215AC}"/>
                </a:ext>
              </a:extLst>
            </p:cNvPr>
            <p:cNvSpPr/>
            <p:nvPr/>
          </p:nvSpPr>
          <p:spPr>
            <a:xfrm>
              <a:off x="8491569" y="6405538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4907;p64">
              <a:extLst>
                <a:ext uri="{FF2B5EF4-FFF2-40B4-BE49-F238E27FC236}">
                  <a16:creationId xmlns:a16="http://schemas.microsoft.com/office/drawing/2014/main" id="{F46D19CC-FA55-5824-CCF1-AD211004D1F4}"/>
                </a:ext>
              </a:extLst>
            </p:cNvPr>
            <p:cNvSpPr/>
            <p:nvPr/>
          </p:nvSpPr>
          <p:spPr>
            <a:xfrm>
              <a:off x="8433869" y="6694063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4908;p64">
              <a:extLst>
                <a:ext uri="{FF2B5EF4-FFF2-40B4-BE49-F238E27FC236}">
                  <a16:creationId xmlns:a16="http://schemas.microsoft.com/office/drawing/2014/main" id="{417267EF-6B50-8248-B98C-6CFFF861F32C}"/>
                </a:ext>
              </a:extLst>
            </p:cNvPr>
            <p:cNvSpPr/>
            <p:nvPr/>
          </p:nvSpPr>
          <p:spPr>
            <a:xfrm>
              <a:off x="8426644" y="6686863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4909;p64">
              <a:extLst>
                <a:ext uri="{FF2B5EF4-FFF2-40B4-BE49-F238E27FC236}">
                  <a16:creationId xmlns:a16="http://schemas.microsoft.com/office/drawing/2014/main" id="{A585CD2F-9888-41E7-49F7-83CB1501ACD2}"/>
                </a:ext>
              </a:extLst>
            </p:cNvPr>
            <p:cNvSpPr/>
            <p:nvPr/>
          </p:nvSpPr>
          <p:spPr>
            <a:xfrm>
              <a:off x="8106569" y="5750013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4910;p64">
              <a:extLst>
                <a:ext uri="{FF2B5EF4-FFF2-40B4-BE49-F238E27FC236}">
                  <a16:creationId xmlns:a16="http://schemas.microsoft.com/office/drawing/2014/main" id="{432A4830-9E2F-BA61-6CB3-63803AC549D4}"/>
                </a:ext>
              </a:extLst>
            </p:cNvPr>
            <p:cNvSpPr/>
            <p:nvPr/>
          </p:nvSpPr>
          <p:spPr>
            <a:xfrm>
              <a:off x="8248119" y="5973938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4911;p64">
              <a:extLst>
                <a:ext uri="{FF2B5EF4-FFF2-40B4-BE49-F238E27FC236}">
                  <a16:creationId xmlns:a16="http://schemas.microsoft.com/office/drawing/2014/main" id="{BE6A1693-8309-4555-082E-08FF6B1BBBED}"/>
                </a:ext>
              </a:extLst>
            </p:cNvPr>
            <p:cNvSpPr/>
            <p:nvPr/>
          </p:nvSpPr>
          <p:spPr>
            <a:xfrm>
              <a:off x="8502394" y="5678788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4912;p64">
              <a:extLst>
                <a:ext uri="{FF2B5EF4-FFF2-40B4-BE49-F238E27FC236}">
                  <a16:creationId xmlns:a16="http://schemas.microsoft.com/office/drawing/2014/main" id="{2D78E098-EE9B-6BEA-5AD0-263E4F7054D0}"/>
                </a:ext>
              </a:extLst>
            </p:cNvPr>
            <p:cNvSpPr/>
            <p:nvPr/>
          </p:nvSpPr>
          <p:spPr>
            <a:xfrm>
              <a:off x="9280544" y="4537263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4913;p64">
              <a:extLst>
                <a:ext uri="{FF2B5EF4-FFF2-40B4-BE49-F238E27FC236}">
                  <a16:creationId xmlns:a16="http://schemas.microsoft.com/office/drawing/2014/main" id="{C0E38E56-DCF7-5114-CDD7-F3D79D22A0BC}"/>
                </a:ext>
              </a:extLst>
            </p:cNvPr>
            <p:cNvSpPr/>
            <p:nvPr/>
          </p:nvSpPr>
          <p:spPr>
            <a:xfrm>
              <a:off x="8846844" y="4537263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4914;p64">
              <a:extLst>
                <a:ext uri="{FF2B5EF4-FFF2-40B4-BE49-F238E27FC236}">
                  <a16:creationId xmlns:a16="http://schemas.microsoft.com/office/drawing/2014/main" id="{1A3BA0FE-F3C9-AC60-ED4D-76A01EB214D8}"/>
                </a:ext>
              </a:extLst>
            </p:cNvPr>
            <p:cNvSpPr/>
            <p:nvPr/>
          </p:nvSpPr>
          <p:spPr>
            <a:xfrm>
              <a:off x="8672819" y="4537263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4915;p64">
              <a:extLst>
                <a:ext uri="{FF2B5EF4-FFF2-40B4-BE49-F238E27FC236}">
                  <a16:creationId xmlns:a16="http://schemas.microsoft.com/office/drawing/2014/main" id="{51196309-C087-2340-07AC-28467DCF8ACA}"/>
                </a:ext>
              </a:extLst>
            </p:cNvPr>
            <p:cNvSpPr/>
            <p:nvPr/>
          </p:nvSpPr>
          <p:spPr>
            <a:xfrm>
              <a:off x="8998319" y="4610288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4916;p64">
              <a:extLst>
                <a:ext uri="{FF2B5EF4-FFF2-40B4-BE49-F238E27FC236}">
                  <a16:creationId xmlns:a16="http://schemas.microsoft.com/office/drawing/2014/main" id="{55391DB8-03A8-E545-1F9A-766513AC7F44}"/>
                </a:ext>
              </a:extLst>
            </p:cNvPr>
            <p:cNvSpPr/>
            <p:nvPr/>
          </p:nvSpPr>
          <p:spPr>
            <a:xfrm>
              <a:off x="8672819" y="4610288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4917;p64">
              <a:extLst>
                <a:ext uri="{FF2B5EF4-FFF2-40B4-BE49-F238E27FC236}">
                  <a16:creationId xmlns:a16="http://schemas.microsoft.com/office/drawing/2014/main" id="{80CDCBE3-CF5A-F407-D33C-F8FEBD28B6A8}"/>
                </a:ext>
              </a:extLst>
            </p:cNvPr>
            <p:cNvSpPr/>
            <p:nvPr/>
          </p:nvSpPr>
          <p:spPr>
            <a:xfrm>
              <a:off x="9375219" y="4693238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4918;p64">
              <a:extLst>
                <a:ext uri="{FF2B5EF4-FFF2-40B4-BE49-F238E27FC236}">
                  <a16:creationId xmlns:a16="http://schemas.microsoft.com/office/drawing/2014/main" id="{0FA8D758-A01E-506A-43B7-E4DD81C553DC}"/>
                </a:ext>
              </a:extLst>
            </p:cNvPr>
            <p:cNvSpPr/>
            <p:nvPr/>
          </p:nvSpPr>
          <p:spPr>
            <a:xfrm>
              <a:off x="9150694" y="4693238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4919;p64">
              <a:extLst>
                <a:ext uri="{FF2B5EF4-FFF2-40B4-BE49-F238E27FC236}">
                  <a16:creationId xmlns:a16="http://schemas.microsoft.com/office/drawing/2014/main" id="{933B6472-47E9-5E4E-A015-E52F36FBD135}"/>
                </a:ext>
              </a:extLst>
            </p:cNvPr>
            <p:cNvSpPr/>
            <p:nvPr/>
          </p:nvSpPr>
          <p:spPr>
            <a:xfrm>
              <a:off x="8672819" y="4693238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4920;p64">
              <a:extLst>
                <a:ext uri="{FF2B5EF4-FFF2-40B4-BE49-F238E27FC236}">
                  <a16:creationId xmlns:a16="http://schemas.microsoft.com/office/drawing/2014/main" id="{9BC54902-8CE5-D257-BE7B-A0D09762F379}"/>
                </a:ext>
              </a:extLst>
            </p:cNvPr>
            <p:cNvSpPr/>
            <p:nvPr/>
          </p:nvSpPr>
          <p:spPr>
            <a:xfrm>
              <a:off x="9049719" y="4777113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4921;p64">
              <a:extLst>
                <a:ext uri="{FF2B5EF4-FFF2-40B4-BE49-F238E27FC236}">
                  <a16:creationId xmlns:a16="http://schemas.microsoft.com/office/drawing/2014/main" id="{8BD1AC17-CFE2-CD6A-144A-430633447C98}"/>
                </a:ext>
              </a:extLst>
            </p:cNvPr>
            <p:cNvSpPr/>
            <p:nvPr/>
          </p:nvSpPr>
          <p:spPr>
            <a:xfrm>
              <a:off x="8672819" y="4777113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922;p64">
              <a:extLst>
                <a:ext uri="{FF2B5EF4-FFF2-40B4-BE49-F238E27FC236}">
                  <a16:creationId xmlns:a16="http://schemas.microsoft.com/office/drawing/2014/main" id="{2CD29936-2F33-84B8-4608-CD78E614AF92}"/>
                </a:ext>
              </a:extLst>
            </p:cNvPr>
            <p:cNvSpPr/>
            <p:nvPr/>
          </p:nvSpPr>
          <p:spPr>
            <a:xfrm>
              <a:off x="9280544" y="4860063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923;p64">
              <a:extLst>
                <a:ext uri="{FF2B5EF4-FFF2-40B4-BE49-F238E27FC236}">
                  <a16:creationId xmlns:a16="http://schemas.microsoft.com/office/drawing/2014/main" id="{6C4D819D-2F1D-7E1E-B980-A8D05818426B}"/>
                </a:ext>
              </a:extLst>
            </p:cNvPr>
            <p:cNvSpPr/>
            <p:nvPr/>
          </p:nvSpPr>
          <p:spPr>
            <a:xfrm>
              <a:off x="8846844" y="4860063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924;p64">
              <a:extLst>
                <a:ext uri="{FF2B5EF4-FFF2-40B4-BE49-F238E27FC236}">
                  <a16:creationId xmlns:a16="http://schemas.microsoft.com/office/drawing/2014/main" id="{9B9BF78F-9C40-4FB8-CBC0-94B86A50FD2B}"/>
                </a:ext>
              </a:extLst>
            </p:cNvPr>
            <p:cNvSpPr/>
            <p:nvPr/>
          </p:nvSpPr>
          <p:spPr>
            <a:xfrm>
              <a:off x="8672819" y="4860063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925;p64">
              <a:extLst>
                <a:ext uri="{FF2B5EF4-FFF2-40B4-BE49-F238E27FC236}">
                  <a16:creationId xmlns:a16="http://schemas.microsoft.com/office/drawing/2014/main" id="{1D43B23F-0FA7-078E-40CF-25C21E8281F0}"/>
                </a:ext>
              </a:extLst>
            </p:cNvPr>
            <p:cNvSpPr/>
            <p:nvPr/>
          </p:nvSpPr>
          <p:spPr>
            <a:xfrm>
              <a:off x="8998319" y="4932188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926;p64">
              <a:extLst>
                <a:ext uri="{FF2B5EF4-FFF2-40B4-BE49-F238E27FC236}">
                  <a16:creationId xmlns:a16="http://schemas.microsoft.com/office/drawing/2014/main" id="{3CC51A1F-754B-929D-7C18-0A8A51AF7F0D}"/>
                </a:ext>
              </a:extLst>
            </p:cNvPr>
            <p:cNvSpPr/>
            <p:nvPr/>
          </p:nvSpPr>
          <p:spPr>
            <a:xfrm>
              <a:off x="8672819" y="4932188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927;p64">
              <a:extLst>
                <a:ext uri="{FF2B5EF4-FFF2-40B4-BE49-F238E27FC236}">
                  <a16:creationId xmlns:a16="http://schemas.microsoft.com/office/drawing/2014/main" id="{BED52CAF-611A-EFEE-29AA-A9445433277A}"/>
                </a:ext>
              </a:extLst>
            </p:cNvPr>
            <p:cNvSpPr/>
            <p:nvPr/>
          </p:nvSpPr>
          <p:spPr>
            <a:xfrm>
              <a:off x="9375219" y="5016038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928;p64">
              <a:extLst>
                <a:ext uri="{FF2B5EF4-FFF2-40B4-BE49-F238E27FC236}">
                  <a16:creationId xmlns:a16="http://schemas.microsoft.com/office/drawing/2014/main" id="{8C600490-F16F-D5EA-EA87-CEAD131E8A33}"/>
                </a:ext>
              </a:extLst>
            </p:cNvPr>
            <p:cNvSpPr/>
            <p:nvPr/>
          </p:nvSpPr>
          <p:spPr>
            <a:xfrm>
              <a:off x="9150694" y="5016038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929;p64">
              <a:extLst>
                <a:ext uri="{FF2B5EF4-FFF2-40B4-BE49-F238E27FC236}">
                  <a16:creationId xmlns:a16="http://schemas.microsoft.com/office/drawing/2014/main" id="{F92B7DBB-E481-5209-ACE5-55B98FEA7A43}"/>
                </a:ext>
              </a:extLst>
            </p:cNvPr>
            <p:cNvSpPr/>
            <p:nvPr/>
          </p:nvSpPr>
          <p:spPr>
            <a:xfrm>
              <a:off x="8672819" y="5016038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930;p64">
              <a:extLst>
                <a:ext uri="{FF2B5EF4-FFF2-40B4-BE49-F238E27FC236}">
                  <a16:creationId xmlns:a16="http://schemas.microsoft.com/office/drawing/2014/main" id="{F1768580-68E6-1625-BE53-89515304A79B}"/>
                </a:ext>
              </a:extLst>
            </p:cNvPr>
            <p:cNvSpPr/>
            <p:nvPr/>
          </p:nvSpPr>
          <p:spPr>
            <a:xfrm>
              <a:off x="9049719" y="5098988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931;p64">
              <a:extLst>
                <a:ext uri="{FF2B5EF4-FFF2-40B4-BE49-F238E27FC236}">
                  <a16:creationId xmlns:a16="http://schemas.microsoft.com/office/drawing/2014/main" id="{1414DAB8-3A0D-04D1-C5B4-517774CB7B73}"/>
                </a:ext>
              </a:extLst>
            </p:cNvPr>
            <p:cNvSpPr/>
            <p:nvPr/>
          </p:nvSpPr>
          <p:spPr>
            <a:xfrm>
              <a:off x="8672819" y="5098988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932;p64">
              <a:extLst>
                <a:ext uri="{FF2B5EF4-FFF2-40B4-BE49-F238E27FC236}">
                  <a16:creationId xmlns:a16="http://schemas.microsoft.com/office/drawing/2014/main" id="{95D9968A-430D-065B-9772-DD956F2EE782}"/>
                </a:ext>
              </a:extLst>
            </p:cNvPr>
            <p:cNvSpPr/>
            <p:nvPr/>
          </p:nvSpPr>
          <p:spPr>
            <a:xfrm>
              <a:off x="9280544" y="5181963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933;p64">
              <a:extLst>
                <a:ext uri="{FF2B5EF4-FFF2-40B4-BE49-F238E27FC236}">
                  <a16:creationId xmlns:a16="http://schemas.microsoft.com/office/drawing/2014/main" id="{25872F63-E3ED-44DA-0CE4-21702468F479}"/>
                </a:ext>
              </a:extLst>
            </p:cNvPr>
            <p:cNvSpPr/>
            <p:nvPr/>
          </p:nvSpPr>
          <p:spPr>
            <a:xfrm>
              <a:off x="8846844" y="5181963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934;p64">
              <a:extLst>
                <a:ext uri="{FF2B5EF4-FFF2-40B4-BE49-F238E27FC236}">
                  <a16:creationId xmlns:a16="http://schemas.microsoft.com/office/drawing/2014/main" id="{15F315C0-CDD3-F253-9F83-705F7DD3BE52}"/>
                </a:ext>
              </a:extLst>
            </p:cNvPr>
            <p:cNvSpPr/>
            <p:nvPr/>
          </p:nvSpPr>
          <p:spPr>
            <a:xfrm>
              <a:off x="8672819" y="5181963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935;p64">
              <a:extLst>
                <a:ext uri="{FF2B5EF4-FFF2-40B4-BE49-F238E27FC236}">
                  <a16:creationId xmlns:a16="http://schemas.microsoft.com/office/drawing/2014/main" id="{BE477C14-1BE0-73A6-199D-CCEED9825EC2}"/>
                </a:ext>
              </a:extLst>
            </p:cNvPr>
            <p:cNvSpPr/>
            <p:nvPr/>
          </p:nvSpPr>
          <p:spPr>
            <a:xfrm>
              <a:off x="8998319" y="5254988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936;p64">
              <a:extLst>
                <a:ext uri="{FF2B5EF4-FFF2-40B4-BE49-F238E27FC236}">
                  <a16:creationId xmlns:a16="http://schemas.microsoft.com/office/drawing/2014/main" id="{7BEB5F85-1628-5557-A5DE-2679B618F217}"/>
                </a:ext>
              </a:extLst>
            </p:cNvPr>
            <p:cNvSpPr/>
            <p:nvPr/>
          </p:nvSpPr>
          <p:spPr>
            <a:xfrm>
              <a:off x="8672819" y="5254988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937;p64">
              <a:extLst>
                <a:ext uri="{FF2B5EF4-FFF2-40B4-BE49-F238E27FC236}">
                  <a16:creationId xmlns:a16="http://schemas.microsoft.com/office/drawing/2014/main" id="{E64C1E5C-8A20-154A-C497-3328EABDA6F4}"/>
                </a:ext>
              </a:extLst>
            </p:cNvPr>
            <p:cNvSpPr/>
            <p:nvPr/>
          </p:nvSpPr>
          <p:spPr>
            <a:xfrm>
              <a:off x="9375219" y="5337938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938;p64">
              <a:extLst>
                <a:ext uri="{FF2B5EF4-FFF2-40B4-BE49-F238E27FC236}">
                  <a16:creationId xmlns:a16="http://schemas.microsoft.com/office/drawing/2014/main" id="{329B0B4B-42AD-52CB-394B-85A1D4C7D1AE}"/>
                </a:ext>
              </a:extLst>
            </p:cNvPr>
            <p:cNvSpPr/>
            <p:nvPr/>
          </p:nvSpPr>
          <p:spPr>
            <a:xfrm>
              <a:off x="9150694" y="5337938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939;p64">
              <a:extLst>
                <a:ext uri="{FF2B5EF4-FFF2-40B4-BE49-F238E27FC236}">
                  <a16:creationId xmlns:a16="http://schemas.microsoft.com/office/drawing/2014/main" id="{4614D416-E232-586A-E456-1640F41ACEC2}"/>
                </a:ext>
              </a:extLst>
            </p:cNvPr>
            <p:cNvSpPr/>
            <p:nvPr/>
          </p:nvSpPr>
          <p:spPr>
            <a:xfrm>
              <a:off x="8672819" y="5337938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940;p64">
              <a:extLst>
                <a:ext uri="{FF2B5EF4-FFF2-40B4-BE49-F238E27FC236}">
                  <a16:creationId xmlns:a16="http://schemas.microsoft.com/office/drawing/2014/main" id="{91A374C0-82B2-FDE5-88FB-F4A98EE5AA36}"/>
                </a:ext>
              </a:extLst>
            </p:cNvPr>
            <p:cNvSpPr/>
            <p:nvPr/>
          </p:nvSpPr>
          <p:spPr>
            <a:xfrm>
              <a:off x="9049719" y="5420888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941;p64">
              <a:extLst>
                <a:ext uri="{FF2B5EF4-FFF2-40B4-BE49-F238E27FC236}">
                  <a16:creationId xmlns:a16="http://schemas.microsoft.com/office/drawing/2014/main" id="{695B7F5D-3C24-E421-75C5-9C2DD66AE391}"/>
                </a:ext>
              </a:extLst>
            </p:cNvPr>
            <p:cNvSpPr/>
            <p:nvPr/>
          </p:nvSpPr>
          <p:spPr>
            <a:xfrm>
              <a:off x="8672819" y="5420888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942;p64">
              <a:extLst>
                <a:ext uri="{FF2B5EF4-FFF2-40B4-BE49-F238E27FC236}">
                  <a16:creationId xmlns:a16="http://schemas.microsoft.com/office/drawing/2014/main" id="{892E2D94-F0A2-96E3-8911-1B3140FAB5E3}"/>
                </a:ext>
              </a:extLst>
            </p:cNvPr>
            <p:cNvSpPr/>
            <p:nvPr/>
          </p:nvSpPr>
          <p:spPr>
            <a:xfrm>
              <a:off x="9280544" y="5504763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943;p64">
              <a:extLst>
                <a:ext uri="{FF2B5EF4-FFF2-40B4-BE49-F238E27FC236}">
                  <a16:creationId xmlns:a16="http://schemas.microsoft.com/office/drawing/2014/main" id="{846E36C6-A656-614F-990F-C43227544780}"/>
                </a:ext>
              </a:extLst>
            </p:cNvPr>
            <p:cNvSpPr/>
            <p:nvPr/>
          </p:nvSpPr>
          <p:spPr>
            <a:xfrm>
              <a:off x="8846844" y="5504763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4944;p64">
              <a:extLst>
                <a:ext uri="{FF2B5EF4-FFF2-40B4-BE49-F238E27FC236}">
                  <a16:creationId xmlns:a16="http://schemas.microsoft.com/office/drawing/2014/main" id="{F4D8CAC6-9A13-3784-6719-1E3D0CD69BE5}"/>
                </a:ext>
              </a:extLst>
            </p:cNvPr>
            <p:cNvSpPr/>
            <p:nvPr/>
          </p:nvSpPr>
          <p:spPr>
            <a:xfrm>
              <a:off x="8672819" y="5504763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DBBF-9598-B115-87C9-2E49BD5D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19" y="574666"/>
            <a:ext cx="4981875" cy="644137"/>
          </a:xfrm>
        </p:spPr>
        <p:txBody>
          <a:bodyPr/>
          <a:lstStyle/>
          <a:p>
            <a:r>
              <a:rPr lang="it-IT"/>
              <a:t>User Stories e casi d’uso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3761350-1CD8-3572-C994-8CE38945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61" y="1511915"/>
            <a:ext cx="5850384" cy="3633153"/>
          </a:xfrm>
          <a:prstGeom prst="rect">
            <a:avLst/>
          </a:prstGeom>
        </p:spPr>
      </p:pic>
      <p:sp>
        <p:nvSpPr>
          <p:cNvPr id="67" name="Google Shape;100;p13">
            <a:extLst>
              <a:ext uri="{FF2B5EF4-FFF2-40B4-BE49-F238E27FC236}">
                <a16:creationId xmlns:a16="http://schemas.microsoft.com/office/drawing/2014/main" id="{FE9B3F82-5276-5345-1A9D-C892DC6E36FB}"/>
              </a:ext>
            </a:extLst>
          </p:cNvPr>
          <p:cNvSpPr/>
          <p:nvPr/>
        </p:nvSpPr>
        <p:spPr>
          <a:xfrm rot="21360000">
            <a:off x="138092" y="1039181"/>
            <a:ext cx="1541009" cy="114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03;p13">
            <a:extLst>
              <a:ext uri="{FF2B5EF4-FFF2-40B4-BE49-F238E27FC236}">
                <a16:creationId xmlns:a16="http://schemas.microsoft.com/office/drawing/2014/main" id="{E081A55F-D9E6-CCD7-B72B-82FE8A1FFA4C}"/>
              </a:ext>
            </a:extLst>
          </p:cNvPr>
          <p:cNvSpPr txBox="1"/>
          <p:nvPr/>
        </p:nvSpPr>
        <p:spPr>
          <a:xfrm>
            <a:off x="195827" y="976112"/>
            <a:ext cx="1315860" cy="1254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Priorità Alta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COME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un giocatore,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DESIDERO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consultare le mie statistiche,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IN MODO CHE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possa valutare le mie prestazioni e migliorare il mio gioco.</a:t>
            </a:r>
          </a:p>
          <a:p>
            <a:pPr algn="ctr"/>
            <a:endParaRPr lang="it-IT" sz="800" b="1">
              <a:solidFill>
                <a:schemeClr val="accent2">
                  <a:lumMod val="25000"/>
                </a:schemeClr>
              </a:solidFill>
              <a:ea typeface="Ranchers"/>
            </a:endParaRPr>
          </a:p>
        </p:txBody>
      </p:sp>
      <p:sp>
        <p:nvSpPr>
          <p:cNvPr id="71" name="Google Shape;109;p13">
            <a:extLst>
              <a:ext uri="{FF2B5EF4-FFF2-40B4-BE49-F238E27FC236}">
                <a16:creationId xmlns:a16="http://schemas.microsoft.com/office/drawing/2014/main" id="{69C6ECB6-32A4-015C-8739-794B0DCAEDBF}"/>
              </a:ext>
            </a:extLst>
          </p:cNvPr>
          <p:cNvSpPr/>
          <p:nvPr/>
        </p:nvSpPr>
        <p:spPr>
          <a:xfrm rot="19546039">
            <a:off x="106891" y="758806"/>
            <a:ext cx="458103" cy="3324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72" name="Google Shape;100;p13">
            <a:extLst>
              <a:ext uri="{FF2B5EF4-FFF2-40B4-BE49-F238E27FC236}">
                <a16:creationId xmlns:a16="http://schemas.microsoft.com/office/drawing/2014/main" id="{01963D8A-7533-632D-1EF2-4845C00FBA7A}"/>
              </a:ext>
            </a:extLst>
          </p:cNvPr>
          <p:cNvSpPr/>
          <p:nvPr/>
        </p:nvSpPr>
        <p:spPr>
          <a:xfrm rot="21360000">
            <a:off x="2052616" y="310519"/>
            <a:ext cx="1541009" cy="114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03;p13">
            <a:extLst>
              <a:ext uri="{FF2B5EF4-FFF2-40B4-BE49-F238E27FC236}">
                <a16:creationId xmlns:a16="http://schemas.microsoft.com/office/drawing/2014/main" id="{0EBE4F13-9D93-3740-D5FA-4B48BB181D87}"/>
              </a:ext>
            </a:extLst>
          </p:cNvPr>
          <p:cNvSpPr txBox="1"/>
          <p:nvPr/>
        </p:nvSpPr>
        <p:spPr>
          <a:xfrm>
            <a:off x="2110351" y="247449"/>
            <a:ext cx="1315860" cy="1254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Priorità Alta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COME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Giocatore,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DESIDERO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visualizzare tutti gli achievement,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IN MODO CHE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possa monitorare i miei progressi e concentrarmi sugli obiettivi ancora da raggiungere.</a:t>
            </a:r>
            <a:endParaRPr lang="it-IT" sz="800">
              <a:solidFill>
                <a:schemeClr val="accent2">
                  <a:lumMod val="25000"/>
                </a:schemeClr>
              </a:solidFill>
              <a:latin typeface="Ranchers"/>
              <a:ea typeface="Ranchers"/>
              <a:cs typeface="Ranchers"/>
              <a:sym typeface="Ranchers"/>
            </a:endParaRPr>
          </a:p>
        </p:txBody>
      </p:sp>
      <p:sp>
        <p:nvSpPr>
          <p:cNvPr id="74" name="Google Shape;109;p13">
            <a:extLst>
              <a:ext uri="{FF2B5EF4-FFF2-40B4-BE49-F238E27FC236}">
                <a16:creationId xmlns:a16="http://schemas.microsoft.com/office/drawing/2014/main" id="{A693DF70-9C2C-9512-D7F3-C900DB4B9C65}"/>
              </a:ext>
            </a:extLst>
          </p:cNvPr>
          <p:cNvSpPr/>
          <p:nvPr/>
        </p:nvSpPr>
        <p:spPr>
          <a:xfrm rot="19546039">
            <a:off x="2021416" y="30143"/>
            <a:ext cx="458103" cy="3324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75" name="Google Shape;100;p13">
            <a:extLst>
              <a:ext uri="{FF2B5EF4-FFF2-40B4-BE49-F238E27FC236}">
                <a16:creationId xmlns:a16="http://schemas.microsoft.com/office/drawing/2014/main" id="{B2B9C190-375E-DCC1-9E8B-698EDAAB9DC5}"/>
              </a:ext>
            </a:extLst>
          </p:cNvPr>
          <p:cNvSpPr/>
          <p:nvPr/>
        </p:nvSpPr>
        <p:spPr>
          <a:xfrm rot="21360000">
            <a:off x="1859736" y="1860713"/>
            <a:ext cx="1541009" cy="114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03;p13">
            <a:extLst>
              <a:ext uri="{FF2B5EF4-FFF2-40B4-BE49-F238E27FC236}">
                <a16:creationId xmlns:a16="http://schemas.microsoft.com/office/drawing/2014/main" id="{2A92C9FD-6420-A9EA-8F6E-A0ECE9C938F2}"/>
              </a:ext>
            </a:extLst>
          </p:cNvPr>
          <p:cNvSpPr txBox="1"/>
          <p:nvPr/>
        </p:nvSpPr>
        <p:spPr>
          <a:xfrm>
            <a:off x="1917471" y="1797643"/>
            <a:ext cx="1315860" cy="1254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Priorità Alta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COME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un giocatore,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DESIDERO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ricevere una notifica quando sblocco un nuovo achievement,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IN MODO CHE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possa essere subito informato dei miei successi.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endParaRPr lang="it-IT" sz="800" b="1">
              <a:solidFill>
                <a:schemeClr val="accent2">
                  <a:lumMod val="25000"/>
                </a:schemeClr>
              </a:solidFill>
              <a:ea typeface="Ranchers"/>
            </a:endParaRPr>
          </a:p>
        </p:txBody>
      </p:sp>
      <p:sp>
        <p:nvSpPr>
          <p:cNvPr id="77" name="Google Shape;109;p13">
            <a:extLst>
              <a:ext uri="{FF2B5EF4-FFF2-40B4-BE49-F238E27FC236}">
                <a16:creationId xmlns:a16="http://schemas.microsoft.com/office/drawing/2014/main" id="{D375BB41-7272-0899-D8E1-C11E68D38D9E}"/>
              </a:ext>
            </a:extLst>
          </p:cNvPr>
          <p:cNvSpPr/>
          <p:nvPr/>
        </p:nvSpPr>
        <p:spPr>
          <a:xfrm rot="19546039">
            <a:off x="1828533" y="1580337"/>
            <a:ext cx="458103" cy="3324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78" name="Google Shape;100;p13">
            <a:extLst>
              <a:ext uri="{FF2B5EF4-FFF2-40B4-BE49-F238E27FC236}">
                <a16:creationId xmlns:a16="http://schemas.microsoft.com/office/drawing/2014/main" id="{38CC5605-47DC-BB39-643C-0E672F0D5790}"/>
              </a:ext>
            </a:extLst>
          </p:cNvPr>
          <p:cNvSpPr/>
          <p:nvPr/>
        </p:nvSpPr>
        <p:spPr>
          <a:xfrm rot="21360000">
            <a:off x="2059760" y="3746663"/>
            <a:ext cx="1541009" cy="114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03;p13">
            <a:extLst>
              <a:ext uri="{FF2B5EF4-FFF2-40B4-BE49-F238E27FC236}">
                <a16:creationId xmlns:a16="http://schemas.microsoft.com/office/drawing/2014/main" id="{F8F8DDE3-2924-8E19-A094-824E88D4E724}"/>
              </a:ext>
            </a:extLst>
          </p:cNvPr>
          <p:cNvSpPr txBox="1"/>
          <p:nvPr/>
        </p:nvSpPr>
        <p:spPr>
          <a:xfrm>
            <a:off x="2117495" y="3683593"/>
            <a:ext cx="1315860" cy="1254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Priorità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</a:rPr>
              <a:t>Media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COME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un giocatore,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DESIDERO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seguire altri giocatori,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IN MODO CHE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possa rimanere aggiornato sui loro progressi e attività.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endParaRPr lang="it-IT" sz="800" b="1">
              <a:solidFill>
                <a:schemeClr val="accent2">
                  <a:lumMod val="25000"/>
                </a:schemeClr>
              </a:solidFill>
              <a:ea typeface="Ranchers"/>
            </a:endParaRPr>
          </a:p>
        </p:txBody>
      </p:sp>
      <p:sp>
        <p:nvSpPr>
          <p:cNvPr id="80" name="Google Shape;109;p13">
            <a:extLst>
              <a:ext uri="{FF2B5EF4-FFF2-40B4-BE49-F238E27FC236}">
                <a16:creationId xmlns:a16="http://schemas.microsoft.com/office/drawing/2014/main" id="{4D8655FF-DD98-EE8E-F409-538B52D0A249}"/>
              </a:ext>
            </a:extLst>
          </p:cNvPr>
          <p:cNvSpPr/>
          <p:nvPr/>
        </p:nvSpPr>
        <p:spPr>
          <a:xfrm rot="19546039">
            <a:off x="2028560" y="3466287"/>
            <a:ext cx="458103" cy="3324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81" name="Google Shape;100;p13">
            <a:extLst>
              <a:ext uri="{FF2B5EF4-FFF2-40B4-BE49-F238E27FC236}">
                <a16:creationId xmlns:a16="http://schemas.microsoft.com/office/drawing/2014/main" id="{A3B98571-5186-077B-30DB-45AD47A04461}"/>
              </a:ext>
            </a:extLst>
          </p:cNvPr>
          <p:cNvSpPr/>
          <p:nvPr/>
        </p:nvSpPr>
        <p:spPr>
          <a:xfrm rot="21360000">
            <a:off x="109517" y="2917988"/>
            <a:ext cx="1541009" cy="1146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03;p13">
            <a:extLst>
              <a:ext uri="{FF2B5EF4-FFF2-40B4-BE49-F238E27FC236}">
                <a16:creationId xmlns:a16="http://schemas.microsoft.com/office/drawing/2014/main" id="{E04539A1-614E-808E-DE05-6A9E771996FB}"/>
              </a:ext>
            </a:extLst>
          </p:cNvPr>
          <p:cNvSpPr txBox="1"/>
          <p:nvPr/>
        </p:nvSpPr>
        <p:spPr>
          <a:xfrm>
            <a:off x="167252" y="2854919"/>
            <a:ext cx="1315860" cy="12547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Priorità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</a:rPr>
              <a:t>Media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COME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un giocatore,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DESIDERO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visualizzare il profilo degli utenti che seguo, </a:t>
            </a:r>
            <a:r>
              <a:rPr lang="it-IT" sz="800" b="1">
                <a:solidFill>
                  <a:schemeClr val="accent2">
                    <a:lumMod val="25000"/>
                  </a:schemeClr>
                </a:solidFill>
                <a:effectLst/>
              </a:rPr>
              <a:t>IN MODO CHE</a:t>
            </a:r>
            <a:r>
              <a:rPr lang="it-IT" sz="800">
                <a:solidFill>
                  <a:schemeClr val="accent2">
                    <a:lumMod val="25000"/>
                  </a:schemeClr>
                </a:solidFill>
              </a:rPr>
              <a:t> possa conoscere meglio le persone con cui interagisco.</a:t>
            </a:r>
            <a:endParaRPr lang="en-US" sz="800">
              <a:solidFill>
                <a:schemeClr val="accent2">
                  <a:lumMod val="25000"/>
                </a:schemeClr>
              </a:solidFill>
            </a:endParaRPr>
          </a:p>
          <a:p>
            <a:pPr algn="ctr"/>
            <a:endParaRPr lang="it-IT" sz="800" b="1">
              <a:solidFill>
                <a:schemeClr val="accent2">
                  <a:lumMod val="25000"/>
                </a:schemeClr>
              </a:solidFill>
              <a:ea typeface="Ranchers"/>
            </a:endParaRPr>
          </a:p>
        </p:txBody>
      </p:sp>
      <p:sp>
        <p:nvSpPr>
          <p:cNvPr id="83" name="Google Shape;109;p13">
            <a:extLst>
              <a:ext uri="{FF2B5EF4-FFF2-40B4-BE49-F238E27FC236}">
                <a16:creationId xmlns:a16="http://schemas.microsoft.com/office/drawing/2014/main" id="{F05B2CB2-2B85-C24C-7958-4C51B8E20DFD}"/>
              </a:ext>
            </a:extLst>
          </p:cNvPr>
          <p:cNvSpPr/>
          <p:nvPr/>
        </p:nvSpPr>
        <p:spPr>
          <a:xfrm rot="19546039">
            <a:off x="78316" y="2637613"/>
            <a:ext cx="458103" cy="3324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863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49" y="44151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 di accettazione</a:t>
            </a:r>
            <a:br>
              <a:rPr lang="en"/>
            </a:br>
            <a:endParaRPr err="1"/>
          </a:p>
        </p:txBody>
      </p:sp>
      <p:sp>
        <p:nvSpPr>
          <p:cNvPr id="3272" name="Google Shape;100;p13">
            <a:extLst>
              <a:ext uri="{FF2B5EF4-FFF2-40B4-BE49-F238E27FC236}">
                <a16:creationId xmlns:a16="http://schemas.microsoft.com/office/drawing/2014/main" id="{840C429B-3D57-488C-14DE-5D8212DB167F}"/>
              </a:ext>
            </a:extLst>
          </p:cNvPr>
          <p:cNvSpPr/>
          <p:nvPr/>
        </p:nvSpPr>
        <p:spPr>
          <a:xfrm rot="-156386">
            <a:off x="420897" y="864865"/>
            <a:ext cx="2183946" cy="177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103;p13">
            <a:extLst>
              <a:ext uri="{FF2B5EF4-FFF2-40B4-BE49-F238E27FC236}">
                <a16:creationId xmlns:a16="http://schemas.microsoft.com/office/drawing/2014/main" id="{E9B02207-35C2-E215-D8C2-F2BD52CB01D5}"/>
              </a:ext>
            </a:extLst>
          </p:cNvPr>
          <p:cNvSpPr txBox="1"/>
          <p:nvPr/>
        </p:nvSpPr>
        <p:spPr>
          <a:xfrm>
            <a:off x="745896" y="754656"/>
            <a:ext cx="1630185" cy="1683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it-IT" sz="950" b="1">
                <a:solidFill>
                  <a:schemeClr val="accent2">
                    <a:lumMod val="25000"/>
                  </a:schemeClr>
                </a:solidFill>
              </a:rPr>
              <a:t>GIVEN </a:t>
            </a:r>
            <a:r>
              <a:rPr lang="it-IT" sz="950">
                <a:solidFill>
                  <a:schemeClr val="accent2">
                    <a:lumMod val="25000"/>
                  </a:schemeClr>
                </a:solidFill>
              </a:rPr>
              <a:t>un Giocatore autenticato con un profilo con una foto predefinita,</a:t>
            </a:r>
          </a:p>
          <a:p>
            <a:pPr lvl="0" algn="ctr"/>
            <a:r>
              <a:rPr lang="it-IT" sz="950" b="1">
                <a:solidFill>
                  <a:schemeClr val="accent2">
                    <a:lumMod val="25000"/>
                  </a:schemeClr>
                </a:solidFill>
              </a:rPr>
              <a:t>WHEN </a:t>
            </a:r>
            <a:r>
              <a:rPr lang="it-IT" sz="950">
                <a:solidFill>
                  <a:schemeClr val="accent2">
                    <a:lumMod val="25000"/>
                  </a:schemeClr>
                </a:solidFill>
              </a:rPr>
              <a:t>il Giocatore sceglie una delle foto profilo disponibili di default</a:t>
            </a:r>
            <a:r>
              <a:rPr lang="it-IT" sz="950" b="1">
                <a:solidFill>
                  <a:schemeClr val="accent2">
                    <a:lumMod val="25000"/>
                  </a:schemeClr>
                </a:solidFill>
              </a:rPr>
              <a:t>,</a:t>
            </a:r>
          </a:p>
          <a:p>
            <a:pPr lvl="0" algn="ctr"/>
            <a:r>
              <a:rPr lang="it-IT" sz="950" b="1">
                <a:solidFill>
                  <a:schemeClr val="accent2">
                    <a:lumMod val="25000"/>
                  </a:schemeClr>
                </a:solidFill>
              </a:rPr>
              <a:t>THEN </a:t>
            </a:r>
            <a:r>
              <a:rPr lang="it-IT" sz="950">
                <a:solidFill>
                  <a:schemeClr val="accent2">
                    <a:lumMod val="25000"/>
                  </a:schemeClr>
                </a:solidFill>
              </a:rPr>
              <a:t>la foto profilo del Giocatore viene aggiornata con l’immagine selezionata</a:t>
            </a:r>
            <a:endParaRPr lang="it-IT" sz="950">
              <a:solidFill>
                <a:schemeClr val="accent2">
                  <a:lumMod val="25000"/>
                </a:schemeClr>
              </a:solidFill>
              <a:latin typeface="Ranchers"/>
              <a:ea typeface="Ranchers"/>
              <a:cs typeface="Ranchers"/>
              <a:sym typeface="Ranchers"/>
            </a:endParaRPr>
          </a:p>
        </p:txBody>
      </p:sp>
      <p:sp>
        <p:nvSpPr>
          <p:cNvPr id="3274" name="Google Shape;109;p13">
            <a:extLst>
              <a:ext uri="{FF2B5EF4-FFF2-40B4-BE49-F238E27FC236}">
                <a16:creationId xmlns:a16="http://schemas.microsoft.com/office/drawing/2014/main" id="{ECCD6496-A294-AC29-2E41-1B10FD391127}"/>
              </a:ext>
            </a:extLst>
          </p:cNvPr>
          <p:cNvSpPr/>
          <p:nvPr/>
        </p:nvSpPr>
        <p:spPr>
          <a:xfrm rot="-2053961">
            <a:off x="734110" y="586166"/>
            <a:ext cx="565259" cy="4467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3275" name="Google Shape;100;p13">
            <a:extLst>
              <a:ext uri="{FF2B5EF4-FFF2-40B4-BE49-F238E27FC236}">
                <a16:creationId xmlns:a16="http://schemas.microsoft.com/office/drawing/2014/main" id="{79B6592E-D8B0-1D41-EB1C-D49AC4363FD8}"/>
              </a:ext>
            </a:extLst>
          </p:cNvPr>
          <p:cNvSpPr/>
          <p:nvPr/>
        </p:nvSpPr>
        <p:spPr>
          <a:xfrm rot="21443614">
            <a:off x="3342220" y="864865"/>
            <a:ext cx="2183946" cy="177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103;p13">
            <a:extLst>
              <a:ext uri="{FF2B5EF4-FFF2-40B4-BE49-F238E27FC236}">
                <a16:creationId xmlns:a16="http://schemas.microsoft.com/office/drawing/2014/main" id="{DAB98725-6D34-18A5-F66C-C46E86FC394A}"/>
              </a:ext>
            </a:extLst>
          </p:cNvPr>
          <p:cNvSpPr txBox="1"/>
          <p:nvPr/>
        </p:nvSpPr>
        <p:spPr>
          <a:xfrm>
            <a:off x="3667219" y="754657"/>
            <a:ext cx="1630185" cy="168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GIVEN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un Giocatore autenticato che vuole seguire un altro Giocatore,</a:t>
            </a:r>
          </a:p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WHEN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Giocatore ricerca un altro utente per email e lo segue,</a:t>
            </a:r>
          </a:p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THEN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sistema registra il nuovo collegamento e aggiorna l’elenco dei seguiti del Giocatore.</a:t>
            </a:r>
          </a:p>
        </p:txBody>
      </p:sp>
      <p:sp>
        <p:nvSpPr>
          <p:cNvPr id="3277" name="Google Shape;109;p13">
            <a:extLst>
              <a:ext uri="{FF2B5EF4-FFF2-40B4-BE49-F238E27FC236}">
                <a16:creationId xmlns:a16="http://schemas.microsoft.com/office/drawing/2014/main" id="{E721546E-39E3-8E93-59E6-22A893F700D4}"/>
              </a:ext>
            </a:extLst>
          </p:cNvPr>
          <p:cNvSpPr/>
          <p:nvPr/>
        </p:nvSpPr>
        <p:spPr>
          <a:xfrm rot="19546039">
            <a:off x="3655433" y="586166"/>
            <a:ext cx="565259" cy="4467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3278" name="Google Shape;100;p13">
            <a:extLst>
              <a:ext uri="{FF2B5EF4-FFF2-40B4-BE49-F238E27FC236}">
                <a16:creationId xmlns:a16="http://schemas.microsoft.com/office/drawing/2014/main" id="{067E0A2D-BAC0-E20D-B9B0-42C716B905F4}"/>
              </a:ext>
            </a:extLst>
          </p:cNvPr>
          <p:cNvSpPr/>
          <p:nvPr/>
        </p:nvSpPr>
        <p:spPr>
          <a:xfrm rot="21443614">
            <a:off x="6200074" y="864865"/>
            <a:ext cx="2183946" cy="177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103;p13">
            <a:extLst>
              <a:ext uri="{FF2B5EF4-FFF2-40B4-BE49-F238E27FC236}">
                <a16:creationId xmlns:a16="http://schemas.microsoft.com/office/drawing/2014/main" id="{F78266C2-B834-3A6B-9B2B-8CA5348937D2}"/>
              </a:ext>
            </a:extLst>
          </p:cNvPr>
          <p:cNvSpPr txBox="1"/>
          <p:nvPr/>
        </p:nvSpPr>
        <p:spPr>
          <a:xfrm>
            <a:off x="6525073" y="754657"/>
            <a:ext cx="1630185" cy="1579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GIVEN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un Giocatore autenticato con statistiche registrate,</a:t>
            </a:r>
          </a:p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WHEN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Giocatore accede alla sezione delle statistiche,</a:t>
            </a:r>
          </a:p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THEN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sistema mostra al Giocatore le sue statistiche aggiornate.</a:t>
            </a:r>
          </a:p>
        </p:txBody>
      </p:sp>
      <p:sp>
        <p:nvSpPr>
          <p:cNvPr id="3280" name="Google Shape;109;p13">
            <a:extLst>
              <a:ext uri="{FF2B5EF4-FFF2-40B4-BE49-F238E27FC236}">
                <a16:creationId xmlns:a16="http://schemas.microsoft.com/office/drawing/2014/main" id="{45DFF290-06A4-BA9D-F159-3B00A9384B19}"/>
              </a:ext>
            </a:extLst>
          </p:cNvPr>
          <p:cNvSpPr/>
          <p:nvPr/>
        </p:nvSpPr>
        <p:spPr>
          <a:xfrm rot="19546039">
            <a:off x="6513287" y="586166"/>
            <a:ext cx="565259" cy="4467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3281" name="Google Shape;100;p13">
            <a:extLst>
              <a:ext uri="{FF2B5EF4-FFF2-40B4-BE49-F238E27FC236}">
                <a16:creationId xmlns:a16="http://schemas.microsoft.com/office/drawing/2014/main" id="{F61E93E3-B7F8-8139-B1A9-A4480CEE867A}"/>
              </a:ext>
            </a:extLst>
          </p:cNvPr>
          <p:cNvSpPr/>
          <p:nvPr/>
        </p:nvSpPr>
        <p:spPr>
          <a:xfrm rot="21443614">
            <a:off x="1762464" y="2998033"/>
            <a:ext cx="2183946" cy="177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103;p13">
            <a:extLst>
              <a:ext uri="{FF2B5EF4-FFF2-40B4-BE49-F238E27FC236}">
                <a16:creationId xmlns:a16="http://schemas.microsoft.com/office/drawing/2014/main" id="{7CF722BC-6815-332E-F03C-2EACD4FCC8DB}"/>
              </a:ext>
            </a:extLst>
          </p:cNvPr>
          <p:cNvSpPr txBox="1"/>
          <p:nvPr/>
        </p:nvSpPr>
        <p:spPr>
          <a:xfrm>
            <a:off x="1980055" y="2887824"/>
            <a:ext cx="1737594" cy="16704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GIVEN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un Giocatore autenticato che ha appena soddisfatto i criteri per sbloccare un achievement,</a:t>
            </a:r>
          </a:p>
          <a:p>
            <a:pPr algn="ctr"/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WHEN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l’achievement viene sbloccato,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THEN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sistema invia una notifica al Giocatore per informarlo del nuovo achievement.</a:t>
            </a:r>
          </a:p>
        </p:txBody>
      </p:sp>
      <p:sp>
        <p:nvSpPr>
          <p:cNvPr id="3283" name="Google Shape;109;p13">
            <a:extLst>
              <a:ext uri="{FF2B5EF4-FFF2-40B4-BE49-F238E27FC236}">
                <a16:creationId xmlns:a16="http://schemas.microsoft.com/office/drawing/2014/main" id="{9CA628EB-4DB8-1588-10CC-F64C11E2CBB8}"/>
              </a:ext>
            </a:extLst>
          </p:cNvPr>
          <p:cNvSpPr/>
          <p:nvPr/>
        </p:nvSpPr>
        <p:spPr>
          <a:xfrm rot="19546039">
            <a:off x="1940538" y="2725940"/>
            <a:ext cx="565259" cy="4467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  <p:sp>
        <p:nvSpPr>
          <p:cNvPr id="3284" name="Google Shape;100;p13">
            <a:extLst>
              <a:ext uri="{FF2B5EF4-FFF2-40B4-BE49-F238E27FC236}">
                <a16:creationId xmlns:a16="http://schemas.microsoft.com/office/drawing/2014/main" id="{BEE9BDE9-536E-FB78-19A0-2D4E0782B5EE}"/>
              </a:ext>
            </a:extLst>
          </p:cNvPr>
          <p:cNvSpPr/>
          <p:nvPr/>
        </p:nvSpPr>
        <p:spPr>
          <a:xfrm rot="21443614">
            <a:off x="4712675" y="2998033"/>
            <a:ext cx="2183946" cy="1774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5" name="Google Shape;103;p13">
            <a:extLst>
              <a:ext uri="{FF2B5EF4-FFF2-40B4-BE49-F238E27FC236}">
                <a16:creationId xmlns:a16="http://schemas.microsoft.com/office/drawing/2014/main" id="{07000D1B-59EB-B29A-0C31-8D6638662928}"/>
              </a:ext>
            </a:extLst>
          </p:cNvPr>
          <p:cNvSpPr txBox="1"/>
          <p:nvPr/>
        </p:nvSpPr>
        <p:spPr>
          <a:xfrm>
            <a:off x="4915760" y="2887824"/>
            <a:ext cx="1808174" cy="1778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GIVEN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un Giocatore autenticato con uno o più follower e/o seguiti,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WHEN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Giocatore accede alla sezione relativa ai follower e ai seguiti,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900" b="1">
                <a:solidFill>
                  <a:schemeClr val="accent2">
                    <a:lumMod val="25000"/>
                  </a:schemeClr>
                </a:solidFill>
              </a:rPr>
              <a:t>THEN</a:t>
            </a:r>
            <a:r>
              <a:rPr lang="it-IT" sz="900">
                <a:solidFill>
                  <a:schemeClr val="accent2">
                    <a:lumMod val="25000"/>
                  </a:schemeClr>
                </a:solidFill>
              </a:rPr>
              <a:t> il sistema mostra l’elenco completo dei follower e degli utenti seguiti dal Giocatore.</a:t>
            </a:r>
          </a:p>
        </p:txBody>
      </p:sp>
      <p:sp>
        <p:nvSpPr>
          <p:cNvPr id="3286" name="Google Shape;109;p13">
            <a:extLst>
              <a:ext uri="{FF2B5EF4-FFF2-40B4-BE49-F238E27FC236}">
                <a16:creationId xmlns:a16="http://schemas.microsoft.com/office/drawing/2014/main" id="{CFDF2451-7C16-2EC8-03E5-612095106967}"/>
              </a:ext>
            </a:extLst>
          </p:cNvPr>
          <p:cNvSpPr/>
          <p:nvPr/>
        </p:nvSpPr>
        <p:spPr>
          <a:xfrm rot="19546039">
            <a:off x="4890749" y="2725940"/>
            <a:ext cx="565259" cy="446705"/>
          </a:xfrm>
          <a:custGeom>
            <a:avLst/>
            <a:gdLst/>
            <a:ahLst/>
            <a:cxnLst/>
            <a:rect l="l" t="t" r="r" b="b"/>
            <a:pathLst>
              <a:path w="44447" h="27682" extrusionOk="0">
                <a:moveTo>
                  <a:pt x="4883" y="0"/>
                </a:moveTo>
                <a:lnTo>
                  <a:pt x="5711" y="3885"/>
                </a:lnTo>
                <a:lnTo>
                  <a:pt x="2460" y="6099"/>
                </a:lnTo>
                <a:lnTo>
                  <a:pt x="3230" y="10131"/>
                </a:lnTo>
                <a:lnTo>
                  <a:pt x="0" y="12286"/>
                </a:lnTo>
                <a:lnTo>
                  <a:pt x="38737" y="27681"/>
                </a:lnTo>
                <a:lnTo>
                  <a:pt x="41964" y="25525"/>
                </a:lnTo>
                <a:lnTo>
                  <a:pt x="41187" y="21516"/>
                </a:lnTo>
                <a:lnTo>
                  <a:pt x="44446" y="19280"/>
                </a:lnTo>
                <a:lnTo>
                  <a:pt x="43619" y="15395"/>
                </a:lnTo>
                <a:lnTo>
                  <a:pt x="4883" y="0"/>
                </a:lnTo>
                <a:close/>
              </a:path>
            </a:pathLst>
          </a:custGeom>
          <a:solidFill>
            <a:srgbClr val="79BEE0"/>
          </a:solidFill>
          <a:ln>
            <a:noFill/>
          </a:ln>
          <a:effectLst>
            <a:outerShdw blurRad="57150" dist="28575" dir="6840000" algn="bl" rotWithShape="0">
              <a:srgbClr val="434343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B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2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1" descr="A diagram of a company&#10;&#10;Description automatically generated">
            <a:extLst>
              <a:ext uri="{FF2B5EF4-FFF2-40B4-BE49-F238E27FC236}">
                <a16:creationId xmlns:a16="http://schemas.microsoft.com/office/drawing/2014/main" id="{075C6C9E-3E85-52A6-DC9E-AA910FB8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2" y="991106"/>
            <a:ext cx="8132062" cy="280383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410CC7-E682-335E-E318-FB3A26A4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Grafo Interazione delle pagine</a:t>
            </a:r>
          </a:p>
        </p:txBody>
      </p:sp>
      <p:grpSp>
        <p:nvGrpSpPr>
          <p:cNvPr id="13" name="Google Shape;3215;p57">
            <a:extLst>
              <a:ext uri="{FF2B5EF4-FFF2-40B4-BE49-F238E27FC236}">
                <a16:creationId xmlns:a16="http://schemas.microsoft.com/office/drawing/2014/main" id="{B28BB5C0-13B9-344B-CC6C-94DD6BFAAEA1}"/>
              </a:ext>
            </a:extLst>
          </p:cNvPr>
          <p:cNvGrpSpPr/>
          <p:nvPr/>
        </p:nvGrpSpPr>
        <p:grpSpPr>
          <a:xfrm>
            <a:off x="0" y="3724507"/>
            <a:ext cx="1910373" cy="1324697"/>
            <a:chOff x="845850" y="467825"/>
            <a:chExt cx="5996575" cy="4908600"/>
          </a:xfrm>
        </p:grpSpPr>
        <p:sp>
          <p:nvSpPr>
            <p:cNvPr id="14" name="Google Shape;3216;p57">
              <a:extLst>
                <a:ext uri="{FF2B5EF4-FFF2-40B4-BE49-F238E27FC236}">
                  <a16:creationId xmlns:a16="http://schemas.microsoft.com/office/drawing/2014/main" id="{F7FB1312-6C34-7512-9EFB-48615067782E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17;p57">
              <a:extLst>
                <a:ext uri="{FF2B5EF4-FFF2-40B4-BE49-F238E27FC236}">
                  <a16:creationId xmlns:a16="http://schemas.microsoft.com/office/drawing/2014/main" id="{4442ABAB-2D9E-60BD-F048-4C15A7C30BD5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18;p57">
              <a:extLst>
                <a:ext uri="{FF2B5EF4-FFF2-40B4-BE49-F238E27FC236}">
                  <a16:creationId xmlns:a16="http://schemas.microsoft.com/office/drawing/2014/main" id="{6BE1C7D5-1462-C1E9-D95D-BA444251510B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19;p57">
              <a:extLst>
                <a:ext uri="{FF2B5EF4-FFF2-40B4-BE49-F238E27FC236}">
                  <a16:creationId xmlns:a16="http://schemas.microsoft.com/office/drawing/2014/main" id="{8A5AD1A5-6658-C986-42BE-E269C431362F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20;p57">
              <a:extLst>
                <a:ext uri="{FF2B5EF4-FFF2-40B4-BE49-F238E27FC236}">
                  <a16:creationId xmlns:a16="http://schemas.microsoft.com/office/drawing/2014/main" id="{CA0D608F-D4A7-7B8D-99E9-BAAD9E7260AF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21;p57">
              <a:extLst>
                <a:ext uri="{FF2B5EF4-FFF2-40B4-BE49-F238E27FC236}">
                  <a16:creationId xmlns:a16="http://schemas.microsoft.com/office/drawing/2014/main" id="{54F3BB40-50E7-1522-053B-E4AAB4D53C9B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22;p57">
              <a:extLst>
                <a:ext uri="{FF2B5EF4-FFF2-40B4-BE49-F238E27FC236}">
                  <a16:creationId xmlns:a16="http://schemas.microsoft.com/office/drawing/2014/main" id="{0F9E3594-7BAC-C5AC-E036-0403C4E3A386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23;p57">
              <a:extLst>
                <a:ext uri="{FF2B5EF4-FFF2-40B4-BE49-F238E27FC236}">
                  <a16:creationId xmlns:a16="http://schemas.microsoft.com/office/drawing/2014/main" id="{5C0C2B3F-2087-9428-C528-BB1D95BAA961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24;p57">
              <a:extLst>
                <a:ext uri="{FF2B5EF4-FFF2-40B4-BE49-F238E27FC236}">
                  <a16:creationId xmlns:a16="http://schemas.microsoft.com/office/drawing/2014/main" id="{3D18A030-B3E1-643F-76BC-FCC51B463A62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25;p57">
              <a:extLst>
                <a:ext uri="{FF2B5EF4-FFF2-40B4-BE49-F238E27FC236}">
                  <a16:creationId xmlns:a16="http://schemas.microsoft.com/office/drawing/2014/main" id="{7D82DBAE-AD9F-CAF3-A0E3-9F272BA260C3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26;p57">
              <a:extLst>
                <a:ext uri="{FF2B5EF4-FFF2-40B4-BE49-F238E27FC236}">
                  <a16:creationId xmlns:a16="http://schemas.microsoft.com/office/drawing/2014/main" id="{9E74AB12-3ED0-55A8-0119-A2541CE9E2FF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27;p57">
              <a:extLst>
                <a:ext uri="{FF2B5EF4-FFF2-40B4-BE49-F238E27FC236}">
                  <a16:creationId xmlns:a16="http://schemas.microsoft.com/office/drawing/2014/main" id="{A2689FE2-725F-439B-72F6-568CB9269011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28;p57">
              <a:extLst>
                <a:ext uri="{FF2B5EF4-FFF2-40B4-BE49-F238E27FC236}">
                  <a16:creationId xmlns:a16="http://schemas.microsoft.com/office/drawing/2014/main" id="{350F1021-4563-B968-CD2D-0EFD71E4D120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29;p57">
              <a:extLst>
                <a:ext uri="{FF2B5EF4-FFF2-40B4-BE49-F238E27FC236}">
                  <a16:creationId xmlns:a16="http://schemas.microsoft.com/office/drawing/2014/main" id="{FC995419-FDC9-E41D-4719-23C45B0C282E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30;p57">
              <a:extLst>
                <a:ext uri="{FF2B5EF4-FFF2-40B4-BE49-F238E27FC236}">
                  <a16:creationId xmlns:a16="http://schemas.microsoft.com/office/drawing/2014/main" id="{27A396A3-F63D-3E2B-254E-C6D5C8D1D513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31;p57">
              <a:extLst>
                <a:ext uri="{FF2B5EF4-FFF2-40B4-BE49-F238E27FC236}">
                  <a16:creationId xmlns:a16="http://schemas.microsoft.com/office/drawing/2014/main" id="{C18AC0F8-0F98-A5DB-DB20-1349FF332A4F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2;p57">
              <a:extLst>
                <a:ext uri="{FF2B5EF4-FFF2-40B4-BE49-F238E27FC236}">
                  <a16:creationId xmlns:a16="http://schemas.microsoft.com/office/drawing/2014/main" id="{D5F1F39B-3EF2-F48F-FDAC-3A2304555271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33;p57">
              <a:extLst>
                <a:ext uri="{FF2B5EF4-FFF2-40B4-BE49-F238E27FC236}">
                  <a16:creationId xmlns:a16="http://schemas.microsoft.com/office/drawing/2014/main" id="{CB957158-DEC8-383F-8FF8-2809FD71E492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34;p57">
              <a:extLst>
                <a:ext uri="{FF2B5EF4-FFF2-40B4-BE49-F238E27FC236}">
                  <a16:creationId xmlns:a16="http://schemas.microsoft.com/office/drawing/2014/main" id="{4719AA28-0169-DEE5-B789-A2DA753433E3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35;p57">
              <a:extLst>
                <a:ext uri="{FF2B5EF4-FFF2-40B4-BE49-F238E27FC236}">
                  <a16:creationId xmlns:a16="http://schemas.microsoft.com/office/drawing/2014/main" id="{67008BA1-0567-012B-93EC-F356A737351F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36;p57">
              <a:extLst>
                <a:ext uri="{FF2B5EF4-FFF2-40B4-BE49-F238E27FC236}">
                  <a16:creationId xmlns:a16="http://schemas.microsoft.com/office/drawing/2014/main" id="{4627BDA3-58E9-4754-EDCD-DBBAA14386F0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37;p57">
              <a:extLst>
                <a:ext uri="{FF2B5EF4-FFF2-40B4-BE49-F238E27FC236}">
                  <a16:creationId xmlns:a16="http://schemas.microsoft.com/office/drawing/2014/main" id="{1E48C208-6F0D-E73C-10A4-27DFC55B3649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38;p57">
              <a:extLst>
                <a:ext uri="{FF2B5EF4-FFF2-40B4-BE49-F238E27FC236}">
                  <a16:creationId xmlns:a16="http://schemas.microsoft.com/office/drawing/2014/main" id="{722B079C-5AF5-08FA-BAAF-4A209266638A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39;p57">
              <a:extLst>
                <a:ext uri="{FF2B5EF4-FFF2-40B4-BE49-F238E27FC236}">
                  <a16:creationId xmlns:a16="http://schemas.microsoft.com/office/drawing/2014/main" id="{FCD15EB9-FF93-E17A-4D7C-E197966C3100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0;p57">
              <a:extLst>
                <a:ext uri="{FF2B5EF4-FFF2-40B4-BE49-F238E27FC236}">
                  <a16:creationId xmlns:a16="http://schemas.microsoft.com/office/drawing/2014/main" id="{DA3EA316-F644-EC25-2CE2-17E0D6988BAA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1;p57">
              <a:extLst>
                <a:ext uri="{FF2B5EF4-FFF2-40B4-BE49-F238E27FC236}">
                  <a16:creationId xmlns:a16="http://schemas.microsoft.com/office/drawing/2014/main" id="{7C7002B5-3F8B-AAA5-4991-D527C6C28D55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2;p57">
              <a:extLst>
                <a:ext uri="{FF2B5EF4-FFF2-40B4-BE49-F238E27FC236}">
                  <a16:creationId xmlns:a16="http://schemas.microsoft.com/office/drawing/2014/main" id="{4C7D7CB0-59D2-DA3A-EE3C-E3663C6C19FA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3;p57">
              <a:extLst>
                <a:ext uri="{FF2B5EF4-FFF2-40B4-BE49-F238E27FC236}">
                  <a16:creationId xmlns:a16="http://schemas.microsoft.com/office/drawing/2014/main" id="{A7FC944A-21FE-AE88-50E8-AB52FCB62AAB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4;p57">
              <a:extLst>
                <a:ext uri="{FF2B5EF4-FFF2-40B4-BE49-F238E27FC236}">
                  <a16:creationId xmlns:a16="http://schemas.microsoft.com/office/drawing/2014/main" id="{EF155888-020E-9079-61F7-AA3B8772FF54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5;p57">
              <a:extLst>
                <a:ext uri="{FF2B5EF4-FFF2-40B4-BE49-F238E27FC236}">
                  <a16:creationId xmlns:a16="http://schemas.microsoft.com/office/drawing/2014/main" id="{4C637770-1733-86DF-08AF-6286F67AB283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6;p57">
              <a:extLst>
                <a:ext uri="{FF2B5EF4-FFF2-40B4-BE49-F238E27FC236}">
                  <a16:creationId xmlns:a16="http://schemas.microsoft.com/office/drawing/2014/main" id="{DC283C43-60A1-4CF9-F25F-9E846E50BD8A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7;p57">
              <a:extLst>
                <a:ext uri="{FF2B5EF4-FFF2-40B4-BE49-F238E27FC236}">
                  <a16:creationId xmlns:a16="http://schemas.microsoft.com/office/drawing/2014/main" id="{61971F4B-8FB7-D8ED-2A23-5516920BA6D6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8;p57">
              <a:extLst>
                <a:ext uri="{FF2B5EF4-FFF2-40B4-BE49-F238E27FC236}">
                  <a16:creationId xmlns:a16="http://schemas.microsoft.com/office/drawing/2014/main" id="{C111FD82-B7DB-26F6-81B5-13D827FAC220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;p57">
              <a:extLst>
                <a:ext uri="{FF2B5EF4-FFF2-40B4-BE49-F238E27FC236}">
                  <a16:creationId xmlns:a16="http://schemas.microsoft.com/office/drawing/2014/main" id="{3676CEE7-4058-7BCA-FBEA-AE522E5DA8C7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50;p57">
              <a:extLst>
                <a:ext uri="{FF2B5EF4-FFF2-40B4-BE49-F238E27FC236}">
                  <a16:creationId xmlns:a16="http://schemas.microsoft.com/office/drawing/2014/main" id="{697A1D80-4FFC-667E-A459-7FE4ED6EE09F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51;p57">
              <a:extLst>
                <a:ext uri="{FF2B5EF4-FFF2-40B4-BE49-F238E27FC236}">
                  <a16:creationId xmlns:a16="http://schemas.microsoft.com/office/drawing/2014/main" id="{DABEAD29-FE4F-8AA1-A868-8516704E9E2A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2;p57">
              <a:extLst>
                <a:ext uri="{FF2B5EF4-FFF2-40B4-BE49-F238E27FC236}">
                  <a16:creationId xmlns:a16="http://schemas.microsoft.com/office/drawing/2014/main" id="{A52CC6D5-1446-EEA6-7C77-3087B3F861CB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53;p57">
              <a:extLst>
                <a:ext uri="{FF2B5EF4-FFF2-40B4-BE49-F238E27FC236}">
                  <a16:creationId xmlns:a16="http://schemas.microsoft.com/office/drawing/2014/main" id="{EEBBA254-4ACF-EA8F-CA6C-84B86B32DB31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54;p57">
              <a:extLst>
                <a:ext uri="{FF2B5EF4-FFF2-40B4-BE49-F238E27FC236}">
                  <a16:creationId xmlns:a16="http://schemas.microsoft.com/office/drawing/2014/main" id="{34D70E77-0533-2E54-01B3-4749D2CC9158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55;p57">
              <a:extLst>
                <a:ext uri="{FF2B5EF4-FFF2-40B4-BE49-F238E27FC236}">
                  <a16:creationId xmlns:a16="http://schemas.microsoft.com/office/drawing/2014/main" id="{32675186-BF9B-F4FC-DED9-FB332EACBB0A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56;p57">
              <a:extLst>
                <a:ext uri="{FF2B5EF4-FFF2-40B4-BE49-F238E27FC236}">
                  <a16:creationId xmlns:a16="http://schemas.microsoft.com/office/drawing/2014/main" id="{B3274A24-0BEC-5A0D-D279-1D900B4AF8EF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7;p57">
              <a:extLst>
                <a:ext uri="{FF2B5EF4-FFF2-40B4-BE49-F238E27FC236}">
                  <a16:creationId xmlns:a16="http://schemas.microsoft.com/office/drawing/2014/main" id="{AEC88ECF-BA51-4993-529B-E821C7D257E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58;p57">
              <a:extLst>
                <a:ext uri="{FF2B5EF4-FFF2-40B4-BE49-F238E27FC236}">
                  <a16:creationId xmlns:a16="http://schemas.microsoft.com/office/drawing/2014/main" id="{E210A1AE-BB79-804E-085E-DB6CD31CB384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59;p57">
              <a:extLst>
                <a:ext uri="{FF2B5EF4-FFF2-40B4-BE49-F238E27FC236}">
                  <a16:creationId xmlns:a16="http://schemas.microsoft.com/office/drawing/2014/main" id="{89F0DD06-1107-D820-410D-B037DA9C8699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60;p57">
              <a:extLst>
                <a:ext uri="{FF2B5EF4-FFF2-40B4-BE49-F238E27FC236}">
                  <a16:creationId xmlns:a16="http://schemas.microsoft.com/office/drawing/2014/main" id="{B0EB8CD9-AC72-219A-CADB-9338F570B091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61;p57">
              <a:extLst>
                <a:ext uri="{FF2B5EF4-FFF2-40B4-BE49-F238E27FC236}">
                  <a16:creationId xmlns:a16="http://schemas.microsoft.com/office/drawing/2014/main" id="{A69230E2-D084-07F4-7B1F-22B6803FAC3D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62;p57">
              <a:extLst>
                <a:ext uri="{FF2B5EF4-FFF2-40B4-BE49-F238E27FC236}">
                  <a16:creationId xmlns:a16="http://schemas.microsoft.com/office/drawing/2014/main" id="{0E03C68B-9988-14E9-8306-5EB37A1BCCEE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63;p57">
              <a:extLst>
                <a:ext uri="{FF2B5EF4-FFF2-40B4-BE49-F238E27FC236}">
                  <a16:creationId xmlns:a16="http://schemas.microsoft.com/office/drawing/2014/main" id="{B60CAFD9-208B-5B2B-790B-851DD2B70AE0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64;p57">
              <a:extLst>
                <a:ext uri="{FF2B5EF4-FFF2-40B4-BE49-F238E27FC236}">
                  <a16:creationId xmlns:a16="http://schemas.microsoft.com/office/drawing/2014/main" id="{C43FD150-6C16-D860-4BFF-234D552F91C2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65;p57">
              <a:extLst>
                <a:ext uri="{FF2B5EF4-FFF2-40B4-BE49-F238E27FC236}">
                  <a16:creationId xmlns:a16="http://schemas.microsoft.com/office/drawing/2014/main" id="{15CBA014-5ECD-F59A-743E-38E1AE64A935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66;p57">
              <a:extLst>
                <a:ext uri="{FF2B5EF4-FFF2-40B4-BE49-F238E27FC236}">
                  <a16:creationId xmlns:a16="http://schemas.microsoft.com/office/drawing/2014/main" id="{35C134FD-0E72-9089-F3B0-7B263A19A322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267;p57">
              <a:extLst>
                <a:ext uri="{FF2B5EF4-FFF2-40B4-BE49-F238E27FC236}">
                  <a16:creationId xmlns:a16="http://schemas.microsoft.com/office/drawing/2014/main" id="{12BF4543-B611-6F47-E737-882C42D14B44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268;p57">
              <a:extLst>
                <a:ext uri="{FF2B5EF4-FFF2-40B4-BE49-F238E27FC236}">
                  <a16:creationId xmlns:a16="http://schemas.microsoft.com/office/drawing/2014/main" id="{95EC27A1-AF7E-264D-DA8F-F9C305FF558C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269;p57">
              <a:extLst>
                <a:ext uri="{FF2B5EF4-FFF2-40B4-BE49-F238E27FC236}">
                  <a16:creationId xmlns:a16="http://schemas.microsoft.com/office/drawing/2014/main" id="{F9E11B99-BC06-60D6-5D3B-6825A261E73B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70;p57">
              <a:extLst>
                <a:ext uri="{FF2B5EF4-FFF2-40B4-BE49-F238E27FC236}">
                  <a16:creationId xmlns:a16="http://schemas.microsoft.com/office/drawing/2014/main" id="{C9A88B2B-1F87-1629-7EE2-E482CE9210EB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71;p57">
              <a:extLst>
                <a:ext uri="{FF2B5EF4-FFF2-40B4-BE49-F238E27FC236}">
                  <a16:creationId xmlns:a16="http://schemas.microsoft.com/office/drawing/2014/main" id="{DB354D84-8229-83C6-4990-F9D4E21BA6F3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72;p57">
              <a:extLst>
                <a:ext uri="{FF2B5EF4-FFF2-40B4-BE49-F238E27FC236}">
                  <a16:creationId xmlns:a16="http://schemas.microsoft.com/office/drawing/2014/main" id="{356B986C-6F12-8D82-D127-A07E3E3C0330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73;p57">
              <a:extLst>
                <a:ext uri="{FF2B5EF4-FFF2-40B4-BE49-F238E27FC236}">
                  <a16:creationId xmlns:a16="http://schemas.microsoft.com/office/drawing/2014/main" id="{18804644-076E-DD23-46BC-C8654F277A27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274;p57">
              <a:extLst>
                <a:ext uri="{FF2B5EF4-FFF2-40B4-BE49-F238E27FC236}">
                  <a16:creationId xmlns:a16="http://schemas.microsoft.com/office/drawing/2014/main" id="{00C49169-1D24-652F-872D-ACE31022D776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275;p57">
              <a:extLst>
                <a:ext uri="{FF2B5EF4-FFF2-40B4-BE49-F238E27FC236}">
                  <a16:creationId xmlns:a16="http://schemas.microsoft.com/office/drawing/2014/main" id="{5B0B58BA-4820-DE07-EFBB-FD520FFAC8CA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76;p57">
              <a:extLst>
                <a:ext uri="{FF2B5EF4-FFF2-40B4-BE49-F238E27FC236}">
                  <a16:creationId xmlns:a16="http://schemas.microsoft.com/office/drawing/2014/main" id="{86B1E6F9-5287-39A4-EE61-91447C086263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77;p57">
              <a:extLst>
                <a:ext uri="{FF2B5EF4-FFF2-40B4-BE49-F238E27FC236}">
                  <a16:creationId xmlns:a16="http://schemas.microsoft.com/office/drawing/2014/main" id="{8FBB3B5F-8985-5384-75D4-312F09DD3F6F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78;p57">
              <a:extLst>
                <a:ext uri="{FF2B5EF4-FFF2-40B4-BE49-F238E27FC236}">
                  <a16:creationId xmlns:a16="http://schemas.microsoft.com/office/drawing/2014/main" id="{CDAD1558-6D47-726B-3FB1-5755A96226FC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79;p57">
              <a:extLst>
                <a:ext uri="{FF2B5EF4-FFF2-40B4-BE49-F238E27FC236}">
                  <a16:creationId xmlns:a16="http://schemas.microsoft.com/office/drawing/2014/main" id="{F325F3CE-E423-16E4-D79F-5C835CD3A52B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80;p57">
              <a:extLst>
                <a:ext uri="{FF2B5EF4-FFF2-40B4-BE49-F238E27FC236}">
                  <a16:creationId xmlns:a16="http://schemas.microsoft.com/office/drawing/2014/main" id="{848D9C8D-AD01-78B2-555B-47AFB864A41D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81;p57">
              <a:extLst>
                <a:ext uri="{FF2B5EF4-FFF2-40B4-BE49-F238E27FC236}">
                  <a16:creationId xmlns:a16="http://schemas.microsoft.com/office/drawing/2014/main" id="{71EC322E-44FB-23C9-E37A-4CBDD622A11F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82;p57">
              <a:extLst>
                <a:ext uri="{FF2B5EF4-FFF2-40B4-BE49-F238E27FC236}">
                  <a16:creationId xmlns:a16="http://schemas.microsoft.com/office/drawing/2014/main" id="{842A96AC-84AB-093F-0BB1-BAA8D42D3ADA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83;p57">
              <a:extLst>
                <a:ext uri="{FF2B5EF4-FFF2-40B4-BE49-F238E27FC236}">
                  <a16:creationId xmlns:a16="http://schemas.microsoft.com/office/drawing/2014/main" id="{F8460845-0597-D29C-7678-F5D2E269389E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84;p57">
              <a:extLst>
                <a:ext uri="{FF2B5EF4-FFF2-40B4-BE49-F238E27FC236}">
                  <a16:creationId xmlns:a16="http://schemas.microsoft.com/office/drawing/2014/main" id="{BAB90FC0-E523-BF9E-2DD3-AB493EDAC9D8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85;p57">
              <a:extLst>
                <a:ext uri="{FF2B5EF4-FFF2-40B4-BE49-F238E27FC236}">
                  <a16:creationId xmlns:a16="http://schemas.microsoft.com/office/drawing/2014/main" id="{3E7098C7-AC5E-8754-5C15-9ADC451C374B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86;p57">
              <a:extLst>
                <a:ext uri="{FF2B5EF4-FFF2-40B4-BE49-F238E27FC236}">
                  <a16:creationId xmlns:a16="http://schemas.microsoft.com/office/drawing/2014/main" id="{CAECE664-3898-EC84-C826-212A532D1E7A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87;p57">
              <a:extLst>
                <a:ext uri="{FF2B5EF4-FFF2-40B4-BE49-F238E27FC236}">
                  <a16:creationId xmlns:a16="http://schemas.microsoft.com/office/drawing/2014/main" id="{9F2970E8-405B-B5DC-5371-7C0C90E849B8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88;p57">
              <a:extLst>
                <a:ext uri="{FF2B5EF4-FFF2-40B4-BE49-F238E27FC236}">
                  <a16:creationId xmlns:a16="http://schemas.microsoft.com/office/drawing/2014/main" id="{2081A1CE-6511-0E2F-FA9B-5C8E4DC03C88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89;p57">
              <a:extLst>
                <a:ext uri="{FF2B5EF4-FFF2-40B4-BE49-F238E27FC236}">
                  <a16:creationId xmlns:a16="http://schemas.microsoft.com/office/drawing/2014/main" id="{CB860923-2B02-9FED-21F2-E15DEB33549B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90;p57">
              <a:extLst>
                <a:ext uri="{FF2B5EF4-FFF2-40B4-BE49-F238E27FC236}">
                  <a16:creationId xmlns:a16="http://schemas.microsoft.com/office/drawing/2014/main" id="{774B9F2F-1C8E-305C-F909-612304EDC128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91;p57">
              <a:extLst>
                <a:ext uri="{FF2B5EF4-FFF2-40B4-BE49-F238E27FC236}">
                  <a16:creationId xmlns:a16="http://schemas.microsoft.com/office/drawing/2014/main" id="{4B54477B-432C-9D95-EC3D-A3ECFDC754E5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92;p57">
              <a:extLst>
                <a:ext uri="{FF2B5EF4-FFF2-40B4-BE49-F238E27FC236}">
                  <a16:creationId xmlns:a16="http://schemas.microsoft.com/office/drawing/2014/main" id="{A6AC2681-3F30-80C7-02BA-9BDCCF77B697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93;p57">
              <a:extLst>
                <a:ext uri="{FF2B5EF4-FFF2-40B4-BE49-F238E27FC236}">
                  <a16:creationId xmlns:a16="http://schemas.microsoft.com/office/drawing/2014/main" id="{3BB1A1AB-10DB-77C2-6752-ECEB6475491B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94;p57">
              <a:extLst>
                <a:ext uri="{FF2B5EF4-FFF2-40B4-BE49-F238E27FC236}">
                  <a16:creationId xmlns:a16="http://schemas.microsoft.com/office/drawing/2014/main" id="{7F058E23-0C6F-CC7A-3046-2FF894546EA5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95;p57">
              <a:extLst>
                <a:ext uri="{FF2B5EF4-FFF2-40B4-BE49-F238E27FC236}">
                  <a16:creationId xmlns:a16="http://schemas.microsoft.com/office/drawing/2014/main" id="{A3BDDB1D-6B59-F744-A274-EAB40408A0DE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96;p57">
              <a:extLst>
                <a:ext uri="{FF2B5EF4-FFF2-40B4-BE49-F238E27FC236}">
                  <a16:creationId xmlns:a16="http://schemas.microsoft.com/office/drawing/2014/main" id="{AD02F112-A5EB-2488-D769-047CA7B2E3BE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97;p57">
              <a:extLst>
                <a:ext uri="{FF2B5EF4-FFF2-40B4-BE49-F238E27FC236}">
                  <a16:creationId xmlns:a16="http://schemas.microsoft.com/office/drawing/2014/main" id="{61A5D982-5828-A1ED-E9BD-D14E13368EC9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98;p57">
              <a:extLst>
                <a:ext uri="{FF2B5EF4-FFF2-40B4-BE49-F238E27FC236}">
                  <a16:creationId xmlns:a16="http://schemas.microsoft.com/office/drawing/2014/main" id="{E5D43A75-63A2-F783-4208-CC4D8A1602BA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99;p57">
              <a:extLst>
                <a:ext uri="{FF2B5EF4-FFF2-40B4-BE49-F238E27FC236}">
                  <a16:creationId xmlns:a16="http://schemas.microsoft.com/office/drawing/2014/main" id="{C1B58030-C7DE-7053-4D75-FA0FDF566BF4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00;p57">
              <a:extLst>
                <a:ext uri="{FF2B5EF4-FFF2-40B4-BE49-F238E27FC236}">
                  <a16:creationId xmlns:a16="http://schemas.microsoft.com/office/drawing/2014/main" id="{21433756-4A84-C36C-AA0B-127DD594546C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01;p57">
              <a:extLst>
                <a:ext uri="{FF2B5EF4-FFF2-40B4-BE49-F238E27FC236}">
                  <a16:creationId xmlns:a16="http://schemas.microsoft.com/office/drawing/2014/main" id="{CE0CE1C5-BCDD-B28B-E178-50F70DA992A2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02;p57">
              <a:extLst>
                <a:ext uri="{FF2B5EF4-FFF2-40B4-BE49-F238E27FC236}">
                  <a16:creationId xmlns:a16="http://schemas.microsoft.com/office/drawing/2014/main" id="{5BCBD6FB-AE26-046F-07DD-06A4FA245643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03;p57">
              <a:extLst>
                <a:ext uri="{FF2B5EF4-FFF2-40B4-BE49-F238E27FC236}">
                  <a16:creationId xmlns:a16="http://schemas.microsoft.com/office/drawing/2014/main" id="{13C53C56-9776-4232-8461-A973C2734735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04;p57">
              <a:extLst>
                <a:ext uri="{FF2B5EF4-FFF2-40B4-BE49-F238E27FC236}">
                  <a16:creationId xmlns:a16="http://schemas.microsoft.com/office/drawing/2014/main" id="{EC7B232E-EE98-BE48-B7A8-31AD6B10E87D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05;p57">
              <a:extLst>
                <a:ext uri="{FF2B5EF4-FFF2-40B4-BE49-F238E27FC236}">
                  <a16:creationId xmlns:a16="http://schemas.microsoft.com/office/drawing/2014/main" id="{D0867B1A-C66F-A60E-E976-75DD843ADF3D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06;p57">
              <a:extLst>
                <a:ext uri="{FF2B5EF4-FFF2-40B4-BE49-F238E27FC236}">
                  <a16:creationId xmlns:a16="http://schemas.microsoft.com/office/drawing/2014/main" id="{5F656911-9644-58B0-7D46-D870043EFDEF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07;p57">
              <a:extLst>
                <a:ext uri="{FF2B5EF4-FFF2-40B4-BE49-F238E27FC236}">
                  <a16:creationId xmlns:a16="http://schemas.microsoft.com/office/drawing/2014/main" id="{9B10F81B-3DE5-58F9-7D39-FC60CAAE8EE2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08;p57">
              <a:extLst>
                <a:ext uri="{FF2B5EF4-FFF2-40B4-BE49-F238E27FC236}">
                  <a16:creationId xmlns:a16="http://schemas.microsoft.com/office/drawing/2014/main" id="{5CB12AC8-528F-FAF8-8C60-BFEAFE3F3801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09;p57">
              <a:extLst>
                <a:ext uri="{FF2B5EF4-FFF2-40B4-BE49-F238E27FC236}">
                  <a16:creationId xmlns:a16="http://schemas.microsoft.com/office/drawing/2014/main" id="{CC44DF1E-FC83-C373-E06A-26EF230D8982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10;p57">
              <a:extLst>
                <a:ext uri="{FF2B5EF4-FFF2-40B4-BE49-F238E27FC236}">
                  <a16:creationId xmlns:a16="http://schemas.microsoft.com/office/drawing/2014/main" id="{CFED3C31-42C2-7AD0-ECA2-A13F9188EE41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11;p57">
              <a:extLst>
                <a:ext uri="{FF2B5EF4-FFF2-40B4-BE49-F238E27FC236}">
                  <a16:creationId xmlns:a16="http://schemas.microsoft.com/office/drawing/2014/main" id="{FBA988AC-C5D0-3FE6-C81E-B7BD4DEA9562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12;p57">
              <a:extLst>
                <a:ext uri="{FF2B5EF4-FFF2-40B4-BE49-F238E27FC236}">
                  <a16:creationId xmlns:a16="http://schemas.microsoft.com/office/drawing/2014/main" id="{D12F58FA-3260-2C10-EA92-8BE20A59EC38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13;p57">
              <a:extLst>
                <a:ext uri="{FF2B5EF4-FFF2-40B4-BE49-F238E27FC236}">
                  <a16:creationId xmlns:a16="http://schemas.microsoft.com/office/drawing/2014/main" id="{CC7A9EA1-16D9-6B9B-73C9-0F60B3DACD16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14;p57">
              <a:extLst>
                <a:ext uri="{FF2B5EF4-FFF2-40B4-BE49-F238E27FC236}">
                  <a16:creationId xmlns:a16="http://schemas.microsoft.com/office/drawing/2014/main" id="{9E38FE1C-7011-BFC8-7368-9DA15DC19BF8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15;p57">
              <a:extLst>
                <a:ext uri="{FF2B5EF4-FFF2-40B4-BE49-F238E27FC236}">
                  <a16:creationId xmlns:a16="http://schemas.microsoft.com/office/drawing/2014/main" id="{F895448F-D5DF-BFE9-CB3F-3FA4F2747137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16;p57">
              <a:extLst>
                <a:ext uri="{FF2B5EF4-FFF2-40B4-BE49-F238E27FC236}">
                  <a16:creationId xmlns:a16="http://schemas.microsoft.com/office/drawing/2014/main" id="{558F4DEA-8D3A-E55A-E7B6-843853D935E0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17;p57">
              <a:extLst>
                <a:ext uri="{FF2B5EF4-FFF2-40B4-BE49-F238E27FC236}">
                  <a16:creationId xmlns:a16="http://schemas.microsoft.com/office/drawing/2014/main" id="{00E49F40-5BED-11DA-8D13-FBE2FBAE5969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18;p57">
              <a:extLst>
                <a:ext uri="{FF2B5EF4-FFF2-40B4-BE49-F238E27FC236}">
                  <a16:creationId xmlns:a16="http://schemas.microsoft.com/office/drawing/2014/main" id="{BBDE642D-3A13-D179-64F8-AE51DF632BD6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19;p57">
              <a:extLst>
                <a:ext uri="{FF2B5EF4-FFF2-40B4-BE49-F238E27FC236}">
                  <a16:creationId xmlns:a16="http://schemas.microsoft.com/office/drawing/2014/main" id="{6128E237-09C3-2990-DFCA-93548A5449F2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20;p57">
              <a:extLst>
                <a:ext uri="{FF2B5EF4-FFF2-40B4-BE49-F238E27FC236}">
                  <a16:creationId xmlns:a16="http://schemas.microsoft.com/office/drawing/2014/main" id="{F76413A9-A818-3CD8-7FFF-3C88A0B483B2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21;p57">
              <a:extLst>
                <a:ext uri="{FF2B5EF4-FFF2-40B4-BE49-F238E27FC236}">
                  <a16:creationId xmlns:a16="http://schemas.microsoft.com/office/drawing/2014/main" id="{35C483F4-F280-2B1F-7E53-2B3204353FF3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22;p57">
              <a:extLst>
                <a:ext uri="{FF2B5EF4-FFF2-40B4-BE49-F238E27FC236}">
                  <a16:creationId xmlns:a16="http://schemas.microsoft.com/office/drawing/2014/main" id="{D00E5316-9601-9E8E-3C2F-8449A55ABEEF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23;p57">
              <a:extLst>
                <a:ext uri="{FF2B5EF4-FFF2-40B4-BE49-F238E27FC236}">
                  <a16:creationId xmlns:a16="http://schemas.microsoft.com/office/drawing/2014/main" id="{3171A195-A523-E376-A726-A69D56D471B4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24;p57">
              <a:extLst>
                <a:ext uri="{FF2B5EF4-FFF2-40B4-BE49-F238E27FC236}">
                  <a16:creationId xmlns:a16="http://schemas.microsoft.com/office/drawing/2014/main" id="{13DB8CF0-91D7-33A2-17D4-042A5240276D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25;p57">
              <a:extLst>
                <a:ext uri="{FF2B5EF4-FFF2-40B4-BE49-F238E27FC236}">
                  <a16:creationId xmlns:a16="http://schemas.microsoft.com/office/drawing/2014/main" id="{D02FE9BE-5E47-21AD-E8CF-5637ACE5917E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26;p57">
              <a:extLst>
                <a:ext uri="{FF2B5EF4-FFF2-40B4-BE49-F238E27FC236}">
                  <a16:creationId xmlns:a16="http://schemas.microsoft.com/office/drawing/2014/main" id="{9ABD6D98-4A1D-BA1B-233C-69C8247A74F1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27;p57">
              <a:extLst>
                <a:ext uri="{FF2B5EF4-FFF2-40B4-BE49-F238E27FC236}">
                  <a16:creationId xmlns:a16="http://schemas.microsoft.com/office/drawing/2014/main" id="{D3A5F45A-4E88-5469-7837-68ABF2342398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28;p57">
              <a:extLst>
                <a:ext uri="{FF2B5EF4-FFF2-40B4-BE49-F238E27FC236}">
                  <a16:creationId xmlns:a16="http://schemas.microsoft.com/office/drawing/2014/main" id="{6367B451-6EEF-79AA-13F2-8EC45336D466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29;p57">
              <a:extLst>
                <a:ext uri="{FF2B5EF4-FFF2-40B4-BE49-F238E27FC236}">
                  <a16:creationId xmlns:a16="http://schemas.microsoft.com/office/drawing/2014/main" id="{35F11A47-7B64-2DF2-C417-9E3F92FC52E4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30;p57">
              <a:extLst>
                <a:ext uri="{FF2B5EF4-FFF2-40B4-BE49-F238E27FC236}">
                  <a16:creationId xmlns:a16="http://schemas.microsoft.com/office/drawing/2014/main" id="{0564E610-1BA6-A80C-2A9F-ECD79887FCD5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31;p57">
              <a:extLst>
                <a:ext uri="{FF2B5EF4-FFF2-40B4-BE49-F238E27FC236}">
                  <a16:creationId xmlns:a16="http://schemas.microsoft.com/office/drawing/2014/main" id="{308BD709-BB79-4260-1EF2-8BC657DB0796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32;p57">
              <a:extLst>
                <a:ext uri="{FF2B5EF4-FFF2-40B4-BE49-F238E27FC236}">
                  <a16:creationId xmlns:a16="http://schemas.microsoft.com/office/drawing/2014/main" id="{91C0B7F2-E804-C10B-753A-F3B05210F32D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33;p57">
              <a:extLst>
                <a:ext uri="{FF2B5EF4-FFF2-40B4-BE49-F238E27FC236}">
                  <a16:creationId xmlns:a16="http://schemas.microsoft.com/office/drawing/2014/main" id="{02E8FA04-14CD-B4A1-81AA-D275B6EFF72F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4;p57">
              <a:extLst>
                <a:ext uri="{FF2B5EF4-FFF2-40B4-BE49-F238E27FC236}">
                  <a16:creationId xmlns:a16="http://schemas.microsoft.com/office/drawing/2014/main" id="{E7EFC095-0588-8B37-517D-D8F1E098F4EF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35;p57">
              <a:extLst>
                <a:ext uri="{FF2B5EF4-FFF2-40B4-BE49-F238E27FC236}">
                  <a16:creationId xmlns:a16="http://schemas.microsoft.com/office/drawing/2014/main" id="{BAF316E7-7060-BCDE-04A6-61DEE30FED8B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36;p57">
              <a:extLst>
                <a:ext uri="{FF2B5EF4-FFF2-40B4-BE49-F238E27FC236}">
                  <a16:creationId xmlns:a16="http://schemas.microsoft.com/office/drawing/2014/main" id="{40E45786-2D2D-5245-C189-1DF82FD19E0E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37;p57">
              <a:extLst>
                <a:ext uri="{FF2B5EF4-FFF2-40B4-BE49-F238E27FC236}">
                  <a16:creationId xmlns:a16="http://schemas.microsoft.com/office/drawing/2014/main" id="{5A54C1BD-C83A-FDE4-9DC8-9746BF46F225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38;p57">
              <a:extLst>
                <a:ext uri="{FF2B5EF4-FFF2-40B4-BE49-F238E27FC236}">
                  <a16:creationId xmlns:a16="http://schemas.microsoft.com/office/drawing/2014/main" id="{006CC9E3-DF08-51A5-8240-268A57E02608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39;p57">
              <a:extLst>
                <a:ext uri="{FF2B5EF4-FFF2-40B4-BE49-F238E27FC236}">
                  <a16:creationId xmlns:a16="http://schemas.microsoft.com/office/drawing/2014/main" id="{235629E1-48AC-23B6-81E2-4BBAE388D67F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40;p57">
              <a:extLst>
                <a:ext uri="{FF2B5EF4-FFF2-40B4-BE49-F238E27FC236}">
                  <a16:creationId xmlns:a16="http://schemas.microsoft.com/office/drawing/2014/main" id="{F65034F6-AB5F-AE74-9401-81176B393ED6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41;p57">
              <a:extLst>
                <a:ext uri="{FF2B5EF4-FFF2-40B4-BE49-F238E27FC236}">
                  <a16:creationId xmlns:a16="http://schemas.microsoft.com/office/drawing/2014/main" id="{EB114344-47EA-9D69-E5C8-2729DD6974BF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42;p57">
              <a:extLst>
                <a:ext uri="{FF2B5EF4-FFF2-40B4-BE49-F238E27FC236}">
                  <a16:creationId xmlns:a16="http://schemas.microsoft.com/office/drawing/2014/main" id="{383DDFB5-88B9-D6C9-4DE6-062E4AC99D79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43;p57">
              <a:extLst>
                <a:ext uri="{FF2B5EF4-FFF2-40B4-BE49-F238E27FC236}">
                  <a16:creationId xmlns:a16="http://schemas.microsoft.com/office/drawing/2014/main" id="{1D128DE5-9EBF-A546-D70B-39510C374428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44;p57">
              <a:extLst>
                <a:ext uri="{FF2B5EF4-FFF2-40B4-BE49-F238E27FC236}">
                  <a16:creationId xmlns:a16="http://schemas.microsoft.com/office/drawing/2014/main" id="{27FEA38D-4B6A-CB47-574E-D2E56649A198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45;p57">
              <a:extLst>
                <a:ext uri="{FF2B5EF4-FFF2-40B4-BE49-F238E27FC236}">
                  <a16:creationId xmlns:a16="http://schemas.microsoft.com/office/drawing/2014/main" id="{46EF57D5-BBB0-49BE-BF72-F381094428A5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46;p57">
              <a:extLst>
                <a:ext uri="{FF2B5EF4-FFF2-40B4-BE49-F238E27FC236}">
                  <a16:creationId xmlns:a16="http://schemas.microsoft.com/office/drawing/2014/main" id="{07AEA708-EFBA-8CDE-783E-E0A75BE9A398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47;p57">
              <a:extLst>
                <a:ext uri="{FF2B5EF4-FFF2-40B4-BE49-F238E27FC236}">
                  <a16:creationId xmlns:a16="http://schemas.microsoft.com/office/drawing/2014/main" id="{7CDB6E32-004B-3E8D-72F9-7E43CE3B9D22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48;p57">
              <a:extLst>
                <a:ext uri="{FF2B5EF4-FFF2-40B4-BE49-F238E27FC236}">
                  <a16:creationId xmlns:a16="http://schemas.microsoft.com/office/drawing/2014/main" id="{06A536A2-B674-D7F9-4E43-AA612AD57CED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49;p57">
              <a:extLst>
                <a:ext uri="{FF2B5EF4-FFF2-40B4-BE49-F238E27FC236}">
                  <a16:creationId xmlns:a16="http://schemas.microsoft.com/office/drawing/2014/main" id="{FB7D79DE-C5C1-4B7C-D9AE-9A63AFEB10B1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50;p57">
              <a:extLst>
                <a:ext uri="{FF2B5EF4-FFF2-40B4-BE49-F238E27FC236}">
                  <a16:creationId xmlns:a16="http://schemas.microsoft.com/office/drawing/2014/main" id="{32AAEA8E-CC1D-977A-F9A5-D995678F82B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51;p57">
              <a:extLst>
                <a:ext uri="{FF2B5EF4-FFF2-40B4-BE49-F238E27FC236}">
                  <a16:creationId xmlns:a16="http://schemas.microsoft.com/office/drawing/2014/main" id="{C81D9AC0-E00F-7FD9-53C7-B88CD61AE0B3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52;p57">
              <a:extLst>
                <a:ext uri="{FF2B5EF4-FFF2-40B4-BE49-F238E27FC236}">
                  <a16:creationId xmlns:a16="http://schemas.microsoft.com/office/drawing/2014/main" id="{A22ABB02-C4A9-7A88-833E-DA38AA9EFFD0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353;p57">
              <a:extLst>
                <a:ext uri="{FF2B5EF4-FFF2-40B4-BE49-F238E27FC236}">
                  <a16:creationId xmlns:a16="http://schemas.microsoft.com/office/drawing/2014/main" id="{3B67A06E-91F5-4ADB-046E-E91915D63F43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354;p57">
              <a:extLst>
                <a:ext uri="{FF2B5EF4-FFF2-40B4-BE49-F238E27FC236}">
                  <a16:creationId xmlns:a16="http://schemas.microsoft.com/office/drawing/2014/main" id="{4667985D-50BA-5FEC-D809-D86D745103D9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355;p57">
              <a:extLst>
                <a:ext uri="{FF2B5EF4-FFF2-40B4-BE49-F238E27FC236}">
                  <a16:creationId xmlns:a16="http://schemas.microsoft.com/office/drawing/2014/main" id="{E1F182B2-C22E-F588-98EE-F6E5DBFF9DF7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356;p57">
              <a:extLst>
                <a:ext uri="{FF2B5EF4-FFF2-40B4-BE49-F238E27FC236}">
                  <a16:creationId xmlns:a16="http://schemas.microsoft.com/office/drawing/2014/main" id="{EAA0FC44-9B28-E700-E86E-104417B62371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357;p57">
              <a:extLst>
                <a:ext uri="{FF2B5EF4-FFF2-40B4-BE49-F238E27FC236}">
                  <a16:creationId xmlns:a16="http://schemas.microsoft.com/office/drawing/2014/main" id="{C3DDB819-FF6B-1BC1-4110-F0BDBDBCA013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358;p57">
              <a:extLst>
                <a:ext uri="{FF2B5EF4-FFF2-40B4-BE49-F238E27FC236}">
                  <a16:creationId xmlns:a16="http://schemas.microsoft.com/office/drawing/2014/main" id="{EEB2CD62-DA53-3A86-FB7F-558F5A2E366A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359;p57">
              <a:extLst>
                <a:ext uri="{FF2B5EF4-FFF2-40B4-BE49-F238E27FC236}">
                  <a16:creationId xmlns:a16="http://schemas.microsoft.com/office/drawing/2014/main" id="{630F4A12-3798-F709-5F8B-2FFE9D604459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360;p57">
              <a:extLst>
                <a:ext uri="{FF2B5EF4-FFF2-40B4-BE49-F238E27FC236}">
                  <a16:creationId xmlns:a16="http://schemas.microsoft.com/office/drawing/2014/main" id="{DEF9960E-629A-D4B2-619D-CC4072B4102B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361;p57">
              <a:extLst>
                <a:ext uri="{FF2B5EF4-FFF2-40B4-BE49-F238E27FC236}">
                  <a16:creationId xmlns:a16="http://schemas.microsoft.com/office/drawing/2014/main" id="{87383834-92E8-827F-07DD-2039F4A36067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362;p57">
              <a:extLst>
                <a:ext uri="{FF2B5EF4-FFF2-40B4-BE49-F238E27FC236}">
                  <a16:creationId xmlns:a16="http://schemas.microsoft.com/office/drawing/2014/main" id="{A9CB09CD-4192-5DC5-A0A1-4A68962CED8D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363;p57">
              <a:extLst>
                <a:ext uri="{FF2B5EF4-FFF2-40B4-BE49-F238E27FC236}">
                  <a16:creationId xmlns:a16="http://schemas.microsoft.com/office/drawing/2014/main" id="{1E37A197-C328-AC3F-08C4-D0C6DDB578B9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364;p57">
              <a:extLst>
                <a:ext uri="{FF2B5EF4-FFF2-40B4-BE49-F238E27FC236}">
                  <a16:creationId xmlns:a16="http://schemas.microsoft.com/office/drawing/2014/main" id="{235F4B68-83D8-E6A2-6A88-615BB399A38B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365;p57">
              <a:extLst>
                <a:ext uri="{FF2B5EF4-FFF2-40B4-BE49-F238E27FC236}">
                  <a16:creationId xmlns:a16="http://schemas.microsoft.com/office/drawing/2014/main" id="{BA1D0F44-B26A-32D3-5163-416946A5DDA3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366;p57">
              <a:extLst>
                <a:ext uri="{FF2B5EF4-FFF2-40B4-BE49-F238E27FC236}">
                  <a16:creationId xmlns:a16="http://schemas.microsoft.com/office/drawing/2014/main" id="{2094E730-B0AE-73E4-4DB3-D476486AEAE1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367;p57">
              <a:extLst>
                <a:ext uri="{FF2B5EF4-FFF2-40B4-BE49-F238E27FC236}">
                  <a16:creationId xmlns:a16="http://schemas.microsoft.com/office/drawing/2014/main" id="{B9C5AD12-BA19-9DBF-BC84-D700CB66AD45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368;p57">
              <a:extLst>
                <a:ext uri="{FF2B5EF4-FFF2-40B4-BE49-F238E27FC236}">
                  <a16:creationId xmlns:a16="http://schemas.microsoft.com/office/drawing/2014/main" id="{6A4CE4BA-8E80-A24B-0EA9-5331C96E6326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369;p57">
              <a:extLst>
                <a:ext uri="{FF2B5EF4-FFF2-40B4-BE49-F238E27FC236}">
                  <a16:creationId xmlns:a16="http://schemas.microsoft.com/office/drawing/2014/main" id="{87B69806-B78D-949C-6DAE-C265492A18C7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370;p57">
              <a:extLst>
                <a:ext uri="{FF2B5EF4-FFF2-40B4-BE49-F238E27FC236}">
                  <a16:creationId xmlns:a16="http://schemas.microsoft.com/office/drawing/2014/main" id="{1C27AAA3-3E27-4454-9AB5-45122097228A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371;p57">
              <a:extLst>
                <a:ext uri="{FF2B5EF4-FFF2-40B4-BE49-F238E27FC236}">
                  <a16:creationId xmlns:a16="http://schemas.microsoft.com/office/drawing/2014/main" id="{B5844DA3-BF21-ABB7-97E2-E9B74E143B12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372;p57">
              <a:extLst>
                <a:ext uri="{FF2B5EF4-FFF2-40B4-BE49-F238E27FC236}">
                  <a16:creationId xmlns:a16="http://schemas.microsoft.com/office/drawing/2014/main" id="{D70787EE-13A9-EC86-A935-18A5D0FD2F71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373;p57">
              <a:extLst>
                <a:ext uri="{FF2B5EF4-FFF2-40B4-BE49-F238E27FC236}">
                  <a16:creationId xmlns:a16="http://schemas.microsoft.com/office/drawing/2014/main" id="{27B5C050-5406-C14F-7197-5ACB96575361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374;p57">
              <a:extLst>
                <a:ext uri="{FF2B5EF4-FFF2-40B4-BE49-F238E27FC236}">
                  <a16:creationId xmlns:a16="http://schemas.microsoft.com/office/drawing/2014/main" id="{C9A8420D-D9E8-ED6B-678F-A9E1E3988420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375;p57">
              <a:extLst>
                <a:ext uri="{FF2B5EF4-FFF2-40B4-BE49-F238E27FC236}">
                  <a16:creationId xmlns:a16="http://schemas.microsoft.com/office/drawing/2014/main" id="{6844ED33-4A4A-1E3B-C3B5-70171C6588C5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76;p57">
              <a:extLst>
                <a:ext uri="{FF2B5EF4-FFF2-40B4-BE49-F238E27FC236}">
                  <a16:creationId xmlns:a16="http://schemas.microsoft.com/office/drawing/2014/main" id="{DAA05A21-A668-0A9D-2CDC-7443A01AB6FA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77;p57">
              <a:extLst>
                <a:ext uri="{FF2B5EF4-FFF2-40B4-BE49-F238E27FC236}">
                  <a16:creationId xmlns:a16="http://schemas.microsoft.com/office/drawing/2014/main" id="{7C5BA22C-16B0-BE5F-F66F-D58D05A16EC0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78;p57">
              <a:extLst>
                <a:ext uri="{FF2B5EF4-FFF2-40B4-BE49-F238E27FC236}">
                  <a16:creationId xmlns:a16="http://schemas.microsoft.com/office/drawing/2014/main" id="{A7DFDA5D-64BB-5DB9-41F7-45C591FE4E8F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79;p57">
              <a:extLst>
                <a:ext uri="{FF2B5EF4-FFF2-40B4-BE49-F238E27FC236}">
                  <a16:creationId xmlns:a16="http://schemas.microsoft.com/office/drawing/2014/main" id="{0202C240-D3C1-05D9-DB59-F426FFF9FA91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80;p57">
              <a:extLst>
                <a:ext uri="{FF2B5EF4-FFF2-40B4-BE49-F238E27FC236}">
                  <a16:creationId xmlns:a16="http://schemas.microsoft.com/office/drawing/2014/main" id="{62A2EF32-F4B7-52D8-19A6-19211888C915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81;p57">
              <a:extLst>
                <a:ext uri="{FF2B5EF4-FFF2-40B4-BE49-F238E27FC236}">
                  <a16:creationId xmlns:a16="http://schemas.microsoft.com/office/drawing/2014/main" id="{6FB9DE02-D188-42CF-4140-D9D400BE52D2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82;p57">
              <a:extLst>
                <a:ext uri="{FF2B5EF4-FFF2-40B4-BE49-F238E27FC236}">
                  <a16:creationId xmlns:a16="http://schemas.microsoft.com/office/drawing/2014/main" id="{98FFA0A2-69E0-50ED-3475-742F4CD2A110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83;p57">
              <a:extLst>
                <a:ext uri="{FF2B5EF4-FFF2-40B4-BE49-F238E27FC236}">
                  <a16:creationId xmlns:a16="http://schemas.microsoft.com/office/drawing/2014/main" id="{B21CC932-EC59-F055-AD46-D389C46B3491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84;p57">
              <a:extLst>
                <a:ext uri="{FF2B5EF4-FFF2-40B4-BE49-F238E27FC236}">
                  <a16:creationId xmlns:a16="http://schemas.microsoft.com/office/drawing/2014/main" id="{6BB28F22-81D8-6C94-F1E0-EC3B2312EA24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85;p57">
              <a:extLst>
                <a:ext uri="{FF2B5EF4-FFF2-40B4-BE49-F238E27FC236}">
                  <a16:creationId xmlns:a16="http://schemas.microsoft.com/office/drawing/2014/main" id="{E041CC80-0B4E-5168-C959-033ACC0396D0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86;p57">
              <a:extLst>
                <a:ext uri="{FF2B5EF4-FFF2-40B4-BE49-F238E27FC236}">
                  <a16:creationId xmlns:a16="http://schemas.microsoft.com/office/drawing/2014/main" id="{76F86262-8ADB-7DD6-91A5-ACFD194F2F7D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87;p57">
              <a:extLst>
                <a:ext uri="{FF2B5EF4-FFF2-40B4-BE49-F238E27FC236}">
                  <a16:creationId xmlns:a16="http://schemas.microsoft.com/office/drawing/2014/main" id="{D6B2E9D8-DD63-6FBB-3EF7-F103D92B597E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88;p57">
              <a:extLst>
                <a:ext uri="{FF2B5EF4-FFF2-40B4-BE49-F238E27FC236}">
                  <a16:creationId xmlns:a16="http://schemas.microsoft.com/office/drawing/2014/main" id="{C224266E-713A-4F21-59D6-861B4EA4FEA0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89;p57">
              <a:extLst>
                <a:ext uri="{FF2B5EF4-FFF2-40B4-BE49-F238E27FC236}">
                  <a16:creationId xmlns:a16="http://schemas.microsoft.com/office/drawing/2014/main" id="{49334C34-5736-E8C3-7F5D-5FD82B398337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90;p57">
              <a:extLst>
                <a:ext uri="{FF2B5EF4-FFF2-40B4-BE49-F238E27FC236}">
                  <a16:creationId xmlns:a16="http://schemas.microsoft.com/office/drawing/2014/main" id="{37F4A2D9-062C-A967-CD28-34033F2046C6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91;p57">
              <a:extLst>
                <a:ext uri="{FF2B5EF4-FFF2-40B4-BE49-F238E27FC236}">
                  <a16:creationId xmlns:a16="http://schemas.microsoft.com/office/drawing/2014/main" id="{76DDFA74-DEE1-83BE-8F0C-80E98CF8F0C3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92;p57">
              <a:extLst>
                <a:ext uri="{FF2B5EF4-FFF2-40B4-BE49-F238E27FC236}">
                  <a16:creationId xmlns:a16="http://schemas.microsoft.com/office/drawing/2014/main" id="{B9533D48-79DB-65BE-1E8C-DA518804648F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93;p57">
              <a:extLst>
                <a:ext uri="{FF2B5EF4-FFF2-40B4-BE49-F238E27FC236}">
                  <a16:creationId xmlns:a16="http://schemas.microsoft.com/office/drawing/2014/main" id="{147AFC49-2637-8220-E147-51EE582F0239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94;p57">
              <a:extLst>
                <a:ext uri="{FF2B5EF4-FFF2-40B4-BE49-F238E27FC236}">
                  <a16:creationId xmlns:a16="http://schemas.microsoft.com/office/drawing/2014/main" id="{2A89E16C-BBA2-4978-44CD-8890C8902DF1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95;p57">
              <a:extLst>
                <a:ext uri="{FF2B5EF4-FFF2-40B4-BE49-F238E27FC236}">
                  <a16:creationId xmlns:a16="http://schemas.microsoft.com/office/drawing/2014/main" id="{219CCDA8-C38A-65C2-3D33-1DFBD0D361E5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396;p57">
              <a:extLst>
                <a:ext uri="{FF2B5EF4-FFF2-40B4-BE49-F238E27FC236}">
                  <a16:creationId xmlns:a16="http://schemas.microsoft.com/office/drawing/2014/main" id="{E350C73B-F6E1-1284-F91B-88DC74AE7499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397;p57">
              <a:extLst>
                <a:ext uri="{FF2B5EF4-FFF2-40B4-BE49-F238E27FC236}">
                  <a16:creationId xmlns:a16="http://schemas.microsoft.com/office/drawing/2014/main" id="{DF72CCFD-0A83-E13D-86C8-EB80DBB2FB44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398;p57">
              <a:extLst>
                <a:ext uri="{FF2B5EF4-FFF2-40B4-BE49-F238E27FC236}">
                  <a16:creationId xmlns:a16="http://schemas.microsoft.com/office/drawing/2014/main" id="{EF1C155B-9F89-3517-7AB2-77C3362274B9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399;p57">
              <a:extLst>
                <a:ext uri="{FF2B5EF4-FFF2-40B4-BE49-F238E27FC236}">
                  <a16:creationId xmlns:a16="http://schemas.microsoft.com/office/drawing/2014/main" id="{3DA79772-B1CB-79C2-3136-29E3FB00551A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400;p57">
              <a:extLst>
                <a:ext uri="{FF2B5EF4-FFF2-40B4-BE49-F238E27FC236}">
                  <a16:creationId xmlns:a16="http://schemas.microsoft.com/office/drawing/2014/main" id="{F07B011D-C890-DEE6-64C1-117E286CF9B0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401;p57">
              <a:extLst>
                <a:ext uri="{FF2B5EF4-FFF2-40B4-BE49-F238E27FC236}">
                  <a16:creationId xmlns:a16="http://schemas.microsoft.com/office/drawing/2014/main" id="{E3D03710-AC04-FCAB-DC7A-6EF58917B56F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402;p57">
              <a:extLst>
                <a:ext uri="{FF2B5EF4-FFF2-40B4-BE49-F238E27FC236}">
                  <a16:creationId xmlns:a16="http://schemas.microsoft.com/office/drawing/2014/main" id="{C1743479-EA8D-C6FF-A9AB-FE803E074767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403;p57">
              <a:extLst>
                <a:ext uri="{FF2B5EF4-FFF2-40B4-BE49-F238E27FC236}">
                  <a16:creationId xmlns:a16="http://schemas.microsoft.com/office/drawing/2014/main" id="{1CCFF157-F957-D47E-0D9C-1FE6863AE137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404;p57">
              <a:extLst>
                <a:ext uri="{FF2B5EF4-FFF2-40B4-BE49-F238E27FC236}">
                  <a16:creationId xmlns:a16="http://schemas.microsoft.com/office/drawing/2014/main" id="{84BE2337-FD86-6A12-986A-4849DB279BB2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405;p57">
              <a:extLst>
                <a:ext uri="{FF2B5EF4-FFF2-40B4-BE49-F238E27FC236}">
                  <a16:creationId xmlns:a16="http://schemas.microsoft.com/office/drawing/2014/main" id="{D6C6F4FE-F3E1-D7DF-1165-9C35908AD38A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406;p57">
              <a:extLst>
                <a:ext uri="{FF2B5EF4-FFF2-40B4-BE49-F238E27FC236}">
                  <a16:creationId xmlns:a16="http://schemas.microsoft.com/office/drawing/2014/main" id="{EB57F958-3875-1CA2-82A0-7E459EA37E6B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407;p57">
              <a:extLst>
                <a:ext uri="{FF2B5EF4-FFF2-40B4-BE49-F238E27FC236}">
                  <a16:creationId xmlns:a16="http://schemas.microsoft.com/office/drawing/2014/main" id="{84476127-97B4-1A4D-0E21-E6880719AAB1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408;p57">
              <a:extLst>
                <a:ext uri="{FF2B5EF4-FFF2-40B4-BE49-F238E27FC236}">
                  <a16:creationId xmlns:a16="http://schemas.microsoft.com/office/drawing/2014/main" id="{F4EFD2B1-D979-0567-2BCC-A62DA8EF3946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409;p57">
              <a:extLst>
                <a:ext uri="{FF2B5EF4-FFF2-40B4-BE49-F238E27FC236}">
                  <a16:creationId xmlns:a16="http://schemas.microsoft.com/office/drawing/2014/main" id="{C4DB1239-940A-6454-DC4A-88EFD8AD5AE3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410;p57">
              <a:extLst>
                <a:ext uri="{FF2B5EF4-FFF2-40B4-BE49-F238E27FC236}">
                  <a16:creationId xmlns:a16="http://schemas.microsoft.com/office/drawing/2014/main" id="{D78E9C0A-0A4A-972C-FBF1-E22073163510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411;p57">
              <a:extLst>
                <a:ext uri="{FF2B5EF4-FFF2-40B4-BE49-F238E27FC236}">
                  <a16:creationId xmlns:a16="http://schemas.microsoft.com/office/drawing/2014/main" id="{95D0EB89-3484-87B1-01AA-FDB9F0BFFDED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412;p57">
              <a:extLst>
                <a:ext uri="{FF2B5EF4-FFF2-40B4-BE49-F238E27FC236}">
                  <a16:creationId xmlns:a16="http://schemas.microsoft.com/office/drawing/2014/main" id="{F2D5F82C-53CD-90BB-D0C5-19A275E18248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413;p57">
              <a:extLst>
                <a:ext uri="{FF2B5EF4-FFF2-40B4-BE49-F238E27FC236}">
                  <a16:creationId xmlns:a16="http://schemas.microsoft.com/office/drawing/2014/main" id="{50966234-5D7E-98FC-BDF7-22809F96A603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414;p57">
              <a:extLst>
                <a:ext uri="{FF2B5EF4-FFF2-40B4-BE49-F238E27FC236}">
                  <a16:creationId xmlns:a16="http://schemas.microsoft.com/office/drawing/2014/main" id="{80BFB03D-20A9-9104-CCB1-A0F418610C9A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415;p57">
              <a:extLst>
                <a:ext uri="{FF2B5EF4-FFF2-40B4-BE49-F238E27FC236}">
                  <a16:creationId xmlns:a16="http://schemas.microsoft.com/office/drawing/2014/main" id="{AED6B985-5C23-76DC-D135-8727D236A1C0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416;p57">
              <a:extLst>
                <a:ext uri="{FF2B5EF4-FFF2-40B4-BE49-F238E27FC236}">
                  <a16:creationId xmlns:a16="http://schemas.microsoft.com/office/drawing/2014/main" id="{0010CC6C-9076-C428-1F1D-293D763C73C1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417;p57">
              <a:extLst>
                <a:ext uri="{FF2B5EF4-FFF2-40B4-BE49-F238E27FC236}">
                  <a16:creationId xmlns:a16="http://schemas.microsoft.com/office/drawing/2014/main" id="{93D1F5B5-15CD-5017-80F0-3082679B394C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418;p57">
              <a:extLst>
                <a:ext uri="{FF2B5EF4-FFF2-40B4-BE49-F238E27FC236}">
                  <a16:creationId xmlns:a16="http://schemas.microsoft.com/office/drawing/2014/main" id="{82134729-B47F-6BB8-433A-AA06D8E43E82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419;p57">
              <a:extLst>
                <a:ext uri="{FF2B5EF4-FFF2-40B4-BE49-F238E27FC236}">
                  <a16:creationId xmlns:a16="http://schemas.microsoft.com/office/drawing/2014/main" id="{98F23704-9FE5-363B-16B4-689B8C970594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420;p57">
              <a:extLst>
                <a:ext uri="{FF2B5EF4-FFF2-40B4-BE49-F238E27FC236}">
                  <a16:creationId xmlns:a16="http://schemas.microsoft.com/office/drawing/2014/main" id="{7C6BFFA2-F698-EE0A-1036-11C16E3D1DCC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421;p57">
              <a:extLst>
                <a:ext uri="{FF2B5EF4-FFF2-40B4-BE49-F238E27FC236}">
                  <a16:creationId xmlns:a16="http://schemas.microsoft.com/office/drawing/2014/main" id="{2C10E67A-91D2-A3F9-499A-CDD8234979C2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422;p57">
              <a:extLst>
                <a:ext uri="{FF2B5EF4-FFF2-40B4-BE49-F238E27FC236}">
                  <a16:creationId xmlns:a16="http://schemas.microsoft.com/office/drawing/2014/main" id="{5DA13344-83AF-B0BF-AA6D-A734E758FBFB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423;p57">
              <a:extLst>
                <a:ext uri="{FF2B5EF4-FFF2-40B4-BE49-F238E27FC236}">
                  <a16:creationId xmlns:a16="http://schemas.microsoft.com/office/drawing/2014/main" id="{1C1E82C0-B3BE-99B7-49BB-939DBC2462A3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424;p57">
              <a:extLst>
                <a:ext uri="{FF2B5EF4-FFF2-40B4-BE49-F238E27FC236}">
                  <a16:creationId xmlns:a16="http://schemas.microsoft.com/office/drawing/2014/main" id="{2C1F03B2-6905-787D-961C-832B68A4F470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425;p57">
              <a:extLst>
                <a:ext uri="{FF2B5EF4-FFF2-40B4-BE49-F238E27FC236}">
                  <a16:creationId xmlns:a16="http://schemas.microsoft.com/office/drawing/2014/main" id="{34D2ABF9-EAB8-F383-7209-A9281880F98C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426;p57">
              <a:extLst>
                <a:ext uri="{FF2B5EF4-FFF2-40B4-BE49-F238E27FC236}">
                  <a16:creationId xmlns:a16="http://schemas.microsoft.com/office/drawing/2014/main" id="{6A4B054A-1E2E-048D-046F-9018DFAB0B5C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427;p57">
              <a:extLst>
                <a:ext uri="{FF2B5EF4-FFF2-40B4-BE49-F238E27FC236}">
                  <a16:creationId xmlns:a16="http://schemas.microsoft.com/office/drawing/2014/main" id="{21B9AF5D-E8A9-3D90-6848-0AAB61D0C572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428;p57">
              <a:extLst>
                <a:ext uri="{FF2B5EF4-FFF2-40B4-BE49-F238E27FC236}">
                  <a16:creationId xmlns:a16="http://schemas.microsoft.com/office/drawing/2014/main" id="{8EAEB44A-8977-46C8-E6C5-4469D4C1CCF5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429;p57">
              <a:extLst>
                <a:ext uri="{FF2B5EF4-FFF2-40B4-BE49-F238E27FC236}">
                  <a16:creationId xmlns:a16="http://schemas.microsoft.com/office/drawing/2014/main" id="{CD0C37D2-8B33-85C5-B6B9-A4D9CE5B0124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430;p57">
              <a:extLst>
                <a:ext uri="{FF2B5EF4-FFF2-40B4-BE49-F238E27FC236}">
                  <a16:creationId xmlns:a16="http://schemas.microsoft.com/office/drawing/2014/main" id="{85310205-1AE9-C926-FDEA-05AF27650C63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431;p57">
              <a:extLst>
                <a:ext uri="{FF2B5EF4-FFF2-40B4-BE49-F238E27FC236}">
                  <a16:creationId xmlns:a16="http://schemas.microsoft.com/office/drawing/2014/main" id="{01C34873-84E7-51CD-310A-18FD18D33EED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432;p57">
              <a:extLst>
                <a:ext uri="{FF2B5EF4-FFF2-40B4-BE49-F238E27FC236}">
                  <a16:creationId xmlns:a16="http://schemas.microsoft.com/office/drawing/2014/main" id="{C2AECE5E-7A61-8198-8396-51381F521092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433;p57">
              <a:extLst>
                <a:ext uri="{FF2B5EF4-FFF2-40B4-BE49-F238E27FC236}">
                  <a16:creationId xmlns:a16="http://schemas.microsoft.com/office/drawing/2014/main" id="{12536035-7880-FBD3-BACD-2D2AB412507F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434;p57">
              <a:extLst>
                <a:ext uri="{FF2B5EF4-FFF2-40B4-BE49-F238E27FC236}">
                  <a16:creationId xmlns:a16="http://schemas.microsoft.com/office/drawing/2014/main" id="{02007D0F-488A-46EB-CF45-9263858D5979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435;p57">
              <a:extLst>
                <a:ext uri="{FF2B5EF4-FFF2-40B4-BE49-F238E27FC236}">
                  <a16:creationId xmlns:a16="http://schemas.microsoft.com/office/drawing/2014/main" id="{C4214CED-8FDB-20E9-F90F-D6C0C071AAF0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436;p57">
              <a:extLst>
                <a:ext uri="{FF2B5EF4-FFF2-40B4-BE49-F238E27FC236}">
                  <a16:creationId xmlns:a16="http://schemas.microsoft.com/office/drawing/2014/main" id="{D8AA2B94-0A43-8573-AD11-BF560C383A33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437;p57">
              <a:extLst>
                <a:ext uri="{FF2B5EF4-FFF2-40B4-BE49-F238E27FC236}">
                  <a16:creationId xmlns:a16="http://schemas.microsoft.com/office/drawing/2014/main" id="{DBB5C0CA-4377-A689-448B-F2E378022CAF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438;p57">
              <a:extLst>
                <a:ext uri="{FF2B5EF4-FFF2-40B4-BE49-F238E27FC236}">
                  <a16:creationId xmlns:a16="http://schemas.microsoft.com/office/drawing/2014/main" id="{C41716E1-AB83-A35D-F6D0-0C79976FFB30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439;p57">
              <a:extLst>
                <a:ext uri="{FF2B5EF4-FFF2-40B4-BE49-F238E27FC236}">
                  <a16:creationId xmlns:a16="http://schemas.microsoft.com/office/drawing/2014/main" id="{3E546172-E26F-89DF-A362-8A5988682C8F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440;p57">
              <a:extLst>
                <a:ext uri="{FF2B5EF4-FFF2-40B4-BE49-F238E27FC236}">
                  <a16:creationId xmlns:a16="http://schemas.microsoft.com/office/drawing/2014/main" id="{95B0A7F7-A5F1-D4A8-008C-5E434F373201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441;p57">
              <a:extLst>
                <a:ext uri="{FF2B5EF4-FFF2-40B4-BE49-F238E27FC236}">
                  <a16:creationId xmlns:a16="http://schemas.microsoft.com/office/drawing/2014/main" id="{57108D03-807C-02FB-A28A-C05DEE05281E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442;p57">
              <a:extLst>
                <a:ext uri="{FF2B5EF4-FFF2-40B4-BE49-F238E27FC236}">
                  <a16:creationId xmlns:a16="http://schemas.microsoft.com/office/drawing/2014/main" id="{48AC05E2-438A-3B8B-0B49-186BC3A7625B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443;p57">
              <a:extLst>
                <a:ext uri="{FF2B5EF4-FFF2-40B4-BE49-F238E27FC236}">
                  <a16:creationId xmlns:a16="http://schemas.microsoft.com/office/drawing/2014/main" id="{0F5EB738-DEA4-562C-010E-D422A3A779A8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444;p57">
              <a:extLst>
                <a:ext uri="{FF2B5EF4-FFF2-40B4-BE49-F238E27FC236}">
                  <a16:creationId xmlns:a16="http://schemas.microsoft.com/office/drawing/2014/main" id="{5BDC32B3-43A5-1497-5769-BAE54F952C53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445;p57">
              <a:extLst>
                <a:ext uri="{FF2B5EF4-FFF2-40B4-BE49-F238E27FC236}">
                  <a16:creationId xmlns:a16="http://schemas.microsoft.com/office/drawing/2014/main" id="{2A09E682-0817-8805-B09E-23FC82D30300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446;p57">
              <a:extLst>
                <a:ext uri="{FF2B5EF4-FFF2-40B4-BE49-F238E27FC236}">
                  <a16:creationId xmlns:a16="http://schemas.microsoft.com/office/drawing/2014/main" id="{D10B66A7-80C9-F818-E58C-457CF34C6C4A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447;p57">
              <a:extLst>
                <a:ext uri="{FF2B5EF4-FFF2-40B4-BE49-F238E27FC236}">
                  <a16:creationId xmlns:a16="http://schemas.microsoft.com/office/drawing/2014/main" id="{7CAA2517-5500-B3A9-6628-4B7D8E78BFE9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448;p57">
              <a:extLst>
                <a:ext uri="{FF2B5EF4-FFF2-40B4-BE49-F238E27FC236}">
                  <a16:creationId xmlns:a16="http://schemas.microsoft.com/office/drawing/2014/main" id="{5D5A1FCB-D9DC-75B3-CF45-9910EAE2F5A4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449;p57">
              <a:extLst>
                <a:ext uri="{FF2B5EF4-FFF2-40B4-BE49-F238E27FC236}">
                  <a16:creationId xmlns:a16="http://schemas.microsoft.com/office/drawing/2014/main" id="{B37A503D-9014-1DD3-E990-BB2BF896D326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450;p57">
              <a:extLst>
                <a:ext uri="{FF2B5EF4-FFF2-40B4-BE49-F238E27FC236}">
                  <a16:creationId xmlns:a16="http://schemas.microsoft.com/office/drawing/2014/main" id="{D1DBF896-B897-3B57-B40B-441A72FE4F3E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451;p57">
              <a:extLst>
                <a:ext uri="{FF2B5EF4-FFF2-40B4-BE49-F238E27FC236}">
                  <a16:creationId xmlns:a16="http://schemas.microsoft.com/office/drawing/2014/main" id="{63AA225C-6CBB-B480-5353-F9A492CFFE8A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452;p57">
              <a:extLst>
                <a:ext uri="{FF2B5EF4-FFF2-40B4-BE49-F238E27FC236}">
                  <a16:creationId xmlns:a16="http://schemas.microsoft.com/office/drawing/2014/main" id="{0945FBB2-18E2-85B5-D3ED-F51C163FDD6E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23504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96547" y="69417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9423" y="2205005"/>
            <a:ext cx="635100" cy="733491"/>
            <a:chOff x="731647" y="1650460"/>
            <a:chExt cx="635100" cy="733491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9523" y="3708873"/>
            <a:ext cx="635100" cy="734983"/>
            <a:chOff x="731647" y="2728277"/>
            <a:chExt cx="635100" cy="734983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65288" y="137232"/>
            <a:ext cx="415586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Pagina Profilo Utente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756390" y="832800"/>
            <a:ext cx="291411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/>
              <a:t>Layout modulare</a:t>
            </a:r>
            <a:r>
              <a:rPr lang="it-IT" sz="1200"/>
              <a:t>: Gli elementi sono ben separati e organizzati in riquadri, facilitando la navigazione visiva.</a:t>
            </a:r>
            <a:endParaRPr lang="it-IT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756390" y="57942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Usabilità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756390" y="20779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Interattività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704523" y="36016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Modificabilità</a:t>
            </a:r>
            <a:endParaRPr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728081" y="3854356"/>
            <a:ext cx="314520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La struttura dei riquadri lascia spazio per l'aggiunta di ulteriori funzionalità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178716" y="84297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51592" y="235591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151692" y="38609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4" name="Immagine 3" descr="Immagine che contiene schermata, testo, software, Icona del computer&#10;&#10;Descrizione generata automaticamente">
            <a:extLst>
              <a:ext uri="{FF2B5EF4-FFF2-40B4-BE49-F238E27FC236}">
                <a16:creationId xmlns:a16="http://schemas.microsoft.com/office/drawing/2014/main" id="{0076B7B7-F9DB-406D-B833-AEEECE4C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29" y="715325"/>
            <a:ext cx="4861913" cy="4357283"/>
          </a:xfrm>
          <a:prstGeom prst="rect">
            <a:avLst/>
          </a:prstGeom>
        </p:spPr>
      </p:pic>
      <p:sp>
        <p:nvSpPr>
          <p:cNvPr id="5" name="Google Shape;2139;p37">
            <a:extLst>
              <a:ext uri="{FF2B5EF4-FFF2-40B4-BE49-F238E27FC236}">
                <a16:creationId xmlns:a16="http://schemas.microsoft.com/office/drawing/2014/main" id="{AA78797E-9176-0E89-C43F-8B8DC2C12DF4}"/>
              </a:ext>
            </a:extLst>
          </p:cNvPr>
          <p:cNvSpPr txBox="1">
            <a:spLocks/>
          </p:cNvSpPr>
          <p:nvPr/>
        </p:nvSpPr>
        <p:spPr>
          <a:xfrm>
            <a:off x="756390" y="2327885"/>
            <a:ext cx="3254385" cy="79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200" b="1"/>
              <a:t>Modifica profilo</a:t>
            </a:r>
            <a:r>
              <a:rPr lang="it-IT" sz="1200"/>
              <a:t>: L'utente può personalizzare il proprio </a:t>
            </a:r>
            <a:r>
              <a:rPr lang="it-IT" sz="1200" err="1"/>
              <a:t>bio</a:t>
            </a:r>
            <a:r>
              <a:rPr lang="it-IT" sz="1200"/>
              <a:t> e gestire il profilo.</a:t>
            </a:r>
            <a:endParaRPr lang="it-IT" sz="1400"/>
          </a:p>
          <a:p>
            <a:pPr>
              <a:buClr>
                <a:schemeClr val="dk1"/>
              </a:buClr>
              <a:buSzPts val="1100"/>
            </a:pPr>
            <a:r>
              <a:rPr lang="it-IT" sz="1200" b="1"/>
              <a:t>Ricerca di amici</a:t>
            </a:r>
            <a:r>
              <a:rPr lang="it-IT" sz="1200"/>
              <a:t>: Ricerca degli amici per la connessione sociale.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E547CD2A-42D0-DEFA-93EE-5AD0084C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3ED79292-502D-5E4E-C1FB-FCFE0F45B9F0}"/>
              </a:ext>
            </a:extLst>
          </p:cNvPr>
          <p:cNvGrpSpPr/>
          <p:nvPr/>
        </p:nvGrpSpPr>
        <p:grpSpPr>
          <a:xfrm>
            <a:off x="96547" y="69417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A08FAC1B-FA8A-C05B-DE76-4937CB3743A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E2F0A5EC-6502-8D1D-A904-2FA219036989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423CCDB5-845F-0B37-1734-D8AFA032E072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D5ADF8F9-1CC4-15AF-F352-A47052EDEEE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D2625B8A-F6EE-6819-D603-0736D609FBA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B98847B3-88BD-FE7F-0721-51D46329ED4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CBC2704F-6A39-34D1-C610-E214E6FD312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>
            <a:extLst>
              <a:ext uri="{FF2B5EF4-FFF2-40B4-BE49-F238E27FC236}">
                <a16:creationId xmlns:a16="http://schemas.microsoft.com/office/drawing/2014/main" id="{4A35751D-CA52-61C7-CDFA-60A36BE3217F}"/>
              </a:ext>
            </a:extLst>
          </p:cNvPr>
          <p:cNvGrpSpPr/>
          <p:nvPr/>
        </p:nvGrpSpPr>
        <p:grpSpPr>
          <a:xfrm>
            <a:off x="69423" y="220500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>
              <a:extLst>
                <a:ext uri="{FF2B5EF4-FFF2-40B4-BE49-F238E27FC236}">
                  <a16:creationId xmlns:a16="http://schemas.microsoft.com/office/drawing/2014/main" id="{0230F000-644B-68DB-0836-811934D631D0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>
                <a:extLst>
                  <a:ext uri="{FF2B5EF4-FFF2-40B4-BE49-F238E27FC236}">
                    <a16:creationId xmlns:a16="http://schemas.microsoft.com/office/drawing/2014/main" id="{6B930580-7C17-F733-A6A6-AD03AFCF22B2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>
                <a:extLst>
                  <a:ext uri="{FF2B5EF4-FFF2-40B4-BE49-F238E27FC236}">
                    <a16:creationId xmlns:a16="http://schemas.microsoft.com/office/drawing/2014/main" id="{7802BD73-0B5C-F7FF-FE7D-76984BD52030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>
              <a:extLst>
                <a:ext uri="{FF2B5EF4-FFF2-40B4-BE49-F238E27FC236}">
                  <a16:creationId xmlns:a16="http://schemas.microsoft.com/office/drawing/2014/main" id="{3CB97A94-F4A7-863F-65DE-964A3BFA9AE3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>
                <a:extLst>
                  <a:ext uri="{FF2B5EF4-FFF2-40B4-BE49-F238E27FC236}">
                    <a16:creationId xmlns:a16="http://schemas.microsoft.com/office/drawing/2014/main" id="{A8AF15A2-477E-933F-4A10-F227F878FD7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>
                <a:extLst>
                  <a:ext uri="{FF2B5EF4-FFF2-40B4-BE49-F238E27FC236}">
                    <a16:creationId xmlns:a16="http://schemas.microsoft.com/office/drawing/2014/main" id="{5AA26472-2B69-97C6-BE60-EF8644CEA55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>
                <a:extLst>
                  <a:ext uri="{FF2B5EF4-FFF2-40B4-BE49-F238E27FC236}">
                    <a16:creationId xmlns:a16="http://schemas.microsoft.com/office/drawing/2014/main" id="{A2B9F600-DDF8-F0E9-4B7B-20E5D0E9C79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336F515C-55CF-481D-0F99-B08C3A1D369A}"/>
              </a:ext>
            </a:extLst>
          </p:cNvPr>
          <p:cNvGrpSpPr/>
          <p:nvPr/>
        </p:nvGrpSpPr>
        <p:grpSpPr>
          <a:xfrm>
            <a:off x="69523" y="3708873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5F829C0E-598F-F432-A817-E125014DFB9D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BAB79EC9-4947-8C26-2CB7-A8136A3CD947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DC330C38-0450-DF8D-A23E-F6FAB5AC8F86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532789D4-4367-3E6A-55BC-4B10C4496CEF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96D2C29D-6EB3-F9E9-756A-4BE5CC41131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F1DF66F4-BED7-5E92-16B2-BD05C89F8D0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44A95DB5-D50C-EAA3-07D6-696A020DFCC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E2834354-787E-3BA9-6D7D-13BEADF93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7522" y="137232"/>
            <a:ext cx="3843634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Pagina Profilo Amico</a:t>
            </a:r>
            <a:endParaRPr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1B6ED4A9-6F85-F516-FB45-57DF61A59F3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56390" y="832800"/>
            <a:ext cx="291411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/>
              <a:t>Layout modulare</a:t>
            </a:r>
            <a:r>
              <a:rPr lang="it-IT" sz="1200"/>
              <a:t>: Gli elementi sono ben separati e organizzati in riquadri, facilitando la navigazione visiva.</a:t>
            </a:r>
            <a:endParaRPr lang="it-IT" sz="12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FEB0D6F5-85C8-09EF-7F3A-81C444619B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390" y="57942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Usabilità</a:t>
            </a:r>
            <a:endParaRPr/>
          </a:p>
        </p:txBody>
      </p:sp>
      <p:sp>
        <p:nvSpPr>
          <p:cNvPr id="2141" name="Google Shape;2141;p37">
            <a:extLst>
              <a:ext uri="{FF2B5EF4-FFF2-40B4-BE49-F238E27FC236}">
                <a16:creationId xmlns:a16="http://schemas.microsoft.com/office/drawing/2014/main" id="{76DD663F-A162-CD48-7081-3D7EBC901F6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56390" y="20779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Interattività</a:t>
            </a:r>
            <a:endParaRPr/>
          </a:p>
        </p:txBody>
      </p:sp>
      <p:sp>
        <p:nvSpPr>
          <p:cNvPr id="2143" name="Google Shape;2143;p37">
            <a:extLst>
              <a:ext uri="{FF2B5EF4-FFF2-40B4-BE49-F238E27FC236}">
                <a16:creationId xmlns:a16="http://schemas.microsoft.com/office/drawing/2014/main" id="{8D2D5E88-69AE-B8D9-EE5E-C053CBB98B7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04523" y="36016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Modificabilità</a:t>
            </a:r>
            <a:endParaRPr/>
          </a:p>
        </p:txBody>
      </p:sp>
      <p:sp>
        <p:nvSpPr>
          <p:cNvPr id="2144" name="Google Shape;2144;p37">
            <a:extLst>
              <a:ext uri="{FF2B5EF4-FFF2-40B4-BE49-F238E27FC236}">
                <a16:creationId xmlns:a16="http://schemas.microsoft.com/office/drawing/2014/main" id="{DF494DDC-1D04-E82B-D7CE-586BDC6CA41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28081" y="3854356"/>
            <a:ext cx="314520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/>
              <a:t>La struttura dei riquadri lascia spazio per l'aggiunta di ulteriori funzionalità</a:t>
            </a: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D9CA012D-1582-2F52-5801-2AF6196A2E1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78716" y="84297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0CAC26FD-635C-C6BC-4C1E-1FAA6DBD927C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1592" y="235591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65F0F597-4615-0392-B21B-91058E9A7C70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51692" y="38609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" name="Google Shape;2139;p37">
            <a:extLst>
              <a:ext uri="{FF2B5EF4-FFF2-40B4-BE49-F238E27FC236}">
                <a16:creationId xmlns:a16="http://schemas.microsoft.com/office/drawing/2014/main" id="{3B71E5E7-8160-57FC-D2B4-BC2D10DD105E}"/>
              </a:ext>
            </a:extLst>
          </p:cNvPr>
          <p:cNvSpPr txBox="1">
            <a:spLocks/>
          </p:cNvSpPr>
          <p:nvPr/>
        </p:nvSpPr>
        <p:spPr>
          <a:xfrm>
            <a:off x="756390" y="2327885"/>
            <a:ext cx="3254385" cy="799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it-IT" sz="1200" b="1"/>
              <a:t>Modifica profilo</a:t>
            </a:r>
            <a:r>
              <a:rPr lang="it-IT" sz="1200"/>
              <a:t>: L'utente può personalizzare il proprio </a:t>
            </a:r>
            <a:r>
              <a:rPr lang="it-IT" sz="1200" err="1"/>
              <a:t>bio</a:t>
            </a:r>
            <a:r>
              <a:rPr lang="it-IT" sz="1200"/>
              <a:t> e gestire il profilo.</a:t>
            </a:r>
            <a:endParaRPr lang="it-IT" sz="1400"/>
          </a:p>
          <a:p>
            <a:pPr>
              <a:buClr>
                <a:schemeClr val="dk1"/>
              </a:buClr>
              <a:buSzPts val="1100"/>
            </a:pPr>
            <a:r>
              <a:rPr lang="it-IT" sz="1200" b="1"/>
              <a:t>Ricerca di amici</a:t>
            </a:r>
            <a:r>
              <a:rPr lang="it-IT" sz="1200"/>
              <a:t>: Ricerca degli amici per la connessione sociale.</a:t>
            </a:r>
          </a:p>
        </p:txBody>
      </p:sp>
      <p:pic>
        <p:nvPicPr>
          <p:cNvPr id="7" name="Immagine 6" descr="Immagine che contiene schermata, testo, software, Icona del computer&#10;&#10;Descrizione generata automaticamente">
            <a:extLst>
              <a:ext uri="{FF2B5EF4-FFF2-40B4-BE49-F238E27FC236}">
                <a16:creationId xmlns:a16="http://schemas.microsoft.com/office/drawing/2014/main" id="{D6E010BA-19B6-7C8D-AA12-66D94CC5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29" y="664372"/>
            <a:ext cx="4860773" cy="44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78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7" name="Google Shape;2307;p43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3909354" y="1302840"/>
            <a:ext cx="4469823" cy="2825546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Impatto stimato</a:t>
            </a:r>
            <a:endParaRPr/>
          </a:p>
        </p:txBody>
      </p:sp>
      <p:sp>
        <p:nvSpPr>
          <p:cNvPr id="2318" name="Google Shape;2318;p43"/>
          <p:cNvSpPr txBox="1"/>
          <p:nvPr/>
        </p:nvSpPr>
        <p:spPr>
          <a:xfrm>
            <a:off x="5439489" y="2231136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Google Shape;2141;p37">
            <a:extLst>
              <a:ext uri="{FF2B5EF4-FFF2-40B4-BE49-F238E27FC236}">
                <a16:creationId xmlns:a16="http://schemas.microsoft.com/office/drawing/2014/main" id="{927428BE-3484-722A-CF16-678E13072033}"/>
              </a:ext>
            </a:extLst>
          </p:cNvPr>
          <p:cNvSpPr txBox="1">
            <a:spLocks/>
          </p:cNvSpPr>
          <p:nvPr/>
        </p:nvSpPr>
        <p:spPr>
          <a:xfrm>
            <a:off x="1244070" y="91102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it-IT" sz="1800">
                <a:solidFill>
                  <a:schemeClr val="accent1"/>
                </a:solidFill>
              </a:rPr>
              <a:t>T23</a:t>
            </a:r>
            <a:endParaRPr lang="it-IT"/>
          </a:p>
        </p:txBody>
      </p:sp>
      <p:sp>
        <p:nvSpPr>
          <p:cNvPr id="3" name="Google Shape;2141;p37">
            <a:extLst>
              <a:ext uri="{FF2B5EF4-FFF2-40B4-BE49-F238E27FC236}">
                <a16:creationId xmlns:a16="http://schemas.microsoft.com/office/drawing/2014/main" id="{04D43347-D573-7D2A-F12C-FAD36DF84478}"/>
              </a:ext>
            </a:extLst>
          </p:cNvPr>
          <p:cNvSpPr txBox="1">
            <a:spLocks/>
          </p:cNvSpPr>
          <p:nvPr/>
        </p:nvSpPr>
        <p:spPr>
          <a:xfrm>
            <a:off x="1294254" y="27728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it-IT" sz="1800">
                <a:solidFill>
                  <a:schemeClr val="accent1"/>
                </a:solidFill>
              </a:rPr>
              <a:t>T5</a:t>
            </a:r>
            <a:endParaRPr lang="it-IT"/>
          </a:p>
        </p:txBody>
      </p:sp>
      <p:sp>
        <p:nvSpPr>
          <p:cNvPr id="4" name="Google Shape;2139;p37">
            <a:extLst>
              <a:ext uri="{FF2B5EF4-FFF2-40B4-BE49-F238E27FC236}">
                <a16:creationId xmlns:a16="http://schemas.microsoft.com/office/drawing/2014/main" id="{E1447F94-AA7D-A4B2-FBBE-5E7F70B777A4}"/>
              </a:ext>
            </a:extLst>
          </p:cNvPr>
          <p:cNvSpPr txBox="1">
            <a:spLocks/>
          </p:cNvSpPr>
          <p:nvPr/>
        </p:nvSpPr>
        <p:spPr>
          <a:xfrm>
            <a:off x="1294254" y="3060210"/>
            <a:ext cx="2914117" cy="125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Aggiornamento delle pagine HTML e dei controller GUI.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sym typeface="Barlow Semi Condensed"/>
              </a:rPr>
              <a:t>Servizio di notifica</a:t>
            </a:r>
            <a:endParaRPr lang="it-IT" sz="160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Creazione di nuove pagine e componenti dell’interfaccia (es. bottoni, nuove sezioni di profilo).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Integrazione di endpoint per supportare la navigazione tra le pagine.</a:t>
            </a:r>
          </a:p>
        </p:txBody>
      </p:sp>
      <p:sp>
        <p:nvSpPr>
          <p:cNvPr id="5" name="Google Shape;2139;p37">
            <a:extLst>
              <a:ext uri="{FF2B5EF4-FFF2-40B4-BE49-F238E27FC236}">
                <a16:creationId xmlns:a16="http://schemas.microsoft.com/office/drawing/2014/main" id="{90193E21-DC02-8425-ECAA-34900C54FF78}"/>
              </a:ext>
            </a:extLst>
          </p:cNvPr>
          <p:cNvSpPr txBox="1">
            <a:spLocks/>
          </p:cNvSpPr>
          <p:nvPr/>
        </p:nvSpPr>
        <p:spPr>
          <a:xfrm>
            <a:off x="1294254" y="1172046"/>
            <a:ext cx="2914117" cy="125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Creazione ed aggiornamento dei Model (</a:t>
            </a:r>
            <a:r>
              <a:rPr lang="it-IT" sz="12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Profile</a:t>
            </a: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 Notification)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Implementazione di repository e servizi </a:t>
            </a:r>
            <a:r>
              <a:rPr lang="it-IT" sz="12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backend</a:t>
            </a:r>
            <a:r>
              <a:rPr lang="it-IT" sz="12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per notifiche, gestione follower, aggiornamenti profilo.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C5A50446-86EF-BB7C-0B9E-57178FCB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57" y="683941"/>
            <a:ext cx="6965886" cy="3888059"/>
          </a:xfrm>
          <a:prstGeom prst="rect">
            <a:avLst/>
          </a:prstGeom>
        </p:spPr>
      </p:pic>
      <p:sp>
        <p:nvSpPr>
          <p:cNvPr id="7" name="Google Shape;2308;p43">
            <a:extLst>
              <a:ext uri="{FF2B5EF4-FFF2-40B4-BE49-F238E27FC236}">
                <a16:creationId xmlns:a16="http://schemas.microsoft.com/office/drawing/2014/main" id="{9C417C02-3583-9636-0BA1-788D1A82B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7621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6021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6cdf1d-f0df-43c1-938c-056a510d64b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9F95674831D42B665F95F41D6CDA8" ma:contentTypeVersion="11" ma:contentTypeDescription="Create a new document." ma:contentTypeScope="" ma:versionID="6471e037874b5abd75ca4983f62482fa">
  <xsd:schema xmlns:xsd="http://www.w3.org/2001/XMLSchema" xmlns:xs="http://www.w3.org/2001/XMLSchema" xmlns:p="http://schemas.microsoft.com/office/2006/metadata/properties" xmlns:ns3="8e6cdf1d-f0df-43c1-938c-056a510d64bd" xmlns:ns4="c00b49bf-963e-4080-845f-fc9001561c34" targetNamespace="http://schemas.microsoft.com/office/2006/metadata/properties" ma:root="true" ma:fieldsID="bc5f6eb84ad6655282e37674baedc82e" ns3:_="" ns4:_="">
    <xsd:import namespace="8e6cdf1d-f0df-43c1-938c-056a510d64bd"/>
    <xsd:import namespace="c00b49bf-963e-4080-845f-fc9001561c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cdf1d-f0df-43c1-938c-056a510d6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b49bf-963e-4080-845f-fc9001561c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6F606C-710E-46A6-8D7D-5C56AE2DB3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C88337-FA44-49BD-BCCA-4C52974E1481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00b49bf-963e-4080-845f-fc9001561c34"/>
    <ds:schemaRef ds:uri="8e6cdf1d-f0df-43c1-938c-056a510d64b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315BFB7-045C-4537-A0DE-52B5AAD9052E}">
  <ds:schemaRefs>
    <ds:schemaRef ds:uri="8e6cdf1d-f0df-43c1-938c-056a510d64bd"/>
    <ds:schemaRef ds:uri="c00b49bf-963e-4080-845f-fc9001561c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Presentazione su schermo (16:9)</PresentationFormat>
  <Paragraphs>68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Ranchers</vt:lpstr>
      <vt:lpstr>Fjalla One</vt:lpstr>
      <vt:lpstr>Barlow Semi Condensed Medium</vt:lpstr>
      <vt:lpstr>Arial</vt:lpstr>
      <vt:lpstr>Barlow Semi Condensed</vt:lpstr>
      <vt:lpstr>Technology Consulting by Slidesgo</vt:lpstr>
      <vt:lpstr>#1 SAD Project Review</vt:lpstr>
      <vt:lpstr>Analisi dei Requisiti</vt:lpstr>
      <vt:lpstr>User Stories e casi d’uso</vt:lpstr>
      <vt:lpstr>Criteri di accettazione </vt:lpstr>
      <vt:lpstr>Grafo Interazione delle pagine</vt:lpstr>
      <vt:lpstr>Mock Pagina Profilo Utente</vt:lpstr>
      <vt:lpstr>Mock Pagina Profilo Amico</vt:lpstr>
      <vt:lpstr>Impatto stimato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Cristina Carleo</dc:creator>
  <cp:lastModifiedBy>VINCENZO LUIGI BRUNO</cp:lastModifiedBy>
  <cp:revision>2</cp:revision>
  <dcterms:modified xsi:type="dcterms:W3CDTF">2024-12-16T17:20:25Z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0x0101000679F95674831D42B665F95F41D6CDA8</vt:lpwstr>
  </property>
</Properties>
</file>