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jBrTwgnvPrzEM867i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jKSZFaidzcSXPg_FT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jNOtSgMqa0nuH6uUG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jR4S8atGT5m-_NMOF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jRI62I-c1MttlUwVa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jPB0jDN0r9TgZ4j20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lyQoa9zROW9fodej5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jRcCvQd6tRWGuDN7_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2018-08-13T19:50:25.529Z</dcterms:created>
  <dcterms:modified xsi:type="dcterms:W3CDTF">2018-08-13T19:50:25.529Z</dcterms:modified>
</cp:coreProperties>
</file>