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4"/>
  </p:normalViewPr>
  <p:slideViewPr>
    <p:cSldViewPr snapToGrid="0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F047-5B74-EAFE-711C-580E30280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30C4-B7BE-1BCA-9A43-F035A83B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5354-B557-5DE8-B58D-73E65725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2B50-738E-B2B5-258E-6F8C6B2B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8F14-0A5B-C1CF-55F5-10C10BE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B840-E574-B75C-1FCA-7945717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DA71C-A954-7172-5774-522984A72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9071-C6BE-ABFA-D167-F7412B96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FADB-8977-6B30-6A1A-AEA7BBE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2EC2-5871-0E9C-6404-EEFBCF8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4A4A-D00C-13EA-3CDD-B726F3D9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9937-A56A-73C7-3106-FACB837F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92DA-FED0-7580-F7B5-6015B52E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2124-EAD8-3FE2-0D42-6046E914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B5D1-87B5-E98D-372C-B34A8392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7780-E1B9-8FBD-E1B2-F7E02119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C273-C1EF-DA3C-5BAD-5F0815CC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07B2-B331-213D-6690-5618E0E6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2554-2426-E282-E040-C02C1F44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9AA5-C194-C5E8-66A3-D1116D9F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F41F-3203-AADA-AF3C-7140240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243FA-7778-E367-5EE4-70B32681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845F-211E-155A-C344-0C8A643A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4DFC-009B-7068-8F67-DBDC78F0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38A1-4BC6-8225-7223-6B6192F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ACA9-1780-E6C2-22BC-29879F9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3C26-F181-10CB-89D4-3A7E561C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D9DF0-61EB-4158-23C8-D2F24FAC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72503-3A38-9095-5474-F889202F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EE73A-4B1B-3786-5968-498E1009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98CF-3442-8523-E8BD-A07EB13E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62C1-134C-C5F4-F00F-E07A3354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0A7A-2148-FE01-CA10-C0EAD676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1C428-24B2-3BFD-2D9A-93DE5032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8CA44-AEA7-9F3A-A5C6-BC204EC47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33D4C-259F-6200-E94C-A5B2A8AE0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50302-169F-36BA-50B6-21E347C8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9095-4492-62E8-A9E8-E2010D8E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5545B-B9A9-7AFB-BDD5-8C7F3DF3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874F-0210-4483-E62A-047E2C16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C3928-01DD-5C1D-3241-E5755776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A9553-D669-9146-19F5-2CF3C3C2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2DD3E-9AC5-BD2B-4401-9088108C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B6697-A5F4-1568-B374-D92DDFC6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82CF8-117C-3500-3F91-21D9255D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56537-6F4D-407F-12EB-28895156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9A94-59A4-7A58-2D36-79A49813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A412-2243-6897-35F2-DFF0946C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FE486-D3C0-0FED-C1E1-9098D69B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CB9FB-80D7-6742-1BB6-08EA2EE2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1F48-8436-18FD-D91C-E4C6BC49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AB371-FBBE-B3A3-1F67-6872ED78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5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8446-D0FE-D1D8-9D70-7E897E17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80F23-C56B-2C6F-B2C5-5C0CF9DD3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26B12-9607-2CB0-89ED-5C5F1215C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67B7-9731-619D-C853-D3F08B3F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8D10-DCEE-71A3-505D-B723FA47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46632-13A0-8053-00A7-5F16AB65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FBF4C-BF0F-5026-742E-AC449BC4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65B7-1C99-D9F1-D7F6-46DBB4D5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6837-1A6B-96A8-F2AA-82CA115C9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210E-DA8B-5247-850B-7E279DE01D1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BC90-16F0-EBB6-933D-02E9C041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2051-9AAC-DBC0-67B1-210C1B278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EDA1-0E60-B842-A912-4A099138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E516B9B-B4F1-EA1D-9B49-3E3AC4C2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32" y="950857"/>
            <a:ext cx="2138516" cy="165735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B6EAEA6-3D52-EC3C-E723-773F0685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93" y="1100776"/>
            <a:ext cx="7772400" cy="1505789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017AF4A-5C24-FAFA-14AB-0075401F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92" y="3049109"/>
            <a:ext cx="5413484" cy="3288394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51108FDE-9438-9F63-D315-8452F6790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354" y="3658477"/>
            <a:ext cx="2279867" cy="22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M. Bastos</dc:creator>
  <cp:lastModifiedBy>Leonardo M. Bastos</cp:lastModifiedBy>
  <cp:revision>1</cp:revision>
  <dcterms:created xsi:type="dcterms:W3CDTF">2023-01-05T23:59:17Z</dcterms:created>
  <dcterms:modified xsi:type="dcterms:W3CDTF">2023-01-06T00:06:28Z</dcterms:modified>
</cp:coreProperties>
</file>