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47b03057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47b0305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47b03057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47b0305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47b03057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47b03057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47b03057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47b03057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ccec0f2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ccec0f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Dashboard for: </a:t>
            </a:r>
            <a:r>
              <a:rPr lang="en" sz="2300" b="1">
                <a:solidFill>
                  <a:srgbClr val="24292F"/>
                </a:solidFill>
                <a:highlight>
                  <a:schemeClr val="lt1"/>
                </a:highlight>
              </a:rPr>
              <a:t>Arizona_Election_Project  written </a:t>
            </a:r>
            <a:r>
              <a:rPr lang="en" sz="2800">
                <a:solidFill>
                  <a:schemeClr val="dk2"/>
                </a:solidFill>
              </a:rPr>
              <a:t>Within Tableau</a:t>
            </a:r>
            <a:endParaRPr sz="2300" b="1">
              <a:solidFill>
                <a:srgbClr val="24292F"/>
              </a:solidFill>
              <a:highlight>
                <a:srgbClr val="FFFFFF"/>
              </a:highlight>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252050" y="20737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a:t>
            </a:r>
            <a:r>
              <a:rPr lang="en" sz="1650" b="1">
                <a:solidFill>
                  <a:srgbClr val="1D1C1D"/>
                </a:solidFill>
                <a:highlight>
                  <a:schemeClr val="lt1"/>
                </a:highlight>
              </a:rPr>
              <a:t>Darlington L Ezeuduji, Franklin,Joshua Zaragoza and Raymond Grymko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91666"/>
              <a:buFont typeface="Arial"/>
              <a:buNone/>
            </a:pPr>
            <a:r>
              <a:rPr lang="en" sz="1200">
                <a:solidFill>
                  <a:srgbClr val="24292F"/>
                </a:solidFill>
                <a:highlight>
                  <a:schemeClr val="lt1"/>
                </a:highlight>
              </a:rPr>
              <a:t>The primary data source for this project will be the proprietary statewide voter file provided from the Arizona Democratic Party. While the access to this data is from by a partisan organization, the data itself is neutral. As mentioned, each district consists of 120,000 registered voters. Thus, our model will be compiled of roughly 720,000 rows of data. The initial database will have the following columns:</a:t>
            </a:r>
            <a:endParaRPr sz="1200">
              <a:solidFill>
                <a:srgbClr val="24292F"/>
              </a:solidFill>
              <a:highlight>
                <a:schemeClr val="lt1"/>
              </a:highlight>
            </a:endParaRPr>
          </a:p>
          <a:p>
            <a:pPr marL="457200" lvl="0" indent="-287655" algn="l" rtl="0">
              <a:spcBef>
                <a:spcPts val="1200"/>
              </a:spcBef>
              <a:spcAft>
                <a:spcPts val="0"/>
              </a:spcAft>
              <a:buClr>
                <a:srgbClr val="24292F"/>
              </a:buClr>
              <a:buSzPct val="100000"/>
              <a:buChar char="●"/>
            </a:pPr>
            <a:r>
              <a:rPr lang="en" sz="1200">
                <a:solidFill>
                  <a:srgbClr val="24292F"/>
                </a:solidFill>
                <a:highlight>
                  <a:schemeClr val="lt1"/>
                </a:highlight>
              </a:rPr>
              <a:t>Voter registration ID</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Voter ID</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First and last name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Address</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City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County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Zip Code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Phone number (75% of voters provide this)</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Political Party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Legislative District</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Congressional District</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Gender</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Age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Ethnicity/Race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Voting History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Partisan Score (each voter scored on the degree with which they will vote for their own party)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Turnout Score (likelihood of voting)</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Kids in Household (whether they have kids in their house)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Liberal Ideology (how ideological or pragmatic each voter is in their support of Liberal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45875" y="4082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a:t>
            </a:r>
            <a:endParaRPr/>
          </a:p>
        </p:txBody>
      </p:sp>
      <p:pic>
        <p:nvPicPr>
          <p:cNvPr id="67" name="Google Shape;67;p15"/>
          <p:cNvPicPr preferRelativeResize="0"/>
          <p:nvPr/>
        </p:nvPicPr>
        <p:blipFill>
          <a:blip r:embed="rId3">
            <a:alphaModFix/>
          </a:blip>
          <a:stretch>
            <a:fillRect/>
          </a:stretch>
        </p:blipFill>
        <p:spPr>
          <a:xfrm>
            <a:off x="1453175" y="0"/>
            <a:ext cx="5581650" cy="398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60800" y="406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a:t>
            </a:r>
            <a:endParaRPr/>
          </a:p>
        </p:txBody>
      </p:sp>
      <p:pic>
        <p:nvPicPr>
          <p:cNvPr id="73" name="Google Shape;73;p16"/>
          <p:cNvPicPr preferRelativeResize="0"/>
          <p:nvPr/>
        </p:nvPicPr>
        <p:blipFill>
          <a:blip r:embed="rId3">
            <a:alphaModFix/>
          </a:blip>
          <a:stretch>
            <a:fillRect/>
          </a:stretch>
        </p:blipFill>
        <p:spPr>
          <a:xfrm>
            <a:off x="1333925" y="193400"/>
            <a:ext cx="5581650" cy="398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92000" y="4070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a:t>
            </a:r>
            <a:endParaRPr/>
          </a:p>
        </p:txBody>
      </p:sp>
      <p:pic>
        <p:nvPicPr>
          <p:cNvPr id="79" name="Google Shape;79;p17"/>
          <p:cNvPicPr preferRelativeResize="0"/>
          <p:nvPr/>
        </p:nvPicPr>
        <p:blipFill>
          <a:blip r:embed="rId3">
            <a:alphaModFix/>
          </a:blip>
          <a:stretch>
            <a:fillRect/>
          </a:stretch>
        </p:blipFill>
        <p:spPr>
          <a:xfrm>
            <a:off x="685800" y="167950"/>
            <a:ext cx="7608399" cy="398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Dashboard for: Arizona_Election_Project  written Within Tableau </vt:lpstr>
      <vt:lpstr>Description of Data Exploration </vt:lpstr>
      <vt:lpstr>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vt:lpstr>
      <vt:lpstr>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vt:lpstr>
      <vt:lpstr>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for: Arizona_Election_Project  written Within Tableau </dc:title>
  <dc:creator>Raymond Grymko</dc:creator>
  <cp:lastModifiedBy>Raymond Grymko</cp:lastModifiedBy>
  <cp:revision>1</cp:revision>
  <dcterms:modified xsi:type="dcterms:W3CDTF">2022-02-21T02:19:06Z</dcterms:modified>
</cp:coreProperties>
</file>