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pour les SHS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Séance 4 : Tableaux et statistiques avec Pandas</a:t>
            </a:r>
            <a:br/>
            <a:br/>
            <a:r>
              <a:rPr/>
              <a:t>Émilien Schultz - Léo Mignot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2024-04-22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Où on est actuellement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bases du langage</a:t>
            </a:r>
          </a:p>
          <a:p>
            <a:pPr lvl="0"/>
            <a:r>
              <a:rPr/>
              <a:t>structure d’un script</a:t>
            </a:r>
          </a:p>
          <a:p>
            <a:pPr lvl="0"/>
            <a:r>
              <a:rPr/>
              <a:t>installer des bibliothèques</a:t>
            </a:r>
          </a:p>
          <a:p>
            <a:pPr lvl="1"/>
            <a:r>
              <a:rPr/>
              <a:t>lire la documentation</a:t>
            </a:r>
          </a:p>
          <a:p>
            <a:pPr lvl="0" indent="0" marL="0">
              <a:buNone/>
            </a:pPr>
            <a:r>
              <a:rPr/>
              <a:t>Maintenant : aller vers des traitements “réels”</a:t>
            </a:r>
          </a:p>
          <a:p>
            <a:pPr lvl="0"/>
            <a:r>
              <a:rPr/>
              <a:t>des bibliothèques puissantes</a:t>
            </a:r>
          </a:p>
          <a:p>
            <a:pPr lvl="0"/>
            <a:r>
              <a:rPr/>
              <a:t>du Python pour lier les deux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Aujourd’hui : les tableaux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Tableaux = base des statistiques</a:t>
            </a:r>
          </a:p>
          <a:p>
            <a:pPr lvl="0"/>
            <a:r>
              <a:rPr/>
              <a:t>Une fois qu’on a un tableau bien propre</a:t>
            </a:r>
          </a:p>
          <a:p>
            <a:pPr lvl="1"/>
            <a:r>
              <a:rPr/>
              <a:t>Transformer</a:t>
            </a:r>
          </a:p>
          <a:p>
            <a:pPr lvl="1"/>
            <a:r>
              <a:rPr/>
              <a:t>Calculer</a:t>
            </a:r>
          </a:p>
          <a:p>
            <a:pPr lvl="1"/>
            <a:r>
              <a:rPr/>
              <a:t>Visualiser</a:t>
            </a:r>
          </a:p>
          <a:p>
            <a:pPr lvl="1"/>
            <a:r>
              <a:rPr/>
              <a:t>Exporter</a:t>
            </a:r>
          </a:p>
          <a:p>
            <a:pPr lvl="0" indent="0" marL="0">
              <a:buNone/>
            </a:pPr>
            <a:r>
              <a:rPr/>
              <a:t>Avant : le domaine de la transformation des données peu/pas structurées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 star : Pandas</a:t>
            </a:r>
          </a:p>
        </p:txBody>
      </p:sp>
      <p:pic>
        <p:nvPicPr>
          <p:cNvPr descr="./img/statspanda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8229600" cy="318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pour les SHS</dc:title>
  <dc:creator>Émilien Schultz - Léo Mignot</dc:creator>
  <cp:keywords/>
  <dcterms:created xsi:type="dcterms:W3CDTF">2024-04-24T09:13:10Z</dcterms:created>
  <dcterms:modified xsi:type="dcterms:W3CDTF">2024-04-24T09:13:10Z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2024-04-22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Séance 4 : Tableaux et statistiques avec Pandas</vt:lpwstr>
  </property>
  <property fmtid="{D5CDD505-2E9C-101B-9397-08002B2CF9AE}" pid="11" name="toc-title">
    <vt:lpwstr>Table of contents</vt:lpwstr>
  </property>
</Properties>
</file>