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2D"/>
    <a:srgbClr val="FF4F4F"/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EBDA4-5737-469E-ABBC-4624CB06E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60B5A8-A55A-4801-97CF-3B014635B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958C7-FCA8-48AF-B9DA-90B6BF9F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507572-FCFE-4C44-BF45-45740555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FC45A-A3CE-4F65-9C74-9460042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6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C837D-B6BC-44AE-A11B-350D64E8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E1C522-420B-4966-801C-78E574740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BCDE45-0CF4-4A69-B77D-B6DD4CD9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F0543B-F77C-488F-9FCE-196551B8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5B1A02-CF12-4F95-A178-2E42075F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63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3DF277-B5EA-40AC-AE52-55D1AB02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8BA381-079F-4D2B-AF58-826056EF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0E375-45FB-4924-BA28-D9E57CF0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117E26-9E32-4A23-BA06-289105E0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C52C80-A159-4143-ABA7-0CF18255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4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92B25-7752-4E57-B438-A494EB9D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3373F-31EE-4414-B384-41559481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A7F04-C1ED-45E1-ABD2-D0CE5EC1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C6329-0D84-44CF-86C4-957E9EE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CA7967-0556-4FE5-BD08-75F57C54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75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58994-5A14-4B61-B110-5EF2252E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924CEC-978D-4214-B7B6-22C80A2C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292F0-C3BF-4D40-9813-FA127E4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E41EA-FC04-4157-8B0A-0830EA5E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065E37-C13B-438D-A023-7608B61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6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8D152-70EC-4300-81D1-05B0A0A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0BCDB-0F3C-4AE1-860A-32CC4A933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56A62-EF05-426C-B143-F397F531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6488A0-E84B-448A-8326-5DDC682E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9C7CE8-D916-4894-A490-D441525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825E3B-191D-4651-983F-C907541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92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55D16-5B85-4BF1-9438-8FFFDDB3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908935-4DE9-4206-9339-C11034DC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37B546-105C-4024-B3DB-89E27E291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5C9206-D503-4C59-AC62-6C796F7E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F79B5A-D66B-437E-8895-2B946C84B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53B42D-74B4-415F-9190-A5D6C623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A92FD2-808C-4780-8414-9A573284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8D4187-AA49-4CEE-A746-6D6FA6CF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65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F4313-20B0-4733-B04D-5224F92D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5598D6-D9D0-43FD-9371-1734040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EB264B-B206-4BC4-90AC-D17460EE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E040DB-91EA-4024-9C88-84260745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31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DA29E0-7E85-4896-B966-2EB25AA2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783521-8B11-458B-8C46-584846D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D0FF8-1F60-4AC6-AE98-1C98B07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89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3DD56-5562-4CD3-86D2-6A458A11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3AD859-239D-40D2-8DF6-53A3E4E9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D8622F-B6EF-460A-B153-999AD85E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DFC468-99A4-4B0A-8681-04F0DBCD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021D8E-71F5-4BE2-BB90-8615E48D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D24687-4CE0-448B-8237-7B99C484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2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4F326-06B7-4BF0-B257-9E12792E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C56BF0-7CA9-4844-BFE4-AB6F6D2B4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0E1195-EA14-44C3-9E7C-CC51785F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0DEC41-4E36-4501-9B82-3CF449C5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6D30DC-41BB-4969-8FA4-414C3DF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A4D21E-189B-4A52-805C-1FFF1E25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8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366911-164D-4586-B7D5-A6DB21FE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1F6C30-061F-4C50-AE99-A09F0AA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286ACD-75A7-46B8-A26B-4B807A18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92BE-47F9-4466-A1BF-C8998B1F9EE4}" type="datetimeFigureOut">
              <a:rPr lang="it-IT" smtClean="0"/>
              <a:t>19/06/2022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6B05E-85DD-45D6-A470-B2857BF2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C75D9-2707-482F-892B-7D66CEF1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85FB-E55C-4450-BB25-09F1D41FCCD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6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/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Abadi Extra Light" panose="020B0604020202020204" pitchFamily="34" charset="0"/>
                </a:rPr>
                <a:t>Leonardo Minaudo 297792</a:t>
              </a:r>
              <a:br>
                <a:rPr lang="it-IT" sz="1200" dirty="0">
                  <a:latin typeface="Abadi Extra Light" panose="020B0604020202020204" pitchFamily="34" charset="0"/>
                </a:rPr>
              </a:br>
              <a:r>
                <a:rPr lang="it-IT" sz="1200" dirty="0">
                  <a:latin typeface="Abadi Extra Light" panose="020B0604020202020204" pitchFamily="34" charset="0"/>
                </a:rPr>
                <a:t>Michele Cairone 284972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E-Commerce Macelleria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B2682F-E356-4FC3-A460-C10846C59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30" y="2085611"/>
            <a:ext cx="3240740" cy="2935084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318C953-4FA3-4250-A824-B15A71081963}"/>
              </a:ext>
            </a:extLst>
          </p:cNvPr>
          <p:cNvSpPr txBox="1"/>
          <p:nvPr/>
        </p:nvSpPr>
        <p:spPr>
          <a:xfrm>
            <a:off x="8409709" y="5983943"/>
            <a:ext cx="37822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Progetto di Tecnologie Internet</a:t>
            </a:r>
            <a:br>
              <a:rPr lang="it-IT" dirty="0"/>
            </a:br>
            <a:r>
              <a:rPr lang="it-IT" sz="1600" dirty="0"/>
              <a:t>Docente Prof. Michele Amoretti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BC4635E-030E-481A-B644-488BEF07958E}"/>
              </a:ext>
            </a:extLst>
          </p:cNvPr>
          <p:cNvSpPr/>
          <p:nvPr/>
        </p:nvSpPr>
        <p:spPr>
          <a:xfrm>
            <a:off x="-2559329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6282953-11AA-4BDA-B302-AAFDBACB757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4831" y="348129"/>
            <a:ext cx="426104" cy="42610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9E1FD6-7858-42F2-AAC8-601017A73490}"/>
              </a:ext>
            </a:extLst>
          </p:cNvPr>
          <p:cNvSpPr txBox="1"/>
          <p:nvPr/>
        </p:nvSpPr>
        <p:spPr>
          <a:xfrm>
            <a:off x="-2195435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Next.js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Html &amp; CSS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Material-UI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JavaScript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Redux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Axios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PHP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Apache e DBMS</a:t>
            </a:r>
          </a:p>
        </p:txBody>
      </p:sp>
    </p:spTree>
    <p:extLst>
      <p:ext uri="{BB962C8B-B14F-4D97-AF65-F5344CB8AC3E}">
        <p14:creationId xmlns:p14="http://schemas.microsoft.com/office/powerpoint/2010/main" val="146242474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E-Commerce Macelleria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318C953-4FA3-4250-A824-B15A71081963}"/>
              </a:ext>
            </a:extLst>
          </p:cNvPr>
          <p:cNvSpPr txBox="1"/>
          <p:nvPr/>
        </p:nvSpPr>
        <p:spPr>
          <a:xfrm>
            <a:off x="4204852" y="5735637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Abadi Extra Light" panose="020B0604020202020204" pitchFamily="34" charset="0"/>
              </a:rPr>
              <a:t>Leonardo Minaudo 297792</a:t>
            </a:r>
            <a:br>
              <a:rPr lang="it-IT" sz="1800" dirty="0">
                <a:latin typeface="Abadi Extra Light" panose="020B0604020202020204" pitchFamily="34" charset="0"/>
              </a:rPr>
            </a:br>
            <a:r>
              <a:rPr lang="it-IT" sz="1800" dirty="0">
                <a:latin typeface="Abadi Extra Light" panose="020B0604020202020204" pitchFamily="34" charset="0"/>
              </a:rPr>
              <a:t>Michele </a:t>
            </a:r>
            <a:r>
              <a:rPr lang="it-IT" sz="1800" dirty="0" err="1">
                <a:latin typeface="Abadi Extra Light" panose="020B0604020202020204" pitchFamily="34" charset="0"/>
              </a:rPr>
              <a:t>Cairone</a:t>
            </a:r>
            <a:r>
              <a:rPr lang="it-IT" sz="1800" dirty="0">
                <a:latin typeface="Abadi Extra Light" panose="020B0604020202020204" pitchFamily="34" charset="0"/>
              </a:rPr>
              <a:t> 284972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9CCE0DB-2A91-43AC-934A-2E91757E2505}"/>
              </a:ext>
            </a:extLst>
          </p:cNvPr>
          <p:cNvSpPr/>
          <p:nvPr/>
        </p:nvSpPr>
        <p:spPr>
          <a:xfrm>
            <a:off x="-2559328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9F5A599-0730-489E-960B-71FEC3B62AC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7760" y="363606"/>
            <a:ext cx="426104" cy="42610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73DB69-B3DF-4202-ADC1-F0DF63731980}"/>
              </a:ext>
            </a:extLst>
          </p:cNvPr>
          <p:cNvSpPr txBox="1"/>
          <p:nvPr/>
        </p:nvSpPr>
        <p:spPr>
          <a:xfrm>
            <a:off x="3306232" y="2644170"/>
            <a:ext cx="5579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/>
              <a:t>Grazie per l'attenzione!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E980F0-47D5-4C64-A7D2-F60463336DD0}"/>
              </a:ext>
            </a:extLst>
          </p:cNvPr>
          <p:cNvSpPr txBox="1"/>
          <p:nvPr/>
        </p:nvSpPr>
        <p:spPr>
          <a:xfrm>
            <a:off x="-2171370" y="1490008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</p:spTree>
    <p:extLst>
      <p:ext uri="{BB962C8B-B14F-4D97-AF65-F5344CB8AC3E}">
        <p14:creationId xmlns:p14="http://schemas.microsoft.com/office/powerpoint/2010/main" val="417371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Next.js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Html &amp; CSS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Material-UI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JavaScript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Redux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Axios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PHP</a:t>
            </a:r>
          </a:p>
          <a:p>
            <a:r>
              <a:rPr lang="it-IT" dirty="0">
                <a:solidFill>
                  <a:schemeClr val="bg1">
                    <a:alpha val="70000"/>
                  </a:schemeClr>
                </a:solidFill>
              </a:rPr>
              <a:t>Apache e DBMS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185579-EC36-4B38-B225-85FD23F30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34" y="1839298"/>
            <a:ext cx="2394859" cy="143392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BE5E1F-49A5-4177-8E85-0E238F7CD6F4}"/>
              </a:ext>
            </a:extLst>
          </p:cNvPr>
          <p:cNvSpPr txBox="1"/>
          <p:nvPr/>
        </p:nvSpPr>
        <p:spPr>
          <a:xfrm>
            <a:off x="3988099" y="4002833"/>
            <a:ext cx="6775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Next.js </a:t>
            </a:r>
            <a:r>
              <a:rPr lang="it-IT" dirty="0">
                <a:latin typeface="+mj-lt"/>
              </a:rPr>
              <a:t>è un framework JavaScript per applicazioni React. Permette uno sviluppo rapido, efficiente e flessibile delle applicazioni web. </a:t>
            </a:r>
          </a:p>
          <a:p>
            <a:pPr algn="ctr"/>
            <a:r>
              <a:rPr lang="it-IT" dirty="0">
                <a:latin typeface="+mj-lt"/>
              </a:rPr>
              <a:t>Caratteristiche di Next.js sono suddivisione automatica del codice, routing automatico, hot code reloading (viene ricaricato solo il codice modificato).</a:t>
            </a:r>
          </a:p>
        </p:txBody>
      </p:sp>
      <p:pic>
        <p:nvPicPr>
          <p:cNvPr id="21" name="Immagine 20" descr="Immagine che contiene testo, kit da pronto soccorso, segnale&#10;&#10;Descrizione generata automaticamente">
            <a:extLst>
              <a:ext uri="{FF2B5EF4-FFF2-40B4-BE49-F238E27FC236}">
                <a16:creationId xmlns:a16="http://schemas.microsoft.com/office/drawing/2014/main" id="{C413390C-3EE5-4398-8366-DA20FE82C72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33" y="1824496"/>
            <a:ext cx="2394859" cy="14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5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pic>
        <p:nvPicPr>
          <p:cNvPr id="21" name="Immagine 20" descr="Immagine che contiene testo, kit da pronto soccorso, segnale&#10;&#10;Descrizione generata automaticamente">
            <a:extLst>
              <a:ext uri="{FF2B5EF4-FFF2-40B4-BE49-F238E27FC236}">
                <a16:creationId xmlns:a16="http://schemas.microsoft.com/office/drawing/2014/main" id="{DC9AC4B0-BB0E-4F11-92AA-DDF1EE62A9F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33" y="1824496"/>
            <a:ext cx="2394859" cy="146352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311302-C796-460E-96AC-96922C239BC9}"/>
              </a:ext>
            </a:extLst>
          </p:cNvPr>
          <p:cNvSpPr txBox="1"/>
          <p:nvPr/>
        </p:nvSpPr>
        <p:spPr>
          <a:xfrm>
            <a:off x="3988099" y="4002833"/>
            <a:ext cx="677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HyperText Markup Language</a:t>
            </a:r>
            <a:r>
              <a:rPr lang="it-IT" dirty="0">
                <a:latin typeface="+mj-lt"/>
              </a:rPr>
              <a:t>, standard usato per strutturare i documenti del World Wide Web. Su questa struttura si possono aggiungere modifiche grafiche, grazie ai fogli di stile </a:t>
            </a:r>
            <a:r>
              <a:rPr lang="it-IT" b="1" dirty="0">
                <a:latin typeface="+mj-lt"/>
              </a:rPr>
              <a:t>CSS</a:t>
            </a:r>
            <a:r>
              <a:rPr lang="it-IT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19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4C8207-BEEF-446B-B4ED-1F7DE05459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4"/>
          <a:stretch/>
        </p:blipFill>
        <p:spPr>
          <a:xfrm>
            <a:off x="3232126" y="2197665"/>
            <a:ext cx="1806405" cy="3076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EDB078-CB86-48BF-AE1D-056B7A6BBE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3"/>
          <a:stretch/>
        </p:blipFill>
        <p:spPr>
          <a:xfrm>
            <a:off x="9688045" y="2197665"/>
            <a:ext cx="1806405" cy="30770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DB3CE50-EC54-4C0D-A689-832D09F1A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35" y="2064444"/>
            <a:ext cx="1585305" cy="158530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A20DE0-D034-471B-A1FB-3BE16AF8B8FE}"/>
              </a:ext>
            </a:extLst>
          </p:cNvPr>
          <p:cNvSpPr txBox="1"/>
          <p:nvPr/>
        </p:nvSpPr>
        <p:spPr>
          <a:xfrm>
            <a:off x="5283113" y="3735908"/>
            <a:ext cx="429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Material-UI </a:t>
            </a:r>
            <a:r>
              <a:rPr lang="it-IT" dirty="0">
                <a:latin typeface="+mj-lt"/>
              </a:rPr>
              <a:t>è una libreria che consente di importare e utilizzare diversi componenti per creare un'interfaccia utente nelle applicazioni React. </a:t>
            </a:r>
          </a:p>
        </p:txBody>
      </p:sp>
    </p:spTree>
    <p:extLst>
      <p:ext uri="{BB962C8B-B14F-4D97-AF65-F5344CB8AC3E}">
        <p14:creationId xmlns:p14="http://schemas.microsoft.com/office/powerpoint/2010/main" val="215135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84F7AC9-A5AB-4C68-9230-36C989A214E9}"/>
              </a:ext>
            </a:extLst>
          </p:cNvPr>
          <p:cNvSpPr txBox="1"/>
          <p:nvPr/>
        </p:nvSpPr>
        <p:spPr>
          <a:xfrm>
            <a:off x="3988099" y="4002833"/>
            <a:ext cx="677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JavaScript</a:t>
            </a:r>
            <a:r>
              <a:rPr lang="it-IT" dirty="0">
                <a:latin typeface="+mj-lt"/>
              </a:rPr>
              <a:t> è un linguaggio di programmazione orientato agli eventi, comunemente utilizzato nella programmazione Web lato client per la creazione di effetti dinamici interattivi tramite funzioni di script invocate da eventi innescati dall'utente.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402297-E253-44C4-B00F-962997C2FE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1820430"/>
            <a:ext cx="1467591" cy="1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4853C17F-307C-48EE-90C6-90E3313ABEB8}"/>
              </a:ext>
            </a:extLst>
          </p:cNvPr>
          <p:cNvSpPr/>
          <p:nvPr/>
        </p:nvSpPr>
        <p:spPr>
          <a:xfrm>
            <a:off x="11551443" y="213923"/>
            <a:ext cx="312117" cy="298579"/>
          </a:xfrm>
          <a:prstGeom prst="ellipse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B9FB9D8-A8E7-440B-8303-6FEC2E19CC66}"/>
              </a:ext>
            </a:extLst>
          </p:cNvPr>
          <p:cNvSpPr txBox="1"/>
          <p:nvPr/>
        </p:nvSpPr>
        <p:spPr>
          <a:xfrm>
            <a:off x="3988099" y="4002833"/>
            <a:ext cx="677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Redux</a:t>
            </a:r>
            <a:r>
              <a:rPr lang="it-IT" dirty="0">
                <a:latin typeface="+mj-lt"/>
              </a:rPr>
              <a:t> è un contenitore di stato prevedibile per app JavaScript.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Tramite tale API l’E-Commerce memorizza vari stati quali un avvenuto login e l’aggiornamento/mantenimento del carrello e dei sui prodotti al suo interno. 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4136EB0-A3B0-4E3A-B9BC-2CF6CA1A0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1868" y="1854771"/>
            <a:ext cx="1467591" cy="1398908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D71DDE13-3329-40BD-B8BA-8C6FBA2A9D7F}"/>
              </a:ext>
            </a:extLst>
          </p:cNvPr>
          <p:cNvGrpSpPr/>
          <p:nvPr/>
        </p:nvGrpSpPr>
        <p:grpSpPr>
          <a:xfrm>
            <a:off x="10252332" y="900290"/>
            <a:ext cx="830425" cy="506052"/>
            <a:chOff x="10252331" y="2040978"/>
            <a:chExt cx="830425" cy="506052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0C05DFFB-318B-4EEA-8F38-05A3D01597AB}"/>
                </a:ext>
              </a:extLst>
            </p:cNvPr>
            <p:cNvSpPr/>
            <p:nvPr/>
          </p:nvSpPr>
          <p:spPr>
            <a:xfrm>
              <a:off x="10252331" y="2138042"/>
              <a:ext cx="830425" cy="408988"/>
            </a:xfrm>
            <a:prstGeom prst="roundRect">
              <a:avLst/>
            </a:prstGeom>
            <a:solidFill>
              <a:srgbClr val="2E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Abadi Extra Light" panose="020B0604020202020204" pitchFamily="34" charset="0"/>
                </a:rPr>
                <a:t>Accedi</a:t>
              </a:r>
            </a:p>
          </p:txBody>
        </p:sp>
        <p:sp>
          <p:nvSpPr>
            <p:cNvPr id="8" name="Triangolo isoscele 7">
              <a:extLst>
                <a:ext uri="{FF2B5EF4-FFF2-40B4-BE49-F238E27FC236}">
                  <a16:creationId xmlns:a16="http://schemas.microsoft.com/office/drawing/2014/main" id="{64C94C71-01F5-4075-A41D-883B7D5C153A}"/>
                </a:ext>
              </a:extLst>
            </p:cNvPr>
            <p:cNvSpPr/>
            <p:nvPr/>
          </p:nvSpPr>
          <p:spPr>
            <a:xfrm>
              <a:off x="10566050" y="2040978"/>
              <a:ext cx="202985" cy="147476"/>
            </a:xfrm>
            <a:prstGeom prst="triangle">
              <a:avLst/>
            </a:prstGeom>
            <a:solidFill>
              <a:srgbClr val="2E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05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BE6CDC-EF4F-4BDD-A6D0-8876632EA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80" y="1992120"/>
            <a:ext cx="2889168" cy="117925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3A7C7B-FCEB-432E-9B6B-68CB174CDD81}"/>
              </a:ext>
            </a:extLst>
          </p:cNvPr>
          <p:cNvSpPr txBox="1"/>
          <p:nvPr/>
        </p:nvSpPr>
        <p:spPr>
          <a:xfrm>
            <a:off x="3988099" y="4002833"/>
            <a:ext cx="677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Axios</a:t>
            </a:r>
            <a:r>
              <a:rPr lang="it-IT" dirty="0">
                <a:latin typeface="+mj-lt"/>
              </a:rPr>
              <a:t> è una libreria JavaScript che permette di connettersi con le API di backend e gestire le richieste effettuate tramite il protocollo HTTP. Il vantaggio di Axios risiede nel suo essere promise-based, permettendo quindi l'implementazione di codice asincrono.</a:t>
            </a:r>
          </a:p>
        </p:txBody>
      </p:sp>
    </p:spTree>
    <p:extLst>
      <p:ext uri="{BB962C8B-B14F-4D97-AF65-F5344CB8AC3E}">
        <p14:creationId xmlns:p14="http://schemas.microsoft.com/office/powerpoint/2010/main" val="248015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D44C8F1-F247-4048-B90B-3108620391FD}"/>
              </a:ext>
            </a:extLst>
          </p:cNvPr>
          <p:cNvSpPr txBox="1"/>
          <p:nvPr/>
        </p:nvSpPr>
        <p:spPr>
          <a:xfrm>
            <a:off x="3988099" y="4002833"/>
            <a:ext cx="677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+mj-lt"/>
              </a:rPr>
              <a:t>PHP</a:t>
            </a:r>
            <a:r>
              <a:rPr lang="it-IT" dirty="0">
                <a:latin typeface="+mj-lt"/>
              </a:rPr>
              <a:t> è un linguaggio di scripting open source generico, usato per lo più nello sviluppo web. Progettato per creare pagine web dinamiche, integrate efficacemente con i database.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90984-D043-4258-B004-3CED9CAE8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98" y="1978752"/>
            <a:ext cx="2230730" cy="120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EBB7BE7-021E-40D7-BD27-FFC33409B35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05F29E1-9337-4582-BE05-C6BEE82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93" y="363606"/>
            <a:ext cx="426104" cy="426104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2D9EEA46-C227-423C-9A23-32BAB5FB8AE5}"/>
              </a:ext>
            </a:extLst>
          </p:cNvPr>
          <p:cNvGrpSpPr/>
          <p:nvPr/>
        </p:nvGrpSpPr>
        <p:grpSpPr>
          <a:xfrm>
            <a:off x="9552180" y="874057"/>
            <a:ext cx="2230730" cy="1104227"/>
            <a:chOff x="9548405" y="1156690"/>
            <a:chExt cx="2230730" cy="1104227"/>
          </a:xfrm>
          <a:solidFill>
            <a:srgbClr val="2E2D2D">
              <a:alpha val="0"/>
            </a:srgbClr>
          </a:solidFill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593B669-1657-4965-8D0A-CBB99D19CD76}"/>
                </a:ext>
              </a:extLst>
            </p:cNvPr>
            <p:cNvSpPr/>
            <p:nvPr/>
          </p:nvSpPr>
          <p:spPr>
            <a:xfrm>
              <a:off x="9548405" y="1304953"/>
              <a:ext cx="2230730" cy="9559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Cairone Michele 284972</a:t>
              </a:r>
              <a:b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</a:b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badi Extra Light" panose="020B0604020202020204" pitchFamily="34" charset="0"/>
                  <a:ea typeface="+mn-ea"/>
                  <a:cs typeface="+mn-cs"/>
                </a:rPr>
                <a:t>Minaudo Leonardo 297792</a:t>
              </a:r>
            </a:p>
          </p:txBody>
        </p:sp>
        <p:sp>
          <p:nvSpPr>
            <p:cNvPr id="14" name="Triangolo isoscele 13">
              <a:extLst>
                <a:ext uri="{FF2B5EF4-FFF2-40B4-BE49-F238E27FC236}">
                  <a16:creationId xmlns:a16="http://schemas.microsoft.com/office/drawing/2014/main" id="{7AC011AC-5500-4EC8-917B-809081714B2A}"/>
                </a:ext>
              </a:extLst>
            </p:cNvPr>
            <p:cNvSpPr/>
            <p:nvPr/>
          </p:nvSpPr>
          <p:spPr>
            <a:xfrm>
              <a:off x="10483587" y="1156690"/>
              <a:ext cx="360365" cy="1474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CBE8ED8-D364-4A23-A742-C4263F3B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98" y="363606"/>
            <a:ext cx="426104" cy="42610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55B9117-DA14-4E85-A155-727990BC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3F483CE-F221-468C-85D6-140A786A6551}"/>
              </a:ext>
            </a:extLst>
          </p:cNvPr>
          <p:cNvSpPr txBox="1"/>
          <p:nvPr/>
        </p:nvSpPr>
        <p:spPr>
          <a:xfrm>
            <a:off x="3373581" y="315048"/>
            <a:ext cx="544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E-Commerce Macelleria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C152203-4996-483B-869A-44FD1DD38BCE}"/>
              </a:ext>
            </a:extLst>
          </p:cNvPr>
          <p:cNvSpPr/>
          <p:nvPr/>
        </p:nvSpPr>
        <p:spPr>
          <a:xfrm>
            <a:off x="0" y="0"/>
            <a:ext cx="2559328" cy="6858000"/>
          </a:xfrm>
          <a:prstGeom prst="rect">
            <a:avLst/>
          </a:prstGeom>
          <a:solidFill>
            <a:srgbClr val="D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45F931A-59EE-4E99-8D7B-3F762CCB8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" y="348129"/>
            <a:ext cx="426104" cy="426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2CAA8-F9A7-4F4A-B8BE-39C9F3D5A676}"/>
              </a:ext>
            </a:extLst>
          </p:cNvPr>
          <p:cNvSpPr txBox="1"/>
          <p:nvPr/>
        </p:nvSpPr>
        <p:spPr>
          <a:xfrm>
            <a:off x="363894" y="1427584"/>
            <a:ext cx="195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&amp; CSS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Material-UI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e DBMS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65091A-3EA9-4279-BB75-81FA85716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5" y="1839686"/>
            <a:ext cx="2034074" cy="20340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A31A1E7-CB06-42CC-959F-1D7EBAE78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95" y="1679661"/>
            <a:ext cx="1804169" cy="180416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298D3E-C984-4730-B2E6-02CED4937A06}"/>
              </a:ext>
            </a:extLst>
          </p:cNvPr>
          <p:cNvSpPr txBox="1"/>
          <p:nvPr/>
        </p:nvSpPr>
        <p:spPr>
          <a:xfrm>
            <a:off x="3988099" y="4002833"/>
            <a:ext cx="6775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L’intero sistema è stato sviluppato, dopo la fase di progettazione, tramite l’utilizzo dell’IDE Visual Studio Code e implementato localmente con un server </a:t>
            </a:r>
            <a:r>
              <a:rPr lang="it-IT" b="1" dirty="0">
                <a:latin typeface="+mj-lt"/>
              </a:rPr>
              <a:t>Apache</a:t>
            </a:r>
            <a:r>
              <a:rPr lang="it-IT" dirty="0">
                <a:latin typeface="+mj-lt"/>
              </a:rPr>
              <a:t> contenente al suo interno le API server per poter comunicare con il </a:t>
            </a:r>
            <a:r>
              <a:rPr lang="it-IT" b="1" dirty="0">
                <a:latin typeface="+mj-lt"/>
              </a:rPr>
              <a:t>DBMS</a:t>
            </a:r>
            <a:r>
              <a:rPr lang="it-IT" dirty="0">
                <a:latin typeface="+mj-lt"/>
              </a:rPr>
              <a:t> (DataBase Management System).</a:t>
            </a:r>
          </a:p>
        </p:txBody>
      </p:sp>
    </p:spTree>
    <p:extLst>
      <p:ext uri="{BB962C8B-B14F-4D97-AF65-F5344CB8AC3E}">
        <p14:creationId xmlns:p14="http://schemas.microsoft.com/office/powerpoint/2010/main" val="233989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524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MINAUDO</dc:creator>
  <cp:lastModifiedBy>Leonardo MINAUDO</cp:lastModifiedBy>
  <cp:revision>15</cp:revision>
  <dcterms:created xsi:type="dcterms:W3CDTF">2022-06-19T14:45:07Z</dcterms:created>
  <dcterms:modified xsi:type="dcterms:W3CDTF">2022-06-19T16:55:00Z</dcterms:modified>
</cp:coreProperties>
</file>