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262" r:id="rId3"/>
    <p:sldId id="260" r:id="rId4"/>
    <p:sldId id="268" r:id="rId5"/>
    <p:sldId id="265" r:id="rId6"/>
    <p:sldId id="258" r:id="rId7"/>
    <p:sldId id="263" r:id="rId8"/>
    <p:sldId id="269" r:id="rId9"/>
    <p:sldId id="270" r:id="rId10"/>
    <p:sldId id="259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Varela Round" panose="00000500000000000000" pitchFamily="2" charset="-79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2C8807-01C8-45E0-8697-325D88A80132}">
  <a:tblStyle styleId="{912C8807-01C8-45E0-8697-325D88A801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80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d09e57de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dd09e57de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dd09e57de2_3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dd09e57de2_3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dd09e57de2_3_1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dd09e57de2_3_1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dcbf794ed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dcbf794ed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D96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914057" y="67463"/>
            <a:ext cx="1137830" cy="861541"/>
            <a:chOff x="2625225" y="855400"/>
            <a:chExt cx="1307700" cy="899687"/>
          </a:xfrm>
        </p:grpSpPr>
        <p:sp>
          <p:nvSpPr>
            <p:cNvPr id="10" name="Google Shape;10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13" name="Google Shape;13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6" name="Google Shape;16;p2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17;p2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8" name="Google Shape;18;p2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" name="Google Shape;19;p2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172975" y="1367705"/>
            <a:ext cx="6798000" cy="18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2466375" y="3490382"/>
            <a:ext cx="42111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25" name="Google Shape;25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28" name="Google Shape;28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_2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81" name="Google Shape;381;p2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83" name="Google Shape;383;p2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84" name="Google Shape;384;p2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bg>
      <p:bgPr>
        <a:solidFill>
          <a:srgbClr val="FFD966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6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389" name="Google Shape;389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26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392" name="Google Shape;392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26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95" name="Google Shape;395;p26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6" name="Google Shape;396;p26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97" name="Google Shape;397;p26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98" name="Google Shape;398;p26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6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6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1" name="Google Shape;401;p26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402" name="Google Shape;402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26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405" name="Google Shape;405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2" name="Google Shape;32;p3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4" name="Google Shape;34;p3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" name="Google Shape;35;p3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" name="Google Shape;38;p3"/>
          <p:cNvGrpSpPr/>
          <p:nvPr/>
        </p:nvGrpSpPr>
        <p:grpSpPr>
          <a:xfrm>
            <a:off x="64857" y="4179726"/>
            <a:ext cx="1137830" cy="861541"/>
            <a:chOff x="2625225" y="855400"/>
            <a:chExt cx="1307700" cy="899687"/>
          </a:xfrm>
        </p:grpSpPr>
        <p:sp>
          <p:nvSpPr>
            <p:cNvPr id="39" name="Google Shape;39;p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926575" y="2473800"/>
            <a:ext cx="33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title" idx="2" hasCustomPrompt="1"/>
          </p:nvPr>
        </p:nvSpPr>
        <p:spPr>
          <a:xfrm>
            <a:off x="403125" y="1384975"/>
            <a:ext cx="16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186825" y="3408661"/>
            <a:ext cx="28275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7909410" y="163841"/>
            <a:ext cx="1137830" cy="861541"/>
            <a:chOff x="2625225" y="855400"/>
            <a:chExt cx="1307700" cy="899687"/>
          </a:xfrm>
        </p:grpSpPr>
        <p:sp>
          <p:nvSpPr>
            <p:cNvPr id="45" name="Google Shape;45;p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59" name="Google Shape;59;p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" name="Google Shape;60;p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61" name="Google Shape;61;p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" name="Google Shape;62;p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5" name="Google Shape;65;p5"/>
          <p:cNvSpPr txBox="1">
            <a:spLocks noGrp="1"/>
          </p:cNvSpPr>
          <p:nvPr>
            <p:ph type="title"/>
          </p:nvPr>
        </p:nvSpPr>
        <p:spPr>
          <a:xfrm>
            <a:off x="1924624" y="2775447"/>
            <a:ext cx="19269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 idx="2"/>
          </p:nvPr>
        </p:nvSpPr>
        <p:spPr>
          <a:xfrm>
            <a:off x="5280898" y="2775447"/>
            <a:ext cx="19269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subTitle" idx="1"/>
          </p:nvPr>
        </p:nvSpPr>
        <p:spPr>
          <a:xfrm>
            <a:off x="5073175" y="3460195"/>
            <a:ext cx="2357100" cy="7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subTitle" idx="3"/>
          </p:nvPr>
        </p:nvSpPr>
        <p:spPr>
          <a:xfrm>
            <a:off x="1716925" y="3460195"/>
            <a:ext cx="2357100" cy="7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title" idx="4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72" name="Google Shape;72;p6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" name="Google Shape;73;p6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74" name="Google Shape;74;p6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5" name="Google Shape;75;p6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6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6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6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9"/>
          <p:cNvGrpSpPr/>
          <p:nvPr/>
        </p:nvGrpSpPr>
        <p:grpSpPr>
          <a:xfrm>
            <a:off x="7892381" y="83663"/>
            <a:ext cx="1137830" cy="861541"/>
            <a:chOff x="2625225" y="855400"/>
            <a:chExt cx="1307700" cy="899687"/>
          </a:xfrm>
        </p:grpSpPr>
        <p:sp>
          <p:nvSpPr>
            <p:cNvPr id="112" name="Google Shape;112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9"/>
          <p:cNvGrpSpPr/>
          <p:nvPr/>
        </p:nvGrpSpPr>
        <p:grpSpPr>
          <a:xfrm>
            <a:off x="142632" y="1226663"/>
            <a:ext cx="1137830" cy="861541"/>
            <a:chOff x="2625225" y="855400"/>
            <a:chExt cx="1307700" cy="899687"/>
          </a:xfrm>
        </p:grpSpPr>
        <p:sp>
          <p:nvSpPr>
            <p:cNvPr id="115" name="Google Shape;115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9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18" name="Google Shape;118;p9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Google Shape;119;p9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20" name="Google Shape;120;p9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1" name="Google Shape;121;p9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9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9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" name="Google Shape;124;p9"/>
          <p:cNvGrpSpPr/>
          <p:nvPr/>
        </p:nvGrpSpPr>
        <p:grpSpPr>
          <a:xfrm>
            <a:off x="66432" y="3214726"/>
            <a:ext cx="1137830" cy="861541"/>
            <a:chOff x="2625225" y="855400"/>
            <a:chExt cx="1307700" cy="899687"/>
          </a:xfrm>
        </p:grpSpPr>
        <p:sp>
          <p:nvSpPr>
            <p:cNvPr id="125" name="Google Shape;125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9"/>
          <p:cNvSpPr txBox="1">
            <a:spLocks noGrp="1"/>
          </p:cNvSpPr>
          <p:nvPr>
            <p:ph type="title"/>
          </p:nvPr>
        </p:nvSpPr>
        <p:spPr>
          <a:xfrm>
            <a:off x="2246525" y="1427521"/>
            <a:ext cx="4650900" cy="16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subTitle" idx="1"/>
          </p:nvPr>
        </p:nvSpPr>
        <p:spPr>
          <a:xfrm>
            <a:off x="1877625" y="2970471"/>
            <a:ext cx="5388900" cy="15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9"/>
          <p:cNvGrpSpPr/>
          <p:nvPr/>
        </p:nvGrpSpPr>
        <p:grpSpPr>
          <a:xfrm>
            <a:off x="7484119" y="4133026"/>
            <a:ext cx="1137830" cy="861541"/>
            <a:chOff x="2625225" y="855400"/>
            <a:chExt cx="1307700" cy="899687"/>
          </a:xfrm>
        </p:grpSpPr>
        <p:sp>
          <p:nvSpPr>
            <p:cNvPr id="130" name="Google Shape;130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>
            <a:spLocks noGrp="1"/>
          </p:cNvSpPr>
          <p:nvPr>
            <p:ph type="title"/>
          </p:nvPr>
        </p:nvSpPr>
        <p:spPr>
          <a:xfrm>
            <a:off x="817050" y="1196798"/>
            <a:ext cx="3633900" cy="11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3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59" name="Google Shape;159;p13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" name="Google Shape;160;p13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61" name="Google Shape;161;p13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2" name="Google Shape;162;p13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1028882" y="162795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1028882" y="210660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2" hasCustomPrompt="1"/>
          </p:nvPr>
        </p:nvSpPr>
        <p:spPr>
          <a:xfrm>
            <a:off x="2798377" y="1578507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3"/>
          </p:nvPr>
        </p:nvSpPr>
        <p:spPr>
          <a:xfrm>
            <a:off x="4512682" y="162795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4"/>
          </p:nvPr>
        </p:nvSpPr>
        <p:spPr>
          <a:xfrm>
            <a:off x="4512682" y="210660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5" hasCustomPrompt="1"/>
          </p:nvPr>
        </p:nvSpPr>
        <p:spPr>
          <a:xfrm>
            <a:off x="6282177" y="1578507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6"/>
          </p:nvPr>
        </p:nvSpPr>
        <p:spPr>
          <a:xfrm>
            <a:off x="2261653" y="3359621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7"/>
          </p:nvPr>
        </p:nvSpPr>
        <p:spPr>
          <a:xfrm>
            <a:off x="2261653" y="383827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8" hasCustomPrompt="1"/>
          </p:nvPr>
        </p:nvSpPr>
        <p:spPr>
          <a:xfrm>
            <a:off x="4023747" y="3310175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9"/>
          </p:nvPr>
        </p:nvSpPr>
        <p:spPr>
          <a:xfrm>
            <a:off x="5753328" y="3359621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13"/>
          </p:nvPr>
        </p:nvSpPr>
        <p:spPr>
          <a:xfrm>
            <a:off x="5753328" y="383827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14" hasCustomPrompt="1"/>
          </p:nvPr>
        </p:nvSpPr>
        <p:spPr>
          <a:xfrm>
            <a:off x="7515422" y="3310175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grpSp>
        <p:nvGrpSpPr>
          <p:cNvPr id="177" name="Google Shape;177;p13"/>
          <p:cNvGrpSpPr/>
          <p:nvPr/>
        </p:nvGrpSpPr>
        <p:grpSpPr>
          <a:xfrm>
            <a:off x="7825782" y="148426"/>
            <a:ext cx="1137830" cy="861541"/>
            <a:chOff x="2625225" y="855400"/>
            <a:chExt cx="1307700" cy="899687"/>
          </a:xfrm>
        </p:grpSpPr>
        <p:sp>
          <p:nvSpPr>
            <p:cNvPr id="178" name="Google Shape;178;p1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13"/>
          <p:cNvGrpSpPr/>
          <p:nvPr/>
        </p:nvGrpSpPr>
        <p:grpSpPr>
          <a:xfrm>
            <a:off x="50874" y="3936172"/>
            <a:ext cx="1137830" cy="861541"/>
            <a:chOff x="2625225" y="855400"/>
            <a:chExt cx="1307700" cy="899687"/>
          </a:xfrm>
        </p:grpSpPr>
        <p:sp>
          <p:nvSpPr>
            <p:cNvPr id="181" name="Google Shape;181;p1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13"/>
          <p:cNvSpPr txBox="1">
            <a:spLocks noGrp="1"/>
          </p:cNvSpPr>
          <p:nvPr>
            <p:ph type="title" idx="15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4"/>
          <p:cNvGrpSpPr/>
          <p:nvPr/>
        </p:nvGrpSpPr>
        <p:grpSpPr>
          <a:xfrm>
            <a:off x="7914057" y="83663"/>
            <a:ext cx="1137830" cy="861541"/>
            <a:chOff x="2625225" y="855400"/>
            <a:chExt cx="1307700" cy="899687"/>
          </a:xfrm>
        </p:grpSpPr>
        <p:sp>
          <p:nvSpPr>
            <p:cNvPr id="186" name="Google Shape;186;p1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4"/>
          <p:cNvGrpSpPr/>
          <p:nvPr/>
        </p:nvGrpSpPr>
        <p:grpSpPr>
          <a:xfrm>
            <a:off x="142632" y="1226663"/>
            <a:ext cx="1137830" cy="861541"/>
            <a:chOff x="2625225" y="855400"/>
            <a:chExt cx="1307700" cy="899687"/>
          </a:xfrm>
        </p:grpSpPr>
        <p:sp>
          <p:nvSpPr>
            <p:cNvPr id="189" name="Google Shape;189;p1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4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92" name="Google Shape;192;p14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" name="Google Shape;193;p14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94" name="Google Shape;194;p14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5" name="Google Shape;195;p14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4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4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8" name="Google Shape;198;p14"/>
          <p:cNvGrpSpPr/>
          <p:nvPr/>
        </p:nvGrpSpPr>
        <p:grpSpPr>
          <a:xfrm>
            <a:off x="66432" y="3214726"/>
            <a:ext cx="1137830" cy="861541"/>
            <a:chOff x="2625225" y="855400"/>
            <a:chExt cx="1307700" cy="899687"/>
          </a:xfrm>
        </p:grpSpPr>
        <p:sp>
          <p:nvSpPr>
            <p:cNvPr id="199" name="Google Shape;199;p1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14"/>
          <p:cNvGrpSpPr/>
          <p:nvPr/>
        </p:nvGrpSpPr>
        <p:grpSpPr>
          <a:xfrm>
            <a:off x="7484119" y="4133026"/>
            <a:ext cx="1137830" cy="861541"/>
            <a:chOff x="2625225" y="855400"/>
            <a:chExt cx="1307700" cy="899687"/>
          </a:xfrm>
        </p:grpSpPr>
        <p:sp>
          <p:nvSpPr>
            <p:cNvPr id="202" name="Google Shape;202;p1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4"/>
          <p:cNvSpPr txBox="1">
            <a:spLocks noGrp="1"/>
          </p:cNvSpPr>
          <p:nvPr>
            <p:ph type="title"/>
          </p:nvPr>
        </p:nvSpPr>
        <p:spPr>
          <a:xfrm>
            <a:off x="1698875" y="1319200"/>
            <a:ext cx="57462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1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"/>
          </p:nvPr>
        </p:nvSpPr>
        <p:spPr>
          <a:xfrm>
            <a:off x="2483300" y="3283700"/>
            <a:ext cx="41775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38325" y="445025"/>
            <a:ext cx="786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arela Round"/>
              <a:buNone/>
              <a:defRPr sz="3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38325" y="1152475"/>
            <a:ext cx="7867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71" r:id="rId10"/>
    <p:sldLayoutId id="214748367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9"/>
          <p:cNvSpPr/>
          <p:nvPr/>
        </p:nvSpPr>
        <p:spPr>
          <a:xfrm>
            <a:off x="2306100" y="3476805"/>
            <a:ext cx="4531800" cy="441000"/>
          </a:xfrm>
          <a:prstGeom prst="roundRect">
            <a:avLst>
              <a:gd name="adj" fmla="val 6740"/>
            </a:avLst>
          </a:prstGeom>
          <a:solidFill>
            <a:srgbClr val="F6F2E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9"/>
          <p:cNvSpPr txBox="1">
            <a:spLocks noGrp="1"/>
          </p:cNvSpPr>
          <p:nvPr>
            <p:ph type="ctrTitle"/>
          </p:nvPr>
        </p:nvSpPr>
        <p:spPr>
          <a:xfrm>
            <a:off x="1172975" y="1367705"/>
            <a:ext cx="6798000" cy="18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T2 – Visão Computacional</a:t>
            </a:r>
            <a:endParaRPr dirty="0"/>
          </a:p>
        </p:txBody>
      </p:sp>
      <p:sp>
        <p:nvSpPr>
          <p:cNvPr id="417" name="Google Shape;417;p29"/>
          <p:cNvSpPr txBox="1">
            <a:spLocks noGrp="1"/>
          </p:cNvSpPr>
          <p:nvPr>
            <p:ph type="subTitle" idx="1"/>
          </p:nvPr>
        </p:nvSpPr>
        <p:spPr>
          <a:xfrm>
            <a:off x="2466375" y="3490382"/>
            <a:ext cx="4211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Guilherme Scherer e Leonardo Miranda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2"/>
          <p:cNvSpPr txBox="1">
            <a:spLocks noGrp="1"/>
          </p:cNvSpPr>
          <p:nvPr>
            <p:ph type="title"/>
          </p:nvPr>
        </p:nvSpPr>
        <p:spPr>
          <a:xfrm>
            <a:off x="387803" y="634257"/>
            <a:ext cx="8368393" cy="36846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OBRIGADO</a:t>
            </a:r>
            <a:endParaRPr dirty="0"/>
          </a:p>
        </p:txBody>
      </p:sp>
      <p:sp>
        <p:nvSpPr>
          <p:cNvPr id="458" name="Google Shape;458;p32"/>
          <p:cNvSpPr txBox="1">
            <a:spLocks noGrp="1"/>
          </p:cNvSpPr>
          <p:nvPr>
            <p:ph type="subTitle" idx="1"/>
          </p:nvPr>
        </p:nvSpPr>
        <p:spPr>
          <a:xfrm>
            <a:off x="2483300" y="3283700"/>
            <a:ext cx="41775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Dúvidas?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35"/>
          <p:cNvPicPr preferRelativeResize="0"/>
          <p:nvPr/>
        </p:nvPicPr>
        <p:blipFill rotWithShape="1">
          <a:blip r:embed="rId3">
            <a:alphaModFix amt="72000"/>
          </a:blip>
          <a:srcRect l="18989" t="2061" r="1291" b="2070"/>
          <a:stretch/>
        </p:blipFill>
        <p:spPr>
          <a:xfrm>
            <a:off x="4532825" y="1483952"/>
            <a:ext cx="3569400" cy="2829600"/>
          </a:xfrm>
          <a:prstGeom prst="roundRect">
            <a:avLst>
              <a:gd name="adj" fmla="val 4744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508" name="Google Shape;508;p35"/>
          <p:cNvGrpSpPr/>
          <p:nvPr/>
        </p:nvGrpSpPr>
        <p:grpSpPr>
          <a:xfrm>
            <a:off x="462238" y="1118895"/>
            <a:ext cx="1547936" cy="1172018"/>
            <a:chOff x="1556995" y="948473"/>
            <a:chExt cx="1797000" cy="1360597"/>
          </a:xfrm>
        </p:grpSpPr>
        <p:sp>
          <p:nvSpPr>
            <p:cNvPr id="509" name="Google Shape;509;p35"/>
            <p:cNvSpPr/>
            <p:nvPr/>
          </p:nvSpPr>
          <p:spPr>
            <a:xfrm>
              <a:off x="1556995" y="948473"/>
              <a:ext cx="851400" cy="996300"/>
            </a:xfrm>
            <a:prstGeom prst="roundRect">
              <a:avLst>
                <a:gd name="adj" fmla="val 6278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1556995" y="1147170"/>
              <a:ext cx="1797000" cy="1161900"/>
            </a:xfrm>
            <a:prstGeom prst="roundRect">
              <a:avLst>
                <a:gd name="adj" fmla="val 5762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35"/>
          <p:cNvSpPr txBox="1">
            <a:spLocks noGrp="1"/>
          </p:cNvSpPr>
          <p:nvPr>
            <p:ph type="title" idx="2"/>
          </p:nvPr>
        </p:nvSpPr>
        <p:spPr>
          <a:xfrm>
            <a:off x="403125" y="1384975"/>
            <a:ext cx="16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12" name="Google Shape;512;p35"/>
          <p:cNvSpPr/>
          <p:nvPr/>
        </p:nvSpPr>
        <p:spPr>
          <a:xfrm>
            <a:off x="1037125" y="3423462"/>
            <a:ext cx="3126900" cy="7134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857127" y="2473800"/>
            <a:ext cx="356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sp>
        <p:nvSpPr>
          <p:cNvPr id="514" name="Google Shape;514;p35"/>
          <p:cNvSpPr txBox="1">
            <a:spLocks noGrp="1"/>
          </p:cNvSpPr>
          <p:nvPr>
            <p:ph type="subTitle" idx="1"/>
          </p:nvPr>
        </p:nvSpPr>
        <p:spPr>
          <a:xfrm>
            <a:off x="1186825" y="3452560"/>
            <a:ext cx="28275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Detecção de sono em motorista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 txBox="1">
            <a:spLocks noGrp="1"/>
          </p:cNvSpPr>
          <p:nvPr>
            <p:ph type="title" idx="4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Nossas bibliotecas</a:t>
            </a:r>
            <a:endParaRPr dirty="0"/>
          </a:p>
        </p:txBody>
      </p:sp>
      <p:sp>
        <p:nvSpPr>
          <p:cNvPr id="464" name="Google Shape;464;p33"/>
          <p:cNvSpPr/>
          <p:nvPr/>
        </p:nvSpPr>
        <p:spPr>
          <a:xfrm>
            <a:off x="1642674" y="2834398"/>
            <a:ext cx="2505600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33"/>
          <p:cNvSpPr/>
          <p:nvPr/>
        </p:nvSpPr>
        <p:spPr>
          <a:xfrm>
            <a:off x="4998947" y="2834398"/>
            <a:ext cx="2505600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3"/>
          <p:cNvSpPr txBox="1">
            <a:spLocks noGrp="1"/>
          </p:cNvSpPr>
          <p:nvPr>
            <p:ph type="title"/>
          </p:nvPr>
        </p:nvSpPr>
        <p:spPr>
          <a:xfrm>
            <a:off x="1924624" y="2775447"/>
            <a:ext cx="19269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OPENCV</a:t>
            </a:r>
            <a:endParaRPr dirty="0"/>
          </a:p>
        </p:txBody>
      </p:sp>
      <p:sp>
        <p:nvSpPr>
          <p:cNvPr id="467" name="Google Shape;467;p33"/>
          <p:cNvSpPr txBox="1">
            <a:spLocks noGrp="1"/>
          </p:cNvSpPr>
          <p:nvPr>
            <p:ph type="title" idx="2"/>
          </p:nvPr>
        </p:nvSpPr>
        <p:spPr>
          <a:xfrm>
            <a:off x="5280898" y="2775447"/>
            <a:ext cx="19269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MEDIAPIPE</a:t>
            </a:r>
            <a:endParaRPr dirty="0"/>
          </a:p>
        </p:txBody>
      </p:sp>
      <p:sp>
        <p:nvSpPr>
          <p:cNvPr id="468" name="Google Shape;468;p33"/>
          <p:cNvSpPr txBox="1">
            <a:spLocks noGrp="1"/>
          </p:cNvSpPr>
          <p:nvPr>
            <p:ph type="subTitle" idx="1"/>
          </p:nvPr>
        </p:nvSpPr>
        <p:spPr>
          <a:xfrm>
            <a:off x="5043348" y="3331267"/>
            <a:ext cx="2357100" cy="7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biblioteca da Google voltada para visão computacional e machine learning em tempo real</a:t>
            </a:r>
            <a:endParaRPr dirty="0"/>
          </a:p>
        </p:txBody>
      </p:sp>
      <p:sp>
        <p:nvSpPr>
          <p:cNvPr id="469" name="Google Shape;469;p33"/>
          <p:cNvSpPr txBox="1">
            <a:spLocks noGrp="1"/>
          </p:cNvSpPr>
          <p:nvPr>
            <p:ph type="subTitle" idx="3"/>
          </p:nvPr>
        </p:nvSpPr>
        <p:spPr>
          <a:xfrm>
            <a:off x="1743553" y="3331267"/>
            <a:ext cx="2357100" cy="7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biblioteca amplamente utilizada para processamento de imagens e vídeos.</a:t>
            </a:r>
            <a:endParaRPr dirty="0"/>
          </a:p>
        </p:txBody>
      </p:sp>
      <p:grpSp>
        <p:nvGrpSpPr>
          <p:cNvPr id="470" name="Google Shape;470;p33"/>
          <p:cNvGrpSpPr/>
          <p:nvPr/>
        </p:nvGrpSpPr>
        <p:grpSpPr>
          <a:xfrm>
            <a:off x="2326524" y="1635792"/>
            <a:ext cx="1137900" cy="861417"/>
            <a:chOff x="2333960" y="2049193"/>
            <a:chExt cx="1137900" cy="861417"/>
          </a:xfrm>
        </p:grpSpPr>
        <p:sp>
          <p:nvSpPr>
            <p:cNvPr id="471" name="Google Shape;471;p33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33"/>
          <p:cNvGrpSpPr/>
          <p:nvPr/>
        </p:nvGrpSpPr>
        <p:grpSpPr>
          <a:xfrm>
            <a:off x="5682797" y="1635792"/>
            <a:ext cx="1137900" cy="861417"/>
            <a:chOff x="5690232" y="2049193"/>
            <a:chExt cx="1137900" cy="861417"/>
          </a:xfrm>
        </p:grpSpPr>
        <p:sp>
          <p:nvSpPr>
            <p:cNvPr id="474" name="Google Shape;474;p33"/>
            <p:cNvSpPr/>
            <p:nvPr/>
          </p:nvSpPr>
          <p:spPr>
            <a:xfrm>
              <a:off x="5690233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5690232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33"/>
          <p:cNvGrpSpPr/>
          <p:nvPr/>
        </p:nvGrpSpPr>
        <p:grpSpPr>
          <a:xfrm>
            <a:off x="2667826" y="1910045"/>
            <a:ext cx="455297" cy="438726"/>
            <a:chOff x="-63665750" y="1914325"/>
            <a:chExt cx="328450" cy="316450"/>
          </a:xfrm>
        </p:grpSpPr>
        <p:sp>
          <p:nvSpPr>
            <p:cNvPr id="478" name="Google Shape;478;p33"/>
            <p:cNvSpPr/>
            <p:nvPr/>
          </p:nvSpPr>
          <p:spPr>
            <a:xfrm>
              <a:off x="-63665750" y="1914325"/>
              <a:ext cx="328450" cy="316450"/>
            </a:xfrm>
            <a:custGeom>
              <a:avLst/>
              <a:gdLst/>
              <a:ahLst/>
              <a:cxnLst/>
              <a:rect l="l" t="t" r="r" b="b"/>
              <a:pathLst>
                <a:path w="13138" h="12658" extrusionOk="0">
                  <a:moveTo>
                    <a:pt x="8144" y="835"/>
                  </a:moveTo>
                  <a:cubicBezTo>
                    <a:pt x="9097" y="835"/>
                    <a:pt x="10050" y="1197"/>
                    <a:pt x="10775" y="1922"/>
                  </a:cubicBezTo>
                  <a:cubicBezTo>
                    <a:pt x="12256" y="3371"/>
                    <a:pt x="12256" y="5734"/>
                    <a:pt x="10775" y="7183"/>
                  </a:cubicBezTo>
                  <a:cubicBezTo>
                    <a:pt x="10050" y="7908"/>
                    <a:pt x="9097" y="8270"/>
                    <a:pt x="8144" y="8270"/>
                  </a:cubicBezTo>
                  <a:cubicBezTo>
                    <a:pt x="7191" y="8270"/>
                    <a:pt x="6238" y="7908"/>
                    <a:pt x="5513" y="7183"/>
                  </a:cubicBezTo>
                  <a:cubicBezTo>
                    <a:pt x="4064" y="5734"/>
                    <a:pt x="4064" y="3371"/>
                    <a:pt x="5513" y="1922"/>
                  </a:cubicBezTo>
                  <a:cubicBezTo>
                    <a:pt x="6238" y="1197"/>
                    <a:pt x="7191" y="835"/>
                    <a:pt x="8144" y="835"/>
                  </a:cubicBezTo>
                  <a:close/>
                  <a:moveTo>
                    <a:pt x="3466" y="8632"/>
                  </a:moveTo>
                  <a:lnTo>
                    <a:pt x="4064" y="9231"/>
                  </a:lnTo>
                  <a:lnTo>
                    <a:pt x="1607" y="11688"/>
                  </a:lnTo>
                  <a:lnTo>
                    <a:pt x="1008" y="11090"/>
                  </a:lnTo>
                  <a:lnTo>
                    <a:pt x="3466" y="8632"/>
                  </a:lnTo>
                  <a:close/>
                  <a:moveTo>
                    <a:pt x="8172" y="0"/>
                  </a:moveTo>
                  <a:cubicBezTo>
                    <a:pt x="7010" y="0"/>
                    <a:pt x="5844" y="441"/>
                    <a:pt x="4946" y="1323"/>
                  </a:cubicBezTo>
                  <a:cubicBezTo>
                    <a:pt x="3277" y="3024"/>
                    <a:pt x="3182" y="5671"/>
                    <a:pt x="4694" y="7467"/>
                  </a:cubicBezTo>
                  <a:lnTo>
                    <a:pt x="4096" y="8065"/>
                  </a:lnTo>
                  <a:lnTo>
                    <a:pt x="3214" y="7183"/>
                  </a:lnTo>
                  <a:cubicBezTo>
                    <a:pt x="3151" y="7104"/>
                    <a:pt x="3048" y="7065"/>
                    <a:pt x="2942" y="7065"/>
                  </a:cubicBezTo>
                  <a:cubicBezTo>
                    <a:pt x="2836" y="7065"/>
                    <a:pt x="2725" y="7104"/>
                    <a:pt x="2646" y="7183"/>
                  </a:cubicBezTo>
                  <a:cubicBezTo>
                    <a:pt x="2489" y="7341"/>
                    <a:pt x="2489" y="7624"/>
                    <a:pt x="2646" y="7782"/>
                  </a:cubicBezTo>
                  <a:lnTo>
                    <a:pt x="2899" y="8065"/>
                  </a:lnTo>
                  <a:lnTo>
                    <a:pt x="158" y="10806"/>
                  </a:lnTo>
                  <a:cubicBezTo>
                    <a:pt x="0" y="10964"/>
                    <a:pt x="0" y="11247"/>
                    <a:pt x="158" y="11405"/>
                  </a:cubicBezTo>
                  <a:lnTo>
                    <a:pt x="1292" y="12539"/>
                  </a:lnTo>
                  <a:cubicBezTo>
                    <a:pt x="1371" y="12618"/>
                    <a:pt x="1481" y="12657"/>
                    <a:pt x="1591" y="12657"/>
                  </a:cubicBezTo>
                  <a:cubicBezTo>
                    <a:pt x="1701" y="12657"/>
                    <a:pt x="1812" y="12618"/>
                    <a:pt x="1890" y="12539"/>
                  </a:cubicBezTo>
                  <a:lnTo>
                    <a:pt x="4631" y="9798"/>
                  </a:lnTo>
                  <a:lnTo>
                    <a:pt x="4915" y="10050"/>
                  </a:lnTo>
                  <a:cubicBezTo>
                    <a:pt x="4994" y="10129"/>
                    <a:pt x="5104" y="10168"/>
                    <a:pt x="5214" y="10168"/>
                  </a:cubicBezTo>
                  <a:cubicBezTo>
                    <a:pt x="5324" y="10168"/>
                    <a:pt x="5435" y="10129"/>
                    <a:pt x="5513" y="10050"/>
                  </a:cubicBezTo>
                  <a:cubicBezTo>
                    <a:pt x="5671" y="9893"/>
                    <a:pt x="5671" y="9640"/>
                    <a:pt x="5513" y="9483"/>
                  </a:cubicBezTo>
                  <a:lnTo>
                    <a:pt x="4631" y="8601"/>
                  </a:lnTo>
                  <a:lnTo>
                    <a:pt x="5230" y="8034"/>
                  </a:lnTo>
                  <a:cubicBezTo>
                    <a:pt x="6059" y="8730"/>
                    <a:pt x="7090" y="9078"/>
                    <a:pt x="8127" y="9078"/>
                  </a:cubicBezTo>
                  <a:cubicBezTo>
                    <a:pt x="9296" y="9078"/>
                    <a:pt x="10472" y="8635"/>
                    <a:pt x="11373" y="7750"/>
                  </a:cubicBezTo>
                  <a:cubicBezTo>
                    <a:pt x="13138" y="5986"/>
                    <a:pt x="13138" y="3087"/>
                    <a:pt x="11373" y="1323"/>
                  </a:cubicBezTo>
                  <a:cubicBezTo>
                    <a:pt x="10491" y="441"/>
                    <a:pt x="9333" y="0"/>
                    <a:pt x="8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-63524775" y="1955275"/>
              <a:ext cx="123675" cy="134700"/>
            </a:xfrm>
            <a:custGeom>
              <a:avLst/>
              <a:gdLst/>
              <a:ahLst/>
              <a:cxnLst/>
              <a:rect l="l" t="t" r="r" b="b"/>
              <a:pathLst>
                <a:path w="4947" h="5388" extrusionOk="0">
                  <a:moveTo>
                    <a:pt x="2458" y="882"/>
                  </a:moveTo>
                  <a:cubicBezTo>
                    <a:pt x="2930" y="882"/>
                    <a:pt x="3308" y="1229"/>
                    <a:pt x="3308" y="1702"/>
                  </a:cubicBezTo>
                  <a:cubicBezTo>
                    <a:pt x="3308" y="2174"/>
                    <a:pt x="2962" y="2521"/>
                    <a:pt x="2458" y="2521"/>
                  </a:cubicBezTo>
                  <a:cubicBezTo>
                    <a:pt x="1985" y="2521"/>
                    <a:pt x="1639" y="2174"/>
                    <a:pt x="1639" y="1702"/>
                  </a:cubicBezTo>
                  <a:cubicBezTo>
                    <a:pt x="1639" y="1229"/>
                    <a:pt x="2048" y="882"/>
                    <a:pt x="2458" y="882"/>
                  </a:cubicBezTo>
                  <a:close/>
                  <a:moveTo>
                    <a:pt x="2458" y="3340"/>
                  </a:moveTo>
                  <a:cubicBezTo>
                    <a:pt x="3245" y="3340"/>
                    <a:pt x="3876" y="3875"/>
                    <a:pt x="4096" y="4600"/>
                  </a:cubicBezTo>
                  <a:lnTo>
                    <a:pt x="883" y="4600"/>
                  </a:lnTo>
                  <a:cubicBezTo>
                    <a:pt x="1040" y="3875"/>
                    <a:pt x="1733" y="3340"/>
                    <a:pt x="2458" y="3340"/>
                  </a:cubicBezTo>
                  <a:close/>
                  <a:moveTo>
                    <a:pt x="2458" y="0"/>
                  </a:moveTo>
                  <a:cubicBezTo>
                    <a:pt x="1576" y="0"/>
                    <a:pt x="820" y="756"/>
                    <a:pt x="820" y="1670"/>
                  </a:cubicBezTo>
                  <a:cubicBezTo>
                    <a:pt x="820" y="2080"/>
                    <a:pt x="977" y="2489"/>
                    <a:pt x="1292" y="2804"/>
                  </a:cubicBezTo>
                  <a:cubicBezTo>
                    <a:pt x="536" y="3245"/>
                    <a:pt x="0" y="4033"/>
                    <a:pt x="0" y="4978"/>
                  </a:cubicBezTo>
                  <a:cubicBezTo>
                    <a:pt x="0" y="5230"/>
                    <a:pt x="189" y="5388"/>
                    <a:pt x="410" y="5388"/>
                  </a:cubicBezTo>
                  <a:lnTo>
                    <a:pt x="4569" y="5388"/>
                  </a:lnTo>
                  <a:cubicBezTo>
                    <a:pt x="4789" y="5388"/>
                    <a:pt x="4947" y="5199"/>
                    <a:pt x="4947" y="4978"/>
                  </a:cubicBezTo>
                  <a:cubicBezTo>
                    <a:pt x="4947" y="4033"/>
                    <a:pt x="4443" y="3245"/>
                    <a:pt x="3655" y="2804"/>
                  </a:cubicBezTo>
                  <a:cubicBezTo>
                    <a:pt x="3939" y="2489"/>
                    <a:pt x="4128" y="2080"/>
                    <a:pt x="4128" y="1670"/>
                  </a:cubicBezTo>
                  <a:cubicBezTo>
                    <a:pt x="4128" y="756"/>
                    <a:pt x="3371" y="0"/>
                    <a:pt x="2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9845;p68">
            <a:extLst>
              <a:ext uri="{FF2B5EF4-FFF2-40B4-BE49-F238E27FC236}">
                <a16:creationId xmlns:a16="http://schemas.microsoft.com/office/drawing/2014/main" id="{9271852F-7D95-F8D6-3B6F-96CF466E1A31}"/>
              </a:ext>
            </a:extLst>
          </p:cNvPr>
          <p:cNvSpPr/>
          <p:nvPr/>
        </p:nvSpPr>
        <p:spPr>
          <a:xfrm>
            <a:off x="6015214" y="1848933"/>
            <a:ext cx="473066" cy="533017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41"/>
          <p:cNvGrpSpPr/>
          <p:nvPr/>
        </p:nvGrpSpPr>
        <p:grpSpPr>
          <a:xfrm>
            <a:off x="5091636" y="1793818"/>
            <a:ext cx="911003" cy="689736"/>
            <a:chOff x="2333960" y="2049193"/>
            <a:chExt cx="1137900" cy="861417"/>
          </a:xfrm>
        </p:grpSpPr>
        <p:sp>
          <p:nvSpPr>
            <p:cNvPr id="574" name="Google Shape;574;p41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1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41"/>
          <p:cNvGrpSpPr/>
          <p:nvPr/>
        </p:nvGrpSpPr>
        <p:grpSpPr>
          <a:xfrm>
            <a:off x="7085684" y="1793818"/>
            <a:ext cx="911003" cy="689736"/>
            <a:chOff x="2333960" y="2049193"/>
            <a:chExt cx="1137900" cy="861417"/>
          </a:xfrm>
        </p:grpSpPr>
        <p:sp>
          <p:nvSpPr>
            <p:cNvPr id="577" name="Google Shape;577;p41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1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" name="Google Shape;585;p41"/>
          <p:cNvGrpSpPr/>
          <p:nvPr/>
        </p:nvGrpSpPr>
        <p:grpSpPr>
          <a:xfrm>
            <a:off x="3097589" y="1793818"/>
            <a:ext cx="911003" cy="689736"/>
            <a:chOff x="2333960" y="2049193"/>
            <a:chExt cx="1137900" cy="861417"/>
          </a:xfrm>
        </p:grpSpPr>
        <p:sp>
          <p:nvSpPr>
            <p:cNvPr id="586" name="Google Shape;586;p41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1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1" name="Google Shape;591;p41"/>
          <p:cNvSpPr/>
          <p:nvPr/>
        </p:nvSpPr>
        <p:spPr>
          <a:xfrm>
            <a:off x="4703088" y="2818303"/>
            <a:ext cx="1688100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41"/>
          <p:cNvSpPr/>
          <p:nvPr/>
        </p:nvSpPr>
        <p:spPr>
          <a:xfrm>
            <a:off x="6697135" y="2818303"/>
            <a:ext cx="1688100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41"/>
          <p:cNvSpPr/>
          <p:nvPr/>
        </p:nvSpPr>
        <p:spPr>
          <a:xfrm>
            <a:off x="714993" y="2818303"/>
            <a:ext cx="1688100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41"/>
          <p:cNvSpPr/>
          <p:nvPr/>
        </p:nvSpPr>
        <p:spPr>
          <a:xfrm>
            <a:off x="2709040" y="2818303"/>
            <a:ext cx="1688100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41"/>
          <p:cNvSpPr txBox="1"/>
          <p:nvPr/>
        </p:nvSpPr>
        <p:spPr>
          <a:xfrm>
            <a:off x="4840038" y="2800000"/>
            <a:ext cx="14142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6000" tIns="9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Análise</a:t>
            </a:r>
            <a:endParaRPr sz="20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96" name="Google Shape;596;p41"/>
          <p:cNvSpPr txBox="1"/>
          <p:nvPr/>
        </p:nvSpPr>
        <p:spPr>
          <a:xfrm>
            <a:off x="6696660" y="2800000"/>
            <a:ext cx="16881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6000" tIns="9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Conclusão</a:t>
            </a:r>
            <a:endParaRPr sz="20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97" name="Google Shape;597;p41"/>
          <p:cNvSpPr txBox="1"/>
          <p:nvPr/>
        </p:nvSpPr>
        <p:spPr>
          <a:xfrm>
            <a:off x="851951" y="2800000"/>
            <a:ext cx="14142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6000" tIns="9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Definição</a:t>
            </a:r>
            <a:endParaRPr sz="20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98" name="Google Shape;598;p41"/>
          <p:cNvSpPr txBox="1"/>
          <p:nvPr/>
        </p:nvSpPr>
        <p:spPr>
          <a:xfrm>
            <a:off x="4710062" y="3363391"/>
            <a:ext cx="16881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6000" tIns="9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Análise do rosto dado e verificação de sono com base no EAR e MAR</a:t>
            </a:r>
            <a:endParaRPr sz="12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9" name="Google Shape;599;p41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Pipeline do Projeto</a:t>
            </a:r>
            <a:endParaRPr dirty="0"/>
          </a:p>
        </p:txBody>
      </p:sp>
      <p:sp>
        <p:nvSpPr>
          <p:cNvPr id="600" name="Google Shape;600;p41"/>
          <p:cNvSpPr txBox="1"/>
          <p:nvPr/>
        </p:nvSpPr>
        <p:spPr>
          <a:xfrm>
            <a:off x="691095" y="3202237"/>
            <a:ext cx="1755771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6000" tIns="9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Definição dos pontos dos olhos e boca</a:t>
            </a:r>
            <a:endParaRPr sz="12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1" name="Google Shape;601;p41"/>
          <p:cNvSpPr txBox="1"/>
          <p:nvPr/>
        </p:nvSpPr>
        <p:spPr>
          <a:xfrm>
            <a:off x="6710608" y="3313038"/>
            <a:ext cx="16881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6000" tIns="9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Avisa se o motorista estiver com sono</a:t>
            </a:r>
            <a:endParaRPr sz="12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2" name="Google Shape;602;p41"/>
          <p:cNvSpPr txBox="1"/>
          <p:nvPr/>
        </p:nvSpPr>
        <p:spPr>
          <a:xfrm>
            <a:off x="2901935" y="2800000"/>
            <a:ext cx="13023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6000" tIns="9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Cálculos</a:t>
            </a:r>
            <a:endParaRPr sz="20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03" name="Google Shape;603;p41"/>
          <p:cNvSpPr txBox="1"/>
          <p:nvPr/>
        </p:nvSpPr>
        <p:spPr>
          <a:xfrm>
            <a:off x="2709516" y="3249196"/>
            <a:ext cx="16881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6000" tIns="9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Cálculo do EAR e MAR</a:t>
            </a:r>
            <a:endParaRPr sz="12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04" name="Google Shape;604;p41"/>
          <p:cNvGrpSpPr/>
          <p:nvPr/>
        </p:nvGrpSpPr>
        <p:grpSpPr>
          <a:xfrm>
            <a:off x="1103541" y="1793818"/>
            <a:ext cx="911003" cy="689736"/>
            <a:chOff x="2333960" y="2049193"/>
            <a:chExt cx="1137900" cy="861417"/>
          </a:xfrm>
        </p:grpSpPr>
        <p:sp>
          <p:nvSpPr>
            <p:cNvPr id="605" name="Google Shape;605;p41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607" name="Google Shape;607;p41"/>
          <p:cNvCxnSpPr>
            <a:stCxn id="606" idx="3"/>
            <a:endCxn id="587" idx="1"/>
          </p:cNvCxnSpPr>
          <p:nvPr/>
        </p:nvCxnSpPr>
        <p:spPr>
          <a:xfrm>
            <a:off x="2014544" y="2189057"/>
            <a:ext cx="1083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8" name="Google Shape;608;p41"/>
          <p:cNvCxnSpPr>
            <a:stCxn id="587" idx="3"/>
            <a:endCxn id="575" idx="1"/>
          </p:cNvCxnSpPr>
          <p:nvPr/>
        </p:nvCxnSpPr>
        <p:spPr>
          <a:xfrm>
            <a:off x="4008592" y="2189057"/>
            <a:ext cx="1083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9" name="Google Shape;609;p41"/>
          <p:cNvCxnSpPr>
            <a:stCxn id="575" idx="3"/>
            <a:endCxn id="578" idx="1"/>
          </p:cNvCxnSpPr>
          <p:nvPr/>
        </p:nvCxnSpPr>
        <p:spPr>
          <a:xfrm>
            <a:off x="6002639" y="2189057"/>
            <a:ext cx="1083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1" name="Google Shape;611;p41"/>
          <p:cNvSpPr/>
          <p:nvPr/>
        </p:nvSpPr>
        <p:spPr>
          <a:xfrm>
            <a:off x="1383627" y="2005327"/>
            <a:ext cx="365373" cy="367426"/>
          </a:xfrm>
          <a:custGeom>
            <a:avLst/>
            <a:gdLst/>
            <a:ahLst/>
            <a:cxnLst/>
            <a:rect l="l" t="t" r="r" b="b"/>
            <a:pathLst>
              <a:path w="12635" h="12706" extrusionOk="0">
                <a:moveTo>
                  <a:pt x="4632" y="3309"/>
                </a:moveTo>
                <a:cubicBezTo>
                  <a:pt x="5388" y="3309"/>
                  <a:pt x="6018" y="3939"/>
                  <a:pt x="6018" y="4695"/>
                </a:cubicBezTo>
                <a:cubicBezTo>
                  <a:pt x="6018" y="4916"/>
                  <a:pt x="5924" y="5168"/>
                  <a:pt x="5829" y="5388"/>
                </a:cubicBezTo>
                <a:lnTo>
                  <a:pt x="5357" y="5861"/>
                </a:lnTo>
                <a:cubicBezTo>
                  <a:pt x="5136" y="5987"/>
                  <a:pt x="4916" y="6081"/>
                  <a:pt x="4632" y="6081"/>
                </a:cubicBezTo>
                <a:cubicBezTo>
                  <a:pt x="3876" y="6081"/>
                  <a:pt x="3246" y="5451"/>
                  <a:pt x="3246" y="4695"/>
                </a:cubicBezTo>
                <a:cubicBezTo>
                  <a:pt x="3246" y="3939"/>
                  <a:pt x="3876" y="3309"/>
                  <a:pt x="4632" y="3309"/>
                </a:cubicBezTo>
                <a:close/>
                <a:moveTo>
                  <a:pt x="4632" y="820"/>
                </a:moveTo>
                <a:cubicBezTo>
                  <a:pt x="6617" y="820"/>
                  <a:pt x="8287" y="2364"/>
                  <a:pt x="8444" y="4285"/>
                </a:cubicBezTo>
                <a:lnTo>
                  <a:pt x="8444" y="4412"/>
                </a:lnTo>
                <a:cubicBezTo>
                  <a:pt x="7877" y="4412"/>
                  <a:pt x="7310" y="4538"/>
                  <a:pt x="6806" y="4758"/>
                </a:cubicBezTo>
                <a:lnTo>
                  <a:pt x="6806" y="4695"/>
                </a:lnTo>
                <a:cubicBezTo>
                  <a:pt x="6806" y="3466"/>
                  <a:pt x="5829" y="2490"/>
                  <a:pt x="4601" y="2490"/>
                </a:cubicBezTo>
                <a:cubicBezTo>
                  <a:pt x="3372" y="2490"/>
                  <a:pt x="2395" y="3466"/>
                  <a:pt x="2395" y="4695"/>
                </a:cubicBezTo>
                <a:cubicBezTo>
                  <a:pt x="2395" y="5924"/>
                  <a:pt x="3372" y="6900"/>
                  <a:pt x="4601" y="6900"/>
                </a:cubicBezTo>
                <a:lnTo>
                  <a:pt x="4664" y="6900"/>
                </a:lnTo>
                <a:cubicBezTo>
                  <a:pt x="4443" y="7404"/>
                  <a:pt x="4317" y="7972"/>
                  <a:pt x="4317" y="8539"/>
                </a:cubicBezTo>
                <a:cubicBezTo>
                  <a:pt x="4317" y="9421"/>
                  <a:pt x="4601" y="10240"/>
                  <a:pt x="5073" y="10902"/>
                </a:cubicBezTo>
                <a:lnTo>
                  <a:pt x="4601" y="11532"/>
                </a:lnTo>
                <a:lnTo>
                  <a:pt x="1513" y="7026"/>
                </a:lnTo>
                <a:cubicBezTo>
                  <a:pt x="1009" y="6333"/>
                  <a:pt x="725" y="5546"/>
                  <a:pt x="725" y="4695"/>
                </a:cubicBezTo>
                <a:cubicBezTo>
                  <a:pt x="788" y="2553"/>
                  <a:pt x="2521" y="820"/>
                  <a:pt x="4632" y="820"/>
                </a:cubicBezTo>
                <a:close/>
                <a:moveTo>
                  <a:pt x="8507" y="5231"/>
                </a:moveTo>
                <a:cubicBezTo>
                  <a:pt x="10334" y="5231"/>
                  <a:pt x="11815" y="6743"/>
                  <a:pt x="11815" y="8539"/>
                </a:cubicBezTo>
                <a:cubicBezTo>
                  <a:pt x="11815" y="10366"/>
                  <a:pt x="10303" y="11847"/>
                  <a:pt x="8507" y="11847"/>
                </a:cubicBezTo>
                <a:cubicBezTo>
                  <a:pt x="6680" y="11847"/>
                  <a:pt x="5199" y="10366"/>
                  <a:pt x="5199" y="8539"/>
                </a:cubicBezTo>
                <a:cubicBezTo>
                  <a:pt x="5199" y="6743"/>
                  <a:pt x="6680" y="5231"/>
                  <a:pt x="8507" y="5231"/>
                </a:cubicBezTo>
                <a:close/>
                <a:moveTo>
                  <a:pt x="4664" y="1"/>
                </a:moveTo>
                <a:cubicBezTo>
                  <a:pt x="2080" y="1"/>
                  <a:pt x="1" y="2080"/>
                  <a:pt x="1" y="4695"/>
                </a:cubicBezTo>
                <a:cubicBezTo>
                  <a:pt x="1" y="5703"/>
                  <a:pt x="316" y="6711"/>
                  <a:pt x="946" y="7499"/>
                </a:cubicBezTo>
                <a:lnTo>
                  <a:pt x="4317" y="12540"/>
                </a:lnTo>
                <a:cubicBezTo>
                  <a:pt x="4396" y="12650"/>
                  <a:pt x="4522" y="12705"/>
                  <a:pt x="4648" y="12705"/>
                </a:cubicBezTo>
                <a:cubicBezTo>
                  <a:pt x="4774" y="12705"/>
                  <a:pt x="4900" y="12650"/>
                  <a:pt x="4979" y="12540"/>
                </a:cubicBezTo>
                <a:lnTo>
                  <a:pt x="5672" y="11532"/>
                </a:lnTo>
                <a:cubicBezTo>
                  <a:pt x="6396" y="12256"/>
                  <a:pt x="7404" y="12697"/>
                  <a:pt x="8507" y="12697"/>
                </a:cubicBezTo>
                <a:cubicBezTo>
                  <a:pt x="10776" y="12697"/>
                  <a:pt x="12634" y="10838"/>
                  <a:pt x="12634" y="8539"/>
                </a:cubicBezTo>
                <a:cubicBezTo>
                  <a:pt x="12634" y="6554"/>
                  <a:pt x="11217" y="4884"/>
                  <a:pt x="9326" y="4506"/>
                </a:cubicBezTo>
                <a:lnTo>
                  <a:pt x="9326" y="4222"/>
                </a:lnTo>
                <a:cubicBezTo>
                  <a:pt x="9074" y="1891"/>
                  <a:pt x="7121" y="1"/>
                  <a:pt x="466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9340;p66">
            <a:extLst>
              <a:ext uri="{FF2B5EF4-FFF2-40B4-BE49-F238E27FC236}">
                <a16:creationId xmlns:a16="http://schemas.microsoft.com/office/drawing/2014/main" id="{F1D129CC-9E0C-B054-1244-68DBC5F96773}"/>
              </a:ext>
            </a:extLst>
          </p:cNvPr>
          <p:cNvSpPr/>
          <p:nvPr/>
        </p:nvSpPr>
        <p:spPr>
          <a:xfrm>
            <a:off x="1586355" y="2199086"/>
            <a:ext cx="101495" cy="127279"/>
          </a:xfrm>
          <a:custGeom>
            <a:avLst/>
            <a:gdLst/>
            <a:ahLst/>
            <a:cxnLst/>
            <a:rect l="l" t="t" r="r" b="b"/>
            <a:pathLst>
              <a:path w="17058" h="19326" extrusionOk="0">
                <a:moveTo>
                  <a:pt x="15013" y="2021"/>
                </a:moveTo>
                <a:lnTo>
                  <a:pt x="11577" y="5741"/>
                </a:lnTo>
                <a:cubicBezTo>
                  <a:pt x="11378" y="5958"/>
                  <a:pt x="11378" y="6290"/>
                  <a:pt x="11577" y="6507"/>
                </a:cubicBezTo>
                <a:lnTo>
                  <a:pt x="15013" y="10230"/>
                </a:lnTo>
                <a:lnTo>
                  <a:pt x="3195" y="10230"/>
                </a:lnTo>
                <a:lnTo>
                  <a:pt x="3195" y="2021"/>
                </a:lnTo>
                <a:close/>
                <a:moveTo>
                  <a:pt x="1716" y="1133"/>
                </a:moveTo>
                <a:cubicBezTo>
                  <a:pt x="1906" y="1136"/>
                  <a:pt x="2060" y="1290"/>
                  <a:pt x="2063" y="1480"/>
                </a:cubicBezTo>
                <a:lnTo>
                  <a:pt x="2063" y="17846"/>
                </a:lnTo>
                <a:cubicBezTo>
                  <a:pt x="2060" y="18036"/>
                  <a:pt x="1906" y="18190"/>
                  <a:pt x="1716" y="18193"/>
                </a:cubicBezTo>
                <a:lnTo>
                  <a:pt x="1483" y="18193"/>
                </a:lnTo>
                <a:cubicBezTo>
                  <a:pt x="1290" y="18190"/>
                  <a:pt x="1136" y="18036"/>
                  <a:pt x="1133" y="17846"/>
                </a:cubicBezTo>
                <a:lnTo>
                  <a:pt x="1133" y="1480"/>
                </a:lnTo>
                <a:cubicBezTo>
                  <a:pt x="1136" y="1290"/>
                  <a:pt x="1290" y="1136"/>
                  <a:pt x="1483" y="1133"/>
                </a:cubicBezTo>
                <a:close/>
                <a:moveTo>
                  <a:pt x="1483" y="1"/>
                </a:moveTo>
                <a:cubicBezTo>
                  <a:pt x="665" y="1"/>
                  <a:pt x="4" y="665"/>
                  <a:pt x="1" y="1480"/>
                </a:cubicBezTo>
                <a:lnTo>
                  <a:pt x="1" y="17846"/>
                </a:lnTo>
                <a:cubicBezTo>
                  <a:pt x="4" y="18661"/>
                  <a:pt x="665" y="19325"/>
                  <a:pt x="1483" y="19325"/>
                </a:cubicBezTo>
                <a:lnTo>
                  <a:pt x="1716" y="19325"/>
                </a:lnTo>
                <a:cubicBezTo>
                  <a:pt x="2531" y="19325"/>
                  <a:pt x="3195" y="18661"/>
                  <a:pt x="3195" y="17846"/>
                </a:cubicBezTo>
                <a:lnTo>
                  <a:pt x="3195" y="11363"/>
                </a:lnTo>
                <a:lnTo>
                  <a:pt x="16306" y="11363"/>
                </a:lnTo>
                <a:cubicBezTo>
                  <a:pt x="16801" y="11360"/>
                  <a:pt x="17058" y="10774"/>
                  <a:pt x="16722" y="10412"/>
                </a:cubicBezTo>
                <a:lnTo>
                  <a:pt x="12764" y="6124"/>
                </a:lnTo>
                <a:lnTo>
                  <a:pt x="16722" y="1836"/>
                </a:lnTo>
                <a:cubicBezTo>
                  <a:pt x="16873" y="1673"/>
                  <a:pt x="16916" y="1432"/>
                  <a:pt x="16825" y="1226"/>
                </a:cubicBezTo>
                <a:cubicBezTo>
                  <a:pt x="16734" y="1021"/>
                  <a:pt x="16532" y="885"/>
                  <a:pt x="16306" y="885"/>
                </a:cubicBezTo>
                <a:lnTo>
                  <a:pt x="3071" y="885"/>
                </a:lnTo>
                <a:cubicBezTo>
                  <a:pt x="2833" y="348"/>
                  <a:pt x="2302" y="1"/>
                  <a:pt x="1716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3" name="Google Shape;9266;p66">
            <a:extLst>
              <a:ext uri="{FF2B5EF4-FFF2-40B4-BE49-F238E27FC236}">
                <a16:creationId xmlns:a16="http://schemas.microsoft.com/office/drawing/2014/main" id="{C3EFFB9A-B136-01FC-0EBB-C09E9118CD70}"/>
              </a:ext>
            </a:extLst>
          </p:cNvPr>
          <p:cNvGrpSpPr/>
          <p:nvPr/>
        </p:nvGrpSpPr>
        <p:grpSpPr>
          <a:xfrm>
            <a:off x="3392661" y="2029002"/>
            <a:ext cx="340168" cy="340168"/>
            <a:chOff x="2676100" y="832575"/>
            <a:chExt cx="483125" cy="483125"/>
          </a:xfrm>
          <a:solidFill>
            <a:schemeClr val="tx1"/>
          </a:solidFill>
        </p:grpSpPr>
        <p:sp>
          <p:nvSpPr>
            <p:cNvPr id="4" name="Google Shape;9267;p66">
              <a:extLst>
                <a:ext uri="{FF2B5EF4-FFF2-40B4-BE49-F238E27FC236}">
                  <a16:creationId xmlns:a16="http://schemas.microsoft.com/office/drawing/2014/main" id="{0E291C2B-2AE1-C113-23E6-2B3B77C5DB81}"/>
                </a:ext>
              </a:extLst>
            </p:cNvPr>
            <p:cNvSpPr/>
            <p:nvPr/>
          </p:nvSpPr>
          <p:spPr>
            <a:xfrm>
              <a:off x="2676100" y="83257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0351" y="1132"/>
                  </a:moveTo>
                  <a:lnTo>
                    <a:pt x="10562" y="2008"/>
                  </a:lnTo>
                  <a:cubicBezTo>
                    <a:pt x="10614" y="2226"/>
                    <a:pt x="10789" y="2392"/>
                    <a:pt x="11009" y="2434"/>
                  </a:cubicBezTo>
                  <a:cubicBezTo>
                    <a:pt x="12021" y="2618"/>
                    <a:pt x="12981" y="3014"/>
                    <a:pt x="13826" y="3596"/>
                  </a:cubicBezTo>
                  <a:cubicBezTo>
                    <a:pt x="13922" y="3663"/>
                    <a:pt x="14033" y="3696"/>
                    <a:pt x="14146" y="3696"/>
                  </a:cubicBezTo>
                  <a:cubicBezTo>
                    <a:pt x="14247" y="3696"/>
                    <a:pt x="14349" y="3669"/>
                    <a:pt x="14439" y="3614"/>
                  </a:cubicBezTo>
                  <a:lnTo>
                    <a:pt x="15179" y="3171"/>
                  </a:lnTo>
                  <a:lnTo>
                    <a:pt x="16154" y="4146"/>
                  </a:lnTo>
                  <a:lnTo>
                    <a:pt x="15711" y="4889"/>
                  </a:lnTo>
                  <a:cubicBezTo>
                    <a:pt x="15596" y="5079"/>
                    <a:pt x="15602" y="5317"/>
                    <a:pt x="15729" y="5499"/>
                  </a:cubicBezTo>
                  <a:cubicBezTo>
                    <a:pt x="16311" y="6344"/>
                    <a:pt x="16707" y="7304"/>
                    <a:pt x="16891" y="8316"/>
                  </a:cubicBezTo>
                  <a:cubicBezTo>
                    <a:pt x="16933" y="8536"/>
                    <a:pt x="17100" y="8711"/>
                    <a:pt x="17317" y="8763"/>
                  </a:cubicBezTo>
                  <a:lnTo>
                    <a:pt x="18193" y="8974"/>
                  </a:lnTo>
                  <a:lnTo>
                    <a:pt x="18193" y="10351"/>
                  </a:lnTo>
                  <a:lnTo>
                    <a:pt x="17317" y="10562"/>
                  </a:lnTo>
                  <a:cubicBezTo>
                    <a:pt x="17100" y="10614"/>
                    <a:pt x="16933" y="10789"/>
                    <a:pt x="16894" y="11009"/>
                  </a:cubicBezTo>
                  <a:cubicBezTo>
                    <a:pt x="16710" y="12021"/>
                    <a:pt x="16311" y="12981"/>
                    <a:pt x="15729" y="13826"/>
                  </a:cubicBezTo>
                  <a:cubicBezTo>
                    <a:pt x="15605" y="14007"/>
                    <a:pt x="15596" y="14246"/>
                    <a:pt x="15711" y="14436"/>
                  </a:cubicBezTo>
                  <a:lnTo>
                    <a:pt x="16154" y="15179"/>
                  </a:lnTo>
                  <a:lnTo>
                    <a:pt x="15179" y="16154"/>
                  </a:lnTo>
                  <a:lnTo>
                    <a:pt x="14439" y="15710"/>
                  </a:lnTo>
                  <a:cubicBezTo>
                    <a:pt x="14349" y="15656"/>
                    <a:pt x="14247" y="15629"/>
                    <a:pt x="14146" y="15629"/>
                  </a:cubicBezTo>
                  <a:cubicBezTo>
                    <a:pt x="14033" y="15629"/>
                    <a:pt x="13922" y="15662"/>
                    <a:pt x="13826" y="15729"/>
                  </a:cubicBezTo>
                  <a:cubicBezTo>
                    <a:pt x="12981" y="16311"/>
                    <a:pt x="12021" y="16707"/>
                    <a:pt x="11009" y="16891"/>
                  </a:cubicBezTo>
                  <a:cubicBezTo>
                    <a:pt x="10789" y="16933"/>
                    <a:pt x="10614" y="17099"/>
                    <a:pt x="10562" y="17317"/>
                  </a:cubicBezTo>
                  <a:lnTo>
                    <a:pt x="10351" y="18192"/>
                  </a:lnTo>
                  <a:lnTo>
                    <a:pt x="8974" y="18192"/>
                  </a:lnTo>
                  <a:lnTo>
                    <a:pt x="8763" y="17317"/>
                  </a:lnTo>
                  <a:cubicBezTo>
                    <a:pt x="8712" y="17099"/>
                    <a:pt x="8536" y="16933"/>
                    <a:pt x="8316" y="16891"/>
                  </a:cubicBezTo>
                  <a:cubicBezTo>
                    <a:pt x="7304" y="16707"/>
                    <a:pt x="6344" y="16311"/>
                    <a:pt x="5499" y="15729"/>
                  </a:cubicBezTo>
                  <a:cubicBezTo>
                    <a:pt x="5404" y="15662"/>
                    <a:pt x="5293" y="15629"/>
                    <a:pt x="5181" y="15629"/>
                  </a:cubicBezTo>
                  <a:cubicBezTo>
                    <a:pt x="5081" y="15629"/>
                    <a:pt x="4979" y="15656"/>
                    <a:pt x="4889" y="15710"/>
                  </a:cubicBezTo>
                  <a:lnTo>
                    <a:pt x="4146" y="16154"/>
                  </a:lnTo>
                  <a:lnTo>
                    <a:pt x="3171" y="15179"/>
                  </a:lnTo>
                  <a:lnTo>
                    <a:pt x="3615" y="14436"/>
                  </a:lnTo>
                  <a:cubicBezTo>
                    <a:pt x="3729" y="14246"/>
                    <a:pt x="3723" y="14007"/>
                    <a:pt x="3597" y="13826"/>
                  </a:cubicBezTo>
                  <a:cubicBezTo>
                    <a:pt x="3014" y="12981"/>
                    <a:pt x="2618" y="12021"/>
                    <a:pt x="2434" y="11009"/>
                  </a:cubicBezTo>
                  <a:cubicBezTo>
                    <a:pt x="2392" y="10789"/>
                    <a:pt x="2226" y="10614"/>
                    <a:pt x="2011" y="10562"/>
                  </a:cubicBezTo>
                  <a:lnTo>
                    <a:pt x="1133" y="10351"/>
                  </a:lnTo>
                  <a:lnTo>
                    <a:pt x="1133" y="8974"/>
                  </a:lnTo>
                  <a:lnTo>
                    <a:pt x="2008" y="8763"/>
                  </a:lnTo>
                  <a:cubicBezTo>
                    <a:pt x="2226" y="8711"/>
                    <a:pt x="2392" y="8536"/>
                    <a:pt x="2431" y="8316"/>
                  </a:cubicBezTo>
                  <a:cubicBezTo>
                    <a:pt x="2615" y="7304"/>
                    <a:pt x="3014" y="6344"/>
                    <a:pt x="3597" y="5499"/>
                  </a:cubicBezTo>
                  <a:cubicBezTo>
                    <a:pt x="3720" y="5317"/>
                    <a:pt x="3729" y="5079"/>
                    <a:pt x="3615" y="4889"/>
                  </a:cubicBezTo>
                  <a:lnTo>
                    <a:pt x="3171" y="4146"/>
                  </a:lnTo>
                  <a:lnTo>
                    <a:pt x="4146" y="3171"/>
                  </a:lnTo>
                  <a:lnTo>
                    <a:pt x="4889" y="3614"/>
                  </a:lnTo>
                  <a:cubicBezTo>
                    <a:pt x="4979" y="3669"/>
                    <a:pt x="5081" y="3696"/>
                    <a:pt x="5181" y="3696"/>
                  </a:cubicBezTo>
                  <a:cubicBezTo>
                    <a:pt x="5293" y="3696"/>
                    <a:pt x="5404" y="3663"/>
                    <a:pt x="5499" y="3596"/>
                  </a:cubicBezTo>
                  <a:cubicBezTo>
                    <a:pt x="6344" y="3014"/>
                    <a:pt x="7304" y="2618"/>
                    <a:pt x="8316" y="2434"/>
                  </a:cubicBezTo>
                  <a:cubicBezTo>
                    <a:pt x="8536" y="2392"/>
                    <a:pt x="8712" y="2226"/>
                    <a:pt x="8763" y="2008"/>
                  </a:cubicBezTo>
                  <a:lnTo>
                    <a:pt x="8974" y="1132"/>
                  </a:lnTo>
                  <a:close/>
                  <a:moveTo>
                    <a:pt x="8530" y="0"/>
                  </a:moveTo>
                  <a:cubicBezTo>
                    <a:pt x="8268" y="0"/>
                    <a:pt x="8041" y="178"/>
                    <a:pt x="7981" y="432"/>
                  </a:cubicBezTo>
                  <a:lnTo>
                    <a:pt x="7748" y="1392"/>
                  </a:lnTo>
                  <a:cubicBezTo>
                    <a:pt x="6833" y="1604"/>
                    <a:pt x="5961" y="1963"/>
                    <a:pt x="5167" y="2461"/>
                  </a:cubicBezTo>
                  <a:lnTo>
                    <a:pt x="4348" y="1969"/>
                  </a:lnTo>
                  <a:cubicBezTo>
                    <a:pt x="4260" y="1915"/>
                    <a:pt x="4160" y="1889"/>
                    <a:pt x="4061" y="1889"/>
                  </a:cubicBezTo>
                  <a:cubicBezTo>
                    <a:pt x="3913" y="1889"/>
                    <a:pt x="3767" y="1946"/>
                    <a:pt x="3657" y="2056"/>
                  </a:cubicBezTo>
                  <a:lnTo>
                    <a:pt x="2057" y="3657"/>
                  </a:lnTo>
                  <a:cubicBezTo>
                    <a:pt x="1872" y="3841"/>
                    <a:pt x="1839" y="4125"/>
                    <a:pt x="1972" y="4348"/>
                  </a:cubicBezTo>
                  <a:lnTo>
                    <a:pt x="2461" y="5163"/>
                  </a:lnTo>
                  <a:cubicBezTo>
                    <a:pt x="1963" y="5958"/>
                    <a:pt x="1604" y="6830"/>
                    <a:pt x="1395" y="7745"/>
                  </a:cubicBezTo>
                  <a:lnTo>
                    <a:pt x="435" y="7978"/>
                  </a:lnTo>
                  <a:cubicBezTo>
                    <a:pt x="179" y="8041"/>
                    <a:pt x="0" y="8267"/>
                    <a:pt x="0" y="8530"/>
                  </a:cubicBezTo>
                  <a:lnTo>
                    <a:pt x="0" y="10795"/>
                  </a:lnTo>
                  <a:cubicBezTo>
                    <a:pt x="0" y="11057"/>
                    <a:pt x="179" y="11284"/>
                    <a:pt x="432" y="11344"/>
                  </a:cubicBezTo>
                  <a:lnTo>
                    <a:pt x="1392" y="11580"/>
                  </a:lnTo>
                  <a:cubicBezTo>
                    <a:pt x="1604" y="12492"/>
                    <a:pt x="1963" y="13364"/>
                    <a:pt x="2461" y="14158"/>
                  </a:cubicBezTo>
                  <a:lnTo>
                    <a:pt x="1969" y="14977"/>
                  </a:lnTo>
                  <a:cubicBezTo>
                    <a:pt x="1836" y="15200"/>
                    <a:pt x="1872" y="15484"/>
                    <a:pt x="2057" y="15668"/>
                  </a:cubicBezTo>
                  <a:lnTo>
                    <a:pt x="3657" y="17268"/>
                  </a:lnTo>
                  <a:cubicBezTo>
                    <a:pt x="3766" y="17378"/>
                    <a:pt x="3911" y="17435"/>
                    <a:pt x="4057" y="17435"/>
                  </a:cubicBezTo>
                  <a:cubicBezTo>
                    <a:pt x="4157" y="17435"/>
                    <a:pt x="4258" y="17408"/>
                    <a:pt x="4348" y="17353"/>
                  </a:cubicBezTo>
                  <a:lnTo>
                    <a:pt x="5164" y="16864"/>
                  </a:lnTo>
                  <a:cubicBezTo>
                    <a:pt x="5958" y="17362"/>
                    <a:pt x="6830" y="17721"/>
                    <a:pt x="7745" y="17930"/>
                  </a:cubicBezTo>
                  <a:lnTo>
                    <a:pt x="7978" y="18890"/>
                  </a:lnTo>
                  <a:cubicBezTo>
                    <a:pt x="8041" y="19147"/>
                    <a:pt x="8268" y="19325"/>
                    <a:pt x="8530" y="19325"/>
                  </a:cubicBezTo>
                  <a:lnTo>
                    <a:pt x="10795" y="19325"/>
                  </a:lnTo>
                  <a:cubicBezTo>
                    <a:pt x="11058" y="19325"/>
                    <a:pt x="11284" y="19147"/>
                    <a:pt x="11344" y="18893"/>
                  </a:cubicBezTo>
                  <a:lnTo>
                    <a:pt x="11577" y="17933"/>
                  </a:lnTo>
                  <a:cubicBezTo>
                    <a:pt x="12492" y="17721"/>
                    <a:pt x="13364" y="17362"/>
                    <a:pt x="14159" y="16864"/>
                  </a:cubicBezTo>
                  <a:lnTo>
                    <a:pt x="14977" y="17356"/>
                  </a:lnTo>
                  <a:cubicBezTo>
                    <a:pt x="15066" y="17410"/>
                    <a:pt x="15166" y="17436"/>
                    <a:pt x="15266" y="17436"/>
                  </a:cubicBezTo>
                  <a:cubicBezTo>
                    <a:pt x="15413" y="17436"/>
                    <a:pt x="15559" y="17379"/>
                    <a:pt x="15668" y="17271"/>
                  </a:cubicBezTo>
                  <a:lnTo>
                    <a:pt x="17269" y="15668"/>
                  </a:lnTo>
                  <a:cubicBezTo>
                    <a:pt x="17453" y="15484"/>
                    <a:pt x="17489" y="15200"/>
                    <a:pt x="17353" y="14977"/>
                  </a:cubicBezTo>
                  <a:lnTo>
                    <a:pt x="16864" y="14161"/>
                  </a:lnTo>
                  <a:cubicBezTo>
                    <a:pt x="17362" y="13367"/>
                    <a:pt x="17722" y="12495"/>
                    <a:pt x="17930" y="11580"/>
                  </a:cubicBezTo>
                  <a:lnTo>
                    <a:pt x="18890" y="11347"/>
                  </a:lnTo>
                  <a:cubicBezTo>
                    <a:pt x="19147" y="11284"/>
                    <a:pt x="19325" y="11057"/>
                    <a:pt x="19325" y="10795"/>
                  </a:cubicBezTo>
                  <a:lnTo>
                    <a:pt x="19325" y="8530"/>
                  </a:lnTo>
                  <a:cubicBezTo>
                    <a:pt x="19325" y="8267"/>
                    <a:pt x="19147" y="8041"/>
                    <a:pt x="18893" y="7981"/>
                  </a:cubicBezTo>
                  <a:lnTo>
                    <a:pt x="17933" y="7748"/>
                  </a:lnTo>
                  <a:cubicBezTo>
                    <a:pt x="17722" y="6833"/>
                    <a:pt x="17362" y="5961"/>
                    <a:pt x="16864" y="5166"/>
                  </a:cubicBezTo>
                  <a:lnTo>
                    <a:pt x="17356" y="4348"/>
                  </a:lnTo>
                  <a:cubicBezTo>
                    <a:pt x="17489" y="4128"/>
                    <a:pt x="17453" y="3841"/>
                    <a:pt x="17272" y="3657"/>
                  </a:cubicBezTo>
                  <a:lnTo>
                    <a:pt x="15668" y="2056"/>
                  </a:lnTo>
                  <a:cubicBezTo>
                    <a:pt x="15559" y="1947"/>
                    <a:pt x="15415" y="1890"/>
                    <a:pt x="15268" y="1890"/>
                  </a:cubicBezTo>
                  <a:cubicBezTo>
                    <a:pt x="15168" y="1890"/>
                    <a:pt x="15068" y="1917"/>
                    <a:pt x="14977" y="1972"/>
                  </a:cubicBezTo>
                  <a:lnTo>
                    <a:pt x="14162" y="2461"/>
                  </a:lnTo>
                  <a:cubicBezTo>
                    <a:pt x="13367" y="1963"/>
                    <a:pt x="12495" y="1604"/>
                    <a:pt x="11580" y="1395"/>
                  </a:cubicBezTo>
                  <a:lnTo>
                    <a:pt x="11347" y="435"/>
                  </a:lnTo>
                  <a:cubicBezTo>
                    <a:pt x="11284" y="178"/>
                    <a:pt x="11058" y="0"/>
                    <a:pt x="107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Google Shape;9269;p66">
              <a:extLst>
                <a:ext uri="{FF2B5EF4-FFF2-40B4-BE49-F238E27FC236}">
                  <a16:creationId xmlns:a16="http://schemas.microsoft.com/office/drawing/2014/main" id="{6094DD68-19FA-FDFE-418E-F1D9D263C76F}"/>
                </a:ext>
              </a:extLst>
            </p:cNvPr>
            <p:cNvSpPr/>
            <p:nvPr/>
          </p:nvSpPr>
          <p:spPr>
            <a:xfrm>
              <a:off x="2810775" y="975075"/>
              <a:ext cx="206025" cy="198150"/>
            </a:xfrm>
            <a:custGeom>
              <a:avLst/>
              <a:gdLst/>
              <a:ahLst/>
              <a:cxnLst/>
              <a:rect l="l" t="t" r="r" b="b"/>
              <a:pathLst>
                <a:path w="8241" h="7926" extrusionOk="0">
                  <a:moveTo>
                    <a:pt x="4275" y="1132"/>
                  </a:moveTo>
                  <a:cubicBezTo>
                    <a:pt x="4640" y="1132"/>
                    <a:pt x="5009" y="1203"/>
                    <a:pt x="5360" y="1348"/>
                  </a:cubicBezTo>
                  <a:cubicBezTo>
                    <a:pt x="6416" y="1785"/>
                    <a:pt x="7108" y="2818"/>
                    <a:pt x="7108" y="3962"/>
                  </a:cubicBezTo>
                  <a:cubicBezTo>
                    <a:pt x="7105" y="5527"/>
                    <a:pt x="5840" y="6792"/>
                    <a:pt x="4276" y="6795"/>
                  </a:cubicBezTo>
                  <a:cubicBezTo>
                    <a:pt x="3131" y="6795"/>
                    <a:pt x="2099" y="6103"/>
                    <a:pt x="1661" y="5046"/>
                  </a:cubicBezTo>
                  <a:cubicBezTo>
                    <a:pt x="1223" y="3987"/>
                    <a:pt x="1465" y="2770"/>
                    <a:pt x="2274" y="1961"/>
                  </a:cubicBezTo>
                  <a:cubicBezTo>
                    <a:pt x="2815" y="1419"/>
                    <a:pt x="3538" y="1132"/>
                    <a:pt x="4275" y="1132"/>
                  </a:cubicBezTo>
                  <a:close/>
                  <a:moveTo>
                    <a:pt x="4276" y="1"/>
                  </a:moveTo>
                  <a:cubicBezTo>
                    <a:pt x="2672" y="1"/>
                    <a:pt x="1229" y="964"/>
                    <a:pt x="613" y="2447"/>
                  </a:cubicBezTo>
                  <a:cubicBezTo>
                    <a:pt x="0" y="3926"/>
                    <a:pt x="341" y="5632"/>
                    <a:pt x="1474" y="6764"/>
                  </a:cubicBezTo>
                  <a:cubicBezTo>
                    <a:pt x="2232" y="7523"/>
                    <a:pt x="3247" y="7926"/>
                    <a:pt x="4279" y="7926"/>
                  </a:cubicBezTo>
                  <a:cubicBezTo>
                    <a:pt x="4789" y="7926"/>
                    <a:pt x="5302" y="7828"/>
                    <a:pt x="5791" y="7625"/>
                  </a:cubicBezTo>
                  <a:cubicBezTo>
                    <a:pt x="7274" y="7009"/>
                    <a:pt x="8240" y="5566"/>
                    <a:pt x="8240" y="3962"/>
                  </a:cubicBezTo>
                  <a:cubicBezTo>
                    <a:pt x="8237" y="1773"/>
                    <a:pt x="6465" y="1"/>
                    <a:pt x="42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" name="Google Shape;9268;p66">
              <a:extLst>
                <a:ext uri="{FF2B5EF4-FFF2-40B4-BE49-F238E27FC236}">
                  <a16:creationId xmlns:a16="http://schemas.microsoft.com/office/drawing/2014/main" id="{166A9BD2-C050-6371-DA21-C99AA6DE38B8}"/>
                </a:ext>
              </a:extLst>
            </p:cNvPr>
            <p:cNvSpPr/>
            <p:nvPr/>
          </p:nvSpPr>
          <p:spPr>
            <a:xfrm>
              <a:off x="2762000" y="918475"/>
              <a:ext cx="311400" cy="311400"/>
            </a:xfrm>
            <a:custGeom>
              <a:avLst/>
              <a:gdLst/>
              <a:ahLst/>
              <a:cxnLst/>
              <a:rect l="l" t="t" r="r" b="b"/>
              <a:pathLst>
                <a:path w="12456" h="12456" extrusionOk="0">
                  <a:moveTo>
                    <a:pt x="6227" y="1133"/>
                  </a:moveTo>
                  <a:cubicBezTo>
                    <a:pt x="9038" y="1133"/>
                    <a:pt x="11323" y="3418"/>
                    <a:pt x="11323" y="6226"/>
                  </a:cubicBezTo>
                  <a:cubicBezTo>
                    <a:pt x="11323" y="9038"/>
                    <a:pt x="9038" y="11323"/>
                    <a:pt x="6227" y="11323"/>
                  </a:cubicBezTo>
                  <a:cubicBezTo>
                    <a:pt x="3419" y="11323"/>
                    <a:pt x="1133" y="9038"/>
                    <a:pt x="1133" y="6226"/>
                  </a:cubicBezTo>
                  <a:cubicBezTo>
                    <a:pt x="1133" y="3418"/>
                    <a:pt x="3419" y="1133"/>
                    <a:pt x="6227" y="1133"/>
                  </a:cubicBezTo>
                  <a:close/>
                  <a:moveTo>
                    <a:pt x="6227" y="0"/>
                  </a:moveTo>
                  <a:cubicBezTo>
                    <a:pt x="2794" y="0"/>
                    <a:pt x="1" y="2793"/>
                    <a:pt x="1" y="6226"/>
                  </a:cubicBezTo>
                  <a:cubicBezTo>
                    <a:pt x="1" y="9663"/>
                    <a:pt x="2794" y="12456"/>
                    <a:pt x="6227" y="12456"/>
                  </a:cubicBezTo>
                  <a:cubicBezTo>
                    <a:pt x="9663" y="12456"/>
                    <a:pt x="12456" y="9663"/>
                    <a:pt x="12456" y="6226"/>
                  </a:cubicBezTo>
                  <a:cubicBezTo>
                    <a:pt x="12456" y="2793"/>
                    <a:pt x="9663" y="0"/>
                    <a:pt x="62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Google Shape;9427;p66">
            <a:extLst>
              <a:ext uri="{FF2B5EF4-FFF2-40B4-BE49-F238E27FC236}">
                <a16:creationId xmlns:a16="http://schemas.microsoft.com/office/drawing/2014/main" id="{9FC5264A-7BAA-17C0-67E1-02860340E264}"/>
              </a:ext>
            </a:extLst>
          </p:cNvPr>
          <p:cNvSpPr/>
          <p:nvPr/>
        </p:nvSpPr>
        <p:spPr>
          <a:xfrm>
            <a:off x="5327377" y="2018762"/>
            <a:ext cx="453920" cy="360648"/>
          </a:xfrm>
          <a:custGeom>
            <a:avLst/>
            <a:gdLst/>
            <a:ahLst/>
            <a:cxnLst/>
            <a:rect l="l" t="t" r="r" b="b"/>
            <a:pathLst>
              <a:path w="19325" h="14718" extrusionOk="0">
                <a:moveTo>
                  <a:pt x="14192" y="1133"/>
                </a:moveTo>
                <a:cubicBezTo>
                  <a:pt x="14974" y="1133"/>
                  <a:pt x="15520" y="1906"/>
                  <a:pt x="15261" y="2643"/>
                </a:cubicBezTo>
                <a:cubicBezTo>
                  <a:pt x="15131" y="3008"/>
                  <a:pt x="15403" y="3395"/>
                  <a:pt x="15792" y="3398"/>
                </a:cubicBezTo>
                <a:lnTo>
                  <a:pt x="17628" y="3398"/>
                </a:lnTo>
                <a:cubicBezTo>
                  <a:pt x="17939" y="3398"/>
                  <a:pt x="18193" y="3648"/>
                  <a:pt x="18193" y="3962"/>
                </a:cubicBezTo>
                <a:lnTo>
                  <a:pt x="18193" y="10756"/>
                </a:lnTo>
                <a:cubicBezTo>
                  <a:pt x="18193" y="11070"/>
                  <a:pt x="17939" y="11324"/>
                  <a:pt x="17628" y="11324"/>
                </a:cubicBezTo>
                <a:lnTo>
                  <a:pt x="10230" y="11324"/>
                </a:lnTo>
                <a:lnTo>
                  <a:pt x="10230" y="9624"/>
                </a:lnTo>
                <a:cubicBezTo>
                  <a:pt x="11480" y="9624"/>
                  <a:pt x="12492" y="8609"/>
                  <a:pt x="12492" y="7359"/>
                </a:cubicBezTo>
                <a:cubicBezTo>
                  <a:pt x="12492" y="6109"/>
                  <a:pt x="11480" y="5095"/>
                  <a:pt x="10230" y="5095"/>
                </a:cubicBezTo>
                <a:lnTo>
                  <a:pt x="10230" y="3398"/>
                </a:lnTo>
                <a:lnTo>
                  <a:pt x="12592" y="3398"/>
                </a:lnTo>
                <a:cubicBezTo>
                  <a:pt x="12981" y="3395"/>
                  <a:pt x="13253" y="3008"/>
                  <a:pt x="13123" y="2643"/>
                </a:cubicBezTo>
                <a:cubicBezTo>
                  <a:pt x="12863" y="1906"/>
                  <a:pt x="13410" y="1133"/>
                  <a:pt x="14192" y="1133"/>
                </a:cubicBezTo>
                <a:close/>
                <a:moveTo>
                  <a:pt x="9098" y="3398"/>
                </a:moveTo>
                <a:lnTo>
                  <a:pt x="9098" y="5759"/>
                </a:lnTo>
                <a:cubicBezTo>
                  <a:pt x="9098" y="6082"/>
                  <a:pt x="9363" y="6323"/>
                  <a:pt x="9663" y="6323"/>
                </a:cubicBezTo>
                <a:cubicBezTo>
                  <a:pt x="9726" y="6323"/>
                  <a:pt x="9790" y="6313"/>
                  <a:pt x="9853" y="6290"/>
                </a:cubicBezTo>
                <a:cubicBezTo>
                  <a:pt x="9979" y="6247"/>
                  <a:pt x="10105" y="6226"/>
                  <a:pt x="10229" y="6226"/>
                </a:cubicBezTo>
                <a:cubicBezTo>
                  <a:pt x="10828" y="6226"/>
                  <a:pt x="11357" y="6708"/>
                  <a:pt x="11360" y="7353"/>
                </a:cubicBezTo>
                <a:cubicBezTo>
                  <a:pt x="11362" y="8003"/>
                  <a:pt x="10832" y="8493"/>
                  <a:pt x="10229" y="8493"/>
                </a:cubicBezTo>
                <a:cubicBezTo>
                  <a:pt x="10108" y="8493"/>
                  <a:pt x="9985" y="8473"/>
                  <a:pt x="9862" y="8431"/>
                </a:cubicBezTo>
                <a:cubicBezTo>
                  <a:pt x="9829" y="8419"/>
                  <a:pt x="9796" y="8410"/>
                  <a:pt x="9759" y="8404"/>
                </a:cubicBezTo>
                <a:cubicBezTo>
                  <a:pt x="9726" y="8398"/>
                  <a:pt x="9692" y="8395"/>
                  <a:pt x="9659" y="8395"/>
                </a:cubicBezTo>
                <a:cubicBezTo>
                  <a:pt x="9350" y="8395"/>
                  <a:pt x="9090" y="8653"/>
                  <a:pt x="9098" y="8975"/>
                </a:cubicBezTo>
                <a:lnTo>
                  <a:pt x="9098" y="11324"/>
                </a:lnTo>
                <a:lnTo>
                  <a:pt x="6737" y="11324"/>
                </a:lnTo>
                <a:cubicBezTo>
                  <a:pt x="6344" y="11324"/>
                  <a:pt x="6073" y="11710"/>
                  <a:pt x="6202" y="12079"/>
                </a:cubicBezTo>
                <a:cubicBezTo>
                  <a:pt x="6462" y="12813"/>
                  <a:pt x="5916" y="13585"/>
                  <a:pt x="5134" y="13585"/>
                </a:cubicBezTo>
                <a:cubicBezTo>
                  <a:pt x="4352" y="13585"/>
                  <a:pt x="3805" y="12813"/>
                  <a:pt x="4065" y="12079"/>
                </a:cubicBezTo>
                <a:cubicBezTo>
                  <a:pt x="4195" y="11710"/>
                  <a:pt x="3923" y="11324"/>
                  <a:pt x="3533" y="11324"/>
                </a:cubicBezTo>
                <a:lnTo>
                  <a:pt x="1700" y="11324"/>
                </a:lnTo>
                <a:cubicBezTo>
                  <a:pt x="1386" y="11324"/>
                  <a:pt x="1133" y="11070"/>
                  <a:pt x="1133" y="10756"/>
                </a:cubicBezTo>
                <a:lnTo>
                  <a:pt x="1133" y="3962"/>
                </a:lnTo>
                <a:cubicBezTo>
                  <a:pt x="1133" y="3648"/>
                  <a:pt x="1386" y="3398"/>
                  <a:pt x="1700" y="3398"/>
                </a:cubicBezTo>
                <a:lnTo>
                  <a:pt x="2941" y="3398"/>
                </a:lnTo>
                <a:cubicBezTo>
                  <a:pt x="2570" y="4829"/>
                  <a:pt x="3654" y="6227"/>
                  <a:pt x="5134" y="6227"/>
                </a:cubicBezTo>
                <a:cubicBezTo>
                  <a:pt x="6613" y="6227"/>
                  <a:pt x="7697" y="4829"/>
                  <a:pt x="7326" y="3398"/>
                </a:cubicBezTo>
                <a:close/>
                <a:moveTo>
                  <a:pt x="14192" y="1"/>
                </a:moveTo>
                <a:cubicBezTo>
                  <a:pt x="12942" y="1"/>
                  <a:pt x="11927" y="1012"/>
                  <a:pt x="11927" y="2266"/>
                </a:cubicBezTo>
                <a:lnTo>
                  <a:pt x="6399" y="2266"/>
                </a:lnTo>
                <a:cubicBezTo>
                  <a:pt x="5910" y="2266"/>
                  <a:pt x="5650" y="2842"/>
                  <a:pt x="5979" y="3208"/>
                </a:cubicBezTo>
                <a:cubicBezTo>
                  <a:pt x="6631" y="3938"/>
                  <a:pt x="6112" y="5095"/>
                  <a:pt x="5134" y="5095"/>
                </a:cubicBezTo>
                <a:cubicBezTo>
                  <a:pt x="4155" y="5095"/>
                  <a:pt x="3636" y="3938"/>
                  <a:pt x="4291" y="3208"/>
                </a:cubicBezTo>
                <a:cubicBezTo>
                  <a:pt x="4617" y="2842"/>
                  <a:pt x="4358" y="2266"/>
                  <a:pt x="3868" y="2266"/>
                </a:cubicBezTo>
                <a:lnTo>
                  <a:pt x="1700" y="2266"/>
                </a:lnTo>
                <a:cubicBezTo>
                  <a:pt x="761" y="2266"/>
                  <a:pt x="1" y="3023"/>
                  <a:pt x="1" y="3962"/>
                </a:cubicBezTo>
                <a:lnTo>
                  <a:pt x="1" y="10756"/>
                </a:lnTo>
                <a:cubicBezTo>
                  <a:pt x="1" y="11695"/>
                  <a:pt x="761" y="12453"/>
                  <a:pt x="1700" y="12456"/>
                </a:cubicBezTo>
                <a:lnTo>
                  <a:pt x="2869" y="12456"/>
                </a:lnTo>
                <a:cubicBezTo>
                  <a:pt x="2869" y="13706"/>
                  <a:pt x="3884" y="14718"/>
                  <a:pt x="5134" y="14718"/>
                </a:cubicBezTo>
                <a:cubicBezTo>
                  <a:pt x="6384" y="14718"/>
                  <a:pt x="7398" y="13706"/>
                  <a:pt x="7398" y="12456"/>
                </a:cubicBezTo>
                <a:lnTo>
                  <a:pt x="17628" y="12456"/>
                </a:lnTo>
                <a:cubicBezTo>
                  <a:pt x="18564" y="12453"/>
                  <a:pt x="19325" y="11695"/>
                  <a:pt x="19325" y="10756"/>
                </a:cubicBezTo>
                <a:lnTo>
                  <a:pt x="19325" y="3962"/>
                </a:lnTo>
                <a:cubicBezTo>
                  <a:pt x="19325" y="3023"/>
                  <a:pt x="18564" y="2266"/>
                  <a:pt x="17628" y="2266"/>
                </a:cubicBezTo>
                <a:lnTo>
                  <a:pt x="16457" y="2266"/>
                </a:lnTo>
                <a:cubicBezTo>
                  <a:pt x="16457" y="1012"/>
                  <a:pt x="15442" y="1"/>
                  <a:pt x="14192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20" name="Google Shape;9297;p66">
            <a:extLst>
              <a:ext uri="{FF2B5EF4-FFF2-40B4-BE49-F238E27FC236}">
                <a16:creationId xmlns:a16="http://schemas.microsoft.com/office/drawing/2014/main" id="{B5F650CE-95E6-2CE0-3997-952D3BB2FFEC}"/>
              </a:ext>
            </a:extLst>
          </p:cNvPr>
          <p:cNvGrpSpPr/>
          <p:nvPr/>
        </p:nvGrpSpPr>
        <p:grpSpPr>
          <a:xfrm>
            <a:off x="7343741" y="1981963"/>
            <a:ext cx="435719" cy="409304"/>
            <a:chOff x="2676100" y="1456375"/>
            <a:chExt cx="501100" cy="424450"/>
          </a:xfrm>
          <a:solidFill>
            <a:schemeClr val="tx1"/>
          </a:solidFill>
        </p:grpSpPr>
        <p:sp>
          <p:nvSpPr>
            <p:cNvPr id="21" name="Google Shape;9298;p66">
              <a:extLst>
                <a:ext uri="{FF2B5EF4-FFF2-40B4-BE49-F238E27FC236}">
                  <a16:creationId xmlns:a16="http://schemas.microsoft.com/office/drawing/2014/main" id="{E77EDD67-6F03-6E19-3D23-EEB08C1F4E6B}"/>
                </a:ext>
              </a:extLst>
            </p:cNvPr>
            <p:cNvSpPr/>
            <p:nvPr/>
          </p:nvSpPr>
          <p:spPr>
            <a:xfrm>
              <a:off x="3079725" y="1534750"/>
              <a:ext cx="97475" cy="268275"/>
            </a:xfrm>
            <a:custGeom>
              <a:avLst/>
              <a:gdLst/>
              <a:ahLst/>
              <a:cxnLst/>
              <a:rect l="l" t="t" r="r" b="b"/>
              <a:pathLst>
                <a:path w="3899" h="10731" extrusionOk="0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0" y="387"/>
                    <a:pt x="0" y="746"/>
                    <a:pt x="221" y="966"/>
                  </a:cubicBezTo>
                  <a:cubicBezTo>
                    <a:pt x="2657" y="3397"/>
                    <a:pt x="2657" y="7340"/>
                    <a:pt x="221" y="9771"/>
                  </a:cubicBezTo>
                  <a:cubicBezTo>
                    <a:pt x="6" y="9992"/>
                    <a:pt x="9" y="10345"/>
                    <a:pt x="230" y="10565"/>
                  </a:cubicBezTo>
                  <a:cubicBezTo>
                    <a:pt x="340" y="10675"/>
                    <a:pt x="484" y="10730"/>
                    <a:pt x="629" y="10730"/>
                  </a:cubicBezTo>
                  <a:cubicBezTo>
                    <a:pt x="770" y="10730"/>
                    <a:pt x="912" y="10677"/>
                    <a:pt x="1021" y="10571"/>
                  </a:cubicBezTo>
                  <a:cubicBezTo>
                    <a:pt x="3898" y="7700"/>
                    <a:pt x="3898" y="3038"/>
                    <a:pt x="1021" y="166"/>
                  </a:cubicBez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2" name="Google Shape;9299;p66">
              <a:extLst>
                <a:ext uri="{FF2B5EF4-FFF2-40B4-BE49-F238E27FC236}">
                  <a16:creationId xmlns:a16="http://schemas.microsoft.com/office/drawing/2014/main" id="{52B6F420-777D-C4C5-012A-DE99EB77C072}"/>
                </a:ext>
              </a:extLst>
            </p:cNvPr>
            <p:cNvSpPr/>
            <p:nvPr/>
          </p:nvSpPr>
          <p:spPr>
            <a:xfrm>
              <a:off x="3039725" y="1574925"/>
              <a:ext cx="75350" cy="188250"/>
            </a:xfrm>
            <a:custGeom>
              <a:avLst/>
              <a:gdLst/>
              <a:ahLst/>
              <a:cxnLst/>
              <a:rect l="l" t="t" r="r" b="b"/>
              <a:pathLst>
                <a:path w="3014" h="7530" extrusionOk="0">
                  <a:moveTo>
                    <a:pt x="629" y="1"/>
                  </a:moveTo>
                  <a:cubicBezTo>
                    <a:pt x="484" y="1"/>
                    <a:pt x="339" y="56"/>
                    <a:pt x="230" y="166"/>
                  </a:cubicBezTo>
                  <a:cubicBezTo>
                    <a:pt x="12" y="383"/>
                    <a:pt x="9" y="736"/>
                    <a:pt x="224" y="960"/>
                  </a:cubicBezTo>
                  <a:cubicBezTo>
                    <a:pt x="1769" y="2506"/>
                    <a:pt x="1769" y="5018"/>
                    <a:pt x="224" y="6564"/>
                  </a:cubicBezTo>
                  <a:cubicBezTo>
                    <a:pt x="0" y="6784"/>
                    <a:pt x="0" y="7144"/>
                    <a:pt x="224" y="7364"/>
                  </a:cubicBezTo>
                  <a:cubicBezTo>
                    <a:pt x="334" y="7474"/>
                    <a:pt x="479" y="7529"/>
                    <a:pt x="624" y="7529"/>
                  </a:cubicBezTo>
                  <a:cubicBezTo>
                    <a:pt x="769" y="7529"/>
                    <a:pt x="913" y="7474"/>
                    <a:pt x="1024" y="7364"/>
                  </a:cubicBezTo>
                  <a:cubicBezTo>
                    <a:pt x="3013" y="5374"/>
                    <a:pt x="3013" y="2149"/>
                    <a:pt x="1024" y="160"/>
                  </a:cubicBezTo>
                  <a:cubicBezTo>
                    <a:pt x="913" y="53"/>
                    <a:pt x="771" y="1"/>
                    <a:pt x="6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3" name="Google Shape;9300;p66">
              <a:extLst>
                <a:ext uri="{FF2B5EF4-FFF2-40B4-BE49-F238E27FC236}">
                  <a16:creationId xmlns:a16="http://schemas.microsoft.com/office/drawing/2014/main" id="{5BE6A564-A620-25BA-86BB-0211DEEC19AF}"/>
                </a:ext>
              </a:extLst>
            </p:cNvPr>
            <p:cNvSpPr/>
            <p:nvPr/>
          </p:nvSpPr>
          <p:spPr>
            <a:xfrm>
              <a:off x="2676100" y="1456375"/>
              <a:ext cx="340700" cy="424450"/>
            </a:xfrm>
            <a:custGeom>
              <a:avLst/>
              <a:gdLst/>
              <a:ahLst/>
              <a:cxnLst/>
              <a:rect l="l" t="t" r="r" b="b"/>
              <a:pathLst>
                <a:path w="13628" h="16978" extrusionOk="0">
                  <a:moveTo>
                    <a:pt x="2265" y="6792"/>
                  </a:moveTo>
                  <a:lnTo>
                    <a:pt x="2265" y="10189"/>
                  </a:lnTo>
                  <a:lnTo>
                    <a:pt x="1700" y="10189"/>
                  </a:lnTo>
                  <a:cubicBezTo>
                    <a:pt x="1386" y="10189"/>
                    <a:pt x="1133" y="9935"/>
                    <a:pt x="1133" y="9621"/>
                  </a:cubicBezTo>
                  <a:lnTo>
                    <a:pt x="1133" y="7356"/>
                  </a:lnTo>
                  <a:cubicBezTo>
                    <a:pt x="1133" y="7042"/>
                    <a:pt x="1386" y="6792"/>
                    <a:pt x="1700" y="6792"/>
                  </a:cubicBezTo>
                  <a:close/>
                  <a:moveTo>
                    <a:pt x="5701" y="5659"/>
                  </a:moveTo>
                  <a:lnTo>
                    <a:pt x="5701" y="11321"/>
                  </a:lnTo>
                  <a:lnTo>
                    <a:pt x="3965" y="11321"/>
                  </a:lnTo>
                  <a:cubicBezTo>
                    <a:pt x="3651" y="11321"/>
                    <a:pt x="3397" y="11067"/>
                    <a:pt x="3397" y="10753"/>
                  </a:cubicBezTo>
                  <a:lnTo>
                    <a:pt x="3397" y="6224"/>
                  </a:lnTo>
                  <a:cubicBezTo>
                    <a:pt x="3397" y="5910"/>
                    <a:pt x="3651" y="5659"/>
                    <a:pt x="3965" y="5659"/>
                  </a:cubicBezTo>
                  <a:close/>
                  <a:moveTo>
                    <a:pt x="10230" y="2827"/>
                  </a:moveTo>
                  <a:lnTo>
                    <a:pt x="10230" y="14150"/>
                  </a:lnTo>
                  <a:lnTo>
                    <a:pt x="6833" y="11602"/>
                  </a:lnTo>
                  <a:lnTo>
                    <a:pt x="6833" y="5376"/>
                  </a:lnTo>
                  <a:lnTo>
                    <a:pt x="10230" y="2827"/>
                  </a:lnTo>
                  <a:close/>
                  <a:moveTo>
                    <a:pt x="11927" y="1130"/>
                  </a:moveTo>
                  <a:cubicBezTo>
                    <a:pt x="12241" y="1130"/>
                    <a:pt x="12495" y="1381"/>
                    <a:pt x="12495" y="1695"/>
                  </a:cubicBezTo>
                  <a:lnTo>
                    <a:pt x="12495" y="15282"/>
                  </a:lnTo>
                  <a:cubicBezTo>
                    <a:pt x="12495" y="15596"/>
                    <a:pt x="12241" y="15847"/>
                    <a:pt x="11927" y="15847"/>
                  </a:cubicBezTo>
                  <a:cubicBezTo>
                    <a:pt x="11613" y="15847"/>
                    <a:pt x="11363" y="15596"/>
                    <a:pt x="11363" y="15282"/>
                  </a:cubicBezTo>
                  <a:lnTo>
                    <a:pt x="11363" y="1695"/>
                  </a:lnTo>
                  <a:cubicBezTo>
                    <a:pt x="11363" y="1381"/>
                    <a:pt x="11613" y="1130"/>
                    <a:pt x="11927" y="1130"/>
                  </a:cubicBezTo>
                  <a:close/>
                  <a:moveTo>
                    <a:pt x="11925" y="0"/>
                  </a:moveTo>
                  <a:cubicBezTo>
                    <a:pt x="11115" y="0"/>
                    <a:pt x="10405" y="580"/>
                    <a:pt x="10257" y="1393"/>
                  </a:cubicBezTo>
                  <a:lnTo>
                    <a:pt x="6079" y="4527"/>
                  </a:lnTo>
                  <a:lnTo>
                    <a:pt x="3965" y="4527"/>
                  </a:lnTo>
                  <a:cubicBezTo>
                    <a:pt x="3243" y="4527"/>
                    <a:pt x="2603" y="4980"/>
                    <a:pt x="2362" y="5659"/>
                  </a:cubicBezTo>
                  <a:lnTo>
                    <a:pt x="1700" y="5659"/>
                  </a:lnTo>
                  <a:cubicBezTo>
                    <a:pt x="761" y="5659"/>
                    <a:pt x="0" y="6417"/>
                    <a:pt x="0" y="7356"/>
                  </a:cubicBezTo>
                  <a:lnTo>
                    <a:pt x="0" y="9621"/>
                  </a:lnTo>
                  <a:cubicBezTo>
                    <a:pt x="0" y="10560"/>
                    <a:pt x="761" y="11318"/>
                    <a:pt x="1700" y="11321"/>
                  </a:cubicBezTo>
                  <a:lnTo>
                    <a:pt x="2362" y="11321"/>
                  </a:lnTo>
                  <a:cubicBezTo>
                    <a:pt x="2603" y="11997"/>
                    <a:pt x="3243" y="12450"/>
                    <a:pt x="3965" y="12453"/>
                  </a:cubicBezTo>
                  <a:lnTo>
                    <a:pt x="6079" y="12453"/>
                  </a:lnTo>
                  <a:lnTo>
                    <a:pt x="10257" y="15584"/>
                  </a:lnTo>
                  <a:cubicBezTo>
                    <a:pt x="10405" y="16397"/>
                    <a:pt x="11115" y="16977"/>
                    <a:pt x="11925" y="16977"/>
                  </a:cubicBezTo>
                  <a:cubicBezTo>
                    <a:pt x="11976" y="16977"/>
                    <a:pt x="12027" y="16975"/>
                    <a:pt x="12078" y="16970"/>
                  </a:cubicBezTo>
                  <a:cubicBezTo>
                    <a:pt x="12954" y="16892"/>
                    <a:pt x="13624" y="16161"/>
                    <a:pt x="13627" y="15282"/>
                  </a:cubicBezTo>
                  <a:lnTo>
                    <a:pt x="13627" y="1695"/>
                  </a:lnTo>
                  <a:cubicBezTo>
                    <a:pt x="13624" y="816"/>
                    <a:pt x="12954" y="85"/>
                    <a:pt x="12078" y="7"/>
                  </a:cubicBezTo>
                  <a:cubicBezTo>
                    <a:pt x="12027" y="2"/>
                    <a:pt x="11976" y="0"/>
                    <a:pt x="119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Google Shape;534;p38"/>
          <p:cNvGrpSpPr/>
          <p:nvPr/>
        </p:nvGrpSpPr>
        <p:grpSpPr>
          <a:xfrm>
            <a:off x="4267925" y="2468832"/>
            <a:ext cx="1137900" cy="861417"/>
            <a:chOff x="2333960" y="2049193"/>
            <a:chExt cx="1137900" cy="861417"/>
          </a:xfrm>
        </p:grpSpPr>
        <p:sp>
          <p:nvSpPr>
            <p:cNvPr id="535" name="Google Shape;535;p38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8"/>
          <p:cNvGrpSpPr/>
          <p:nvPr/>
        </p:nvGrpSpPr>
        <p:grpSpPr>
          <a:xfrm>
            <a:off x="709965" y="606115"/>
            <a:ext cx="3841072" cy="2032136"/>
            <a:chOff x="323275" y="322475"/>
            <a:chExt cx="8490434" cy="4491900"/>
          </a:xfrm>
        </p:grpSpPr>
        <p:sp>
          <p:nvSpPr>
            <p:cNvPr id="538" name="Google Shape;538;p38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9" name="Google Shape;539;p38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540" name="Google Shape;540;p38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1" name="Google Shape;541;p38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8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8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4" name="Google Shape;544;p38"/>
          <p:cNvSpPr txBox="1">
            <a:spLocks noGrp="1"/>
          </p:cNvSpPr>
          <p:nvPr>
            <p:ph type="title"/>
          </p:nvPr>
        </p:nvSpPr>
        <p:spPr>
          <a:xfrm>
            <a:off x="817050" y="1196798"/>
            <a:ext cx="36339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e solução</a:t>
            </a:r>
            <a:endParaRPr dirty="0"/>
          </a:p>
        </p:txBody>
      </p:sp>
      <p:grpSp>
        <p:nvGrpSpPr>
          <p:cNvPr id="545" name="Google Shape;545;p38"/>
          <p:cNvGrpSpPr/>
          <p:nvPr/>
        </p:nvGrpSpPr>
        <p:grpSpPr>
          <a:xfrm>
            <a:off x="303350" y="2424432"/>
            <a:ext cx="1137900" cy="861417"/>
            <a:chOff x="2333960" y="2049193"/>
            <a:chExt cx="1137900" cy="861417"/>
          </a:xfrm>
        </p:grpSpPr>
        <p:sp>
          <p:nvSpPr>
            <p:cNvPr id="546" name="Google Shape;546;p38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8"/>
          <p:cNvGrpSpPr/>
          <p:nvPr/>
        </p:nvGrpSpPr>
        <p:grpSpPr>
          <a:xfrm>
            <a:off x="4058525" y="130205"/>
            <a:ext cx="1137900" cy="861417"/>
            <a:chOff x="2333960" y="2049193"/>
            <a:chExt cx="1137900" cy="861417"/>
          </a:xfrm>
        </p:grpSpPr>
        <p:sp>
          <p:nvSpPr>
            <p:cNvPr id="549" name="Google Shape;549;p38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511;p35">
            <a:extLst>
              <a:ext uri="{FF2B5EF4-FFF2-40B4-BE49-F238E27FC236}">
                <a16:creationId xmlns:a16="http://schemas.microsoft.com/office/drawing/2014/main" id="{D4379877-D48E-A6D1-FF6F-AFCCC169DF73}"/>
              </a:ext>
            </a:extLst>
          </p:cNvPr>
          <p:cNvSpPr txBox="1">
            <a:spLocks/>
          </p:cNvSpPr>
          <p:nvPr/>
        </p:nvSpPr>
        <p:spPr>
          <a:xfrm>
            <a:off x="3759865" y="179952"/>
            <a:ext cx="16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/>
              <a:t>02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31"/>
          <p:cNvGrpSpPr/>
          <p:nvPr/>
        </p:nvGrpSpPr>
        <p:grpSpPr>
          <a:xfrm>
            <a:off x="2798377" y="2992984"/>
            <a:ext cx="2692322" cy="1512015"/>
            <a:chOff x="2625225" y="855400"/>
            <a:chExt cx="1307714" cy="899687"/>
          </a:xfrm>
        </p:grpSpPr>
        <p:sp>
          <p:nvSpPr>
            <p:cNvPr id="432" name="Google Shape;432;p3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31"/>
          <p:cNvGrpSpPr/>
          <p:nvPr/>
        </p:nvGrpSpPr>
        <p:grpSpPr>
          <a:xfrm>
            <a:off x="4325207" y="1260160"/>
            <a:ext cx="2692322" cy="1512015"/>
            <a:chOff x="2625225" y="855400"/>
            <a:chExt cx="1307714" cy="899687"/>
          </a:xfrm>
        </p:grpSpPr>
        <p:sp>
          <p:nvSpPr>
            <p:cNvPr id="435" name="Google Shape;435;p3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31"/>
          <p:cNvGrpSpPr/>
          <p:nvPr/>
        </p:nvGrpSpPr>
        <p:grpSpPr>
          <a:xfrm>
            <a:off x="841469" y="1260160"/>
            <a:ext cx="2692322" cy="1512015"/>
            <a:chOff x="2625225" y="855400"/>
            <a:chExt cx="1307714" cy="899687"/>
          </a:xfrm>
        </p:grpSpPr>
        <p:sp>
          <p:nvSpPr>
            <p:cNvPr id="438" name="Google Shape;438;p3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31"/>
          <p:cNvSpPr txBox="1">
            <a:spLocks noGrp="1"/>
          </p:cNvSpPr>
          <p:nvPr>
            <p:ph type="title"/>
          </p:nvPr>
        </p:nvSpPr>
        <p:spPr>
          <a:xfrm>
            <a:off x="1028882" y="162795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Drawing</a:t>
            </a:r>
            <a:endParaRPr dirty="0"/>
          </a:p>
        </p:txBody>
      </p:sp>
      <p:sp>
        <p:nvSpPr>
          <p:cNvPr id="441" name="Google Shape;441;p31"/>
          <p:cNvSpPr txBox="1">
            <a:spLocks noGrp="1"/>
          </p:cNvSpPr>
          <p:nvPr>
            <p:ph type="subTitle" idx="1"/>
          </p:nvPr>
        </p:nvSpPr>
        <p:spPr>
          <a:xfrm>
            <a:off x="1028882" y="210660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Desenha landmarks nos objetos analisados</a:t>
            </a:r>
            <a:endParaRPr dirty="0"/>
          </a:p>
        </p:txBody>
      </p:sp>
      <p:sp>
        <p:nvSpPr>
          <p:cNvPr id="442" name="Google Shape;442;p31"/>
          <p:cNvSpPr txBox="1">
            <a:spLocks noGrp="1"/>
          </p:cNvSpPr>
          <p:nvPr>
            <p:ph type="title" idx="15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Técnicas Utilizadas</a:t>
            </a:r>
            <a:endParaRPr dirty="0"/>
          </a:p>
        </p:txBody>
      </p:sp>
      <p:sp>
        <p:nvSpPr>
          <p:cNvPr id="443" name="Google Shape;443;p31"/>
          <p:cNvSpPr txBox="1">
            <a:spLocks noGrp="1"/>
          </p:cNvSpPr>
          <p:nvPr>
            <p:ph type="title" idx="2"/>
          </p:nvPr>
        </p:nvSpPr>
        <p:spPr>
          <a:xfrm>
            <a:off x="2798377" y="1578507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title" idx="3"/>
          </p:nvPr>
        </p:nvSpPr>
        <p:spPr>
          <a:xfrm>
            <a:off x="4512682" y="162795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Face Mesh</a:t>
            </a:r>
            <a:endParaRPr dirty="0"/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4"/>
          </p:nvPr>
        </p:nvSpPr>
        <p:spPr>
          <a:xfrm>
            <a:off x="4512682" y="210660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Método do Mediapipe para detecção de rostos</a:t>
            </a:r>
            <a:endParaRPr dirty="0"/>
          </a:p>
        </p:txBody>
      </p:sp>
      <p:sp>
        <p:nvSpPr>
          <p:cNvPr id="446" name="Google Shape;446;p31"/>
          <p:cNvSpPr txBox="1">
            <a:spLocks noGrp="1"/>
          </p:cNvSpPr>
          <p:nvPr>
            <p:ph type="title" idx="5"/>
          </p:nvPr>
        </p:nvSpPr>
        <p:spPr>
          <a:xfrm>
            <a:off x="6282177" y="1578507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47" name="Google Shape;447;p31"/>
          <p:cNvSpPr txBox="1">
            <a:spLocks noGrp="1"/>
          </p:cNvSpPr>
          <p:nvPr>
            <p:ph type="title" idx="6"/>
          </p:nvPr>
        </p:nvSpPr>
        <p:spPr>
          <a:xfrm>
            <a:off x="2847041" y="3360807"/>
            <a:ext cx="2450257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Video Capture</a:t>
            </a:r>
            <a:endParaRPr dirty="0"/>
          </a:p>
        </p:txBody>
      </p:sp>
      <p:sp>
        <p:nvSpPr>
          <p:cNvPr id="448" name="Google Shape;448;p31"/>
          <p:cNvSpPr txBox="1">
            <a:spLocks noGrp="1"/>
          </p:cNvSpPr>
          <p:nvPr>
            <p:ph type="subTitle" idx="7"/>
          </p:nvPr>
        </p:nvSpPr>
        <p:spPr>
          <a:xfrm>
            <a:off x="2991798" y="383945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Método do Open CV para detectar e utilizar a câmera</a:t>
            </a:r>
            <a:endParaRPr dirty="0"/>
          </a:p>
        </p:txBody>
      </p:sp>
      <p:sp>
        <p:nvSpPr>
          <p:cNvPr id="449" name="Google Shape;449;p31"/>
          <p:cNvSpPr txBox="1">
            <a:spLocks noGrp="1"/>
          </p:cNvSpPr>
          <p:nvPr>
            <p:ph type="title" idx="8"/>
          </p:nvPr>
        </p:nvSpPr>
        <p:spPr>
          <a:xfrm>
            <a:off x="4868903" y="3229557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6"/>
          <p:cNvSpPr txBox="1">
            <a:spLocks noGrp="1"/>
          </p:cNvSpPr>
          <p:nvPr>
            <p:ph type="title"/>
          </p:nvPr>
        </p:nvSpPr>
        <p:spPr>
          <a:xfrm>
            <a:off x="2173046" y="-81643"/>
            <a:ext cx="4650900" cy="16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Exemplo:</a:t>
            </a:r>
            <a:endParaRPr sz="4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72EA975-CE5C-7A38-9BAA-4F97C19F5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37" y="1817424"/>
            <a:ext cx="2963017" cy="1773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E30D683-547F-01A4-DF37-32E3A582F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527" y="2092900"/>
            <a:ext cx="4220936" cy="12223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73F618E1-52EB-5B90-CD04-8CE466B01368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720000" y="487159"/>
            <a:ext cx="7704000" cy="484800"/>
          </a:xfrm>
        </p:spPr>
        <p:txBody>
          <a:bodyPr/>
          <a:lstStyle/>
          <a:p>
            <a:r>
              <a:rPr lang="pt-BR" dirty="0"/>
              <a:t>Cálculos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138C1B47-1387-81FE-5F96-8A1C385A8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135" y="2604903"/>
            <a:ext cx="5379729" cy="20514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63A7A546-DDF9-3B2B-271A-7A1B9A379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877" y="1099612"/>
            <a:ext cx="6204857" cy="13444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829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B78BAC6-4620-CFC6-F8D1-A68D4D0D41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926"/>
          <a:stretch>
            <a:fillRect/>
          </a:stretch>
        </p:blipFill>
        <p:spPr>
          <a:xfrm>
            <a:off x="1941763" y="607803"/>
            <a:ext cx="5260474" cy="39278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5506659"/>
      </p:ext>
    </p:extLst>
  </p:cSld>
  <p:clrMapOvr>
    <a:masterClrMapping/>
  </p:clrMapOvr>
</p:sld>
</file>

<file path=ppt/theme/theme1.xml><?xml version="1.0" encoding="utf-8"?>
<a:theme xmlns:a="http://schemas.openxmlformats.org/drawingml/2006/main" name="Kuman Business Meeting by Slidesgo">
  <a:themeElements>
    <a:clrScheme name="Simple Light">
      <a:dk1>
        <a:srgbClr val="2D2E27"/>
      </a:dk1>
      <a:lt1>
        <a:srgbClr val="FFD966"/>
      </a:lt1>
      <a:dk2>
        <a:srgbClr val="595959"/>
      </a:dk2>
      <a:lt2>
        <a:srgbClr val="F6F2E3"/>
      </a:lt2>
      <a:accent1>
        <a:srgbClr val="E4AB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125</Words>
  <Application>Microsoft Office PowerPoint</Application>
  <PresentationFormat>Apresentação na tela (16:9)</PresentationFormat>
  <Paragraphs>35</Paragraphs>
  <Slides>10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Lato</vt:lpstr>
      <vt:lpstr>Arial</vt:lpstr>
      <vt:lpstr>Varela Round</vt:lpstr>
      <vt:lpstr>Kuman Business Meeting by Slidesgo</vt:lpstr>
      <vt:lpstr>T2 – Visão Computacional</vt:lpstr>
      <vt:lpstr>01</vt:lpstr>
      <vt:lpstr>Nossas bibliotecas</vt:lpstr>
      <vt:lpstr>Pipeline do Projeto</vt:lpstr>
      <vt:lpstr>Modelo e solução</vt:lpstr>
      <vt:lpstr>Drawing</vt:lpstr>
      <vt:lpstr>Exemplo:</vt:lpstr>
      <vt:lpstr>Cálculos</vt:lpstr>
      <vt:lpstr>Apresentação do PowerPoint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Guilherme Scherer</dc:creator>
  <cp:lastModifiedBy>Guilherme Scherer</cp:lastModifiedBy>
  <cp:revision>2</cp:revision>
  <dcterms:modified xsi:type="dcterms:W3CDTF">2025-06-11T21:20:32Z</dcterms:modified>
</cp:coreProperties>
</file>