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9" r:id="rId3"/>
    <p:sldId id="260" r:id="rId4"/>
    <p:sldId id="264" r:id="rId5"/>
    <p:sldId id="262" r:id="rId6"/>
    <p:sldId id="263" r:id="rId7"/>
    <p:sldId id="258" r:id="rId8"/>
    <p:sldId id="266" r:id="rId9"/>
    <p:sldId id="302" r:id="rId10"/>
    <p:sldId id="303" r:id="rId11"/>
    <p:sldId id="267" r:id="rId12"/>
    <p:sldId id="265" r:id="rId13"/>
    <p:sldId id="304" r:id="rId14"/>
    <p:sldId id="270" r:id="rId15"/>
    <p:sldId id="269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D89019-0554-4451-BA87-5B8B30C37CD2}">
  <a:tblStyle styleId="{B1D89019-0554-4451-BA87-5B8B30C37C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4534f80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4534f80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5866b04c_1_9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15866b04c_1_9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15866b04c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15866b04c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15866b04c_1_9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15866b04c_1_9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760a3cf719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760a3cf719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60a3cf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60a3cf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bd7ecb2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bd7ecb2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60a3cf7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60a3cf7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715866b04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715866b04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7e7f3721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7e7f3721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60a3cf71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60a3cf71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715866b04c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715866b04c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6575" y="19065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6400" y="32484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4686" cy="2856586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avLst/>
              <a:gdLst/>
              <a:ahLst/>
              <a:cxnLst/>
              <a:rect l="l" t="t" r="r" b="b"/>
              <a:pathLst>
                <a:path w="8040" h="8040" extrusionOk="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bg>
      <p:bgPr>
        <a:solidFill>
          <a:schemeClr val="accent5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4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210" name="Google Shape;210;p14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141863" y="5721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80020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84929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723250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69575" y="17141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42488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4495325" y="4568875"/>
            <a:ext cx="2422721" cy="574627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2284398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-5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6856393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title" idx="2" hasCustomPrompt="1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1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4716059" y="4568875"/>
            <a:ext cx="1935763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229" name="Google Shape;229;p14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bg>
      <p:bgPr>
        <a:solidFill>
          <a:schemeClr val="accent5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5"/>
          <p:cNvGrpSpPr/>
          <p:nvPr/>
        </p:nvGrpSpPr>
        <p:grpSpPr>
          <a:xfrm>
            <a:off x="0" y="0"/>
            <a:ext cx="9155649" cy="2286311"/>
            <a:chOff x="0" y="0"/>
            <a:chExt cx="9155649" cy="2286311"/>
          </a:xfrm>
        </p:grpSpPr>
        <p:sp>
          <p:nvSpPr>
            <p:cNvPr id="237" name="Google Shape;237;p15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6375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801130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85834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84929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723250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5"/>
          <p:cNvSpPr/>
          <p:nvPr/>
        </p:nvSpPr>
        <p:spPr>
          <a:xfrm>
            <a:off x="6722825" y="4568875"/>
            <a:ext cx="2422721" cy="574627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2284398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4570395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-1607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title" idx="2" hasCustomPrompt="1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5"/>
          <p:cNvSpPr txBox="1">
            <a:spLocks noGrp="1"/>
          </p:cNvSpPr>
          <p:nvPr>
            <p:ph type="subTitle" idx="1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6930500" y="4568875"/>
            <a:ext cx="1935763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5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254" name="Google Shape;254;p15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424988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1"/>
          </p:nvPr>
        </p:nvSpPr>
        <p:spPr>
          <a:xfrm>
            <a:off x="742388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 idx="2"/>
          </p:nvPr>
        </p:nvSpPr>
        <p:spPr>
          <a:xfrm>
            <a:off x="2486325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3"/>
          </p:nvPr>
        </p:nvSpPr>
        <p:spPr>
          <a:xfrm>
            <a:off x="2803725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title" idx="4"/>
          </p:nvPr>
        </p:nvSpPr>
        <p:spPr>
          <a:xfrm>
            <a:off x="4547650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5"/>
          </p:nvPr>
        </p:nvSpPr>
        <p:spPr>
          <a:xfrm>
            <a:off x="4865050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6"/>
          </p:nvPr>
        </p:nvSpPr>
        <p:spPr>
          <a:xfrm>
            <a:off x="6608412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subTitle" idx="7"/>
          </p:nvPr>
        </p:nvSpPr>
        <p:spPr>
          <a:xfrm>
            <a:off x="6925813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8" hasCustomPrompt="1"/>
          </p:nvPr>
        </p:nvSpPr>
        <p:spPr>
          <a:xfrm>
            <a:off x="590119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9" hasCustomPrompt="1"/>
          </p:nvPr>
        </p:nvSpPr>
        <p:spPr>
          <a:xfrm>
            <a:off x="2651461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 idx="13" hasCustomPrompt="1"/>
          </p:nvPr>
        </p:nvSpPr>
        <p:spPr>
          <a:xfrm>
            <a:off x="4712863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 idx="14" hasCustomPrompt="1"/>
          </p:nvPr>
        </p:nvSpPr>
        <p:spPr>
          <a:xfrm>
            <a:off x="6773557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6"/>
          <p:cNvSpPr/>
          <p:nvPr/>
        </p:nvSpPr>
        <p:spPr>
          <a:xfrm>
            <a:off x="17428113" y="2603625"/>
            <a:ext cx="4292825" cy="2726575"/>
          </a:xfrm>
          <a:custGeom>
            <a:avLst/>
            <a:gdLst/>
            <a:ahLst/>
            <a:cxnLst/>
            <a:rect l="l" t="t" r="r" b="b"/>
            <a:pathLst>
              <a:path w="171713" h="109063" extrusionOk="0">
                <a:moveTo>
                  <a:pt x="104963" y="0"/>
                </a:moveTo>
                <a:cubicBezTo>
                  <a:pt x="94846" y="0"/>
                  <a:pt x="84717" y="2175"/>
                  <a:pt x="75200" y="6766"/>
                </a:cubicBezTo>
                <a:cubicBezTo>
                  <a:pt x="53031" y="17470"/>
                  <a:pt x="35052" y="36055"/>
                  <a:pt x="18384" y="53760"/>
                </a:cubicBezTo>
                <a:cubicBezTo>
                  <a:pt x="10252" y="62404"/>
                  <a:pt x="0" y="71214"/>
                  <a:pt x="322" y="84323"/>
                </a:cubicBezTo>
                <a:cubicBezTo>
                  <a:pt x="643" y="97587"/>
                  <a:pt x="23241" y="99551"/>
                  <a:pt x="33374" y="101992"/>
                </a:cubicBezTo>
                <a:cubicBezTo>
                  <a:pt x="50596" y="106140"/>
                  <a:pt x="69232" y="109063"/>
                  <a:pt x="87686" y="109063"/>
                </a:cubicBezTo>
                <a:cubicBezTo>
                  <a:pt x="103447" y="109063"/>
                  <a:pt x="119075" y="106931"/>
                  <a:pt x="133577" y="101611"/>
                </a:cubicBezTo>
                <a:lnTo>
                  <a:pt x="134255" y="101361"/>
                </a:lnTo>
                <a:cubicBezTo>
                  <a:pt x="154198" y="93836"/>
                  <a:pt x="170867" y="77858"/>
                  <a:pt x="171331" y="55463"/>
                </a:cubicBezTo>
                <a:cubicBezTo>
                  <a:pt x="171712" y="36936"/>
                  <a:pt x="160782" y="21566"/>
                  <a:pt x="145364" y="11921"/>
                </a:cubicBezTo>
                <a:cubicBezTo>
                  <a:pt x="133031" y="4191"/>
                  <a:pt x="119008" y="0"/>
                  <a:pt x="104963" y="0"/>
                </a:cubicBezTo>
                <a:close/>
              </a:path>
            </a:pathLst>
          </a:custGeom>
          <a:solidFill>
            <a:srgbClr val="029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18307688" y="3179050"/>
            <a:ext cx="3032250" cy="1753225"/>
          </a:xfrm>
          <a:custGeom>
            <a:avLst/>
            <a:gdLst/>
            <a:ahLst/>
            <a:cxnLst/>
            <a:rect l="l" t="t" r="r" b="b"/>
            <a:pathLst>
              <a:path w="121290" h="70129" extrusionOk="0">
                <a:moveTo>
                  <a:pt x="71233" y="1"/>
                </a:moveTo>
                <a:cubicBezTo>
                  <a:pt x="59531" y="1"/>
                  <a:pt x="48529" y="4166"/>
                  <a:pt x="38255" y="12479"/>
                </a:cubicBezTo>
                <a:cubicBezTo>
                  <a:pt x="27063" y="21551"/>
                  <a:pt x="13228" y="34077"/>
                  <a:pt x="8097" y="48043"/>
                </a:cubicBezTo>
                <a:cubicBezTo>
                  <a:pt x="0" y="70129"/>
                  <a:pt x="33469" y="68069"/>
                  <a:pt x="46732" y="68438"/>
                </a:cubicBezTo>
                <a:cubicBezTo>
                  <a:pt x="48053" y="68474"/>
                  <a:pt x="49385" y="68493"/>
                  <a:pt x="50725" y="68493"/>
                </a:cubicBezTo>
                <a:cubicBezTo>
                  <a:pt x="70704" y="68493"/>
                  <a:pt x="92398" y="64259"/>
                  <a:pt x="105966" y="48626"/>
                </a:cubicBezTo>
                <a:cubicBezTo>
                  <a:pt x="121289" y="30957"/>
                  <a:pt x="111228" y="11074"/>
                  <a:pt x="91345" y="3799"/>
                </a:cubicBezTo>
                <a:cubicBezTo>
                  <a:pt x="85582" y="1692"/>
                  <a:pt x="79975" y="465"/>
                  <a:pt x="74510" y="108"/>
                </a:cubicBezTo>
                <a:cubicBezTo>
                  <a:pt x="73411" y="36"/>
                  <a:pt x="72319" y="1"/>
                  <a:pt x="7123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17886213" y="43029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48"/>
                  <a:pt x="9716" y="3744"/>
                  <a:pt x="9716" y="5708"/>
                </a:cubicBezTo>
                <a:cubicBezTo>
                  <a:pt x="9707" y="7851"/>
                  <a:pt x="7956" y="9268"/>
                  <a:pt x="6130" y="9268"/>
                </a:cubicBezTo>
                <a:cubicBezTo>
                  <a:pt x="5257" y="9268"/>
                  <a:pt x="4367" y="8944"/>
                  <a:pt x="3643" y="8220"/>
                </a:cubicBezTo>
                <a:cubicBezTo>
                  <a:pt x="1405" y="5982"/>
                  <a:pt x="2988" y="2148"/>
                  <a:pt x="6156" y="2148"/>
                </a:cubicBezTo>
                <a:close/>
                <a:moveTo>
                  <a:pt x="6155" y="1"/>
                </a:moveTo>
                <a:cubicBezTo>
                  <a:pt x="4670" y="1"/>
                  <a:pt x="3211" y="580"/>
                  <a:pt x="2119" y="1672"/>
                </a:cubicBezTo>
                <a:cubicBezTo>
                  <a:pt x="488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4" y="434"/>
                </a:cubicBezTo>
                <a:cubicBezTo>
                  <a:pt x="7629" y="142"/>
                  <a:pt x="6889" y="1"/>
                  <a:pt x="6155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6"/>
          <p:cNvSpPr/>
          <p:nvPr/>
        </p:nvSpPr>
        <p:spPr>
          <a:xfrm>
            <a:off x="17059613" y="55974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60"/>
                  <a:pt x="9704" y="3744"/>
                  <a:pt x="9704" y="5708"/>
                </a:cubicBezTo>
                <a:cubicBezTo>
                  <a:pt x="9704" y="7851"/>
                  <a:pt x="7955" y="9269"/>
                  <a:pt x="6130" y="9269"/>
                </a:cubicBezTo>
                <a:cubicBezTo>
                  <a:pt x="5257" y="9269"/>
                  <a:pt x="4368" y="8945"/>
                  <a:pt x="3644" y="8220"/>
                </a:cubicBezTo>
                <a:cubicBezTo>
                  <a:pt x="1393" y="5982"/>
                  <a:pt x="2989" y="2148"/>
                  <a:pt x="6156" y="2148"/>
                </a:cubicBezTo>
                <a:close/>
                <a:moveTo>
                  <a:pt x="6156" y="1"/>
                </a:moveTo>
                <a:cubicBezTo>
                  <a:pt x="4671" y="1"/>
                  <a:pt x="3211" y="580"/>
                  <a:pt x="2120" y="1672"/>
                </a:cubicBezTo>
                <a:cubicBezTo>
                  <a:pt x="489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5" y="434"/>
                </a:cubicBezTo>
                <a:cubicBezTo>
                  <a:pt x="7630" y="142"/>
                  <a:pt x="6890" y="1"/>
                  <a:pt x="615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20209113" y="3662650"/>
            <a:ext cx="296775" cy="285575"/>
          </a:xfrm>
          <a:custGeom>
            <a:avLst/>
            <a:gdLst/>
            <a:ahLst/>
            <a:cxnLst/>
            <a:rect l="l" t="t" r="r" b="b"/>
            <a:pathLst>
              <a:path w="11871" h="11423" extrusionOk="0">
                <a:moveTo>
                  <a:pt x="6156" y="2148"/>
                </a:moveTo>
                <a:cubicBezTo>
                  <a:pt x="8120" y="2160"/>
                  <a:pt x="9704" y="3743"/>
                  <a:pt x="9716" y="5708"/>
                </a:cubicBezTo>
                <a:cubicBezTo>
                  <a:pt x="9716" y="7850"/>
                  <a:pt x="7961" y="9268"/>
                  <a:pt x="6133" y="9268"/>
                </a:cubicBezTo>
                <a:cubicBezTo>
                  <a:pt x="5259" y="9268"/>
                  <a:pt x="4368" y="8944"/>
                  <a:pt x="3644" y="8220"/>
                </a:cubicBezTo>
                <a:cubicBezTo>
                  <a:pt x="1405" y="5982"/>
                  <a:pt x="2989" y="2148"/>
                  <a:pt x="6156" y="2148"/>
                </a:cubicBezTo>
                <a:close/>
                <a:moveTo>
                  <a:pt x="6159" y="0"/>
                </a:moveTo>
                <a:cubicBezTo>
                  <a:pt x="4671" y="0"/>
                  <a:pt x="3211" y="580"/>
                  <a:pt x="2120" y="1672"/>
                </a:cubicBezTo>
                <a:cubicBezTo>
                  <a:pt x="489" y="3303"/>
                  <a:pt x="0" y="5755"/>
                  <a:pt x="881" y="7899"/>
                </a:cubicBezTo>
                <a:cubicBezTo>
                  <a:pt x="1763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71" y="3398"/>
                  <a:pt x="10478" y="1314"/>
                  <a:pt x="8347" y="433"/>
                </a:cubicBezTo>
                <a:cubicBezTo>
                  <a:pt x="7638" y="142"/>
                  <a:pt x="6895" y="0"/>
                  <a:pt x="6159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18989913" y="32885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704" y="3444"/>
                </a:moveTo>
                <a:cubicBezTo>
                  <a:pt x="18812" y="3456"/>
                  <a:pt x="22956" y="7588"/>
                  <a:pt x="22956" y="12708"/>
                </a:cubicBezTo>
                <a:cubicBezTo>
                  <a:pt x="22956" y="16446"/>
                  <a:pt x="20705" y="19816"/>
                  <a:pt x="17241" y="21256"/>
                </a:cubicBezTo>
                <a:cubicBezTo>
                  <a:pt x="16097" y="21729"/>
                  <a:pt x="14895" y="21960"/>
                  <a:pt x="13703" y="21960"/>
                </a:cubicBezTo>
                <a:cubicBezTo>
                  <a:pt x="11294" y="21960"/>
                  <a:pt x="8924" y="21020"/>
                  <a:pt x="7156" y="19244"/>
                </a:cubicBezTo>
                <a:cubicBezTo>
                  <a:pt x="4513" y="16601"/>
                  <a:pt x="3715" y="12612"/>
                  <a:pt x="5156" y="9159"/>
                </a:cubicBezTo>
                <a:cubicBezTo>
                  <a:pt x="6585" y="5695"/>
                  <a:pt x="9954" y="3444"/>
                  <a:pt x="13704" y="3444"/>
                </a:cubicBezTo>
                <a:close/>
                <a:moveTo>
                  <a:pt x="13706" y="1"/>
                </a:moveTo>
                <a:cubicBezTo>
                  <a:pt x="10403" y="1"/>
                  <a:pt x="7152" y="1290"/>
                  <a:pt x="4715" y="3718"/>
                </a:cubicBezTo>
                <a:cubicBezTo>
                  <a:pt x="1084" y="7350"/>
                  <a:pt x="0" y="12815"/>
                  <a:pt x="1965" y="17565"/>
                </a:cubicBezTo>
                <a:cubicBezTo>
                  <a:pt x="3929" y="22316"/>
                  <a:pt x="8561" y="25400"/>
                  <a:pt x="13704" y="25411"/>
                </a:cubicBezTo>
                <a:cubicBezTo>
                  <a:pt x="20717" y="25400"/>
                  <a:pt x="26397" y="19720"/>
                  <a:pt x="26408" y="12708"/>
                </a:cubicBezTo>
                <a:cubicBezTo>
                  <a:pt x="26408" y="7564"/>
                  <a:pt x="23313" y="2932"/>
                  <a:pt x="18562" y="968"/>
                </a:cubicBezTo>
                <a:cubicBezTo>
                  <a:pt x="16992" y="317"/>
                  <a:pt x="15343" y="1"/>
                  <a:pt x="137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20369838" y="19050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675" y="3456"/>
                </a:moveTo>
                <a:cubicBezTo>
                  <a:pt x="13685" y="3456"/>
                  <a:pt x="13695" y="3456"/>
                  <a:pt x="13705" y="3456"/>
                </a:cubicBezTo>
                <a:cubicBezTo>
                  <a:pt x="18813" y="3456"/>
                  <a:pt x="22956" y="7600"/>
                  <a:pt x="22956" y="12707"/>
                </a:cubicBezTo>
                <a:cubicBezTo>
                  <a:pt x="22956" y="16446"/>
                  <a:pt x="20706" y="19827"/>
                  <a:pt x="17241" y="21256"/>
                </a:cubicBezTo>
                <a:cubicBezTo>
                  <a:pt x="16097" y="21734"/>
                  <a:pt x="14893" y="21965"/>
                  <a:pt x="13700" y="21965"/>
                </a:cubicBezTo>
                <a:cubicBezTo>
                  <a:pt x="11292" y="21965"/>
                  <a:pt x="8924" y="21023"/>
                  <a:pt x="7156" y="19256"/>
                </a:cubicBezTo>
                <a:cubicBezTo>
                  <a:pt x="4513" y="16601"/>
                  <a:pt x="3716" y="12624"/>
                  <a:pt x="5144" y="9159"/>
                </a:cubicBezTo>
                <a:cubicBezTo>
                  <a:pt x="6581" y="5716"/>
                  <a:pt x="9937" y="3456"/>
                  <a:pt x="13675" y="3456"/>
                </a:cubicBezTo>
                <a:close/>
                <a:moveTo>
                  <a:pt x="13699" y="1"/>
                </a:moveTo>
                <a:cubicBezTo>
                  <a:pt x="10392" y="1"/>
                  <a:pt x="7144" y="1290"/>
                  <a:pt x="4716" y="3718"/>
                </a:cubicBezTo>
                <a:cubicBezTo>
                  <a:pt x="1084" y="7361"/>
                  <a:pt x="1" y="12826"/>
                  <a:pt x="1965" y="17565"/>
                </a:cubicBezTo>
                <a:cubicBezTo>
                  <a:pt x="3930" y="22316"/>
                  <a:pt x="8561" y="25411"/>
                  <a:pt x="13705" y="25411"/>
                </a:cubicBezTo>
                <a:cubicBezTo>
                  <a:pt x="20718" y="25399"/>
                  <a:pt x="26397" y="19720"/>
                  <a:pt x="26409" y="12707"/>
                </a:cubicBezTo>
                <a:cubicBezTo>
                  <a:pt x="26409" y="7564"/>
                  <a:pt x="23313" y="2932"/>
                  <a:pt x="18563" y="968"/>
                </a:cubicBezTo>
                <a:cubicBezTo>
                  <a:pt x="16989" y="317"/>
                  <a:pt x="15337" y="1"/>
                  <a:pt x="13699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/>
          <p:nvPr/>
        </p:nvSpPr>
        <p:spPr>
          <a:xfrm>
            <a:off x="18751488" y="5678775"/>
            <a:ext cx="1161775" cy="1161775"/>
          </a:xfrm>
          <a:custGeom>
            <a:avLst/>
            <a:gdLst/>
            <a:ahLst/>
            <a:cxnLst/>
            <a:rect l="l" t="t" r="r" b="b"/>
            <a:pathLst>
              <a:path w="46471" h="46471" extrusionOk="0">
                <a:moveTo>
                  <a:pt x="23241" y="8621"/>
                </a:moveTo>
                <a:cubicBezTo>
                  <a:pt x="31314" y="8633"/>
                  <a:pt x="37850" y="15169"/>
                  <a:pt x="37862" y="23242"/>
                </a:cubicBezTo>
                <a:cubicBezTo>
                  <a:pt x="37862" y="29147"/>
                  <a:pt x="34290" y="34481"/>
                  <a:pt x="28837" y="36743"/>
                </a:cubicBezTo>
                <a:cubicBezTo>
                  <a:pt x="27028" y="37492"/>
                  <a:pt x="25128" y="37856"/>
                  <a:pt x="23244" y="37856"/>
                </a:cubicBezTo>
                <a:cubicBezTo>
                  <a:pt x="19440" y="37856"/>
                  <a:pt x="15702" y="36371"/>
                  <a:pt x="12907" y="33576"/>
                </a:cubicBezTo>
                <a:cubicBezTo>
                  <a:pt x="8728" y="29397"/>
                  <a:pt x="7478" y="23111"/>
                  <a:pt x="9740" y="17646"/>
                </a:cubicBezTo>
                <a:cubicBezTo>
                  <a:pt x="12002" y="12181"/>
                  <a:pt x="17324" y="8621"/>
                  <a:pt x="23241" y="8621"/>
                </a:cubicBezTo>
                <a:close/>
                <a:moveTo>
                  <a:pt x="23241" y="1"/>
                </a:moveTo>
                <a:cubicBezTo>
                  <a:pt x="10418" y="1"/>
                  <a:pt x="0" y="10419"/>
                  <a:pt x="0" y="23242"/>
                </a:cubicBezTo>
                <a:cubicBezTo>
                  <a:pt x="0" y="36053"/>
                  <a:pt x="10430" y="46471"/>
                  <a:pt x="23241" y="46471"/>
                </a:cubicBezTo>
                <a:cubicBezTo>
                  <a:pt x="36053" y="46471"/>
                  <a:pt x="46471" y="36053"/>
                  <a:pt x="46471" y="23242"/>
                </a:cubicBezTo>
                <a:cubicBezTo>
                  <a:pt x="46471" y="10419"/>
                  <a:pt x="36053" y="1"/>
                  <a:pt x="2324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14516438" y="5624300"/>
            <a:ext cx="95875" cy="81950"/>
          </a:xfrm>
          <a:custGeom>
            <a:avLst/>
            <a:gdLst/>
            <a:ahLst/>
            <a:cxnLst/>
            <a:rect l="l" t="t" r="r" b="b"/>
            <a:pathLst>
              <a:path w="3835" h="3278" extrusionOk="0">
                <a:moveTo>
                  <a:pt x="2191" y="1"/>
                </a:moveTo>
                <a:cubicBezTo>
                  <a:pt x="739" y="1"/>
                  <a:pt x="0" y="1763"/>
                  <a:pt x="1036" y="2799"/>
                </a:cubicBezTo>
                <a:cubicBezTo>
                  <a:pt x="1370" y="3129"/>
                  <a:pt x="1780" y="3277"/>
                  <a:pt x="2182" y="3277"/>
                </a:cubicBezTo>
                <a:cubicBezTo>
                  <a:pt x="3026" y="3277"/>
                  <a:pt x="3834" y="2624"/>
                  <a:pt x="3834" y="1632"/>
                </a:cubicBezTo>
                <a:cubicBezTo>
                  <a:pt x="3834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19945688" y="4144950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1" y="1"/>
                </a:moveTo>
                <a:cubicBezTo>
                  <a:pt x="727" y="1"/>
                  <a:pt x="0" y="1763"/>
                  <a:pt x="1024" y="2799"/>
                </a:cubicBezTo>
                <a:cubicBezTo>
                  <a:pt x="1359" y="3133"/>
                  <a:pt x="1770" y="3283"/>
                  <a:pt x="2172" y="3283"/>
                </a:cubicBezTo>
                <a:cubicBezTo>
                  <a:pt x="3015" y="3283"/>
                  <a:pt x="3822" y="2627"/>
                  <a:pt x="3822" y="1644"/>
                </a:cubicBezTo>
                <a:cubicBezTo>
                  <a:pt x="3822" y="739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20424013" y="5020075"/>
            <a:ext cx="95575" cy="81825"/>
          </a:xfrm>
          <a:custGeom>
            <a:avLst/>
            <a:gdLst/>
            <a:ahLst/>
            <a:cxnLst/>
            <a:rect l="l" t="t" r="r" b="b"/>
            <a:pathLst>
              <a:path w="3823" h="3273" extrusionOk="0">
                <a:moveTo>
                  <a:pt x="2191" y="0"/>
                </a:moveTo>
                <a:cubicBezTo>
                  <a:pt x="727" y="0"/>
                  <a:pt x="1" y="1762"/>
                  <a:pt x="1037" y="2786"/>
                </a:cubicBezTo>
                <a:cubicBezTo>
                  <a:pt x="1369" y="3122"/>
                  <a:pt x="1779" y="3273"/>
                  <a:pt x="2181" y="3273"/>
                </a:cubicBezTo>
                <a:cubicBezTo>
                  <a:pt x="3019" y="3273"/>
                  <a:pt x="3823" y="2620"/>
                  <a:pt x="3823" y="1631"/>
                </a:cubicBezTo>
                <a:cubicBezTo>
                  <a:pt x="3823" y="726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18142188" y="2668575"/>
            <a:ext cx="95575" cy="81850"/>
          </a:xfrm>
          <a:custGeom>
            <a:avLst/>
            <a:gdLst/>
            <a:ahLst/>
            <a:cxnLst/>
            <a:rect l="l" t="t" r="r" b="b"/>
            <a:pathLst>
              <a:path w="3823" h="3274" extrusionOk="0">
                <a:moveTo>
                  <a:pt x="2191" y="1"/>
                </a:moveTo>
                <a:cubicBezTo>
                  <a:pt x="727" y="1"/>
                  <a:pt x="0" y="1763"/>
                  <a:pt x="1036" y="2787"/>
                </a:cubicBezTo>
                <a:cubicBezTo>
                  <a:pt x="1369" y="3123"/>
                  <a:pt x="1779" y="3274"/>
                  <a:pt x="2181" y="3274"/>
                </a:cubicBezTo>
                <a:cubicBezTo>
                  <a:pt x="3018" y="3274"/>
                  <a:pt x="3822" y="2621"/>
                  <a:pt x="3822" y="1632"/>
                </a:cubicBezTo>
                <a:cubicBezTo>
                  <a:pt x="3822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20235888" y="2956425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2" y="0"/>
                </a:moveTo>
                <a:cubicBezTo>
                  <a:pt x="727" y="0"/>
                  <a:pt x="1" y="1762"/>
                  <a:pt x="1037" y="2798"/>
                </a:cubicBezTo>
                <a:cubicBezTo>
                  <a:pt x="1368" y="3133"/>
                  <a:pt x="1776" y="3282"/>
                  <a:pt x="2176" y="3282"/>
                </a:cubicBezTo>
                <a:cubicBezTo>
                  <a:pt x="3016" y="3282"/>
                  <a:pt x="3823" y="2626"/>
                  <a:pt x="3823" y="1643"/>
                </a:cubicBezTo>
                <a:cubicBezTo>
                  <a:pt x="3823" y="738"/>
                  <a:pt x="3097" y="0"/>
                  <a:pt x="219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17097713" y="5061150"/>
            <a:ext cx="81875" cy="81575"/>
          </a:xfrm>
          <a:custGeom>
            <a:avLst/>
            <a:gdLst/>
            <a:ahLst/>
            <a:cxnLst/>
            <a:rect l="l" t="t" r="r" b="b"/>
            <a:pathLst>
              <a:path w="3275" h="3263" extrusionOk="0">
                <a:moveTo>
                  <a:pt x="1632" y="0"/>
                </a:moveTo>
                <a:cubicBezTo>
                  <a:pt x="727" y="0"/>
                  <a:pt x="0" y="726"/>
                  <a:pt x="0" y="1631"/>
                </a:cubicBezTo>
                <a:cubicBezTo>
                  <a:pt x="0" y="2536"/>
                  <a:pt x="727" y="3262"/>
                  <a:pt x="1632" y="3262"/>
                </a:cubicBezTo>
                <a:cubicBezTo>
                  <a:pt x="2536" y="3262"/>
                  <a:pt x="3275" y="2536"/>
                  <a:pt x="3275" y="1631"/>
                </a:cubicBezTo>
                <a:cubicBezTo>
                  <a:pt x="3275" y="726"/>
                  <a:pt x="2536" y="0"/>
                  <a:pt x="163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18182963" y="5264450"/>
            <a:ext cx="95875" cy="82075"/>
          </a:xfrm>
          <a:custGeom>
            <a:avLst/>
            <a:gdLst/>
            <a:ahLst/>
            <a:cxnLst/>
            <a:rect l="l" t="t" r="r" b="b"/>
            <a:pathLst>
              <a:path w="3835" h="3283" extrusionOk="0">
                <a:moveTo>
                  <a:pt x="2191" y="0"/>
                </a:moveTo>
                <a:cubicBezTo>
                  <a:pt x="739" y="0"/>
                  <a:pt x="1" y="1762"/>
                  <a:pt x="1036" y="2798"/>
                </a:cubicBezTo>
                <a:cubicBezTo>
                  <a:pt x="1371" y="3133"/>
                  <a:pt x="1782" y="3282"/>
                  <a:pt x="2184" y="3282"/>
                </a:cubicBezTo>
                <a:cubicBezTo>
                  <a:pt x="3027" y="3282"/>
                  <a:pt x="3834" y="2626"/>
                  <a:pt x="3834" y="1643"/>
                </a:cubicBezTo>
                <a:cubicBezTo>
                  <a:pt x="3834" y="738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16570263" y="5154600"/>
            <a:ext cx="39325" cy="33900"/>
          </a:xfrm>
          <a:custGeom>
            <a:avLst/>
            <a:gdLst/>
            <a:ahLst/>
            <a:cxnLst/>
            <a:rect l="l" t="t" r="r" b="b"/>
            <a:pathLst>
              <a:path w="1573" h="1356" extrusionOk="0">
                <a:moveTo>
                  <a:pt x="893" y="1"/>
                </a:moveTo>
                <a:cubicBezTo>
                  <a:pt x="298" y="1"/>
                  <a:pt x="0" y="727"/>
                  <a:pt x="417" y="1156"/>
                </a:cubicBezTo>
                <a:cubicBezTo>
                  <a:pt x="555" y="1294"/>
                  <a:pt x="724" y="1355"/>
                  <a:pt x="890" y="1355"/>
                </a:cubicBezTo>
                <a:cubicBezTo>
                  <a:pt x="1238" y="1355"/>
                  <a:pt x="1572" y="1083"/>
                  <a:pt x="1572" y="679"/>
                </a:cubicBezTo>
                <a:cubicBezTo>
                  <a:pt x="1572" y="310"/>
                  <a:pt x="1274" y="1"/>
                  <a:pt x="89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16299088" y="4312825"/>
            <a:ext cx="39325" cy="33675"/>
          </a:xfrm>
          <a:custGeom>
            <a:avLst/>
            <a:gdLst/>
            <a:ahLst/>
            <a:cxnLst/>
            <a:rect l="l" t="t" r="r" b="b"/>
            <a:pathLst>
              <a:path w="1573" h="1347" extrusionOk="0">
                <a:moveTo>
                  <a:pt x="906" y="1"/>
                </a:moveTo>
                <a:cubicBezTo>
                  <a:pt x="299" y="1"/>
                  <a:pt x="1" y="727"/>
                  <a:pt x="430" y="1144"/>
                </a:cubicBezTo>
                <a:cubicBezTo>
                  <a:pt x="566" y="1284"/>
                  <a:pt x="735" y="1346"/>
                  <a:pt x="901" y="1346"/>
                </a:cubicBezTo>
                <a:cubicBezTo>
                  <a:pt x="1243" y="1346"/>
                  <a:pt x="1573" y="1080"/>
                  <a:pt x="1573" y="680"/>
                </a:cubicBezTo>
                <a:cubicBezTo>
                  <a:pt x="1573" y="299"/>
                  <a:pt x="1275" y="1"/>
                  <a:pt x="9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18256188" y="331480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5" y="0"/>
                </a:moveTo>
                <a:cubicBezTo>
                  <a:pt x="298" y="0"/>
                  <a:pt x="0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18836913" y="3331475"/>
            <a:ext cx="39325" cy="33875"/>
          </a:xfrm>
          <a:custGeom>
            <a:avLst/>
            <a:gdLst/>
            <a:ahLst/>
            <a:cxnLst/>
            <a:rect l="l" t="t" r="r" b="b"/>
            <a:pathLst>
              <a:path w="1573" h="1355" extrusionOk="0">
                <a:moveTo>
                  <a:pt x="894" y="0"/>
                </a:moveTo>
                <a:cubicBezTo>
                  <a:pt x="298" y="0"/>
                  <a:pt x="1" y="726"/>
                  <a:pt x="417" y="1155"/>
                </a:cubicBezTo>
                <a:cubicBezTo>
                  <a:pt x="555" y="1293"/>
                  <a:pt x="724" y="1355"/>
                  <a:pt x="890" y="1355"/>
                </a:cubicBezTo>
                <a:cubicBezTo>
                  <a:pt x="1238" y="1355"/>
                  <a:pt x="1572" y="1082"/>
                  <a:pt x="1572" y="679"/>
                </a:cubicBezTo>
                <a:cubicBezTo>
                  <a:pt x="1572" y="310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19487588" y="421015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894" y="0"/>
                </a:moveTo>
                <a:cubicBezTo>
                  <a:pt x="298" y="0"/>
                  <a:pt x="1" y="727"/>
                  <a:pt x="417" y="1143"/>
                </a:cubicBezTo>
                <a:cubicBezTo>
                  <a:pt x="557" y="1283"/>
                  <a:pt x="728" y="1345"/>
                  <a:pt x="895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20598438" y="4892375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6" y="0"/>
                </a:moveTo>
                <a:cubicBezTo>
                  <a:pt x="298" y="0"/>
                  <a:pt x="1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5" y="0"/>
                  <a:pt x="906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19743963" y="5044175"/>
            <a:ext cx="39525" cy="33650"/>
          </a:xfrm>
          <a:custGeom>
            <a:avLst/>
            <a:gdLst/>
            <a:ahLst/>
            <a:cxnLst/>
            <a:rect l="l" t="t" r="r" b="b"/>
            <a:pathLst>
              <a:path w="1581" h="1346" extrusionOk="0">
                <a:moveTo>
                  <a:pt x="887" y="0"/>
                </a:moveTo>
                <a:cubicBezTo>
                  <a:pt x="302" y="0"/>
                  <a:pt x="0" y="718"/>
                  <a:pt x="426" y="1143"/>
                </a:cubicBezTo>
                <a:cubicBezTo>
                  <a:pt x="565" y="1283"/>
                  <a:pt x="736" y="1346"/>
                  <a:pt x="903" y="1346"/>
                </a:cubicBezTo>
                <a:cubicBezTo>
                  <a:pt x="1250" y="1346"/>
                  <a:pt x="1580" y="1077"/>
                  <a:pt x="1580" y="667"/>
                </a:cubicBezTo>
                <a:cubicBezTo>
                  <a:pt x="1580" y="298"/>
                  <a:pt x="1283" y="0"/>
                  <a:pt x="902" y="0"/>
                </a:cubicBezTo>
                <a:cubicBezTo>
                  <a:pt x="897" y="0"/>
                  <a:pt x="892" y="0"/>
                  <a:pt x="887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17906738" y="5346300"/>
            <a:ext cx="39325" cy="33750"/>
          </a:xfrm>
          <a:custGeom>
            <a:avLst/>
            <a:gdLst/>
            <a:ahLst/>
            <a:cxnLst/>
            <a:rect l="l" t="t" r="r" b="b"/>
            <a:pathLst>
              <a:path w="1573" h="1350" extrusionOk="0">
                <a:moveTo>
                  <a:pt x="894" y="0"/>
                </a:moveTo>
                <a:cubicBezTo>
                  <a:pt x="298" y="0"/>
                  <a:pt x="1" y="727"/>
                  <a:pt x="417" y="1155"/>
                </a:cubicBezTo>
                <a:cubicBezTo>
                  <a:pt x="555" y="1289"/>
                  <a:pt x="724" y="1349"/>
                  <a:pt x="890" y="1349"/>
                </a:cubicBezTo>
                <a:cubicBezTo>
                  <a:pt x="1238" y="1349"/>
                  <a:pt x="1572" y="1083"/>
                  <a:pt x="1572" y="679"/>
                </a:cubicBezTo>
                <a:cubicBezTo>
                  <a:pt x="1572" y="310"/>
                  <a:pt x="1275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17519788" y="5689200"/>
            <a:ext cx="39600" cy="33875"/>
          </a:xfrm>
          <a:custGeom>
            <a:avLst/>
            <a:gdLst/>
            <a:ahLst/>
            <a:cxnLst/>
            <a:rect l="l" t="t" r="r" b="b"/>
            <a:pathLst>
              <a:path w="1584" h="1355" extrusionOk="0">
                <a:moveTo>
                  <a:pt x="905" y="0"/>
                </a:moveTo>
                <a:cubicBezTo>
                  <a:pt x="310" y="0"/>
                  <a:pt x="0" y="727"/>
                  <a:pt x="429" y="1155"/>
                </a:cubicBezTo>
                <a:cubicBezTo>
                  <a:pt x="567" y="1293"/>
                  <a:pt x="736" y="1355"/>
                  <a:pt x="902" y="1355"/>
                </a:cubicBezTo>
                <a:cubicBezTo>
                  <a:pt x="1250" y="1355"/>
                  <a:pt x="1584" y="1082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19710238" y="2349800"/>
            <a:ext cx="39625" cy="33950"/>
          </a:xfrm>
          <a:custGeom>
            <a:avLst/>
            <a:gdLst/>
            <a:ahLst/>
            <a:cxnLst/>
            <a:rect l="l" t="t" r="r" b="b"/>
            <a:pathLst>
              <a:path w="1585" h="1358" extrusionOk="0">
                <a:moveTo>
                  <a:pt x="905" y="0"/>
                </a:moveTo>
                <a:cubicBezTo>
                  <a:pt x="310" y="0"/>
                  <a:pt x="1" y="727"/>
                  <a:pt x="429" y="1155"/>
                </a:cubicBezTo>
                <a:cubicBezTo>
                  <a:pt x="569" y="1295"/>
                  <a:pt x="740" y="1357"/>
                  <a:pt x="907" y="1357"/>
                </a:cubicBezTo>
                <a:cubicBezTo>
                  <a:pt x="1254" y="1357"/>
                  <a:pt x="1584" y="1089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title" idx="15"/>
          </p:nvPr>
        </p:nvSpPr>
        <p:spPr>
          <a:xfrm>
            <a:off x="1705150" y="0"/>
            <a:ext cx="5733900" cy="1144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713225" y="4857900"/>
            <a:ext cx="7717554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1137744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7428019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">
  <p:cSld name="TITLE_AND_BODY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061435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"/>
          </p:nvPr>
        </p:nvSpPr>
        <p:spPr>
          <a:xfrm>
            <a:off x="1007775" y="2471975"/>
            <a:ext cx="18876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 idx="2"/>
          </p:nvPr>
        </p:nvSpPr>
        <p:spPr>
          <a:xfrm>
            <a:off x="3683758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3"/>
          </p:nvPr>
        </p:nvSpPr>
        <p:spPr>
          <a:xfrm>
            <a:off x="3634508" y="2471975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4"/>
          </p:nvPr>
        </p:nvSpPr>
        <p:spPr>
          <a:xfrm>
            <a:off x="6306263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5"/>
          </p:nvPr>
        </p:nvSpPr>
        <p:spPr>
          <a:xfrm>
            <a:off x="6257000" y="2471975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6"/>
          </p:nvPr>
        </p:nvSpPr>
        <p:spPr>
          <a:xfrm>
            <a:off x="1061435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7"/>
          </p:nvPr>
        </p:nvSpPr>
        <p:spPr>
          <a:xfrm>
            <a:off x="1007775" y="4103564"/>
            <a:ext cx="18876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8"/>
          </p:nvPr>
        </p:nvSpPr>
        <p:spPr>
          <a:xfrm>
            <a:off x="3683758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9"/>
          </p:nvPr>
        </p:nvSpPr>
        <p:spPr>
          <a:xfrm>
            <a:off x="3634508" y="4103564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13"/>
          </p:nvPr>
        </p:nvSpPr>
        <p:spPr>
          <a:xfrm>
            <a:off x="6306413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14"/>
          </p:nvPr>
        </p:nvSpPr>
        <p:spPr>
          <a:xfrm>
            <a:off x="6257000" y="4103564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15"/>
          </p:nvPr>
        </p:nvSpPr>
        <p:spPr>
          <a:xfrm>
            <a:off x="2282825" y="0"/>
            <a:ext cx="45780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-109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-1475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57219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114277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743128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001865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8571763" y="114431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1088" y="114431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685903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1713350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996225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subTitle" idx="1"/>
          </p:nvPr>
        </p:nvSpPr>
        <p:spPr>
          <a:xfrm>
            <a:off x="941600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title" idx="2"/>
          </p:nvPr>
        </p:nvSpPr>
        <p:spPr>
          <a:xfrm>
            <a:off x="3681746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subTitle" idx="3"/>
          </p:nvPr>
        </p:nvSpPr>
        <p:spPr>
          <a:xfrm>
            <a:off x="3627044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title" idx="4"/>
          </p:nvPr>
        </p:nvSpPr>
        <p:spPr>
          <a:xfrm>
            <a:off x="6367175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5"/>
          </p:nvPr>
        </p:nvSpPr>
        <p:spPr>
          <a:xfrm>
            <a:off x="6312499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6"/>
          </p:nvPr>
        </p:nvSpPr>
        <p:spPr>
          <a:xfrm>
            <a:off x="2855850" y="0"/>
            <a:ext cx="34326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743128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8"/>
          <p:cNvSpPr/>
          <p:nvPr/>
        </p:nvSpPr>
        <p:spPr>
          <a:xfrm>
            <a:off x="8575529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001865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2291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57219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171332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114277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6863583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8"/>
          <p:cNvSpPr/>
          <p:nvPr/>
        </p:nvSpPr>
        <p:spPr>
          <a:xfrm rot="-5400000">
            <a:off x="2285847" y="-115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8"/>
          <p:cNvSpPr/>
          <p:nvPr/>
        </p:nvSpPr>
        <p:spPr>
          <a:xfrm rot="-5400000">
            <a:off x="2285847" y="569399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"/>
          <p:cNvSpPr/>
          <p:nvPr/>
        </p:nvSpPr>
        <p:spPr>
          <a:xfrm rot="-5400000">
            <a:off x="6291995" y="-115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8"/>
          <p:cNvSpPr/>
          <p:nvPr/>
        </p:nvSpPr>
        <p:spPr>
          <a:xfrm rot="-5400000">
            <a:off x="6291995" y="569399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TITLE_ONLY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>
            <a:spLocks noGrp="1"/>
          </p:cNvSpPr>
          <p:nvPr>
            <p:ph type="subTitle" idx="1"/>
          </p:nvPr>
        </p:nvSpPr>
        <p:spPr>
          <a:xfrm>
            <a:off x="1161250" y="3176675"/>
            <a:ext cx="6822000" cy="53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720000" tIns="91425" rIns="72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subTitle" idx="2"/>
          </p:nvPr>
        </p:nvSpPr>
        <p:spPr>
          <a:xfrm>
            <a:off x="2363525" y="2032475"/>
            <a:ext cx="4417200" cy="1144200"/>
          </a:xfrm>
          <a:prstGeom prst="rect">
            <a:avLst/>
          </a:prstGeom>
          <a:noFill/>
        </p:spPr>
        <p:txBody>
          <a:bodyPr spcFirstLastPara="1" wrap="square" lIns="360000" tIns="91425" rIns="36000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 flipH="1">
            <a:off x="1144450" y="0"/>
            <a:ext cx="68550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1116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1633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2313" y="114432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857214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8572147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8569554" y="11442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8570561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1136" y="4568877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573858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7999925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/>
        </p:nvSpPr>
        <p:spPr>
          <a:xfrm>
            <a:off x="2594849" y="3716375"/>
            <a:ext cx="39543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/>
          </p:nvPr>
        </p:nvSpPr>
        <p:spPr>
          <a:xfrm>
            <a:off x="1939075" y="430436"/>
            <a:ext cx="5265600" cy="1144200"/>
          </a:xfrm>
          <a:prstGeom prst="rect">
            <a:avLst/>
          </a:prstGeom>
          <a:noFill/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"/>
          </p:nvPr>
        </p:nvSpPr>
        <p:spPr>
          <a:xfrm>
            <a:off x="2725600" y="1631388"/>
            <a:ext cx="3727200" cy="13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0" y="-225"/>
            <a:ext cx="1144393" cy="5143726"/>
            <a:chOff x="-4" y="1849"/>
            <a:chExt cx="1144393" cy="5140642"/>
          </a:xfrm>
        </p:grpSpPr>
        <p:sp>
          <p:nvSpPr>
            <p:cNvPr id="411" name="Google Shape;411;p22"/>
            <p:cNvSpPr/>
            <p:nvPr/>
          </p:nvSpPr>
          <p:spPr>
            <a:xfrm rot="-5400000">
              <a:off x="54" y="171207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 rot="-5400000">
              <a:off x="18" y="113995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 rot="-5400000">
              <a:off x="1223" y="679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 rot="-5400000">
              <a:off x="572144" y="171202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 rot="-5400000">
              <a:off x="573349" y="644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 rot="-5400000">
              <a:off x="573361" y="2282997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 rot="-5400000">
              <a:off x="572179" y="571562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 rot="-5400000">
              <a:off x="1937" y="399815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 rot="-5400000">
              <a:off x="54" y="285630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 rot="5400000">
              <a:off x="-4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 rot="5400000">
              <a:off x="572139" y="3998597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 rot="-5400000">
              <a:off x="54" y="571598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 rot="-5400000">
              <a:off x="18" y="3426032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572133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7999355" y="-1344"/>
            <a:ext cx="1144351" cy="5143717"/>
            <a:chOff x="7999488" y="-6715"/>
            <a:chExt cx="1144351" cy="5137038"/>
          </a:xfrm>
        </p:grpSpPr>
        <p:sp>
          <p:nvSpPr>
            <p:cNvPr id="426" name="Google Shape;426;p22"/>
            <p:cNvSpPr/>
            <p:nvPr/>
          </p:nvSpPr>
          <p:spPr>
            <a:xfrm rot="-5400000">
              <a:off x="7999493" y="56346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8571649" y="-6715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 rot="5400000">
              <a:off x="7999523" y="-675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71613" y="56540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8571649" y="170163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 rot="5400000">
              <a:off x="8571613" y="28444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 rot="5400000">
              <a:off x="8571613" y="113515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rot="5400000">
              <a:off x="8571613" y="3414147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rot="5400000">
              <a:off x="8003997" y="1704761"/>
              <a:ext cx="566997" cy="57222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 rot="-5400000">
              <a:off x="8571665" y="227372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rot="5400000">
              <a:off x="7999588" y="398719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 rot="5400000">
              <a:off x="8571613" y="455694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 rot="5400000">
              <a:off x="7999488" y="4558079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TITLE_AND_TWO_COLUMNS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>
            <a:spLocks noGrp="1"/>
          </p:cNvSpPr>
          <p:nvPr>
            <p:ph type="body" idx="1"/>
          </p:nvPr>
        </p:nvSpPr>
        <p:spPr>
          <a:xfrm>
            <a:off x="611039" y="1796225"/>
            <a:ext cx="3398400" cy="26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5" name="Google Shape;475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83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684000" tIns="27000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6" name="Google Shape;476;p25"/>
          <p:cNvGrpSpPr/>
          <p:nvPr/>
        </p:nvGrpSpPr>
        <p:grpSpPr>
          <a:xfrm>
            <a:off x="6854773" y="-35"/>
            <a:ext cx="2286826" cy="1144370"/>
            <a:chOff x="6854773" y="-35"/>
            <a:chExt cx="2286826" cy="1144370"/>
          </a:xfrm>
        </p:grpSpPr>
        <p:sp>
          <p:nvSpPr>
            <p:cNvPr id="477" name="Google Shape;477;p25"/>
            <p:cNvSpPr/>
            <p:nvPr/>
          </p:nvSpPr>
          <p:spPr>
            <a:xfrm>
              <a:off x="742751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8567997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000316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571763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685477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6855529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998099" y="-35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25"/>
          <p:cNvSpPr/>
          <p:nvPr/>
        </p:nvSpPr>
        <p:spPr>
          <a:xfrm>
            <a:off x="6283266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8571351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857017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1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7999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8570170" y="57210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676" y="5721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1176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570995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47" name="Google Shape;47;p3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441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2755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84929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723250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72150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00298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-1600" y="4568875"/>
            <a:ext cx="2422721" cy="574627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284398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570395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856393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257050" y="4568875"/>
            <a:ext cx="1985499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66" name="Google Shape;66;p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1375625" y="3458072"/>
            <a:ext cx="2751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1277900" y="3891971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2"/>
          </p:nvPr>
        </p:nvSpPr>
        <p:spPr>
          <a:xfrm>
            <a:off x="5016931" y="3458072"/>
            <a:ext cx="2772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3"/>
          </p:nvPr>
        </p:nvSpPr>
        <p:spPr>
          <a:xfrm>
            <a:off x="4929775" y="3889814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 idx="4"/>
          </p:nvPr>
        </p:nvSpPr>
        <p:spPr>
          <a:xfrm>
            <a:off x="1712700" y="0"/>
            <a:ext cx="5723400" cy="1144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0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8000130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572088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8571687" y="572125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1094" y="4574041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571788" y="4574818"/>
            <a:ext cx="572174" cy="57224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0" y="572090"/>
            <a:ext cx="572174" cy="57224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8571762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114397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7429563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8571820" y="5721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575942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3761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761" y="5721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11460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7429792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708825" y="2210825"/>
            <a:ext cx="34098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7427516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429045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6860250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71875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6290082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6861178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8000300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5718752" y="572125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-12" y="456886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684000" tIns="27000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>
            <a:off x="5146790" y="0"/>
            <a:ext cx="572245" cy="1144299"/>
            <a:chOff x="5714986" y="0"/>
            <a:chExt cx="572245" cy="1144299"/>
          </a:xfrm>
        </p:grpSpPr>
        <p:sp>
          <p:nvSpPr>
            <p:cNvPr id="126" name="Google Shape;126;p7"/>
            <p:cNvSpPr/>
            <p:nvPr/>
          </p:nvSpPr>
          <p:spPr>
            <a:xfrm>
              <a:off x="571498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714986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4576098" y="0"/>
            <a:ext cx="572245" cy="1144299"/>
            <a:chOff x="5716869" y="0"/>
            <a:chExt cx="572245" cy="1144299"/>
          </a:xfrm>
        </p:grpSpPr>
        <p:sp>
          <p:nvSpPr>
            <p:cNvPr id="129" name="Google Shape;129;p7"/>
            <p:cNvSpPr/>
            <p:nvPr/>
          </p:nvSpPr>
          <p:spPr>
            <a:xfrm>
              <a:off x="5716869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716869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288200" y="1999650"/>
            <a:ext cx="45675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accent5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3"/>
          <p:cNvGrpSpPr/>
          <p:nvPr/>
        </p:nvGrpSpPr>
        <p:grpSpPr>
          <a:xfrm>
            <a:off x="0" y="0"/>
            <a:ext cx="9150649" cy="2286311"/>
            <a:chOff x="0" y="0"/>
            <a:chExt cx="9150649" cy="2286311"/>
          </a:xfrm>
        </p:grpSpPr>
        <p:sp>
          <p:nvSpPr>
            <p:cNvPr id="182" name="Google Shape;182;p13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72175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578475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578475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99550" y="1714066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2751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723237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849300" y="57217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13"/>
          <p:cNvSpPr/>
          <p:nvPr/>
        </p:nvSpPr>
        <p:spPr>
          <a:xfrm>
            <a:off x="2319000" y="4568875"/>
            <a:ext cx="2216783" cy="574627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-1577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4570395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6856393" y="4857898"/>
            <a:ext cx="2285982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3446550" y="572175"/>
            <a:ext cx="2245800" cy="224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1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2504850" y="3563671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2497850" y="4568875"/>
            <a:ext cx="1935763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0" y="4543023"/>
            <a:ext cx="9147800" cy="600410"/>
            <a:chOff x="0" y="4858375"/>
            <a:chExt cx="9147800" cy="285000"/>
          </a:xfrm>
        </p:grpSpPr>
        <p:sp>
          <p:nvSpPr>
            <p:cNvPr id="202" name="Google Shape;202;p13"/>
            <p:cNvSpPr/>
            <p:nvPr/>
          </p:nvSpPr>
          <p:spPr>
            <a:xfrm>
              <a:off x="22157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4314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6471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862800" y="4858375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68" r:id="rId16"/>
    <p:sldLayoutId id="2147483671" r:id="rId17"/>
    <p:sldLayoutId id="214748367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1836600" y="1483950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/>
              <a:t>Trabalho Final</a:t>
            </a:r>
            <a:r>
              <a:rPr lang="en" sz="3600" dirty="0"/>
              <a:t> </a:t>
            </a:r>
            <a:br>
              <a:rPr lang="en" sz="3600" dirty="0"/>
            </a:br>
            <a:r>
              <a:rPr lang="en" sz="3600" dirty="0"/>
              <a:t>Coleta, Preparação e Análise de dados</a:t>
            </a:r>
            <a:endParaRPr sz="3600" dirty="0"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3116400" y="34008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Guilherme Scherer, Leonardo Miranda e Pedro Barcelos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CC0D5-E0EC-FBB5-DC03-369A948D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0" dirty="0"/>
              <a:t>DISCRETIZAÇÃO (linhas)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D5E0E2-787B-1A91-884D-B1D6E6BA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26" y="1199884"/>
            <a:ext cx="554432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1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0" name="Google Shape;710;p41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"/>
          <p:cNvSpPr txBox="1">
            <a:spLocks noGrp="1"/>
          </p:cNvSpPr>
          <p:nvPr>
            <p:ph type="title"/>
          </p:nvPr>
        </p:nvSpPr>
        <p:spPr>
          <a:xfrm>
            <a:off x="1147775" y="0"/>
            <a:ext cx="6852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TABELA 1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458337-903D-7321-426C-0822D852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75" y="1225300"/>
            <a:ext cx="7010400" cy="391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77BCA9-B1E8-5124-D6C0-42E48C75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7B574A-07FB-7792-D952-678B2213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32" y="1245224"/>
            <a:ext cx="6968836" cy="38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4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CONCLUSÕES</a:t>
            </a:r>
            <a:endParaRPr dirty="0"/>
          </a:p>
        </p:txBody>
      </p:sp>
      <p:sp>
        <p:nvSpPr>
          <p:cNvPr id="743" name="Google Shape;743;p44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3"/>
          <p:cNvSpPr txBox="1">
            <a:spLocks noGrp="1"/>
          </p:cNvSpPr>
          <p:nvPr>
            <p:ph type="title" idx="4"/>
          </p:nvPr>
        </p:nvSpPr>
        <p:spPr>
          <a:xfrm>
            <a:off x="1712700" y="0"/>
            <a:ext cx="57234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CONCLUSÕES</a:t>
            </a:r>
            <a:endParaRPr dirty="0"/>
          </a:p>
        </p:txBody>
      </p:sp>
      <p:sp>
        <p:nvSpPr>
          <p:cNvPr id="722" name="Google Shape;722;p43"/>
          <p:cNvSpPr txBox="1">
            <a:spLocks noGrp="1"/>
          </p:cNvSpPr>
          <p:nvPr>
            <p:ph type="title" idx="2"/>
          </p:nvPr>
        </p:nvSpPr>
        <p:spPr>
          <a:xfrm>
            <a:off x="5002130" y="3458072"/>
            <a:ext cx="2772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TEMPO GESTAÇÃO</a:t>
            </a:r>
            <a:endParaRPr dirty="0"/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1"/>
          </p:nvPr>
        </p:nvSpPr>
        <p:spPr>
          <a:xfrm>
            <a:off x="1277900" y="3891971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Acreditamos que não há uma correlação evidente entre o tipo de parto e o peso do feto</a:t>
            </a:r>
            <a:endParaRPr dirty="0"/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/>
          </p:nvPr>
        </p:nvSpPr>
        <p:spPr>
          <a:xfrm>
            <a:off x="1360824" y="3458072"/>
            <a:ext cx="27513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 DE PARTO</a:t>
            </a:r>
            <a:endParaRPr dirty="0"/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>
          <a:xfrm>
            <a:off x="4929775" y="3889814"/>
            <a:ext cx="29466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Acreditamos que o peso do feto está relacionado com o tempo de gestação dele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6" name="Google Shape;726;p43"/>
          <p:cNvGrpSpPr/>
          <p:nvPr/>
        </p:nvGrpSpPr>
        <p:grpSpPr>
          <a:xfrm>
            <a:off x="2184725" y="2211148"/>
            <a:ext cx="1133100" cy="1133100"/>
            <a:chOff x="2254700" y="1716450"/>
            <a:chExt cx="1133100" cy="1133100"/>
          </a:xfrm>
        </p:grpSpPr>
        <p:sp>
          <p:nvSpPr>
            <p:cNvPr id="727" name="Google Shape;727;p43"/>
            <p:cNvSpPr/>
            <p:nvPr/>
          </p:nvSpPr>
          <p:spPr>
            <a:xfrm>
              <a:off x="2254700" y="1716450"/>
              <a:ext cx="1133100" cy="113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43"/>
            <p:cNvGrpSpPr/>
            <p:nvPr/>
          </p:nvGrpSpPr>
          <p:grpSpPr>
            <a:xfrm>
              <a:off x="2518180" y="2019928"/>
              <a:ext cx="606146" cy="526152"/>
              <a:chOff x="-28462125" y="3199700"/>
              <a:chExt cx="298550" cy="259150"/>
            </a:xfrm>
          </p:grpSpPr>
          <p:sp>
            <p:nvSpPr>
              <p:cNvPr id="729" name="Google Shape;729;p43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191" extrusionOk="0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3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5011" extrusionOk="0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3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3939" extrusionOk="0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2" name="Google Shape;732;p43"/>
          <p:cNvGrpSpPr/>
          <p:nvPr/>
        </p:nvGrpSpPr>
        <p:grpSpPr>
          <a:xfrm>
            <a:off x="5826000" y="2211148"/>
            <a:ext cx="1133100" cy="1133100"/>
            <a:chOff x="5734000" y="1716450"/>
            <a:chExt cx="1133100" cy="1133100"/>
          </a:xfrm>
        </p:grpSpPr>
        <p:sp>
          <p:nvSpPr>
            <p:cNvPr id="733" name="Google Shape;733;p43"/>
            <p:cNvSpPr/>
            <p:nvPr/>
          </p:nvSpPr>
          <p:spPr>
            <a:xfrm>
              <a:off x="5734000" y="1716450"/>
              <a:ext cx="1133100" cy="1133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996685" y="1981461"/>
              <a:ext cx="607720" cy="603101"/>
            </a:xfrm>
            <a:custGeom>
              <a:avLst/>
              <a:gdLst/>
              <a:ahLst/>
              <a:cxnLst/>
              <a:rect l="l" t="t" r="r" b="b"/>
              <a:pathLst>
                <a:path w="11973" h="11882" extrusionOk="0">
                  <a:moveTo>
                    <a:pt x="6302" y="725"/>
                  </a:moveTo>
                  <a:lnTo>
                    <a:pt x="6302" y="1639"/>
                  </a:lnTo>
                  <a:cubicBezTo>
                    <a:pt x="6302" y="2111"/>
                    <a:pt x="6522" y="2552"/>
                    <a:pt x="6837" y="2867"/>
                  </a:cubicBezTo>
                  <a:lnTo>
                    <a:pt x="7152" y="3182"/>
                  </a:lnTo>
                  <a:cubicBezTo>
                    <a:pt x="6900" y="3340"/>
                    <a:pt x="6774" y="3560"/>
                    <a:pt x="6711" y="3749"/>
                  </a:cubicBezTo>
                  <a:cubicBezTo>
                    <a:pt x="6479" y="3517"/>
                    <a:pt x="6209" y="3407"/>
                    <a:pt x="5942" y="3407"/>
                  </a:cubicBezTo>
                  <a:cubicBezTo>
                    <a:pt x="5665" y="3407"/>
                    <a:pt x="5392" y="3525"/>
                    <a:pt x="5168" y="3749"/>
                  </a:cubicBezTo>
                  <a:cubicBezTo>
                    <a:pt x="5042" y="3497"/>
                    <a:pt x="4979" y="3340"/>
                    <a:pt x="4758" y="3151"/>
                  </a:cubicBezTo>
                  <a:lnTo>
                    <a:pt x="5105" y="2836"/>
                  </a:lnTo>
                  <a:cubicBezTo>
                    <a:pt x="5420" y="2521"/>
                    <a:pt x="5609" y="2080"/>
                    <a:pt x="5609" y="1607"/>
                  </a:cubicBezTo>
                  <a:lnTo>
                    <a:pt x="5609" y="725"/>
                  </a:lnTo>
                  <a:close/>
                  <a:moveTo>
                    <a:pt x="5231" y="0"/>
                  </a:moveTo>
                  <a:cubicBezTo>
                    <a:pt x="5042" y="0"/>
                    <a:pt x="4884" y="158"/>
                    <a:pt x="4884" y="347"/>
                  </a:cubicBezTo>
                  <a:lnTo>
                    <a:pt x="4884" y="725"/>
                  </a:ln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7"/>
                  </a:lnTo>
                  <a:lnTo>
                    <a:pt x="4033" y="2867"/>
                  </a:lnTo>
                  <a:cubicBezTo>
                    <a:pt x="2206" y="2867"/>
                    <a:pt x="127" y="7404"/>
                    <a:pt x="32" y="9830"/>
                  </a:cubicBezTo>
                  <a:cubicBezTo>
                    <a:pt x="1" y="11311"/>
                    <a:pt x="631" y="11846"/>
                    <a:pt x="1292" y="11846"/>
                  </a:cubicBezTo>
                  <a:cubicBezTo>
                    <a:pt x="1346" y="11852"/>
                    <a:pt x="1398" y="11855"/>
                    <a:pt x="1450" y="11855"/>
                  </a:cubicBezTo>
                  <a:cubicBezTo>
                    <a:pt x="2222" y="11855"/>
                    <a:pt x="2817" y="11224"/>
                    <a:pt x="3466" y="10869"/>
                  </a:cubicBezTo>
                  <a:cubicBezTo>
                    <a:pt x="4033" y="10554"/>
                    <a:pt x="4537" y="10271"/>
                    <a:pt x="4884" y="9767"/>
                  </a:cubicBezTo>
                  <a:cubicBezTo>
                    <a:pt x="5357" y="9137"/>
                    <a:pt x="5640" y="7593"/>
                    <a:pt x="5640" y="6144"/>
                  </a:cubicBezTo>
                  <a:lnTo>
                    <a:pt x="5640" y="6144"/>
                  </a:lnTo>
                  <a:lnTo>
                    <a:pt x="4222" y="7561"/>
                  </a:lnTo>
                  <a:cubicBezTo>
                    <a:pt x="4222" y="7593"/>
                    <a:pt x="4191" y="7593"/>
                    <a:pt x="4191" y="7624"/>
                  </a:cubicBezTo>
                  <a:cubicBezTo>
                    <a:pt x="4159" y="7687"/>
                    <a:pt x="4159" y="7687"/>
                    <a:pt x="4096" y="7687"/>
                  </a:cubicBezTo>
                  <a:lnTo>
                    <a:pt x="2773" y="9011"/>
                  </a:lnTo>
                  <a:cubicBezTo>
                    <a:pt x="2710" y="9074"/>
                    <a:pt x="2616" y="9105"/>
                    <a:pt x="2525" y="9105"/>
                  </a:cubicBezTo>
                  <a:cubicBezTo>
                    <a:pt x="2435" y="9105"/>
                    <a:pt x="2348" y="9074"/>
                    <a:pt x="2301" y="9011"/>
                  </a:cubicBezTo>
                  <a:cubicBezTo>
                    <a:pt x="2175" y="8885"/>
                    <a:pt x="2175" y="8664"/>
                    <a:pt x="2301" y="8538"/>
                  </a:cubicBezTo>
                  <a:lnTo>
                    <a:pt x="3435" y="7404"/>
                  </a:lnTo>
                  <a:lnTo>
                    <a:pt x="2994" y="6963"/>
                  </a:lnTo>
                  <a:cubicBezTo>
                    <a:pt x="2931" y="6900"/>
                    <a:pt x="2899" y="6805"/>
                    <a:pt x="2899" y="6742"/>
                  </a:cubicBezTo>
                  <a:cubicBezTo>
                    <a:pt x="2899" y="6648"/>
                    <a:pt x="2931" y="6585"/>
                    <a:pt x="2962" y="6490"/>
                  </a:cubicBezTo>
                  <a:cubicBezTo>
                    <a:pt x="3029" y="6424"/>
                    <a:pt x="3122" y="6384"/>
                    <a:pt x="3213" y="6384"/>
                  </a:cubicBezTo>
                  <a:cubicBezTo>
                    <a:pt x="3295" y="6384"/>
                    <a:pt x="3375" y="6416"/>
                    <a:pt x="3435" y="6490"/>
                  </a:cubicBezTo>
                  <a:lnTo>
                    <a:pt x="3907" y="6931"/>
                  </a:lnTo>
                  <a:lnTo>
                    <a:pt x="5546" y="5262"/>
                  </a:lnTo>
                  <a:lnTo>
                    <a:pt x="5451" y="4568"/>
                  </a:lnTo>
                  <a:lnTo>
                    <a:pt x="5703" y="4285"/>
                  </a:lnTo>
                  <a:cubicBezTo>
                    <a:pt x="5766" y="4222"/>
                    <a:pt x="5861" y="4190"/>
                    <a:pt x="5951" y="4190"/>
                  </a:cubicBezTo>
                  <a:cubicBezTo>
                    <a:pt x="6042" y="4190"/>
                    <a:pt x="6128" y="4222"/>
                    <a:pt x="6176" y="4285"/>
                  </a:cubicBezTo>
                  <a:lnTo>
                    <a:pt x="6459" y="4568"/>
                  </a:lnTo>
                  <a:cubicBezTo>
                    <a:pt x="6428" y="4789"/>
                    <a:pt x="6396" y="5010"/>
                    <a:pt x="6333" y="5262"/>
                  </a:cubicBezTo>
                  <a:lnTo>
                    <a:pt x="8035" y="6963"/>
                  </a:lnTo>
                  <a:lnTo>
                    <a:pt x="8476" y="6522"/>
                  </a:lnTo>
                  <a:cubicBezTo>
                    <a:pt x="8539" y="6475"/>
                    <a:pt x="8625" y="6451"/>
                    <a:pt x="8712" y="6451"/>
                  </a:cubicBezTo>
                  <a:cubicBezTo>
                    <a:pt x="8799" y="6451"/>
                    <a:pt x="8885" y="6475"/>
                    <a:pt x="8948" y="6522"/>
                  </a:cubicBezTo>
                  <a:cubicBezTo>
                    <a:pt x="9074" y="6648"/>
                    <a:pt x="9074" y="6900"/>
                    <a:pt x="8948" y="6994"/>
                  </a:cubicBezTo>
                  <a:lnTo>
                    <a:pt x="8507" y="7435"/>
                  </a:lnTo>
                  <a:lnTo>
                    <a:pt x="9641" y="8570"/>
                  </a:lnTo>
                  <a:cubicBezTo>
                    <a:pt x="9767" y="8696"/>
                    <a:pt x="9767" y="8948"/>
                    <a:pt x="9641" y="9042"/>
                  </a:cubicBezTo>
                  <a:cubicBezTo>
                    <a:pt x="9594" y="9105"/>
                    <a:pt x="9507" y="9137"/>
                    <a:pt x="9417" y="9137"/>
                  </a:cubicBezTo>
                  <a:cubicBezTo>
                    <a:pt x="9326" y="9137"/>
                    <a:pt x="9232" y="9105"/>
                    <a:pt x="9169" y="9042"/>
                  </a:cubicBezTo>
                  <a:lnTo>
                    <a:pt x="6302" y="6175"/>
                  </a:lnTo>
                  <a:lnTo>
                    <a:pt x="6302" y="6175"/>
                  </a:lnTo>
                  <a:cubicBezTo>
                    <a:pt x="6270" y="7624"/>
                    <a:pt x="6585" y="9168"/>
                    <a:pt x="7058" y="9798"/>
                  </a:cubicBezTo>
                  <a:cubicBezTo>
                    <a:pt x="7404" y="10302"/>
                    <a:pt x="7909" y="10617"/>
                    <a:pt x="8476" y="10901"/>
                  </a:cubicBezTo>
                  <a:cubicBezTo>
                    <a:pt x="9136" y="11291"/>
                    <a:pt x="9711" y="11882"/>
                    <a:pt x="10527" y="11882"/>
                  </a:cubicBezTo>
                  <a:cubicBezTo>
                    <a:pt x="10567" y="11882"/>
                    <a:pt x="10608" y="11881"/>
                    <a:pt x="10649" y="11878"/>
                  </a:cubicBezTo>
                  <a:cubicBezTo>
                    <a:pt x="11028" y="11846"/>
                    <a:pt x="11973" y="11626"/>
                    <a:pt x="11910" y="9893"/>
                  </a:cubicBezTo>
                  <a:cubicBezTo>
                    <a:pt x="11752" y="7372"/>
                    <a:pt x="9673" y="2836"/>
                    <a:pt x="7846" y="2836"/>
                  </a:cubicBezTo>
                  <a:lnTo>
                    <a:pt x="7751" y="2836"/>
                  </a:lnTo>
                  <a:lnTo>
                    <a:pt x="7310" y="2363"/>
                  </a:lnTo>
                  <a:cubicBezTo>
                    <a:pt x="7089" y="2174"/>
                    <a:pt x="6963" y="1891"/>
                    <a:pt x="6963" y="1607"/>
                  </a:cubicBezTo>
                  <a:lnTo>
                    <a:pt x="6963" y="725"/>
                  </a:lnTo>
                  <a:lnTo>
                    <a:pt x="6963" y="347"/>
                  </a:lnTo>
                  <a:cubicBezTo>
                    <a:pt x="6963" y="158"/>
                    <a:pt x="6806" y="0"/>
                    <a:pt x="6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43"/>
          <p:cNvSpPr/>
          <p:nvPr/>
        </p:nvSpPr>
        <p:spPr>
          <a:xfrm>
            <a:off x="4285784" y="221115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3"/>
          <p:cNvSpPr/>
          <p:nvPr/>
        </p:nvSpPr>
        <p:spPr>
          <a:xfrm>
            <a:off x="644534" y="221115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3"/>
          <p:cNvSpPr/>
          <p:nvPr/>
        </p:nvSpPr>
        <p:spPr>
          <a:xfrm>
            <a:off x="7927084" y="221115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3"/>
          <p:cNvSpPr txBox="1">
            <a:spLocks noGrp="1"/>
          </p:cNvSpPr>
          <p:nvPr>
            <p:ph type="title"/>
          </p:nvPr>
        </p:nvSpPr>
        <p:spPr>
          <a:xfrm>
            <a:off x="1939200" y="1999650"/>
            <a:ext cx="5265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OBRIGADO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543" name="Google Shape;543;p33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3D699-8F57-00EF-D1BF-5746FCE86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</p:spPr>
        <p:txBody>
          <a:bodyPr spcFirstLastPara="1" wrap="square" lIns="684000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550" name="Google Shape;550;p34"/>
          <p:cNvSpPr txBox="1">
            <a:spLocks noGrp="1"/>
          </p:cNvSpPr>
          <p:nvPr>
            <p:ph type="subTitle" idx="1"/>
          </p:nvPr>
        </p:nvSpPr>
        <p:spPr>
          <a:xfrm>
            <a:off x="708825" y="2210825"/>
            <a:ext cx="34098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Primeiramente, utilizamos os dados do DATASUS para pegar informações sobre o tema “Nascidos Vivos” para verificar a existência de relações entre peso e tipos de parto.</a:t>
            </a:r>
            <a:endParaRPr dirty="0"/>
          </a:p>
        </p:txBody>
      </p:sp>
      <p:pic>
        <p:nvPicPr>
          <p:cNvPr id="551" name="Google Shape;551;p34"/>
          <p:cNvPicPr preferRelativeResize="0"/>
          <p:nvPr/>
        </p:nvPicPr>
        <p:blipFill rotWithShape="1">
          <a:blip r:embed="rId3">
            <a:alphaModFix/>
          </a:blip>
          <a:srcRect l="16226" b="7089"/>
          <a:stretch/>
        </p:blipFill>
        <p:spPr>
          <a:xfrm>
            <a:off x="4572000" y="1716300"/>
            <a:ext cx="4572000" cy="28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8"/>
          <p:cNvSpPr txBox="1">
            <a:spLocks noGrp="1"/>
          </p:cNvSpPr>
          <p:nvPr>
            <p:ph type="title" idx="15"/>
          </p:nvPr>
        </p:nvSpPr>
        <p:spPr>
          <a:xfrm>
            <a:off x="2282825" y="0"/>
            <a:ext cx="45780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COLETA</a:t>
            </a:r>
            <a:endParaRPr dirty="0"/>
          </a:p>
        </p:txBody>
      </p:sp>
      <p:sp>
        <p:nvSpPr>
          <p:cNvPr id="669" name="Google Shape;669;p38"/>
          <p:cNvSpPr txBox="1">
            <a:spLocks noGrp="1"/>
          </p:cNvSpPr>
          <p:nvPr>
            <p:ph type="title"/>
          </p:nvPr>
        </p:nvSpPr>
        <p:spPr>
          <a:xfrm>
            <a:off x="1061435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IDADE 1</a:t>
            </a:r>
            <a:endParaRPr dirty="0"/>
          </a:p>
        </p:txBody>
      </p:sp>
      <p:sp>
        <p:nvSpPr>
          <p:cNvPr id="670" name="Google Shape;670;p38"/>
          <p:cNvSpPr txBox="1">
            <a:spLocks noGrp="1"/>
          </p:cNvSpPr>
          <p:nvPr>
            <p:ph type="subTitle" idx="1"/>
          </p:nvPr>
        </p:nvSpPr>
        <p:spPr>
          <a:xfrm>
            <a:off x="1007775" y="2471975"/>
            <a:ext cx="18876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Idade das mães – intervalo menor de 10 a 29 anos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8"/>
          <p:cNvSpPr txBox="1">
            <a:spLocks noGrp="1"/>
          </p:cNvSpPr>
          <p:nvPr>
            <p:ph type="title" idx="2"/>
          </p:nvPr>
        </p:nvSpPr>
        <p:spPr>
          <a:xfrm>
            <a:off x="3683758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IDADE 2</a:t>
            </a:r>
            <a:endParaRPr dirty="0"/>
          </a:p>
        </p:txBody>
      </p:sp>
      <p:sp>
        <p:nvSpPr>
          <p:cNvPr id="672" name="Google Shape;672;p38"/>
          <p:cNvSpPr txBox="1">
            <a:spLocks noGrp="1"/>
          </p:cNvSpPr>
          <p:nvPr>
            <p:ph type="subTitle" idx="3"/>
          </p:nvPr>
        </p:nvSpPr>
        <p:spPr>
          <a:xfrm>
            <a:off x="3634508" y="2471975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Idade das mães – mais de 29 anos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38"/>
          <p:cNvSpPr txBox="1">
            <a:spLocks noGrp="1"/>
          </p:cNvSpPr>
          <p:nvPr>
            <p:ph type="title" idx="4"/>
          </p:nvPr>
        </p:nvSpPr>
        <p:spPr>
          <a:xfrm>
            <a:off x="6158346" y="2085550"/>
            <a:ext cx="2244436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 DE PARTO</a:t>
            </a:r>
            <a:endParaRPr dirty="0"/>
          </a:p>
        </p:txBody>
      </p:sp>
      <p:sp>
        <p:nvSpPr>
          <p:cNvPr id="674" name="Google Shape;674;p38"/>
          <p:cNvSpPr txBox="1">
            <a:spLocks noGrp="1"/>
          </p:cNvSpPr>
          <p:nvPr>
            <p:ph type="subTitle" idx="5"/>
          </p:nvPr>
        </p:nvSpPr>
        <p:spPr>
          <a:xfrm>
            <a:off x="6257000" y="2471975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pt-BR" dirty="0"/>
              <a:t>Cesaria ou vaginal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8"/>
          <p:cNvSpPr txBox="1">
            <a:spLocks noGrp="1"/>
          </p:cNvSpPr>
          <p:nvPr>
            <p:ph type="title" idx="6"/>
          </p:nvPr>
        </p:nvSpPr>
        <p:spPr>
          <a:xfrm>
            <a:off x="1890114" y="3706407"/>
            <a:ext cx="2622323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TEMPO GESTAÇÃO</a:t>
            </a:r>
            <a:endParaRPr dirty="0"/>
          </a:p>
        </p:txBody>
      </p:sp>
      <p:sp>
        <p:nvSpPr>
          <p:cNvPr id="676" name="Google Shape;676;p38"/>
          <p:cNvSpPr txBox="1">
            <a:spLocks noGrp="1"/>
          </p:cNvSpPr>
          <p:nvPr>
            <p:ph type="subTitle" idx="7"/>
          </p:nvPr>
        </p:nvSpPr>
        <p:spPr>
          <a:xfrm>
            <a:off x="2257475" y="4097650"/>
            <a:ext cx="18876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 menos de 22 e mais de 42 semanas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8"/>
          <p:cNvSpPr txBox="1">
            <a:spLocks noGrp="1"/>
          </p:cNvSpPr>
          <p:nvPr>
            <p:ph type="title" idx="8"/>
          </p:nvPr>
        </p:nvSpPr>
        <p:spPr>
          <a:xfrm>
            <a:off x="4631564" y="3706407"/>
            <a:ext cx="2564869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DO PARTO</a:t>
            </a:r>
            <a:endParaRPr dirty="0"/>
          </a:p>
        </p:txBody>
      </p:sp>
      <p:sp>
        <p:nvSpPr>
          <p:cNvPr id="678" name="Google Shape;678;p38"/>
          <p:cNvSpPr txBox="1">
            <a:spLocks noGrp="1"/>
          </p:cNvSpPr>
          <p:nvPr>
            <p:ph type="subTitle" idx="9"/>
          </p:nvPr>
        </p:nvSpPr>
        <p:spPr>
          <a:xfrm>
            <a:off x="4974398" y="4097650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Hospital, domicilio ou aldeia </a:t>
            </a:r>
            <a:r>
              <a:rPr lang="pt-BR" dirty="0" err="1"/>
              <a:t>indigena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1" name="Google Shape;681;p38"/>
          <p:cNvSpPr/>
          <p:nvPr/>
        </p:nvSpPr>
        <p:spPr>
          <a:xfrm>
            <a:off x="1803937" y="1774799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8"/>
          <p:cNvSpPr/>
          <p:nvPr/>
        </p:nvSpPr>
        <p:spPr>
          <a:xfrm>
            <a:off x="4426462" y="1774799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8"/>
          <p:cNvSpPr/>
          <p:nvPr/>
        </p:nvSpPr>
        <p:spPr>
          <a:xfrm>
            <a:off x="7048800" y="1774799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3053642" y="3411141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5766365" y="3291533"/>
            <a:ext cx="295266" cy="295266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6"/>
          <p:cNvGrpSpPr/>
          <p:nvPr/>
        </p:nvGrpSpPr>
        <p:grpSpPr>
          <a:xfrm>
            <a:off x="739200" y="1935225"/>
            <a:ext cx="7665600" cy="2557401"/>
            <a:chOff x="739200" y="2011425"/>
            <a:chExt cx="7665600" cy="2557401"/>
          </a:xfrm>
        </p:grpSpPr>
        <p:grpSp>
          <p:nvGrpSpPr>
            <p:cNvPr id="619" name="Google Shape;619;p36"/>
            <p:cNvGrpSpPr/>
            <p:nvPr/>
          </p:nvGrpSpPr>
          <p:grpSpPr>
            <a:xfrm>
              <a:off x="739200" y="2011425"/>
              <a:ext cx="2294553" cy="2557401"/>
              <a:chOff x="739200" y="2011425"/>
              <a:chExt cx="2294553" cy="2557401"/>
            </a:xfrm>
          </p:grpSpPr>
          <p:sp>
            <p:nvSpPr>
              <p:cNvPr id="620" name="Google Shape;620;p36"/>
              <p:cNvSpPr/>
              <p:nvPr/>
            </p:nvSpPr>
            <p:spPr>
              <a:xfrm>
                <a:off x="739200" y="2011425"/>
                <a:ext cx="2294553" cy="2557401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27721" extrusionOk="0">
                    <a:moveTo>
                      <a:pt x="0" y="1"/>
                    </a:moveTo>
                    <a:lnTo>
                      <a:pt x="0" y="27721"/>
                    </a:lnTo>
                    <a:lnTo>
                      <a:pt x="20548" y="27721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862140" y="2574645"/>
                <a:ext cx="2048672" cy="188652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20449" extrusionOk="0">
                    <a:moveTo>
                      <a:pt x="0" y="0"/>
                    </a:moveTo>
                    <a:lnTo>
                      <a:pt x="0" y="20448"/>
                    </a:lnTo>
                    <a:lnTo>
                      <a:pt x="18347" y="20448"/>
                    </a:lnTo>
                    <a:lnTo>
                      <a:pt x="183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36"/>
            <p:cNvGrpSpPr/>
            <p:nvPr/>
          </p:nvGrpSpPr>
          <p:grpSpPr>
            <a:xfrm>
              <a:off x="3424668" y="2011425"/>
              <a:ext cx="2294553" cy="2557401"/>
              <a:chOff x="3424668" y="2011425"/>
              <a:chExt cx="2294553" cy="2557401"/>
            </a:xfrm>
          </p:grpSpPr>
          <p:sp>
            <p:nvSpPr>
              <p:cNvPr id="623" name="Google Shape;623;p36"/>
              <p:cNvSpPr/>
              <p:nvPr/>
            </p:nvSpPr>
            <p:spPr>
              <a:xfrm>
                <a:off x="3424668" y="2011425"/>
                <a:ext cx="2294553" cy="2557401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27721" extrusionOk="0">
                    <a:moveTo>
                      <a:pt x="1" y="1"/>
                    </a:moveTo>
                    <a:lnTo>
                      <a:pt x="1" y="27721"/>
                    </a:lnTo>
                    <a:lnTo>
                      <a:pt x="20549" y="27721"/>
                    </a:lnTo>
                    <a:lnTo>
                      <a:pt x="205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3547608" y="2574645"/>
                <a:ext cx="2048784" cy="1886522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20449" extrusionOk="0">
                    <a:moveTo>
                      <a:pt x="1" y="0"/>
                    </a:moveTo>
                    <a:lnTo>
                      <a:pt x="1" y="20448"/>
                    </a:lnTo>
                    <a:lnTo>
                      <a:pt x="18347" y="20448"/>
                    </a:lnTo>
                    <a:lnTo>
                      <a:pt x="183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36"/>
            <p:cNvGrpSpPr/>
            <p:nvPr/>
          </p:nvGrpSpPr>
          <p:grpSpPr>
            <a:xfrm>
              <a:off x="6110247" y="2011425"/>
              <a:ext cx="2294553" cy="2557401"/>
              <a:chOff x="6110247" y="2011425"/>
              <a:chExt cx="2294553" cy="2557401"/>
            </a:xfrm>
          </p:grpSpPr>
          <p:sp>
            <p:nvSpPr>
              <p:cNvPr id="626" name="Google Shape;626;p36"/>
              <p:cNvSpPr/>
              <p:nvPr/>
            </p:nvSpPr>
            <p:spPr>
              <a:xfrm>
                <a:off x="6110247" y="2011425"/>
                <a:ext cx="2294553" cy="2557401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27721" extrusionOk="0">
                    <a:moveTo>
                      <a:pt x="0" y="1"/>
                    </a:moveTo>
                    <a:lnTo>
                      <a:pt x="0" y="27721"/>
                    </a:lnTo>
                    <a:lnTo>
                      <a:pt x="20548" y="27721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6233187" y="2574645"/>
                <a:ext cx="2048672" cy="188652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20449" extrusionOk="0">
                    <a:moveTo>
                      <a:pt x="0" y="0"/>
                    </a:moveTo>
                    <a:lnTo>
                      <a:pt x="0" y="20448"/>
                    </a:lnTo>
                    <a:lnTo>
                      <a:pt x="18347" y="20448"/>
                    </a:lnTo>
                    <a:lnTo>
                      <a:pt x="183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36"/>
            <p:cNvSpPr/>
            <p:nvPr/>
          </p:nvSpPr>
          <p:spPr>
            <a:xfrm>
              <a:off x="857350" y="2119525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537200" y="2119525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7050" y="2119525"/>
              <a:ext cx="1827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6"/>
          <p:cNvSpPr txBox="1">
            <a:spLocks noGrp="1"/>
          </p:cNvSpPr>
          <p:nvPr>
            <p:ph type="title" idx="6"/>
          </p:nvPr>
        </p:nvSpPr>
        <p:spPr>
          <a:xfrm>
            <a:off x="2855850" y="0"/>
            <a:ext cx="3432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DADOS DESCARTADOS</a:t>
            </a:r>
            <a:endParaRPr dirty="0"/>
          </a:p>
        </p:txBody>
      </p:sp>
      <p:sp>
        <p:nvSpPr>
          <p:cNvPr id="632" name="Google Shape;632;p36"/>
          <p:cNvSpPr txBox="1">
            <a:spLocks noGrp="1"/>
          </p:cNvSpPr>
          <p:nvPr>
            <p:ph type="title"/>
          </p:nvPr>
        </p:nvSpPr>
        <p:spPr>
          <a:xfrm>
            <a:off x="996225" y="33078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EDUCAÇÃO</a:t>
            </a:r>
            <a:endParaRPr dirty="0"/>
          </a:p>
        </p:txBody>
      </p:sp>
      <p:sp>
        <p:nvSpPr>
          <p:cNvPr id="633" name="Google Shape;633;p36"/>
          <p:cNvSpPr txBox="1">
            <a:spLocks noGrp="1"/>
          </p:cNvSpPr>
          <p:nvPr>
            <p:ph type="subTitle" idx="1"/>
          </p:nvPr>
        </p:nvSpPr>
        <p:spPr>
          <a:xfrm>
            <a:off x="941600" y="35978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Descartado por conta da falta de correlação</a:t>
            </a:r>
            <a:endParaRPr dirty="0"/>
          </a:p>
        </p:txBody>
      </p:sp>
      <p:sp>
        <p:nvSpPr>
          <p:cNvPr id="634" name="Google Shape;634;p36"/>
          <p:cNvSpPr txBox="1">
            <a:spLocks noGrp="1"/>
          </p:cNvSpPr>
          <p:nvPr>
            <p:ph type="title" idx="2"/>
          </p:nvPr>
        </p:nvSpPr>
        <p:spPr>
          <a:xfrm>
            <a:off x="3681746" y="33078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REGIÃO</a:t>
            </a:r>
            <a:endParaRPr dirty="0"/>
          </a:p>
        </p:txBody>
      </p:sp>
      <p:grpSp>
        <p:nvGrpSpPr>
          <p:cNvPr id="635" name="Google Shape;635;p36"/>
          <p:cNvGrpSpPr/>
          <p:nvPr/>
        </p:nvGrpSpPr>
        <p:grpSpPr>
          <a:xfrm>
            <a:off x="1671221" y="2820466"/>
            <a:ext cx="430748" cy="373902"/>
            <a:chOff x="-28462125" y="3199700"/>
            <a:chExt cx="298550" cy="259150"/>
          </a:xfrm>
        </p:grpSpPr>
        <p:sp>
          <p:nvSpPr>
            <p:cNvPr id="636" name="Google Shape;636;p36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39" name="Google Shape;639;p36"/>
          <p:cNvSpPr txBox="1">
            <a:spLocks noGrp="1"/>
          </p:cNvSpPr>
          <p:nvPr>
            <p:ph type="subTitle" idx="3"/>
          </p:nvPr>
        </p:nvSpPr>
        <p:spPr>
          <a:xfrm>
            <a:off x="3627044" y="35978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Descartado por conta da proporção dos dados</a:t>
            </a:r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 idx="4"/>
          </p:nvPr>
        </p:nvSpPr>
        <p:spPr>
          <a:xfrm>
            <a:off x="6196232" y="3315011"/>
            <a:ext cx="2121152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CIVIL</a:t>
            </a:r>
            <a:endParaRPr dirty="0"/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5"/>
          </p:nvPr>
        </p:nvSpPr>
        <p:spPr>
          <a:xfrm>
            <a:off x="6312499" y="35978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It’s composed of hydrogen and helium</a:t>
            </a:r>
            <a:endParaRPr dirty="0"/>
          </a:p>
        </p:txBody>
      </p:sp>
      <p:grpSp>
        <p:nvGrpSpPr>
          <p:cNvPr id="642" name="Google Shape;642;p36"/>
          <p:cNvGrpSpPr/>
          <p:nvPr/>
        </p:nvGrpSpPr>
        <p:grpSpPr>
          <a:xfrm>
            <a:off x="4407412" y="2820374"/>
            <a:ext cx="329191" cy="373889"/>
            <a:chOff x="-28069875" y="3175300"/>
            <a:chExt cx="260725" cy="296150"/>
          </a:xfrm>
        </p:grpSpPr>
        <p:sp>
          <p:nvSpPr>
            <p:cNvPr id="643" name="Google Shape;643;p36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2" name="Google Shape;652;p36"/>
          <p:cNvGrpSpPr/>
          <p:nvPr/>
        </p:nvGrpSpPr>
        <p:grpSpPr>
          <a:xfrm>
            <a:off x="7069328" y="2820374"/>
            <a:ext cx="375939" cy="373889"/>
            <a:chOff x="-27351575" y="3175300"/>
            <a:chExt cx="297750" cy="296150"/>
          </a:xfrm>
        </p:grpSpPr>
        <p:sp>
          <p:nvSpPr>
            <p:cNvPr id="653" name="Google Shape;653;p36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7"/>
          <p:cNvSpPr txBox="1">
            <a:spLocks noGrp="1"/>
          </p:cNvSpPr>
          <p:nvPr>
            <p:ph type="title"/>
          </p:nvPr>
        </p:nvSpPr>
        <p:spPr>
          <a:xfrm>
            <a:off x="2099700" y="3011425"/>
            <a:ext cx="49446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PREPARAÇÃO</a:t>
            </a:r>
            <a:endParaRPr dirty="0"/>
          </a:p>
        </p:txBody>
      </p:sp>
      <p:sp>
        <p:nvSpPr>
          <p:cNvPr id="662" name="Google Shape;662;p37"/>
          <p:cNvSpPr txBox="1">
            <a:spLocks noGrp="1"/>
          </p:cNvSpPr>
          <p:nvPr>
            <p:ph type="title" idx="2"/>
          </p:nvPr>
        </p:nvSpPr>
        <p:spPr>
          <a:xfrm>
            <a:off x="3430150" y="1833792"/>
            <a:ext cx="2283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>
            <a:spLocks noGrp="1"/>
          </p:cNvSpPr>
          <p:nvPr>
            <p:ph type="title"/>
          </p:nvPr>
        </p:nvSpPr>
        <p:spPr>
          <a:xfrm>
            <a:off x="424988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LIMPEZA</a:t>
            </a:r>
            <a:endParaRPr dirty="0"/>
          </a:p>
        </p:txBody>
      </p:sp>
      <p:sp>
        <p:nvSpPr>
          <p:cNvPr id="526" name="Google Shape;526;p32"/>
          <p:cNvSpPr txBox="1">
            <a:spLocks noGrp="1"/>
          </p:cNvSpPr>
          <p:nvPr>
            <p:ph type="subTitle" idx="1"/>
          </p:nvPr>
        </p:nvSpPr>
        <p:spPr>
          <a:xfrm>
            <a:off x="742388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Eliminação dos NaN</a:t>
            </a:r>
            <a:endParaRPr dirty="0"/>
          </a:p>
        </p:txBody>
      </p:sp>
      <p:sp>
        <p:nvSpPr>
          <p:cNvPr id="527" name="Google Shape;527;p32"/>
          <p:cNvSpPr txBox="1">
            <a:spLocks noGrp="1"/>
          </p:cNvSpPr>
          <p:nvPr>
            <p:ph type="title" idx="2"/>
          </p:nvPr>
        </p:nvSpPr>
        <p:spPr>
          <a:xfrm>
            <a:off x="6383649" y="3084086"/>
            <a:ext cx="2285429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CONCATENAÇÃO </a:t>
            </a:r>
            <a:endParaRPr dirty="0"/>
          </a:p>
        </p:txBody>
      </p:sp>
      <p:sp>
        <p:nvSpPr>
          <p:cNvPr id="528" name="Google Shape;528;p32"/>
          <p:cNvSpPr txBox="1">
            <a:spLocks noGrp="1"/>
          </p:cNvSpPr>
          <p:nvPr>
            <p:ph type="subTitle" idx="3"/>
          </p:nvPr>
        </p:nvSpPr>
        <p:spPr>
          <a:xfrm>
            <a:off x="6788363" y="3516810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Junção de tabelas utilizando o peso como índex</a:t>
            </a:r>
            <a:endParaRPr dirty="0"/>
          </a:p>
        </p:txBody>
      </p:sp>
      <p:sp>
        <p:nvSpPr>
          <p:cNvPr id="533" name="Google Shape;533;p32"/>
          <p:cNvSpPr txBox="1">
            <a:spLocks noGrp="1"/>
          </p:cNvSpPr>
          <p:nvPr>
            <p:ph type="title" idx="8"/>
          </p:nvPr>
        </p:nvSpPr>
        <p:spPr>
          <a:xfrm>
            <a:off x="590119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4" name="Google Shape;534;p32"/>
          <p:cNvSpPr txBox="1">
            <a:spLocks noGrp="1"/>
          </p:cNvSpPr>
          <p:nvPr>
            <p:ph type="title" idx="9"/>
          </p:nvPr>
        </p:nvSpPr>
        <p:spPr>
          <a:xfrm>
            <a:off x="6548800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37" name="Google Shape;537;p32"/>
          <p:cNvSpPr txBox="1">
            <a:spLocks noGrp="1"/>
          </p:cNvSpPr>
          <p:nvPr>
            <p:ph type="title" idx="15"/>
          </p:nvPr>
        </p:nvSpPr>
        <p:spPr>
          <a:xfrm>
            <a:off x="1705150" y="0"/>
            <a:ext cx="5733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ETAPAS DA PREPARAÇÃO</a:t>
            </a:r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9F5A2A4-B18F-8B61-3AC5-BB4715AD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57" y="3799367"/>
            <a:ext cx="4700524" cy="10356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88300" cy="1144200"/>
          </a:xfrm>
          <a:prstGeom prst="rect">
            <a:avLst/>
          </a:prstGeom>
        </p:spPr>
        <p:txBody>
          <a:bodyPr spcFirstLastPara="1" wrap="square" lIns="684000" tIns="270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DISCRETIZAÇÃO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71B724-BB8C-5F35-D7CE-7E19AFC8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1" y="3799077"/>
            <a:ext cx="8811855" cy="1047896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A4C800A9-27B1-B903-D329-3B0385F03936}"/>
              </a:ext>
            </a:extLst>
          </p:cNvPr>
          <p:cNvSpPr/>
          <p:nvPr/>
        </p:nvSpPr>
        <p:spPr>
          <a:xfrm>
            <a:off x="4173680" y="2517418"/>
            <a:ext cx="796636" cy="112466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0D6C53-AD92-3E87-05F3-7BD182F8D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4423"/>
            <a:ext cx="9144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FCF17B3-DC95-8931-DF9C-DA074E00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0499"/>
            <a:ext cx="9144000" cy="1879810"/>
          </a:xfrm>
          <a:prstGeom prst="rect">
            <a:avLst/>
          </a:prstGeom>
        </p:spPr>
      </p:pic>
      <p:sp>
        <p:nvSpPr>
          <p:cNvPr id="5" name="Google Shape;699;p40">
            <a:extLst>
              <a:ext uri="{FF2B5EF4-FFF2-40B4-BE49-F238E27FC236}">
                <a16:creationId xmlns:a16="http://schemas.microsoft.com/office/drawing/2014/main" id="{D088A508-A871-2512-95D9-F401C22B2C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7850" y="0"/>
            <a:ext cx="6288300" cy="1144200"/>
          </a:xfrm>
          <a:prstGeom prst="rect">
            <a:avLst/>
          </a:prstGeom>
        </p:spPr>
        <p:txBody>
          <a:bodyPr spcFirstLastPara="1" wrap="square" lIns="684000" tIns="270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DISCRETIZAÇÃO (colunas)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42299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reakthrough by Slidesgo">
  <a:themeElements>
    <a:clrScheme name="Simple Light">
      <a:dk1>
        <a:srgbClr val="02336A"/>
      </a:dk1>
      <a:lt1>
        <a:srgbClr val="FFFFFF"/>
      </a:lt1>
      <a:dk2>
        <a:srgbClr val="02336A"/>
      </a:dk2>
      <a:lt2>
        <a:srgbClr val="02336A"/>
      </a:lt2>
      <a:accent1>
        <a:srgbClr val="8DEEF5"/>
      </a:accent1>
      <a:accent2>
        <a:srgbClr val="00D2DC"/>
      </a:accent2>
      <a:accent3>
        <a:srgbClr val="4796FF"/>
      </a:accent3>
      <a:accent4>
        <a:srgbClr val="085FBA"/>
      </a:accent4>
      <a:accent5>
        <a:srgbClr val="02336A"/>
      </a:accent5>
      <a:accent6>
        <a:srgbClr val="02336A"/>
      </a:accent6>
      <a:hlink>
        <a:srgbClr val="479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Apresentação na tela (16:9)</PresentationFormat>
  <Paragraphs>48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Anton</vt:lpstr>
      <vt:lpstr>Arial</vt:lpstr>
      <vt:lpstr>Montserrat</vt:lpstr>
      <vt:lpstr>Nunito</vt:lpstr>
      <vt:lpstr>Roboto</vt:lpstr>
      <vt:lpstr>Modern Breakthrough by Slidesgo</vt:lpstr>
      <vt:lpstr>Trabalho Final  Coleta, Preparação e Análise de dados</vt:lpstr>
      <vt:lpstr>INTRODUÇÃO</vt:lpstr>
      <vt:lpstr>INTRODUÇÃO</vt:lpstr>
      <vt:lpstr>COLETA</vt:lpstr>
      <vt:lpstr>DADOS DESCARTADOS</vt:lpstr>
      <vt:lpstr>PREPARAÇÃO</vt:lpstr>
      <vt:lpstr>LIMPEZA</vt:lpstr>
      <vt:lpstr>DISCRETIZAÇÃO</vt:lpstr>
      <vt:lpstr>DISCRETIZAÇÃO (colunas)</vt:lpstr>
      <vt:lpstr>DISCRETIZAÇÃO (linhas)</vt:lpstr>
      <vt:lpstr>03</vt:lpstr>
      <vt:lpstr>TABELA 1</vt:lpstr>
      <vt:lpstr>TABELA 2</vt:lpstr>
      <vt:lpstr>CONCLUSÕES</vt:lpstr>
      <vt:lpstr>CONCLUSÕES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Guilherme Scherer</dc:creator>
  <cp:lastModifiedBy>Guilherme Scherer</cp:lastModifiedBy>
  <cp:revision>1</cp:revision>
  <dcterms:modified xsi:type="dcterms:W3CDTF">2024-07-08T05:21:08Z</dcterms:modified>
</cp:coreProperties>
</file>