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2" r:id="rId5"/>
    <p:sldId id="264" r:id="rId6"/>
    <p:sldId id="258" r:id="rId7"/>
    <p:sldId id="269" r:id="rId8"/>
    <p:sldId id="270" r:id="rId9"/>
    <p:sldId id="265" r:id="rId10"/>
    <p:sldId id="266" r:id="rId11"/>
    <p:sldId id="268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2E700DB3-DBF0-4086-B675-117E7A9610B8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23528" y="332656"/>
            <a:ext cx="8568952" cy="15121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000" dirty="0" smtClean="0">
                <a:latin typeface="Quicksand" panose="00000500000000000000" pitchFamily="2" charset="0"/>
                <a:ea typeface="Roboto" panose="02000000000000000000" pitchFamily="2" charset="0"/>
              </a:rPr>
              <a:t>Estudo de caso sobre desenvolvimento de aplicações híbridas com </a:t>
            </a:r>
            <a:r>
              <a:rPr lang="pt-BR" sz="4000" b="1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React</a:t>
            </a:r>
            <a:r>
              <a:rPr lang="pt-BR" sz="4000" dirty="0" smtClean="0">
                <a:latin typeface="Quicksand" panose="00000500000000000000" pitchFamily="2" charset="0"/>
                <a:ea typeface="Roboto" panose="02000000000000000000" pitchFamily="2" charset="0"/>
              </a:rPr>
              <a:t> e </a:t>
            </a:r>
            <a:r>
              <a:rPr lang="pt-BR" sz="4000" b="1" dirty="0" err="1">
                <a:latin typeface="Quicksand" panose="00000500000000000000" pitchFamily="2" charset="0"/>
                <a:ea typeface="Roboto" panose="02000000000000000000" pitchFamily="2" charset="0"/>
              </a:rPr>
              <a:t>React</a:t>
            </a:r>
            <a:r>
              <a:rPr lang="pt-BR" sz="4000" b="1" dirty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pt-BR" sz="4000" b="1" dirty="0" err="1">
                <a:latin typeface="Quicksand" panose="00000500000000000000" pitchFamily="2" charset="0"/>
                <a:ea typeface="Roboto" panose="02000000000000000000" pitchFamily="2" charset="0"/>
              </a:rPr>
              <a:t>Native</a:t>
            </a:r>
            <a:endParaRPr lang="pt-BR" sz="4000" b="1" dirty="0">
              <a:latin typeface="Quicksand" panose="00000500000000000000" pitchFamily="2" charset="0"/>
              <a:ea typeface="Roboto" panose="02000000000000000000" pitchFamily="2" charset="0"/>
            </a:endParaRPr>
          </a:p>
          <a:p>
            <a:endParaRPr lang="pt-BR" sz="4000" dirty="0"/>
          </a:p>
          <a:p>
            <a:r>
              <a:rPr lang="pt-BR" sz="40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</a:p>
        </p:txBody>
      </p:sp>
      <p:pic>
        <p:nvPicPr>
          <p:cNvPr id="1026" name="Picture 2" descr="C:\Users\Leonardo\Desktop\React.js_logo-512.png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260" y="2835703"/>
            <a:ext cx="2321488" cy="232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6228184" y="6370236"/>
            <a:ext cx="29158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Satisfy" panose="02000000000000000000" pitchFamily="2" charset="0"/>
                <a:ea typeface="Roboto" panose="02000000000000000000" pitchFamily="2" charset="0"/>
                <a:cs typeface="Mali" panose="00000500000000000000" pitchFamily="2" charset="-34"/>
              </a:rPr>
              <a:t>Por</a:t>
            </a:r>
            <a:r>
              <a:rPr lang="en-US" sz="2500" dirty="0" smtClean="0">
                <a:latin typeface="Satisfy" panose="02000000000000000000" pitchFamily="2" charset="0"/>
                <a:ea typeface="Roboto" panose="02000000000000000000" pitchFamily="2" charset="0"/>
                <a:cs typeface="Mali" panose="00000500000000000000" pitchFamily="2" charset="-34"/>
              </a:rPr>
              <a:t>: Leonardo </a:t>
            </a:r>
            <a:r>
              <a:rPr lang="en-US" sz="2500" dirty="0" err="1" smtClean="0">
                <a:latin typeface="Satisfy" panose="02000000000000000000" pitchFamily="2" charset="0"/>
                <a:ea typeface="Roboto" panose="02000000000000000000" pitchFamily="2" charset="0"/>
                <a:cs typeface="Mali" panose="00000500000000000000" pitchFamily="2" charset="-34"/>
              </a:rPr>
              <a:t>Morini</a:t>
            </a:r>
            <a:endParaRPr lang="pt-BR" sz="2500" dirty="0">
              <a:latin typeface="Satisfy" panose="02000000000000000000" pitchFamily="2" charset="0"/>
              <a:ea typeface="Roboto" panose="02000000000000000000" pitchFamily="2" charset="0"/>
              <a:cs typeface="Mali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3426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>
          <a:xfrm>
            <a:off x="198984" y="260648"/>
            <a:ext cx="9197552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Quicksand" panose="00000500000000000000" pitchFamily="2" charset="0"/>
                <a:ea typeface="Roboto" panose="02000000000000000000" pitchFamily="2" charset="0"/>
              </a:rPr>
              <a:t>Qual</a:t>
            </a:r>
            <a:r>
              <a:rPr lang="en-US" dirty="0">
                <a:latin typeface="Quicksand" panose="00000500000000000000" pitchFamily="2" charset="0"/>
                <a:ea typeface="Roboto" panose="02000000000000000000" pitchFamily="2" charset="0"/>
              </a:rPr>
              <a:t> o </a:t>
            </a:r>
            <a:r>
              <a:rPr lang="en-US" dirty="0" err="1">
                <a:latin typeface="Quicksand" panose="00000500000000000000" pitchFamily="2" charset="0"/>
                <a:ea typeface="Roboto" panose="02000000000000000000" pitchFamily="2" charset="0"/>
              </a:rPr>
              <a:t>resultado</a:t>
            </a:r>
            <a:r>
              <a:rPr lang="en-US" dirty="0" smtClean="0">
                <a:latin typeface="Quicksand" panose="00000500000000000000" pitchFamily="2" charset="0"/>
                <a:ea typeface="Roboto" panose="02000000000000000000" pitchFamily="2" charset="0"/>
              </a:rPr>
              <a:t>? (</a:t>
            </a:r>
            <a:r>
              <a:rPr lang="en-US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tabela</a:t>
            </a:r>
            <a:r>
              <a:rPr lang="en-US" dirty="0" smtClean="0">
                <a:latin typeface="Quicksand" panose="00000500000000000000" pitchFamily="2" charset="0"/>
                <a:ea typeface="Roboto" panose="02000000000000000000" pitchFamily="2" charset="0"/>
              </a:rPr>
              <a:t>)</a:t>
            </a:r>
            <a:endParaRPr lang="pt-BR" dirty="0">
              <a:latin typeface="Quicksand" panose="000005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467544" y="3861048"/>
            <a:ext cx="8208912" cy="38198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endParaRPr lang="en-US" sz="3500" dirty="0" smtClean="0">
              <a:latin typeface="Quicksand" panose="000005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24" y="1699830"/>
            <a:ext cx="8532440" cy="2161218"/>
          </a:xfrm>
          <a:prstGeom prst="rect">
            <a:avLst/>
          </a:prstGeom>
        </p:spPr>
      </p:pic>
      <p:sp>
        <p:nvSpPr>
          <p:cNvPr id="8" name="Título 2"/>
          <p:cNvSpPr txBox="1">
            <a:spLocks/>
          </p:cNvSpPr>
          <p:nvPr/>
        </p:nvSpPr>
        <p:spPr>
          <a:xfrm>
            <a:off x="467544" y="4221088"/>
            <a:ext cx="8208912" cy="14435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Esta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tabela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contém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as 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comparações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de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arquivos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entre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os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dois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projetos</a:t>
            </a:r>
            <a:r>
              <a:rPr lang="en-US" sz="3500" dirty="0">
                <a:latin typeface="Quicksand" panose="00000500000000000000" pitchFamily="2" charset="0"/>
                <a:ea typeface="Roboto" panose="02000000000000000000" pitchFamily="2" charset="0"/>
              </a:rPr>
              <a:t>.</a:t>
            </a:r>
            <a:endParaRPr lang="en-US" sz="3500" dirty="0" smtClean="0">
              <a:latin typeface="Quicksand" panose="000005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9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>
          <a:xfrm>
            <a:off x="198984" y="260648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Quicksand" panose="00000500000000000000" pitchFamily="2" charset="0"/>
                <a:ea typeface="Roboto" panose="02000000000000000000" pitchFamily="2" charset="0"/>
              </a:rPr>
              <a:t>Links</a:t>
            </a:r>
            <a:endParaRPr lang="pt-BR" dirty="0">
              <a:latin typeface="Quicksand" panose="000005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467544" y="1337368"/>
            <a:ext cx="8208912" cy="46119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endParaRPr lang="en-US" sz="3500" dirty="0" smtClean="0">
              <a:latin typeface="Quicksand" panose="000005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en-US" sz="3500" dirty="0">
                <a:latin typeface="Quicksand" panose="00000500000000000000" pitchFamily="2" charset="0"/>
                <a:ea typeface="Roboto" panose="02000000000000000000" pitchFamily="2" charset="0"/>
              </a:rPr>
              <a:t>[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GITHUB] -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Marviz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– Mobile</a:t>
            </a:r>
          </a:p>
          <a:p>
            <a:pPr algn="just"/>
            <a:r>
              <a:rPr lang="en-US" sz="3500" dirty="0" smtClean="0">
                <a:latin typeface="Roboto" panose="02000000000000000000" pitchFamily="2" charset="0"/>
                <a:ea typeface="Roboto" panose="02000000000000000000" pitchFamily="2" charset="0"/>
              </a:rPr>
              <a:t>github.com/</a:t>
            </a:r>
            <a:r>
              <a:rPr lang="en-US" sz="35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leommh</a:t>
            </a:r>
            <a:r>
              <a:rPr lang="en-US" sz="3500" dirty="0" smtClean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sz="35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Marviz</a:t>
            </a:r>
            <a:endParaRPr lang="en-US" sz="35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endParaRPr lang="en-US" sz="3500" dirty="0">
              <a:latin typeface="Quicksand" panose="000005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en-US" sz="3500" dirty="0">
                <a:latin typeface="Quicksand" panose="00000500000000000000" pitchFamily="2" charset="0"/>
                <a:ea typeface="Roboto" panose="02000000000000000000" pitchFamily="2" charset="0"/>
              </a:rPr>
              <a:t>[GITHUB] - </a:t>
            </a:r>
            <a:r>
              <a:rPr lang="en-US" sz="3500" dirty="0" err="1">
                <a:latin typeface="Quicksand" panose="00000500000000000000" pitchFamily="2" charset="0"/>
                <a:ea typeface="Roboto" panose="02000000000000000000" pitchFamily="2" charset="0"/>
              </a:rPr>
              <a:t>Marviz</a:t>
            </a:r>
            <a:r>
              <a:rPr lang="en-US" sz="3500" dirty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– Web</a:t>
            </a:r>
          </a:p>
          <a:p>
            <a:pPr algn="just"/>
            <a:r>
              <a:rPr lang="en-US" sz="3500" dirty="0" smtClean="0">
                <a:latin typeface="Roboto" panose="02000000000000000000" pitchFamily="2" charset="0"/>
                <a:ea typeface="Roboto" panose="02000000000000000000" pitchFamily="2" charset="0"/>
              </a:rPr>
              <a:t>github.com/</a:t>
            </a:r>
            <a:r>
              <a:rPr lang="en-US" sz="35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leommh</a:t>
            </a:r>
            <a:r>
              <a:rPr lang="en-US" sz="3500" dirty="0" smtClean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sz="35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MarvizWeb</a:t>
            </a:r>
            <a:endParaRPr lang="en-US" sz="35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55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98984" y="260648"/>
            <a:ext cx="7543800" cy="914400"/>
          </a:xfrm>
        </p:spPr>
        <p:txBody>
          <a:bodyPr/>
          <a:lstStyle/>
          <a:p>
            <a:r>
              <a:rPr lang="en-US" dirty="0" smtClean="0">
                <a:latin typeface="Quicksand" panose="00000500000000000000" pitchFamily="2" charset="0"/>
                <a:ea typeface="Roboto" panose="02000000000000000000" pitchFamily="2" charset="0"/>
              </a:rPr>
              <a:t>O </a:t>
            </a:r>
            <a:r>
              <a:rPr lang="en-US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que</a:t>
            </a:r>
            <a:r>
              <a:rPr lang="en-US" dirty="0" smtClean="0">
                <a:latin typeface="Quicksand" panose="00000500000000000000" pitchFamily="2" charset="0"/>
                <a:ea typeface="Roboto" panose="02000000000000000000" pitchFamily="2" charset="0"/>
              </a:rPr>
              <a:t> é?</a:t>
            </a:r>
            <a:endParaRPr lang="pt-BR" dirty="0">
              <a:latin typeface="Quicksand" panose="000005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467544" y="1337368"/>
            <a:ext cx="8208912" cy="24711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Aplicações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híbridas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são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aquelas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que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funcionam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em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vários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ambientes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reutilizando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a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grande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maioria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do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seu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código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em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suas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diferentes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versões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.</a:t>
            </a:r>
            <a:endParaRPr lang="pt-BR" sz="3500" dirty="0">
              <a:latin typeface="Quicksand" panose="000005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21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>
          <a:xfrm>
            <a:off x="198984" y="260648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Qual</a:t>
            </a:r>
            <a:r>
              <a:rPr lang="en-US" dirty="0" smtClean="0">
                <a:latin typeface="Quicksand" panose="00000500000000000000" pitchFamily="2" charset="0"/>
                <a:ea typeface="Roboto" panose="02000000000000000000" pitchFamily="2" charset="0"/>
              </a:rPr>
              <a:t> a </a:t>
            </a:r>
            <a:r>
              <a:rPr lang="en-US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importância</a:t>
            </a:r>
            <a:r>
              <a:rPr lang="en-US" dirty="0" smtClean="0">
                <a:latin typeface="Quicksand" panose="00000500000000000000" pitchFamily="2" charset="0"/>
                <a:ea typeface="Roboto" panose="02000000000000000000" pitchFamily="2" charset="0"/>
              </a:rPr>
              <a:t>?</a:t>
            </a:r>
            <a:endParaRPr lang="pt-BR" dirty="0">
              <a:latin typeface="Quicksand" panose="000005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467544" y="1337368"/>
            <a:ext cx="8208912" cy="38198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Minimizar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os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custos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e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equipe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de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desenvolvimento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ao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mesmo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tempo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que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facilita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manutenções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futuras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e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novas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funcionalidades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para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o software, </a:t>
            </a:r>
            <a:r>
              <a:rPr lang="en-US" sz="3500" dirty="0" err="1">
                <a:latin typeface="Quicksand" panose="00000500000000000000" pitchFamily="2" charset="0"/>
                <a:ea typeface="Roboto" panose="02000000000000000000" pitchFamily="2" charset="0"/>
              </a:rPr>
              <a:t>j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á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que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a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maioria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do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código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é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compartilhado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entre as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versões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dos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diferentes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ambientes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>
          <a:xfrm>
            <a:off x="198984" y="260648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Quais</a:t>
            </a:r>
            <a:r>
              <a:rPr lang="en-US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tecnologias</a:t>
            </a:r>
            <a:r>
              <a:rPr lang="en-US" dirty="0" smtClean="0">
                <a:latin typeface="Quicksand" panose="00000500000000000000" pitchFamily="2" charset="0"/>
                <a:ea typeface="Roboto" panose="02000000000000000000" pitchFamily="2" charset="0"/>
              </a:rPr>
              <a:t>?</a:t>
            </a:r>
            <a:endParaRPr lang="pt-BR" dirty="0">
              <a:latin typeface="Quicksand" panose="000005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467544" y="1337368"/>
            <a:ext cx="8208912" cy="38198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Para a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realização</a:t>
            </a:r>
            <a:r>
              <a:rPr lang="en-US" sz="3500" dirty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da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análise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e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projeto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foi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utilizado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as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bibliotecas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React e React Native,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ambas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desenvolvidas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pelo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Facebook e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totalmente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feitas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em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javascript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,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permitem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a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elaboração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e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compartilhamento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de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código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entre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projetos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de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diferentes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ambientes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6896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>
          <a:xfrm>
            <a:off x="198984" y="260648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Quais</a:t>
            </a:r>
            <a:r>
              <a:rPr lang="en-US" dirty="0" smtClean="0">
                <a:latin typeface="Quicksand" panose="00000500000000000000" pitchFamily="2" charset="0"/>
                <a:ea typeface="Roboto" panose="02000000000000000000" pitchFamily="2" charset="0"/>
              </a:rPr>
              <a:t> sub-</a:t>
            </a:r>
            <a:r>
              <a:rPr lang="en-US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tecnologias</a:t>
            </a:r>
            <a:r>
              <a:rPr lang="en-US" dirty="0" smtClean="0">
                <a:latin typeface="Quicksand" panose="00000500000000000000" pitchFamily="2" charset="0"/>
                <a:ea typeface="Roboto" panose="02000000000000000000" pitchFamily="2" charset="0"/>
              </a:rPr>
              <a:t>?</a:t>
            </a:r>
            <a:endParaRPr lang="pt-BR" dirty="0">
              <a:latin typeface="Quicksand" panose="000005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467544" y="1337368"/>
            <a:ext cx="8208912" cy="38198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Para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fazer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a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conversão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do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código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mobile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para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o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código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web,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foi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-se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utilizado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a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biblioteca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react-native-web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que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converte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e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possibilita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o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navegador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entender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o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código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mobile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gerado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pelo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React Native.</a:t>
            </a:r>
          </a:p>
        </p:txBody>
      </p:sp>
    </p:spTree>
    <p:extLst>
      <p:ext uri="{BB962C8B-B14F-4D97-AF65-F5344CB8AC3E}">
        <p14:creationId xmlns:p14="http://schemas.microsoft.com/office/powerpoint/2010/main" val="129881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>
          <a:xfrm>
            <a:off x="3283268" y="260648"/>
            <a:ext cx="2664296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 err="1" smtClean="0">
                <a:latin typeface="Quicksand" panose="00000500000000000000" pitchFamily="2" charset="0"/>
              </a:rPr>
              <a:t>Marviz</a:t>
            </a:r>
            <a:endParaRPr lang="pt-BR" sz="6000" dirty="0">
              <a:latin typeface="Quicksand" panose="00000500000000000000" pitchFamily="2" charset="0"/>
            </a:endParaRPr>
          </a:p>
        </p:txBody>
      </p:sp>
      <p:pic>
        <p:nvPicPr>
          <p:cNvPr id="2050" name="Picture 2" descr="C:\Users\Leonardo\Documents\Alfa\projetoFinal\Marviz\assets\icon.or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616" y="117504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2"/>
          <p:cNvSpPr txBox="1">
            <a:spLocks/>
          </p:cNvSpPr>
          <p:nvPr/>
        </p:nvSpPr>
        <p:spPr>
          <a:xfrm>
            <a:off x="481256" y="2708920"/>
            <a:ext cx="8268320" cy="3096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3500" dirty="0" err="1" smtClean="0">
                <a:latin typeface="Quicksand" panose="00000500000000000000" pitchFamily="2" charset="0"/>
              </a:rPr>
              <a:t>Aplicativo</a:t>
            </a:r>
            <a:r>
              <a:rPr lang="en-US" sz="3500" dirty="0" smtClean="0">
                <a:latin typeface="Quicksand" panose="000005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</a:rPr>
              <a:t>híbrido</a:t>
            </a:r>
            <a:r>
              <a:rPr lang="en-US" sz="3500" dirty="0" smtClean="0">
                <a:latin typeface="Quicksand" panose="00000500000000000000" pitchFamily="2" charset="0"/>
              </a:rPr>
              <a:t> (web e mobile) </a:t>
            </a:r>
            <a:r>
              <a:rPr lang="en-US" sz="3500" dirty="0" err="1" smtClean="0">
                <a:latin typeface="Quicksand" panose="00000500000000000000" pitchFamily="2" charset="0"/>
              </a:rPr>
              <a:t>que</a:t>
            </a:r>
            <a:r>
              <a:rPr lang="en-US" sz="3500" dirty="0" smtClean="0">
                <a:latin typeface="Quicksand" panose="000005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</a:rPr>
              <a:t>utiliza</a:t>
            </a:r>
            <a:r>
              <a:rPr lang="en-US" sz="3500" dirty="0" smtClean="0">
                <a:latin typeface="Quicksand" panose="00000500000000000000" pitchFamily="2" charset="0"/>
              </a:rPr>
              <a:t> a </a:t>
            </a:r>
            <a:r>
              <a:rPr lang="en-US" sz="3500" dirty="0" err="1" smtClean="0">
                <a:latin typeface="Quicksand" panose="00000500000000000000" pitchFamily="2" charset="0"/>
              </a:rPr>
              <a:t>api</a:t>
            </a:r>
            <a:r>
              <a:rPr lang="en-US" sz="3500" dirty="0" smtClean="0">
                <a:latin typeface="Quicksand" panose="000005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</a:rPr>
              <a:t>pública</a:t>
            </a:r>
            <a:r>
              <a:rPr lang="en-US" sz="3500" dirty="0" smtClean="0">
                <a:latin typeface="Quicksand" panose="000005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</a:rPr>
              <a:t>disponibilizada</a:t>
            </a:r>
            <a:r>
              <a:rPr lang="en-US" sz="3500" dirty="0" smtClean="0">
                <a:latin typeface="Quicksand" panose="000005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</a:rPr>
              <a:t>pela</a:t>
            </a:r>
            <a:r>
              <a:rPr lang="en-US" sz="3500" dirty="0" smtClean="0">
                <a:latin typeface="Quicksand" panose="00000500000000000000" pitchFamily="2" charset="0"/>
              </a:rPr>
              <a:t> Marvel, </a:t>
            </a:r>
            <a:r>
              <a:rPr lang="en-US" sz="3500" dirty="0" err="1" smtClean="0">
                <a:latin typeface="Quicksand" panose="00000500000000000000" pitchFamily="2" charset="0"/>
              </a:rPr>
              <a:t>para</a:t>
            </a:r>
            <a:r>
              <a:rPr lang="en-US" sz="3500" dirty="0" smtClean="0">
                <a:latin typeface="Quicksand" panose="000005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</a:rPr>
              <a:t>explorar</a:t>
            </a:r>
            <a:r>
              <a:rPr lang="en-US" sz="3500" dirty="0" smtClean="0">
                <a:latin typeface="Quicksand" panose="000005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</a:rPr>
              <a:t>todo</a:t>
            </a:r>
            <a:r>
              <a:rPr lang="en-US" sz="3500" dirty="0" smtClean="0">
                <a:latin typeface="Quicksand" panose="00000500000000000000" pitchFamily="2" charset="0"/>
              </a:rPr>
              <a:t> o </a:t>
            </a:r>
            <a:r>
              <a:rPr lang="en-US" sz="3500" dirty="0" err="1" smtClean="0">
                <a:latin typeface="Quicksand" panose="00000500000000000000" pitchFamily="2" charset="0"/>
              </a:rPr>
              <a:t>seu</a:t>
            </a:r>
            <a:r>
              <a:rPr lang="en-US" sz="3500" dirty="0" smtClean="0">
                <a:latin typeface="Quicksand" panose="000005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</a:rPr>
              <a:t>universo</a:t>
            </a:r>
            <a:r>
              <a:rPr lang="en-US" sz="3500" dirty="0" smtClean="0">
                <a:latin typeface="Quicksand" panose="00000500000000000000" pitchFamily="2" charset="0"/>
              </a:rPr>
              <a:t>, </a:t>
            </a:r>
            <a:r>
              <a:rPr lang="en-US" sz="3500" dirty="0" err="1" smtClean="0">
                <a:latin typeface="Quicksand" panose="00000500000000000000" pitchFamily="2" charset="0"/>
              </a:rPr>
              <a:t>listando</a:t>
            </a:r>
            <a:r>
              <a:rPr lang="en-US" sz="3500" dirty="0" smtClean="0">
                <a:latin typeface="Quicksand" panose="00000500000000000000" pitchFamily="2" charset="0"/>
              </a:rPr>
              <a:t> HQs, </a:t>
            </a:r>
            <a:r>
              <a:rPr lang="en-US" sz="3500" dirty="0" err="1" smtClean="0">
                <a:latin typeface="Quicksand" panose="00000500000000000000" pitchFamily="2" charset="0"/>
              </a:rPr>
              <a:t>Personagens</a:t>
            </a:r>
            <a:r>
              <a:rPr lang="en-US" sz="3500" dirty="0" smtClean="0">
                <a:latin typeface="Quicksand" panose="00000500000000000000" pitchFamily="2" charset="0"/>
              </a:rPr>
              <a:t> e </a:t>
            </a:r>
            <a:r>
              <a:rPr lang="en-US" sz="3500" dirty="0" err="1" smtClean="0">
                <a:latin typeface="Quicksand" panose="00000500000000000000" pitchFamily="2" charset="0"/>
              </a:rPr>
              <a:t>Autores</a:t>
            </a:r>
            <a:r>
              <a:rPr lang="en-US" sz="3500" dirty="0" smtClean="0">
                <a:latin typeface="Quicksand" panose="00000500000000000000" pitchFamily="2" charset="0"/>
              </a:rPr>
              <a:t>, </a:t>
            </a:r>
            <a:r>
              <a:rPr lang="en-US" sz="3500" dirty="0" err="1" smtClean="0">
                <a:latin typeface="Quicksand" panose="00000500000000000000" pitchFamily="2" charset="0"/>
              </a:rPr>
              <a:t>permitindo</a:t>
            </a:r>
            <a:r>
              <a:rPr lang="en-US" sz="3500" dirty="0" smtClean="0">
                <a:latin typeface="Quicksand" panose="000005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</a:rPr>
              <a:t>que</a:t>
            </a:r>
            <a:r>
              <a:rPr lang="en-US" sz="3500" dirty="0" smtClean="0">
                <a:latin typeface="Quicksand" panose="000005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</a:rPr>
              <a:t>você</a:t>
            </a:r>
            <a:r>
              <a:rPr lang="en-US" sz="3500" dirty="0" smtClean="0">
                <a:latin typeface="Quicksand" panose="000005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</a:rPr>
              <a:t>interaja</a:t>
            </a:r>
            <a:r>
              <a:rPr lang="en-US" sz="3500" dirty="0" smtClean="0">
                <a:latin typeface="Quicksand" panose="00000500000000000000" pitchFamily="2" charset="0"/>
              </a:rPr>
              <a:t> com </a:t>
            </a:r>
            <a:r>
              <a:rPr lang="en-US" sz="3500" dirty="0" err="1" smtClean="0">
                <a:latin typeface="Quicksand" panose="00000500000000000000" pitchFamily="2" charset="0"/>
              </a:rPr>
              <a:t>algumas</a:t>
            </a:r>
            <a:r>
              <a:rPr lang="en-US" sz="3500" dirty="0" smtClean="0">
                <a:latin typeface="Quicksand" panose="000005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</a:rPr>
              <a:t>dessas</a:t>
            </a:r>
            <a:r>
              <a:rPr lang="en-US" sz="3500" dirty="0" smtClean="0">
                <a:latin typeface="Quicksand" panose="000005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</a:rPr>
              <a:t>informações</a:t>
            </a:r>
            <a:r>
              <a:rPr lang="en-US" sz="3500" dirty="0" smtClean="0">
                <a:latin typeface="Quicksand" panose="00000500000000000000" pitchFamily="2" charset="0"/>
              </a:rPr>
              <a:t> e favorite-as.</a:t>
            </a:r>
            <a:endParaRPr lang="pt-BR" sz="3500" dirty="0">
              <a:latin typeface="Quicks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65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>
          <a:xfrm>
            <a:off x="1835696" y="260648"/>
            <a:ext cx="5904656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 err="1" smtClean="0">
                <a:latin typeface="Quicksand" panose="00000500000000000000" pitchFamily="2" charset="0"/>
              </a:rPr>
              <a:t>Marviz</a:t>
            </a:r>
            <a:r>
              <a:rPr lang="en-US" sz="6000" dirty="0" smtClean="0">
                <a:latin typeface="Quicksand" panose="00000500000000000000" pitchFamily="2" charset="0"/>
              </a:rPr>
              <a:t> - Mobile</a:t>
            </a:r>
            <a:endParaRPr lang="pt-BR" sz="6000" dirty="0">
              <a:latin typeface="Quicksand" panose="00000500000000000000" pitchFamily="2" charset="0"/>
            </a:endParaRPr>
          </a:p>
        </p:txBody>
      </p:sp>
      <p:pic>
        <p:nvPicPr>
          <p:cNvPr id="2050" name="Picture 2" descr="C:\Users\Leonardo\Documents\Alfa\projetoFinal\Marviz\assets\icon.ori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0" y="425248"/>
            <a:ext cx="585200" cy="58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2"/>
          <p:cNvSpPr txBox="1">
            <a:spLocks/>
          </p:cNvSpPr>
          <p:nvPr/>
        </p:nvSpPr>
        <p:spPr>
          <a:xfrm>
            <a:off x="481256" y="2708920"/>
            <a:ext cx="8268320" cy="3096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endParaRPr lang="pt-BR" sz="3500" dirty="0">
              <a:latin typeface="Quicksand" panose="00000500000000000000" pitchFamily="2" charset="0"/>
            </a:endParaRPr>
          </a:p>
        </p:txBody>
      </p:sp>
      <p:pic>
        <p:nvPicPr>
          <p:cNvPr id="1027" name="Picture 3" descr="C:\Users\Leonardo\Documents\Alfa\projetoFinal\imgs\AppScre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097" y="1268760"/>
            <a:ext cx="5920648" cy="512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0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>
          <a:xfrm>
            <a:off x="2095136" y="260648"/>
            <a:ext cx="504056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 err="1" smtClean="0">
                <a:latin typeface="Quicksand" panose="00000500000000000000" pitchFamily="2" charset="0"/>
              </a:rPr>
              <a:t>Marviz</a:t>
            </a:r>
            <a:r>
              <a:rPr lang="en-US" sz="6000" dirty="0" smtClean="0">
                <a:latin typeface="Quicksand" panose="00000500000000000000" pitchFamily="2" charset="0"/>
              </a:rPr>
              <a:t> - Web</a:t>
            </a:r>
            <a:endParaRPr lang="pt-BR" sz="6000" dirty="0">
              <a:latin typeface="Quicksand" panose="00000500000000000000" pitchFamily="2" charset="0"/>
            </a:endParaRPr>
          </a:p>
        </p:txBody>
      </p:sp>
      <p:pic>
        <p:nvPicPr>
          <p:cNvPr id="2050" name="Picture 2" descr="C:\Users\Leonardo\Documents\Alfa\projetoFinal\Marviz\assets\icon.ori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704" y="425248"/>
            <a:ext cx="585200" cy="58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2"/>
          <p:cNvSpPr txBox="1">
            <a:spLocks/>
          </p:cNvSpPr>
          <p:nvPr/>
        </p:nvSpPr>
        <p:spPr>
          <a:xfrm>
            <a:off x="481256" y="2708920"/>
            <a:ext cx="8268320" cy="3096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endParaRPr lang="pt-BR" sz="3500" dirty="0">
              <a:latin typeface="Quicksand" panose="00000500000000000000" pitchFamily="2" charset="0"/>
            </a:endParaRPr>
          </a:p>
        </p:txBody>
      </p:sp>
      <p:pic>
        <p:nvPicPr>
          <p:cNvPr id="2" name="Picture 2" descr="C:\Users\Leonardo\Desktop\Sem títul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7" y="1772816"/>
            <a:ext cx="8633814" cy="424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09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>
          <a:xfrm>
            <a:off x="198984" y="260648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Qual</a:t>
            </a:r>
            <a:r>
              <a:rPr lang="en-US" dirty="0" smtClean="0">
                <a:latin typeface="Quicksand" panose="00000500000000000000" pitchFamily="2" charset="0"/>
                <a:ea typeface="Roboto" panose="02000000000000000000" pitchFamily="2" charset="0"/>
              </a:rPr>
              <a:t> o </a:t>
            </a:r>
            <a:r>
              <a:rPr lang="en-US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resultado</a:t>
            </a:r>
            <a:r>
              <a:rPr lang="en-US" dirty="0" smtClean="0">
                <a:latin typeface="Quicksand" panose="00000500000000000000" pitchFamily="2" charset="0"/>
                <a:ea typeface="Roboto" panose="02000000000000000000" pitchFamily="2" charset="0"/>
              </a:rPr>
              <a:t>?</a:t>
            </a:r>
            <a:endParaRPr lang="pt-BR" dirty="0">
              <a:latin typeface="Quicksand" panose="000005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467544" y="1337368"/>
            <a:ext cx="8208912" cy="46119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Após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concluir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os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dois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projetos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foi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possível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identificar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uma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reutilização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muito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grande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de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códigos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,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principalmente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nas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funções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de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conexão</a:t>
            </a:r>
            <a:r>
              <a:rPr lang="en-US" sz="3500" dirty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com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api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e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controle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de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informações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da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aplicação</a:t>
            </a:r>
            <a:r>
              <a:rPr lang="en-US" sz="3500" dirty="0">
                <a:latin typeface="Quicksand" panose="00000500000000000000" pitchFamily="2" charset="0"/>
                <a:ea typeface="Roboto" panose="02000000000000000000" pitchFamily="2" charset="0"/>
              </a:rPr>
              <a:t>.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E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nas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outras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partes</a:t>
            </a:r>
            <a:r>
              <a:rPr lang="en-US" sz="3500" dirty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foram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precisos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somente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alguns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ajustes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39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r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r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339</TotalTime>
  <Words>287</Words>
  <Application>Microsoft Office PowerPoint</Application>
  <PresentationFormat>Apresentação na tela 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Elementar</vt:lpstr>
      <vt:lpstr>Apresentação do PowerPoint</vt:lpstr>
      <vt:lpstr>O que é?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</dc:creator>
  <cp:lastModifiedBy>Leonardo</cp:lastModifiedBy>
  <cp:revision>25</cp:revision>
  <dcterms:created xsi:type="dcterms:W3CDTF">2019-06-22T12:36:35Z</dcterms:created>
  <dcterms:modified xsi:type="dcterms:W3CDTF">2019-06-29T11:42:05Z</dcterms:modified>
</cp:coreProperties>
</file>