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3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79500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916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512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51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978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30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097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182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658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618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896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859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573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908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690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799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661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13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AutoShop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DATABASE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Leonardo </a:t>
            </a:r>
            <a:r>
              <a:rPr lang="pt-BR" dirty="0" err="1" smtClean="0"/>
              <a:t>Mollmann</a:t>
            </a:r>
            <a:r>
              <a:rPr lang="pt-BR"/>
              <a:t> </a:t>
            </a:r>
            <a:r>
              <a:rPr lang="pt-BR" smtClean="0"/>
              <a:t>e</a:t>
            </a:r>
            <a:r>
              <a:rPr lang="pt-BR" smtClean="0"/>
              <a:t> </a:t>
            </a:r>
            <a:r>
              <a:rPr lang="pt-BR"/>
              <a:t>Lucas </a:t>
            </a:r>
            <a:r>
              <a:rPr lang="pt-BR" smtClean="0"/>
              <a:t>Alves</a:t>
            </a:r>
            <a:endParaRPr dirty="0"/>
          </a:p>
        </p:txBody>
      </p:sp>
      <p:pic>
        <p:nvPicPr>
          <p:cNvPr id="88" name="Shape 88" descr="aa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575" y="594545"/>
            <a:ext cx="3920777" cy="312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25500" y="1327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Cadastro Produto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265050" y="2090800"/>
            <a:ext cx="2434200" cy="20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Visualização de cores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Preenchimento automático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Filtragem</a:t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925" y="542850"/>
            <a:ext cx="4366601" cy="453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06125" y="57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Fornecedor-Produto</a:t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206125" y="2100600"/>
            <a:ext cx="2434200" cy="20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Filtragem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Múltiplos cadastros simultaneamente</a:t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325" y="1240903"/>
            <a:ext cx="6163126" cy="36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25500" y="1327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Visualizar</a:t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206125" y="2100600"/>
            <a:ext cx="2434200" cy="20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Visualiza tabelas do banco de dados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Filtragem parcial por coluna</a:t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350" y="729325"/>
            <a:ext cx="5809201" cy="40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25500" y="1327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Estoque</a:t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206125" y="2100600"/>
            <a:ext cx="2434200" cy="20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Editar preço e quantidade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Filtro</a:t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525" y="768625"/>
            <a:ext cx="6084900" cy="41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25525" y="1317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Geração de produtos</a:t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206125" y="2100600"/>
            <a:ext cx="2434200" cy="20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Gera string SQL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Filtros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Preenchimento automático</a:t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825" y="1317825"/>
            <a:ext cx="5031500" cy="346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25525" y="1317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Enviar comandos SQL</a:t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206125" y="2100600"/>
            <a:ext cx="2434200" cy="20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Envia qualquer comando SQL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Não precisa acessar PHP.MyAdmin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550" y="1534275"/>
            <a:ext cx="4376648" cy="29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35350" y="12982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Transformação de dados</a:t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50" y="1907275"/>
            <a:ext cx="2256917" cy="298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637" y="2201775"/>
            <a:ext cx="2459950" cy="21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5300" y="2201775"/>
            <a:ext cx="3630800" cy="24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25525" y="1317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Transformação de dados</a:t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50" y="1947475"/>
            <a:ext cx="2257625" cy="305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1650" y="2644425"/>
            <a:ext cx="3568624" cy="21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100" y="918275"/>
            <a:ext cx="3958126" cy="155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0474" y="2644425"/>
            <a:ext cx="2043914" cy="2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88350" y="627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86350" y="2078875"/>
            <a:ext cx="5231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7624"/>
            <a:ext cx="9144000" cy="367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25500" y="1327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carro como produto?</a:t>
            </a: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84425" y="1971150"/>
            <a:ext cx="33756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Atributos por foreign key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Troca espaço de armazenamento por processamento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Desafio</a:t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4389475" y="2396700"/>
            <a:ext cx="4317600" cy="10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SELECT * FROM produto WHERE cor_id IN (SELECT cor_id FROM cor WHERE nome LIKE '%"+cor+"%'))";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25500" y="1327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Login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84425" y="1971150"/>
            <a:ext cx="33756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Diferentes usuários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Preenchimento de campos automático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Preferencias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500" y="1563700"/>
            <a:ext cx="395287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25500" y="1327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Home page</a:t>
            </a: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84425" y="1971150"/>
            <a:ext cx="33756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Card Layout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Menu Permanece em todos os frames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Logo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Pré-visualização de dados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Wizard</a:t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625" y="1327625"/>
            <a:ext cx="4123975" cy="29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25500" y="1327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Venda</a:t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163" y="1023175"/>
            <a:ext cx="5579074" cy="382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206125" y="2100600"/>
            <a:ext cx="2434200" cy="20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Seleção vendedor e cliente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Suporte para código de barras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Busca de produto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Valor total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Remoção de n itens simultaneamente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64775" y="1376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de barras</a:t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206125" y="2100600"/>
            <a:ext cx="2434200" cy="20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Contém informações do produto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Geração automática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EAN 8</a:t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300" y="1583325"/>
            <a:ext cx="14668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5300" y="2211975"/>
            <a:ext cx="14668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4550" y="1583325"/>
            <a:ext cx="14668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4550" y="2211975"/>
            <a:ext cx="14668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3651500" y="3317700"/>
            <a:ext cx="45645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Marca(1) + Modelo(2) + Cor(3) + Pintura(1) + 0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25500" y="1327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 de produto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206125" y="2100600"/>
            <a:ext cx="2434200" cy="20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Filtragem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Preenchimento automático de Marca-Venda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200" y="1327625"/>
            <a:ext cx="3875415" cy="29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25500" y="1327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Cadastro</a:t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206125" y="2100600"/>
            <a:ext cx="2434200" cy="20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Campos formatados</a:t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775" y="866750"/>
            <a:ext cx="2988800" cy="13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0325" y="2682750"/>
            <a:ext cx="2841575" cy="216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4100" y="2555125"/>
            <a:ext cx="3357300" cy="187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Apresentação na tela (16:9)</PresentationFormat>
  <Paragraphs>57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Lato</vt:lpstr>
      <vt:lpstr>Arial</vt:lpstr>
      <vt:lpstr>Raleway</vt:lpstr>
      <vt:lpstr>Streamline</vt:lpstr>
      <vt:lpstr>AutoShop  DATABASE </vt:lpstr>
      <vt:lpstr>Estrutura</vt:lpstr>
      <vt:lpstr>Por que carro como produto?</vt:lpstr>
      <vt:lpstr>Login</vt:lpstr>
      <vt:lpstr>Home page</vt:lpstr>
      <vt:lpstr>Venda</vt:lpstr>
      <vt:lpstr>Código de barras</vt:lpstr>
      <vt:lpstr>Busca de produto</vt:lpstr>
      <vt:lpstr>Cadastro</vt:lpstr>
      <vt:lpstr>Cadastro Produto</vt:lpstr>
      <vt:lpstr>Fornecedor-Produto</vt:lpstr>
      <vt:lpstr>Visualizar</vt:lpstr>
      <vt:lpstr>Estoque</vt:lpstr>
      <vt:lpstr>Geração de produtos</vt:lpstr>
      <vt:lpstr>Enviar comandos SQL</vt:lpstr>
      <vt:lpstr>Transformação de dados</vt:lpstr>
      <vt:lpstr>Transformação de dados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AutoShop  DATABASE </dc:title>
  <cp:lastModifiedBy>LeoFuking</cp:lastModifiedBy>
  <cp:revision>1</cp:revision>
  <dcterms:modified xsi:type="dcterms:W3CDTF">2018-06-12T12:29:00Z</dcterms:modified>
</cp:coreProperties>
</file>