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AutoShop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DATABASE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Mollmann, Lucas Alves e Wagner Osório</a:t>
            </a:r>
            <a:endParaRPr/>
          </a:p>
        </p:txBody>
      </p:sp>
      <p:pic>
        <p:nvPicPr>
          <p:cNvPr descr="aaa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575" y="594545"/>
            <a:ext cx="3920777" cy="312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 Produto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265050" y="20908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Visualização de cores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Preenchimento automático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Filtragem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925" y="542850"/>
            <a:ext cx="4366601" cy="453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06125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Fornecedor-Produto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Filtragem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Múltiplos</a:t>
            </a:r>
            <a:r>
              <a:rPr lang="pt-BR"/>
              <a:t> cadastros simultaneamente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325" y="1240903"/>
            <a:ext cx="6163126" cy="36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Visualizar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Visualiza tabelas do banco de dados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Filtragem parcial por coluna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350" y="729325"/>
            <a:ext cx="5809201" cy="40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Estoque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Editar preço e quantidade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Filtro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525" y="768625"/>
            <a:ext cx="6084900" cy="41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25525" y="131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produtos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Gera string SQL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Filtros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Preenchimento automático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825" y="1317825"/>
            <a:ext cx="5031500" cy="34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25525" y="131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Enviar comandos SQL</a:t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Envia</a:t>
            </a:r>
            <a:r>
              <a:rPr lang="pt-BR"/>
              <a:t> qualquer comando SQL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Não precisa acessar PHP.MyAdmin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550" y="1534275"/>
            <a:ext cx="4376648" cy="29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35350" y="1298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Transformação de dados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0" y="1907275"/>
            <a:ext cx="2256917" cy="298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637" y="2201775"/>
            <a:ext cx="2459950" cy="21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300" y="2201775"/>
            <a:ext cx="3630800" cy="24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25525" y="131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Transformação de dados</a:t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50" y="1947475"/>
            <a:ext cx="2257625" cy="30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1650" y="2644425"/>
            <a:ext cx="3568624" cy="21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100" y="918275"/>
            <a:ext cx="3958126" cy="15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0474" y="2644425"/>
            <a:ext cx="2043914" cy="2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8350" y="62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86350" y="2078875"/>
            <a:ext cx="523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7624"/>
            <a:ext cx="9144000" cy="367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carro como produto?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84425" y="1971150"/>
            <a:ext cx="337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Atributos por foreign key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Troca espaço de armazenamento por processamento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Desafio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4389475" y="2396700"/>
            <a:ext cx="43176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SELECT * FROM produto WHERE cor_id IN (SELECT cor_id FROM cor WHERE nome LIKE '%"+cor+"%'))";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Login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84425" y="1971150"/>
            <a:ext cx="337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Diferentes usuários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Preenchimento de campos </a:t>
            </a:r>
            <a:r>
              <a:rPr lang="pt-BR"/>
              <a:t>automático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Preferencias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500" y="1563700"/>
            <a:ext cx="39528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Home page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84425" y="1971150"/>
            <a:ext cx="337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Card Layout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Menu Permanece em todos os frames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Logo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Pré-visualização de dados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Wizard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625" y="1327625"/>
            <a:ext cx="4123975" cy="29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Venda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163" y="1023175"/>
            <a:ext cx="5579074" cy="38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Seleção vendedor e cliente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Suporte para código de barras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Busca de produto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Valor total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Remoção de n </a:t>
            </a:r>
            <a:r>
              <a:rPr lang="pt-BR"/>
              <a:t>itens</a:t>
            </a:r>
            <a:r>
              <a:rPr lang="pt-BR"/>
              <a:t> simultaneamente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64775" y="1376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de barras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Contém informações do produto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Geração automática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EAN 8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300" y="1583325"/>
            <a:ext cx="14668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300" y="2211975"/>
            <a:ext cx="14668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550" y="1583325"/>
            <a:ext cx="14668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4550" y="2211975"/>
            <a:ext cx="14668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651500" y="3317700"/>
            <a:ext cx="4564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Marca(1) + Modelo(2) + Cor(3) + Pintura(1) + 0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de produto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Filtragem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Preenchimento automático de Marca-Venda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200" y="1327625"/>
            <a:ext cx="3875415" cy="29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Campos formatados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775" y="866750"/>
            <a:ext cx="2988800" cy="13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325" y="2682750"/>
            <a:ext cx="2841575" cy="21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4100" y="2555125"/>
            <a:ext cx="3357300" cy="187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