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1800"/>
    <a:srgbClr val="681600"/>
    <a:srgbClr val="EA8B00"/>
    <a:srgbClr val="FB8A35"/>
    <a:srgbClr val="307E90"/>
    <a:srgbClr val="742B95"/>
    <a:srgbClr val="672C94"/>
    <a:srgbClr val="000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1" autoAdjust="0"/>
    <p:restoredTop sz="94660"/>
  </p:normalViewPr>
  <p:slideViewPr>
    <p:cSldViewPr snapToGrid="0">
      <p:cViewPr>
        <p:scale>
          <a:sx n="100" d="100"/>
          <a:sy n="100" d="100"/>
        </p:scale>
        <p:origin x="2130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54403" cy="6857998"/>
          </a:xfrm>
          <a:prstGeom prst="rect">
            <a:avLst/>
          </a:prstGeom>
        </p:spPr>
      </p:pic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818209"/>
              </p:ext>
            </p:extLst>
          </p:nvPr>
        </p:nvGraphicFramePr>
        <p:xfrm>
          <a:off x="8309656" y="656693"/>
          <a:ext cx="1150385" cy="50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09656" y="656693"/>
                        <a:ext cx="1150385" cy="50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2" t="15223" r="7163" b="15909"/>
          <a:stretch/>
        </p:blipFill>
        <p:spPr>
          <a:xfrm>
            <a:off x="777903" y="610623"/>
            <a:ext cx="2156721" cy="11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374021" y="2408165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dirty="0" smtClean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презентации</a:t>
            </a:r>
            <a:endParaRPr lang="ru-RU" altLang="ru-RU" sz="5400" b="1" dirty="0">
              <a:solidFill>
                <a:srgbClr val="681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33015" y="4402951"/>
            <a:ext cx="4138441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должность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62"/>
            <a:ext cx="12124585" cy="6844838"/>
          </a:xfrm>
          <a:prstGeom prst="rect">
            <a:avLst/>
          </a:prstGeom>
        </p:spPr>
      </p:pic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92305"/>
              </p:ext>
            </p:extLst>
          </p:nvPr>
        </p:nvGraphicFramePr>
        <p:xfrm>
          <a:off x="10098743" y="434187"/>
          <a:ext cx="1150385" cy="50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22" name="Объект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98743" y="434187"/>
                        <a:ext cx="1150385" cy="50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2" t="15223" r="7163" b="15909"/>
          <a:stretch/>
        </p:blipFill>
        <p:spPr>
          <a:xfrm>
            <a:off x="3440414" y="388117"/>
            <a:ext cx="2156721" cy="1158000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440414" y="2346106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презентации</a:t>
            </a:r>
            <a:endParaRPr lang="ru-RU" altLang="ru-RU" sz="5400" b="1" dirty="0">
              <a:solidFill>
                <a:srgbClr val="681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499408" y="4798350"/>
            <a:ext cx="4138441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должность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566"/>
            <a:ext cx="12174904" cy="686956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2" t="15223" r="7163" b="15909"/>
          <a:stretch/>
        </p:blipFill>
        <p:spPr>
          <a:xfrm>
            <a:off x="2311014" y="543735"/>
            <a:ext cx="2156721" cy="1158000"/>
          </a:xfrm>
          <a:prstGeom prst="rect">
            <a:avLst/>
          </a:prstGeom>
        </p:spPr>
      </p:pic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792303"/>
              </p:ext>
            </p:extLst>
          </p:nvPr>
        </p:nvGraphicFramePr>
        <p:xfrm>
          <a:off x="9861072" y="589805"/>
          <a:ext cx="1150385" cy="50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CorelDRAW" r:id="rId5" imgW="3084412" imgH="1354813" progId="CorelDraw.Graphic.22">
                  <p:embed/>
                </p:oleObj>
              </mc:Choice>
              <mc:Fallback>
                <p:oleObj name="CorelDRAW" r:id="rId5" imgW="3084412" imgH="1354813" progId="CorelDraw.Graphic.22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61072" y="589805"/>
                        <a:ext cx="1150385" cy="50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2925468" y="2529299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презентации</a:t>
            </a:r>
            <a:endParaRPr lang="ru-RU" altLang="ru-RU" sz="5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970673" y="4873256"/>
            <a:ext cx="4138441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должность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659186"/>
              </p:ext>
            </p:extLst>
          </p:nvPr>
        </p:nvGraphicFramePr>
        <p:xfrm>
          <a:off x="10289088" y="230614"/>
          <a:ext cx="1283495" cy="44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088" y="230614"/>
                        <a:ext cx="1283495" cy="446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4" y="230614"/>
            <a:ext cx="1026865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701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</TotalTime>
  <Words>21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CorelDRAW 2020 Graphic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user</cp:lastModifiedBy>
  <cp:revision>84</cp:revision>
  <dcterms:created xsi:type="dcterms:W3CDTF">2019-05-31T06:38:44Z</dcterms:created>
  <dcterms:modified xsi:type="dcterms:W3CDTF">2022-07-12T09:41:08Z</dcterms:modified>
</cp:coreProperties>
</file>