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9" r:id="rId5"/>
    <p:sldId id="358" r:id="rId6"/>
    <p:sldId id="359" r:id="rId7"/>
    <p:sldId id="361" r:id="rId8"/>
    <p:sldId id="377" r:id="rId9"/>
    <p:sldId id="384" r:id="rId10"/>
    <p:sldId id="378" r:id="rId11"/>
    <p:sldId id="383" r:id="rId12"/>
    <p:sldId id="390" r:id="rId13"/>
    <p:sldId id="386" r:id="rId14"/>
    <p:sldId id="381" r:id="rId15"/>
    <p:sldId id="385" r:id="rId16"/>
    <p:sldId id="388" r:id="rId17"/>
    <p:sldId id="389" r:id="rId18"/>
    <p:sldId id="387" r:id="rId19"/>
    <p:sldId id="379" r:id="rId20"/>
    <p:sldId id="372" r:id="rId21"/>
  </p:sldIdLst>
  <p:sldSz cx="16343313" cy="9144000"/>
  <p:notesSz cx="6858000" cy="9144000"/>
  <p:custDataLst>
    <p:tags r:id="rId24"/>
  </p:custDataLst>
  <p:defaultTextStyle>
    <a:defPPr>
      <a:defRPr lang="de-DE"/>
    </a:defPPr>
    <a:lvl1pPr marL="0" algn="l" defTabSz="1223287" rtl="0" eaLnBrk="1" latinLnBrk="0" hangingPunct="1">
      <a:defRPr sz="2408" kern="1200">
        <a:solidFill>
          <a:schemeClr val="tx1"/>
        </a:solidFill>
        <a:latin typeface="+mn-lt"/>
        <a:ea typeface="+mn-ea"/>
        <a:cs typeface="+mn-cs"/>
      </a:defRPr>
    </a:lvl1pPr>
    <a:lvl2pPr marL="611644" algn="l" defTabSz="1223287" rtl="0" eaLnBrk="1" latinLnBrk="0" hangingPunct="1">
      <a:defRPr sz="2408" kern="1200">
        <a:solidFill>
          <a:schemeClr val="tx1"/>
        </a:solidFill>
        <a:latin typeface="+mn-lt"/>
        <a:ea typeface="+mn-ea"/>
        <a:cs typeface="+mn-cs"/>
      </a:defRPr>
    </a:lvl2pPr>
    <a:lvl3pPr marL="1223287" algn="l" defTabSz="1223287" rtl="0" eaLnBrk="1" latinLnBrk="0" hangingPunct="1">
      <a:defRPr sz="2408" kern="1200">
        <a:solidFill>
          <a:schemeClr val="tx1"/>
        </a:solidFill>
        <a:latin typeface="+mn-lt"/>
        <a:ea typeface="+mn-ea"/>
        <a:cs typeface="+mn-cs"/>
      </a:defRPr>
    </a:lvl3pPr>
    <a:lvl4pPr marL="1834931" algn="l" defTabSz="1223287" rtl="0" eaLnBrk="1" latinLnBrk="0" hangingPunct="1">
      <a:defRPr sz="2408" kern="1200">
        <a:solidFill>
          <a:schemeClr val="tx1"/>
        </a:solidFill>
        <a:latin typeface="+mn-lt"/>
        <a:ea typeface="+mn-ea"/>
        <a:cs typeface="+mn-cs"/>
      </a:defRPr>
    </a:lvl4pPr>
    <a:lvl5pPr marL="2446574" algn="l" defTabSz="1223287" rtl="0" eaLnBrk="1" latinLnBrk="0" hangingPunct="1">
      <a:defRPr sz="2408" kern="1200">
        <a:solidFill>
          <a:schemeClr val="tx1"/>
        </a:solidFill>
        <a:latin typeface="+mn-lt"/>
        <a:ea typeface="+mn-ea"/>
        <a:cs typeface="+mn-cs"/>
      </a:defRPr>
    </a:lvl5pPr>
    <a:lvl6pPr marL="3058218" algn="l" defTabSz="1223287" rtl="0" eaLnBrk="1" latinLnBrk="0" hangingPunct="1">
      <a:defRPr sz="2408" kern="1200">
        <a:solidFill>
          <a:schemeClr val="tx1"/>
        </a:solidFill>
        <a:latin typeface="+mn-lt"/>
        <a:ea typeface="+mn-ea"/>
        <a:cs typeface="+mn-cs"/>
      </a:defRPr>
    </a:lvl6pPr>
    <a:lvl7pPr marL="3669861" algn="l" defTabSz="1223287" rtl="0" eaLnBrk="1" latinLnBrk="0" hangingPunct="1">
      <a:defRPr sz="2408" kern="1200">
        <a:solidFill>
          <a:schemeClr val="tx1"/>
        </a:solidFill>
        <a:latin typeface="+mn-lt"/>
        <a:ea typeface="+mn-ea"/>
        <a:cs typeface="+mn-cs"/>
      </a:defRPr>
    </a:lvl7pPr>
    <a:lvl8pPr marL="4281505" algn="l" defTabSz="1223287" rtl="0" eaLnBrk="1" latinLnBrk="0" hangingPunct="1">
      <a:defRPr sz="2408" kern="1200">
        <a:solidFill>
          <a:schemeClr val="tx1"/>
        </a:solidFill>
        <a:latin typeface="+mn-lt"/>
        <a:ea typeface="+mn-ea"/>
        <a:cs typeface="+mn-cs"/>
      </a:defRPr>
    </a:lvl8pPr>
    <a:lvl9pPr marL="4893148" algn="l" defTabSz="1223287" rtl="0" eaLnBrk="1" latinLnBrk="0" hangingPunct="1">
      <a:defRPr sz="24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04"/>
    <a:srgbClr val="2F2FE0"/>
    <a:srgbClr val="36BA25"/>
    <a:srgbClr val="F72F00"/>
    <a:srgbClr val="3A421D"/>
    <a:srgbClr val="FFE5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6327" autoAdjust="0"/>
  </p:normalViewPr>
  <p:slideViewPr>
    <p:cSldViewPr snapToGrid="0" snapToObjects="1">
      <p:cViewPr varScale="1">
        <p:scale>
          <a:sx n="62" d="100"/>
          <a:sy n="62" d="100"/>
        </p:scale>
        <p:origin x="624" y="62"/>
      </p:cViewPr>
      <p:guideLst/>
    </p:cSldViewPr>
  </p:slideViewPr>
  <p:outlineViewPr>
    <p:cViewPr>
      <p:scale>
        <a:sx n="33" d="100"/>
        <a:sy n="33" d="100"/>
      </p:scale>
      <p:origin x="0" y="-300"/>
    </p:cViewPr>
  </p:outlineViewPr>
  <p:notesTextViewPr>
    <p:cViewPr>
      <p:scale>
        <a:sx n="70" d="100"/>
        <a:sy n="70" d="100"/>
      </p:scale>
      <p:origin x="0" y="0"/>
    </p:cViewPr>
  </p:notesTextViewPr>
  <p:sorterViewPr>
    <p:cViewPr>
      <p:scale>
        <a:sx n="100" d="100"/>
        <a:sy n="100" d="100"/>
      </p:scale>
      <p:origin x="0" y="-51390"/>
    </p:cViewPr>
  </p:sorterViewPr>
  <p:notesViewPr>
    <p:cSldViewPr snapToGrid="0" snapToObjects="1" showGuides="1">
      <p:cViewPr varScale="1">
        <p:scale>
          <a:sx n="120" d="100"/>
          <a:sy n="120" d="100"/>
        </p:scale>
        <p:origin x="611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2D5381-35B6-B548-A9FC-391B71874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C4D38E10-917E-B145-A5DB-3BD21D660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ED859-ABA6-D147-8636-791A62882FEB}" type="datetimeFigureOut">
              <a:rPr lang="de-DE" smtClean="0"/>
              <a:t>20.04.2022</a:t>
            </a:fld>
            <a:endParaRPr lang="de-DE"/>
          </a:p>
        </p:txBody>
      </p:sp>
      <p:sp>
        <p:nvSpPr>
          <p:cNvPr id="4" name="Footer Placeholder 3">
            <a:extLst>
              <a:ext uri="{FF2B5EF4-FFF2-40B4-BE49-F238E27FC236}">
                <a16:creationId xmlns:a16="http://schemas.microsoft.com/office/drawing/2014/main" id="{F63C4A1F-83B9-2D48-8019-7B3B09110C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2306A6C8-99FA-2D49-BC58-A33E6044A6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B3C340-C53F-6246-B598-C9471E0096D7}" type="slidenum">
              <a:rPr lang="de-DE" smtClean="0"/>
              <a:t>‹nº›</a:t>
            </a:fld>
            <a:endParaRPr lang="de-DE"/>
          </a:p>
        </p:txBody>
      </p:sp>
    </p:spTree>
    <p:extLst>
      <p:ext uri="{BB962C8B-B14F-4D97-AF65-F5344CB8AC3E}">
        <p14:creationId xmlns:p14="http://schemas.microsoft.com/office/powerpoint/2010/main" val="31562779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defRPr>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defRPr>
            </a:lvl1pPr>
          </a:lstStyle>
          <a:p>
            <a:fld id="{BD849E98-305C-EF48-9560-F0212B8EDA5E}" type="datetimeFigureOut">
              <a:rPr lang="de-DE" smtClean="0"/>
              <a:pPr/>
              <a:t>20.04.2022</a:t>
            </a:fld>
            <a:endParaRPr lang="de-DE"/>
          </a:p>
        </p:txBody>
      </p:sp>
      <p:sp>
        <p:nvSpPr>
          <p:cNvPr id="4" name="Slide Image Placeholder 3"/>
          <p:cNvSpPr>
            <a:spLocks noGrp="1" noRot="1" noChangeAspect="1"/>
          </p:cNvSpPr>
          <p:nvPr>
            <p:ph type="sldImg" idx="2"/>
          </p:nvPr>
        </p:nvSpPr>
        <p:spPr>
          <a:xfrm>
            <a:off x="671513" y="1143000"/>
            <a:ext cx="55149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defRPr>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defRPr>
            </a:lvl1pPr>
          </a:lstStyle>
          <a:p>
            <a:fld id="{1E91EB16-3338-4D48-8ABE-4D64383F0209}" type="slidenum">
              <a:rPr lang="de-DE" smtClean="0"/>
              <a:pPr/>
              <a:t>‹nº›</a:t>
            </a:fld>
            <a:endParaRPr lang="de-DE"/>
          </a:p>
        </p:txBody>
      </p:sp>
    </p:spTree>
    <p:extLst>
      <p:ext uri="{BB962C8B-B14F-4D97-AF65-F5344CB8AC3E}">
        <p14:creationId xmlns:p14="http://schemas.microsoft.com/office/powerpoint/2010/main" val="2699887418"/>
      </p:ext>
    </p:extLst>
  </p:cSld>
  <p:clrMap bg1="lt1" tx1="dk1" bg2="lt2" tx2="dk2" accent1="accent1" accent2="accent2" accent3="accent3" accent4="accent4" accent5="accent5" accent6="accent6" hlink="hlink" folHlink="folHlink"/>
  <p:hf hdr="0" ftr="0" dt="0"/>
  <p:notesStyle>
    <a:lvl1pPr marL="0" algn="l" defTabSz="1223287" rtl="0" eaLnBrk="1" latinLnBrk="0" hangingPunct="1">
      <a:defRPr sz="1605" kern="1200">
        <a:solidFill>
          <a:schemeClr val="tx1"/>
        </a:solidFill>
        <a:latin typeface="+mn-lt"/>
        <a:ea typeface="+mn-ea"/>
        <a:cs typeface="+mn-cs"/>
      </a:defRPr>
    </a:lvl1pPr>
    <a:lvl2pPr marL="611644" algn="l" defTabSz="1223287" rtl="0" eaLnBrk="1" latinLnBrk="0" hangingPunct="1">
      <a:defRPr sz="1605" kern="1200">
        <a:solidFill>
          <a:schemeClr val="tx1"/>
        </a:solidFill>
        <a:latin typeface="+mn-lt"/>
        <a:ea typeface="+mn-ea"/>
        <a:cs typeface="+mn-cs"/>
      </a:defRPr>
    </a:lvl2pPr>
    <a:lvl3pPr marL="1223287" algn="l" defTabSz="1223287" rtl="0" eaLnBrk="1" latinLnBrk="0" hangingPunct="1">
      <a:defRPr sz="1605" kern="1200">
        <a:solidFill>
          <a:schemeClr val="tx1"/>
        </a:solidFill>
        <a:latin typeface="+mn-lt"/>
        <a:ea typeface="+mn-ea"/>
        <a:cs typeface="+mn-cs"/>
      </a:defRPr>
    </a:lvl3pPr>
    <a:lvl4pPr marL="1834931" algn="l" defTabSz="1223287" rtl="0" eaLnBrk="1" latinLnBrk="0" hangingPunct="1">
      <a:defRPr sz="1605" kern="1200">
        <a:solidFill>
          <a:schemeClr val="tx1"/>
        </a:solidFill>
        <a:latin typeface="+mn-lt"/>
        <a:ea typeface="+mn-ea"/>
        <a:cs typeface="+mn-cs"/>
      </a:defRPr>
    </a:lvl4pPr>
    <a:lvl5pPr marL="2446574" algn="l" defTabSz="1223287" rtl="0" eaLnBrk="1" latinLnBrk="0" hangingPunct="1">
      <a:defRPr sz="1605" kern="1200">
        <a:solidFill>
          <a:schemeClr val="tx1"/>
        </a:solidFill>
        <a:latin typeface="+mn-lt"/>
        <a:ea typeface="+mn-ea"/>
        <a:cs typeface="+mn-cs"/>
      </a:defRPr>
    </a:lvl5pPr>
    <a:lvl6pPr marL="3058218" algn="l" defTabSz="1223287" rtl="0" eaLnBrk="1" latinLnBrk="0" hangingPunct="1">
      <a:defRPr sz="1605" kern="1200">
        <a:solidFill>
          <a:schemeClr val="tx1"/>
        </a:solidFill>
        <a:latin typeface="+mn-lt"/>
        <a:ea typeface="+mn-ea"/>
        <a:cs typeface="+mn-cs"/>
      </a:defRPr>
    </a:lvl6pPr>
    <a:lvl7pPr marL="3669861" algn="l" defTabSz="1223287" rtl="0" eaLnBrk="1" latinLnBrk="0" hangingPunct="1">
      <a:defRPr sz="1605" kern="1200">
        <a:solidFill>
          <a:schemeClr val="tx1"/>
        </a:solidFill>
        <a:latin typeface="+mn-lt"/>
        <a:ea typeface="+mn-ea"/>
        <a:cs typeface="+mn-cs"/>
      </a:defRPr>
    </a:lvl7pPr>
    <a:lvl8pPr marL="4281505" algn="l" defTabSz="1223287" rtl="0" eaLnBrk="1" latinLnBrk="0" hangingPunct="1">
      <a:defRPr sz="1605" kern="1200">
        <a:solidFill>
          <a:schemeClr val="tx1"/>
        </a:solidFill>
        <a:latin typeface="+mn-lt"/>
        <a:ea typeface="+mn-ea"/>
        <a:cs typeface="+mn-cs"/>
      </a:defRPr>
    </a:lvl8pPr>
    <a:lvl9pPr marL="4893148" algn="l" defTabSz="1223287" rtl="0" eaLnBrk="1" latinLnBrk="0" hangingPunct="1">
      <a:defRPr sz="16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71513" y="1143000"/>
            <a:ext cx="5514975" cy="308610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1E91EB16-3338-4D48-8ABE-4D64383F0209}" type="slidenum">
              <a:rPr lang="en-US" smtClean="0"/>
              <a:t>1</a:t>
            </a:fld>
            <a:endParaRPr lang="en-US" dirty="0"/>
          </a:p>
        </p:txBody>
      </p:sp>
    </p:spTree>
    <p:extLst>
      <p:ext uri="{BB962C8B-B14F-4D97-AF65-F5344CB8AC3E}">
        <p14:creationId xmlns:p14="http://schemas.microsoft.com/office/powerpoint/2010/main" val="49762165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4.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1.v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2.vml"/><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3.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4.vml"/><Relationship Id="rId5" Type="http://schemas.openxmlformats.org/officeDocument/2006/relationships/image" Target="../media/image6.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5.vml"/><Relationship Id="rId5" Type="http://schemas.openxmlformats.org/officeDocument/2006/relationships/image" Target="../media/image6.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6.vml"/><Relationship Id="rId5" Type="http://schemas.openxmlformats.org/officeDocument/2006/relationships/image" Target="../media/image6.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6.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3.xml"/><Relationship Id="rId7" Type="http://schemas.openxmlformats.org/officeDocument/2006/relationships/image" Target="../media/image4.jpe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5.xml"/><Relationship Id="rId7" Type="http://schemas.openxmlformats.org/officeDocument/2006/relationships/image" Target="../media/image4.jpe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image" Target="../media/image5.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404B659-95D6-4EEB-88A6-4B59799A7D32}"/>
              </a:ext>
            </a:extLst>
          </p:cNvPr>
          <p:cNvGraphicFramePr>
            <a:graphicFrameLocks noChangeAspect="1"/>
          </p:cNvGraphicFramePr>
          <p:nvPr userDrawn="1">
            <p:custDataLst>
              <p:tags r:id="rId2"/>
            </p:custDataLst>
            <p:extLst>
              <p:ext uri="{D42A27DB-BD31-4B8C-83A1-F6EECF244321}">
                <p14:modId xmlns:p14="http://schemas.microsoft.com/office/powerpoint/2010/main" val="3275610032"/>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7189" name="think-cell Folie" r:id="rId5" imgW="370" imgH="371" progId="TCLayout.ActiveDocument.1">
                  <p:embed/>
                </p:oleObj>
              </mc:Choice>
              <mc:Fallback>
                <p:oleObj name="think-cell Folie" r:id="rId5" imgW="370" imgH="371" progId="TCLayout.ActiveDocument.1">
                  <p:embed/>
                  <p:pic>
                    <p:nvPicPr>
                      <p:cNvPr id="4" name="Objekt 3" hidden="1">
                        <a:extLst>
                          <a:ext uri="{FF2B5EF4-FFF2-40B4-BE49-F238E27FC236}">
                            <a16:creationId xmlns:a16="http://schemas.microsoft.com/office/drawing/2014/main" id="{C404B659-95D6-4EEB-88A6-4B59799A7D32}"/>
                          </a:ext>
                        </a:extLst>
                      </p:cNvPr>
                      <p:cNvPicPr/>
                      <p:nvPr/>
                    </p:nvPicPr>
                    <p:blipFill>
                      <a:blip r:embed="rId6"/>
                      <a:stretch>
                        <a:fillRect/>
                      </a:stretch>
                    </p:blipFill>
                    <p:spPr>
                      <a:xfrm>
                        <a:off x="2129" y="2118"/>
                        <a:ext cx="2128" cy="211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01D5DCD-11D7-446A-B5A9-BA0194359455}"/>
              </a:ext>
            </a:extLst>
          </p:cNvPr>
          <p:cNvSpPr/>
          <p:nvPr userDrawn="1">
            <p:custDataLst>
              <p:tags r:id="rId3"/>
            </p:custDataLst>
          </p:nvPr>
        </p:nvSpPr>
        <p:spPr>
          <a:xfrm>
            <a:off x="0" y="0"/>
            <a:ext cx="212804"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5404" b="0" i="0" baseline="0" dirty="0">
              <a:latin typeface="+mn-lt"/>
              <a:ea typeface="+mj-ea"/>
              <a:cs typeface="+mj-cs"/>
              <a:sym typeface="MarkPro-Bold" panose="020B0804020101010102" pitchFamily="34" charset="0"/>
            </a:endParaRPr>
          </a:p>
        </p:txBody>
      </p:sp>
      <p:sp>
        <p:nvSpPr>
          <p:cNvPr id="15" name="Titel 4">
            <a:extLst>
              <a:ext uri="{FF2B5EF4-FFF2-40B4-BE49-F238E27FC236}">
                <a16:creationId xmlns:a16="http://schemas.microsoft.com/office/drawing/2014/main" id="{FDC24EDF-5A39-4599-91DE-AF00CAA7ADBF}"/>
              </a:ext>
            </a:extLst>
          </p:cNvPr>
          <p:cNvSpPr>
            <a:spLocks noGrp="1"/>
          </p:cNvSpPr>
          <p:nvPr>
            <p:ph type="title" hasCustomPrompt="1"/>
          </p:nvPr>
        </p:nvSpPr>
        <p:spPr>
          <a:xfrm>
            <a:off x="1109663" y="3988283"/>
            <a:ext cx="8176293" cy="1477328"/>
          </a:xfrm>
        </p:spPr>
        <p:txBody>
          <a:bodyPr vert="horz" wrap="square" anchor="t">
            <a:spAutoFit/>
          </a:bodyPr>
          <a:lstStyle>
            <a:lvl1pPr>
              <a:defRPr sz="4800">
                <a:solidFill>
                  <a:schemeClr val="tx1"/>
                </a:solidFill>
                <a:latin typeface="+mj-lt"/>
              </a:defRPr>
            </a:lvl1pPr>
          </a:lstStyle>
          <a:p>
            <a:pPr lvl="0"/>
            <a:r>
              <a:rPr lang="en-US" dirty="0"/>
              <a:t>Short title goes on 48pt.</a:t>
            </a:r>
            <a:br>
              <a:rPr lang="en-US" dirty="0"/>
            </a:br>
            <a:r>
              <a:rPr lang="en-US" dirty="0"/>
              <a:t>Two lines possible.</a:t>
            </a:r>
          </a:p>
        </p:txBody>
      </p:sp>
      <p:sp>
        <p:nvSpPr>
          <p:cNvPr id="16" name="Text Placeholder 30">
            <a:extLst>
              <a:ext uri="{FF2B5EF4-FFF2-40B4-BE49-F238E27FC236}">
                <a16:creationId xmlns:a16="http://schemas.microsoft.com/office/drawing/2014/main" id="{63030BD6-42D7-4AC2-88AF-3EB44CB3E92B}"/>
              </a:ext>
            </a:extLst>
          </p:cNvPr>
          <p:cNvSpPr>
            <a:spLocks noGrp="1"/>
          </p:cNvSpPr>
          <p:nvPr>
            <p:ph type="body" sz="quarter" idx="12" hasCustomPrompt="1"/>
          </p:nvPr>
        </p:nvSpPr>
        <p:spPr>
          <a:xfrm>
            <a:off x="1109663" y="5870562"/>
            <a:ext cx="8176293" cy="1010533"/>
          </a:xfrm>
          <a:prstGeom prst="rect">
            <a:avLst/>
          </a:prstGeom>
        </p:spPr>
        <p:txBody>
          <a:bodyPr wrap="square" lIns="0" tIns="0" rIns="0" bIns="0" anchor="t">
            <a:spAutoFit/>
          </a:bodyPr>
          <a:lstStyle>
            <a:lvl1pPr>
              <a:defRPr sz="3200" b="0" i="0">
                <a:solidFill>
                  <a:schemeClr val="tx1"/>
                </a:solidFill>
                <a:latin typeface="+mn-lt"/>
              </a:defRPr>
            </a:lvl1pPr>
          </a:lstStyle>
          <a:p>
            <a:pPr lvl="0"/>
            <a:r>
              <a:rPr lang="en-US" dirty="0"/>
              <a:t>Longer Subtitle goes on 32pt. </a:t>
            </a:r>
          </a:p>
          <a:p>
            <a:pPr lvl="0"/>
            <a:r>
              <a:rPr lang="en-US" dirty="0"/>
              <a:t>More lines possible.</a:t>
            </a:r>
          </a:p>
        </p:txBody>
      </p:sp>
      <p:sp>
        <p:nvSpPr>
          <p:cNvPr id="14" name="Fußzeilenplatzhalter 4">
            <a:extLst>
              <a:ext uri="{FF2B5EF4-FFF2-40B4-BE49-F238E27FC236}">
                <a16:creationId xmlns:a16="http://schemas.microsoft.com/office/drawing/2014/main" id="{3360C7E4-2E30-6147-9E74-05003D6653B4}"/>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13" name="Text Placeholder 30">
            <a:extLst>
              <a:ext uri="{FF2B5EF4-FFF2-40B4-BE49-F238E27FC236}">
                <a16:creationId xmlns:a16="http://schemas.microsoft.com/office/drawing/2014/main" id="{01E9E8B4-670D-4E08-93E6-E0E286E1C0BE}"/>
              </a:ext>
            </a:extLst>
          </p:cNvPr>
          <p:cNvSpPr>
            <a:spLocks noGrp="1"/>
          </p:cNvSpPr>
          <p:nvPr>
            <p:ph type="body" sz="quarter" idx="10" hasCustomPrompt="1"/>
          </p:nvPr>
        </p:nvSpPr>
        <p:spPr>
          <a:xfrm>
            <a:off x="1109663" y="3405664"/>
            <a:ext cx="3243734" cy="184923"/>
          </a:xfrm>
          <a:prstGeom prst="rect">
            <a:avLst/>
          </a:prstGeom>
        </p:spPr>
        <p:txBody>
          <a:bodyPr wrap="none" lIns="0" tIns="0" rIns="0" bIns="0" anchor="b">
            <a:spAutoFit/>
          </a:bodyPr>
          <a:lstStyle>
            <a:lvl1pPr>
              <a:defRPr sz="1201" b="0" i="0">
                <a:solidFill>
                  <a:schemeClr val="accent3"/>
                </a:solidFill>
                <a:latin typeface="+mn-lt"/>
              </a:defRPr>
            </a:lvl1pPr>
          </a:lstStyle>
          <a:p>
            <a:r>
              <a:rPr lang="en-US" dirty="0"/>
              <a:t>DD/MM/YY — City, Country – Max </a:t>
            </a:r>
            <a:r>
              <a:rPr lang="en-US" dirty="0" err="1"/>
              <a:t>Mustermann</a:t>
            </a:r>
            <a:endParaRPr lang="en-US" dirty="0"/>
          </a:p>
        </p:txBody>
      </p:sp>
      <p:pic>
        <p:nvPicPr>
          <p:cNvPr id="11" name="Grafik 10">
            <a:extLst>
              <a:ext uri="{FF2B5EF4-FFF2-40B4-BE49-F238E27FC236}">
                <a16:creationId xmlns:a16="http://schemas.microsoft.com/office/drawing/2014/main" id="{A86D3DB5-120D-E147-AF30-68FB74778B32}"/>
              </a:ext>
            </a:extLst>
          </p:cNvPr>
          <p:cNvPicPr>
            <a:picLocks noChangeAspect="1"/>
          </p:cNvPicPr>
          <p:nvPr userDrawn="1"/>
        </p:nvPicPr>
        <p:blipFill>
          <a:blip r:embed="rId7"/>
          <a:stretch>
            <a:fillRect/>
          </a:stretch>
        </p:blipFill>
        <p:spPr>
          <a:xfrm>
            <a:off x="9464663" y="0"/>
            <a:ext cx="6870700" cy="6870700"/>
          </a:xfrm>
          <a:prstGeom prst="rect">
            <a:avLst/>
          </a:prstGeom>
        </p:spPr>
      </p:pic>
      <p:pic>
        <p:nvPicPr>
          <p:cNvPr id="3" name="Grafik 2">
            <a:extLst>
              <a:ext uri="{FF2B5EF4-FFF2-40B4-BE49-F238E27FC236}">
                <a16:creationId xmlns:a16="http://schemas.microsoft.com/office/drawing/2014/main" id="{2C8A6187-82ED-8341-BE5C-B9E362AE7D23}"/>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17774" y="866030"/>
            <a:ext cx="4280798" cy="1474725"/>
          </a:xfrm>
          <a:prstGeom prst="rect">
            <a:avLst/>
          </a:prstGeom>
        </p:spPr>
      </p:pic>
    </p:spTree>
    <p:extLst>
      <p:ext uri="{BB962C8B-B14F-4D97-AF65-F5344CB8AC3E}">
        <p14:creationId xmlns:p14="http://schemas.microsoft.com/office/powerpoint/2010/main" val="6222716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content slide_full siz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3319141032"/>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6405"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0" name="Inhaltsplatzhalter 3">
            <a:extLst>
              <a:ext uri="{FF2B5EF4-FFF2-40B4-BE49-F238E27FC236}">
                <a16:creationId xmlns:a16="http://schemas.microsoft.com/office/drawing/2014/main" id="{06993756-2B11-4648-89BE-6F9835CA110B}"/>
              </a:ext>
            </a:extLst>
          </p:cNvPr>
          <p:cNvSpPr>
            <a:spLocks noGrp="1"/>
          </p:cNvSpPr>
          <p:nvPr>
            <p:ph sz="quarter" idx="66"/>
          </p:nvPr>
        </p:nvSpPr>
        <p:spPr>
          <a:xfrm>
            <a:off x="1117599" y="2011680"/>
            <a:ext cx="14108113" cy="6016308"/>
          </a:xfrm>
        </p:spPr>
        <p:txBody>
          <a:bodyPr vert="horz" lIns="0" tIns="0" rIns="0" bIns="0" rtlCol="0">
            <a:normAutofit/>
          </a:bodyPr>
          <a:lstStyle>
            <a:lvl1pPr>
              <a:defRPr lang="de-DE" sz="1800" dirty="0" smtClean="0"/>
            </a:lvl1pPr>
            <a:lvl2pPr>
              <a:defRPr lang="de-DE" sz="1800" dirty="0" smtClean="0"/>
            </a:lvl2pPr>
            <a:lvl3pPr>
              <a:defRPr lang="de-DE" sz="1800" dirty="0" smtClean="0"/>
            </a:lvl3pPr>
            <a:lvl4pPr>
              <a:defRPr lang="de-DE" sz="1800" dirty="0" smtClean="0"/>
            </a:lvl4pPr>
            <a:lvl5pPr>
              <a:defRPr lang="en-US" sz="1800" dirty="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itel 6">
            <a:extLst>
              <a:ext uri="{FF2B5EF4-FFF2-40B4-BE49-F238E27FC236}">
                <a16:creationId xmlns:a16="http://schemas.microsoft.com/office/drawing/2014/main" id="{F4351E59-4B31-2248-82EA-919A5D980BC7}"/>
              </a:ext>
            </a:extLst>
          </p:cNvPr>
          <p:cNvSpPr>
            <a:spLocks noGrp="1"/>
          </p:cNvSpPr>
          <p:nvPr>
            <p:ph type="title" hasCustomPrompt="1"/>
          </p:nvPr>
        </p:nvSpPr>
        <p:spPr>
          <a:xfrm>
            <a:off x="1117965" y="1058292"/>
            <a:ext cx="14115685"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Tree>
    <p:extLst>
      <p:ext uri="{BB962C8B-B14F-4D97-AF65-F5344CB8AC3E}">
        <p14:creationId xmlns:p14="http://schemas.microsoft.com/office/powerpoint/2010/main" val="46001573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content slide_full siz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2369197440"/>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7429"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0" name="Inhaltsplatzhalter 3">
            <a:extLst>
              <a:ext uri="{FF2B5EF4-FFF2-40B4-BE49-F238E27FC236}">
                <a16:creationId xmlns:a16="http://schemas.microsoft.com/office/drawing/2014/main" id="{06993756-2B11-4648-89BE-6F9835CA110B}"/>
              </a:ext>
            </a:extLst>
          </p:cNvPr>
          <p:cNvSpPr>
            <a:spLocks noGrp="1"/>
          </p:cNvSpPr>
          <p:nvPr>
            <p:ph sz="quarter" idx="66"/>
          </p:nvPr>
        </p:nvSpPr>
        <p:spPr>
          <a:xfrm>
            <a:off x="1117599" y="1058292"/>
            <a:ext cx="14108113" cy="6969696"/>
          </a:xfrm>
        </p:spPr>
        <p:txBody>
          <a:bodyPr vert="horz" lIns="0" tIns="0" rIns="0" bIns="0" rtlCol="0">
            <a:normAutofit/>
          </a:bodyPr>
          <a:lstStyle>
            <a:lvl1pPr>
              <a:defRPr lang="de-DE" sz="1800" dirty="0" smtClean="0"/>
            </a:lvl1pPr>
            <a:lvl2pPr>
              <a:defRPr lang="de-DE" sz="1800" dirty="0" smtClean="0"/>
            </a:lvl2pPr>
            <a:lvl3pPr>
              <a:defRPr lang="de-DE" sz="1800" dirty="0" smtClean="0"/>
            </a:lvl3pPr>
            <a:lvl4pPr>
              <a:defRPr lang="de-DE" sz="1800" dirty="0" smtClean="0"/>
            </a:lvl4pPr>
            <a:lvl5pPr>
              <a:defRPr lang="en-US" sz="1800" dirty="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86101869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figure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3090075183"/>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8453"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9" name="Text Placeholder 16">
            <a:extLst>
              <a:ext uri="{FF2B5EF4-FFF2-40B4-BE49-F238E27FC236}">
                <a16:creationId xmlns:a16="http://schemas.microsoft.com/office/drawing/2014/main" id="{7C260D4F-BD3A-41D9-93CC-A2CEE736DCD2}"/>
              </a:ext>
            </a:extLst>
          </p:cNvPr>
          <p:cNvSpPr>
            <a:spLocks noGrp="1"/>
          </p:cNvSpPr>
          <p:nvPr>
            <p:ph type="body" sz="quarter" idx="16" hasCustomPrompt="1"/>
          </p:nvPr>
        </p:nvSpPr>
        <p:spPr>
          <a:xfrm>
            <a:off x="1117966" y="2013996"/>
            <a:ext cx="8422274" cy="1661993"/>
          </a:xfrm>
          <a:prstGeom prst="rect">
            <a:avLst/>
          </a:prstGeom>
        </p:spPr>
        <p:txBody>
          <a:bodyPr wrap="square">
            <a:spAutoFit/>
          </a:bodyPr>
          <a:lstStyle>
            <a:lvl1pPr>
              <a:defRPr sz="180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Aenean </a:t>
            </a:r>
            <a:r>
              <a:rPr lang="en-US" dirty="0" err="1"/>
              <a:t>commodo</a:t>
            </a:r>
            <a:r>
              <a:rPr lang="en-US" dirty="0"/>
              <a:t> ligula </a:t>
            </a:r>
            <a:r>
              <a:rPr lang="en-US" dirty="0" err="1"/>
              <a:t>eget</a:t>
            </a:r>
            <a:r>
              <a:rPr lang="en-US" dirty="0"/>
              <a:t> dolor. Aenean </a:t>
            </a:r>
            <a:r>
              <a:rPr lang="en-US" dirty="0" err="1"/>
              <a:t>massa</a:t>
            </a:r>
            <a:r>
              <a:rPr lang="en-US" dirty="0"/>
              <a:t>. Cum sociis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Donec </a:t>
            </a:r>
            <a:r>
              <a:rPr lang="en-US" dirty="0" err="1"/>
              <a:t>quam</a:t>
            </a:r>
            <a:r>
              <a:rPr lang="en-US" dirty="0"/>
              <a:t> </a:t>
            </a:r>
            <a:r>
              <a:rPr lang="en-US" dirty="0" err="1"/>
              <a:t>felis</a:t>
            </a:r>
            <a:r>
              <a:rPr lang="en-US" dirty="0"/>
              <a:t>, </a:t>
            </a:r>
            <a:r>
              <a:rPr lang="en-US" dirty="0" err="1"/>
              <a:t>ultricies</a:t>
            </a:r>
            <a:r>
              <a:rPr lang="en-US" dirty="0"/>
              <a:t> </a:t>
            </a:r>
            <a:r>
              <a:rPr lang="en-US" dirty="0" err="1"/>
              <a:t>nec</a:t>
            </a:r>
            <a:r>
              <a:rPr lang="en-US" dirty="0"/>
              <a:t>, </a:t>
            </a:r>
            <a:r>
              <a:rPr lang="en-US" dirty="0" err="1"/>
              <a:t>pellentesque</a:t>
            </a:r>
            <a:r>
              <a:rPr lang="en-US" dirty="0"/>
              <a:t> </a:t>
            </a:r>
            <a:r>
              <a:rPr lang="en-US" dirty="0" err="1"/>
              <a:t>eu</a:t>
            </a:r>
            <a:r>
              <a:rPr lang="en-US" dirty="0"/>
              <a:t>, </a:t>
            </a:r>
            <a:r>
              <a:rPr lang="en-US" dirty="0" err="1"/>
              <a:t>pretium</a:t>
            </a:r>
            <a:r>
              <a:rPr lang="en-US" dirty="0"/>
              <a:t> </a:t>
            </a:r>
            <a:r>
              <a:rPr lang="en-US" dirty="0" err="1"/>
              <a:t>quis</a:t>
            </a:r>
            <a:r>
              <a:rPr lang="en-US" dirty="0"/>
              <a:t>, sem. </a:t>
            </a:r>
            <a:r>
              <a:rPr lang="en-US" dirty="0" err="1"/>
              <a:t>Nulla</a:t>
            </a:r>
            <a:r>
              <a:rPr lang="en-US" dirty="0"/>
              <a:t> </a:t>
            </a:r>
            <a:r>
              <a:rPr lang="en-US" dirty="0" err="1"/>
              <a:t>consequat</a:t>
            </a:r>
            <a:r>
              <a:rPr lang="en-US" dirty="0"/>
              <a:t> </a:t>
            </a:r>
            <a:r>
              <a:rPr lang="en-US" dirty="0" err="1"/>
              <a:t>massa</a:t>
            </a:r>
            <a:r>
              <a:rPr lang="en-US" dirty="0"/>
              <a:t> </a:t>
            </a:r>
            <a:r>
              <a:rPr lang="en-US" dirty="0" err="1"/>
              <a:t>quis</a:t>
            </a:r>
            <a:r>
              <a:rPr lang="en-US" dirty="0"/>
              <a:t> </a:t>
            </a:r>
            <a:r>
              <a:rPr lang="en-US" dirty="0" err="1"/>
              <a:t>enim</a:t>
            </a:r>
            <a:r>
              <a:rPr lang="en-US" dirty="0"/>
              <a:t>. Donec </a:t>
            </a:r>
            <a:r>
              <a:rPr lang="en-US" dirty="0" err="1"/>
              <a:t>pede</a:t>
            </a:r>
            <a:r>
              <a:rPr lang="en-US" dirty="0"/>
              <a:t> </a:t>
            </a:r>
            <a:r>
              <a:rPr lang="en-US" dirty="0" err="1"/>
              <a:t>justo</a:t>
            </a:r>
            <a:r>
              <a:rPr lang="en-US" dirty="0"/>
              <a:t>, </a:t>
            </a:r>
            <a:r>
              <a:rPr lang="en-US" dirty="0" err="1"/>
              <a:t>fringilla</a:t>
            </a:r>
            <a:r>
              <a:rPr lang="en-US" dirty="0"/>
              <a:t> vel, </a:t>
            </a:r>
            <a:r>
              <a:rPr lang="en-US" dirty="0" err="1"/>
              <a:t>aliquet</a:t>
            </a:r>
            <a:r>
              <a:rPr lang="en-US" dirty="0"/>
              <a:t> </a:t>
            </a:r>
            <a:r>
              <a:rPr lang="en-US" dirty="0" err="1"/>
              <a:t>nec</a:t>
            </a:r>
            <a:r>
              <a:rPr lang="en-US" dirty="0"/>
              <a:t>, </a:t>
            </a:r>
            <a:r>
              <a:rPr lang="en-US" dirty="0" err="1"/>
              <a:t>vulputate</a:t>
            </a:r>
            <a:r>
              <a:rPr lang="en-US" dirty="0"/>
              <a:t> </a:t>
            </a:r>
            <a:r>
              <a:rPr lang="en-US" dirty="0" err="1"/>
              <a:t>eget</a:t>
            </a:r>
            <a:r>
              <a:rPr lang="en-US" dirty="0"/>
              <a:t>, </a:t>
            </a:r>
            <a:r>
              <a:rPr lang="en-US" dirty="0" err="1"/>
              <a:t>arcu</a:t>
            </a:r>
            <a:r>
              <a:rPr lang="en-US" dirty="0"/>
              <a:t>. In </a:t>
            </a:r>
            <a:r>
              <a:rPr lang="en-US" dirty="0" err="1"/>
              <a:t>enim</a:t>
            </a:r>
            <a:r>
              <a:rPr lang="en-US" dirty="0"/>
              <a:t> </a:t>
            </a:r>
            <a:r>
              <a:rPr lang="en-US" dirty="0" err="1"/>
              <a:t>justo</a:t>
            </a:r>
            <a:r>
              <a:rPr lang="en-US" dirty="0"/>
              <a:t>, </a:t>
            </a:r>
            <a:r>
              <a:rPr lang="en-US" dirty="0" err="1"/>
              <a:t>rhoncus</a:t>
            </a:r>
            <a:r>
              <a:rPr lang="en-US" dirty="0"/>
              <a:t> </a:t>
            </a:r>
            <a:r>
              <a:rPr lang="en-US" dirty="0" err="1"/>
              <a:t>ut</a:t>
            </a:r>
            <a:r>
              <a:rPr lang="en-US" dirty="0"/>
              <a:t>, </a:t>
            </a:r>
            <a:r>
              <a:rPr lang="en-US" dirty="0" err="1"/>
              <a:t>imperdiet</a:t>
            </a:r>
            <a:r>
              <a:rPr lang="en-US" dirty="0"/>
              <a:t> a, </a:t>
            </a:r>
            <a:r>
              <a:rPr lang="en-US" dirty="0" err="1"/>
              <a:t>venenatis</a:t>
            </a:r>
            <a:r>
              <a:rPr lang="en-US" dirty="0"/>
              <a:t> vitae, </a:t>
            </a:r>
            <a:r>
              <a:rPr lang="en-US" dirty="0" err="1"/>
              <a:t>justo</a:t>
            </a:r>
            <a:r>
              <a:rPr lang="en-US" dirty="0"/>
              <a:t>. </a:t>
            </a:r>
          </a:p>
        </p:txBody>
      </p:sp>
      <p:sp>
        <p:nvSpPr>
          <p:cNvPr id="10" name="Titel 6">
            <a:extLst>
              <a:ext uri="{FF2B5EF4-FFF2-40B4-BE49-F238E27FC236}">
                <a16:creationId xmlns:a16="http://schemas.microsoft.com/office/drawing/2014/main" id="{5EB21122-DCC0-423D-BD61-D86EE9AC2426}"/>
              </a:ext>
            </a:extLst>
          </p:cNvPr>
          <p:cNvSpPr>
            <a:spLocks noGrp="1"/>
          </p:cNvSpPr>
          <p:nvPr>
            <p:ph type="title" hasCustomPrompt="1"/>
          </p:nvPr>
        </p:nvSpPr>
        <p:spPr>
          <a:xfrm>
            <a:off x="1117965" y="1058292"/>
            <a:ext cx="9412875"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3" name="Textplatzhalter 18">
            <a:extLst>
              <a:ext uri="{FF2B5EF4-FFF2-40B4-BE49-F238E27FC236}">
                <a16:creationId xmlns:a16="http://schemas.microsoft.com/office/drawing/2014/main" id="{1B282F3D-894B-4EFB-95F7-19426A47F0A3}"/>
              </a:ext>
            </a:extLst>
          </p:cNvPr>
          <p:cNvSpPr>
            <a:spLocks noGrp="1"/>
          </p:cNvSpPr>
          <p:nvPr>
            <p:ph type="body" sz="quarter" idx="64"/>
          </p:nvPr>
        </p:nvSpPr>
        <p:spPr>
          <a:xfrm>
            <a:off x="1109663" y="6537960"/>
            <a:ext cx="4148135" cy="1459548"/>
          </a:xfrm>
        </p:spPr>
        <p:txBody>
          <a:bodyPr>
            <a:normAutofit/>
          </a:bodyPr>
          <a:lstStyle>
            <a:lvl1pPr>
              <a:spcBef>
                <a:spcPts val="200"/>
              </a:spcBef>
              <a:spcAft>
                <a:spcPts val="0"/>
              </a:spcAft>
              <a:defRPr sz="1600">
                <a:solidFill>
                  <a:schemeClr val="tx1"/>
                </a:solidFill>
              </a:defRPr>
            </a:lvl1pPr>
            <a:lvl2pPr>
              <a:spcBef>
                <a:spcPts val="200"/>
              </a:spcBef>
              <a:spcAft>
                <a:spcPts val="0"/>
              </a:spcAft>
              <a:defRPr sz="2000">
                <a:solidFill>
                  <a:schemeClr val="tx1"/>
                </a:solidFill>
              </a:defRPr>
            </a:lvl2pPr>
            <a:lvl3pPr>
              <a:spcBef>
                <a:spcPts val="200"/>
              </a:spcBef>
              <a:spcAft>
                <a:spcPts val="0"/>
              </a:spcAft>
              <a:defRPr sz="2000">
                <a:solidFill>
                  <a:schemeClr val="tx1"/>
                </a:solidFill>
              </a:defRPr>
            </a:lvl3pPr>
            <a:lvl4pPr>
              <a:spcBef>
                <a:spcPts val="200"/>
              </a:spcBef>
              <a:spcAft>
                <a:spcPts val="0"/>
              </a:spcAft>
              <a:defRPr sz="2000">
                <a:solidFill>
                  <a:schemeClr val="tx1"/>
                </a:solidFill>
              </a:defRPr>
            </a:lvl4pPr>
            <a:lvl5pPr>
              <a:spcBef>
                <a:spcPts val="200"/>
              </a:spcBef>
              <a:spcAft>
                <a:spcPts val="0"/>
              </a:spcAft>
              <a:defRPr sz="2000">
                <a:solidFill>
                  <a:schemeClr val="tx1"/>
                </a:solidFill>
              </a:defRPr>
            </a:lvl5pPr>
          </a:lstStyle>
          <a:p>
            <a:pPr lvl="0"/>
            <a:r>
              <a:rPr lang="pt-BR"/>
              <a:t>Clique para editar os estilos de texto Mestres</a:t>
            </a:r>
          </a:p>
        </p:txBody>
      </p:sp>
      <p:grpSp>
        <p:nvGrpSpPr>
          <p:cNvPr id="18" name="Gruppieren 17">
            <a:extLst>
              <a:ext uri="{FF2B5EF4-FFF2-40B4-BE49-F238E27FC236}">
                <a16:creationId xmlns:a16="http://schemas.microsoft.com/office/drawing/2014/main" id="{7E85C5DE-3CA8-4C95-9B4E-A23EC86D902B}"/>
              </a:ext>
            </a:extLst>
          </p:cNvPr>
          <p:cNvGrpSpPr/>
          <p:nvPr userDrawn="1"/>
        </p:nvGrpSpPr>
        <p:grpSpPr>
          <a:xfrm>
            <a:off x="5817659" y="4831080"/>
            <a:ext cx="4707996" cy="4312920"/>
            <a:chOff x="5817659" y="3779988"/>
            <a:chExt cx="4707996" cy="5364012"/>
          </a:xfrm>
        </p:grpSpPr>
        <p:cxnSp>
          <p:nvCxnSpPr>
            <p:cNvPr id="16" name="Gerader Verbinder 15">
              <a:extLst>
                <a:ext uri="{FF2B5EF4-FFF2-40B4-BE49-F238E27FC236}">
                  <a16:creationId xmlns:a16="http://schemas.microsoft.com/office/drawing/2014/main" id="{4EC5A144-CBE7-41C1-9A08-38310AD0A956}"/>
                </a:ext>
              </a:extLst>
            </p:cNvPr>
            <p:cNvCxnSpPr>
              <a:cxnSpLocks/>
            </p:cNvCxnSpPr>
            <p:nvPr userDrawn="1"/>
          </p:nvCxnSpPr>
          <p:spPr>
            <a:xfrm>
              <a:off x="10525655" y="3779988"/>
              <a:ext cx="0" cy="53640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52F26C04-E5C4-4940-8237-26AF5492B4A0}"/>
                </a:ext>
              </a:extLst>
            </p:cNvPr>
            <p:cNvCxnSpPr>
              <a:cxnSpLocks/>
            </p:cNvCxnSpPr>
            <p:nvPr userDrawn="1"/>
          </p:nvCxnSpPr>
          <p:spPr>
            <a:xfrm>
              <a:off x="5817659" y="3779988"/>
              <a:ext cx="0" cy="536401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Textplatzhalter 18">
            <a:extLst>
              <a:ext uri="{FF2B5EF4-FFF2-40B4-BE49-F238E27FC236}">
                <a16:creationId xmlns:a16="http://schemas.microsoft.com/office/drawing/2014/main" id="{1B445A9E-1279-4788-8BC3-4D909560220C}"/>
              </a:ext>
            </a:extLst>
          </p:cNvPr>
          <p:cNvSpPr>
            <a:spLocks noGrp="1"/>
          </p:cNvSpPr>
          <p:nvPr>
            <p:ph type="body" sz="quarter" idx="65"/>
          </p:nvPr>
        </p:nvSpPr>
        <p:spPr>
          <a:xfrm>
            <a:off x="6245544" y="6537960"/>
            <a:ext cx="4026216" cy="1459548"/>
          </a:xfrm>
        </p:spPr>
        <p:txBody>
          <a:bodyPr>
            <a:normAutofit/>
          </a:bodyPr>
          <a:lstStyle>
            <a:lvl1pPr>
              <a:spcBef>
                <a:spcPts val="200"/>
              </a:spcBef>
              <a:spcAft>
                <a:spcPts val="0"/>
              </a:spcAft>
              <a:defRPr sz="1600">
                <a:solidFill>
                  <a:schemeClr val="tx1"/>
                </a:solidFill>
              </a:defRPr>
            </a:lvl1pPr>
            <a:lvl2pPr>
              <a:spcBef>
                <a:spcPts val="200"/>
              </a:spcBef>
              <a:spcAft>
                <a:spcPts val="0"/>
              </a:spcAft>
              <a:defRPr sz="2000">
                <a:solidFill>
                  <a:schemeClr val="tx1"/>
                </a:solidFill>
              </a:defRPr>
            </a:lvl2pPr>
            <a:lvl3pPr>
              <a:spcBef>
                <a:spcPts val="200"/>
              </a:spcBef>
              <a:spcAft>
                <a:spcPts val="0"/>
              </a:spcAft>
              <a:defRPr sz="2000">
                <a:solidFill>
                  <a:schemeClr val="tx1"/>
                </a:solidFill>
              </a:defRPr>
            </a:lvl3pPr>
            <a:lvl4pPr>
              <a:spcBef>
                <a:spcPts val="200"/>
              </a:spcBef>
              <a:spcAft>
                <a:spcPts val="0"/>
              </a:spcAft>
              <a:defRPr sz="2000">
                <a:solidFill>
                  <a:schemeClr val="tx1"/>
                </a:solidFill>
              </a:defRPr>
            </a:lvl4pPr>
            <a:lvl5pPr>
              <a:spcBef>
                <a:spcPts val="200"/>
              </a:spcBef>
              <a:spcAft>
                <a:spcPts val="0"/>
              </a:spcAft>
              <a:defRPr sz="2000">
                <a:solidFill>
                  <a:schemeClr val="tx1"/>
                </a:solidFill>
              </a:defRPr>
            </a:lvl5pPr>
          </a:lstStyle>
          <a:p>
            <a:pPr lvl="0"/>
            <a:r>
              <a:rPr lang="pt-BR"/>
              <a:t>Clique para editar os estilos de texto Mestres</a:t>
            </a:r>
          </a:p>
        </p:txBody>
      </p:sp>
      <p:sp>
        <p:nvSpPr>
          <p:cNvPr id="23" name="Textplatzhalter 18">
            <a:extLst>
              <a:ext uri="{FF2B5EF4-FFF2-40B4-BE49-F238E27FC236}">
                <a16:creationId xmlns:a16="http://schemas.microsoft.com/office/drawing/2014/main" id="{8E328651-655D-4E01-A78E-919BF8D55EBA}"/>
              </a:ext>
            </a:extLst>
          </p:cNvPr>
          <p:cNvSpPr>
            <a:spLocks noGrp="1"/>
          </p:cNvSpPr>
          <p:nvPr>
            <p:ph type="body" sz="quarter" idx="66"/>
          </p:nvPr>
        </p:nvSpPr>
        <p:spPr>
          <a:xfrm>
            <a:off x="10935858" y="6537960"/>
            <a:ext cx="4148135" cy="1459548"/>
          </a:xfrm>
        </p:spPr>
        <p:txBody>
          <a:bodyPr>
            <a:normAutofit/>
          </a:bodyPr>
          <a:lstStyle>
            <a:lvl1pPr>
              <a:spcBef>
                <a:spcPts val="200"/>
              </a:spcBef>
              <a:spcAft>
                <a:spcPts val="0"/>
              </a:spcAft>
              <a:defRPr sz="1600">
                <a:solidFill>
                  <a:schemeClr val="tx1"/>
                </a:solidFill>
              </a:defRPr>
            </a:lvl1pPr>
            <a:lvl2pPr>
              <a:spcBef>
                <a:spcPts val="200"/>
              </a:spcBef>
              <a:spcAft>
                <a:spcPts val="0"/>
              </a:spcAft>
              <a:defRPr sz="2000">
                <a:solidFill>
                  <a:schemeClr val="tx1"/>
                </a:solidFill>
              </a:defRPr>
            </a:lvl2pPr>
            <a:lvl3pPr>
              <a:spcBef>
                <a:spcPts val="200"/>
              </a:spcBef>
              <a:spcAft>
                <a:spcPts val="0"/>
              </a:spcAft>
              <a:defRPr sz="2000">
                <a:solidFill>
                  <a:schemeClr val="tx1"/>
                </a:solidFill>
              </a:defRPr>
            </a:lvl3pPr>
            <a:lvl4pPr>
              <a:spcBef>
                <a:spcPts val="200"/>
              </a:spcBef>
              <a:spcAft>
                <a:spcPts val="0"/>
              </a:spcAft>
              <a:defRPr sz="2000">
                <a:solidFill>
                  <a:schemeClr val="tx1"/>
                </a:solidFill>
              </a:defRPr>
            </a:lvl4pPr>
            <a:lvl5pPr>
              <a:spcBef>
                <a:spcPts val="200"/>
              </a:spcBef>
              <a:spcAft>
                <a:spcPts val="0"/>
              </a:spcAft>
              <a:defRPr sz="2000">
                <a:solidFill>
                  <a:schemeClr val="tx1"/>
                </a:solidFill>
              </a:defRPr>
            </a:lvl5pPr>
          </a:lstStyle>
          <a:p>
            <a:pPr lvl="0"/>
            <a:r>
              <a:rPr lang="pt-BR"/>
              <a:t>Clique para editar os estilos de texto Mestres</a:t>
            </a:r>
          </a:p>
        </p:txBody>
      </p:sp>
      <p:sp>
        <p:nvSpPr>
          <p:cNvPr id="25" name="Textplatzhalter 24">
            <a:extLst>
              <a:ext uri="{FF2B5EF4-FFF2-40B4-BE49-F238E27FC236}">
                <a16:creationId xmlns:a16="http://schemas.microsoft.com/office/drawing/2014/main" id="{27994671-8EC1-4633-8444-B6A2891D573D}"/>
              </a:ext>
            </a:extLst>
          </p:cNvPr>
          <p:cNvSpPr>
            <a:spLocks noGrp="1"/>
          </p:cNvSpPr>
          <p:nvPr>
            <p:ph type="body" sz="quarter" idx="67" hasCustomPrompt="1"/>
          </p:nvPr>
        </p:nvSpPr>
        <p:spPr>
          <a:xfrm>
            <a:off x="1109663" y="4622261"/>
            <a:ext cx="997068" cy="1077218"/>
          </a:xfrm>
        </p:spPr>
        <p:txBody>
          <a:bodyPr wrap="none">
            <a:spAutoFit/>
          </a:bodyPr>
          <a:lstStyle>
            <a:lvl1pPr>
              <a:defRPr sz="7000" b="1"/>
            </a:lvl1pPr>
          </a:lstStyle>
          <a:p>
            <a:pPr lvl="0"/>
            <a:r>
              <a:rPr lang="de-DE" dirty="0"/>
              <a:t>##</a:t>
            </a:r>
            <a:endParaRPr lang="en-US" dirty="0"/>
          </a:p>
        </p:txBody>
      </p:sp>
      <p:sp>
        <p:nvSpPr>
          <p:cNvPr id="26" name="Textplatzhalter 24">
            <a:extLst>
              <a:ext uri="{FF2B5EF4-FFF2-40B4-BE49-F238E27FC236}">
                <a16:creationId xmlns:a16="http://schemas.microsoft.com/office/drawing/2014/main" id="{A5B15699-5BC0-4D4E-9C90-577475B46090}"/>
              </a:ext>
            </a:extLst>
          </p:cNvPr>
          <p:cNvSpPr>
            <a:spLocks noGrp="1"/>
          </p:cNvSpPr>
          <p:nvPr>
            <p:ph type="body" sz="quarter" idx="68" hasCustomPrompt="1"/>
          </p:nvPr>
        </p:nvSpPr>
        <p:spPr>
          <a:xfrm>
            <a:off x="6245544" y="4622261"/>
            <a:ext cx="997068" cy="1077218"/>
          </a:xfrm>
        </p:spPr>
        <p:txBody>
          <a:bodyPr wrap="none">
            <a:spAutoFit/>
          </a:bodyPr>
          <a:lstStyle>
            <a:lvl1pPr>
              <a:defRPr sz="7000" b="1"/>
            </a:lvl1pPr>
          </a:lstStyle>
          <a:p>
            <a:pPr lvl="0"/>
            <a:r>
              <a:rPr lang="de-DE" dirty="0"/>
              <a:t>##</a:t>
            </a:r>
            <a:endParaRPr lang="en-US" dirty="0"/>
          </a:p>
        </p:txBody>
      </p:sp>
      <p:sp>
        <p:nvSpPr>
          <p:cNvPr id="27" name="Textplatzhalter 24">
            <a:extLst>
              <a:ext uri="{FF2B5EF4-FFF2-40B4-BE49-F238E27FC236}">
                <a16:creationId xmlns:a16="http://schemas.microsoft.com/office/drawing/2014/main" id="{392CA656-6AB8-4ACC-A653-5F38F389FA4C}"/>
              </a:ext>
            </a:extLst>
          </p:cNvPr>
          <p:cNvSpPr>
            <a:spLocks noGrp="1"/>
          </p:cNvSpPr>
          <p:nvPr>
            <p:ph type="body" sz="quarter" idx="69" hasCustomPrompt="1"/>
          </p:nvPr>
        </p:nvSpPr>
        <p:spPr>
          <a:xfrm>
            <a:off x="10935858" y="4622261"/>
            <a:ext cx="997068" cy="1077218"/>
          </a:xfrm>
        </p:spPr>
        <p:txBody>
          <a:bodyPr wrap="none">
            <a:spAutoFit/>
          </a:bodyPr>
          <a:lstStyle>
            <a:lvl1pPr>
              <a:defRPr sz="7000" b="1"/>
            </a:lvl1pPr>
          </a:lstStyle>
          <a:p>
            <a:pPr lvl="0"/>
            <a:r>
              <a:rPr lang="de-DE" dirty="0"/>
              <a:t>##</a:t>
            </a:r>
            <a:endParaRPr lang="en-US" dirty="0"/>
          </a:p>
        </p:txBody>
      </p:sp>
      <p:sp>
        <p:nvSpPr>
          <p:cNvPr id="28" name="Textplatzhalter 24">
            <a:extLst>
              <a:ext uri="{FF2B5EF4-FFF2-40B4-BE49-F238E27FC236}">
                <a16:creationId xmlns:a16="http://schemas.microsoft.com/office/drawing/2014/main" id="{8AFC82BB-D4AB-4E33-87F9-1346CDA46514}"/>
              </a:ext>
            </a:extLst>
          </p:cNvPr>
          <p:cNvSpPr>
            <a:spLocks noGrp="1"/>
          </p:cNvSpPr>
          <p:nvPr>
            <p:ph type="body" sz="quarter" idx="70" hasCustomPrompt="1"/>
          </p:nvPr>
        </p:nvSpPr>
        <p:spPr>
          <a:xfrm>
            <a:off x="1109663" y="5902768"/>
            <a:ext cx="1692771" cy="369332"/>
          </a:xfrm>
        </p:spPr>
        <p:txBody>
          <a:bodyPr wrap="none">
            <a:spAutoFit/>
          </a:bodyPr>
          <a:lstStyle>
            <a:lvl1pPr>
              <a:defRPr sz="2400" b="1"/>
            </a:lvl1pPr>
          </a:lstStyle>
          <a:p>
            <a:pPr lvl="0"/>
            <a:r>
              <a:rPr lang="de-DE" dirty="0"/>
              <a:t>Description</a:t>
            </a:r>
            <a:endParaRPr lang="en-US" dirty="0"/>
          </a:p>
        </p:txBody>
      </p:sp>
      <p:sp>
        <p:nvSpPr>
          <p:cNvPr id="29" name="Textplatzhalter 24">
            <a:extLst>
              <a:ext uri="{FF2B5EF4-FFF2-40B4-BE49-F238E27FC236}">
                <a16:creationId xmlns:a16="http://schemas.microsoft.com/office/drawing/2014/main" id="{49AFA7D4-7414-4E4A-96C5-23F89EC9FB0D}"/>
              </a:ext>
            </a:extLst>
          </p:cNvPr>
          <p:cNvSpPr>
            <a:spLocks noGrp="1"/>
          </p:cNvSpPr>
          <p:nvPr>
            <p:ph type="body" sz="quarter" idx="71" hasCustomPrompt="1"/>
          </p:nvPr>
        </p:nvSpPr>
        <p:spPr>
          <a:xfrm>
            <a:off x="6245544" y="5902768"/>
            <a:ext cx="1692771" cy="369332"/>
          </a:xfrm>
        </p:spPr>
        <p:txBody>
          <a:bodyPr wrap="none">
            <a:spAutoFit/>
          </a:bodyPr>
          <a:lstStyle>
            <a:lvl1pPr>
              <a:defRPr sz="2400" b="1"/>
            </a:lvl1pPr>
          </a:lstStyle>
          <a:p>
            <a:pPr marL="0" marR="0" lvl="0" indent="0" algn="l" defTabSz="915040" rtl="0" eaLnBrk="1" fontAlgn="auto" latinLnBrk="0" hangingPunct="1">
              <a:lnSpc>
                <a:spcPct val="100000"/>
              </a:lnSpc>
              <a:spcBef>
                <a:spcPts val="200"/>
              </a:spcBef>
              <a:spcAft>
                <a:spcPts val="0"/>
              </a:spcAft>
              <a:buClrTx/>
              <a:buSzTx/>
              <a:buFont typeface="Arial" panose="020B0604020202020204" pitchFamily="34" charset="0"/>
              <a:buNone/>
              <a:tabLst/>
              <a:defRPr/>
            </a:pPr>
            <a:r>
              <a:rPr lang="de-DE" dirty="0"/>
              <a:t>Description</a:t>
            </a:r>
            <a:endParaRPr lang="en-US" dirty="0"/>
          </a:p>
        </p:txBody>
      </p:sp>
      <p:sp>
        <p:nvSpPr>
          <p:cNvPr id="30" name="Textplatzhalter 24">
            <a:extLst>
              <a:ext uri="{FF2B5EF4-FFF2-40B4-BE49-F238E27FC236}">
                <a16:creationId xmlns:a16="http://schemas.microsoft.com/office/drawing/2014/main" id="{C557DA50-D3FF-455E-ACE3-A059684CDE5F}"/>
              </a:ext>
            </a:extLst>
          </p:cNvPr>
          <p:cNvSpPr>
            <a:spLocks noGrp="1"/>
          </p:cNvSpPr>
          <p:nvPr>
            <p:ph type="body" sz="quarter" idx="72" hasCustomPrompt="1"/>
          </p:nvPr>
        </p:nvSpPr>
        <p:spPr>
          <a:xfrm>
            <a:off x="10935858" y="5902768"/>
            <a:ext cx="1692771" cy="369332"/>
          </a:xfrm>
        </p:spPr>
        <p:txBody>
          <a:bodyPr wrap="none">
            <a:spAutoFit/>
          </a:bodyPr>
          <a:lstStyle>
            <a:lvl1pPr>
              <a:defRPr sz="2400" b="1"/>
            </a:lvl1pPr>
          </a:lstStyle>
          <a:p>
            <a:pPr marL="0" marR="0" lvl="0" indent="0" algn="l" defTabSz="915040" rtl="0" eaLnBrk="1" fontAlgn="auto" latinLnBrk="0" hangingPunct="1">
              <a:lnSpc>
                <a:spcPct val="100000"/>
              </a:lnSpc>
              <a:spcBef>
                <a:spcPts val="200"/>
              </a:spcBef>
              <a:spcAft>
                <a:spcPts val="0"/>
              </a:spcAft>
              <a:buClrTx/>
              <a:buSzTx/>
              <a:buFont typeface="Arial" panose="020B0604020202020204" pitchFamily="34" charset="0"/>
              <a:buNone/>
              <a:tabLst/>
              <a:defRPr/>
            </a:pPr>
            <a:r>
              <a:rPr lang="de-DE" dirty="0"/>
              <a:t>Description</a:t>
            </a:r>
            <a:endParaRPr lang="en-US" dirty="0"/>
          </a:p>
        </p:txBody>
      </p:sp>
      <p:pic>
        <p:nvPicPr>
          <p:cNvPr id="21" name="Grafik 20">
            <a:extLst>
              <a:ext uri="{FF2B5EF4-FFF2-40B4-BE49-F238E27FC236}">
                <a16:creationId xmlns:a16="http://schemas.microsoft.com/office/drawing/2014/main" id="{AD037FA3-040B-E048-A310-6490DAA794F7}"/>
              </a:ext>
            </a:extLst>
          </p:cNvPr>
          <p:cNvPicPr>
            <a:picLocks noChangeAspect="1"/>
          </p:cNvPicPr>
          <p:nvPr userDrawn="1"/>
        </p:nvPicPr>
        <p:blipFill rotWithShape="1">
          <a:blip r:embed="rId6"/>
          <a:srcRect t="37746"/>
          <a:stretch/>
        </p:blipFill>
        <p:spPr>
          <a:xfrm>
            <a:off x="10871313" y="-2"/>
            <a:ext cx="5472000" cy="3406552"/>
          </a:xfrm>
          <a:prstGeom prst="rect">
            <a:avLst/>
          </a:prstGeom>
        </p:spPr>
      </p:pic>
    </p:spTree>
    <p:extLst>
      <p:ext uri="{BB962C8B-B14F-4D97-AF65-F5344CB8AC3E}">
        <p14:creationId xmlns:p14="http://schemas.microsoft.com/office/powerpoint/2010/main" val="1966901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ography_oran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558816248"/>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9477"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15" name="Rechteck 14">
            <a:extLst>
              <a:ext uri="{FF2B5EF4-FFF2-40B4-BE49-F238E27FC236}">
                <a16:creationId xmlns:a16="http://schemas.microsoft.com/office/drawing/2014/main" id="{E8FCBC38-7481-425C-97BD-C6AEC527F5F4}"/>
              </a:ext>
            </a:extLst>
          </p:cNvPr>
          <p:cNvSpPr/>
          <p:nvPr userDrawn="1"/>
        </p:nvSpPr>
        <p:spPr>
          <a:xfrm>
            <a:off x="1109663" y="6008914"/>
            <a:ext cx="5145994" cy="2012009"/>
          </a:xfrm>
          <a:prstGeom prst="rect">
            <a:avLst/>
          </a:prstGeom>
          <a:solidFill>
            <a:srgbClr val="FF5D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sz="1200" dirty="0">
              <a:solidFill>
                <a:schemeClr val="tx1"/>
              </a:solidFill>
            </a:endParaRPr>
          </a:p>
        </p:txBody>
      </p:sp>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3" name="Textplatzhalter 18">
            <a:extLst>
              <a:ext uri="{FF2B5EF4-FFF2-40B4-BE49-F238E27FC236}">
                <a16:creationId xmlns:a16="http://schemas.microsoft.com/office/drawing/2014/main" id="{1B282F3D-894B-4EFB-95F7-19426A47F0A3}"/>
              </a:ext>
            </a:extLst>
          </p:cNvPr>
          <p:cNvSpPr>
            <a:spLocks noGrp="1"/>
          </p:cNvSpPr>
          <p:nvPr>
            <p:ph type="body" sz="quarter" idx="64"/>
          </p:nvPr>
        </p:nvSpPr>
        <p:spPr>
          <a:xfrm>
            <a:off x="7885864" y="3893820"/>
            <a:ext cx="7347785" cy="4134168"/>
          </a:xfrm>
        </p:spPr>
        <p:txBody>
          <a:bodyPr>
            <a:normAutofit/>
          </a:bodyPr>
          <a:lstStyle>
            <a:lvl1pPr>
              <a:spcBef>
                <a:spcPts val="200"/>
              </a:spcBef>
              <a:spcAft>
                <a:spcPts val="0"/>
              </a:spcAft>
              <a:defRPr sz="1800">
                <a:solidFill>
                  <a:schemeClr val="tx1"/>
                </a:solidFill>
              </a:defRPr>
            </a:lvl1pPr>
            <a:lvl2pPr>
              <a:spcBef>
                <a:spcPts val="200"/>
              </a:spcBef>
              <a:spcAft>
                <a:spcPts val="0"/>
              </a:spcAft>
              <a:defRPr sz="1800">
                <a:solidFill>
                  <a:schemeClr val="tx1"/>
                </a:solidFill>
              </a:defRPr>
            </a:lvl2pPr>
            <a:lvl3pPr>
              <a:spcBef>
                <a:spcPts val="200"/>
              </a:spcBef>
              <a:spcAft>
                <a:spcPts val="0"/>
              </a:spcAft>
              <a:defRPr sz="1800">
                <a:solidFill>
                  <a:schemeClr val="tx1"/>
                </a:solidFill>
              </a:defRPr>
            </a:lvl3pPr>
            <a:lvl4pPr>
              <a:spcBef>
                <a:spcPts val="200"/>
              </a:spcBef>
              <a:spcAft>
                <a:spcPts val="0"/>
              </a:spcAft>
              <a:defRPr sz="1800">
                <a:solidFill>
                  <a:schemeClr val="tx1"/>
                </a:solidFill>
              </a:defRPr>
            </a:lvl4pPr>
            <a:lvl5pPr>
              <a:spcBef>
                <a:spcPts val="200"/>
              </a:spcBef>
              <a:spcAft>
                <a:spcPts val="0"/>
              </a:spcAft>
              <a:defRPr sz="18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ext Placeholder 15">
            <a:extLst>
              <a:ext uri="{FF2B5EF4-FFF2-40B4-BE49-F238E27FC236}">
                <a16:creationId xmlns:a16="http://schemas.microsoft.com/office/drawing/2014/main" id="{DDFF397D-93DC-49A6-8ABA-21616E9668E5}"/>
              </a:ext>
            </a:extLst>
          </p:cNvPr>
          <p:cNvSpPr>
            <a:spLocks noGrp="1"/>
          </p:cNvSpPr>
          <p:nvPr>
            <p:ph type="body" sz="quarter" idx="59" hasCustomPrompt="1"/>
          </p:nvPr>
        </p:nvSpPr>
        <p:spPr>
          <a:xfrm>
            <a:off x="7885865" y="3066576"/>
            <a:ext cx="1777731" cy="430887"/>
          </a:xfrm>
          <a:prstGeom prst="rect">
            <a:avLst/>
          </a:prstGeom>
        </p:spPr>
        <p:txBody>
          <a:bodyPr wrap="none" lIns="0" tIns="0" rIns="0" bIns="0" anchor="ctr">
            <a:spAutoFit/>
          </a:bodyPr>
          <a:lstStyle>
            <a:lvl1pPr algn="l">
              <a:defRPr sz="2800" b="1" i="0">
                <a:solidFill>
                  <a:schemeClr val="tx1"/>
                </a:solidFill>
                <a:latin typeface="+mj-lt"/>
              </a:defRPr>
            </a:lvl1pPr>
          </a:lstStyle>
          <a:p>
            <a:pPr lvl="0"/>
            <a:r>
              <a:rPr lang="de-DE" dirty="0" err="1"/>
              <a:t>Biography</a:t>
            </a:r>
            <a:endParaRPr lang="de-DE" dirty="0"/>
          </a:p>
        </p:txBody>
      </p:sp>
      <p:sp>
        <p:nvSpPr>
          <p:cNvPr id="10" name="Bildplatzhalter 43">
            <a:extLst>
              <a:ext uri="{FF2B5EF4-FFF2-40B4-BE49-F238E27FC236}">
                <a16:creationId xmlns:a16="http://schemas.microsoft.com/office/drawing/2014/main" id="{E5478DE5-377D-431B-BB4C-6BEB552CF897}"/>
              </a:ext>
            </a:extLst>
          </p:cNvPr>
          <p:cNvSpPr>
            <a:spLocks noGrp="1"/>
          </p:cNvSpPr>
          <p:nvPr>
            <p:ph type="pic" sz="quarter" idx="65" hasCustomPrompt="1"/>
          </p:nvPr>
        </p:nvSpPr>
        <p:spPr>
          <a:xfrm>
            <a:off x="1109663" y="1042988"/>
            <a:ext cx="5145994" cy="4965926"/>
          </a:xfrm>
          <a:solidFill>
            <a:schemeClr val="accent6"/>
          </a:solidFill>
        </p:spPr>
        <p:txBody>
          <a:bodyPr anchor="ctr"/>
          <a:lstStyle>
            <a:lvl1pPr algn="ctr">
              <a:defRPr/>
            </a:lvl1pPr>
          </a:lstStyle>
          <a:p>
            <a:r>
              <a:rPr lang="en-US" dirty="0"/>
              <a:t>Picture placeholder</a:t>
            </a:r>
          </a:p>
        </p:txBody>
      </p:sp>
      <p:sp>
        <p:nvSpPr>
          <p:cNvPr id="12" name="Text Placeholder 15">
            <a:extLst>
              <a:ext uri="{FF2B5EF4-FFF2-40B4-BE49-F238E27FC236}">
                <a16:creationId xmlns:a16="http://schemas.microsoft.com/office/drawing/2014/main" id="{FB4A5E13-79EB-49B9-9545-FA2957F6FE52}"/>
              </a:ext>
            </a:extLst>
          </p:cNvPr>
          <p:cNvSpPr>
            <a:spLocks noGrp="1"/>
          </p:cNvSpPr>
          <p:nvPr>
            <p:ph type="body" sz="quarter" idx="66" hasCustomPrompt="1"/>
          </p:nvPr>
        </p:nvSpPr>
        <p:spPr>
          <a:xfrm>
            <a:off x="1339688" y="6758815"/>
            <a:ext cx="2242602" cy="369332"/>
          </a:xfrm>
          <a:prstGeom prst="rect">
            <a:avLst/>
          </a:prstGeom>
        </p:spPr>
        <p:txBody>
          <a:bodyPr wrap="none" lIns="0" tIns="0" rIns="0" bIns="0" anchor="t">
            <a:spAutoFit/>
          </a:bodyPr>
          <a:lstStyle>
            <a:lvl1pPr algn="l">
              <a:defRPr sz="2400" b="1" i="0">
                <a:solidFill>
                  <a:schemeClr val="bg1"/>
                </a:solidFill>
                <a:latin typeface="+mj-lt"/>
              </a:defRPr>
            </a:lvl1pPr>
          </a:lstStyle>
          <a:p>
            <a:pPr lvl="0"/>
            <a:r>
              <a:rPr lang="de-DE" dirty="0"/>
              <a:t>Name </a:t>
            </a:r>
            <a:r>
              <a:rPr lang="de-DE" dirty="0" err="1"/>
              <a:t>Surname</a:t>
            </a:r>
            <a:endParaRPr lang="de-DE" dirty="0"/>
          </a:p>
        </p:txBody>
      </p:sp>
      <p:sp>
        <p:nvSpPr>
          <p:cNvPr id="14" name="Text Placeholder 15">
            <a:extLst>
              <a:ext uri="{FF2B5EF4-FFF2-40B4-BE49-F238E27FC236}">
                <a16:creationId xmlns:a16="http://schemas.microsoft.com/office/drawing/2014/main" id="{4EA34484-CC6B-4BFF-AFBD-C30D4F74EF49}"/>
              </a:ext>
            </a:extLst>
          </p:cNvPr>
          <p:cNvSpPr>
            <a:spLocks noGrp="1"/>
          </p:cNvSpPr>
          <p:nvPr>
            <p:ph type="body" sz="quarter" idx="67" hasCustomPrompt="1"/>
          </p:nvPr>
        </p:nvSpPr>
        <p:spPr>
          <a:xfrm>
            <a:off x="1339688" y="7360258"/>
            <a:ext cx="859274" cy="276999"/>
          </a:xfrm>
          <a:prstGeom prst="rect">
            <a:avLst/>
          </a:prstGeom>
        </p:spPr>
        <p:txBody>
          <a:bodyPr wrap="none" lIns="0" tIns="0" rIns="0" bIns="0" anchor="t">
            <a:spAutoFit/>
          </a:bodyPr>
          <a:lstStyle>
            <a:lvl1pPr algn="l">
              <a:defRPr sz="1800" b="0" i="0">
                <a:solidFill>
                  <a:schemeClr val="bg1"/>
                </a:solidFill>
                <a:latin typeface="+mj-lt"/>
              </a:defRPr>
            </a:lvl1pPr>
          </a:lstStyle>
          <a:p>
            <a:pPr lvl="0"/>
            <a:r>
              <a:rPr lang="de-DE" dirty="0"/>
              <a:t>Job Title</a:t>
            </a:r>
          </a:p>
        </p:txBody>
      </p:sp>
    </p:spTree>
    <p:extLst>
      <p:ext uri="{BB962C8B-B14F-4D97-AF65-F5344CB8AC3E}">
        <p14:creationId xmlns:p14="http://schemas.microsoft.com/office/powerpoint/2010/main" val="76993538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ography_green">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947491699"/>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20501"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15" name="Rechteck 14">
            <a:extLst>
              <a:ext uri="{FF2B5EF4-FFF2-40B4-BE49-F238E27FC236}">
                <a16:creationId xmlns:a16="http://schemas.microsoft.com/office/drawing/2014/main" id="{E8FCBC38-7481-425C-97BD-C6AEC527F5F4}"/>
              </a:ext>
            </a:extLst>
          </p:cNvPr>
          <p:cNvSpPr/>
          <p:nvPr userDrawn="1"/>
        </p:nvSpPr>
        <p:spPr>
          <a:xfrm>
            <a:off x="1109663" y="6008914"/>
            <a:ext cx="5145994" cy="201200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sz="1200" dirty="0">
              <a:solidFill>
                <a:schemeClr val="tx1"/>
              </a:solidFill>
            </a:endParaRPr>
          </a:p>
        </p:txBody>
      </p:sp>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3" name="Textplatzhalter 18">
            <a:extLst>
              <a:ext uri="{FF2B5EF4-FFF2-40B4-BE49-F238E27FC236}">
                <a16:creationId xmlns:a16="http://schemas.microsoft.com/office/drawing/2014/main" id="{1B282F3D-894B-4EFB-95F7-19426A47F0A3}"/>
              </a:ext>
            </a:extLst>
          </p:cNvPr>
          <p:cNvSpPr>
            <a:spLocks noGrp="1"/>
          </p:cNvSpPr>
          <p:nvPr>
            <p:ph type="body" sz="quarter" idx="64"/>
          </p:nvPr>
        </p:nvSpPr>
        <p:spPr>
          <a:xfrm>
            <a:off x="7885864" y="3893820"/>
            <a:ext cx="7347785" cy="4134168"/>
          </a:xfrm>
        </p:spPr>
        <p:txBody>
          <a:bodyPr>
            <a:normAutofit/>
          </a:bodyPr>
          <a:lstStyle>
            <a:lvl1pPr>
              <a:spcBef>
                <a:spcPts val="200"/>
              </a:spcBef>
              <a:spcAft>
                <a:spcPts val="0"/>
              </a:spcAft>
              <a:defRPr sz="1800">
                <a:solidFill>
                  <a:schemeClr val="tx1"/>
                </a:solidFill>
              </a:defRPr>
            </a:lvl1pPr>
            <a:lvl2pPr>
              <a:spcBef>
                <a:spcPts val="200"/>
              </a:spcBef>
              <a:spcAft>
                <a:spcPts val="0"/>
              </a:spcAft>
              <a:defRPr sz="1800">
                <a:solidFill>
                  <a:schemeClr val="tx1"/>
                </a:solidFill>
              </a:defRPr>
            </a:lvl2pPr>
            <a:lvl3pPr>
              <a:spcBef>
                <a:spcPts val="200"/>
              </a:spcBef>
              <a:spcAft>
                <a:spcPts val="0"/>
              </a:spcAft>
              <a:defRPr sz="1800">
                <a:solidFill>
                  <a:schemeClr val="tx1"/>
                </a:solidFill>
              </a:defRPr>
            </a:lvl3pPr>
            <a:lvl4pPr>
              <a:spcBef>
                <a:spcPts val="200"/>
              </a:spcBef>
              <a:spcAft>
                <a:spcPts val="0"/>
              </a:spcAft>
              <a:defRPr sz="1800">
                <a:solidFill>
                  <a:schemeClr val="tx1"/>
                </a:solidFill>
              </a:defRPr>
            </a:lvl4pPr>
            <a:lvl5pPr>
              <a:spcBef>
                <a:spcPts val="200"/>
              </a:spcBef>
              <a:spcAft>
                <a:spcPts val="0"/>
              </a:spcAft>
              <a:defRPr sz="18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ext Placeholder 15">
            <a:extLst>
              <a:ext uri="{FF2B5EF4-FFF2-40B4-BE49-F238E27FC236}">
                <a16:creationId xmlns:a16="http://schemas.microsoft.com/office/drawing/2014/main" id="{DDFF397D-93DC-49A6-8ABA-21616E9668E5}"/>
              </a:ext>
            </a:extLst>
          </p:cNvPr>
          <p:cNvSpPr>
            <a:spLocks noGrp="1"/>
          </p:cNvSpPr>
          <p:nvPr>
            <p:ph type="body" sz="quarter" idx="59" hasCustomPrompt="1"/>
          </p:nvPr>
        </p:nvSpPr>
        <p:spPr>
          <a:xfrm>
            <a:off x="7885865" y="3066576"/>
            <a:ext cx="1777731" cy="430887"/>
          </a:xfrm>
          <a:prstGeom prst="rect">
            <a:avLst/>
          </a:prstGeom>
        </p:spPr>
        <p:txBody>
          <a:bodyPr wrap="none" lIns="0" tIns="0" rIns="0" bIns="0" anchor="ctr">
            <a:spAutoFit/>
          </a:bodyPr>
          <a:lstStyle>
            <a:lvl1pPr algn="l">
              <a:defRPr sz="2800" b="1" i="0">
                <a:solidFill>
                  <a:schemeClr val="tx1"/>
                </a:solidFill>
                <a:latin typeface="+mj-lt"/>
              </a:defRPr>
            </a:lvl1pPr>
          </a:lstStyle>
          <a:p>
            <a:pPr lvl="0"/>
            <a:r>
              <a:rPr lang="de-DE" dirty="0" err="1"/>
              <a:t>Biography</a:t>
            </a:r>
            <a:endParaRPr lang="de-DE" dirty="0"/>
          </a:p>
        </p:txBody>
      </p:sp>
      <p:sp>
        <p:nvSpPr>
          <p:cNvPr id="10" name="Bildplatzhalter 43">
            <a:extLst>
              <a:ext uri="{FF2B5EF4-FFF2-40B4-BE49-F238E27FC236}">
                <a16:creationId xmlns:a16="http://schemas.microsoft.com/office/drawing/2014/main" id="{E5478DE5-377D-431B-BB4C-6BEB552CF897}"/>
              </a:ext>
            </a:extLst>
          </p:cNvPr>
          <p:cNvSpPr>
            <a:spLocks noGrp="1"/>
          </p:cNvSpPr>
          <p:nvPr>
            <p:ph type="pic" sz="quarter" idx="65" hasCustomPrompt="1"/>
          </p:nvPr>
        </p:nvSpPr>
        <p:spPr>
          <a:xfrm>
            <a:off x="1109663" y="1042988"/>
            <a:ext cx="5145994" cy="4965926"/>
          </a:xfrm>
          <a:solidFill>
            <a:schemeClr val="accent6"/>
          </a:solidFill>
        </p:spPr>
        <p:txBody>
          <a:bodyPr anchor="ctr"/>
          <a:lstStyle>
            <a:lvl1pPr algn="ctr">
              <a:defRPr/>
            </a:lvl1pPr>
          </a:lstStyle>
          <a:p>
            <a:r>
              <a:rPr lang="en-US" dirty="0"/>
              <a:t>Picture placeholder</a:t>
            </a:r>
          </a:p>
        </p:txBody>
      </p:sp>
      <p:sp>
        <p:nvSpPr>
          <p:cNvPr id="12" name="Text Placeholder 15">
            <a:extLst>
              <a:ext uri="{FF2B5EF4-FFF2-40B4-BE49-F238E27FC236}">
                <a16:creationId xmlns:a16="http://schemas.microsoft.com/office/drawing/2014/main" id="{FB4A5E13-79EB-49B9-9545-FA2957F6FE52}"/>
              </a:ext>
            </a:extLst>
          </p:cNvPr>
          <p:cNvSpPr>
            <a:spLocks noGrp="1"/>
          </p:cNvSpPr>
          <p:nvPr>
            <p:ph type="body" sz="quarter" idx="66" hasCustomPrompt="1"/>
          </p:nvPr>
        </p:nvSpPr>
        <p:spPr>
          <a:xfrm>
            <a:off x="1339688" y="6758815"/>
            <a:ext cx="2242602" cy="369332"/>
          </a:xfrm>
          <a:prstGeom prst="rect">
            <a:avLst/>
          </a:prstGeom>
        </p:spPr>
        <p:txBody>
          <a:bodyPr wrap="none" lIns="0" tIns="0" rIns="0" bIns="0" anchor="t">
            <a:spAutoFit/>
          </a:bodyPr>
          <a:lstStyle>
            <a:lvl1pPr algn="l">
              <a:defRPr sz="2400" b="1" i="0">
                <a:solidFill>
                  <a:schemeClr val="bg1"/>
                </a:solidFill>
                <a:latin typeface="+mj-lt"/>
              </a:defRPr>
            </a:lvl1pPr>
          </a:lstStyle>
          <a:p>
            <a:pPr lvl="0"/>
            <a:r>
              <a:rPr lang="de-DE" dirty="0"/>
              <a:t>Name </a:t>
            </a:r>
            <a:r>
              <a:rPr lang="de-DE" dirty="0" err="1"/>
              <a:t>Surname</a:t>
            </a:r>
            <a:endParaRPr lang="de-DE" dirty="0"/>
          </a:p>
        </p:txBody>
      </p:sp>
      <p:sp>
        <p:nvSpPr>
          <p:cNvPr id="14" name="Text Placeholder 15">
            <a:extLst>
              <a:ext uri="{FF2B5EF4-FFF2-40B4-BE49-F238E27FC236}">
                <a16:creationId xmlns:a16="http://schemas.microsoft.com/office/drawing/2014/main" id="{4EA34484-CC6B-4BFF-AFBD-C30D4F74EF49}"/>
              </a:ext>
            </a:extLst>
          </p:cNvPr>
          <p:cNvSpPr>
            <a:spLocks noGrp="1"/>
          </p:cNvSpPr>
          <p:nvPr>
            <p:ph type="body" sz="quarter" idx="67" hasCustomPrompt="1"/>
          </p:nvPr>
        </p:nvSpPr>
        <p:spPr>
          <a:xfrm>
            <a:off x="1339688" y="7360258"/>
            <a:ext cx="859274" cy="276999"/>
          </a:xfrm>
          <a:prstGeom prst="rect">
            <a:avLst/>
          </a:prstGeom>
        </p:spPr>
        <p:txBody>
          <a:bodyPr wrap="none" lIns="0" tIns="0" rIns="0" bIns="0" anchor="t">
            <a:spAutoFit/>
          </a:bodyPr>
          <a:lstStyle>
            <a:lvl1pPr algn="l">
              <a:defRPr sz="1800" b="0" i="0">
                <a:solidFill>
                  <a:schemeClr val="bg1"/>
                </a:solidFill>
                <a:latin typeface="+mj-lt"/>
              </a:defRPr>
            </a:lvl1pPr>
          </a:lstStyle>
          <a:p>
            <a:pPr lvl="0"/>
            <a:r>
              <a:rPr lang="de-DE" dirty="0"/>
              <a:t>Job Title</a:t>
            </a:r>
          </a:p>
        </p:txBody>
      </p:sp>
    </p:spTree>
    <p:extLst>
      <p:ext uri="{BB962C8B-B14F-4D97-AF65-F5344CB8AC3E}">
        <p14:creationId xmlns:p14="http://schemas.microsoft.com/office/powerpoint/2010/main" val="205938662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Diagram + Text">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2508731632"/>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21525"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9" name="Text Placeholder 16">
            <a:extLst>
              <a:ext uri="{FF2B5EF4-FFF2-40B4-BE49-F238E27FC236}">
                <a16:creationId xmlns:a16="http://schemas.microsoft.com/office/drawing/2014/main" id="{7C260D4F-BD3A-41D9-93CC-A2CEE736DCD2}"/>
              </a:ext>
            </a:extLst>
          </p:cNvPr>
          <p:cNvSpPr>
            <a:spLocks noGrp="1"/>
          </p:cNvSpPr>
          <p:nvPr>
            <p:ph type="body" sz="quarter" idx="16" hasCustomPrompt="1"/>
          </p:nvPr>
        </p:nvSpPr>
        <p:spPr>
          <a:xfrm>
            <a:off x="1117965" y="1983516"/>
            <a:ext cx="14115684" cy="553998"/>
          </a:xfrm>
          <a:prstGeom prst="rect">
            <a:avLst/>
          </a:prstGeom>
        </p:spPr>
        <p:txBody>
          <a:bodyPr wrap="square">
            <a:spAutoFit/>
          </a:bodyPr>
          <a:lstStyle>
            <a:lvl1pPr>
              <a:defRPr sz="180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Aenean </a:t>
            </a:r>
            <a:r>
              <a:rPr lang="en-US" dirty="0" err="1"/>
              <a:t>commodo</a:t>
            </a:r>
            <a:r>
              <a:rPr lang="en-US" dirty="0"/>
              <a:t> ligula </a:t>
            </a:r>
            <a:r>
              <a:rPr lang="en-US" dirty="0" err="1"/>
              <a:t>eget</a:t>
            </a:r>
            <a:r>
              <a:rPr lang="en-US" dirty="0"/>
              <a:t> dolor. Aenean </a:t>
            </a:r>
            <a:r>
              <a:rPr lang="en-US" dirty="0" err="1"/>
              <a:t>massa</a:t>
            </a:r>
            <a:r>
              <a:rPr lang="en-US" dirty="0"/>
              <a:t>. Cum sociis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sp>
        <p:nvSpPr>
          <p:cNvPr id="10" name="Titel 6">
            <a:extLst>
              <a:ext uri="{FF2B5EF4-FFF2-40B4-BE49-F238E27FC236}">
                <a16:creationId xmlns:a16="http://schemas.microsoft.com/office/drawing/2014/main" id="{5EB21122-DCC0-423D-BD61-D86EE9AC2426}"/>
              </a:ext>
            </a:extLst>
          </p:cNvPr>
          <p:cNvSpPr>
            <a:spLocks noGrp="1"/>
          </p:cNvSpPr>
          <p:nvPr>
            <p:ph type="title" hasCustomPrompt="1"/>
          </p:nvPr>
        </p:nvSpPr>
        <p:spPr>
          <a:xfrm>
            <a:off x="1117965" y="1058292"/>
            <a:ext cx="14115684"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4" name="Textplatzhalter 18">
            <a:extLst>
              <a:ext uri="{FF2B5EF4-FFF2-40B4-BE49-F238E27FC236}">
                <a16:creationId xmlns:a16="http://schemas.microsoft.com/office/drawing/2014/main" id="{EA214CD1-79CA-42BF-BE78-22091B99A793}"/>
              </a:ext>
            </a:extLst>
          </p:cNvPr>
          <p:cNvSpPr>
            <a:spLocks noGrp="1"/>
          </p:cNvSpPr>
          <p:nvPr>
            <p:ph type="body" sz="quarter" idx="64"/>
          </p:nvPr>
        </p:nvSpPr>
        <p:spPr>
          <a:xfrm>
            <a:off x="7885864" y="3893820"/>
            <a:ext cx="7347785" cy="4134168"/>
          </a:xfrm>
        </p:spPr>
        <p:txBody>
          <a:bodyPr>
            <a:normAutofit/>
          </a:bodyPr>
          <a:lstStyle>
            <a:lvl1pPr>
              <a:spcBef>
                <a:spcPts val="200"/>
              </a:spcBef>
              <a:spcAft>
                <a:spcPts val="0"/>
              </a:spcAft>
              <a:defRPr sz="1800">
                <a:solidFill>
                  <a:schemeClr val="tx1"/>
                </a:solidFill>
              </a:defRPr>
            </a:lvl1pPr>
            <a:lvl2pPr>
              <a:spcBef>
                <a:spcPts val="200"/>
              </a:spcBef>
              <a:spcAft>
                <a:spcPts val="0"/>
              </a:spcAft>
              <a:defRPr sz="1800">
                <a:solidFill>
                  <a:schemeClr val="tx1"/>
                </a:solidFill>
              </a:defRPr>
            </a:lvl2pPr>
            <a:lvl3pPr>
              <a:spcBef>
                <a:spcPts val="200"/>
              </a:spcBef>
              <a:spcAft>
                <a:spcPts val="0"/>
              </a:spcAft>
              <a:defRPr sz="1800">
                <a:solidFill>
                  <a:schemeClr val="tx1"/>
                </a:solidFill>
              </a:defRPr>
            </a:lvl3pPr>
            <a:lvl4pPr>
              <a:spcBef>
                <a:spcPts val="200"/>
              </a:spcBef>
              <a:spcAft>
                <a:spcPts val="0"/>
              </a:spcAft>
              <a:defRPr sz="1800">
                <a:solidFill>
                  <a:schemeClr val="tx1"/>
                </a:solidFill>
              </a:defRPr>
            </a:lvl4pPr>
            <a:lvl5pPr>
              <a:spcBef>
                <a:spcPts val="200"/>
              </a:spcBef>
              <a:spcAft>
                <a:spcPts val="0"/>
              </a:spcAft>
              <a:defRPr sz="1800">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5" name="Text Placeholder 15">
            <a:extLst>
              <a:ext uri="{FF2B5EF4-FFF2-40B4-BE49-F238E27FC236}">
                <a16:creationId xmlns:a16="http://schemas.microsoft.com/office/drawing/2014/main" id="{B4D249E9-11EB-435B-9D7B-671FED753147}"/>
              </a:ext>
            </a:extLst>
          </p:cNvPr>
          <p:cNvSpPr>
            <a:spLocks noGrp="1"/>
          </p:cNvSpPr>
          <p:nvPr>
            <p:ph type="body" sz="quarter" idx="59" hasCustomPrompt="1"/>
          </p:nvPr>
        </p:nvSpPr>
        <p:spPr>
          <a:xfrm>
            <a:off x="7885865" y="3097353"/>
            <a:ext cx="626005" cy="369332"/>
          </a:xfrm>
          <a:prstGeom prst="rect">
            <a:avLst/>
          </a:prstGeom>
        </p:spPr>
        <p:txBody>
          <a:bodyPr wrap="none" lIns="0" tIns="0" rIns="0" bIns="0" anchor="ctr">
            <a:spAutoFit/>
          </a:bodyPr>
          <a:lstStyle>
            <a:lvl1pPr algn="l">
              <a:defRPr sz="2400" b="1" i="0">
                <a:solidFill>
                  <a:schemeClr val="tx1"/>
                </a:solidFill>
                <a:latin typeface="+mj-lt"/>
              </a:defRPr>
            </a:lvl1pPr>
          </a:lstStyle>
          <a:p>
            <a:pPr lvl="0"/>
            <a:r>
              <a:rPr lang="de-DE" dirty="0"/>
              <a:t>Title</a:t>
            </a:r>
          </a:p>
        </p:txBody>
      </p:sp>
      <p:sp>
        <p:nvSpPr>
          <p:cNvPr id="17" name="Diagrammplatzhalter 16">
            <a:extLst>
              <a:ext uri="{FF2B5EF4-FFF2-40B4-BE49-F238E27FC236}">
                <a16:creationId xmlns:a16="http://schemas.microsoft.com/office/drawing/2014/main" id="{019CE617-955F-4DC5-BFA9-C29876771B56}"/>
              </a:ext>
            </a:extLst>
          </p:cNvPr>
          <p:cNvSpPr>
            <a:spLocks noGrp="1"/>
          </p:cNvSpPr>
          <p:nvPr>
            <p:ph type="chart" sz="quarter" idx="65"/>
          </p:nvPr>
        </p:nvSpPr>
        <p:spPr>
          <a:xfrm>
            <a:off x="1109663" y="2743200"/>
            <a:ext cx="6573837" cy="5284788"/>
          </a:xfrm>
        </p:spPr>
        <p:txBody>
          <a:bodyPr/>
          <a:lstStyle/>
          <a:p>
            <a:r>
              <a:rPr lang="pt-BR"/>
              <a:t>Clique no ícone para adicionar gráfico</a:t>
            </a:r>
            <a:endParaRPr lang="en-US" dirty="0"/>
          </a:p>
        </p:txBody>
      </p:sp>
    </p:spTree>
    <p:extLst>
      <p:ext uri="{BB962C8B-B14F-4D97-AF65-F5344CB8AC3E}">
        <p14:creationId xmlns:p14="http://schemas.microsoft.com/office/powerpoint/2010/main" val="398083159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Diagrams + Text">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3528066323"/>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22549"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0" name="Titel 6">
            <a:extLst>
              <a:ext uri="{FF2B5EF4-FFF2-40B4-BE49-F238E27FC236}">
                <a16:creationId xmlns:a16="http://schemas.microsoft.com/office/drawing/2014/main" id="{5EB21122-DCC0-423D-BD61-D86EE9AC2426}"/>
              </a:ext>
            </a:extLst>
          </p:cNvPr>
          <p:cNvSpPr>
            <a:spLocks noGrp="1"/>
          </p:cNvSpPr>
          <p:nvPr>
            <p:ph type="title" hasCustomPrompt="1"/>
          </p:nvPr>
        </p:nvSpPr>
        <p:spPr>
          <a:xfrm>
            <a:off x="1117965" y="1058292"/>
            <a:ext cx="14115684"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14" name="Textplatzhalter 18">
            <a:extLst>
              <a:ext uri="{FF2B5EF4-FFF2-40B4-BE49-F238E27FC236}">
                <a16:creationId xmlns:a16="http://schemas.microsoft.com/office/drawing/2014/main" id="{EA214CD1-79CA-42BF-BE78-22091B99A793}"/>
              </a:ext>
            </a:extLst>
          </p:cNvPr>
          <p:cNvSpPr>
            <a:spLocks noGrp="1"/>
          </p:cNvSpPr>
          <p:nvPr>
            <p:ph type="body" sz="quarter" idx="64"/>
          </p:nvPr>
        </p:nvSpPr>
        <p:spPr>
          <a:xfrm>
            <a:off x="9202103" y="6995160"/>
            <a:ext cx="6031546" cy="1032828"/>
          </a:xfrm>
        </p:spPr>
        <p:txBody>
          <a:bodyPr>
            <a:noAutofit/>
          </a:bodyPr>
          <a:lstStyle>
            <a:lvl1pPr>
              <a:spcBef>
                <a:spcPts val="200"/>
              </a:spcBef>
              <a:spcAft>
                <a:spcPts val="0"/>
              </a:spcAft>
              <a:defRPr sz="1500">
                <a:solidFill>
                  <a:schemeClr val="tx1"/>
                </a:solidFill>
              </a:defRPr>
            </a:lvl1pPr>
            <a:lvl2pPr>
              <a:spcBef>
                <a:spcPts val="200"/>
              </a:spcBef>
              <a:spcAft>
                <a:spcPts val="0"/>
              </a:spcAft>
              <a:defRPr sz="1500">
                <a:solidFill>
                  <a:schemeClr val="tx1"/>
                </a:solidFill>
              </a:defRPr>
            </a:lvl2pPr>
            <a:lvl3pPr>
              <a:spcBef>
                <a:spcPts val="200"/>
              </a:spcBef>
              <a:spcAft>
                <a:spcPts val="0"/>
              </a:spcAft>
              <a:defRPr sz="1500">
                <a:solidFill>
                  <a:schemeClr val="tx1"/>
                </a:solidFill>
              </a:defRPr>
            </a:lvl3pPr>
            <a:lvl4pPr>
              <a:spcBef>
                <a:spcPts val="200"/>
              </a:spcBef>
              <a:spcAft>
                <a:spcPts val="0"/>
              </a:spcAft>
              <a:defRPr sz="1500">
                <a:solidFill>
                  <a:schemeClr val="tx1"/>
                </a:solidFill>
              </a:defRPr>
            </a:lvl4pPr>
            <a:lvl5pPr>
              <a:spcBef>
                <a:spcPts val="200"/>
              </a:spcBef>
              <a:spcAft>
                <a:spcPts val="0"/>
              </a:spcAft>
              <a:defRPr sz="1500">
                <a:solidFill>
                  <a:schemeClr val="tx1"/>
                </a:solidFill>
              </a:defRPr>
            </a:lvl5pPr>
          </a:lstStyle>
          <a:p>
            <a:pPr lvl="0"/>
            <a:r>
              <a:rPr lang="pt-BR"/>
              <a:t>Clique para editar os estilos de texto Mestres</a:t>
            </a:r>
          </a:p>
          <a:p>
            <a:pPr lvl="1"/>
            <a:r>
              <a:rPr lang="pt-BR"/>
              <a:t>Segundo nível</a:t>
            </a:r>
          </a:p>
        </p:txBody>
      </p:sp>
      <p:sp>
        <p:nvSpPr>
          <p:cNvPr id="15" name="Text Placeholder 15">
            <a:extLst>
              <a:ext uri="{FF2B5EF4-FFF2-40B4-BE49-F238E27FC236}">
                <a16:creationId xmlns:a16="http://schemas.microsoft.com/office/drawing/2014/main" id="{B4D249E9-11EB-435B-9D7B-671FED753147}"/>
              </a:ext>
            </a:extLst>
          </p:cNvPr>
          <p:cNvSpPr>
            <a:spLocks noGrp="1"/>
          </p:cNvSpPr>
          <p:nvPr>
            <p:ph type="body" sz="quarter" idx="59" hasCustomPrompt="1"/>
          </p:nvPr>
        </p:nvSpPr>
        <p:spPr>
          <a:xfrm>
            <a:off x="1109663" y="2277496"/>
            <a:ext cx="626005" cy="369332"/>
          </a:xfrm>
          <a:prstGeom prst="rect">
            <a:avLst/>
          </a:prstGeom>
        </p:spPr>
        <p:txBody>
          <a:bodyPr wrap="none" lIns="0" tIns="0" rIns="0" bIns="0" anchor="ctr">
            <a:spAutoFit/>
          </a:bodyPr>
          <a:lstStyle>
            <a:lvl1pPr algn="l">
              <a:defRPr sz="2400" b="1" i="0">
                <a:solidFill>
                  <a:schemeClr val="tx1"/>
                </a:solidFill>
                <a:latin typeface="+mj-lt"/>
              </a:defRPr>
            </a:lvl1pPr>
          </a:lstStyle>
          <a:p>
            <a:pPr lvl="0"/>
            <a:r>
              <a:rPr lang="de-DE" dirty="0"/>
              <a:t>Title</a:t>
            </a:r>
          </a:p>
        </p:txBody>
      </p:sp>
      <p:sp>
        <p:nvSpPr>
          <p:cNvPr id="17" name="Diagrammplatzhalter 16">
            <a:extLst>
              <a:ext uri="{FF2B5EF4-FFF2-40B4-BE49-F238E27FC236}">
                <a16:creationId xmlns:a16="http://schemas.microsoft.com/office/drawing/2014/main" id="{019CE617-955F-4DC5-BFA9-C29876771B56}"/>
              </a:ext>
            </a:extLst>
          </p:cNvPr>
          <p:cNvSpPr>
            <a:spLocks noGrp="1"/>
          </p:cNvSpPr>
          <p:nvPr>
            <p:ph type="chart" sz="quarter" idx="65"/>
          </p:nvPr>
        </p:nvSpPr>
        <p:spPr>
          <a:xfrm>
            <a:off x="1109664" y="2941417"/>
            <a:ext cx="6039848" cy="3740163"/>
          </a:xfrm>
        </p:spPr>
        <p:txBody>
          <a:bodyPr/>
          <a:lstStyle/>
          <a:p>
            <a:r>
              <a:rPr lang="pt-BR"/>
              <a:t>Clique no ícone para adicionar gráfico</a:t>
            </a:r>
            <a:endParaRPr lang="en-US" dirty="0"/>
          </a:p>
        </p:txBody>
      </p:sp>
      <p:sp>
        <p:nvSpPr>
          <p:cNvPr id="16" name="Text Placeholder 15">
            <a:extLst>
              <a:ext uri="{FF2B5EF4-FFF2-40B4-BE49-F238E27FC236}">
                <a16:creationId xmlns:a16="http://schemas.microsoft.com/office/drawing/2014/main" id="{6C8A06CD-D7E1-4024-9351-4EF1AD3FE2EF}"/>
              </a:ext>
            </a:extLst>
          </p:cNvPr>
          <p:cNvSpPr>
            <a:spLocks noGrp="1"/>
          </p:cNvSpPr>
          <p:nvPr>
            <p:ph type="body" sz="quarter" idx="66" hasCustomPrompt="1"/>
          </p:nvPr>
        </p:nvSpPr>
        <p:spPr>
          <a:xfrm>
            <a:off x="9202103" y="2277496"/>
            <a:ext cx="626005" cy="369332"/>
          </a:xfrm>
          <a:prstGeom prst="rect">
            <a:avLst/>
          </a:prstGeom>
        </p:spPr>
        <p:txBody>
          <a:bodyPr wrap="none" lIns="0" tIns="0" rIns="0" bIns="0" anchor="ctr">
            <a:spAutoFit/>
          </a:bodyPr>
          <a:lstStyle>
            <a:lvl1pPr algn="l">
              <a:defRPr sz="2400" b="1" i="0">
                <a:solidFill>
                  <a:schemeClr val="tx1"/>
                </a:solidFill>
                <a:latin typeface="+mj-lt"/>
              </a:defRPr>
            </a:lvl1pPr>
          </a:lstStyle>
          <a:p>
            <a:pPr lvl="0"/>
            <a:r>
              <a:rPr lang="de-DE" dirty="0"/>
              <a:t>Title</a:t>
            </a:r>
          </a:p>
        </p:txBody>
      </p:sp>
      <p:sp>
        <p:nvSpPr>
          <p:cNvPr id="18" name="Textplatzhalter 18">
            <a:extLst>
              <a:ext uri="{FF2B5EF4-FFF2-40B4-BE49-F238E27FC236}">
                <a16:creationId xmlns:a16="http://schemas.microsoft.com/office/drawing/2014/main" id="{EBB21075-031D-4908-AAF3-549891DC4F37}"/>
              </a:ext>
            </a:extLst>
          </p:cNvPr>
          <p:cNvSpPr>
            <a:spLocks noGrp="1"/>
          </p:cNvSpPr>
          <p:nvPr>
            <p:ph type="body" sz="quarter" idx="67"/>
          </p:nvPr>
        </p:nvSpPr>
        <p:spPr>
          <a:xfrm>
            <a:off x="1117965" y="6995160"/>
            <a:ext cx="6031546" cy="1032828"/>
          </a:xfrm>
        </p:spPr>
        <p:txBody>
          <a:bodyPr>
            <a:noAutofit/>
          </a:bodyPr>
          <a:lstStyle>
            <a:lvl1pPr>
              <a:spcBef>
                <a:spcPts val="200"/>
              </a:spcBef>
              <a:spcAft>
                <a:spcPts val="0"/>
              </a:spcAft>
              <a:defRPr sz="1500">
                <a:solidFill>
                  <a:schemeClr val="tx1"/>
                </a:solidFill>
              </a:defRPr>
            </a:lvl1pPr>
            <a:lvl2pPr>
              <a:spcBef>
                <a:spcPts val="200"/>
              </a:spcBef>
              <a:spcAft>
                <a:spcPts val="0"/>
              </a:spcAft>
              <a:defRPr sz="1500">
                <a:solidFill>
                  <a:schemeClr val="tx1"/>
                </a:solidFill>
              </a:defRPr>
            </a:lvl2pPr>
            <a:lvl3pPr>
              <a:spcBef>
                <a:spcPts val="200"/>
              </a:spcBef>
              <a:spcAft>
                <a:spcPts val="0"/>
              </a:spcAft>
              <a:defRPr sz="1500">
                <a:solidFill>
                  <a:schemeClr val="tx1"/>
                </a:solidFill>
              </a:defRPr>
            </a:lvl3pPr>
            <a:lvl4pPr>
              <a:spcBef>
                <a:spcPts val="200"/>
              </a:spcBef>
              <a:spcAft>
                <a:spcPts val="0"/>
              </a:spcAft>
              <a:defRPr sz="1500">
                <a:solidFill>
                  <a:schemeClr val="tx1"/>
                </a:solidFill>
              </a:defRPr>
            </a:lvl4pPr>
            <a:lvl5pPr>
              <a:spcBef>
                <a:spcPts val="200"/>
              </a:spcBef>
              <a:spcAft>
                <a:spcPts val="0"/>
              </a:spcAft>
              <a:defRPr sz="1500">
                <a:solidFill>
                  <a:schemeClr val="tx1"/>
                </a:solidFill>
              </a:defRPr>
            </a:lvl5pPr>
          </a:lstStyle>
          <a:p>
            <a:pPr lvl="0"/>
            <a:r>
              <a:rPr lang="pt-BR"/>
              <a:t>Clique para editar os estilos de texto Mestres</a:t>
            </a:r>
          </a:p>
          <a:p>
            <a:pPr lvl="1"/>
            <a:r>
              <a:rPr lang="pt-BR"/>
              <a:t>Segundo nível</a:t>
            </a:r>
          </a:p>
        </p:txBody>
      </p:sp>
      <p:sp>
        <p:nvSpPr>
          <p:cNvPr id="19" name="Diagrammplatzhalter 16">
            <a:extLst>
              <a:ext uri="{FF2B5EF4-FFF2-40B4-BE49-F238E27FC236}">
                <a16:creationId xmlns:a16="http://schemas.microsoft.com/office/drawing/2014/main" id="{AB5678F3-A285-4E61-AAF8-F5C4E39E65B0}"/>
              </a:ext>
            </a:extLst>
          </p:cNvPr>
          <p:cNvSpPr>
            <a:spLocks noGrp="1"/>
          </p:cNvSpPr>
          <p:nvPr>
            <p:ph type="chart" sz="quarter" idx="68"/>
          </p:nvPr>
        </p:nvSpPr>
        <p:spPr>
          <a:xfrm>
            <a:off x="9202103" y="2941417"/>
            <a:ext cx="6039848" cy="3740163"/>
          </a:xfrm>
        </p:spPr>
        <p:txBody>
          <a:bodyPr/>
          <a:lstStyle/>
          <a:p>
            <a:r>
              <a:rPr lang="pt-BR"/>
              <a:t>Clique no ícone para adicionar gráfico</a:t>
            </a:r>
            <a:endParaRPr lang="en-US" dirty="0"/>
          </a:p>
        </p:txBody>
      </p:sp>
    </p:spTree>
    <p:extLst>
      <p:ext uri="{BB962C8B-B14F-4D97-AF65-F5344CB8AC3E}">
        <p14:creationId xmlns:p14="http://schemas.microsoft.com/office/powerpoint/2010/main" val="365629205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ummary slide">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404B659-95D6-4EEB-88A6-4B59799A7D32}"/>
              </a:ext>
            </a:extLst>
          </p:cNvPr>
          <p:cNvGraphicFramePr>
            <a:graphicFrameLocks noChangeAspect="1"/>
          </p:cNvGraphicFramePr>
          <p:nvPr userDrawn="1">
            <p:custDataLst>
              <p:tags r:id="rId2"/>
            </p:custDataLst>
            <p:extLst>
              <p:ext uri="{D42A27DB-BD31-4B8C-83A1-F6EECF244321}">
                <p14:modId xmlns:p14="http://schemas.microsoft.com/office/powerpoint/2010/main" val="3174794874"/>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23573" name="think-cell Folie" r:id="rId5" imgW="370" imgH="371" progId="TCLayout.ActiveDocument.1">
                  <p:embed/>
                </p:oleObj>
              </mc:Choice>
              <mc:Fallback>
                <p:oleObj name="think-cell Folie" r:id="rId5" imgW="370" imgH="371" progId="TCLayout.ActiveDocument.1">
                  <p:embed/>
                  <p:pic>
                    <p:nvPicPr>
                      <p:cNvPr id="4" name="Objekt 3" hidden="1">
                        <a:extLst>
                          <a:ext uri="{FF2B5EF4-FFF2-40B4-BE49-F238E27FC236}">
                            <a16:creationId xmlns:a16="http://schemas.microsoft.com/office/drawing/2014/main" id="{C404B659-95D6-4EEB-88A6-4B59799A7D32}"/>
                          </a:ext>
                        </a:extLst>
                      </p:cNvPr>
                      <p:cNvPicPr/>
                      <p:nvPr/>
                    </p:nvPicPr>
                    <p:blipFill>
                      <a:blip r:embed="rId6"/>
                      <a:stretch>
                        <a:fillRect/>
                      </a:stretch>
                    </p:blipFill>
                    <p:spPr>
                      <a:xfrm>
                        <a:off x="2129" y="2118"/>
                        <a:ext cx="2128" cy="211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01D5DCD-11D7-446A-B5A9-BA0194359455}"/>
              </a:ext>
            </a:extLst>
          </p:cNvPr>
          <p:cNvSpPr/>
          <p:nvPr userDrawn="1">
            <p:custDataLst>
              <p:tags r:id="rId3"/>
            </p:custDataLst>
          </p:nvPr>
        </p:nvSpPr>
        <p:spPr>
          <a:xfrm>
            <a:off x="0" y="0"/>
            <a:ext cx="212804"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5404" b="0" i="0" baseline="0" dirty="0">
              <a:latin typeface="+mn-lt"/>
              <a:ea typeface="+mj-ea"/>
              <a:cs typeface="+mj-cs"/>
              <a:sym typeface="MarkPro-Bold" panose="020B0804020101010102" pitchFamily="34" charset="0"/>
            </a:endParaRPr>
          </a:p>
        </p:txBody>
      </p:sp>
      <p:sp>
        <p:nvSpPr>
          <p:cNvPr id="14" name="Fußzeilenplatzhalter 4">
            <a:extLst>
              <a:ext uri="{FF2B5EF4-FFF2-40B4-BE49-F238E27FC236}">
                <a16:creationId xmlns:a16="http://schemas.microsoft.com/office/drawing/2014/main" id="{3360C7E4-2E30-6147-9E74-05003D6653B4}"/>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44" name="Bildplatzhalter 43">
            <a:extLst>
              <a:ext uri="{FF2B5EF4-FFF2-40B4-BE49-F238E27FC236}">
                <a16:creationId xmlns:a16="http://schemas.microsoft.com/office/drawing/2014/main" id="{2654F424-D449-4363-A0D3-05CF67202087}"/>
              </a:ext>
            </a:extLst>
          </p:cNvPr>
          <p:cNvSpPr>
            <a:spLocks noGrp="1"/>
          </p:cNvSpPr>
          <p:nvPr>
            <p:ph type="pic" sz="quarter" idx="63" hasCustomPrompt="1"/>
          </p:nvPr>
        </p:nvSpPr>
        <p:spPr>
          <a:xfrm>
            <a:off x="1109663" y="1142683"/>
            <a:ext cx="3081337" cy="1109662"/>
          </a:xfrm>
          <a:noFill/>
        </p:spPr>
        <p:txBody>
          <a:bodyPr anchor="ctr"/>
          <a:lstStyle>
            <a:lvl1pPr algn="ctr">
              <a:defRPr/>
            </a:lvl1pPr>
          </a:lstStyle>
          <a:p>
            <a:r>
              <a:rPr lang="en-US" dirty="0"/>
              <a:t>place your logo here</a:t>
            </a:r>
            <a:br>
              <a:rPr lang="en-US" dirty="0"/>
            </a:br>
            <a:r>
              <a:rPr lang="en-US" dirty="0"/>
              <a:t>(picture placeholder)</a:t>
            </a:r>
          </a:p>
        </p:txBody>
      </p:sp>
      <p:sp>
        <p:nvSpPr>
          <p:cNvPr id="18" name="Text Placeholder 15">
            <a:extLst>
              <a:ext uri="{FF2B5EF4-FFF2-40B4-BE49-F238E27FC236}">
                <a16:creationId xmlns:a16="http://schemas.microsoft.com/office/drawing/2014/main" id="{7AB83DEF-A3FA-47EE-9F5B-658AE00368F8}"/>
              </a:ext>
            </a:extLst>
          </p:cNvPr>
          <p:cNvSpPr>
            <a:spLocks noGrp="1"/>
          </p:cNvSpPr>
          <p:nvPr>
            <p:ph type="body" sz="quarter" idx="59" hasCustomPrompt="1"/>
          </p:nvPr>
        </p:nvSpPr>
        <p:spPr>
          <a:xfrm>
            <a:off x="1109663" y="2912390"/>
            <a:ext cx="1636666" cy="430887"/>
          </a:xfrm>
          <a:prstGeom prst="rect">
            <a:avLst/>
          </a:prstGeom>
        </p:spPr>
        <p:txBody>
          <a:bodyPr wrap="none" lIns="0" tIns="0" rIns="0" bIns="0" anchor="ctr">
            <a:spAutoFit/>
          </a:bodyPr>
          <a:lstStyle>
            <a:lvl1pPr algn="l">
              <a:defRPr sz="2800" b="1" i="0">
                <a:solidFill>
                  <a:schemeClr val="tx1"/>
                </a:solidFill>
                <a:latin typeface="+mj-lt"/>
              </a:defRPr>
            </a:lvl1pPr>
          </a:lstStyle>
          <a:p>
            <a:pPr lvl="0"/>
            <a:r>
              <a:rPr lang="de-DE" dirty="0"/>
              <a:t>Summary</a:t>
            </a:r>
          </a:p>
        </p:txBody>
      </p:sp>
      <p:sp>
        <p:nvSpPr>
          <p:cNvPr id="19" name="Inhaltsplatzhalter 3">
            <a:extLst>
              <a:ext uri="{FF2B5EF4-FFF2-40B4-BE49-F238E27FC236}">
                <a16:creationId xmlns:a16="http://schemas.microsoft.com/office/drawing/2014/main" id="{29AED56C-AE08-4B88-A2BF-A6C0487A8E35}"/>
              </a:ext>
            </a:extLst>
          </p:cNvPr>
          <p:cNvSpPr>
            <a:spLocks noGrp="1"/>
          </p:cNvSpPr>
          <p:nvPr>
            <p:ph sz="quarter" idx="66"/>
          </p:nvPr>
        </p:nvSpPr>
        <p:spPr>
          <a:xfrm>
            <a:off x="1117599" y="3779988"/>
            <a:ext cx="14108113" cy="4248000"/>
          </a:xfrm>
        </p:spPr>
        <p:txBody>
          <a:bodyPr vert="horz" lIns="0" tIns="0" rIns="0" bIns="0" rtlCol="0">
            <a:normAutofit/>
          </a:bodyPr>
          <a:lstStyle>
            <a:lvl1pPr>
              <a:defRPr lang="de-DE" sz="1800" smtClean="0"/>
            </a:lvl1pPr>
            <a:lvl2pPr>
              <a:defRPr lang="de-DE" sz="1800" smtClean="0"/>
            </a:lvl2pPr>
            <a:lvl3pPr>
              <a:defRPr lang="de-DE" sz="1800" smtClean="0"/>
            </a:lvl3pPr>
            <a:lvl4pPr>
              <a:defRPr lang="de-DE" sz="1800" smtClean="0"/>
            </a:lvl4pPr>
            <a:lvl5pPr>
              <a:defRPr lang="en-US" sz="1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9" name="Grafik 8">
            <a:extLst>
              <a:ext uri="{FF2B5EF4-FFF2-40B4-BE49-F238E27FC236}">
                <a16:creationId xmlns:a16="http://schemas.microsoft.com/office/drawing/2014/main" id="{1742E5D4-D16E-DE49-99EC-A44F059947C1}"/>
              </a:ext>
            </a:extLst>
          </p:cNvPr>
          <p:cNvPicPr>
            <a:picLocks noChangeAspect="1"/>
          </p:cNvPicPr>
          <p:nvPr userDrawn="1"/>
        </p:nvPicPr>
        <p:blipFill rotWithShape="1">
          <a:blip r:embed="rId7"/>
          <a:srcRect t="37746"/>
          <a:stretch/>
        </p:blipFill>
        <p:spPr>
          <a:xfrm>
            <a:off x="10871313" y="-2"/>
            <a:ext cx="5472000" cy="3406552"/>
          </a:xfrm>
          <a:prstGeom prst="rect">
            <a:avLst/>
          </a:prstGeom>
        </p:spPr>
      </p:pic>
      <p:pic>
        <p:nvPicPr>
          <p:cNvPr id="2" name="Grafik 1">
            <a:extLst>
              <a:ext uri="{FF2B5EF4-FFF2-40B4-BE49-F238E27FC236}">
                <a16:creationId xmlns:a16="http://schemas.microsoft.com/office/drawing/2014/main" id="{E459EC25-53C7-A74E-8534-0923FFE4EC7E}"/>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17774" y="866030"/>
            <a:ext cx="4280798" cy="1474725"/>
          </a:xfrm>
          <a:prstGeom prst="rect">
            <a:avLst/>
          </a:prstGeom>
        </p:spPr>
      </p:pic>
    </p:spTree>
    <p:extLst>
      <p:ext uri="{BB962C8B-B14F-4D97-AF65-F5344CB8AC3E}">
        <p14:creationId xmlns:p14="http://schemas.microsoft.com/office/powerpoint/2010/main" val="65202064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_slide">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404B659-95D6-4EEB-88A6-4B59799A7D32}"/>
              </a:ext>
            </a:extLst>
          </p:cNvPr>
          <p:cNvGraphicFramePr>
            <a:graphicFrameLocks noChangeAspect="1"/>
          </p:cNvGraphicFramePr>
          <p:nvPr userDrawn="1">
            <p:custDataLst>
              <p:tags r:id="rId2"/>
            </p:custDataLst>
            <p:extLst>
              <p:ext uri="{D42A27DB-BD31-4B8C-83A1-F6EECF244321}">
                <p14:modId xmlns:p14="http://schemas.microsoft.com/office/powerpoint/2010/main" val="3914724426"/>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24597" name="think-cell Folie" r:id="rId5" imgW="370" imgH="371" progId="TCLayout.ActiveDocument.1">
                  <p:embed/>
                </p:oleObj>
              </mc:Choice>
              <mc:Fallback>
                <p:oleObj name="think-cell Folie" r:id="rId5" imgW="370" imgH="371" progId="TCLayout.ActiveDocument.1">
                  <p:embed/>
                  <p:pic>
                    <p:nvPicPr>
                      <p:cNvPr id="4" name="Objekt 3" hidden="1">
                        <a:extLst>
                          <a:ext uri="{FF2B5EF4-FFF2-40B4-BE49-F238E27FC236}">
                            <a16:creationId xmlns:a16="http://schemas.microsoft.com/office/drawing/2014/main" id="{C404B659-95D6-4EEB-88A6-4B59799A7D32}"/>
                          </a:ext>
                        </a:extLst>
                      </p:cNvPr>
                      <p:cNvPicPr/>
                      <p:nvPr/>
                    </p:nvPicPr>
                    <p:blipFill>
                      <a:blip r:embed="rId6"/>
                      <a:stretch>
                        <a:fillRect/>
                      </a:stretch>
                    </p:blipFill>
                    <p:spPr>
                      <a:xfrm>
                        <a:off x="2129" y="2118"/>
                        <a:ext cx="2128" cy="211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01D5DCD-11D7-446A-B5A9-BA0194359455}"/>
              </a:ext>
            </a:extLst>
          </p:cNvPr>
          <p:cNvSpPr/>
          <p:nvPr userDrawn="1">
            <p:custDataLst>
              <p:tags r:id="rId3"/>
            </p:custDataLst>
          </p:nvPr>
        </p:nvSpPr>
        <p:spPr>
          <a:xfrm>
            <a:off x="0" y="0"/>
            <a:ext cx="212804"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5404" b="0" i="0" baseline="0" dirty="0">
              <a:latin typeface="+mn-lt"/>
              <a:ea typeface="+mj-ea"/>
              <a:cs typeface="+mj-cs"/>
              <a:sym typeface="MarkPro-Bold" panose="020B0804020101010102" pitchFamily="34" charset="0"/>
            </a:endParaRPr>
          </a:p>
        </p:txBody>
      </p:sp>
      <p:sp>
        <p:nvSpPr>
          <p:cNvPr id="14" name="Fußzeilenplatzhalter 4">
            <a:extLst>
              <a:ext uri="{FF2B5EF4-FFF2-40B4-BE49-F238E27FC236}">
                <a16:creationId xmlns:a16="http://schemas.microsoft.com/office/drawing/2014/main" id="{3360C7E4-2E30-6147-9E74-05003D6653B4}"/>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44" name="Bildplatzhalter 43">
            <a:extLst>
              <a:ext uri="{FF2B5EF4-FFF2-40B4-BE49-F238E27FC236}">
                <a16:creationId xmlns:a16="http://schemas.microsoft.com/office/drawing/2014/main" id="{2654F424-D449-4363-A0D3-05CF67202087}"/>
              </a:ext>
            </a:extLst>
          </p:cNvPr>
          <p:cNvSpPr>
            <a:spLocks noGrp="1"/>
          </p:cNvSpPr>
          <p:nvPr>
            <p:ph type="pic" sz="quarter" idx="63" hasCustomPrompt="1"/>
          </p:nvPr>
        </p:nvSpPr>
        <p:spPr>
          <a:xfrm>
            <a:off x="1109663" y="1142683"/>
            <a:ext cx="3081337" cy="1109662"/>
          </a:xfrm>
          <a:noFill/>
        </p:spPr>
        <p:txBody>
          <a:bodyPr anchor="ctr"/>
          <a:lstStyle>
            <a:lvl1pPr algn="ctr">
              <a:defRPr/>
            </a:lvl1pPr>
          </a:lstStyle>
          <a:p>
            <a:r>
              <a:rPr lang="en-US" dirty="0"/>
              <a:t>place your logo here</a:t>
            </a:r>
            <a:br>
              <a:rPr lang="en-US" dirty="0"/>
            </a:br>
            <a:r>
              <a:rPr lang="en-US" dirty="0"/>
              <a:t>(picture placeholder)</a:t>
            </a:r>
          </a:p>
        </p:txBody>
      </p:sp>
      <p:sp>
        <p:nvSpPr>
          <p:cNvPr id="11" name="Text Placeholder 30">
            <a:extLst>
              <a:ext uri="{FF2B5EF4-FFF2-40B4-BE49-F238E27FC236}">
                <a16:creationId xmlns:a16="http://schemas.microsoft.com/office/drawing/2014/main" id="{A84563AE-335C-4438-85A9-0733CB9B0D34}"/>
              </a:ext>
            </a:extLst>
          </p:cNvPr>
          <p:cNvSpPr>
            <a:spLocks noGrp="1"/>
          </p:cNvSpPr>
          <p:nvPr>
            <p:ph type="body" sz="quarter" idx="12" hasCustomPrompt="1"/>
          </p:nvPr>
        </p:nvSpPr>
        <p:spPr>
          <a:xfrm>
            <a:off x="1109663" y="4017231"/>
            <a:ext cx="8176293" cy="1134541"/>
          </a:xfrm>
          <a:prstGeom prst="rect">
            <a:avLst/>
          </a:prstGeom>
        </p:spPr>
        <p:txBody>
          <a:bodyPr wrap="square" lIns="0" tIns="0" rIns="0" bIns="0" anchor="t">
            <a:spAutoFit/>
          </a:bodyPr>
          <a:lstStyle>
            <a:lvl1pPr>
              <a:defRPr sz="3603" b="0" i="0">
                <a:solidFill>
                  <a:schemeClr val="tx1"/>
                </a:solidFill>
                <a:latin typeface="+mn-lt"/>
              </a:defRPr>
            </a:lvl1pPr>
          </a:lstStyle>
          <a:p>
            <a:pPr lvl="0"/>
            <a:r>
              <a:rPr lang="en-US" dirty="0"/>
              <a:t>Write something to end on 36pt.</a:t>
            </a:r>
          </a:p>
          <a:p>
            <a:pPr lvl="0"/>
            <a:r>
              <a:rPr lang="en-US" dirty="0"/>
              <a:t>More lines possible.</a:t>
            </a:r>
          </a:p>
        </p:txBody>
      </p:sp>
      <p:sp>
        <p:nvSpPr>
          <p:cNvPr id="12" name="Text Placeholder 30">
            <a:extLst>
              <a:ext uri="{FF2B5EF4-FFF2-40B4-BE49-F238E27FC236}">
                <a16:creationId xmlns:a16="http://schemas.microsoft.com/office/drawing/2014/main" id="{D8C7B6A0-05B4-42BC-8CBC-1A23FD353CB9}"/>
              </a:ext>
            </a:extLst>
          </p:cNvPr>
          <p:cNvSpPr>
            <a:spLocks noGrp="1"/>
          </p:cNvSpPr>
          <p:nvPr>
            <p:ph type="body" sz="quarter" idx="10" hasCustomPrompt="1"/>
          </p:nvPr>
        </p:nvSpPr>
        <p:spPr>
          <a:xfrm>
            <a:off x="1109663" y="3405664"/>
            <a:ext cx="3243734" cy="184923"/>
          </a:xfrm>
          <a:prstGeom prst="rect">
            <a:avLst/>
          </a:prstGeom>
        </p:spPr>
        <p:txBody>
          <a:bodyPr wrap="none" lIns="0" tIns="0" rIns="0" bIns="0" anchor="b">
            <a:spAutoFit/>
          </a:bodyPr>
          <a:lstStyle>
            <a:lvl1pPr>
              <a:defRPr sz="1201" b="0" i="0">
                <a:solidFill>
                  <a:schemeClr val="accent3"/>
                </a:solidFill>
                <a:latin typeface="+mn-lt"/>
              </a:defRPr>
            </a:lvl1pPr>
          </a:lstStyle>
          <a:p>
            <a:r>
              <a:rPr lang="en-US" dirty="0"/>
              <a:t>DD/MM/YY — City, Country – Max </a:t>
            </a:r>
            <a:r>
              <a:rPr lang="en-US" dirty="0" err="1"/>
              <a:t>Mustermann</a:t>
            </a:r>
            <a:endParaRPr lang="en-US" dirty="0"/>
          </a:p>
        </p:txBody>
      </p:sp>
      <p:pic>
        <p:nvPicPr>
          <p:cNvPr id="9" name="Grafik 8">
            <a:extLst>
              <a:ext uri="{FF2B5EF4-FFF2-40B4-BE49-F238E27FC236}">
                <a16:creationId xmlns:a16="http://schemas.microsoft.com/office/drawing/2014/main" id="{E413C7E0-7A8C-8C46-BEC5-7A7E4A891ADF}"/>
              </a:ext>
            </a:extLst>
          </p:cNvPr>
          <p:cNvPicPr>
            <a:picLocks noChangeAspect="1"/>
          </p:cNvPicPr>
          <p:nvPr userDrawn="1"/>
        </p:nvPicPr>
        <p:blipFill>
          <a:blip r:embed="rId7"/>
          <a:stretch>
            <a:fillRect/>
          </a:stretch>
        </p:blipFill>
        <p:spPr>
          <a:xfrm>
            <a:off x="9472613" y="0"/>
            <a:ext cx="6870700" cy="6870700"/>
          </a:xfrm>
          <a:prstGeom prst="rect">
            <a:avLst/>
          </a:prstGeom>
        </p:spPr>
      </p:pic>
      <p:pic>
        <p:nvPicPr>
          <p:cNvPr id="2" name="Grafik 1">
            <a:extLst>
              <a:ext uri="{FF2B5EF4-FFF2-40B4-BE49-F238E27FC236}">
                <a16:creationId xmlns:a16="http://schemas.microsoft.com/office/drawing/2014/main" id="{864B05B8-AE0D-9943-9E3D-8C57C359860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17774" y="866030"/>
            <a:ext cx="4280798" cy="1474725"/>
          </a:xfrm>
          <a:prstGeom prst="rect">
            <a:avLst/>
          </a:prstGeom>
        </p:spPr>
      </p:pic>
    </p:spTree>
    <p:extLst>
      <p:ext uri="{BB962C8B-B14F-4D97-AF65-F5344CB8AC3E}">
        <p14:creationId xmlns:p14="http://schemas.microsoft.com/office/powerpoint/2010/main" val="12276521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picture">
    <p:bg>
      <p:bgPr>
        <a:solidFill>
          <a:schemeClr val="bg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404B659-95D6-4EEB-88A6-4B59799A7D32}"/>
              </a:ext>
            </a:extLst>
          </p:cNvPr>
          <p:cNvGraphicFramePr>
            <a:graphicFrameLocks noChangeAspect="1"/>
          </p:cNvGraphicFramePr>
          <p:nvPr userDrawn="1">
            <p:custDataLst>
              <p:tags r:id="rId2"/>
            </p:custDataLst>
            <p:extLst>
              <p:ext uri="{D42A27DB-BD31-4B8C-83A1-F6EECF244321}">
                <p14:modId xmlns:p14="http://schemas.microsoft.com/office/powerpoint/2010/main" val="2954893133"/>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8213" name="think-cell Folie" r:id="rId5" imgW="370" imgH="371" progId="TCLayout.ActiveDocument.1">
                  <p:embed/>
                </p:oleObj>
              </mc:Choice>
              <mc:Fallback>
                <p:oleObj name="think-cell Folie" r:id="rId5" imgW="370" imgH="371" progId="TCLayout.ActiveDocument.1">
                  <p:embed/>
                  <p:pic>
                    <p:nvPicPr>
                      <p:cNvPr id="4" name="Objekt 3" hidden="1">
                        <a:extLst>
                          <a:ext uri="{FF2B5EF4-FFF2-40B4-BE49-F238E27FC236}">
                            <a16:creationId xmlns:a16="http://schemas.microsoft.com/office/drawing/2014/main" id="{C404B659-95D6-4EEB-88A6-4B59799A7D32}"/>
                          </a:ext>
                        </a:extLst>
                      </p:cNvPr>
                      <p:cNvPicPr/>
                      <p:nvPr/>
                    </p:nvPicPr>
                    <p:blipFill>
                      <a:blip r:embed="rId6"/>
                      <a:stretch>
                        <a:fillRect/>
                      </a:stretch>
                    </p:blipFill>
                    <p:spPr>
                      <a:xfrm>
                        <a:off x="2129" y="2118"/>
                        <a:ext cx="2128" cy="2117"/>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555A0623-4231-4030-9F95-EC9CB1DC222E}"/>
              </a:ext>
            </a:extLst>
          </p:cNvPr>
          <p:cNvPicPr>
            <a:picLocks noChangeAspect="1"/>
          </p:cNvPicPr>
          <p:nvPr userDrawn="1"/>
        </p:nvPicPr>
        <p:blipFill>
          <a:blip r:embed="rId7"/>
          <a:stretch>
            <a:fillRect/>
          </a:stretch>
        </p:blipFill>
        <p:spPr>
          <a:xfrm>
            <a:off x="7182785" y="0"/>
            <a:ext cx="5147663" cy="9144000"/>
          </a:xfrm>
          <a:prstGeom prst="rect">
            <a:avLst/>
          </a:prstGeom>
        </p:spPr>
      </p:pic>
      <p:sp>
        <p:nvSpPr>
          <p:cNvPr id="7" name="Rechteck 6" hidden="1">
            <a:extLst>
              <a:ext uri="{FF2B5EF4-FFF2-40B4-BE49-F238E27FC236}">
                <a16:creationId xmlns:a16="http://schemas.microsoft.com/office/drawing/2014/main" id="{D01D5DCD-11D7-446A-B5A9-BA0194359455}"/>
              </a:ext>
            </a:extLst>
          </p:cNvPr>
          <p:cNvSpPr/>
          <p:nvPr userDrawn="1">
            <p:custDataLst>
              <p:tags r:id="rId3"/>
            </p:custDataLst>
          </p:nvPr>
        </p:nvSpPr>
        <p:spPr>
          <a:xfrm>
            <a:off x="0" y="0"/>
            <a:ext cx="212804"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5404" b="0" i="0" baseline="0" dirty="0">
              <a:latin typeface="+mn-lt"/>
              <a:ea typeface="+mj-ea"/>
              <a:cs typeface="+mj-cs"/>
              <a:sym typeface="MarkPro-Bold" panose="020B0804020101010102" pitchFamily="34" charset="0"/>
            </a:endParaRPr>
          </a:p>
        </p:txBody>
      </p:sp>
      <p:sp>
        <p:nvSpPr>
          <p:cNvPr id="15" name="Titel 4">
            <a:extLst>
              <a:ext uri="{FF2B5EF4-FFF2-40B4-BE49-F238E27FC236}">
                <a16:creationId xmlns:a16="http://schemas.microsoft.com/office/drawing/2014/main" id="{FDC24EDF-5A39-4599-91DE-AF00CAA7ADBF}"/>
              </a:ext>
            </a:extLst>
          </p:cNvPr>
          <p:cNvSpPr>
            <a:spLocks noGrp="1"/>
          </p:cNvSpPr>
          <p:nvPr>
            <p:ph type="title" hasCustomPrompt="1"/>
          </p:nvPr>
        </p:nvSpPr>
        <p:spPr>
          <a:xfrm>
            <a:off x="1109663" y="3988283"/>
            <a:ext cx="8176293" cy="1477328"/>
          </a:xfrm>
        </p:spPr>
        <p:txBody>
          <a:bodyPr vert="horz" wrap="square" anchor="t">
            <a:spAutoFit/>
          </a:bodyPr>
          <a:lstStyle>
            <a:lvl1pPr>
              <a:defRPr sz="4800">
                <a:solidFill>
                  <a:schemeClr val="tx1"/>
                </a:solidFill>
                <a:latin typeface="+mj-lt"/>
              </a:defRPr>
            </a:lvl1pPr>
          </a:lstStyle>
          <a:p>
            <a:pPr lvl="0"/>
            <a:r>
              <a:rPr lang="en-US" dirty="0"/>
              <a:t>Short title goes on 48pt.</a:t>
            </a:r>
            <a:br>
              <a:rPr lang="en-US" dirty="0"/>
            </a:br>
            <a:r>
              <a:rPr lang="en-US" dirty="0"/>
              <a:t>Two lines possible.</a:t>
            </a:r>
          </a:p>
        </p:txBody>
      </p:sp>
      <p:sp>
        <p:nvSpPr>
          <p:cNvPr id="16" name="Text Placeholder 30">
            <a:extLst>
              <a:ext uri="{FF2B5EF4-FFF2-40B4-BE49-F238E27FC236}">
                <a16:creationId xmlns:a16="http://schemas.microsoft.com/office/drawing/2014/main" id="{63030BD6-42D7-4AC2-88AF-3EB44CB3E92B}"/>
              </a:ext>
            </a:extLst>
          </p:cNvPr>
          <p:cNvSpPr>
            <a:spLocks noGrp="1"/>
          </p:cNvSpPr>
          <p:nvPr>
            <p:ph type="body" sz="quarter" idx="12" hasCustomPrompt="1"/>
          </p:nvPr>
        </p:nvSpPr>
        <p:spPr>
          <a:xfrm>
            <a:off x="1109663" y="5870562"/>
            <a:ext cx="7622857" cy="1010533"/>
          </a:xfrm>
          <a:prstGeom prst="rect">
            <a:avLst/>
          </a:prstGeom>
        </p:spPr>
        <p:txBody>
          <a:bodyPr wrap="square" lIns="0" tIns="0" rIns="0" bIns="0" anchor="t">
            <a:spAutoFit/>
          </a:bodyPr>
          <a:lstStyle>
            <a:lvl1pPr>
              <a:defRPr sz="3200" b="0" i="0">
                <a:solidFill>
                  <a:schemeClr val="tx1"/>
                </a:solidFill>
                <a:latin typeface="+mn-lt"/>
              </a:defRPr>
            </a:lvl1pPr>
          </a:lstStyle>
          <a:p>
            <a:pPr lvl="0"/>
            <a:r>
              <a:rPr lang="en-US" dirty="0"/>
              <a:t>Longer Subtitle goes on 32pt. </a:t>
            </a:r>
          </a:p>
          <a:p>
            <a:pPr lvl="0"/>
            <a:r>
              <a:rPr lang="en-US" dirty="0"/>
              <a:t>More lines possible.</a:t>
            </a:r>
          </a:p>
        </p:txBody>
      </p:sp>
      <p:sp>
        <p:nvSpPr>
          <p:cNvPr id="14" name="Fußzeilenplatzhalter 4">
            <a:extLst>
              <a:ext uri="{FF2B5EF4-FFF2-40B4-BE49-F238E27FC236}">
                <a16:creationId xmlns:a16="http://schemas.microsoft.com/office/drawing/2014/main" id="{3360C7E4-2E30-6147-9E74-05003D6653B4}"/>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13" name="Text Placeholder 30">
            <a:extLst>
              <a:ext uri="{FF2B5EF4-FFF2-40B4-BE49-F238E27FC236}">
                <a16:creationId xmlns:a16="http://schemas.microsoft.com/office/drawing/2014/main" id="{01E9E8B4-670D-4E08-93E6-E0E286E1C0BE}"/>
              </a:ext>
            </a:extLst>
          </p:cNvPr>
          <p:cNvSpPr>
            <a:spLocks noGrp="1"/>
          </p:cNvSpPr>
          <p:nvPr>
            <p:ph type="body" sz="quarter" idx="10" hasCustomPrompt="1"/>
          </p:nvPr>
        </p:nvSpPr>
        <p:spPr>
          <a:xfrm>
            <a:off x="1109663" y="3405664"/>
            <a:ext cx="3243734" cy="184923"/>
          </a:xfrm>
          <a:prstGeom prst="rect">
            <a:avLst/>
          </a:prstGeom>
        </p:spPr>
        <p:txBody>
          <a:bodyPr wrap="none" lIns="0" tIns="0" rIns="0" bIns="0" anchor="b">
            <a:spAutoFit/>
          </a:bodyPr>
          <a:lstStyle>
            <a:lvl1pPr>
              <a:defRPr sz="1201" b="0" i="0">
                <a:solidFill>
                  <a:schemeClr val="accent3"/>
                </a:solidFill>
                <a:latin typeface="+mn-lt"/>
              </a:defRPr>
            </a:lvl1pPr>
          </a:lstStyle>
          <a:p>
            <a:r>
              <a:rPr lang="en-US" dirty="0"/>
              <a:t>DD/MM/YY — City, Country – Max </a:t>
            </a:r>
            <a:r>
              <a:rPr lang="en-US" dirty="0" err="1"/>
              <a:t>Mustermann</a:t>
            </a:r>
            <a:endParaRPr lang="en-US" dirty="0"/>
          </a:p>
        </p:txBody>
      </p:sp>
      <p:sp>
        <p:nvSpPr>
          <p:cNvPr id="18" name="Bildplatzhalter 43">
            <a:extLst>
              <a:ext uri="{FF2B5EF4-FFF2-40B4-BE49-F238E27FC236}">
                <a16:creationId xmlns:a16="http://schemas.microsoft.com/office/drawing/2014/main" id="{4D15B373-33DB-4391-A2BF-48094F062D81}"/>
              </a:ext>
            </a:extLst>
          </p:cNvPr>
          <p:cNvSpPr>
            <a:spLocks noGrp="1"/>
          </p:cNvSpPr>
          <p:nvPr>
            <p:ph type="pic" sz="quarter" idx="64" hasCustomPrompt="1"/>
          </p:nvPr>
        </p:nvSpPr>
        <p:spPr>
          <a:xfrm>
            <a:off x="10619423" y="0"/>
            <a:ext cx="5723890" cy="9144000"/>
          </a:xfrm>
          <a:solidFill>
            <a:schemeClr val="accent6"/>
          </a:solidFill>
        </p:spPr>
        <p:txBody>
          <a:bodyPr anchor="ctr"/>
          <a:lstStyle>
            <a:lvl1pPr algn="ctr">
              <a:defRPr/>
            </a:lvl1pPr>
          </a:lstStyle>
          <a:p>
            <a:r>
              <a:rPr lang="en-US" dirty="0"/>
              <a:t>Picture placeholder</a:t>
            </a:r>
          </a:p>
        </p:txBody>
      </p:sp>
      <p:sp>
        <p:nvSpPr>
          <p:cNvPr id="19" name="Bildplatzhalter 43">
            <a:extLst>
              <a:ext uri="{FF2B5EF4-FFF2-40B4-BE49-F238E27FC236}">
                <a16:creationId xmlns:a16="http://schemas.microsoft.com/office/drawing/2014/main" id="{D171B270-95A1-4120-9267-3B75075AAA83}"/>
              </a:ext>
            </a:extLst>
          </p:cNvPr>
          <p:cNvSpPr>
            <a:spLocks noGrp="1"/>
          </p:cNvSpPr>
          <p:nvPr>
            <p:ph type="pic" sz="quarter" idx="63" hasCustomPrompt="1"/>
          </p:nvPr>
        </p:nvSpPr>
        <p:spPr>
          <a:xfrm>
            <a:off x="1109663" y="1142683"/>
            <a:ext cx="3081337" cy="1109662"/>
          </a:xfrm>
          <a:noFill/>
        </p:spPr>
        <p:txBody>
          <a:bodyPr anchor="ctr"/>
          <a:lstStyle>
            <a:lvl1pPr algn="ctr">
              <a:defRPr/>
            </a:lvl1pPr>
          </a:lstStyle>
          <a:p>
            <a:r>
              <a:rPr lang="en-US" dirty="0"/>
              <a:t>place your logo here</a:t>
            </a:r>
            <a:br>
              <a:rPr lang="en-US" dirty="0"/>
            </a:br>
            <a:r>
              <a:rPr lang="en-US" dirty="0"/>
              <a:t>(picture placeholder)</a:t>
            </a:r>
          </a:p>
        </p:txBody>
      </p:sp>
      <p:pic>
        <p:nvPicPr>
          <p:cNvPr id="2" name="Grafik 1">
            <a:extLst>
              <a:ext uri="{FF2B5EF4-FFF2-40B4-BE49-F238E27FC236}">
                <a16:creationId xmlns:a16="http://schemas.microsoft.com/office/drawing/2014/main" id="{65239C12-DDA9-EE46-B651-4FA4797C942E}"/>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17774" y="866030"/>
            <a:ext cx="4280798" cy="1474725"/>
          </a:xfrm>
          <a:prstGeom prst="rect">
            <a:avLst/>
          </a:prstGeom>
        </p:spPr>
      </p:pic>
    </p:spTree>
    <p:extLst>
      <p:ext uri="{BB962C8B-B14F-4D97-AF65-F5344CB8AC3E}">
        <p14:creationId xmlns:p14="http://schemas.microsoft.com/office/powerpoint/2010/main" val="13847987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EECCE5C-A827-4CC6-8E54-EFFE06B50274}"/>
              </a:ext>
            </a:extLst>
          </p:cNvPr>
          <p:cNvGraphicFramePr>
            <a:graphicFrameLocks noChangeAspect="1"/>
          </p:cNvGraphicFramePr>
          <p:nvPr userDrawn="1">
            <p:custDataLst>
              <p:tags r:id="rId2"/>
            </p:custDataLst>
            <p:extLst>
              <p:ext uri="{D42A27DB-BD31-4B8C-83A1-F6EECF244321}">
                <p14:modId xmlns:p14="http://schemas.microsoft.com/office/powerpoint/2010/main" val="3244051676"/>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9237" name="think-cell Folie" r:id="rId4" imgW="383" imgH="384" progId="TCLayout.ActiveDocument.1">
                  <p:embed/>
                </p:oleObj>
              </mc:Choice>
              <mc:Fallback>
                <p:oleObj name="think-cell Folie" r:id="rId4" imgW="383" imgH="384" progId="TCLayout.ActiveDocument.1">
                  <p:embed/>
                  <p:pic>
                    <p:nvPicPr>
                      <p:cNvPr id="0" name=""/>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25" name="Text Placeholder 15">
            <a:extLst>
              <a:ext uri="{FF2B5EF4-FFF2-40B4-BE49-F238E27FC236}">
                <a16:creationId xmlns:a16="http://schemas.microsoft.com/office/drawing/2014/main" id="{F0F5A787-5D2E-4211-90AF-7FD45CD3CD6B}"/>
              </a:ext>
            </a:extLst>
          </p:cNvPr>
          <p:cNvSpPr>
            <a:spLocks noGrp="1"/>
          </p:cNvSpPr>
          <p:nvPr>
            <p:ph type="body" sz="quarter" idx="59" hasCustomPrompt="1"/>
          </p:nvPr>
        </p:nvSpPr>
        <p:spPr>
          <a:xfrm>
            <a:off x="8358305" y="1632527"/>
            <a:ext cx="2327560" cy="738664"/>
          </a:xfrm>
          <a:prstGeom prst="rect">
            <a:avLst/>
          </a:prstGeom>
        </p:spPr>
        <p:txBody>
          <a:bodyPr wrap="none" lIns="0" tIns="0" rIns="0" bIns="0" anchor="ctr">
            <a:spAutoFit/>
          </a:bodyPr>
          <a:lstStyle>
            <a:lvl1pPr algn="l">
              <a:defRPr sz="4800" b="1" i="0">
                <a:solidFill>
                  <a:schemeClr val="tx1"/>
                </a:solidFill>
                <a:latin typeface="+mj-lt"/>
              </a:defRPr>
            </a:lvl1pPr>
          </a:lstStyle>
          <a:p>
            <a:pPr lvl="0"/>
            <a:r>
              <a:rPr lang="de-DE" dirty="0"/>
              <a:t>Content</a:t>
            </a:r>
          </a:p>
        </p:txBody>
      </p:sp>
      <p:sp>
        <p:nvSpPr>
          <p:cNvPr id="16" name="Text Placeholder 15">
            <a:extLst>
              <a:ext uri="{FF2B5EF4-FFF2-40B4-BE49-F238E27FC236}">
                <a16:creationId xmlns:a16="http://schemas.microsoft.com/office/drawing/2014/main" id="{137E9924-D70F-8141-9E5F-2B5B965BB8B7}"/>
              </a:ext>
            </a:extLst>
          </p:cNvPr>
          <p:cNvSpPr>
            <a:spLocks noGrp="1"/>
          </p:cNvSpPr>
          <p:nvPr>
            <p:ph type="body" sz="quarter" idx="13" hasCustomPrompt="1"/>
          </p:nvPr>
        </p:nvSpPr>
        <p:spPr>
          <a:xfrm>
            <a:off x="8358305" y="3087755"/>
            <a:ext cx="872627" cy="277384"/>
          </a:xfrm>
          <a:prstGeom prst="rect">
            <a:avLst/>
          </a:prstGeom>
        </p:spPr>
        <p:txBody>
          <a:bodyPr wrap="none" lIns="0" tIns="0" rIns="0" bIns="0" anchor="b">
            <a:spAutoFit/>
          </a:bodyPr>
          <a:lstStyle>
            <a:lvl1pPr>
              <a:defRPr sz="1801" b="1" i="0">
                <a:solidFill>
                  <a:schemeClr val="tx1"/>
                </a:solidFill>
                <a:latin typeface="+mj-lt"/>
              </a:defRPr>
            </a:lvl1pPr>
          </a:lstStyle>
          <a:p>
            <a:pPr lvl="0"/>
            <a:r>
              <a:rPr lang="de-DE" dirty="0"/>
              <a:t>Chapter</a:t>
            </a:r>
          </a:p>
        </p:txBody>
      </p:sp>
      <p:sp>
        <p:nvSpPr>
          <p:cNvPr id="18" name="Text Placeholder 15">
            <a:extLst>
              <a:ext uri="{FF2B5EF4-FFF2-40B4-BE49-F238E27FC236}">
                <a16:creationId xmlns:a16="http://schemas.microsoft.com/office/drawing/2014/main" id="{555EBE6C-3AA4-EB4E-B9FA-6333670742B2}"/>
              </a:ext>
            </a:extLst>
          </p:cNvPr>
          <p:cNvSpPr>
            <a:spLocks noGrp="1"/>
          </p:cNvSpPr>
          <p:nvPr>
            <p:ph type="body" sz="quarter" idx="14" hasCustomPrompt="1"/>
          </p:nvPr>
        </p:nvSpPr>
        <p:spPr>
          <a:xfrm>
            <a:off x="14681842" y="3072515"/>
            <a:ext cx="551808" cy="277384"/>
          </a:xfrm>
          <a:prstGeom prst="rect">
            <a:avLst/>
          </a:prstGeom>
        </p:spPr>
        <p:txBody>
          <a:bodyPr wrap="none" lIns="0" tIns="0" rIns="0" bIns="0" anchor="b">
            <a:spAutoFit/>
          </a:bodyPr>
          <a:lstStyle>
            <a:lvl1pPr algn="r">
              <a:defRPr sz="1801" b="1" i="0">
                <a:solidFill>
                  <a:schemeClr val="tx1"/>
                </a:solidFill>
                <a:latin typeface="+mj-lt"/>
              </a:defRPr>
            </a:lvl1pPr>
          </a:lstStyle>
          <a:p>
            <a:pPr lvl="0"/>
            <a:r>
              <a:rPr lang="de-DE" dirty="0"/>
              <a:t>Page</a:t>
            </a:r>
          </a:p>
        </p:txBody>
      </p:sp>
      <p:sp>
        <p:nvSpPr>
          <p:cNvPr id="9" name="Text Placeholder 8">
            <a:extLst>
              <a:ext uri="{FF2B5EF4-FFF2-40B4-BE49-F238E27FC236}">
                <a16:creationId xmlns:a16="http://schemas.microsoft.com/office/drawing/2014/main" id="{B8CF55CD-37D8-5346-9B52-32E1D39C9E4A}"/>
              </a:ext>
            </a:extLst>
          </p:cNvPr>
          <p:cNvSpPr>
            <a:spLocks noGrp="1"/>
          </p:cNvSpPr>
          <p:nvPr>
            <p:ph type="body" sz="quarter" idx="43" hasCustomPrompt="1"/>
          </p:nvPr>
        </p:nvSpPr>
        <p:spPr>
          <a:xfrm>
            <a:off x="8358305" y="3718358"/>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01. Title of chapter</a:t>
            </a:r>
          </a:p>
        </p:txBody>
      </p:sp>
      <p:sp>
        <p:nvSpPr>
          <p:cNvPr id="55" name="Text Placeholder 8">
            <a:extLst>
              <a:ext uri="{FF2B5EF4-FFF2-40B4-BE49-F238E27FC236}">
                <a16:creationId xmlns:a16="http://schemas.microsoft.com/office/drawing/2014/main" id="{A5D0F68A-2B6F-9F4E-80D5-4B8D8B131323}"/>
              </a:ext>
            </a:extLst>
          </p:cNvPr>
          <p:cNvSpPr>
            <a:spLocks noGrp="1"/>
          </p:cNvSpPr>
          <p:nvPr>
            <p:ph type="body" sz="quarter" idx="44" hasCustomPrompt="1"/>
          </p:nvPr>
        </p:nvSpPr>
        <p:spPr>
          <a:xfrm>
            <a:off x="14074046" y="3718358"/>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dirty="0"/>
              <a:t>001</a:t>
            </a:r>
          </a:p>
        </p:txBody>
      </p:sp>
      <p:sp>
        <p:nvSpPr>
          <p:cNvPr id="56" name="Text Placeholder 8">
            <a:extLst>
              <a:ext uri="{FF2B5EF4-FFF2-40B4-BE49-F238E27FC236}">
                <a16:creationId xmlns:a16="http://schemas.microsoft.com/office/drawing/2014/main" id="{13A9B356-8DF9-C74E-9788-1E80A62560DC}"/>
              </a:ext>
            </a:extLst>
          </p:cNvPr>
          <p:cNvSpPr>
            <a:spLocks noGrp="1"/>
          </p:cNvSpPr>
          <p:nvPr>
            <p:ph type="body" sz="quarter" idx="45" hasCustomPrompt="1"/>
          </p:nvPr>
        </p:nvSpPr>
        <p:spPr>
          <a:xfrm>
            <a:off x="14074046" y="4200917"/>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002</a:t>
            </a:r>
            <a:endParaRPr lang="en-US" dirty="0"/>
          </a:p>
        </p:txBody>
      </p:sp>
      <p:sp>
        <p:nvSpPr>
          <p:cNvPr id="57" name="Text Placeholder 8">
            <a:extLst>
              <a:ext uri="{FF2B5EF4-FFF2-40B4-BE49-F238E27FC236}">
                <a16:creationId xmlns:a16="http://schemas.microsoft.com/office/drawing/2014/main" id="{BC35EEAB-5DAE-264A-A149-A86587752639}"/>
              </a:ext>
            </a:extLst>
          </p:cNvPr>
          <p:cNvSpPr>
            <a:spLocks noGrp="1"/>
          </p:cNvSpPr>
          <p:nvPr>
            <p:ph type="body" sz="quarter" idx="46" hasCustomPrompt="1"/>
          </p:nvPr>
        </p:nvSpPr>
        <p:spPr>
          <a:xfrm>
            <a:off x="8358305" y="4200917"/>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02. Title of chapter</a:t>
            </a:r>
          </a:p>
        </p:txBody>
      </p:sp>
      <p:sp>
        <p:nvSpPr>
          <p:cNvPr id="58" name="Text Placeholder 8">
            <a:extLst>
              <a:ext uri="{FF2B5EF4-FFF2-40B4-BE49-F238E27FC236}">
                <a16:creationId xmlns:a16="http://schemas.microsoft.com/office/drawing/2014/main" id="{620FDD79-3F38-E241-A113-58AA6766CA69}"/>
              </a:ext>
            </a:extLst>
          </p:cNvPr>
          <p:cNvSpPr>
            <a:spLocks noGrp="1"/>
          </p:cNvSpPr>
          <p:nvPr>
            <p:ph type="body" sz="quarter" idx="47" hasCustomPrompt="1"/>
          </p:nvPr>
        </p:nvSpPr>
        <p:spPr>
          <a:xfrm>
            <a:off x="8358305" y="4683476"/>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03. Title of chapter</a:t>
            </a:r>
          </a:p>
        </p:txBody>
      </p:sp>
      <p:sp>
        <p:nvSpPr>
          <p:cNvPr id="59" name="Text Placeholder 8">
            <a:extLst>
              <a:ext uri="{FF2B5EF4-FFF2-40B4-BE49-F238E27FC236}">
                <a16:creationId xmlns:a16="http://schemas.microsoft.com/office/drawing/2014/main" id="{AD88BDBA-9208-F147-ABED-6D75E4C69565}"/>
              </a:ext>
            </a:extLst>
          </p:cNvPr>
          <p:cNvSpPr>
            <a:spLocks noGrp="1"/>
          </p:cNvSpPr>
          <p:nvPr>
            <p:ph type="body" sz="quarter" idx="48" hasCustomPrompt="1"/>
          </p:nvPr>
        </p:nvSpPr>
        <p:spPr>
          <a:xfrm>
            <a:off x="8358305" y="5166035"/>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04. Title of chapter</a:t>
            </a:r>
          </a:p>
        </p:txBody>
      </p:sp>
      <p:sp>
        <p:nvSpPr>
          <p:cNvPr id="60" name="Text Placeholder 8">
            <a:extLst>
              <a:ext uri="{FF2B5EF4-FFF2-40B4-BE49-F238E27FC236}">
                <a16:creationId xmlns:a16="http://schemas.microsoft.com/office/drawing/2014/main" id="{4591EC95-9B8E-DC42-8B43-C25079CB7C47}"/>
              </a:ext>
            </a:extLst>
          </p:cNvPr>
          <p:cNvSpPr>
            <a:spLocks noGrp="1"/>
          </p:cNvSpPr>
          <p:nvPr>
            <p:ph type="body" sz="quarter" idx="49" hasCustomPrompt="1"/>
          </p:nvPr>
        </p:nvSpPr>
        <p:spPr>
          <a:xfrm>
            <a:off x="8358305" y="5648594"/>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05. Title of chapter</a:t>
            </a:r>
          </a:p>
        </p:txBody>
      </p:sp>
      <p:sp>
        <p:nvSpPr>
          <p:cNvPr id="61" name="Text Placeholder 8">
            <a:extLst>
              <a:ext uri="{FF2B5EF4-FFF2-40B4-BE49-F238E27FC236}">
                <a16:creationId xmlns:a16="http://schemas.microsoft.com/office/drawing/2014/main" id="{30EE8DDF-B05B-F34C-9EF5-60D39881520B}"/>
              </a:ext>
            </a:extLst>
          </p:cNvPr>
          <p:cNvSpPr>
            <a:spLocks noGrp="1"/>
          </p:cNvSpPr>
          <p:nvPr>
            <p:ph type="body" sz="quarter" idx="50" hasCustomPrompt="1"/>
          </p:nvPr>
        </p:nvSpPr>
        <p:spPr>
          <a:xfrm>
            <a:off x="8358305" y="6131153"/>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06. Title of chapter</a:t>
            </a:r>
          </a:p>
        </p:txBody>
      </p:sp>
      <p:sp>
        <p:nvSpPr>
          <p:cNvPr id="62" name="Text Placeholder 8">
            <a:extLst>
              <a:ext uri="{FF2B5EF4-FFF2-40B4-BE49-F238E27FC236}">
                <a16:creationId xmlns:a16="http://schemas.microsoft.com/office/drawing/2014/main" id="{289FDD59-1FE6-F040-B459-1D7BC8206505}"/>
              </a:ext>
            </a:extLst>
          </p:cNvPr>
          <p:cNvSpPr>
            <a:spLocks noGrp="1"/>
          </p:cNvSpPr>
          <p:nvPr>
            <p:ph type="body" sz="quarter" idx="51" hasCustomPrompt="1"/>
          </p:nvPr>
        </p:nvSpPr>
        <p:spPr>
          <a:xfrm>
            <a:off x="8358305" y="6613712"/>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07. Title of chapter</a:t>
            </a:r>
          </a:p>
        </p:txBody>
      </p:sp>
      <p:sp>
        <p:nvSpPr>
          <p:cNvPr id="63" name="Text Placeholder 8">
            <a:extLst>
              <a:ext uri="{FF2B5EF4-FFF2-40B4-BE49-F238E27FC236}">
                <a16:creationId xmlns:a16="http://schemas.microsoft.com/office/drawing/2014/main" id="{D08F69A8-1FF0-CB4C-8796-1D3CD849BE13}"/>
              </a:ext>
            </a:extLst>
          </p:cNvPr>
          <p:cNvSpPr>
            <a:spLocks noGrp="1"/>
          </p:cNvSpPr>
          <p:nvPr>
            <p:ph type="body" sz="quarter" idx="52" hasCustomPrompt="1"/>
          </p:nvPr>
        </p:nvSpPr>
        <p:spPr>
          <a:xfrm>
            <a:off x="8358305" y="7096268"/>
            <a:ext cx="4447956" cy="369332"/>
          </a:xfrm>
          <a:prstGeom prst="rect">
            <a:avLst/>
          </a:prstGeom>
        </p:spPr>
        <p:txBody>
          <a:bodyPr wrap="square" anchor="ctr">
            <a:noAutofit/>
          </a:bodyPr>
          <a:lstStyle>
            <a:lvl1pPr>
              <a:defRPr sz="1801" b="0" i="0">
                <a:solidFill>
                  <a:schemeClr val="tx1"/>
                </a:solidFill>
                <a:latin typeface="+mj-lt"/>
              </a:defRPr>
            </a:lvl1pPr>
          </a:lstStyle>
          <a:p>
            <a:pPr lvl="0"/>
            <a:r>
              <a:rPr lang="en-US" dirty="0"/>
              <a:t>08. Title of chapter</a:t>
            </a:r>
          </a:p>
        </p:txBody>
      </p:sp>
      <p:sp>
        <p:nvSpPr>
          <p:cNvPr id="64" name="Text Placeholder 8">
            <a:extLst>
              <a:ext uri="{FF2B5EF4-FFF2-40B4-BE49-F238E27FC236}">
                <a16:creationId xmlns:a16="http://schemas.microsoft.com/office/drawing/2014/main" id="{E9F13C27-6702-DF4C-8585-0B60884BEADB}"/>
              </a:ext>
            </a:extLst>
          </p:cNvPr>
          <p:cNvSpPr>
            <a:spLocks noGrp="1"/>
          </p:cNvSpPr>
          <p:nvPr>
            <p:ph type="body" sz="quarter" idx="53" hasCustomPrompt="1"/>
          </p:nvPr>
        </p:nvSpPr>
        <p:spPr>
          <a:xfrm>
            <a:off x="14074046" y="4683476"/>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003</a:t>
            </a:r>
            <a:endParaRPr lang="en-US" dirty="0"/>
          </a:p>
        </p:txBody>
      </p:sp>
      <p:sp>
        <p:nvSpPr>
          <p:cNvPr id="65" name="Text Placeholder 8">
            <a:extLst>
              <a:ext uri="{FF2B5EF4-FFF2-40B4-BE49-F238E27FC236}">
                <a16:creationId xmlns:a16="http://schemas.microsoft.com/office/drawing/2014/main" id="{3FBF4666-8FE1-0A47-9013-4A119C0B8D6C}"/>
              </a:ext>
            </a:extLst>
          </p:cNvPr>
          <p:cNvSpPr>
            <a:spLocks noGrp="1"/>
          </p:cNvSpPr>
          <p:nvPr>
            <p:ph type="body" sz="quarter" idx="54" hasCustomPrompt="1"/>
          </p:nvPr>
        </p:nvSpPr>
        <p:spPr>
          <a:xfrm>
            <a:off x="14074046" y="5166035"/>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004</a:t>
            </a:r>
            <a:endParaRPr lang="en-US" dirty="0"/>
          </a:p>
        </p:txBody>
      </p:sp>
      <p:sp>
        <p:nvSpPr>
          <p:cNvPr id="66" name="Text Placeholder 8">
            <a:extLst>
              <a:ext uri="{FF2B5EF4-FFF2-40B4-BE49-F238E27FC236}">
                <a16:creationId xmlns:a16="http://schemas.microsoft.com/office/drawing/2014/main" id="{51409E89-2C28-C845-B27E-98702DCA1C59}"/>
              </a:ext>
            </a:extLst>
          </p:cNvPr>
          <p:cNvSpPr>
            <a:spLocks noGrp="1"/>
          </p:cNvSpPr>
          <p:nvPr>
            <p:ph type="body" sz="quarter" idx="55" hasCustomPrompt="1"/>
          </p:nvPr>
        </p:nvSpPr>
        <p:spPr>
          <a:xfrm>
            <a:off x="14074046" y="5648594"/>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005</a:t>
            </a:r>
            <a:endParaRPr lang="en-US" dirty="0"/>
          </a:p>
        </p:txBody>
      </p:sp>
      <p:sp>
        <p:nvSpPr>
          <p:cNvPr id="67" name="Text Placeholder 8">
            <a:extLst>
              <a:ext uri="{FF2B5EF4-FFF2-40B4-BE49-F238E27FC236}">
                <a16:creationId xmlns:a16="http://schemas.microsoft.com/office/drawing/2014/main" id="{4149B0F1-A21F-0747-906F-27C7DBAB6AA3}"/>
              </a:ext>
            </a:extLst>
          </p:cNvPr>
          <p:cNvSpPr>
            <a:spLocks noGrp="1"/>
          </p:cNvSpPr>
          <p:nvPr>
            <p:ph type="body" sz="quarter" idx="56" hasCustomPrompt="1"/>
          </p:nvPr>
        </p:nvSpPr>
        <p:spPr>
          <a:xfrm>
            <a:off x="14074046" y="6131153"/>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006</a:t>
            </a:r>
            <a:endParaRPr lang="en-US" dirty="0"/>
          </a:p>
        </p:txBody>
      </p:sp>
      <p:sp>
        <p:nvSpPr>
          <p:cNvPr id="68" name="Text Placeholder 8">
            <a:extLst>
              <a:ext uri="{FF2B5EF4-FFF2-40B4-BE49-F238E27FC236}">
                <a16:creationId xmlns:a16="http://schemas.microsoft.com/office/drawing/2014/main" id="{0B891113-7CE4-1249-AF8B-D257E6BBA6F9}"/>
              </a:ext>
            </a:extLst>
          </p:cNvPr>
          <p:cNvSpPr>
            <a:spLocks noGrp="1"/>
          </p:cNvSpPr>
          <p:nvPr>
            <p:ph type="body" sz="quarter" idx="57" hasCustomPrompt="1"/>
          </p:nvPr>
        </p:nvSpPr>
        <p:spPr>
          <a:xfrm>
            <a:off x="14074046" y="6613712"/>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007</a:t>
            </a:r>
            <a:endParaRPr lang="en-US" dirty="0"/>
          </a:p>
        </p:txBody>
      </p:sp>
      <p:sp>
        <p:nvSpPr>
          <p:cNvPr id="69" name="Text Placeholder 8">
            <a:extLst>
              <a:ext uri="{FF2B5EF4-FFF2-40B4-BE49-F238E27FC236}">
                <a16:creationId xmlns:a16="http://schemas.microsoft.com/office/drawing/2014/main" id="{A902BECF-168C-1747-969D-5B0A56B4652A}"/>
              </a:ext>
            </a:extLst>
          </p:cNvPr>
          <p:cNvSpPr>
            <a:spLocks noGrp="1"/>
          </p:cNvSpPr>
          <p:nvPr>
            <p:ph type="body" sz="quarter" idx="58" hasCustomPrompt="1"/>
          </p:nvPr>
        </p:nvSpPr>
        <p:spPr>
          <a:xfrm>
            <a:off x="14074046" y="7096268"/>
            <a:ext cx="1159604" cy="369332"/>
          </a:xfrm>
          <a:prstGeom prst="rect">
            <a:avLst/>
          </a:prstGeom>
        </p:spPr>
        <p:txBody>
          <a:bodyPr wrap="square" anchor="ctr">
            <a:noAutofit/>
          </a:bodyPr>
          <a:lstStyle>
            <a:lvl1pPr algn="r">
              <a:defRPr sz="1801" b="0" i="0">
                <a:solidFill>
                  <a:schemeClr val="tx1"/>
                </a:solidFill>
                <a:latin typeface="+mj-lt"/>
              </a:defRPr>
            </a:lvl1pPr>
          </a:lstStyle>
          <a:p>
            <a:pPr lvl="0"/>
            <a:r>
              <a:rPr lang="en-US"/>
              <a:t>008</a:t>
            </a:r>
            <a:endParaRPr lang="en-US" dirty="0"/>
          </a:p>
        </p:txBody>
      </p:sp>
      <p:sp>
        <p:nvSpPr>
          <p:cNvPr id="30" name="Foliennummernplatzhalter 2">
            <a:extLst>
              <a:ext uri="{FF2B5EF4-FFF2-40B4-BE49-F238E27FC236}">
                <a16:creationId xmlns:a16="http://schemas.microsoft.com/office/drawing/2014/main" id="{6E9AA3D2-B426-4978-B03A-2CDBD7ECE53C}"/>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31" name="Fußzeilenplatzhalter 4">
            <a:extLst>
              <a:ext uri="{FF2B5EF4-FFF2-40B4-BE49-F238E27FC236}">
                <a16:creationId xmlns:a16="http://schemas.microsoft.com/office/drawing/2014/main" id="{AEF9C270-1C19-42EA-BC66-A50EBCC04FD5}"/>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pic>
        <p:nvPicPr>
          <p:cNvPr id="26" name="Grafik 25">
            <a:extLst>
              <a:ext uri="{FF2B5EF4-FFF2-40B4-BE49-F238E27FC236}">
                <a16:creationId xmlns:a16="http://schemas.microsoft.com/office/drawing/2014/main" id="{FEF84566-A4F2-9246-9B2A-B9B2BD4FE36C}"/>
              </a:ext>
            </a:extLst>
          </p:cNvPr>
          <p:cNvPicPr>
            <a:picLocks noChangeAspect="1"/>
          </p:cNvPicPr>
          <p:nvPr userDrawn="1"/>
        </p:nvPicPr>
        <p:blipFill>
          <a:blip r:embed="rId6"/>
          <a:stretch>
            <a:fillRect/>
          </a:stretch>
        </p:blipFill>
        <p:spPr>
          <a:xfrm>
            <a:off x="1114309" y="1136650"/>
            <a:ext cx="6870700" cy="6870700"/>
          </a:xfrm>
          <a:prstGeom prst="rect">
            <a:avLst/>
          </a:prstGeom>
        </p:spPr>
      </p:pic>
    </p:spTree>
    <p:extLst>
      <p:ext uri="{BB962C8B-B14F-4D97-AF65-F5344CB8AC3E}">
        <p14:creationId xmlns:p14="http://schemas.microsoft.com/office/powerpoint/2010/main" val="16898746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age w/numberin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3459622424"/>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0261" name="think-cell Folie" r:id="rId4" imgW="383" imgH="384" progId="TCLayout.ActiveDocument.1">
                  <p:embed/>
                </p:oleObj>
              </mc:Choice>
              <mc:Fallback>
                <p:oleObj name="think-cell Folie" r:id="rId4" imgW="383" imgH="384" progId="TCLayout.ActiveDocument.1">
                  <p:embed/>
                  <p:pic>
                    <p:nvPicPr>
                      <p:cNvPr id="0" name=""/>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20" name="Text Placeholder 30">
            <a:extLst>
              <a:ext uri="{FF2B5EF4-FFF2-40B4-BE49-F238E27FC236}">
                <a16:creationId xmlns:a16="http://schemas.microsoft.com/office/drawing/2014/main" id="{F3541781-AA84-48DC-A518-8A3CD891D170}"/>
              </a:ext>
            </a:extLst>
          </p:cNvPr>
          <p:cNvSpPr>
            <a:spLocks noGrp="1"/>
          </p:cNvSpPr>
          <p:nvPr>
            <p:ph type="body" sz="quarter" idx="63" hasCustomPrompt="1"/>
          </p:nvPr>
        </p:nvSpPr>
        <p:spPr>
          <a:xfrm>
            <a:off x="9779990" y="4076096"/>
            <a:ext cx="5451726" cy="1502976"/>
          </a:xfrm>
          <a:prstGeom prst="rect">
            <a:avLst/>
          </a:prstGeom>
        </p:spPr>
        <p:txBody>
          <a:bodyPr vert="horz" wrap="square" lIns="0" tIns="0" rIns="0" bIns="0" rtlCol="0">
            <a:spAutoFit/>
          </a:bodyPr>
          <a:lstStyle>
            <a:lvl1pPr>
              <a:defRPr lang="en-US" sz="4800" b="1" dirty="0">
                <a:solidFill>
                  <a:schemeClr val="tx1"/>
                </a:solidFill>
                <a:latin typeface="+mj-lt"/>
              </a:defRPr>
            </a:lvl1pPr>
          </a:lstStyle>
          <a:p>
            <a:pPr lvl="0"/>
            <a:r>
              <a:rPr lang="en-US" dirty="0"/>
              <a:t>Type text here,</a:t>
            </a:r>
          </a:p>
          <a:p>
            <a:pPr lvl="0"/>
            <a:r>
              <a:rPr lang="en-US" dirty="0"/>
              <a:t>chapter title.</a:t>
            </a:r>
          </a:p>
        </p:txBody>
      </p:sp>
      <p:sp>
        <p:nvSpPr>
          <p:cNvPr id="17" name="Text Placeholder 16">
            <a:extLst>
              <a:ext uri="{FF2B5EF4-FFF2-40B4-BE49-F238E27FC236}">
                <a16:creationId xmlns:a16="http://schemas.microsoft.com/office/drawing/2014/main" id="{40EBD6BF-30F6-1042-ADC7-2F3318E8DCB5}"/>
              </a:ext>
            </a:extLst>
          </p:cNvPr>
          <p:cNvSpPr>
            <a:spLocks noGrp="1"/>
          </p:cNvSpPr>
          <p:nvPr>
            <p:ph type="body" sz="quarter" idx="16" hasCustomPrompt="1"/>
          </p:nvPr>
        </p:nvSpPr>
        <p:spPr>
          <a:xfrm>
            <a:off x="9779990" y="6021591"/>
            <a:ext cx="5453660" cy="554254"/>
          </a:xfrm>
          <a:prstGeom prst="rect">
            <a:avLst/>
          </a:prstGeom>
        </p:spPr>
        <p:txBody>
          <a:bodyPr wrap="square">
            <a:spAutoFit/>
          </a:bodyPr>
          <a:lstStyle>
            <a:lvl1pPr>
              <a:defRPr sz="1801">
                <a:solidFill>
                  <a:schemeClr val="tx1"/>
                </a:solidFill>
                <a:latin typeface="+mn-lt"/>
              </a:defRPr>
            </a:lvl1pPr>
          </a:lstStyle>
          <a:p>
            <a:pPr lvl="0"/>
            <a:r>
              <a:rPr lang="en-US" dirty="0"/>
              <a:t>You can add some text that introduces the chapter of this presentation. Keep it nice and short.</a:t>
            </a:r>
          </a:p>
        </p:txBody>
      </p:sp>
      <p:sp>
        <p:nvSpPr>
          <p:cNvPr id="13" name="Text Placeholder 12">
            <a:extLst>
              <a:ext uri="{FF2B5EF4-FFF2-40B4-BE49-F238E27FC236}">
                <a16:creationId xmlns:a16="http://schemas.microsoft.com/office/drawing/2014/main" id="{6FCD11E6-B024-B944-AEDF-00108E2DF641}"/>
              </a:ext>
            </a:extLst>
          </p:cNvPr>
          <p:cNvSpPr>
            <a:spLocks noGrp="1"/>
          </p:cNvSpPr>
          <p:nvPr>
            <p:ph type="body" sz="quarter" idx="14" hasCustomPrompt="1"/>
          </p:nvPr>
        </p:nvSpPr>
        <p:spPr>
          <a:xfrm>
            <a:off x="9779990" y="1981246"/>
            <a:ext cx="1603003" cy="1384995"/>
          </a:xfrm>
          <a:prstGeom prst="rect">
            <a:avLst/>
          </a:prstGeom>
        </p:spPr>
        <p:txBody>
          <a:bodyPr wrap="none" lIns="0" tIns="0" rIns="0" bIns="0" anchor="ctr">
            <a:spAutoFit/>
          </a:bodyPr>
          <a:lstStyle>
            <a:lvl1pPr algn="l">
              <a:defRPr sz="9000" b="1" i="0">
                <a:solidFill>
                  <a:schemeClr val="accent3"/>
                </a:solidFill>
                <a:latin typeface="+mj-lt"/>
              </a:defRPr>
            </a:lvl1pPr>
          </a:lstStyle>
          <a:p>
            <a:pPr lvl="0"/>
            <a:r>
              <a:rPr lang="en-US" dirty="0"/>
              <a:t>01.</a:t>
            </a:r>
          </a:p>
        </p:txBody>
      </p:sp>
      <p:pic>
        <p:nvPicPr>
          <p:cNvPr id="8" name="Grafik 7">
            <a:extLst>
              <a:ext uri="{FF2B5EF4-FFF2-40B4-BE49-F238E27FC236}">
                <a16:creationId xmlns:a16="http://schemas.microsoft.com/office/drawing/2014/main" id="{A37EF015-BF02-AF43-AE3C-712A45CF6AE0}"/>
              </a:ext>
            </a:extLst>
          </p:cNvPr>
          <p:cNvPicPr>
            <a:picLocks noChangeAspect="1"/>
          </p:cNvPicPr>
          <p:nvPr userDrawn="1"/>
        </p:nvPicPr>
        <p:blipFill>
          <a:blip r:embed="rId6"/>
          <a:stretch>
            <a:fillRect/>
          </a:stretch>
        </p:blipFill>
        <p:spPr>
          <a:xfrm>
            <a:off x="0" y="0"/>
            <a:ext cx="9144000" cy="9144000"/>
          </a:xfrm>
          <a:prstGeom prst="rect">
            <a:avLst/>
          </a:prstGeom>
        </p:spPr>
      </p:pic>
    </p:spTree>
    <p:extLst>
      <p:ext uri="{BB962C8B-B14F-4D97-AF65-F5344CB8AC3E}">
        <p14:creationId xmlns:p14="http://schemas.microsoft.com/office/powerpoint/2010/main" val="297209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age w/single head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973565535"/>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1285"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20" name="Text Placeholder 30">
            <a:extLst>
              <a:ext uri="{FF2B5EF4-FFF2-40B4-BE49-F238E27FC236}">
                <a16:creationId xmlns:a16="http://schemas.microsoft.com/office/drawing/2014/main" id="{F3541781-AA84-48DC-A518-8A3CD891D170}"/>
              </a:ext>
            </a:extLst>
          </p:cNvPr>
          <p:cNvSpPr>
            <a:spLocks noGrp="1"/>
          </p:cNvSpPr>
          <p:nvPr>
            <p:ph type="body" sz="quarter" idx="63" hasCustomPrompt="1"/>
          </p:nvPr>
        </p:nvSpPr>
        <p:spPr>
          <a:xfrm>
            <a:off x="8358304" y="3292418"/>
            <a:ext cx="6872399" cy="2954655"/>
          </a:xfrm>
          <a:prstGeom prst="rect">
            <a:avLst/>
          </a:prstGeom>
        </p:spPr>
        <p:txBody>
          <a:bodyPr vert="horz" wrap="square" lIns="0" tIns="0" rIns="0" bIns="0" rtlCol="0" anchor="ctr">
            <a:spAutoFit/>
          </a:bodyPr>
          <a:lstStyle>
            <a:lvl1pPr>
              <a:defRPr lang="en-US" sz="4800" b="1" dirty="0">
                <a:solidFill>
                  <a:schemeClr val="tx1"/>
                </a:solidFill>
                <a:latin typeface="+mj-lt"/>
              </a:defRPr>
            </a:lvl1pPr>
          </a:lstStyle>
          <a:p>
            <a:pPr lvl="0"/>
            <a:r>
              <a:rPr lang="en-US" dirty="0"/>
              <a:t>Divider page with a single headline is always a good idea in a document.</a:t>
            </a:r>
          </a:p>
        </p:txBody>
      </p:sp>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pic>
        <p:nvPicPr>
          <p:cNvPr id="6" name="Grafik 5">
            <a:extLst>
              <a:ext uri="{FF2B5EF4-FFF2-40B4-BE49-F238E27FC236}">
                <a16:creationId xmlns:a16="http://schemas.microsoft.com/office/drawing/2014/main" id="{97B8ABEB-8F6C-F44C-9F9D-89EAD2E73EE3}"/>
              </a:ext>
            </a:extLst>
          </p:cNvPr>
          <p:cNvPicPr>
            <a:picLocks noChangeAspect="1"/>
          </p:cNvPicPr>
          <p:nvPr userDrawn="1"/>
        </p:nvPicPr>
        <p:blipFill>
          <a:blip r:embed="rId6"/>
          <a:stretch>
            <a:fillRect/>
          </a:stretch>
        </p:blipFill>
        <p:spPr>
          <a:xfrm>
            <a:off x="1114309" y="1136650"/>
            <a:ext cx="6870700" cy="6870700"/>
          </a:xfrm>
          <a:prstGeom prst="rect">
            <a:avLst/>
          </a:prstGeom>
        </p:spPr>
      </p:pic>
    </p:spTree>
    <p:extLst>
      <p:ext uri="{BB962C8B-B14F-4D97-AF65-F5344CB8AC3E}">
        <p14:creationId xmlns:p14="http://schemas.microsoft.com/office/powerpoint/2010/main" val="12380723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content slide_2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2853390399"/>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2309"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9" name="Text Placeholder 16">
            <a:extLst>
              <a:ext uri="{FF2B5EF4-FFF2-40B4-BE49-F238E27FC236}">
                <a16:creationId xmlns:a16="http://schemas.microsoft.com/office/drawing/2014/main" id="{7C260D4F-BD3A-41D9-93CC-A2CEE736DCD2}"/>
              </a:ext>
            </a:extLst>
          </p:cNvPr>
          <p:cNvSpPr>
            <a:spLocks noGrp="1"/>
          </p:cNvSpPr>
          <p:nvPr>
            <p:ph type="body" sz="quarter" idx="16" hasCustomPrompt="1"/>
          </p:nvPr>
        </p:nvSpPr>
        <p:spPr>
          <a:xfrm>
            <a:off x="1117965" y="1998756"/>
            <a:ext cx="9412875" cy="830997"/>
          </a:xfrm>
          <a:prstGeom prst="rect">
            <a:avLst/>
          </a:prstGeom>
        </p:spPr>
        <p:txBody>
          <a:bodyPr wrap="square">
            <a:spAutoFit/>
          </a:bodyPr>
          <a:lstStyle>
            <a:lvl1pPr>
              <a:defRPr sz="180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Aenean </a:t>
            </a:r>
            <a:r>
              <a:rPr lang="en-US" dirty="0" err="1"/>
              <a:t>commodo</a:t>
            </a:r>
            <a:r>
              <a:rPr lang="en-US" dirty="0"/>
              <a:t> ligula </a:t>
            </a:r>
            <a:r>
              <a:rPr lang="en-US" dirty="0" err="1"/>
              <a:t>eget</a:t>
            </a:r>
            <a:r>
              <a:rPr lang="en-US" dirty="0"/>
              <a:t> dolor. Aenean </a:t>
            </a:r>
            <a:r>
              <a:rPr lang="en-US" dirty="0" err="1"/>
              <a:t>massa</a:t>
            </a:r>
            <a:r>
              <a:rPr lang="en-US" dirty="0"/>
              <a:t>. Cum sociis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sp>
        <p:nvSpPr>
          <p:cNvPr id="10" name="Titel 6">
            <a:extLst>
              <a:ext uri="{FF2B5EF4-FFF2-40B4-BE49-F238E27FC236}">
                <a16:creationId xmlns:a16="http://schemas.microsoft.com/office/drawing/2014/main" id="{5EB21122-DCC0-423D-BD61-D86EE9AC2426}"/>
              </a:ext>
            </a:extLst>
          </p:cNvPr>
          <p:cNvSpPr>
            <a:spLocks noGrp="1"/>
          </p:cNvSpPr>
          <p:nvPr>
            <p:ph type="title" hasCustomPrompt="1"/>
          </p:nvPr>
        </p:nvSpPr>
        <p:spPr>
          <a:xfrm>
            <a:off x="1117965" y="1058292"/>
            <a:ext cx="9412875"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4" name="Inhaltsplatzhalter 3">
            <a:extLst>
              <a:ext uri="{FF2B5EF4-FFF2-40B4-BE49-F238E27FC236}">
                <a16:creationId xmlns:a16="http://schemas.microsoft.com/office/drawing/2014/main" id="{77D8103A-BB0C-4D03-894A-9B584D4D4161}"/>
              </a:ext>
            </a:extLst>
          </p:cNvPr>
          <p:cNvSpPr>
            <a:spLocks noGrp="1"/>
          </p:cNvSpPr>
          <p:nvPr>
            <p:ph sz="quarter" idx="66"/>
          </p:nvPr>
        </p:nvSpPr>
        <p:spPr>
          <a:xfrm>
            <a:off x="1117600" y="3779988"/>
            <a:ext cx="6912000" cy="4248000"/>
          </a:xfrm>
        </p:spPr>
        <p:txBody>
          <a:bodyPr vert="horz" lIns="0" tIns="0" rIns="0" bIns="0" rtlCol="0">
            <a:normAutofit/>
          </a:bodyPr>
          <a:lstStyle>
            <a:lvl1pPr>
              <a:defRPr lang="de-DE" sz="1800" smtClean="0"/>
            </a:lvl1pPr>
            <a:lvl2pPr>
              <a:defRPr lang="de-DE" sz="1800" smtClean="0"/>
            </a:lvl2pPr>
            <a:lvl3pPr>
              <a:defRPr lang="de-DE" sz="1800" smtClean="0"/>
            </a:lvl3pPr>
            <a:lvl4pPr>
              <a:defRPr lang="de-DE" sz="1800" smtClean="0"/>
            </a:lvl4pPr>
            <a:lvl5pPr>
              <a:defRPr lang="en-US" sz="1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5" name="Inhaltsplatzhalter 3">
            <a:extLst>
              <a:ext uri="{FF2B5EF4-FFF2-40B4-BE49-F238E27FC236}">
                <a16:creationId xmlns:a16="http://schemas.microsoft.com/office/drawing/2014/main" id="{B23E15B0-2B52-4894-9638-1D50C45C5070}"/>
              </a:ext>
            </a:extLst>
          </p:cNvPr>
          <p:cNvSpPr>
            <a:spLocks noGrp="1"/>
          </p:cNvSpPr>
          <p:nvPr>
            <p:ph sz="quarter" idx="67"/>
          </p:nvPr>
        </p:nvSpPr>
        <p:spPr>
          <a:xfrm>
            <a:off x="8321650" y="3779988"/>
            <a:ext cx="6912000" cy="4248000"/>
          </a:xfrm>
        </p:spPr>
        <p:txBody>
          <a:bodyPr vert="horz" lIns="0" tIns="0" rIns="0" bIns="0" rtlCol="0">
            <a:normAutofit/>
          </a:bodyPr>
          <a:lstStyle>
            <a:lvl1pPr>
              <a:defRPr lang="de-DE" sz="1800" smtClean="0"/>
            </a:lvl1pPr>
            <a:lvl2pPr>
              <a:defRPr lang="de-DE" sz="1800" smtClean="0"/>
            </a:lvl2pPr>
            <a:lvl3pPr>
              <a:defRPr lang="de-DE" sz="1800" smtClean="0"/>
            </a:lvl3pPr>
            <a:lvl4pPr>
              <a:defRPr lang="de-DE" sz="1800" smtClean="0"/>
            </a:lvl4pPr>
            <a:lvl5pPr>
              <a:defRPr lang="en-US" sz="1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14" name="Grafik 13">
            <a:extLst>
              <a:ext uri="{FF2B5EF4-FFF2-40B4-BE49-F238E27FC236}">
                <a16:creationId xmlns:a16="http://schemas.microsoft.com/office/drawing/2014/main" id="{BEC7CB0E-443F-CF4A-A957-C0037ACFAD93}"/>
              </a:ext>
            </a:extLst>
          </p:cNvPr>
          <p:cNvPicPr>
            <a:picLocks noChangeAspect="1"/>
          </p:cNvPicPr>
          <p:nvPr userDrawn="1"/>
        </p:nvPicPr>
        <p:blipFill rotWithShape="1">
          <a:blip r:embed="rId6"/>
          <a:srcRect t="37746"/>
          <a:stretch/>
        </p:blipFill>
        <p:spPr>
          <a:xfrm>
            <a:off x="10871313" y="-2"/>
            <a:ext cx="5472000" cy="3406552"/>
          </a:xfrm>
          <a:prstGeom prst="rect">
            <a:avLst/>
          </a:prstGeom>
        </p:spPr>
      </p:pic>
    </p:spTree>
    <p:extLst>
      <p:ext uri="{BB962C8B-B14F-4D97-AF65-F5344CB8AC3E}">
        <p14:creationId xmlns:p14="http://schemas.microsoft.com/office/powerpoint/2010/main" val="37411063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ntent slide_1 column">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2073878814"/>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3333"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14" name="Inhaltsplatzhalter 3">
            <a:extLst>
              <a:ext uri="{FF2B5EF4-FFF2-40B4-BE49-F238E27FC236}">
                <a16:creationId xmlns:a16="http://schemas.microsoft.com/office/drawing/2014/main" id="{AF94DBAE-0040-4E21-8EAB-F1F6DC628312}"/>
              </a:ext>
            </a:extLst>
          </p:cNvPr>
          <p:cNvSpPr>
            <a:spLocks noGrp="1"/>
          </p:cNvSpPr>
          <p:nvPr>
            <p:ph sz="quarter" idx="66"/>
          </p:nvPr>
        </p:nvSpPr>
        <p:spPr>
          <a:xfrm>
            <a:off x="1117599" y="3779988"/>
            <a:ext cx="14108113" cy="4248000"/>
          </a:xfrm>
        </p:spPr>
        <p:txBody>
          <a:bodyPr vert="horz" lIns="0" tIns="0" rIns="0" bIns="0" rtlCol="0">
            <a:normAutofit/>
          </a:bodyPr>
          <a:lstStyle>
            <a:lvl1pPr>
              <a:defRPr lang="de-DE" sz="1800" smtClean="0"/>
            </a:lvl1pPr>
            <a:lvl2pPr>
              <a:defRPr lang="de-DE" sz="1800" smtClean="0"/>
            </a:lvl2pPr>
            <a:lvl3pPr>
              <a:defRPr lang="de-DE" sz="1800" smtClean="0"/>
            </a:lvl3pPr>
            <a:lvl4pPr>
              <a:defRPr lang="de-DE" sz="1800" smtClean="0"/>
            </a:lvl4pPr>
            <a:lvl5pPr>
              <a:defRPr lang="en-US" sz="1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9" name="Text Placeholder 16">
            <a:extLst>
              <a:ext uri="{FF2B5EF4-FFF2-40B4-BE49-F238E27FC236}">
                <a16:creationId xmlns:a16="http://schemas.microsoft.com/office/drawing/2014/main" id="{7C260D4F-BD3A-41D9-93CC-A2CEE736DCD2}"/>
              </a:ext>
            </a:extLst>
          </p:cNvPr>
          <p:cNvSpPr>
            <a:spLocks noGrp="1"/>
          </p:cNvSpPr>
          <p:nvPr>
            <p:ph type="body" sz="quarter" idx="16" hasCustomPrompt="1"/>
          </p:nvPr>
        </p:nvSpPr>
        <p:spPr>
          <a:xfrm>
            <a:off x="1117965" y="1998756"/>
            <a:ext cx="9412875" cy="830997"/>
          </a:xfrm>
          <a:prstGeom prst="rect">
            <a:avLst/>
          </a:prstGeom>
        </p:spPr>
        <p:txBody>
          <a:bodyPr wrap="square">
            <a:spAutoFit/>
          </a:bodyPr>
          <a:lstStyle>
            <a:lvl1pPr>
              <a:defRPr sz="180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Aenean </a:t>
            </a:r>
            <a:r>
              <a:rPr lang="en-US" dirty="0" err="1"/>
              <a:t>commodo</a:t>
            </a:r>
            <a:r>
              <a:rPr lang="en-US" dirty="0"/>
              <a:t> ligula </a:t>
            </a:r>
            <a:r>
              <a:rPr lang="en-US" dirty="0" err="1"/>
              <a:t>eget</a:t>
            </a:r>
            <a:r>
              <a:rPr lang="en-US" dirty="0"/>
              <a:t> dolor. Aenean </a:t>
            </a:r>
            <a:r>
              <a:rPr lang="en-US" dirty="0" err="1"/>
              <a:t>massa</a:t>
            </a:r>
            <a:r>
              <a:rPr lang="en-US" dirty="0"/>
              <a:t>. Cum sociis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sp>
        <p:nvSpPr>
          <p:cNvPr id="10" name="Titel 6">
            <a:extLst>
              <a:ext uri="{FF2B5EF4-FFF2-40B4-BE49-F238E27FC236}">
                <a16:creationId xmlns:a16="http://schemas.microsoft.com/office/drawing/2014/main" id="{5EB21122-DCC0-423D-BD61-D86EE9AC2426}"/>
              </a:ext>
            </a:extLst>
          </p:cNvPr>
          <p:cNvSpPr>
            <a:spLocks noGrp="1"/>
          </p:cNvSpPr>
          <p:nvPr>
            <p:ph type="title" hasCustomPrompt="1"/>
          </p:nvPr>
        </p:nvSpPr>
        <p:spPr>
          <a:xfrm>
            <a:off x="1117965" y="1058292"/>
            <a:ext cx="9412875"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pic>
        <p:nvPicPr>
          <p:cNvPr id="13" name="Grafik 12">
            <a:extLst>
              <a:ext uri="{FF2B5EF4-FFF2-40B4-BE49-F238E27FC236}">
                <a16:creationId xmlns:a16="http://schemas.microsoft.com/office/drawing/2014/main" id="{4B30F4BF-C38C-5042-9556-6F9DB41F0443}"/>
              </a:ext>
            </a:extLst>
          </p:cNvPr>
          <p:cNvPicPr>
            <a:picLocks noChangeAspect="1"/>
          </p:cNvPicPr>
          <p:nvPr userDrawn="1"/>
        </p:nvPicPr>
        <p:blipFill rotWithShape="1">
          <a:blip r:embed="rId6"/>
          <a:srcRect t="37746"/>
          <a:stretch/>
        </p:blipFill>
        <p:spPr>
          <a:xfrm>
            <a:off x="10871313" y="-2"/>
            <a:ext cx="5472000" cy="3406552"/>
          </a:xfrm>
          <a:prstGeom prst="rect">
            <a:avLst/>
          </a:prstGeom>
        </p:spPr>
      </p:pic>
    </p:spTree>
    <p:extLst>
      <p:ext uri="{BB962C8B-B14F-4D97-AF65-F5344CB8AC3E}">
        <p14:creationId xmlns:p14="http://schemas.microsoft.com/office/powerpoint/2010/main" val="17117616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content slide_no head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1843337098"/>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4357"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9" name="Inhaltsplatzhalter 3">
            <a:extLst>
              <a:ext uri="{FF2B5EF4-FFF2-40B4-BE49-F238E27FC236}">
                <a16:creationId xmlns:a16="http://schemas.microsoft.com/office/drawing/2014/main" id="{024E6F35-5AF2-4059-9F42-3FAF428764B8}"/>
              </a:ext>
            </a:extLst>
          </p:cNvPr>
          <p:cNvSpPr>
            <a:spLocks noGrp="1"/>
          </p:cNvSpPr>
          <p:nvPr>
            <p:ph sz="quarter" idx="66"/>
          </p:nvPr>
        </p:nvSpPr>
        <p:spPr>
          <a:xfrm>
            <a:off x="1117600" y="1996440"/>
            <a:ext cx="9413240" cy="6031548"/>
          </a:xfrm>
        </p:spPr>
        <p:txBody>
          <a:bodyPr vert="horz" lIns="0" tIns="0" rIns="0" bIns="0" rtlCol="0">
            <a:normAutofit/>
          </a:bodyPr>
          <a:lstStyle>
            <a:lvl1pPr>
              <a:defRPr lang="de-DE" sz="1800" dirty="0" smtClean="0"/>
            </a:lvl1pPr>
            <a:lvl2pPr>
              <a:defRPr lang="de-DE" sz="1800" dirty="0" smtClean="0"/>
            </a:lvl2pPr>
            <a:lvl3pPr>
              <a:defRPr lang="de-DE" sz="1800" dirty="0" smtClean="0"/>
            </a:lvl3pPr>
            <a:lvl4pPr>
              <a:defRPr lang="de-DE" sz="1800" dirty="0" smtClean="0"/>
            </a:lvl4pPr>
            <a:lvl5pPr>
              <a:defRPr lang="en-US" sz="1800" dirty="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10" name="Grafik 9">
            <a:extLst>
              <a:ext uri="{FF2B5EF4-FFF2-40B4-BE49-F238E27FC236}">
                <a16:creationId xmlns:a16="http://schemas.microsoft.com/office/drawing/2014/main" id="{0FBB1DF1-CBC7-D148-A87F-A1DE821BC800}"/>
              </a:ext>
            </a:extLst>
          </p:cNvPr>
          <p:cNvPicPr>
            <a:picLocks noChangeAspect="1"/>
          </p:cNvPicPr>
          <p:nvPr userDrawn="1"/>
        </p:nvPicPr>
        <p:blipFill rotWithShape="1">
          <a:blip r:embed="rId6"/>
          <a:srcRect t="37746"/>
          <a:stretch/>
        </p:blipFill>
        <p:spPr>
          <a:xfrm>
            <a:off x="10871313" y="-2"/>
            <a:ext cx="5472000" cy="3406552"/>
          </a:xfrm>
          <a:prstGeom prst="rect">
            <a:avLst/>
          </a:prstGeom>
        </p:spPr>
      </p:pic>
      <p:sp>
        <p:nvSpPr>
          <p:cNvPr id="12" name="Titel 6">
            <a:extLst>
              <a:ext uri="{FF2B5EF4-FFF2-40B4-BE49-F238E27FC236}">
                <a16:creationId xmlns:a16="http://schemas.microsoft.com/office/drawing/2014/main" id="{8D5A4D6E-0127-F943-94C2-162F82446198}"/>
              </a:ext>
            </a:extLst>
          </p:cNvPr>
          <p:cNvSpPr>
            <a:spLocks noGrp="1"/>
          </p:cNvSpPr>
          <p:nvPr>
            <p:ph type="title" hasCustomPrompt="1"/>
          </p:nvPr>
        </p:nvSpPr>
        <p:spPr>
          <a:xfrm>
            <a:off x="1117965" y="1058292"/>
            <a:ext cx="9412875" cy="861774"/>
          </a:xfrm>
        </p:spPr>
        <p:txBody>
          <a:bodyPr vert="horz"/>
          <a:lstStyle>
            <a:lvl1pPr>
              <a:defRPr sz="2800" b="1">
                <a:solidFill>
                  <a:schemeClr val="tx1"/>
                </a:solidFill>
              </a:defRPr>
            </a:lvl1pPr>
          </a:lstStyle>
          <a:p>
            <a:r>
              <a:rPr lang="en-US" dirty="0"/>
              <a:t>This is a Headline Arial 28pt.</a:t>
            </a:r>
            <a:br>
              <a:rPr lang="en-US" dirty="0"/>
            </a:br>
            <a:r>
              <a:rPr lang="en-US" dirty="0"/>
              <a:t>Two lines possible.</a:t>
            </a:r>
          </a:p>
        </p:txBody>
      </p:sp>
    </p:spTree>
    <p:extLst>
      <p:ext uri="{BB962C8B-B14F-4D97-AF65-F5344CB8AC3E}">
        <p14:creationId xmlns:p14="http://schemas.microsoft.com/office/powerpoint/2010/main" val="17000328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content slide_no head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F81E32-174E-4B16-8432-C14DD202DD53}"/>
              </a:ext>
            </a:extLst>
          </p:cNvPr>
          <p:cNvGraphicFramePr>
            <a:graphicFrameLocks noChangeAspect="1"/>
          </p:cNvGraphicFramePr>
          <p:nvPr userDrawn="1">
            <p:custDataLst>
              <p:tags r:id="rId2"/>
            </p:custDataLst>
            <p:extLst>
              <p:ext uri="{D42A27DB-BD31-4B8C-83A1-F6EECF244321}">
                <p14:modId xmlns:p14="http://schemas.microsoft.com/office/powerpoint/2010/main" val="145685483"/>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15381" name="think-cell Folie" r:id="rId4" imgW="383" imgH="384" progId="TCLayout.ActiveDocument.1">
                  <p:embed/>
                </p:oleObj>
              </mc:Choice>
              <mc:Fallback>
                <p:oleObj name="think-cell Folie" r:id="rId4" imgW="383" imgH="384" progId="TCLayout.ActiveDocument.1">
                  <p:embed/>
                  <p:pic>
                    <p:nvPicPr>
                      <p:cNvPr id="2" name="Objekt 1" hidden="1">
                        <a:extLst>
                          <a:ext uri="{FF2B5EF4-FFF2-40B4-BE49-F238E27FC236}">
                            <a16:creationId xmlns:a16="http://schemas.microsoft.com/office/drawing/2014/main" id="{78F81E32-174E-4B16-8432-C14DD202DD53}"/>
                          </a:ext>
                        </a:extLst>
                      </p:cNvPr>
                      <p:cNvPicPr/>
                      <p:nvPr/>
                    </p:nvPicPr>
                    <p:blipFill>
                      <a:blip r:embed="rId5"/>
                      <a:stretch>
                        <a:fillRect/>
                      </a:stretch>
                    </p:blipFill>
                    <p:spPr>
                      <a:xfrm>
                        <a:off x="2129" y="2118"/>
                        <a:ext cx="2128" cy="2117"/>
                      </a:xfrm>
                      <a:prstGeom prst="rect">
                        <a:avLst/>
                      </a:prstGeom>
                    </p:spPr>
                  </p:pic>
                </p:oleObj>
              </mc:Fallback>
            </mc:AlternateContent>
          </a:graphicData>
        </a:graphic>
      </p:graphicFrame>
      <p:sp>
        <p:nvSpPr>
          <p:cNvPr id="8" name="Fußzeilenplatzhalter 4">
            <a:extLst>
              <a:ext uri="{FF2B5EF4-FFF2-40B4-BE49-F238E27FC236}">
                <a16:creationId xmlns:a16="http://schemas.microsoft.com/office/drawing/2014/main" id="{918C793B-4480-4730-A037-5B275864C64A}"/>
              </a:ext>
            </a:extLst>
          </p:cNvPr>
          <p:cNvSpPr>
            <a:spLocks noGrp="1"/>
          </p:cNvSpPr>
          <p:nvPr>
            <p:ph type="ftr" sz="quarter" idx="62"/>
          </p:nvPr>
        </p:nvSpPr>
        <p:spPr>
          <a:xfrm>
            <a:off x="1109663" y="8508932"/>
            <a:ext cx="4390136" cy="184923"/>
          </a:xfrm>
          <a:prstGeom prst="rect">
            <a:avLst/>
          </a:prstGeom>
        </p:spPr>
        <p:txBody>
          <a:bodyPr wrap="square" lIns="0" tIns="0" rIns="0" bIns="0">
            <a:spAutoFit/>
          </a:bodyPr>
          <a:lstStyle>
            <a:lvl1pPr>
              <a:defRPr lang="it-IT" sz="1201" smtClean="0">
                <a:solidFill>
                  <a:schemeClr val="tx1"/>
                </a:solidFill>
                <a:effectLst/>
              </a:defRPr>
            </a:lvl1pPr>
          </a:lstStyle>
          <a:p>
            <a:r>
              <a:rPr lang="de-DE"/>
              <a:t>© 2021 | CONFIDENTIAL</a:t>
            </a:r>
            <a:endParaRPr lang="de-DE" dirty="0"/>
          </a:p>
        </p:txBody>
      </p:sp>
      <p:sp>
        <p:nvSpPr>
          <p:cNvPr id="6" name="Foliennummernplatzhalter 2">
            <a:extLst>
              <a:ext uri="{FF2B5EF4-FFF2-40B4-BE49-F238E27FC236}">
                <a16:creationId xmlns:a16="http://schemas.microsoft.com/office/drawing/2014/main" id="{D2DE5EEF-6DC5-4EC0-AD78-8708153FE489}"/>
              </a:ext>
            </a:extLst>
          </p:cNvPr>
          <p:cNvSpPr>
            <a:spLocks noGrp="1"/>
          </p:cNvSpPr>
          <p:nvPr>
            <p:ph type="sldNum" sz="quarter" idx="61"/>
          </p:nvPr>
        </p:nvSpPr>
        <p:spPr>
          <a:xfrm>
            <a:off x="14934337" y="8524429"/>
            <a:ext cx="299313" cy="184666"/>
          </a:xfrm>
          <a:prstGeom prst="rect">
            <a:avLst/>
          </a:prstGeom>
        </p:spPr>
        <p:txBody>
          <a:bodyPr wrap="none" lIns="0" tIns="0" rIns="0" bIns="0" anchor="ctr">
            <a:spAutoFit/>
          </a:bodyPr>
          <a:lstStyle>
            <a:lvl1pPr algn="r">
              <a:defRPr sz="1200" b="0">
                <a:solidFill>
                  <a:schemeClr val="tx1"/>
                </a:solidFill>
                <a:latin typeface="+mj-lt"/>
              </a:defRPr>
            </a:lvl1pPr>
          </a:lstStyle>
          <a:p>
            <a:fld id="{54112517-A86F-0640-8B89-3AA4BBFDC796}" type="slidenum">
              <a:rPr lang="de-DE" smtClean="0"/>
              <a:pPr/>
              <a:t>‹nº›</a:t>
            </a:fld>
            <a:endParaRPr lang="de-DE" dirty="0"/>
          </a:p>
        </p:txBody>
      </p:sp>
      <p:sp>
        <p:nvSpPr>
          <p:cNvPr id="11" name="Text Placeholder 14">
            <a:extLst>
              <a:ext uri="{FF2B5EF4-FFF2-40B4-BE49-F238E27FC236}">
                <a16:creationId xmlns:a16="http://schemas.microsoft.com/office/drawing/2014/main" id="{847A17D5-E20E-41FC-A187-B9E5ADA28187}"/>
              </a:ext>
            </a:extLst>
          </p:cNvPr>
          <p:cNvSpPr>
            <a:spLocks noGrp="1"/>
          </p:cNvSpPr>
          <p:nvPr>
            <p:ph type="body" sz="quarter" idx="63" hasCustomPrompt="1"/>
          </p:nvPr>
        </p:nvSpPr>
        <p:spPr>
          <a:xfrm>
            <a:off x="1117965" y="518151"/>
            <a:ext cx="1044260" cy="184794"/>
          </a:xfrm>
          <a:prstGeom prst="rect">
            <a:avLst/>
          </a:prstGeom>
        </p:spPr>
        <p:txBody>
          <a:bodyPr wrap="none">
            <a:spAutoFit/>
          </a:bodyPr>
          <a:lstStyle>
            <a:lvl1pPr>
              <a:defRPr sz="1201" b="0">
                <a:solidFill>
                  <a:schemeClr val="tx1"/>
                </a:solidFill>
                <a:latin typeface="+mn-lt"/>
              </a:defRPr>
            </a:lvl1pPr>
          </a:lstStyle>
          <a:p>
            <a:pPr lvl="0"/>
            <a:r>
              <a:rPr lang="en-US" dirty="0"/>
              <a:t>Title of Chapter</a:t>
            </a:r>
          </a:p>
        </p:txBody>
      </p:sp>
      <p:sp>
        <p:nvSpPr>
          <p:cNvPr id="9" name="Inhaltsplatzhalter 3">
            <a:extLst>
              <a:ext uri="{FF2B5EF4-FFF2-40B4-BE49-F238E27FC236}">
                <a16:creationId xmlns:a16="http://schemas.microsoft.com/office/drawing/2014/main" id="{024E6F35-5AF2-4059-9F42-3FAF428764B8}"/>
              </a:ext>
            </a:extLst>
          </p:cNvPr>
          <p:cNvSpPr>
            <a:spLocks noGrp="1"/>
          </p:cNvSpPr>
          <p:nvPr>
            <p:ph sz="quarter" idx="66"/>
          </p:nvPr>
        </p:nvSpPr>
        <p:spPr>
          <a:xfrm>
            <a:off x="1117600" y="1058292"/>
            <a:ext cx="9413240" cy="6969696"/>
          </a:xfrm>
        </p:spPr>
        <p:txBody>
          <a:bodyPr vert="horz" lIns="0" tIns="0" rIns="0" bIns="0" rtlCol="0">
            <a:normAutofit/>
          </a:bodyPr>
          <a:lstStyle>
            <a:lvl1pPr>
              <a:defRPr lang="de-DE" sz="1800" dirty="0" smtClean="0"/>
            </a:lvl1pPr>
            <a:lvl2pPr>
              <a:defRPr lang="de-DE" sz="1800" dirty="0" smtClean="0"/>
            </a:lvl2pPr>
            <a:lvl3pPr>
              <a:defRPr lang="de-DE" sz="1800" dirty="0" smtClean="0"/>
            </a:lvl3pPr>
            <a:lvl4pPr>
              <a:defRPr lang="de-DE" sz="1800" dirty="0" smtClean="0"/>
            </a:lvl4pPr>
            <a:lvl5pPr>
              <a:defRPr lang="en-US" sz="1800" dirty="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10" name="Grafik 9">
            <a:extLst>
              <a:ext uri="{FF2B5EF4-FFF2-40B4-BE49-F238E27FC236}">
                <a16:creationId xmlns:a16="http://schemas.microsoft.com/office/drawing/2014/main" id="{0FBB1DF1-CBC7-D148-A87F-A1DE821BC800}"/>
              </a:ext>
            </a:extLst>
          </p:cNvPr>
          <p:cNvPicPr>
            <a:picLocks noChangeAspect="1"/>
          </p:cNvPicPr>
          <p:nvPr userDrawn="1"/>
        </p:nvPicPr>
        <p:blipFill rotWithShape="1">
          <a:blip r:embed="rId6"/>
          <a:srcRect t="37746"/>
          <a:stretch/>
        </p:blipFill>
        <p:spPr>
          <a:xfrm>
            <a:off x="10871313" y="-2"/>
            <a:ext cx="5472000" cy="3406552"/>
          </a:xfrm>
          <a:prstGeom prst="rect">
            <a:avLst/>
          </a:prstGeom>
        </p:spPr>
      </p:pic>
    </p:spTree>
    <p:extLst>
      <p:ext uri="{BB962C8B-B14F-4D97-AF65-F5344CB8AC3E}">
        <p14:creationId xmlns:p14="http://schemas.microsoft.com/office/powerpoint/2010/main" val="21312616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sv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59FF4A00-C7C1-4DD5-AC67-285EC084F281}"/>
              </a:ext>
            </a:extLst>
          </p:cNvPr>
          <p:cNvGraphicFramePr>
            <a:graphicFrameLocks noChangeAspect="1"/>
          </p:cNvGraphicFramePr>
          <p:nvPr userDrawn="1">
            <p:custDataLst>
              <p:tags r:id="rId21"/>
            </p:custDataLst>
            <p:extLst>
              <p:ext uri="{D42A27DB-BD31-4B8C-83A1-F6EECF244321}">
                <p14:modId xmlns:p14="http://schemas.microsoft.com/office/powerpoint/2010/main" val="3774808133"/>
              </p:ext>
            </p:extLst>
          </p:nvPr>
        </p:nvGraphicFramePr>
        <p:xfrm>
          <a:off x="2129" y="2118"/>
          <a:ext cx="2128" cy="2117"/>
        </p:xfrm>
        <a:graphic>
          <a:graphicData uri="http://schemas.openxmlformats.org/presentationml/2006/ole">
            <mc:AlternateContent xmlns:mc="http://schemas.openxmlformats.org/markup-compatibility/2006">
              <mc:Choice xmlns:v="urn:schemas-microsoft-com:vml" Requires="v">
                <p:oleObj spid="_x0000_s6165" name="think-cell Folie" r:id="rId23" imgW="370" imgH="371" progId="TCLayout.ActiveDocument.1">
                  <p:embed/>
                </p:oleObj>
              </mc:Choice>
              <mc:Fallback>
                <p:oleObj name="think-cell Folie" r:id="rId23" imgW="370" imgH="371" progId="TCLayout.ActiveDocument.1">
                  <p:embed/>
                  <p:pic>
                    <p:nvPicPr>
                      <p:cNvPr id="0" name=""/>
                      <p:cNvPicPr/>
                      <p:nvPr/>
                    </p:nvPicPr>
                    <p:blipFill>
                      <a:blip r:embed="rId24"/>
                      <a:stretch>
                        <a:fillRect/>
                      </a:stretch>
                    </p:blipFill>
                    <p:spPr>
                      <a:xfrm>
                        <a:off x="2129" y="2118"/>
                        <a:ext cx="2128" cy="211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EF2E493F-E79C-49D0-AD1A-A54ECDB807B2}"/>
              </a:ext>
            </a:extLst>
          </p:cNvPr>
          <p:cNvSpPr/>
          <p:nvPr userDrawn="1">
            <p:custDataLst>
              <p:tags r:id="rId22"/>
            </p:custDataLst>
          </p:nvPr>
        </p:nvSpPr>
        <p:spPr>
          <a:xfrm>
            <a:off x="0" y="0"/>
            <a:ext cx="212804"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2" b="0" i="0" baseline="0" dirty="0">
              <a:latin typeface="+mn-lt"/>
              <a:ea typeface="+mj-ea"/>
              <a:cs typeface="+mj-cs"/>
              <a:sym typeface="MarkPro-Bold" panose="020B0804020101010102" pitchFamily="34" charset="0"/>
            </a:endParaRPr>
          </a:p>
        </p:txBody>
      </p:sp>
      <p:sp>
        <p:nvSpPr>
          <p:cNvPr id="2" name="Title Placeholder 1">
            <a:extLst>
              <a:ext uri="{FF2B5EF4-FFF2-40B4-BE49-F238E27FC236}">
                <a16:creationId xmlns:a16="http://schemas.microsoft.com/office/drawing/2014/main" id="{59B70DAD-6B55-1441-903F-C0714AE77B88}"/>
              </a:ext>
            </a:extLst>
          </p:cNvPr>
          <p:cNvSpPr>
            <a:spLocks noGrp="1"/>
          </p:cNvSpPr>
          <p:nvPr>
            <p:ph type="title"/>
          </p:nvPr>
        </p:nvSpPr>
        <p:spPr>
          <a:xfrm>
            <a:off x="1117965" y="1058292"/>
            <a:ext cx="14122462" cy="861774"/>
          </a:xfrm>
          <a:prstGeom prst="rect">
            <a:avLst/>
          </a:prstGeom>
        </p:spPr>
        <p:txBody>
          <a:bodyPr vert="horz" wrap="square" lIns="0" tIns="0" rIns="0" bIns="0" rtlCol="0" anchor="t">
            <a:spAutoFit/>
          </a:bodyPr>
          <a:lstStyle/>
          <a:p>
            <a:r>
              <a:rPr lang="en-US" dirty="0"/>
              <a:t>Master Title.</a:t>
            </a:r>
            <a:br>
              <a:rPr lang="en-US" dirty="0"/>
            </a:br>
            <a:r>
              <a:rPr lang="en-US" dirty="0"/>
              <a:t>Two lines possible.</a:t>
            </a:r>
          </a:p>
        </p:txBody>
      </p:sp>
      <p:sp>
        <p:nvSpPr>
          <p:cNvPr id="16" name="Textplatzhalter 15">
            <a:extLst>
              <a:ext uri="{FF2B5EF4-FFF2-40B4-BE49-F238E27FC236}">
                <a16:creationId xmlns:a16="http://schemas.microsoft.com/office/drawing/2014/main" id="{9F373BCF-3B6C-4105-8FC4-30B13F2A34E6}"/>
              </a:ext>
            </a:extLst>
          </p:cNvPr>
          <p:cNvSpPr>
            <a:spLocks noGrp="1"/>
          </p:cNvSpPr>
          <p:nvPr>
            <p:ph type="body" idx="1"/>
          </p:nvPr>
        </p:nvSpPr>
        <p:spPr>
          <a:xfrm>
            <a:off x="1110417" y="2266951"/>
            <a:ext cx="14122470" cy="5761038"/>
          </a:xfrm>
          <a:prstGeom prst="rect">
            <a:avLst/>
          </a:prstGeom>
        </p:spPr>
        <p:txBody>
          <a:bodyPr vert="horz" lIns="0" tIns="0" rIns="0" bIns="0" rtlCol="0">
            <a:normAutofit/>
          </a:bodyPr>
          <a:lstStyle/>
          <a:p>
            <a:pPr lvl="0"/>
            <a:r>
              <a:rPr lang="en-US" dirty="0" err="1"/>
              <a:t>Mastertext</a:t>
            </a:r>
            <a:endParaRPr lang="en-US" dirty="0"/>
          </a:p>
          <a:p>
            <a:pPr lvl="1"/>
            <a:r>
              <a:rPr lang="en-US" dirty="0" err="1"/>
              <a:t>Mastertext</a:t>
            </a:r>
            <a:r>
              <a:rPr lang="en-US" dirty="0"/>
              <a:t> level 2</a:t>
            </a:r>
          </a:p>
          <a:p>
            <a:pPr lvl="2"/>
            <a:r>
              <a:rPr lang="en-US" dirty="0" err="1"/>
              <a:t>Mastertext</a:t>
            </a:r>
            <a:r>
              <a:rPr lang="en-US" dirty="0"/>
              <a:t> level 3</a:t>
            </a:r>
          </a:p>
          <a:p>
            <a:pPr lvl="3"/>
            <a:r>
              <a:rPr lang="en-US" dirty="0" err="1"/>
              <a:t>Mastertext</a:t>
            </a:r>
            <a:r>
              <a:rPr lang="en-US" dirty="0"/>
              <a:t> level 4</a:t>
            </a:r>
          </a:p>
          <a:p>
            <a:pPr lvl="4"/>
            <a:r>
              <a:rPr lang="en-US" dirty="0" err="1"/>
              <a:t>Mastertext</a:t>
            </a:r>
            <a:r>
              <a:rPr lang="en-US" dirty="0"/>
              <a:t> level 5</a:t>
            </a:r>
          </a:p>
        </p:txBody>
      </p:sp>
      <p:cxnSp>
        <p:nvCxnSpPr>
          <p:cNvPr id="8" name="Gerader Verbinder 7">
            <a:extLst>
              <a:ext uri="{FF2B5EF4-FFF2-40B4-BE49-F238E27FC236}">
                <a16:creationId xmlns:a16="http://schemas.microsoft.com/office/drawing/2014/main" id="{A5EC5F73-90DB-4E73-86BD-40CFDDE9F1A7}"/>
              </a:ext>
            </a:extLst>
          </p:cNvPr>
          <p:cNvCxnSpPr>
            <a:cxnSpLocks/>
          </p:cNvCxnSpPr>
          <p:nvPr userDrawn="1"/>
        </p:nvCxnSpPr>
        <p:spPr>
          <a:xfrm flipV="1">
            <a:off x="1114349" y="-51435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5C202-68BB-438F-A5B0-6C5F7D844DAB}"/>
              </a:ext>
            </a:extLst>
          </p:cNvPr>
          <p:cNvCxnSpPr>
            <a:cxnSpLocks/>
          </p:cNvCxnSpPr>
          <p:nvPr userDrawn="1"/>
        </p:nvCxnSpPr>
        <p:spPr>
          <a:xfrm flipV="1">
            <a:off x="1114349" y="930021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F49B6383-0981-41C4-A26A-95C2FC4DE986}"/>
              </a:ext>
            </a:extLst>
          </p:cNvPr>
          <p:cNvCxnSpPr>
            <a:cxnSpLocks/>
          </p:cNvCxnSpPr>
          <p:nvPr userDrawn="1"/>
        </p:nvCxnSpPr>
        <p:spPr>
          <a:xfrm rot="16200000" flipV="1">
            <a:off x="-383046" y="4380477"/>
            <a:ext cx="0" cy="38304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114A8ACE-2726-4BF2-B905-4D2A9EF7B809}"/>
              </a:ext>
            </a:extLst>
          </p:cNvPr>
          <p:cNvCxnSpPr>
            <a:cxnSpLocks/>
          </p:cNvCxnSpPr>
          <p:nvPr userDrawn="1"/>
        </p:nvCxnSpPr>
        <p:spPr>
          <a:xfrm flipV="1">
            <a:off x="8172450" y="-51435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E77B3AA5-6BF8-430D-9704-BF3C663813AF}"/>
              </a:ext>
            </a:extLst>
          </p:cNvPr>
          <p:cNvCxnSpPr>
            <a:cxnSpLocks/>
          </p:cNvCxnSpPr>
          <p:nvPr userDrawn="1"/>
        </p:nvCxnSpPr>
        <p:spPr>
          <a:xfrm flipV="1">
            <a:off x="8172450" y="930021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1550F4B1-436D-4A67-B15B-65B29B283BCD}"/>
              </a:ext>
            </a:extLst>
          </p:cNvPr>
          <p:cNvCxnSpPr>
            <a:cxnSpLocks/>
          </p:cNvCxnSpPr>
          <p:nvPr userDrawn="1"/>
        </p:nvCxnSpPr>
        <p:spPr>
          <a:xfrm flipV="1">
            <a:off x="15247793" y="-51435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11B5EAE7-5F55-4615-8BBF-5F412EE19CC4}"/>
              </a:ext>
            </a:extLst>
          </p:cNvPr>
          <p:cNvCxnSpPr>
            <a:cxnSpLocks/>
          </p:cNvCxnSpPr>
          <p:nvPr userDrawn="1"/>
        </p:nvCxnSpPr>
        <p:spPr>
          <a:xfrm flipV="1">
            <a:off x="15247793" y="9300210"/>
            <a:ext cx="0" cy="381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5F30BDFA-7D25-4CE0-A21A-93AC22A7A06D}"/>
              </a:ext>
            </a:extLst>
          </p:cNvPr>
          <p:cNvCxnSpPr>
            <a:cxnSpLocks/>
          </p:cNvCxnSpPr>
          <p:nvPr userDrawn="1"/>
        </p:nvCxnSpPr>
        <p:spPr>
          <a:xfrm rot="16200000" flipV="1">
            <a:off x="16723854" y="4380477"/>
            <a:ext cx="0" cy="38304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44216DED-BA80-DC42-89B5-9AE95B91BABE}"/>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12825443" y="8351038"/>
            <a:ext cx="1754301" cy="604352"/>
          </a:xfrm>
          <a:prstGeom prst="rect">
            <a:avLst/>
          </a:prstGeom>
        </p:spPr>
      </p:pic>
    </p:spTree>
    <p:extLst>
      <p:ext uri="{BB962C8B-B14F-4D97-AF65-F5344CB8AC3E}">
        <p14:creationId xmlns:p14="http://schemas.microsoft.com/office/powerpoint/2010/main" val="3963765844"/>
      </p:ext>
    </p:extLst>
  </p:cSld>
  <p:clrMap bg1="lt1" tx1="dk1" bg2="lt2" tx2="dk2" accent1="accent1" accent2="accent2" accent3="accent3" accent4="accent4" accent5="accent5" accent6="accent6" hlink="hlink" folHlink="folHlink"/>
  <p:sldLayoutIdLst>
    <p:sldLayoutId id="2147483675" r:id="rId1"/>
    <p:sldLayoutId id="2147483712" r:id="rId2"/>
    <p:sldLayoutId id="2147483650" r:id="rId3"/>
    <p:sldLayoutId id="2147483651" r:id="rId4"/>
    <p:sldLayoutId id="2147483713" r:id="rId5"/>
    <p:sldLayoutId id="2147483714" r:id="rId6"/>
    <p:sldLayoutId id="2147483715" r:id="rId7"/>
    <p:sldLayoutId id="2147483716" r:id="rId8"/>
    <p:sldLayoutId id="2147483725" r:id="rId9"/>
    <p:sldLayoutId id="2147483717" r:id="rId10"/>
    <p:sldLayoutId id="2147483726" r:id="rId11"/>
    <p:sldLayoutId id="2147483718" r:id="rId12"/>
    <p:sldLayoutId id="2147483719" r:id="rId13"/>
    <p:sldLayoutId id="2147483720" r:id="rId14"/>
    <p:sldLayoutId id="2147483721" r:id="rId15"/>
    <p:sldLayoutId id="2147483722" r:id="rId16"/>
    <p:sldLayoutId id="2147483723" r:id="rId17"/>
    <p:sldLayoutId id="2147483724" r:id="rId18"/>
  </p:sldLayoutIdLst>
  <p:hf hdr="0" dt="0"/>
  <p:txStyles>
    <p:titleStyle>
      <a:lvl1pPr algn="l" defTabSz="915040" rtl="0" eaLnBrk="1" latinLnBrk="0" hangingPunct="1">
        <a:lnSpc>
          <a:spcPct val="100000"/>
        </a:lnSpc>
        <a:spcBef>
          <a:spcPct val="0"/>
        </a:spcBef>
        <a:buNone/>
        <a:defRPr sz="2800" b="1" i="0" kern="1200">
          <a:solidFill>
            <a:schemeClr val="tx1"/>
          </a:solidFill>
          <a:latin typeface="+mj-lt"/>
          <a:ea typeface="+mj-ea"/>
          <a:cs typeface="+mj-cs"/>
        </a:defRPr>
      </a:lvl1pPr>
    </p:titleStyle>
    <p:bodyStyle>
      <a:lvl1pPr marL="0" indent="0" algn="l" defTabSz="915040" rtl="0" eaLnBrk="1" latinLnBrk="0" hangingPunct="1">
        <a:lnSpc>
          <a:spcPct val="100000"/>
        </a:lnSpc>
        <a:spcBef>
          <a:spcPts val="200"/>
        </a:spcBef>
        <a:spcAft>
          <a:spcPts val="0"/>
        </a:spcAft>
        <a:buFont typeface="Arial" panose="020B0604020202020204" pitchFamily="34" charset="0"/>
        <a:buNone/>
        <a:defRPr sz="1801" b="0" i="0" kern="1200">
          <a:solidFill>
            <a:schemeClr val="tx1"/>
          </a:solidFill>
          <a:latin typeface="+mn-lt"/>
          <a:ea typeface="+mn-ea"/>
          <a:cs typeface="+mn-cs"/>
        </a:defRPr>
      </a:lvl1pPr>
      <a:lvl2pPr marL="180126"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2pPr>
      <a:lvl3pPr marL="360252"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3pPr>
      <a:lvl4pPr marL="540378"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4pPr>
      <a:lvl5pPr marL="720504" marR="0" indent="-180126" algn="l" defTabSz="915040" rtl="0" eaLnBrk="1" fontAlgn="auto" latinLnBrk="0" hangingPunct="1">
        <a:lnSpc>
          <a:spcPct val="100000"/>
        </a:lnSpc>
        <a:spcBef>
          <a:spcPts val="200"/>
        </a:spcBef>
        <a:spcAft>
          <a:spcPts val="0"/>
        </a:spcAft>
        <a:buClrTx/>
        <a:buSzTx/>
        <a:buFont typeface="Wingdings" panose="05000000000000000000" pitchFamily="2" charset="2"/>
        <a:buChar char="§"/>
        <a:tabLst/>
        <a:defRPr sz="1801" b="0" i="0" kern="1200">
          <a:solidFill>
            <a:schemeClr val="tx1"/>
          </a:solidFill>
          <a:latin typeface="+mn-lt"/>
          <a:ea typeface="+mn-ea"/>
          <a:cs typeface="+mn-cs"/>
        </a:defRPr>
      </a:lvl5pPr>
      <a:lvl6pPr marL="251636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388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3140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892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de-DE"/>
      </a:defPPr>
      <a:lvl1pPr marL="0" algn="l" defTabSz="915040" rtl="0" eaLnBrk="1" latinLnBrk="0" hangingPunct="1">
        <a:defRPr sz="1801" kern="1200">
          <a:solidFill>
            <a:schemeClr val="tx1"/>
          </a:solidFill>
          <a:latin typeface="+mn-lt"/>
          <a:ea typeface="+mn-ea"/>
          <a:cs typeface="+mn-cs"/>
        </a:defRPr>
      </a:lvl1pPr>
      <a:lvl2pPr marL="457520" algn="l" defTabSz="915040" rtl="0" eaLnBrk="1" latinLnBrk="0" hangingPunct="1">
        <a:defRPr sz="1801" kern="1200">
          <a:solidFill>
            <a:schemeClr val="tx1"/>
          </a:solidFill>
          <a:latin typeface="+mn-lt"/>
          <a:ea typeface="+mn-ea"/>
          <a:cs typeface="+mn-cs"/>
        </a:defRPr>
      </a:lvl2pPr>
      <a:lvl3pPr marL="915040" algn="l" defTabSz="915040" rtl="0" eaLnBrk="1" latinLnBrk="0" hangingPunct="1">
        <a:defRPr sz="1801" kern="1200">
          <a:solidFill>
            <a:schemeClr val="tx1"/>
          </a:solidFill>
          <a:latin typeface="+mn-lt"/>
          <a:ea typeface="+mn-ea"/>
          <a:cs typeface="+mn-cs"/>
        </a:defRPr>
      </a:lvl3pPr>
      <a:lvl4pPr marL="1372560" algn="l" defTabSz="915040" rtl="0" eaLnBrk="1" latinLnBrk="0" hangingPunct="1">
        <a:defRPr sz="1801" kern="1200">
          <a:solidFill>
            <a:schemeClr val="tx1"/>
          </a:solidFill>
          <a:latin typeface="+mn-lt"/>
          <a:ea typeface="+mn-ea"/>
          <a:cs typeface="+mn-cs"/>
        </a:defRPr>
      </a:lvl4pPr>
      <a:lvl5pPr marL="1830080" algn="l" defTabSz="915040" rtl="0" eaLnBrk="1" latinLnBrk="0" hangingPunct="1">
        <a:defRPr sz="1801" kern="1200">
          <a:solidFill>
            <a:schemeClr val="tx1"/>
          </a:solidFill>
          <a:latin typeface="+mn-lt"/>
          <a:ea typeface="+mn-ea"/>
          <a:cs typeface="+mn-cs"/>
        </a:defRPr>
      </a:lvl5pPr>
      <a:lvl6pPr marL="2287600" algn="l" defTabSz="915040" rtl="0" eaLnBrk="1" latinLnBrk="0" hangingPunct="1">
        <a:defRPr sz="1801" kern="1200">
          <a:solidFill>
            <a:schemeClr val="tx1"/>
          </a:solidFill>
          <a:latin typeface="+mn-lt"/>
          <a:ea typeface="+mn-ea"/>
          <a:cs typeface="+mn-cs"/>
        </a:defRPr>
      </a:lvl6pPr>
      <a:lvl7pPr marL="2745120" algn="l" defTabSz="915040" rtl="0" eaLnBrk="1" latinLnBrk="0" hangingPunct="1">
        <a:defRPr sz="1801" kern="1200">
          <a:solidFill>
            <a:schemeClr val="tx1"/>
          </a:solidFill>
          <a:latin typeface="+mn-lt"/>
          <a:ea typeface="+mn-ea"/>
          <a:cs typeface="+mn-cs"/>
        </a:defRPr>
      </a:lvl7pPr>
      <a:lvl8pPr marL="3202640" algn="l" defTabSz="915040" rtl="0" eaLnBrk="1" latinLnBrk="0" hangingPunct="1">
        <a:defRPr sz="1801" kern="1200">
          <a:solidFill>
            <a:schemeClr val="tx1"/>
          </a:solidFill>
          <a:latin typeface="+mn-lt"/>
          <a:ea typeface="+mn-ea"/>
          <a:cs typeface="+mn-cs"/>
        </a:defRPr>
      </a:lvl8pPr>
      <a:lvl9pPr marL="3660160" algn="l" defTabSz="915040"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9" pos="5148" userDrawn="1">
          <p15:clr>
            <a:srgbClr val="F26B43"/>
          </p15:clr>
        </p15:guide>
        <p15:guide id="11" pos="699" userDrawn="1">
          <p15:clr>
            <a:srgbClr val="F26B43"/>
          </p15:clr>
        </p15:guide>
        <p15:guide id="12" pos="9596" userDrawn="1">
          <p15:clr>
            <a:srgbClr val="F26B43"/>
          </p15:clr>
        </p15:guide>
        <p15:guide id="14" orient="horz" pos="5057" userDrawn="1">
          <p15:clr>
            <a:srgbClr val="F26B43"/>
          </p15:clr>
        </p15:guide>
        <p15:guide id="15" orient="horz" pos="6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6.xml"/><Relationship Id="rId7" Type="http://schemas.openxmlformats.org/officeDocument/2006/relationships/image" Target="../media/image6.emf"/><Relationship Id="rId2" Type="http://schemas.openxmlformats.org/officeDocument/2006/relationships/tags" Target="../tags/tag32.xml"/><Relationship Id="rId1" Type="http://schemas.openxmlformats.org/officeDocument/2006/relationships/vmlDrawing" Target="../drawings/vmlDrawing25.vml"/><Relationship Id="rId6" Type="http://schemas.openxmlformats.org/officeDocument/2006/relationships/oleObject" Target="../embeddings/oleObject21.bin"/><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6.png"/><Relationship Id="rId2" Type="http://schemas.openxmlformats.org/officeDocument/2006/relationships/tags" Target="../tags/tag3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vmlDrawing" Target="../drawings/vmlDrawing27.vml"/><Relationship Id="rId6" Type="http://schemas.openxmlformats.org/officeDocument/2006/relationships/image" Target="../media/image17.png"/><Relationship Id="rId5" Type="http://schemas.openxmlformats.org/officeDocument/2006/relationships/image" Target="../media/image6.emf"/><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vmlDrawing" Target="../drawings/vmlDrawing28.vml"/><Relationship Id="rId5" Type="http://schemas.openxmlformats.org/officeDocument/2006/relationships/image" Target="../media/image6.e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36.xml"/><Relationship Id="rId1" Type="http://schemas.openxmlformats.org/officeDocument/2006/relationships/vmlDrawing" Target="../drawings/vmlDrawing29.vml"/><Relationship Id="rId6" Type="http://schemas.openxmlformats.org/officeDocument/2006/relationships/image" Target="../media/image18.png"/><Relationship Id="rId5" Type="http://schemas.openxmlformats.org/officeDocument/2006/relationships/image" Target="../media/image6.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9.xml"/><Relationship Id="rId1" Type="http://schemas.openxmlformats.org/officeDocument/2006/relationships/vmlDrawing" Target="../drawings/vmlDrawing22.vml"/><Relationship Id="rId6" Type="http://schemas.openxmlformats.org/officeDocument/2006/relationships/image" Target="../media/image6.emf"/><Relationship Id="rId5" Type="http://schemas.openxmlformats.org/officeDocument/2006/relationships/oleObject" Target="../embeddings/oleObject21.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0.png"/><Relationship Id="rId2" Type="http://schemas.openxmlformats.org/officeDocument/2006/relationships/tags" Target="../tags/tag30.xml"/><Relationship Id="rId1" Type="http://schemas.openxmlformats.org/officeDocument/2006/relationships/vmlDrawing" Target="../drawings/vmlDrawing23.vml"/><Relationship Id="rId6" Type="http://schemas.openxmlformats.org/officeDocument/2006/relationships/image" Target="../media/image9.png"/><Relationship Id="rId5" Type="http://schemas.openxmlformats.org/officeDocument/2006/relationships/image" Target="../media/image6.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2.png"/><Relationship Id="rId2" Type="http://schemas.openxmlformats.org/officeDocument/2006/relationships/tags" Target="../tags/tag31.xml"/><Relationship Id="rId1" Type="http://schemas.openxmlformats.org/officeDocument/2006/relationships/vmlDrawing" Target="../drawings/vmlDrawing24.vml"/><Relationship Id="rId6" Type="http://schemas.openxmlformats.org/officeDocument/2006/relationships/image" Target="../media/image11.jpeg"/><Relationship Id="rId5" Type="http://schemas.openxmlformats.org/officeDocument/2006/relationships/image" Target="../media/image6.e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0AD97EB-C5DB-4FA3-9A2C-C50AED1DD16C}"/>
              </a:ext>
            </a:extLst>
          </p:cNvPr>
          <p:cNvGraphicFramePr>
            <a:graphicFrameLocks noChangeAspect="1"/>
          </p:cNvGraphicFramePr>
          <p:nvPr>
            <p:custDataLst>
              <p:tags r:id="rId2"/>
            </p:custDataLst>
            <p:extLst>
              <p:ext uri="{D42A27DB-BD31-4B8C-83A1-F6EECF244321}">
                <p14:modId xmlns:p14="http://schemas.microsoft.com/office/powerpoint/2010/main" val="3619969953"/>
              </p:ext>
            </p:extLst>
          </p:nvPr>
        </p:nvGraphicFramePr>
        <p:xfrm>
          <a:off x="2073097" y="1142256"/>
          <a:ext cx="1589" cy="1589"/>
        </p:xfrm>
        <a:graphic>
          <a:graphicData uri="http://schemas.openxmlformats.org/presentationml/2006/ole">
            <mc:AlternateContent xmlns:mc="http://schemas.openxmlformats.org/markup-compatibility/2006">
              <mc:Choice xmlns:v="urn:schemas-microsoft-com:vml" Requires="v">
                <p:oleObj spid="_x0000_s25621" name="think-cell Folie" r:id="rId6" imgW="370" imgH="371" progId="TCLayout.ActiveDocument.1">
                  <p:embed/>
                </p:oleObj>
              </mc:Choice>
              <mc:Fallback>
                <p:oleObj name="think-cell Folie" r:id="rId6" imgW="370" imgH="371" progId="TCLayout.ActiveDocument.1">
                  <p:embed/>
                  <p:pic>
                    <p:nvPicPr>
                      <p:cNvPr id="0" name=""/>
                      <p:cNvPicPr/>
                      <p:nvPr/>
                    </p:nvPicPr>
                    <p:blipFill>
                      <a:blip r:embed="rId7"/>
                      <a:stretch>
                        <a:fillRect/>
                      </a:stretch>
                    </p:blipFill>
                    <p:spPr>
                      <a:xfrm>
                        <a:off x="2073097" y="1142256"/>
                        <a:ext cx="1589" cy="1589"/>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C6A882B3-90C6-4ED9-9E69-875AF49D0BF5}"/>
              </a:ext>
            </a:extLst>
          </p:cNvPr>
          <p:cNvSpPr/>
          <p:nvPr>
            <p:custDataLst>
              <p:tags r:id="rId3"/>
            </p:custDataLst>
          </p:nvPr>
        </p:nvSpPr>
        <p:spPr bwMode="gray">
          <a:xfrm>
            <a:off x="2071508" y="1140667"/>
            <a:ext cx="158858" cy="158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5404" dirty="0">
              <a:ea typeface="+mj-ea"/>
              <a:cs typeface="+mj-cs"/>
              <a:sym typeface="MarkPro-Bold" panose="020B0804020101010102" pitchFamily="34" charset="0"/>
            </a:endParaRPr>
          </a:p>
        </p:txBody>
      </p:sp>
      <p:sp>
        <p:nvSpPr>
          <p:cNvPr id="3" name="Titel 2">
            <a:extLst>
              <a:ext uri="{FF2B5EF4-FFF2-40B4-BE49-F238E27FC236}">
                <a16:creationId xmlns:a16="http://schemas.microsoft.com/office/drawing/2014/main" id="{D197A68B-3A5C-4502-8A0C-D802C5AB4CF6}"/>
              </a:ext>
            </a:extLst>
          </p:cNvPr>
          <p:cNvSpPr>
            <a:spLocks noGrp="1"/>
          </p:cNvSpPr>
          <p:nvPr>
            <p:ph type="title"/>
          </p:nvPr>
        </p:nvSpPr>
        <p:spPr bwMode="gray">
          <a:xfrm>
            <a:off x="1109663" y="3988283"/>
            <a:ext cx="8176293" cy="1477328"/>
          </a:xfrm>
        </p:spPr>
        <p:txBody>
          <a:bodyPr vert="horz"/>
          <a:lstStyle/>
          <a:p>
            <a:r>
              <a:rPr lang="en-US" dirty="0"/>
              <a:t>App containerization /</a:t>
            </a:r>
            <a:br>
              <a:rPr lang="en-US" dirty="0"/>
            </a:br>
            <a:r>
              <a:rPr lang="en-US" dirty="0"/>
              <a:t>Docker hands-on</a:t>
            </a:r>
          </a:p>
        </p:txBody>
      </p:sp>
      <p:sp>
        <p:nvSpPr>
          <p:cNvPr id="10" name="Textplatzhalter 9">
            <a:extLst>
              <a:ext uri="{FF2B5EF4-FFF2-40B4-BE49-F238E27FC236}">
                <a16:creationId xmlns:a16="http://schemas.microsoft.com/office/drawing/2014/main" id="{E7004527-71D2-4DF3-8F53-6173CA60A55B}"/>
              </a:ext>
            </a:extLst>
          </p:cNvPr>
          <p:cNvSpPr>
            <a:spLocks noGrp="1"/>
          </p:cNvSpPr>
          <p:nvPr>
            <p:ph type="body" sz="quarter" idx="12"/>
          </p:nvPr>
        </p:nvSpPr>
        <p:spPr bwMode="gray">
          <a:xfrm>
            <a:off x="1109663" y="5870562"/>
            <a:ext cx="8176293" cy="492443"/>
          </a:xfrm>
        </p:spPr>
        <p:txBody>
          <a:bodyPr/>
          <a:lstStyle/>
          <a:p>
            <a:r>
              <a:rPr lang="en-US" dirty="0"/>
              <a:t>Concepts, examples and live demo</a:t>
            </a:r>
          </a:p>
        </p:txBody>
      </p:sp>
      <p:sp>
        <p:nvSpPr>
          <p:cNvPr id="7" name="Fußzeilenplatzhalter 6">
            <a:extLst>
              <a:ext uri="{FF2B5EF4-FFF2-40B4-BE49-F238E27FC236}">
                <a16:creationId xmlns:a16="http://schemas.microsoft.com/office/drawing/2014/main" id="{64D89C10-98DD-41A5-BA94-92D4BB19ACF7}"/>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2" name="Textplatzhalter 1">
            <a:extLst>
              <a:ext uri="{FF2B5EF4-FFF2-40B4-BE49-F238E27FC236}">
                <a16:creationId xmlns:a16="http://schemas.microsoft.com/office/drawing/2014/main" id="{E396A169-A6BE-4F0A-A88B-A9C2DBB5923A}"/>
              </a:ext>
            </a:extLst>
          </p:cNvPr>
          <p:cNvSpPr>
            <a:spLocks noGrp="1"/>
          </p:cNvSpPr>
          <p:nvPr>
            <p:ph type="body" sz="quarter" idx="10"/>
          </p:nvPr>
        </p:nvSpPr>
        <p:spPr bwMode="gray">
          <a:xfrm>
            <a:off x="1109663" y="3405664"/>
            <a:ext cx="3243734" cy="184923"/>
          </a:xfrm>
        </p:spPr>
        <p:txBody>
          <a:bodyPr>
            <a:normAutofit/>
          </a:bodyPr>
          <a:lstStyle/>
          <a:p>
            <a:r>
              <a:rPr lang="en-US" dirty="0"/>
              <a:t>20/04/22 – Florianopolis, Brazil – Renan Rendon</a:t>
            </a:r>
          </a:p>
        </p:txBody>
      </p:sp>
    </p:spTree>
    <p:extLst>
      <p:ext uri="{BB962C8B-B14F-4D97-AF65-F5344CB8AC3E}">
        <p14:creationId xmlns:p14="http://schemas.microsoft.com/office/powerpoint/2010/main" val="16528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Agrupar 10">
            <a:extLst>
              <a:ext uri="{FF2B5EF4-FFF2-40B4-BE49-F238E27FC236}">
                <a16:creationId xmlns:a16="http://schemas.microsoft.com/office/drawing/2014/main" id="{E1DAEF35-CEFD-4967-A3D0-5AD0FF5DF8C8}"/>
              </a:ext>
            </a:extLst>
          </p:cNvPr>
          <p:cNvGrpSpPr/>
          <p:nvPr/>
        </p:nvGrpSpPr>
        <p:grpSpPr>
          <a:xfrm>
            <a:off x="813696" y="3626460"/>
            <a:ext cx="8601665" cy="3777864"/>
            <a:chOff x="813696" y="3626460"/>
            <a:chExt cx="8601665" cy="3777864"/>
          </a:xfrm>
        </p:grpSpPr>
        <p:pic>
          <p:nvPicPr>
            <p:cNvPr id="8" name="Imagem 7">
              <a:extLst>
                <a:ext uri="{FF2B5EF4-FFF2-40B4-BE49-F238E27FC236}">
                  <a16:creationId xmlns:a16="http://schemas.microsoft.com/office/drawing/2014/main" id="{FFB62C6F-DB9A-4CC7-A1F2-EFCC1257458F}"/>
                </a:ext>
              </a:extLst>
            </p:cNvPr>
            <p:cNvPicPr>
              <a:picLocks noChangeAspect="1"/>
            </p:cNvPicPr>
            <p:nvPr/>
          </p:nvPicPr>
          <p:blipFill>
            <a:blip r:embed="rId4"/>
            <a:stretch>
              <a:fillRect/>
            </a:stretch>
          </p:blipFill>
          <p:spPr>
            <a:xfrm>
              <a:off x="813696" y="3626460"/>
              <a:ext cx="8601665" cy="3777864"/>
            </a:xfrm>
            <a:prstGeom prst="rect">
              <a:avLst/>
            </a:prstGeom>
          </p:spPr>
        </p:pic>
        <p:pic>
          <p:nvPicPr>
            <p:cNvPr id="14" name="Imagem 13">
              <a:extLst>
                <a:ext uri="{FF2B5EF4-FFF2-40B4-BE49-F238E27FC236}">
                  <a16:creationId xmlns:a16="http://schemas.microsoft.com/office/drawing/2014/main" id="{C16FBA0B-808D-4789-8D3A-F67980AFC5D4}"/>
                </a:ext>
              </a:extLst>
            </p:cNvPr>
            <p:cNvPicPr>
              <a:picLocks noChangeAspect="1"/>
            </p:cNvPicPr>
            <p:nvPr/>
          </p:nvPicPr>
          <p:blipFill>
            <a:blip r:embed="rId5"/>
            <a:stretch>
              <a:fillRect/>
            </a:stretch>
          </p:blipFill>
          <p:spPr>
            <a:xfrm>
              <a:off x="4340145" y="3804961"/>
              <a:ext cx="1447800" cy="437072"/>
            </a:xfrm>
            <a:prstGeom prst="rect">
              <a:avLst/>
            </a:prstGeom>
          </p:spPr>
        </p:pic>
      </p:grpSp>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70" name="think-cell Folie" r:id="rId6" imgW="383" imgH="384" progId="TCLayout.ActiveDocument.1">
                  <p:embed/>
                </p:oleObj>
              </mc:Choice>
              <mc:Fallback>
                <p:oleObj name="think-cell Folie" r:id="rId6"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10</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3280413" y="6918753"/>
            <a:ext cx="6904735" cy="1590179"/>
          </a:xfrm>
        </p:spPr>
        <p:txBody>
          <a:bodyPr/>
          <a:lstStyle/>
          <a:p>
            <a:r>
              <a:rPr lang="en-US" sz="2000" b="1" dirty="0"/>
              <a:t>Docker Hub </a:t>
            </a:r>
            <a:r>
              <a:rPr lang="en-US" sz="2000" dirty="0"/>
              <a:t>is a hosted repository service provided by Docker for finding and sharing container images with your team</a:t>
            </a:r>
          </a:p>
          <a:p>
            <a:endParaRPr lang="en-US" sz="2000" dirty="0"/>
          </a:p>
          <a:p>
            <a:r>
              <a:rPr lang="en-US" sz="2000" dirty="0"/>
              <a:t>https://hub.docker.com/</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Docker life </a:t>
            </a:r>
            <a:r>
              <a:rPr lang="en-US" dirty="0" err="1"/>
              <a:t>cicle</a:t>
            </a:r>
            <a:endParaRPr lang="en-US" dirty="0"/>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sp>
        <p:nvSpPr>
          <p:cNvPr id="15" name="Textplatzhalter 3">
            <a:extLst>
              <a:ext uri="{FF2B5EF4-FFF2-40B4-BE49-F238E27FC236}">
                <a16:creationId xmlns:a16="http://schemas.microsoft.com/office/drawing/2014/main" id="{8E993EC4-F155-42C2-A8B5-422CE39F8FD8}"/>
              </a:ext>
            </a:extLst>
          </p:cNvPr>
          <p:cNvSpPr txBox="1">
            <a:spLocks/>
          </p:cNvSpPr>
          <p:nvPr/>
        </p:nvSpPr>
        <p:spPr>
          <a:xfrm>
            <a:off x="996045" y="1739676"/>
            <a:ext cx="9412875" cy="1308050"/>
          </a:xfrm>
          <a:prstGeom prst="rect">
            <a:avLst/>
          </a:prstGeom>
        </p:spPr>
        <p:txBody>
          <a:bodyPr vert="horz" wrap="square" lIns="0" tIns="0" rIns="0" bIns="0" rtlCol="0">
            <a:spAutoFit/>
          </a:bodyPr>
          <a:lstStyle>
            <a:lvl1pPr marL="0" indent="0" algn="l" defTabSz="915040" rtl="0" eaLnBrk="1" latinLnBrk="0" hangingPunct="1">
              <a:lnSpc>
                <a:spcPct val="100000"/>
              </a:lnSpc>
              <a:spcBef>
                <a:spcPts val="200"/>
              </a:spcBef>
              <a:spcAft>
                <a:spcPts val="0"/>
              </a:spcAft>
              <a:buFont typeface="Arial" panose="020B0604020202020204" pitchFamily="34" charset="0"/>
              <a:buNone/>
              <a:defRPr sz="1800" b="0" i="0" kern="1200">
                <a:solidFill>
                  <a:schemeClr val="tx1"/>
                </a:solidFill>
                <a:latin typeface="+mn-lt"/>
                <a:ea typeface="+mn-ea"/>
                <a:cs typeface="+mn-cs"/>
              </a:defRPr>
            </a:lvl1pPr>
            <a:lvl2pPr marL="180126"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2pPr>
            <a:lvl3pPr marL="360252"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3pPr>
            <a:lvl4pPr marL="540378"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4pPr>
            <a:lvl5pPr marL="720504" marR="0" indent="-180126" algn="l" defTabSz="915040" rtl="0" eaLnBrk="1" fontAlgn="auto" latinLnBrk="0" hangingPunct="1">
              <a:lnSpc>
                <a:spcPct val="100000"/>
              </a:lnSpc>
              <a:spcBef>
                <a:spcPts val="200"/>
              </a:spcBef>
              <a:spcAft>
                <a:spcPts val="0"/>
              </a:spcAft>
              <a:buClrTx/>
              <a:buSzTx/>
              <a:buFont typeface="Wingdings" panose="05000000000000000000" pitchFamily="2" charset="2"/>
              <a:buChar char="§"/>
              <a:tabLst/>
              <a:defRPr sz="1801" b="0" i="0" kern="1200">
                <a:solidFill>
                  <a:schemeClr val="tx1"/>
                </a:solidFill>
                <a:latin typeface="+mn-lt"/>
                <a:ea typeface="+mn-ea"/>
                <a:cs typeface="+mn-cs"/>
              </a:defRPr>
            </a:lvl5pPr>
            <a:lvl6pPr marL="251636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388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3140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892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US" sz="2000" dirty="0"/>
              <a:t>On an </a:t>
            </a:r>
            <a:r>
              <a:rPr lang="en-US" sz="2000" b="1" dirty="0"/>
              <a:t>image</a:t>
            </a:r>
            <a:r>
              <a:rPr lang="en-US" sz="2000" dirty="0"/>
              <a:t> you define:</a:t>
            </a:r>
          </a:p>
          <a:p>
            <a:pPr marL="342900" indent="-342900">
              <a:buFont typeface="Wingdings" panose="05000000000000000000" pitchFamily="2" charset="2"/>
              <a:buChar char="v"/>
            </a:pPr>
            <a:r>
              <a:rPr lang="en-US" sz="2000" dirty="0"/>
              <a:t>Operating system</a:t>
            </a:r>
          </a:p>
          <a:p>
            <a:pPr marL="342900" indent="-342900">
              <a:buFont typeface="Wingdings" panose="05000000000000000000" pitchFamily="2" charset="2"/>
              <a:buChar char="v"/>
            </a:pPr>
            <a:r>
              <a:rPr lang="en-US" sz="2000" dirty="0"/>
              <a:t>Dependencies and rules</a:t>
            </a:r>
          </a:p>
          <a:p>
            <a:pPr marL="342900" indent="-342900">
              <a:buFont typeface="Wingdings" panose="05000000000000000000" pitchFamily="2" charset="2"/>
              <a:buChar char="v"/>
            </a:pPr>
            <a:r>
              <a:rPr lang="en-US" sz="2000" dirty="0"/>
              <a:t>Use it on containers</a:t>
            </a:r>
          </a:p>
        </p:txBody>
      </p:sp>
      <p:pic>
        <p:nvPicPr>
          <p:cNvPr id="9" name="Imagem 8">
            <a:extLst>
              <a:ext uri="{FF2B5EF4-FFF2-40B4-BE49-F238E27FC236}">
                <a16:creationId xmlns:a16="http://schemas.microsoft.com/office/drawing/2014/main" id="{3DB5C76A-51E3-443C-BF3B-BD376FCCD301}"/>
              </a:ext>
            </a:extLst>
          </p:cNvPr>
          <p:cNvPicPr>
            <a:picLocks noChangeAspect="1"/>
          </p:cNvPicPr>
          <p:nvPr/>
        </p:nvPicPr>
        <p:blipFill>
          <a:blip r:embed="rId8"/>
          <a:stretch>
            <a:fillRect/>
          </a:stretch>
        </p:blipFill>
        <p:spPr>
          <a:xfrm>
            <a:off x="9731533" y="3653150"/>
            <a:ext cx="6463549" cy="3777864"/>
          </a:xfrm>
          <a:prstGeom prst="rect">
            <a:avLst/>
          </a:prstGeom>
        </p:spPr>
      </p:pic>
    </p:spTree>
    <p:extLst>
      <p:ext uri="{BB962C8B-B14F-4D97-AF65-F5344CB8AC3E}">
        <p14:creationId xmlns:p14="http://schemas.microsoft.com/office/powerpoint/2010/main" val="26248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6" presetClass="entr" presetSubtype="16" fill="hold" grpId="0" nodeType="afterEffect">
                                  <p:stCondLst>
                                    <p:cond delay="50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par>
                          <p:cTn id="13" fill="hold">
                            <p:stCondLst>
                              <p:cond delay="8500"/>
                            </p:stCondLst>
                            <p:childTnLst>
                              <p:par>
                                <p:cTn id="14" presetID="6" presetClass="entr" presetSubtype="16" fill="hold" grpId="0" nodeType="afterEffect">
                                  <p:stCondLst>
                                    <p:cond delay="500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circle(in)">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E6ABBF1-6349-475E-B3A8-A755A1C5A93F}"/>
              </a:ext>
            </a:extLst>
          </p:cNvPr>
          <p:cNvSpPr>
            <a:spLocks noGrp="1"/>
          </p:cNvSpPr>
          <p:nvPr>
            <p:ph type="body" sz="quarter" idx="63"/>
          </p:nvPr>
        </p:nvSpPr>
        <p:spPr>
          <a:xfrm>
            <a:off x="9779990" y="4076096"/>
            <a:ext cx="5451726" cy="738664"/>
          </a:xfrm>
        </p:spPr>
        <p:txBody>
          <a:bodyPr/>
          <a:lstStyle/>
          <a:p>
            <a:r>
              <a:rPr lang="en-US" sz="4800" dirty="0"/>
              <a:t>Web application</a:t>
            </a:r>
          </a:p>
        </p:txBody>
      </p:sp>
      <p:sp>
        <p:nvSpPr>
          <p:cNvPr id="3" name="Textplatzhalter 2">
            <a:extLst>
              <a:ext uri="{FF2B5EF4-FFF2-40B4-BE49-F238E27FC236}">
                <a16:creationId xmlns:a16="http://schemas.microsoft.com/office/drawing/2014/main" id="{823057B8-E60C-4E7B-B788-54E5FFA145C9}"/>
              </a:ext>
            </a:extLst>
          </p:cNvPr>
          <p:cNvSpPr>
            <a:spLocks noGrp="1"/>
          </p:cNvSpPr>
          <p:nvPr>
            <p:ph type="body" sz="quarter" idx="16"/>
          </p:nvPr>
        </p:nvSpPr>
        <p:spPr>
          <a:xfrm>
            <a:off x="9779990" y="6021591"/>
            <a:ext cx="5453660" cy="277127"/>
          </a:xfrm>
        </p:spPr>
        <p:txBody>
          <a:bodyPr/>
          <a:lstStyle/>
          <a:p>
            <a:r>
              <a:rPr lang="en-US" dirty="0"/>
              <a:t>Traditional scenario</a:t>
            </a:r>
          </a:p>
        </p:txBody>
      </p:sp>
      <p:sp>
        <p:nvSpPr>
          <p:cNvPr id="4" name="Textplatzhalter 3">
            <a:extLst>
              <a:ext uri="{FF2B5EF4-FFF2-40B4-BE49-F238E27FC236}">
                <a16:creationId xmlns:a16="http://schemas.microsoft.com/office/drawing/2014/main" id="{A3E8DCBC-A89A-40C7-8447-B77C9C62C306}"/>
              </a:ext>
            </a:extLst>
          </p:cNvPr>
          <p:cNvSpPr>
            <a:spLocks noGrp="1"/>
          </p:cNvSpPr>
          <p:nvPr>
            <p:ph type="body" sz="quarter" idx="14"/>
          </p:nvPr>
        </p:nvSpPr>
        <p:spPr>
          <a:xfrm>
            <a:off x="9779991" y="1981246"/>
            <a:ext cx="1603003" cy="1384995"/>
          </a:xfrm>
        </p:spPr>
        <p:txBody>
          <a:bodyPr/>
          <a:lstStyle/>
          <a:p>
            <a:r>
              <a:rPr lang="en-US" dirty="0"/>
              <a:t>04.</a:t>
            </a:r>
          </a:p>
        </p:txBody>
      </p:sp>
    </p:spTree>
    <p:extLst>
      <p:ext uri="{BB962C8B-B14F-4D97-AF65-F5344CB8AC3E}">
        <p14:creationId xmlns:p14="http://schemas.microsoft.com/office/powerpoint/2010/main" val="277338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0"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12</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1117965" y="1953036"/>
            <a:ext cx="9412875" cy="1256754"/>
          </a:xfrm>
        </p:spPr>
        <p:txBody>
          <a:bodyPr/>
          <a:lstStyle/>
          <a:p>
            <a:r>
              <a:rPr lang="en-US" sz="2000" dirty="0"/>
              <a:t>To publish a traditional web app, usually you need a web application server, a database server and an API to provide data to the frontend.</a:t>
            </a:r>
          </a:p>
          <a:p>
            <a:r>
              <a:rPr lang="en-US" sz="2000" dirty="0"/>
              <a:t>Developers must configure all local environment, with same software version, and dependencies</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Web application scenario</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pic>
        <p:nvPicPr>
          <p:cNvPr id="13" name="Imagem 12">
            <a:extLst>
              <a:ext uri="{FF2B5EF4-FFF2-40B4-BE49-F238E27FC236}">
                <a16:creationId xmlns:a16="http://schemas.microsoft.com/office/drawing/2014/main" id="{C517BB60-05D7-4A33-8E64-D60A2466687A}"/>
              </a:ext>
            </a:extLst>
          </p:cNvPr>
          <p:cNvPicPr>
            <a:picLocks noChangeAspect="1"/>
          </p:cNvPicPr>
          <p:nvPr/>
        </p:nvPicPr>
        <p:blipFill>
          <a:blip r:embed="rId6"/>
          <a:stretch>
            <a:fillRect/>
          </a:stretch>
        </p:blipFill>
        <p:spPr>
          <a:xfrm>
            <a:off x="3630418" y="3026046"/>
            <a:ext cx="6527925" cy="5683049"/>
          </a:xfrm>
          <a:prstGeom prst="rect">
            <a:avLst/>
          </a:prstGeom>
        </p:spPr>
      </p:pic>
      <p:pic>
        <p:nvPicPr>
          <p:cNvPr id="8" name="Imagem 7">
            <a:extLst>
              <a:ext uri="{FF2B5EF4-FFF2-40B4-BE49-F238E27FC236}">
                <a16:creationId xmlns:a16="http://schemas.microsoft.com/office/drawing/2014/main" id="{959AE086-EAD1-4B4A-A903-B6FFF77078CB}"/>
              </a:ext>
            </a:extLst>
          </p:cNvPr>
          <p:cNvPicPr>
            <a:picLocks noChangeAspect="1"/>
          </p:cNvPicPr>
          <p:nvPr/>
        </p:nvPicPr>
        <p:blipFill>
          <a:blip r:embed="rId7"/>
          <a:stretch>
            <a:fillRect/>
          </a:stretch>
        </p:blipFill>
        <p:spPr>
          <a:xfrm>
            <a:off x="7211405" y="6396713"/>
            <a:ext cx="2639902" cy="1535161"/>
          </a:xfrm>
          <a:prstGeom prst="rect">
            <a:avLst/>
          </a:prstGeom>
        </p:spPr>
      </p:pic>
      <p:sp>
        <p:nvSpPr>
          <p:cNvPr id="9" name="CaixaDeTexto 8">
            <a:extLst>
              <a:ext uri="{FF2B5EF4-FFF2-40B4-BE49-F238E27FC236}">
                <a16:creationId xmlns:a16="http://schemas.microsoft.com/office/drawing/2014/main" id="{21392CEF-793D-430D-AD1E-C9DF81752A85}"/>
              </a:ext>
            </a:extLst>
          </p:cNvPr>
          <p:cNvSpPr txBox="1"/>
          <p:nvPr/>
        </p:nvSpPr>
        <p:spPr>
          <a:xfrm>
            <a:off x="6894380" y="8085708"/>
            <a:ext cx="1810544" cy="403295"/>
          </a:xfrm>
          <a:prstGeom prst="rect">
            <a:avLst/>
          </a:prstGeom>
        </p:spPr>
        <p:txBody>
          <a:bodyPr vert="horz" wrap="none" lIns="0" tIns="0" rIns="0" bIns="0" rtlCol="0">
            <a:normAutofit/>
          </a:bodyPr>
          <a:lstStyle/>
          <a:p>
            <a:pPr algn="l"/>
            <a:r>
              <a:rPr lang="pt-BR" sz="1800" b="1" dirty="0" err="1">
                <a:latin typeface="Arial Black" panose="020B0A04020102020204" pitchFamily="34" charset="0"/>
              </a:rPr>
              <a:t>Dependencies</a:t>
            </a:r>
            <a:endParaRPr lang="en-US" sz="1800" b="1" dirty="0" err="1">
              <a:latin typeface="Arial Black" panose="020B0A04020102020204" pitchFamily="34" charset="0"/>
            </a:endParaRPr>
          </a:p>
        </p:txBody>
      </p:sp>
      <p:sp>
        <p:nvSpPr>
          <p:cNvPr id="14" name="CaixaDeTexto 13">
            <a:extLst>
              <a:ext uri="{FF2B5EF4-FFF2-40B4-BE49-F238E27FC236}">
                <a16:creationId xmlns:a16="http://schemas.microsoft.com/office/drawing/2014/main" id="{8007AA93-ED4A-4605-B7C4-0C82DA2AB59B}"/>
              </a:ext>
            </a:extLst>
          </p:cNvPr>
          <p:cNvSpPr txBox="1"/>
          <p:nvPr/>
        </p:nvSpPr>
        <p:spPr>
          <a:xfrm>
            <a:off x="9108337" y="7919165"/>
            <a:ext cx="1197706" cy="333088"/>
          </a:xfrm>
          <a:prstGeom prst="rect">
            <a:avLst/>
          </a:prstGeom>
        </p:spPr>
        <p:txBody>
          <a:bodyPr vert="horz" wrap="none" lIns="0" tIns="0" rIns="0" bIns="0" rtlCol="0">
            <a:normAutofit/>
          </a:bodyPr>
          <a:lstStyle/>
          <a:p>
            <a:pPr algn="l"/>
            <a:r>
              <a:rPr lang="pt-BR" sz="1800" b="1" dirty="0">
                <a:latin typeface="Arial Black" panose="020B0A04020102020204" pitchFamily="34" charset="0"/>
              </a:rPr>
              <a:t>Apache</a:t>
            </a:r>
            <a:endParaRPr lang="en-US" sz="1800" b="1" dirty="0" err="1">
              <a:latin typeface="Arial Black" panose="020B0A04020102020204" pitchFamily="34" charset="0"/>
            </a:endParaRPr>
          </a:p>
        </p:txBody>
      </p:sp>
    </p:spTree>
    <p:extLst>
      <p:ext uri="{BB962C8B-B14F-4D97-AF65-F5344CB8AC3E}">
        <p14:creationId xmlns:p14="http://schemas.microsoft.com/office/powerpoint/2010/main" val="278678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2500"/>
                            </p:stCondLst>
                            <p:childTnLst>
                              <p:par>
                                <p:cTn id="9" presetID="42" presetClass="entr" presetSubtype="0" fill="hold" nodeType="afterEffect">
                                  <p:stCondLst>
                                    <p:cond delay="2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6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7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6"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13</a:t>
            </a:fld>
            <a:endParaRPr lang="de-DE" dirty="0"/>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Web application containers scenario</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pic>
        <p:nvPicPr>
          <p:cNvPr id="11" name="Imagem 10">
            <a:extLst>
              <a:ext uri="{FF2B5EF4-FFF2-40B4-BE49-F238E27FC236}">
                <a16:creationId xmlns:a16="http://schemas.microsoft.com/office/drawing/2014/main" id="{97F68439-B238-4CE7-BC5C-16A0C86D4F84}"/>
              </a:ext>
            </a:extLst>
          </p:cNvPr>
          <p:cNvPicPr>
            <a:picLocks noChangeAspect="1"/>
          </p:cNvPicPr>
          <p:nvPr/>
        </p:nvPicPr>
        <p:blipFill>
          <a:blip r:embed="rId6"/>
          <a:stretch>
            <a:fillRect/>
          </a:stretch>
        </p:blipFill>
        <p:spPr>
          <a:xfrm>
            <a:off x="1117964" y="2328132"/>
            <a:ext cx="8681355" cy="5969039"/>
          </a:xfrm>
          <a:prstGeom prst="rect">
            <a:avLst/>
          </a:prstGeom>
        </p:spPr>
      </p:pic>
      <p:sp>
        <p:nvSpPr>
          <p:cNvPr id="15" name="Espaço Reservado para Texto 14">
            <a:extLst>
              <a:ext uri="{FF2B5EF4-FFF2-40B4-BE49-F238E27FC236}">
                <a16:creationId xmlns:a16="http://schemas.microsoft.com/office/drawing/2014/main" id="{EB21AAFD-8F27-4B57-94CA-068308A92EE8}"/>
              </a:ext>
            </a:extLst>
          </p:cNvPr>
          <p:cNvSpPr>
            <a:spLocks noGrp="1"/>
          </p:cNvSpPr>
          <p:nvPr>
            <p:ph type="body" sz="quarter" idx="16"/>
          </p:nvPr>
        </p:nvSpPr>
        <p:spPr>
          <a:xfrm>
            <a:off x="1117965" y="1770156"/>
            <a:ext cx="9412875" cy="276999"/>
          </a:xfrm>
        </p:spPr>
        <p:txBody>
          <a:bodyPr/>
          <a:lstStyle/>
          <a:p>
            <a:r>
              <a:rPr lang="en-US" dirty="0"/>
              <a:t>Trusted environments regarding software version and system dependencies</a:t>
            </a:r>
          </a:p>
        </p:txBody>
      </p:sp>
      <p:sp>
        <p:nvSpPr>
          <p:cNvPr id="16" name="Fußzeilenplatzhalter 1">
            <a:extLst>
              <a:ext uri="{FF2B5EF4-FFF2-40B4-BE49-F238E27FC236}">
                <a16:creationId xmlns:a16="http://schemas.microsoft.com/office/drawing/2014/main" id="{5DC8B5F3-4FDF-4911-AD50-E4B44D865F65}"/>
              </a:ext>
            </a:extLst>
          </p:cNvPr>
          <p:cNvSpPr>
            <a:spLocks noGrp="1"/>
          </p:cNvSpPr>
          <p:nvPr>
            <p:ph type="ftr" sz="quarter" idx="62"/>
          </p:nvPr>
        </p:nvSpPr>
        <p:spPr>
          <a:xfrm>
            <a:off x="1109663" y="8508932"/>
            <a:ext cx="4390136" cy="184923"/>
          </a:xfrm>
        </p:spPr>
        <p:txBody>
          <a:bodyPr/>
          <a:lstStyle/>
          <a:p>
            <a:r>
              <a:rPr lang="de-DE" dirty="0"/>
              <a:t>© 2021 | CONFIDENTIAL</a:t>
            </a:r>
          </a:p>
        </p:txBody>
      </p:sp>
    </p:spTree>
    <p:extLst>
      <p:ext uri="{BB962C8B-B14F-4D97-AF65-F5344CB8AC3E}">
        <p14:creationId xmlns:p14="http://schemas.microsoft.com/office/powerpoint/2010/main" val="29125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8"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14</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935085" y="1922556"/>
            <a:ext cx="9717675" cy="6617196"/>
          </a:xfrm>
        </p:spPr>
        <p:txBody>
          <a:bodyPr/>
          <a:lstStyle/>
          <a:p>
            <a:pPr marL="342900" indent="-342900">
              <a:buFont typeface="Wingdings" panose="05000000000000000000" pitchFamily="2" charset="2"/>
              <a:buChar char="Ø"/>
            </a:pPr>
            <a:r>
              <a:rPr lang="en-US" sz="2000" b="1" dirty="0"/>
              <a:t>Containerized applications start faster</a:t>
            </a:r>
            <a:r>
              <a:rPr lang="en-US" sz="2000" dirty="0"/>
              <a:t>. You don’t have to boot an entire server to start a containerized application. The server is already running; you just need to start a container to initialize your application. Containers can start in a few seconds, whereas it usually takes minutes to boot a virtual or bare-metal server and then start an application on it.</a:t>
            </a:r>
          </a:p>
          <a:p>
            <a:endParaRPr lang="en-US" sz="2000" dirty="0"/>
          </a:p>
          <a:p>
            <a:pPr marL="342900" indent="-342900">
              <a:buFont typeface="Wingdings" panose="05000000000000000000" pitchFamily="2" charset="2"/>
              <a:buChar char="Ø"/>
            </a:pPr>
            <a:r>
              <a:rPr lang="en-US" sz="2000" b="1" dirty="0"/>
              <a:t>Containerized applications are “denser.”</a:t>
            </a:r>
            <a:r>
              <a:rPr lang="en-US" sz="2000" dirty="0"/>
              <a:t> You can comfortably fit more applications onto a single bare-metal server when using containers than you could if you used virtual machines. You only need to run the container environment. As a result, you get higher application density.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Containerized applications are more scalable.</a:t>
            </a:r>
            <a:r>
              <a:rPr lang="en-US" sz="2000" dirty="0"/>
              <a:t> The ability to start containers faster than legacy infrastructure leads to more scalability. If you need more instances of your application, you can start them quickly by spinning up new containers.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Container environments have fewer configuration variables.</a:t>
            </a:r>
            <a:r>
              <a:rPr lang="en-US" sz="2000" dirty="0"/>
              <a:t> A Docker environment will look the same no matter which type of host operating system it runs on, or what the underlying hardware is that supports it. This means there are few configuration variables to worry about when setting up and managing a container environment.</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Containers’ Advantages over Legacy Infrastructure</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spTree>
    <p:extLst>
      <p:ext uri="{BB962C8B-B14F-4D97-AF65-F5344CB8AC3E}">
        <p14:creationId xmlns:p14="http://schemas.microsoft.com/office/powerpoint/2010/main" val="22425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E6ABBF1-6349-475E-B3A8-A755A1C5A93F}"/>
              </a:ext>
            </a:extLst>
          </p:cNvPr>
          <p:cNvSpPr>
            <a:spLocks noGrp="1"/>
          </p:cNvSpPr>
          <p:nvPr>
            <p:ph type="body" sz="quarter" idx="63"/>
          </p:nvPr>
        </p:nvSpPr>
        <p:spPr>
          <a:xfrm>
            <a:off x="9779990" y="4076096"/>
            <a:ext cx="5451726" cy="738664"/>
          </a:xfrm>
        </p:spPr>
        <p:txBody>
          <a:bodyPr/>
          <a:lstStyle/>
          <a:p>
            <a:r>
              <a:rPr lang="en-US" sz="4800" dirty="0"/>
              <a:t>Docker</a:t>
            </a:r>
          </a:p>
        </p:txBody>
      </p:sp>
      <p:sp>
        <p:nvSpPr>
          <p:cNvPr id="3" name="Textplatzhalter 2">
            <a:extLst>
              <a:ext uri="{FF2B5EF4-FFF2-40B4-BE49-F238E27FC236}">
                <a16:creationId xmlns:a16="http://schemas.microsoft.com/office/drawing/2014/main" id="{823057B8-E60C-4E7B-B788-54E5FFA145C9}"/>
              </a:ext>
            </a:extLst>
          </p:cNvPr>
          <p:cNvSpPr>
            <a:spLocks noGrp="1"/>
          </p:cNvSpPr>
          <p:nvPr>
            <p:ph type="body" sz="quarter" idx="16"/>
          </p:nvPr>
        </p:nvSpPr>
        <p:spPr>
          <a:xfrm>
            <a:off x="9779990" y="6021591"/>
            <a:ext cx="5453660" cy="277127"/>
          </a:xfrm>
        </p:spPr>
        <p:txBody>
          <a:bodyPr/>
          <a:lstStyle/>
          <a:p>
            <a:r>
              <a:rPr lang="en-US" dirty="0"/>
              <a:t>Hands-on demo</a:t>
            </a:r>
          </a:p>
        </p:txBody>
      </p:sp>
      <p:sp>
        <p:nvSpPr>
          <p:cNvPr id="4" name="Textplatzhalter 3">
            <a:extLst>
              <a:ext uri="{FF2B5EF4-FFF2-40B4-BE49-F238E27FC236}">
                <a16:creationId xmlns:a16="http://schemas.microsoft.com/office/drawing/2014/main" id="{A3E8DCBC-A89A-40C7-8447-B77C9C62C306}"/>
              </a:ext>
            </a:extLst>
          </p:cNvPr>
          <p:cNvSpPr>
            <a:spLocks noGrp="1"/>
          </p:cNvSpPr>
          <p:nvPr>
            <p:ph type="body" sz="quarter" idx="14"/>
          </p:nvPr>
        </p:nvSpPr>
        <p:spPr>
          <a:xfrm>
            <a:off x="9779991" y="1981246"/>
            <a:ext cx="1603003" cy="1384995"/>
          </a:xfrm>
        </p:spPr>
        <p:txBody>
          <a:bodyPr/>
          <a:lstStyle/>
          <a:p>
            <a:r>
              <a:rPr lang="en-US" dirty="0"/>
              <a:t>05.</a:t>
            </a:r>
          </a:p>
        </p:txBody>
      </p:sp>
    </p:spTree>
    <p:extLst>
      <p:ext uri="{BB962C8B-B14F-4D97-AF65-F5344CB8AC3E}">
        <p14:creationId xmlns:p14="http://schemas.microsoft.com/office/powerpoint/2010/main" val="363988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3"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16</a:t>
            </a:fld>
            <a:endParaRPr lang="de-DE" dirty="0"/>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Demo: infrastructure definition</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sp>
        <p:nvSpPr>
          <p:cNvPr id="8" name="Textplatzhalter 3">
            <a:extLst>
              <a:ext uri="{FF2B5EF4-FFF2-40B4-BE49-F238E27FC236}">
                <a16:creationId xmlns:a16="http://schemas.microsoft.com/office/drawing/2014/main" id="{8ECB29BA-5B92-4A0D-A6F0-A4349EB4E5C3}"/>
              </a:ext>
            </a:extLst>
          </p:cNvPr>
          <p:cNvSpPr>
            <a:spLocks noGrp="1"/>
          </p:cNvSpPr>
          <p:nvPr>
            <p:ph type="body" sz="quarter" idx="16"/>
          </p:nvPr>
        </p:nvSpPr>
        <p:spPr>
          <a:xfrm>
            <a:off x="935085" y="1922556"/>
            <a:ext cx="9717675" cy="3231654"/>
          </a:xfrm>
        </p:spPr>
        <p:txBody>
          <a:bodyPr/>
          <a:lstStyle/>
          <a:p>
            <a:r>
              <a:rPr lang="en-US" sz="2000" dirty="0"/>
              <a:t>We will create containers to provide: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MySQL Database server: </a:t>
            </a:r>
            <a:r>
              <a:rPr lang="en-US" sz="2000" dirty="0"/>
              <a:t>a simple database for </a:t>
            </a:r>
            <a:r>
              <a:rPr lang="en-US" sz="2000" dirty="0" err="1"/>
              <a:t>Skaylink</a:t>
            </a:r>
            <a:r>
              <a:rPr lang="en-US" sz="2000" dirty="0"/>
              <a:t> </a:t>
            </a:r>
            <a:r>
              <a:rPr lang="en-US" sz="2000" dirty="0" err="1"/>
              <a:t>Brazillian</a:t>
            </a:r>
            <a:r>
              <a:rPr lang="en-US" sz="2000" dirty="0"/>
              <a:t> team, storing  name, email, job title and location. </a:t>
            </a:r>
          </a:p>
          <a:p>
            <a:endParaRPr lang="en-US" sz="2000" dirty="0"/>
          </a:p>
          <a:p>
            <a:pPr marL="342900" indent="-342900">
              <a:buFont typeface="Wingdings" panose="05000000000000000000" pitchFamily="2" charset="2"/>
              <a:buChar char="Ø"/>
            </a:pPr>
            <a:r>
              <a:rPr lang="en-US" sz="2000" b="1" dirty="0"/>
              <a:t>NodeJS API server: </a:t>
            </a:r>
            <a:r>
              <a:rPr lang="en-US" sz="2000" dirty="0"/>
              <a:t>a node application to connect to the database server and run a query, exposing the returned data in JSON format as a REST API.</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PHP server:</a:t>
            </a:r>
            <a:r>
              <a:rPr lang="en-US" sz="2000" dirty="0"/>
              <a:t>  will serve a HTML page connected to the API to display the </a:t>
            </a:r>
            <a:r>
              <a:rPr lang="en-US" sz="2000" dirty="0" err="1"/>
              <a:t>Skaylink</a:t>
            </a:r>
            <a:r>
              <a:rPr lang="en-US" sz="2000" dirty="0"/>
              <a:t> BR team data on a table.</a:t>
            </a:r>
          </a:p>
        </p:txBody>
      </p:sp>
      <p:pic>
        <p:nvPicPr>
          <p:cNvPr id="7" name="Imagem 6">
            <a:extLst>
              <a:ext uri="{FF2B5EF4-FFF2-40B4-BE49-F238E27FC236}">
                <a16:creationId xmlns:a16="http://schemas.microsoft.com/office/drawing/2014/main" id="{F58E5B0B-6806-4434-8545-F95B928E916C}"/>
              </a:ext>
            </a:extLst>
          </p:cNvPr>
          <p:cNvPicPr>
            <a:picLocks noChangeAspect="1"/>
          </p:cNvPicPr>
          <p:nvPr/>
        </p:nvPicPr>
        <p:blipFill>
          <a:blip r:embed="rId6"/>
          <a:stretch>
            <a:fillRect/>
          </a:stretch>
        </p:blipFill>
        <p:spPr>
          <a:xfrm>
            <a:off x="1834183" y="2257502"/>
            <a:ext cx="3591426" cy="5172797"/>
          </a:xfrm>
          <a:prstGeom prst="rect">
            <a:avLst/>
          </a:prstGeom>
        </p:spPr>
      </p:pic>
      <p:pic>
        <p:nvPicPr>
          <p:cNvPr id="12" name="Imagem 11">
            <a:extLst>
              <a:ext uri="{FF2B5EF4-FFF2-40B4-BE49-F238E27FC236}">
                <a16:creationId xmlns:a16="http://schemas.microsoft.com/office/drawing/2014/main" id="{28C0ABCB-39E4-41A3-B38E-E722EFC133B1}"/>
              </a:ext>
            </a:extLst>
          </p:cNvPr>
          <p:cNvPicPr>
            <a:picLocks noChangeAspect="1"/>
          </p:cNvPicPr>
          <p:nvPr/>
        </p:nvPicPr>
        <p:blipFill>
          <a:blip r:embed="rId7"/>
          <a:stretch>
            <a:fillRect/>
          </a:stretch>
        </p:blipFill>
        <p:spPr>
          <a:xfrm>
            <a:off x="7076158" y="3451886"/>
            <a:ext cx="5820587" cy="5363323"/>
          </a:xfrm>
          <a:prstGeom prst="rect">
            <a:avLst/>
          </a:prstGeom>
        </p:spPr>
      </p:pic>
      <p:sp>
        <p:nvSpPr>
          <p:cNvPr id="4" name="Seta: para a Direita 3">
            <a:extLst>
              <a:ext uri="{FF2B5EF4-FFF2-40B4-BE49-F238E27FC236}">
                <a16:creationId xmlns:a16="http://schemas.microsoft.com/office/drawing/2014/main" id="{78CA97B8-AB00-40A6-BB0B-F33616D09E22}"/>
              </a:ext>
            </a:extLst>
          </p:cNvPr>
          <p:cNvSpPr/>
          <p:nvPr/>
        </p:nvSpPr>
        <p:spPr>
          <a:xfrm>
            <a:off x="5616325" y="5251622"/>
            <a:ext cx="1416763" cy="1122199"/>
          </a:xfrm>
          <a:prstGeom prst="rightArrow">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l">
              <a:spcAft>
                <a:spcPts val="600"/>
              </a:spcAft>
            </a:pPr>
            <a:endParaRPr lang="en-US" sz="1800" dirty="0" err="1">
              <a:solidFill>
                <a:schemeClr val="bg1"/>
              </a:solidFill>
            </a:endParaRPr>
          </a:p>
        </p:txBody>
      </p:sp>
    </p:spTree>
    <p:extLst>
      <p:ext uri="{BB962C8B-B14F-4D97-AF65-F5344CB8AC3E}">
        <p14:creationId xmlns:p14="http://schemas.microsoft.com/office/powerpoint/2010/main" val="42895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8">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8">
                                            <p:txEl>
                                              <p:pRg st="0" end="0"/>
                                            </p:txEl>
                                          </p:spTgt>
                                        </p:tgtEl>
                                        <p:attrNameLst>
                                          <p:attrName>style.visibility</p:attrName>
                                        </p:attrNameLst>
                                      </p:cBhvr>
                                      <p:to>
                                        <p:strVal val="hidden"/>
                                      </p:to>
                                    </p:set>
                                  </p:childTnLst>
                                </p:cTn>
                              </p:par>
                            </p:childTnLst>
                          </p:cTn>
                        </p:par>
                        <p:par>
                          <p:cTn id="9" fill="hold">
                            <p:stCondLst>
                              <p:cond delay="500"/>
                            </p:stCondLst>
                            <p:childTnLst>
                              <p:par>
                                <p:cTn id="10" presetID="2" presetClass="exit" presetSubtype="4" fill="hold" grpId="0" nodeType="afterEffect">
                                  <p:stCondLst>
                                    <p:cond delay="0"/>
                                  </p:stCondLst>
                                  <p:childTnLst>
                                    <p:anim calcmode="lin" valueType="num">
                                      <p:cBhvr additive="base">
                                        <p:cTn id="11" dur="500"/>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p:tgtEl>
                                          <p:spTgt spid="8">
                                            <p:txEl>
                                              <p:pRg st="2" end="2"/>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8">
                                            <p:txEl>
                                              <p:pRg st="2" end="2"/>
                                            </p:txEl>
                                          </p:spTgt>
                                        </p:tgtEl>
                                        <p:attrNameLst>
                                          <p:attrName>style.visibility</p:attrName>
                                        </p:attrNameLst>
                                      </p:cBhvr>
                                      <p:to>
                                        <p:strVal val="hidden"/>
                                      </p:to>
                                    </p:set>
                                  </p:childTnLst>
                                </p:cTn>
                              </p:par>
                            </p:childTnLst>
                          </p:cTn>
                        </p:par>
                        <p:par>
                          <p:cTn id="14" fill="hold">
                            <p:stCondLst>
                              <p:cond delay="1000"/>
                            </p:stCondLst>
                            <p:childTnLst>
                              <p:par>
                                <p:cTn id="15" presetID="2" presetClass="exit" presetSubtype="4" fill="hold" grpId="0" nodeType="afterEffect">
                                  <p:stCondLst>
                                    <p:cond delay="0"/>
                                  </p:stCondLst>
                                  <p:childTnLst>
                                    <p:anim calcmode="lin" valueType="num">
                                      <p:cBhvr additive="base">
                                        <p:cTn id="16" dur="500"/>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7" dur="500"/>
                                        <p:tgtEl>
                                          <p:spTgt spid="8">
                                            <p:txEl>
                                              <p:pRg st="4" end="4"/>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8">
                                            <p:txEl>
                                              <p:pRg st="4" end="4"/>
                                            </p:txEl>
                                          </p:spTgt>
                                        </p:tgtEl>
                                        <p:attrNameLst>
                                          <p:attrName>style.visibility</p:attrName>
                                        </p:attrNameLst>
                                      </p:cBhvr>
                                      <p:to>
                                        <p:strVal val="hidden"/>
                                      </p:to>
                                    </p:set>
                                  </p:childTnLst>
                                </p:cTn>
                              </p:par>
                            </p:childTnLst>
                          </p:cTn>
                        </p:par>
                        <p:par>
                          <p:cTn id="19" fill="hold">
                            <p:stCondLst>
                              <p:cond delay="1500"/>
                            </p:stCondLst>
                            <p:childTnLst>
                              <p:par>
                                <p:cTn id="20" presetID="2" presetClass="exit" presetSubtype="4" fill="hold" grpId="0" nodeType="afterEffect">
                                  <p:stCondLst>
                                    <p:cond delay="0"/>
                                  </p:stCondLst>
                                  <p:childTnLst>
                                    <p:anim calcmode="lin" valueType="num">
                                      <p:cBhvr additive="base">
                                        <p:cTn id="21" dur="500"/>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2" dur="500"/>
                                        <p:tgtEl>
                                          <p:spTgt spid="8">
                                            <p:txEl>
                                              <p:pRg st="6" end="6"/>
                                            </p:txEl>
                                          </p:spTgt>
                                        </p:tgtEl>
                                        <p:attrNameLst>
                                          <p:attrName>ppt_y</p:attrName>
                                        </p:attrNameLst>
                                      </p:cBhvr>
                                      <p:tavLst>
                                        <p:tav tm="0">
                                          <p:val>
                                            <p:strVal val="ppt_y"/>
                                          </p:val>
                                        </p:tav>
                                        <p:tav tm="100000">
                                          <p:val>
                                            <p:strVal val="1+ppt_h/2"/>
                                          </p:val>
                                        </p:tav>
                                      </p:tavLst>
                                    </p:anim>
                                    <p:set>
                                      <p:cBhvr>
                                        <p:cTn id="23" dur="1" fill="hold">
                                          <p:stCondLst>
                                            <p:cond delay="499"/>
                                          </p:stCondLst>
                                        </p:cTn>
                                        <p:tgtEl>
                                          <p:spTgt spid="8">
                                            <p:txEl>
                                              <p:pRg st="6" end="6"/>
                                            </p:txEl>
                                          </p:spTgt>
                                        </p:tgtEl>
                                        <p:attrNameLst>
                                          <p:attrName>style.visibility</p:attrName>
                                        </p:attrNameLst>
                                      </p:cBhvr>
                                      <p:to>
                                        <p:strVal val="hidden"/>
                                      </p:to>
                                    </p:set>
                                  </p:childTnLst>
                                </p:cTn>
                              </p:par>
                            </p:childTnLst>
                          </p:cTn>
                        </p:par>
                        <p:par>
                          <p:cTn id="24" fill="hold">
                            <p:stCondLst>
                              <p:cond delay="2000"/>
                            </p:stCondLst>
                            <p:childTnLst>
                              <p:par>
                                <p:cTn id="25" presetID="2" presetClass="entr" presetSubtype="8" fill="hold" nodeType="after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1" presetClass="entr" presetSubtype="1"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par>
                          <p:cTn id="33" fill="hold">
                            <p:stCondLst>
                              <p:cond delay="5000"/>
                            </p:stCondLst>
                            <p:childTnLst>
                              <p:par>
                                <p:cTn id="34" presetID="2" presetClass="entr" presetSubtype="3" fill="hold" nodeType="afterEffect">
                                  <p:stCondLst>
                                    <p:cond delay="50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12CBF85-0537-468F-9241-DF07D68CB82B}"/>
              </a:ext>
            </a:extLst>
          </p:cNvPr>
          <p:cNvSpPr>
            <a:spLocks noGrp="1"/>
          </p:cNvSpPr>
          <p:nvPr>
            <p:ph type="ftr" sz="quarter" idx="62"/>
          </p:nvPr>
        </p:nvSpPr>
        <p:spPr/>
        <p:txBody>
          <a:bodyPr/>
          <a:lstStyle/>
          <a:p>
            <a:r>
              <a:rPr lang="de-DE" dirty="0"/>
              <a:t>© 2022 | CONFIDENTIAL</a:t>
            </a:r>
          </a:p>
        </p:txBody>
      </p:sp>
      <p:sp>
        <p:nvSpPr>
          <p:cNvPr id="4" name="Textplatzhalter 3">
            <a:extLst>
              <a:ext uri="{FF2B5EF4-FFF2-40B4-BE49-F238E27FC236}">
                <a16:creationId xmlns:a16="http://schemas.microsoft.com/office/drawing/2014/main" id="{BA2C3EEB-7B70-4438-983F-A2C73B21F962}"/>
              </a:ext>
            </a:extLst>
          </p:cNvPr>
          <p:cNvSpPr>
            <a:spLocks noGrp="1"/>
          </p:cNvSpPr>
          <p:nvPr>
            <p:ph type="body" sz="quarter" idx="12"/>
          </p:nvPr>
        </p:nvSpPr>
        <p:spPr>
          <a:xfrm>
            <a:off x="1109663" y="4017231"/>
            <a:ext cx="8176293" cy="554447"/>
          </a:xfrm>
        </p:spPr>
        <p:txBody>
          <a:bodyPr/>
          <a:lstStyle/>
          <a:p>
            <a:r>
              <a:rPr lang="en-US" dirty="0"/>
              <a:t>Thank you!</a:t>
            </a:r>
          </a:p>
        </p:txBody>
      </p:sp>
      <p:sp>
        <p:nvSpPr>
          <p:cNvPr id="5" name="Textplatzhalter 4">
            <a:extLst>
              <a:ext uri="{FF2B5EF4-FFF2-40B4-BE49-F238E27FC236}">
                <a16:creationId xmlns:a16="http://schemas.microsoft.com/office/drawing/2014/main" id="{B31EC089-F4E3-4301-9CAF-9DF2A22DB057}"/>
              </a:ext>
            </a:extLst>
          </p:cNvPr>
          <p:cNvSpPr>
            <a:spLocks noGrp="1"/>
          </p:cNvSpPr>
          <p:nvPr>
            <p:ph type="body" sz="quarter" idx="10"/>
          </p:nvPr>
        </p:nvSpPr>
        <p:spPr>
          <a:xfrm>
            <a:off x="1109663" y="3405793"/>
            <a:ext cx="3305392" cy="184794"/>
          </a:xfrm>
        </p:spPr>
        <p:txBody>
          <a:bodyPr/>
          <a:lstStyle/>
          <a:p>
            <a:r>
              <a:rPr lang="en-US" dirty="0"/>
              <a:t>20/04/22 – Florianopolis, Brazil – Renan Rendon</a:t>
            </a:r>
          </a:p>
        </p:txBody>
      </p:sp>
    </p:spTree>
    <p:extLst>
      <p:ext uri="{BB962C8B-B14F-4D97-AF65-F5344CB8AC3E}">
        <p14:creationId xmlns:p14="http://schemas.microsoft.com/office/powerpoint/2010/main" val="295786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2A05D6A-FF37-4C36-A8A2-A2B9AD37A990}"/>
              </a:ext>
            </a:extLst>
          </p:cNvPr>
          <p:cNvSpPr>
            <a:spLocks noGrp="1"/>
          </p:cNvSpPr>
          <p:nvPr>
            <p:ph type="body" sz="quarter" idx="59"/>
          </p:nvPr>
        </p:nvSpPr>
        <p:spPr>
          <a:xfrm>
            <a:off x="8358305" y="1586361"/>
            <a:ext cx="2616101" cy="830997"/>
          </a:xfrm>
        </p:spPr>
        <p:txBody>
          <a:bodyPr/>
          <a:lstStyle/>
          <a:p>
            <a:r>
              <a:rPr lang="en-US" dirty="0"/>
              <a:t>Content</a:t>
            </a:r>
          </a:p>
        </p:txBody>
      </p:sp>
      <p:sp>
        <p:nvSpPr>
          <p:cNvPr id="3" name="Textplatzhalter 2">
            <a:extLst>
              <a:ext uri="{FF2B5EF4-FFF2-40B4-BE49-F238E27FC236}">
                <a16:creationId xmlns:a16="http://schemas.microsoft.com/office/drawing/2014/main" id="{0EBA1AD0-4A7A-4EB5-9A27-15AAFB0D92BB}"/>
              </a:ext>
            </a:extLst>
          </p:cNvPr>
          <p:cNvSpPr>
            <a:spLocks noGrp="1"/>
          </p:cNvSpPr>
          <p:nvPr>
            <p:ph type="body" sz="quarter" idx="13"/>
          </p:nvPr>
        </p:nvSpPr>
        <p:spPr>
          <a:xfrm>
            <a:off x="8358305" y="3088012"/>
            <a:ext cx="872034" cy="277127"/>
          </a:xfrm>
        </p:spPr>
        <p:txBody>
          <a:bodyPr/>
          <a:lstStyle/>
          <a:p>
            <a:r>
              <a:rPr lang="en-US" dirty="0"/>
              <a:t>Chapter</a:t>
            </a:r>
          </a:p>
        </p:txBody>
      </p:sp>
      <p:sp>
        <p:nvSpPr>
          <p:cNvPr id="4" name="Textplatzhalter 3">
            <a:extLst>
              <a:ext uri="{FF2B5EF4-FFF2-40B4-BE49-F238E27FC236}">
                <a16:creationId xmlns:a16="http://schemas.microsoft.com/office/drawing/2014/main" id="{ADA9D0B6-30FA-4481-B48B-7300B6228CB7}"/>
              </a:ext>
            </a:extLst>
          </p:cNvPr>
          <p:cNvSpPr>
            <a:spLocks noGrp="1"/>
          </p:cNvSpPr>
          <p:nvPr>
            <p:ph type="body" sz="quarter" idx="14"/>
          </p:nvPr>
        </p:nvSpPr>
        <p:spPr>
          <a:xfrm>
            <a:off x="14682217" y="3072772"/>
            <a:ext cx="551433" cy="277127"/>
          </a:xfrm>
        </p:spPr>
        <p:txBody>
          <a:bodyPr/>
          <a:lstStyle/>
          <a:p>
            <a:r>
              <a:rPr lang="en-US" dirty="0"/>
              <a:t>Page</a:t>
            </a:r>
          </a:p>
        </p:txBody>
      </p:sp>
      <p:sp>
        <p:nvSpPr>
          <p:cNvPr id="5" name="Textplatzhalter 4">
            <a:extLst>
              <a:ext uri="{FF2B5EF4-FFF2-40B4-BE49-F238E27FC236}">
                <a16:creationId xmlns:a16="http://schemas.microsoft.com/office/drawing/2014/main" id="{7274F9F4-B7DB-49B4-8542-99ED19DB9C59}"/>
              </a:ext>
            </a:extLst>
          </p:cNvPr>
          <p:cNvSpPr>
            <a:spLocks noGrp="1"/>
          </p:cNvSpPr>
          <p:nvPr>
            <p:ph type="body" sz="quarter" idx="43"/>
          </p:nvPr>
        </p:nvSpPr>
        <p:spPr/>
        <p:txBody>
          <a:bodyPr/>
          <a:lstStyle/>
          <a:p>
            <a:r>
              <a:rPr lang="en-US" dirty="0"/>
              <a:t>01. Software development</a:t>
            </a:r>
          </a:p>
        </p:txBody>
      </p:sp>
      <p:sp>
        <p:nvSpPr>
          <p:cNvPr id="6" name="Textplatzhalter 5">
            <a:extLst>
              <a:ext uri="{FF2B5EF4-FFF2-40B4-BE49-F238E27FC236}">
                <a16:creationId xmlns:a16="http://schemas.microsoft.com/office/drawing/2014/main" id="{148E39FF-8216-413E-A600-4133954E3A34}"/>
              </a:ext>
            </a:extLst>
          </p:cNvPr>
          <p:cNvSpPr>
            <a:spLocks noGrp="1"/>
          </p:cNvSpPr>
          <p:nvPr>
            <p:ph type="body" sz="quarter" idx="44"/>
          </p:nvPr>
        </p:nvSpPr>
        <p:spPr/>
        <p:txBody>
          <a:bodyPr/>
          <a:lstStyle/>
          <a:p>
            <a:r>
              <a:rPr lang="en-US" dirty="0"/>
              <a:t>003</a:t>
            </a:r>
          </a:p>
        </p:txBody>
      </p:sp>
      <p:sp>
        <p:nvSpPr>
          <p:cNvPr id="7" name="Textplatzhalter 6">
            <a:extLst>
              <a:ext uri="{FF2B5EF4-FFF2-40B4-BE49-F238E27FC236}">
                <a16:creationId xmlns:a16="http://schemas.microsoft.com/office/drawing/2014/main" id="{D3BFEE01-ED0F-4964-98B6-82632B8A8914}"/>
              </a:ext>
            </a:extLst>
          </p:cNvPr>
          <p:cNvSpPr>
            <a:spLocks noGrp="1"/>
          </p:cNvSpPr>
          <p:nvPr>
            <p:ph type="body" sz="quarter" idx="45"/>
          </p:nvPr>
        </p:nvSpPr>
        <p:spPr/>
        <p:txBody>
          <a:bodyPr/>
          <a:lstStyle/>
          <a:p>
            <a:r>
              <a:rPr lang="en-US" dirty="0"/>
              <a:t>005</a:t>
            </a:r>
          </a:p>
        </p:txBody>
      </p:sp>
      <p:sp>
        <p:nvSpPr>
          <p:cNvPr id="8" name="Textplatzhalter 7">
            <a:extLst>
              <a:ext uri="{FF2B5EF4-FFF2-40B4-BE49-F238E27FC236}">
                <a16:creationId xmlns:a16="http://schemas.microsoft.com/office/drawing/2014/main" id="{71C4E970-D47B-499E-B7AC-A911012BFA0A}"/>
              </a:ext>
            </a:extLst>
          </p:cNvPr>
          <p:cNvSpPr>
            <a:spLocks noGrp="1"/>
          </p:cNvSpPr>
          <p:nvPr>
            <p:ph type="body" sz="quarter" idx="46"/>
          </p:nvPr>
        </p:nvSpPr>
        <p:spPr/>
        <p:txBody>
          <a:bodyPr/>
          <a:lstStyle/>
          <a:p>
            <a:r>
              <a:rPr lang="en-US" dirty="0"/>
              <a:t>02. Virtualization vs Container approach</a:t>
            </a:r>
          </a:p>
        </p:txBody>
      </p:sp>
      <p:sp>
        <p:nvSpPr>
          <p:cNvPr id="9" name="Textplatzhalter 8">
            <a:extLst>
              <a:ext uri="{FF2B5EF4-FFF2-40B4-BE49-F238E27FC236}">
                <a16:creationId xmlns:a16="http://schemas.microsoft.com/office/drawing/2014/main" id="{B132B6F7-49B4-4CCD-91FA-71F8FC06E702}"/>
              </a:ext>
            </a:extLst>
          </p:cNvPr>
          <p:cNvSpPr>
            <a:spLocks noGrp="1"/>
          </p:cNvSpPr>
          <p:nvPr>
            <p:ph type="body" sz="quarter" idx="47"/>
          </p:nvPr>
        </p:nvSpPr>
        <p:spPr/>
        <p:txBody>
          <a:bodyPr/>
          <a:lstStyle/>
          <a:p>
            <a:r>
              <a:rPr lang="en-US" dirty="0"/>
              <a:t>03. Docker</a:t>
            </a:r>
          </a:p>
        </p:txBody>
      </p:sp>
      <p:sp>
        <p:nvSpPr>
          <p:cNvPr id="10" name="Textplatzhalter 9">
            <a:extLst>
              <a:ext uri="{FF2B5EF4-FFF2-40B4-BE49-F238E27FC236}">
                <a16:creationId xmlns:a16="http://schemas.microsoft.com/office/drawing/2014/main" id="{72F0E81B-A9E3-4577-973B-DAC7AABF69BD}"/>
              </a:ext>
            </a:extLst>
          </p:cNvPr>
          <p:cNvSpPr>
            <a:spLocks noGrp="1"/>
          </p:cNvSpPr>
          <p:nvPr>
            <p:ph type="body" sz="quarter" idx="48"/>
          </p:nvPr>
        </p:nvSpPr>
        <p:spPr/>
        <p:txBody>
          <a:bodyPr/>
          <a:lstStyle/>
          <a:p>
            <a:r>
              <a:rPr lang="en-US" dirty="0"/>
              <a:t>04. Web application scenario</a:t>
            </a:r>
          </a:p>
        </p:txBody>
      </p:sp>
      <p:sp>
        <p:nvSpPr>
          <p:cNvPr id="11" name="Textplatzhalter 10">
            <a:extLst>
              <a:ext uri="{FF2B5EF4-FFF2-40B4-BE49-F238E27FC236}">
                <a16:creationId xmlns:a16="http://schemas.microsoft.com/office/drawing/2014/main" id="{48BD93A1-E396-4D6F-A7CB-6FDC5A53DA48}"/>
              </a:ext>
            </a:extLst>
          </p:cNvPr>
          <p:cNvSpPr>
            <a:spLocks noGrp="1"/>
          </p:cNvSpPr>
          <p:nvPr>
            <p:ph type="body" sz="quarter" idx="49"/>
          </p:nvPr>
        </p:nvSpPr>
        <p:spPr/>
        <p:txBody>
          <a:bodyPr/>
          <a:lstStyle/>
          <a:p>
            <a:r>
              <a:rPr lang="en-US" dirty="0"/>
              <a:t>05. Docker hands-on demo</a:t>
            </a:r>
          </a:p>
        </p:txBody>
      </p:sp>
      <p:sp>
        <p:nvSpPr>
          <p:cNvPr id="15" name="Textplatzhalter 14">
            <a:extLst>
              <a:ext uri="{FF2B5EF4-FFF2-40B4-BE49-F238E27FC236}">
                <a16:creationId xmlns:a16="http://schemas.microsoft.com/office/drawing/2014/main" id="{AC44BC6C-59F8-4157-9DB2-072AE9D269EB}"/>
              </a:ext>
            </a:extLst>
          </p:cNvPr>
          <p:cNvSpPr>
            <a:spLocks noGrp="1"/>
          </p:cNvSpPr>
          <p:nvPr>
            <p:ph type="body" sz="quarter" idx="53"/>
          </p:nvPr>
        </p:nvSpPr>
        <p:spPr/>
        <p:txBody>
          <a:bodyPr/>
          <a:lstStyle/>
          <a:p>
            <a:r>
              <a:rPr lang="en-US" dirty="0"/>
              <a:t>007</a:t>
            </a:r>
          </a:p>
        </p:txBody>
      </p:sp>
      <p:sp>
        <p:nvSpPr>
          <p:cNvPr id="16" name="Textplatzhalter 15">
            <a:extLst>
              <a:ext uri="{FF2B5EF4-FFF2-40B4-BE49-F238E27FC236}">
                <a16:creationId xmlns:a16="http://schemas.microsoft.com/office/drawing/2014/main" id="{C62F93E4-FF58-4BA8-ACA3-A2B6DA50808B}"/>
              </a:ext>
            </a:extLst>
          </p:cNvPr>
          <p:cNvSpPr>
            <a:spLocks noGrp="1"/>
          </p:cNvSpPr>
          <p:nvPr>
            <p:ph type="body" sz="quarter" idx="54"/>
          </p:nvPr>
        </p:nvSpPr>
        <p:spPr/>
        <p:txBody>
          <a:bodyPr/>
          <a:lstStyle/>
          <a:p>
            <a:r>
              <a:rPr lang="en-US" dirty="0"/>
              <a:t>011</a:t>
            </a:r>
          </a:p>
        </p:txBody>
      </p:sp>
      <p:sp>
        <p:nvSpPr>
          <p:cNvPr id="17" name="Textplatzhalter 16">
            <a:extLst>
              <a:ext uri="{FF2B5EF4-FFF2-40B4-BE49-F238E27FC236}">
                <a16:creationId xmlns:a16="http://schemas.microsoft.com/office/drawing/2014/main" id="{2F19F44C-FB06-4688-A28C-35AE70B9936B}"/>
              </a:ext>
            </a:extLst>
          </p:cNvPr>
          <p:cNvSpPr>
            <a:spLocks noGrp="1"/>
          </p:cNvSpPr>
          <p:nvPr>
            <p:ph type="body" sz="quarter" idx="55"/>
          </p:nvPr>
        </p:nvSpPr>
        <p:spPr/>
        <p:txBody>
          <a:bodyPr/>
          <a:lstStyle/>
          <a:p>
            <a:r>
              <a:rPr lang="en-US" dirty="0"/>
              <a:t>015</a:t>
            </a:r>
          </a:p>
        </p:txBody>
      </p:sp>
      <p:sp>
        <p:nvSpPr>
          <p:cNvPr id="21" name="Foliennummernplatzhalter 20">
            <a:extLst>
              <a:ext uri="{FF2B5EF4-FFF2-40B4-BE49-F238E27FC236}">
                <a16:creationId xmlns:a16="http://schemas.microsoft.com/office/drawing/2014/main" id="{E7E22916-11CB-42DD-BD00-6F90D743A0B8}"/>
              </a:ext>
            </a:extLst>
          </p:cNvPr>
          <p:cNvSpPr>
            <a:spLocks noGrp="1"/>
          </p:cNvSpPr>
          <p:nvPr>
            <p:ph type="sldNum" sz="quarter" idx="61"/>
          </p:nvPr>
        </p:nvSpPr>
        <p:spPr/>
        <p:txBody>
          <a:bodyPr/>
          <a:lstStyle/>
          <a:p>
            <a:fld id="{54112517-A86F-0640-8B89-3AA4BBFDC796}" type="slidenum">
              <a:rPr lang="de-DE" smtClean="0"/>
              <a:pPr/>
              <a:t>2</a:t>
            </a:fld>
            <a:endParaRPr lang="de-DE" dirty="0"/>
          </a:p>
        </p:txBody>
      </p:sp>
      <p:sp>
        <p:nvSpPr>
          <p:cNvPr id="22" name="Fußzeilenplatzhalter 21">
            <a:extLst>
              <a:ext uri="{FF2B5EF4-FFF2-40B4-BE49-F238E27FC236}">
                <a16:creationId xmlns:a16="http://schemas.microsoft.com/office/drawing/2014/main" id="{D4EB3B02-8501-49E6-9646-A1E3FB388165}"/>
              </a:ext>
            </a:extLst>
          </p:cNvPr>
          <p:cNvSpPr>
            <a:spLocks noGrp="1"/>
          </p:cNvSpPr>
          <p:nvPr>
            <p:ph type="ftr" sz="quarter" idx="62"/>
          </p:nvPr>
        </p:nvSpPr>
        <p:spPr/>
        <p:txBody>
          <a:bodyPr/>
          <a:lstStyle/>
          <a:p>
            <a:r>
              <a:rPr lang="de-DE" dirty="0"/>
              <a:t>© 2022 | CONFIDENTIAL</a:t>
            </a:r>
          </a:p>
        </p:txBody>
      </p:sp>
    </p:spTree>
    <p:extLst>
      <p:ext uri="{BB962C8B-B14F-4D97-AF65-F5344CB8AC3E}">
        <p14:creationId xmlns:p14="http://schemas.microsoft.com/office/powerpoint/2010/main" val="286649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E6ABBF1-6349-475E-B3A8-A755A1C5A93F}"/>
              </a:ext>
            </a:extLst>
          </p:cNvPr>
          <p:cNvSpPr>
            <a:spLocks noGrp="1"/>
          </p:cNvSpPr>
          <p:nvPr>
            <p:ph type="body" sz="quarter" idx="63"/>
          </p:nvPr>
        </p:nvSpPr>
        <p:spPr>
          <a:xfrm>
            <a:off x="9779990" y="4076096"/>
            <a:ext cx="5451726" cy="1477328"/>
          </a:xfrm>
        </p:spPr>
        <p:txBody>
          <a:bodyPr/>
          <a:lstStyle/>
          <a:p>
            <a:r>
              <a:rPr lang="en-US" sz="4800" dirty="0"/>
              <a:t>Software development</a:t>
            </a:r>
          </a:p>
        </p:txBody>
      </p:sp>
      <p:sp>
        <p:nvSpPr>
          <p:cNvPr id="3" name="Textplatzhalter 2">
            <a:extLst>
              <a:ext uri="{FF2B5EF4-FFF2-40B4-BE49-F238E27FC236}">
                <a16:creationId xmlns:a16="http://schemas.microsoft.com/office/drawing/2014/main" id="{823057B8-E60C-4E7B-B788-54E5FFA145C9}"/>
              </a:ext>
            </a:extLst>
          </p:cNvPr>
          <p:cNvSpPr>
            <a:spLocks noGrp="1"/>
          </p:cNvSpPr>
          <p:nvPr>
            <p:ph type="body" sz="quarter" idx="16"/>
          </p:nvPr>
        </p:nvSpPr>
        <p:spPr>
          <a:xfrm>
            <a:off x="9779990" y="6021591"/>
            <a:ext cx="5453660" cy="277127"/>
          </a:xfrm>
        </p:spPr>
        <p:txBody>
          <a:bodyPr/>
          <a:lstStyle/>
          <a:p>
            <a:r>
              <a:rPr lang="en-US" dirty="0"/>
              <a:t>Traditional approach</a:t>
            </a:r>
          </a:p>
        </p:txBody>
      </p:sp>
      <p:sp>
        <p:nvSpPr>
          <p:cNvPr id="4" name="Textplatzhalter 3">
            <a:extLst>
              <a:ext uri="{FF2B5EF4-FFF2-40B4-BE49-F238E27FC236}">
                <a16:creationId xmlns:a16="http://schemas.microsoft.com/office/drawing/2014/main" id="{A3E8DCBC-A89A-40C7-8447-B77C9C62C306}"/>
              </a:ext>
            </a:extLst>
          </p:cNvPr>
          <p:cNvSpPr>
            <a:spLocks noGrp="1"/>
          </p:cNvSpPr>
          <p:nvPr>
            <p:ph type="body" sz="quarter" idx="14"/>
          </p:nvPr>
        </p:nvSpPr>
        <p:spPr>
          <a:xfrm>
            <a:off x="9779991" y="1981246"/>
            <a:ext cx="1603003" cy="1384995"/>
          </a:xfrm>
        </p:spPr>
        <p:txBody>
          <a:bodyPr/>
          <a:lstStyle/>
          <a:p>
            <a:r>
              <a:rPr lang="en-US" dirty="0"/>
              <a:t>01.</a:t>
            </a:r>
          </a:p>
        </p:txBody>
      </p:sp>
    </p:spTree>
    <p:extLst>
      <p:ext uri="{BB962C8B-B14F-4D97-AF65-F5344CB8AC3E}">
        <p14:creationId xmlns:p14="http://schemas.microsoft.com/office/powerpoint/2010/main" val="43405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extLst>
              <p:ext uri="{D42A27DB-BD31-4B8C-83A1-F6EECF244321}">
                <p14:modId xmlns:p14="http://schemas.microsoft.com/office/powerpoint/2010/main" val="3519944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8" name="think-cell Folie" r:id="rId4" imgW="383" imgH="384" progId="TCLayout.ActiveDocument.1">
                  <p:embed/>
                </p:oleObj>
              </mc:Choice>
              <mc:Fallback>
                <p:oleObj name="think-cell Foli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4</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1102725" y="1785396"/>
            <a:ext cx="9412875" cy="2513509"/>
          </a:xfrm>
        </p:spPr>
        <p:txBody>
          <a:bodyPr/>
          <a:lstStyle/>
          <a:p>
            <a:r>
              <a:rPr lang="en-US" sz="2000" dirty="0"/>
              <a:t>Software development and deployment models have changed drastically over the last few decades. While software development has transitioned from the classical waterfall to agile &amp; scrum models, deployment techniques have moved to more lightweight and lean approaches as well. </a:t>
            </a:r>
          </a:p>
          <a:p>
            <a:endParaRPr lang="en-US" sz="2000" dirty="0"/>
          </a:p>
          <a:p>
            <a:r>
              <a:rPr lang="en-US" sz="2000" dirty="0"/>
              <a:t>Especially, the last couple of years have been a definitive and transformative phase for the DevOps (Development-Operations) industry as it has seen a radical shift from the traditional VM model to a modern container-based approach. </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Software development</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pic>
        <p:nvPicPr>
          <p:cNvPr id="21" name="Imagem 20">
            <a:extLst>
              <a:ext uri="{FF2B5EF4-FFF2-40B4-BE49-F238E27FC236}">
                <a16:creationId xmlns:a16="http://schemas.microsoft.com/office/drawing/2014/main" id="{DF644F08-43A5-46F0-B5E0-6BD02BE501C9}"/>
              </a:ext>
            </a:extLst>
          </p:cNvPr>
          <p:cNvPicPr>
            <a:picLocks noChangeAspect="1"/>
          </p:cNvPicPr>
          <p:nvPr/>
        </p:nvPicPr>
        <p:blipFill>
          <a:blip r:embed="rId6"/>
          <a:stretch>
            <a:fillRect/>
          </a:stretch>
        </p:blipFill>
        <p:spPr>
          <a:xfrm>
            <a:off x="4172627" y="4634639"/>
            <a:ext cx="7537964" cy="4103234"/>
          </a:xfrm>
          <a:prstGeom prst="rect">
            <a:avLst/>
          </a:prstGeom>
        </p:spPr>
      </p:pic>
    </p:spTree>
    <p:extLst>
      <p:ext uri="{BB962C8B-B14F-4D97-AF65-F5344CB8AC3E}">
        <p14:creationId xmlns:p14="http://schemas.microsoft.com/office/powerpoint/2010/main" val="37200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E6ABBF1-6349-475E-B3A8-A755A1C5A93F}"/>
              </a:ext>
            </a:extLst>
          </p:cNvPr>
          <p:cNvSpPr>
            <a:spLocks noGrp="1"/>
          </p:cNvSpPr>
          <p:nvPr>
            <p:ph type="body" sz="quarter" idx="63"/>
          </p:nvPr>
        </p:nvSpPr>
        <p:spPr>
          <a:xfrm>
            <a:off x="9779990" y="4076096"/>
            <a:ext cx="6069610" cy="2215991"/>
          </a:xfrm>
        </p:spPr>
        <p:txBody>
          <a:bodyPr/>
          <a:lstStyle/>
          <a:p>
            <a:r>
              <a:rPr lang="en-US" sz="4800" dirty="0"/>
              <a:t>Virtualization vs Container approach</a:t>
            </a:r>
          </a:p>
        </p:txBody>
      </p:sp>
      <p:sp>
        <p:nvSpPr>
          <p:cNvPr id="3" name="Textplatzhalter 2">
            <a:extLst>
              <a:ext uri="{FF2B5EF4-FFF2-40B4-BE49-F238E27FC236}">
                <a16:creationId xmlns:a16="http://schemas.microsoft.com/office/drawing/2014/main" id="{823057B8-E60C-4E7B-B788-54E5FFA145C9}"/>
              </a:ext>
            </a:extLst>
          </p:cNvPr>
          <p:cNvSpPr>
            <a:spLocks noGrp="1"/>
          </p:cNvSpPr>
          <p:nvPr>
            <p:ph type="body" sz="quarter" idx="16"/>
          </p:nvPr>
        </p:nvSpPr>
        <p:spPr>
          <a:xfrm>
            <a:off x="9779990" y="6021591"/>
            <a:ext cx="5453660" cy="277127"/>
          </a:xfrm>
        </p:spPr>
        <p:txBody>
          <a:bodyPr/>
          <a:lstStyle/>
          <a:p>
            <a:r>
              <a:rPr lang="en-US" dirty="0"/>
              <a:t>Differences between models</a:t>
            </a:r>
          </a:p>
        </p:txBody>
      </p:sp>
      <p:sp>
        <p:nvSpPr>
          <p:cNvPr id="4" name="Textplatzhalter 3">
            <a:extLst>
              <a:ext uri="{FF2B5EF4-FFF2-40B4-BE49-F238E27FC236}">
                <a16:creationId xmlns:a16="http://schemas.microsoft.com/office/drawing/2014/main" id="{A3E8DCBC-A89A-40C7-8447-B77C9C62C306}"/>
              </a:ext>
            </a:extLst>
          </p:cNvPr>
          <p:cNvSpPr>
            <a:spLocks noGrp="1"/>
          </p:cNvSpPr>
          <p:nvPr>
            <p:ph type="body" sz="quarter" idx="14"/>
          </p:nvPr>
        </p:nvSpPr>
        <p:spPr>
          <a:xfrm>
            <a:off x="9779991" y="1981246"/>
            <a:ext cx="1603003" cy="1384995"/>
          </a:xfrm>
        </p:spPr>
        <p:txBody>
          <a:bodyPr/>
          <a:lstStyle/>
          <a:p>
            <a:r>
              <a:rPr lang="en-US" dirty="0"/>
              <a:t>02.</a:t>
            </a:r>
          </a:p>
        </p:txBody>
      </p:sp>
    </p:spTree>
    <p:extLst>
      <p:ext uri="{BB962C8B-B14F-4D97-AF65-F5344CB8AC3E}">
        <p14:creationId xmlns:p14="http://schemas.microsoft.com/office/powerpoint/2010/main" val="294047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FD6BD12B-D71F-4870-86E0-D3ADC7A422E9}"/>
              </a:ext>
            </a:extLst>
          </p:cNvPr>
          <p:cNvPicPr>
            <a:picLocks noChangeAspect="1"/>
          </p:cNvPicPr>
          <p:nvPr/>
        </p:nvPicPr>
        <p:blipFill>
          <a:blip r:embed="rId4"/>
          <a:stretch>
            <a:fillRect/>
          </a:stretch>
        </p:blipFill>
        <p:spPr>
          <a:xfrm>
            <a:off x="5416499" y="4220299"/>
            <a:ext cx="10854031" cy="4229988"/>
          </a:xfrm>
          <a:prstGeom prst="rect">
            <a:avLst/>
          </a:prstGeom>
        </p:spPr>
      </p:pic>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5" name="think-cell Folie" r:id="rId5" imgW="383" imgH="384" progId="TCLayout.ActiveDocument.1">
                  <p:embed/>
                </p:oleObj>
              </mc:Choice>
              <mc:Fallback>
                <p:oleObj name="think-cell Folie" r:id="rId5"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6</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996045" y="1587276"/>
            <a:ext cx="9412875" cy="6796732"/>
          </a:xfrm>
        </p:spPr>
        <p:txBody>
          <a:bodyPr/>
          <a:lstStyle/>
          <a:p>
            <a:r>
              <a:rPr lang="en-US" sz="2000" dirty="0"/>
              <a:t>As the name itself suggests, a virtual machine represents a logical/software abstraction of a machine that can be used by end users as a physical machine. The virtualization can be done at platform level – thereby emulating a complete operating system or at the process level – restricting it to a single process.</a:t>
            </a:r>
          </a:p>
          <a:p>
            <a:endParaRPr lang="en-US" sz="2000" dirty="0"/>
          </a:p>
          <a:p>
            <a:r>
              <a:rPr lang="en-US" sz="2000" dirty="0"/>
              <a:t>In both cases, a virtualization layer acts as an intermediary to the host machine to request resources such as CPU, memory, hard disk etc. A hypervisor/ virtual memory manager is the tool that typically provides this virtualization layer and is used to create, manage and maintain virtual machines </a:t>
            </a:r>
          </a:p>
          <a:p>
            <a:r>
              <a:rPr lang="en-US" sz="2000" dirty="0"/>
              <a:t>running on a host. </a:t>
            </a:r>
          </a:p>
          <a:p>
            <a:endParaRPr lang="en-US" sz="2000" dirty="0"/>
          </a:p>
          <a:p>
            <a:pPr algn="l" fontAlgn="base"/>
            <a:r>
              <a:rPr lang="en-US" sz="2000" b="1" i="0" dirty="0">
                <a:solidFill>
                  <a:srgbClr val="2A2A2A"/>
                </a:solidFill>
                <a:effectLst/>
              </a:rPr>
              <a:t>Container-based Approach</a:t>
            </a:r>
            <a:endParaRPr lang="en-US" sz="2000" b="0" i="0" dirty="0">
              <a:solidFill>
                <a:srgbClr val="2A2A2A"/>
              </a:solidFill>
              <a:effectLst/>
            </a:endParaRPr>
          </a:p>
          <a:p>
            <a:pPr algn="l" fontAlgn="base"/>
            <a:br>
              <a:rPr lang="en-US" sz="2000" b="0" i="0" dirty="0">
                <a:solidFill>
                  <a:srgbClr val="2A2A2A"/>
                </a:solidFill>
                <a:effectLst/>
              </a:rPr>
            </a:br>
            <a:r>
              <a:rPr lang="en-US" sz="2000" b="0" i="0" dirty="0">
                <a:solidFill>
                  <a:srgbClr val="2A2A2A"/>
                </a:solidFill>
                <a:effectLst/>
              </a:rPr>
              <a:t>A more lightweight approach where </a:t>
            </a:r>
          </a:p>
          <a:p>
            <a:pPr algn="l" fontAlgn="base"/>
            <a:r>
              <a:rPr lang="en-US" sz="2000" b="0" i="0" dirty="0">
                <a:solidFill>
                  <a:srgbClr val="2A2A2A"/>
                </a:solidFill>
                <a:effectLst/>
              </a:rPr>
              <a:t>logical entities can share and the </a:t>
            </a:r>
          </a:p>
          <a:p>
            <a:pPr algn="l" fontAlgn="base"/>
            <a:r>
              <a:rPr lang="en-US" sz="2000" b="0" i="0" dirty="0">
                <a:solidFill>
                  <a:srgbClr val="2A2A2A"/>
                </a:solidFill>
                <a:effectLst/>
              </a:rPr>
              <a:t>operating system as well as </a:t>
            </a:r>
          </a:p>
          <a:p>
            <a:pPr algn="l" fontAlgn="base"/>
            <a:r>
              <a:rPr lang="en-US" sz="2000" b="0" i="0" dirty="0">
                <a:solidFill>
                  <a:srgbClr val="2A2A2A"/>
                </a:solidFill>
                <a:effectLst/>
              </a:rPr>
              <a:t>associated resources if required. </a:t>
            </a:r>
          </a:p>
          <a:p>
            <a:pPr algn="l" fontAlgn="base"/>
            <a:r>
              <a:rPr lang="en-US" sz="2000" b="0" i="0" dirty="0">
                <a:solidFill>
                  <a:srgbClr val="2A2A2A"/>
                </a:solidFill>
                <a:effectLst/>
              </a:rPr>
              <a:t>‘Containers’ which are logical entities </a:t>
            </a:r>
          </a:p>
          <a:p>
            <a:pPr algn="l" fontAlgn="base"/>
            <a:r>
              <a:rPr lang="en-US" sz="2000" b="0" i="0" dirty="0">
                <a:solidFill>
                  <a:srgbClr val="2A2A2A"/>
                </a:solidFill>
                <a:effectLst/>
              </a:rPr>
              <a:t>running on the same operating </a:t>
            </a:r>
          </a:p>
          <a:p>
            <a:pPr algn="l" fontAlgn="base"/>
            <a:r>
              <a:rPr lang="en-US" sz="2000" b="0" i="0" dirty="0">
                <a:solidFill>
                  <a:srgbClr val="2A2A2A"/>
                </a:solidFill>
                <a:effectLst/>
              </a:rPr>
              <a:t>system as the host offer a more </a:t>
            </a:r>
          </a:p>
          <a:p>
            <a:pPr algn="l" fontAlgn="base"/>
            <a:r>
              <a:rPr lang="en-US" sz="2000" b="0" i="0" dirty="0">
                <a:solidFill>
                  <a:srgbClr val="2A2A2A"/>
                </a:solidFill>
                <a:effectLst/>
              </a:rPr>
              <a:t>efficient alternative. </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Virtualization vs Container approach</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spTree>
    <p:extLst>
      <p:ext uri="{BB962C8B-B14F-4D97-AF65-F5344CB8AC3E}">
        <p14:creationId xmlns:p14="http://schemas.microsoft.com/office/powerpoint/2010/main" val="8604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E6ABBF1-6349-475E-B3A8-A755A1C5A93F}"/>
              </a:ext>
            </a:extLst>
          </p:cNvPr>
          <p:cNvSpPr>
            <a:spLocks noGrp="1"/>
          </p:cNvSpPr>
          <p:nvPr>
            <p:ph type="body" sz="quarter" idx="63"/>
          </p:nvPr>
        </p:nvSpPr>
        <p:spPr>
          <a:xfrm>
            <a:off x="9779990" y="4076096"/>
            <a:ext cx="5451726" cy="738664"/>
          </a:xfrm>
        </p:spPr>
        <p:txBody>
          <a:bodyPr/>
          <a:lstStyle/>
          <a:p>
            <a:r>
              <a:rPr lang="en-US" sz="4800" dirty="0"/>
              <a:t>Docker</a:t>
            </a:r>
          </a:p>
        </p:txBody>
      </p:sp>
      <p:sp>
        <p:nvSpPr>
          <p:cNvPr id="3" name="Textplatzhalter 2">
            <a:extLst>
              <a:ext uri="{FF2B5EF4-FFF2-40B4-BE49-F238E27FC236}">
                <a16:creationId xmlns:a16="http://schemas.microsoft.com/office/drawing/2014/main" id="{823057B8-E60C-4E7B-B788-54E5FFA145C9}"/>
              </a:ext>
            </a:extLst>
          </p:cNvPr>
          <p:cNvSpPr>
            <a:spLocks noGrp="1"/>
          </p:cNvSpPr>
          <p:nvPr>
            <p:ph type="body" sz="quarter" idx="16"/>
          </p:nvPr>
        </p:nvSpPr>
        <p:spPr>
          <a:xfrm>
            <a:off x="9779990" y="6021591"/>
            <a:ext cx="5453660" cy="554254"/>
          </a:xfrm>
        </p:spPr>
        <p:txBody>
          <a:bodyPr/>
          <a:lstStyle/>
          <a:p>
            <a:r>
              <a:rPr lang="en-US" dirty="0"/>
              <a:t>Containerized approach for building distributed applications</a:t>
            </a:r>
          </a:p>
        </p:txBody>
      </p:sp>
      <p:sp>
        <p:nvSpPr>
          <p:cNvPr id="4" name="Textplatzhalter 3">
            <a:extLst>
              <a:ext uri="{FF2B5EF4-FFF2-40B4-BE49-F238E27FC236}">
                <a16:creationId xmlns:a16="http://schemas.microsoft.com/office/drawing/2014/main" id="{A3E8DCBC-A89A-40C7-8447-B77C9C62C306}"/>
              </a:ext>
            </a:extLst>
          </p:cNvPr>
          <p:cNvSpPr>
            <a:spLocks noGrp="1"/>
          </p:cNvSpPr>
          <p:nvPr>
            <p:ph type="body" sz="quarter" idx="14"/>
          </p:nvPr>
        </p:nvSpPr>
        <p:spPr>
          <a:xfrm>
            <a:off x="9779991" y="1981246"/>
            <a:ext cx="1603003" cy="1384995"/>
          </a:xfrm>
        </p:spPr>
        <p:txBody>
          <a:bodyPr/>
          <a:lstStyle/>
          <a:p>
            <a:r>
              <a:rPr lang="en-US" dirty="0"/>
              <a:t>03.</a:t>
            </a:r>
          </a:p>
        </p:txBody>
      </p:sp>
    </p:spTree>
    <p:extLst>
      <p:ext uri="{BB962C8B-B14F-4D97-AF65-F5344CB8AC3E}">
        <p14:creationId xmlns:p14="http://schemas.microsoft.com/office/powerpoint/2010/main" val="284179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2"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8</a:t>
            </a:fld>
            <a:endParaRPr lang="de-DE" dirty="0"/>
          </a:p>
        </p:txBody>
      </p:sp>
      <p:sp>
        <p:nvSpPr>
          <p:cNvPr id="4" name="Textplatzhalter 3">
            <a:extLst>
              <a:ext uri="{FF2B5EF4-FFF2-40B4-BE49-F238E27FC236}">
                <a16:creationId xmlns:a16="http://schemas.microsoft.com/office/drawing/2014/main" id="{26544514-114C-447B-8A16-B6D5642B3A68}"/>
              </a:ext>
            </a:extLst>
          </p:cNvPr>
          <p:cNvSpPr>
            <a:spLocks noGrp="1"/>
          </p:cNvSpPr>
          <p:nvPr>
            <p:ph type="body" sz="quarter" idx="16"/>
          </p:nvPr>
        </p:nvSpPr>
        <p:spPr>
          <a:xfrm>
            <a:off x="1117965" y="1953036"/>
            <a:ext cx="9412875" cy="5693866"/>
          </a:xfrm>
        </p:spPr>
        <p:txBody>
          <a:bodyPr/>
          <a:lstStyle/>
          <a:p>
            <a:r>
              <a:rPr lang="en-US" sz="2000" dirty="0"/>
              <a:t>In simple words, Docker provides a containerized approach for building distributed applications. Unlike virtual machines that require a guest operating system to run on, Docker uses an abstraction engine called ‘Docker Engine’ which abstracts the operating system level details from the application.</a:t>
            </a:r>
          </a:p>
          <a:p>
            <a:endParaRPr lang="en-US" sz="2000" dirty="0"/>
          </a:p>
          <a:p>
            <a:r>
              <a:rPr lang="en-US" sz="2000" b="1" dirty="0"/>
              <a:t>Docker vs. Traditional Virtual Machines</a:t>
            </a:r>
          </a:p>
          <a:p>
            <a:endParaRPr lang="en-US" sz="2000" dirty="0"/>
          </a:p>
          <a:p>
            <a:r>
              <a:rPr lang="en-US" sz="2000" dirty="0"/>
              <a:t>The essence of Docker-based containers is that they eliminate the heavy lifting involved with setting up virtual machines and making sure your applications run seamlessly across multiple such instances. Therefore, application developers are abstracted from any platform specific details and administrators can leverage standard environments (called Docker images) without worrying about differences in terms of operating system versions, CPU and memory configuration etc.</a:t>
            </a:r>
          </a:p>
          <a:p>
            <a:endParaRPr lang="en-US" sz="2000" dirty="0"/>
          </a:p>
          <a:p>
            <a:r>
              <a:rPr lang="en-US" sz="2000" dirty="0"/>
              <a:t>Since Docker containers do not run a guest operating system, they usually are much quicker to start than virtual machines. Similarly, Docker is more effective when it comes to snapshotting your application into an image and deploying it across multiple environments – development, test and production.</a:t>
            </a:r>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What is Docker?</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pic>
        <p:nvPicPr>
          <p:cNvPr id="5122" name="Picture 2">
            <a:extLst>
              <a:ext uri="{FF2B5EF4-FFF2-40B4-BE49-F238E27FC236}">
                <a16:creationId xmlns:a16="http://schemas.microsoft.com/office/drawing/2014/main" id="{55A7846E-BA67-49AE-97F3-5CB41A695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0526" y="4151411"/>
            <a:ext cx="4465291" cy="105543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EDE608AF-DF5E-4ADD-9531-B29138D4B782}"/>
              </a:ext>
            </a:extLst>
          </p:cNvPr>
          <p:cNvPicPr>
            <a:picLocks noChangeAspect="1"/>
          </p:cNvPicPr>
          <p:nvPr/>
        </p:nvPicPr>
        <p:blipFill>
          <a:blip r:embed="rId7"/>
          <a:stretch>
            <a:fillRect/>
          </a:stretch>
        </p:blipFill>
        <p:spPr>
          <a:xfrm>
            <a:off x="12854992" y="6021854"/>
            <a:ext cx="2890327" cy="872552"/>
          </a:xfrm>
          <a:prstGeom prst="rect">
            <a:avLst/>
          </a:prstGeom>
        </p:spPr>
      </p:pic>
    </p:spTree>
    <p:extLst>
      <p:ext uri="{BB962C8B-B14F-4D97-AF65-F5344CB8AC3E}">
        <p14:creationId xmlns:p14="http://schemas.microsoft.com/office/powerpoint/2010/main" val="62358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par>
                          <p:cTn id="8" fill="hold">
                            <p:stCondLst>
                              <p:cond delay="1000"/>
                            </p:stCondLst>
                            <p:childTnLst>
                              <p:par>
                                <p:cTn id="9" presetID="16" presetClass="entr" presetSubtype="21" fill="hold" nodeType="after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CEBD5FB4-6249-402E-BED5-1DE3E8DD110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9" name="think-cell Folie" r:id="rId4" imgW="383" imgH="384" progId="TCLayout.ActiveDocument.1">
                  <p:embed/>
                </p:oleObj>
              </mc:Choice>
              <mc:Fallback>
                <p:oleObj name="think-cell Folie" r:id="rId4" imgW="383" imgH="384" progId="TCLayout.ActiveDocument.1">
                  <p:embed/>
                  <p:pic>
                    <p:nvPicPr>
                      <p:cNvPr id="10" name="Objekt 9" hidden="1">
                        <a:extLst>
                          <a:ext uri="{FF2B5EF4-FFF2-40B4-BE49-F238E27FC236}">
                            <a16:creationId xmlns:a16="http://schemas.microsoft.com/office/drawing/2014/main" id="{CEBD5FB4-6249-402E-BED5-1DE3E8DD11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ußzeilenplatzhalter 1">
            <a:extLst>
              <a:ext uri="{FF2B5EF4-FFF2-40B4-BE49-F238E27FC236}">
                <a16:creationId xmlns:a16="http://schemas.microsoft.com/office/drawing/2014/main" id="{19C5797F-4362-4DB9-B1A2-26F7569F6090}"/>
              </a:ext>
            </a:extLst>
          </p:cNvPr>
          <p:cNvSpPr>
            <a:spLocks noGrp="1"/>
          </p:cNvSpPr>
          <p:nvPr>
            <p:ph type="ftr" sz="quarter" idx="62"/>
          </p:nvPr>
        </p:nvSpPr>
        <p:spPr>
          <a:xfrm>
            <a:off x="1109663" y="8508932"/>
            <a:ext cx="4390136" cy="184923"/>
          </a:xfrm>
        </p:spPr>
        <p:txBody>
          <a:bodyPr/>
          <a:lstStyle/>
          <a:p>
            <a:r>
              <a:rPr lang="de-DE" dirty="0"/>
              <a:t>© 2022 | CONFIDENTIAL</a:t>
            </a:r>
          </a:p>
        </p:txBody>
      </p:sp>
      <p:sp>
        <p:nvSpPr>
          <p:cNvPr id="3" name="Foliennummernplatzhalter 2">
            <a:extLst>
              <a:ext uri="{FF2B5EF4-FFF2-40B4-BE49-F238E27FC236}">
                <a16:creationId xmlns:a16="http://schemas.microsoft.com/office/drawing/2014/main" id="{E42BB9AC-DCA5-4112-BB43-2B6E749B3A85}"/>
              </a:ext>
            </a:extLst>
          </p:cNvPr>
          <p:cNvSpPr>
            <a:spLocks noGrp="1"/>
          </p:cNvSpPr>
          <p:nvPr>
            <p:ph type="sldNum" sz="quarter" idx="61"/>
          </p:nvPr>
        </p:nvSpPr>
        <p:spPr>
          <a:xfrm>
            <a:off x="14934337" y="8524429"/>
            <a:ext cx="299313" cy="184666"/>
          </a:xfrm>
        </p:spPr>
        <p:txBody>
          <a:bodyPr/>
          <a:lstStyle/>
          <a:p>
            <a:fld id="{54112517-A86F-0640-8B89-3AA4BBFDC796}" type="slidenum">
              <a:rPr lang="de-DE" smtClean="0"/>
              <a:pPr/>
              <a:t>9</a:t>
            </a:fld>
            <a:endParaRPr lang="de-DE" dirty="0"/>
          </a:p>
        </p:txBody>
      </p:sp>
      <p:sp>
        <p:nvSpPr>
          <p:cNvPr id="5" name="Titel 4">
            <a:extLst>
              <a:ext uri="{FF2B5EF4-FFF2-40B4-BE49-F238E27FC236}">
                <a16:creationId xmlns:a16="http://schemas.microsoft.com/office/drawing/2014/main" id="{B90C1815-F617-4A80-887F-5138660AE9E4}"/>
              </a:ext>
            </a:extLst>
          </p:cNvPr>
          <p:cNvSpPr>
            <a:spLocks noGrp="1"/>
          </p:cNvSpPr>
          <p:nvPr>
            <p:ph type="title"/>
          </p:nvPr>
        </p:nvSpPr>
        <p:spPr>
          <a:xfrm>
            <a:off x="1117965" y="1058292"/>
            <a:ext cx="9412875" cy="430887"/>
          </a:xfrm>
        </p:spPr>
        <p:txBody>
          <a:bodyPr vert="horz"/>
          <a:lstStyle/>
          <a:p>
            <a:r>
              <a:rPr lang="en-US" dirty="0"/>
              <a:t>Docker image creation</a:t>
            </a:r>
          </a:p>
        </p:txBody>
      </p:sp>
      <p:sp>
        <p:nvSpPr>
          <p:cNvPr id="6" name="Textplatzhalter 5">
            <a:extLst>
              <a:ext uri="{FF2B5EF4-FFF2-40B4-BE49-F238E27FC236}">
                <a16:creationId xmlns:a16="http://schemas.microsoft.com/office/drawing/2014/main" id="{C7CDBEFB-86F9-43DE-9D3C-BE4AA36AC9D1}"/>
              </a:ext>
            </a:extLst>
          </p:cNvPr>
          <p:cNvSpPr>
            <a:spLocks noGrp="1"/>
          </p:cNvSpPr>
          <p:nvPr>
            <p:ph type="body" sz="quarter" idx="63"/>
          </p:nvPr>
        </p:nvSpPr>
        <p:spPr>
          <a:xfrm>
            <a:off x="1117965" y="518151"/>
            <a:ext cx="1388201" cy="184794"/>
          </a:xfrm>
        </p:spPr>
        <p:txBody>
          <a:bodyPr/>
          <a:lstStyle/>
          <a:p>
            <a:r>
              <a:rPr lang="en-US" dirty="0"/>
              <a:t>App containerization</a:t>
            </a:r>
          </a:p>
        </p:txBody>
      </p:sp>
      <p:sp>
        <p:nvSpPr>
          <p:cNvPr id="15" name="Textplatzhalter 3">
            <a:extLst>
              <a:ext uri="{FF2B5EF4-FFF2-40B4-BE49-F238E27FC236}">
                <a16:creationId xmlns:a16="http://schemas.microsoft.com/office/drawing/2014/main" id="{8E993EC4-F155-42C2-A8B5-422CE39F8FD8}"/>
              </a:ext>
            </a:extLst>
          </p:cNvPr>
          <p:cNvSpPr txBox="1">
            <a:spLocks/>
          </p:cNvSpPr>
          <p:nvPr/>
        </p:nvSpPr>
        <p:spPr>
          <a:xfrm>
            <a:off x="996045" y="1739676"/>
            <a:ext cx="9412875" cy="2231380"/>
          </a:xfrm>
          <a:prstGeom prst="rect">
            <a:avLst/>
          </a:prstGeom>
        </p:spPr>
        <p:txBody>
          <a:bodyPr vert="horz" wrap="square" lIns="0" tIns="0" rIns="0" bIns="0" rtlCol="0">
            <a:spAutoFit/>
          </a:bodyPr>
          <a:lstStyle>
            <a:lvl1pPr marL="0" indent="0" algn="l" defTabSz="915040" rtl="0" eaLnBrk="1" latinLnBrk="0" hangingPunct="1">
              <a:lnSpc>
                <a:spcPct val="100000"/>
              </a:lnSpc>
              <a:spcBef>
                <a:spcPts val="200"/>
              </a:spcBef>
              <a:spcAft>
                <a:spcPts val="0"/>
              </a:spcAft>
              <a:buFont typeface="Arial" panose="020B0604020202020204" pitchFamily="34" charset="0"/>
              <a:buNone/>
              <a:defRPr sz="1800" b="0" i="0" kern="1200">
                <a:solidFill>
                  <a:schemeClr val="tx1"/>
                </a:solidFill>
                <a:latin typeface="+mn-lt"/>
                <a:ea typeface="+mn-ea"/>
                <a:cs typeface="+mn-cs"/>
              </a:defRPr>
            </a:lvl1pPr>
            <a:lvl2pPr marL="180126"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2pPr>
            <a:lvl3pPr marL="360252"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3pPr>
            <a:lvl4pPr marL="540378" indent="-180126" algn="l" defTabSz="915040" rtl="0" eaLnBrk="1" latinLnBrk="0" hangingPunct="1">
              <a:lnSpc>
                <a:spcPct val="100000"/>
              </a:lnSpc>
              <a:spcBef>
                <a:spcPts val="200"/>
              </a:spcBef>
              <a:spcAft>
                <a:spcPts val="0"/>
              </a:spcAft>
              <a:buFont typeface="Arial" panose="020B0604020202020204" pitchFamily="34" charset="0"/>
              <a:buChar char="○"/>
              <a:defRPr sz="1801" b="0" i="0" kern="1200">
                <a:solidFill>
                  <a:schemeClr val="tx1"/>
                </a:solidFill>
                <a:latin typeface="+mn-lt"/>
                <a:ea typeface="+mn-ea"/>
                <a:cs typeface="+mn-cs"/>
              </a:defRPr>
            </a:lvl4pPr>
            <a:lvl5pPr marL="720504" marR="0" indent="-180126" algn="l" defTabSz="915040" rtl="0" eaLnBrk="1" fontAlgn="auto" latinLnBrk="0" hangingPunct="1">
              <a:lnSpc>
                <a:spcPct val="100000"/>
              </a:lnSpc>
              <a:spcBef>
                <a:spcPts val="200"/>
              </a:spcBef>
              <a:spcAft>
                <a:spcPts val="0"/>
              </a:spcAft>
              <a:buClrTx/>
              <a:buSzTx/>
              <a:buFont typeface="Wingdings" panose="05000000000000000000" pitchFamily="2" charset="2"/>
              <a:buChar char="§"/>
              <a:tabLst/>
              <a:defRPr sz="1801" b="0" i="0" kern="1200">
                <a:solidFill>
                  <a:schemeClr val="tx1"/>
                </a:solidFill>
                <a:latin typeface="+mn-lt"/>
                <a:ea typeface="+mn-ea"/>
                <a:cs typeface="+mn-cs"/>
              </a:defRPr>
            </a:lvl5pPr>
            <a:lvl6pPr marL="251636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388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3140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8920" indent="-228760" algn="l" defTabSz="915040"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US" sz="2000" dirty="0"/>
              <a:t>Docker builds images automatically by reading the instructions from a </a:t>
            </a:r>
            <a:r>
              <a:rPr lang="en-US" sz="2000" dirty="0" err="1"/>
              <a:t>Dockerfile</a:t>
            </a:r>
            <a:r>
              <a:rPr lang="en-US" sz="2000" dirty="0"/>
              <a:t> -- a text file that contains all commands, in order, needed to build a given image.</a:t>
            </a:r>
          </a:p>
          <a:p>
            <a:r>
              <a:rPr lang="en-US" sz="2000" dirty="0"/>
              <a:t>A </a:t>
            </a:r>
            <a:r>
              <a:rPr lang="en-US" sz="2000" dirty="0" err="1"/>
              <a:t>Dockerfile</a:t>
            </a:r>
            <a:r>
              <a:rPr lang="en-US" sz="2000" dirty="0"/>
              <a:t> adheres to a specific format and set of instructions.</a:t>
            </a:r>
          </a:p>
          <a:p>
            <a:endParaRPr lang="en-US" sz="2000" dirty="0"/>
          </a:p>
          <a:p>
            <a:r>
              <a:rPr lang="en-US" sz="2000" dirty="0"/>
              <a:t>A Docker image consists of read-only layers each of which represents a </a:t>
            </a:r>
            <a:r>
              <a:rPr lang="en-US" sz="2000" dirty="0" err="1"/>
              <a:t>Dockerfile</a:t>
            </a:r>
            <a:r>
              <a:rPr lang="en-US" sz="2000" dirty="0"/>
              <a:t> instruction. The layers are stacked and each one is a delta of the changes from the previous layer. Consider this </a:t>
            </a:r>
            <a:r>
              <a:rPr lang="en-US" sz="2000" dirty="0" err="1"/>
              <a:t>Dockerfile</a:t>
            </a:r>
            <a:r>
              <a:rPr lang="en-US" sz="2000" dirty="0"/>
              <a:t>:</a:t>
            </a:r>
          </a:p>
        </p:txBody>
      </p:sp>
      <p:pic>
        <p:nvPicPr>
          <p:cNvPr id="16" name="Picture 4" descr="Docker Container Cycle">
            <a:extLst>
              <a:ext uri="{FF2B5EF4-FFF2-40B4-BE49-F238E27FC236}">
                <a16:creationId xmlns:a16="http://schemas.microsoft.com/office/drawing/2014/main" id="{6818F84A-CA71-48AF-9FC3-03F9D928D7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1282" y="4232071"/>
            <a:ext cx="4390136" cy="425584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12FE95CF-B214-417C-A7C0-17028A762E9F}"/>
              </a:ext>
            </a:extLst>
          </p:cNvPr>
          <p:cNvPicPr>
            <a:picLocks noChangeAspect="1"/>
          </p:cNvPicPr>
          <p:nvPr/>
        </p:nvPicPr>
        <p:blipFill>
          <a:blip r:embed="rId7"/>
          <a:stretch>
            <a:fillRect/>
          </a:stretch>
        </p:blipFill>
        <p:spPr>
          <a:xfrm>
            <a:off x="10934955" y="4099561"/>
            <a:ext cx="5101453" cy="2409542"/>
          </a:xfrm>
          <a:prstGeom prst="rect">
            <a:avLst/>
          </a:prstGeom>
        </p:spPr>
      </p:pic>
      <p:sp>
        <p:nvSpPr>
          <p:cNvPr id="13" name="CaixaDeTexto 12">
            <a:extLst>
              <a:ext uri="{FF2B5EF4-FFF2-40B4-BE49-F238E27FC236}">
                <a16:creationId xmlns:a16="http://schemas.microsoft.com/office/drawing/2014/main" id="{9A58D76C-F55C-467A-BECB-0287B951CE8A}"/>
              </a:ext>
            </a:extLst>
          </p:cNvPr>
          <p:cNvSpPr txBox="1"/>
          <p:nvPr/>
        </p:nvSpPr>
        <p:spPr>
          <a:xfrm>
            <a:off x="8382000" y="7193280"/>
            <a:ext cx="914400" cy="914400"/>
          </a:xfrm>
          <a:prstGeom prst="rect">
            <a:avLst/>
          </a:prstGeom>
        </p:spPr>
        <p:txBody>
          <a:bodyPr vert="horz" wrap="none" lIns="0" tIns="0" rIns="0" bIns="0" rtlCol="0">
            <a:normAutofit/>
          </a:bodyPr>
          <a:lstStyle/>
          <a:p>
            <a:pPr algn="l"/>
            <a:endParaRPr lang="en-US" sz="1800" dirty="0" err="1"/>
          </a:p>
        </p:txBody>
      </p:sp>
      <p:sp>
        <p:nvSpPr>
          <p:cNvPr id="18" name="CaixaDeTexto 17">
            <a:extLst>
              <a:ext uri="{FF2B5EF4-FFF2-40B4-BE49-F238E27FC236}">
                <a16:creationId xmlns:a16="http://schemas.microsoft.com/office/drawing/2014/main" id="{38288462-DB19-4F0C-BF56-91BBE15A732F}"/>
              </a:ext>
            </a:extLst>
          </p:cNvPr>
          <p:cNvSpPr txBox="1"/>
          <p:nvPr/>
        </p:nvSpPr>
        <p:spPr>
          <a:xfrm>
            <a:off x="8171656" y="7193280"/>
            <a:ext cx="914400" cy="914400"/>
          </a:xfrm>
          <a:prstGeom prst="rect">
            <a:avLst/>
          </a:prstGeom>
        </p:spPr>
        <p:txBody>
          <a:bodyPr vert="horz" wrap="none" lIns="0" tIns="0" rIns="0" bIns="0" rtlCol="0">
            <a:normAutofit/>
          </a:bodyPr>
          <a:lstStyle/>
          <a:p>
            <a:pPr algn="l"/>
            <a:endParaRPr lang="en-US" sz="1800" dirty="0" err="1"/>
          </a:p>
        </p:txBody>
      </p:sp>
      <p:sp>
        <p:nvSpPr>
          <p:cNvPr id="20" name="CaixaDeTexto 19">
            <a:extLst>
              <a:ext uri="{FF2B5EF4-FFF2-40B4-BE49-F238E27FC236}">
                <a16:creationId xmlns:a16="http://schemas.microsoft.com/office/drawing/2014/main" id="{CA64E8B1-EE28-4EF3-8182-3400C3B8C66C}"/>
              </a:ext>
            </a:extLst>
          </p:cNvPr>
          <p:cNvSpPr txBox="1"/>
          <p:nvPr/>
        </p:nvSpPr>
        <p:spPr>
          <a:xfrm>
            <a:off x="7103732" y="6285248"/>
            <a:ext cx="6610375" cy="1790135"/>
          </a:xfrm>
          <a:prstGeom prst="rect">
            <a:avLst/>
          </a:prstGeom>
        </p:spPr>
        <p:txBody>
          <a:bodyPr vert="horz" wrap="none" lIns="0" tIns="0" rIns="0" bIns="0" rtlCol="0">
            <a:normAutofit fontScale="92500" lnSpcReduction="20000"/>
          </a:bodyPr>
          <a:lstStyle/>
          <a:p>
            <a:pPr algn="l"/>
            <a:r>
              <a:rPr lang="en-US" sz="1800" dirty="0"/>
              <a:t>Each instruction creates one layer:</a:t>
            </a:r>
          </a:p>
          <a:p>
            <a:pPr algn="l"/>
            <a:endParaRPr lang="en-US" sz="1800" dirty="0"/>
          </a:p>
          <a:p>
            <a:pPr marL="285750" indent="-285750" algn="l">
              <a:lnSpc>
                <a:spcPct val="150000"/>
              </a:lnSpc>
              <a:buFont typeface="Wingdings" panose="05000000000000000000" pitchFamily="2" charset="2"/>
              <a:buChar char="§"/>
            </a:pPr>
            <a:r>
              <a:rPr lang="en-US" sz="1800" b="1" dirty="0"/>
              <a:t>FROM</a:t>
            </a:r>
            <a:r>
              <a:rPr lang="en-US" sz="1800" dirty="0"/>
              <a:t> creates a layer from the ubuntu:18.04 Docker image.</a:t>
            </a:r>
          </a:p>
          <a:p>
            <a:pPr marL="285750" indent="-285750" algn="l">
              <a:lnSpc>
                <a:spcPct val="150000"/>
              </a:lnSpc>
              <a:buFont typeface="Wingdings" panose="05000000000000000000" pitchFamily="2" charset="2"/>
              <a:buChar char="§"/>
            </a:pPr>
            <a:r>
              <a:rPr lang="en-US" sz="1800" b="1" dirty="0"/>
              <a:t>COPY</a:t>
            </a:r>
            <a:r>
              <a:rPr lang="en-US" sz="1800" dirty="0"/>
              <a:t> adds files from your Docker client’s current directory.</a:t>
            </a:r>
          </a:p>
          <a:p>
            <a:pPr marL="285750" indent="-285750" algn="l">
              <a:lnSpc>
                <a:spcPct val="150000"/>
              </a:lnSpc>
              <a:buFont typeface="Wingdings" panose="05000000000000000000" pitchFamily="2" charset="2"/>
              <a:buChar char="§"/>
            </a:pPr>
            <a:r>
              <a:rPr lang="en-US" sz="1800" b="1" dirty="0"/>
              <a:t>RUN</a:t>
            </a:r>
            <a:r>
              <a:rPr lang="en-US" sz="1800" dirty="0"/>
              <a:t> builds your application with make.</a:t>
            </a:r>
          </a:p>
          <a:p>
            <a:pPr marL="285750" indent="-285750" algn="l">
              <a:lnSpc>
                <a:spcPct val="150000"/>
              </a:lnSpc>
              <a:buFont typeface="Wingdings" panose="05000000000000000000" pitchFamily="2" charset="2"/>
              <a:buChar char="§"/>
            </a:pPr>
            <a:r>
              <a:rPr lang="en-US" sz="1800" b="1" dirty="0"/>
              <a:t>CMD</a:t>
            </a:r>
            <a:r>
              <a:rPr lang="en-US" sz="1800" dirty="0"/>
              <a:t> specifies what command to run within the container.</a:t>
            </a:r>
          </a:p>
        </p:txBody>
      </p:sp>
    </p:spTree>
    <p:extLst>
      <p:ext uri="{BB962C8B-B14F-4D97-AF65-F5344CB8AC3E}">
        <p14:creationId xmlns:p14="http://schemas.microsoft.com/office/powerpoint/2010/main" val="31736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1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b5abad0-d7bc-4eb6-8b4f-78d1c7daaf4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sT7147q2UjHjDKcv7U10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sT7147q2UjHjDKcv7U10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wOIKjztM1g68_Lwhc5Ev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mDoM723fwyS1BrYy.3F3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sT7147q2UjHjDKcv7U10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sT7147q2UjHjDKcv7U1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kayline_PPT_Master_Arial">
  <a:themeElements>
    <a:clrScheme name="skaylink">
      <a:dk1>
        <a:srgbClr val="000000"/>
      </a:dk1>
      <a:lt1>
        <a:srgbClr val="FFFFFF"/>
      </a:lt1>
      <a:dk2>
        <a:srgbClr val="000000"/>
      </a:dk2>
      <a:lt2>
        <a:srgbClr val="FFFFFF"/>
      </a:lt2>
      <a:accent1>
        <a:srgbClr val="FFE51A"/>
      </a:accent1>
      <a:accent2>
        <a:srgbClr val="3A421D"/>
      </a:accent2>
      <a:accent3>
        <a:srgbClr val="F72F00"/>
      </a:accent3>
      <a:accent4>
        <a:srgbClr val="36BA25"/>
      </a:accent4>
      <a:accent5>
        <a:srgbClr val="2F2FE0"/>
      </a:accent5>
      <a:accent6>
        <a:srgbClr val="ECECEC"/>
      </a:accent6>
      <a:hlink>
        <a:srgbClr val="2F2FE0"/>
      </a:hlink>
      <a:folHlink>
        <a:srgbClr val="36BA25"/>
      </a:folHlink>
    </a:clrScheme>
    <a:fontScheme name="Bauverein A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9525">
          <a:noFill/>
        </a:ln>
      </a:spPr>
      <a:bodyPr vert="horz" rtlCol="0" anchor="t"/>
      <a:lstStyle>
        <a:defPPr algn="l">
          <a:spcAft>
            <a:spcPts val="600"/>
          </a:spcAft>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normAutofit/>
      </a:bodyPr>
      <a:lstStyle>
        <a:defPPr algn="l">
          <a:defRPr sz="1800" dirty="0" err="1" smtClean="0"/>
        </a:defPPr>
      </a:lstStyle>
    </a:txDef>
  </a:objectDefaults>
  <a:extraClrSchemeLst/>
  <a:extLst>
    <a:ext uri="{05A4C25C-085E-4340-85A3-A5531E510DB2}">
      <thm15:themeFamily xmlns:thm15="http://schemas.microsoft.com/office/thememl/2012/main" name="Präsentation1" id="{440C8609-85E7-E94E-9A1C-EEFF6AA78C03}" vid="{0AFDEE72-1645-8F49-9B1F-E32D237638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6567F4918ACE458AF42F42505B636C" ma:contentTypeVersion="8" ma:contentTypeDescription="Create a new document." ma:contentTypeScope="" ma:versionID="8f56da81c5268bc6db5b50ac9897d939">
  <xsd:schema xmlns:xsd="http://www.w3.org/2001/XMLSchema" xmlns:xs="http://www.w3.org/2001/XMLSchema" xmlns:p="http://schemas.microsoft.com/office/2006/metadata/properties" xmlns:ns2="0330cc22-f955-4b11-88d2-5d10ddbd71a9" targetNamespace="http://schemas.microsoft.com/office/2006/metadata/properties" ma:root="true" ma:fieldsID="039dfef296f71e675b9bbbd3bdffccc8" ns2:_="">
    <xsd:import namespace="0330cc22-f955-4b11-88d2-5d10ddbd71a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30cc22-f955-4b11-88d2-5d10ddbd71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92DFD5-AAD0-49CC-B467-1A1DEFBC16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C95F65-D965-4785-8A83-2F913D9091AF}">
  <ds:schemaRefs>
    <ds:schemaRef ds:uri="http://schemas.microsoft.com/sharepoint/v3/contenttype/forms"/>
  </ds:schemaRefs>
</ds:datastoreItem>
</file>

<file path=customXml/itemProps3.xml><?xml version="1.0" encoding="utf-8"?>
<ds:datastoreItem xmlns:ds="http://schemas.openxmlformats.org/officeDocument/2006/customXml" ds:itemID="{F056F86F-1BF2-405D-8C2A-77A74A3A2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30cc22-f955-4b11-88d2-5d10ddbd71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2021-06-15-weekly-AOP</Template>
  <TotalTime>1341</TotalTime>
  <Words>1129</Words>
  <Application>Microsoft Office PowerPoint</Application>
  <PresentationFormat>Personalizar</PresentationFormat>
  <Paragraphs>133</Paragraphs>
  <Slides>17</Slides>
  <Notes>1</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17</vt:i4>
      </vt:variant>
    </vt:vector>
  </HeadingPairs>
  <TitlesOfParts>
    <vt:vector size="23" baseType="lpstr">
      <vt:lpstr>Arial</vt:lpstr>
      <vt:lpstr>Arial Black</vt:lpstr>
      <vt:lpstr>Calibri</vt:lpstr>
      <vt:lpstr>Wingdings</vt:lpstr>
      <vt:lpstr>skayline_PPT_Master_Arial</vt:lpstr>
      <vt:lpstr>think-cell Folie</vt:lpstr>
      <vt:lpstr>App containerization / Docker hands-on</vt:lpstr>
      <vt:lpstr>Apresentação do PowerPoint</vt:lpstr>
      <vt:lpstr>Apresentação do PowerPoint</vt:lpstr>
      <vt:lpstr>Software development</vt:lpstr>
      <vt:lpstr>Apresentação do PowerPoint</vt:lpstr>
      <vt:lpstr>Virtualization vs Container approach</vt:lpstr>
      <vt:lpstr>Apresentação do PowerPoint</vt:lpstr>
      <vt:lpstr>What is Docker?</vt:lpstr>
      <vt:lpstr>Docker image creation</vt:lpstr>
      <vt:lpstr>Docker life cicle</vt:lpstr>
      <vt:lpstr>Apresentação do PowerPoint</vt:lpstr>
      <vt:lpstr>Web application scenario</vt:lpstr>
      <vt:lpstr>Web application containers scenario</vt:lpstr>
      <vt:lpstr>Containers’ Advantages over Legacy Infrastructure</vt:lpstr>
      <vt:lpstr>Apresentação do PowerPoint</vt:lpstr>
      <vt:lpstr>Demo: infrastructure definition</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 / SCF engine</dc:title>
  <dc:creator>Renan Rendon</dc:creator>
  <cp:lastModifiedBy>Renan .</cp:lastModifiedBy>
  <cp:revision>38</cp:revision>
  <dcterms:created xsi:type="dcterms:W3CDTF">2021-06-15T12:36:23Z</dcterms:created>
  <dcterms:modified xsi:type="dcterms:W3CDTF">2022-04-20T17:18:20Z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0x010100316567F4918ACE458AF42F42505B636C</vt:lpwstr>
  </property>
</Properties>
</file>