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8"/>
  </p:notesMasterIdLst>
  <p:sldIdLst>
    <p:sldId id="276" r:id="rId5"/>
    <p:sldId id="262" r:id="rId6"/>
    <p:sldId id="277" r:id="rId7"/>
    <p:sldId id="263" r:id="rId8"/>
    <p:sldId id="264" r:id="rId9"/>
    <p:sldId id="265" r:id="rId10"/>
    <p:sldId id="286" r:id="rId11"/>
    <p:sldId id="266" r:id="rId12"/>
    <p:sldId id="289" r:id="rId13"/>
    <p:sldId id="290" r:id="rId14"/>
    <p:sldId id="291" r:id="rId15"/>
    <p:sldId id="292" r:id="rId16"/>
    <p:sldId id="287" r:id="rId17"/>
    <p:sldId id="288" r:id="rId18"/>
    <p:sldId id="293" r:id="rId19"/>
    <p:sldId id="295" r:id="rId20"/>
    <p:sldId id="301" r:id="rId21"/>
    <p:sldId id="296" r:id="rId22"/>
    <p:sldId id="297" r:id="rId23"/>
    <p:sldId id="298" r:id="rId24"/>
    <p:sldId id="299" r:id="rId25"/>
    <p:sldId id="302" r:id="rId26"/>
    <p:sldId id="300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2ED05A27-B7BC-7BA6-E321-6C8FBF06275B}" v="10" dt="2023-08-16T13:14:44.651"/>
    <p1510:client id="{4DEA02A3-E64E-07DE-242F-8B7BF8FED31B}" v="545" dt="2023-08-15T21:08:48.751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805B0DC3-9E35-5291-60A0-198E908D8935}" v="236" dt="2023-08-16T15:12:31.464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4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03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63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6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083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936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8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92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31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18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077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62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014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42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Rafa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Skoberg</a:t>
            </a:r>
            <a:endParaRPr lang="en-US" err="1"/>
          </a:p>
          <a:p>
            <a:pPr>
              <a:spcBef>
                <a:spcPts val="1000"/>
              </a:spcBef>
              <a:buSzPts val="1600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endParaRPr sz="2400" b="1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RafaSkoberg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400" b="1">
                <a:solidFill>
                  <a:srgbClr val="EA4E60"/>
                </a:solidFill>
                <a:latin typeface="Century Gothic"/>
              </a:rPr>
              <a:t>Mercado e Carreira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Desenvolvimento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4400" b="1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2D</a:t>
            </a:r>
            <a:endParaRPr lang="en-US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3D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Animação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Conceitual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UI / UX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Tech Art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Arte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Gráfica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Efeitos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Sonoros</a:t>
            </a:r>
            <a:endParaRPr lang="en-US" err="1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Trilhas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Sonoras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Áudio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Audio Design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Prototipagem</a:t>
            </a:r>
            <a:endParaRPr lang="en-US" err="1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Arquitetura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Idealização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Balanceamento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UX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Level Design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Game Design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>
                <a:solidFill>
                  <a:srgbClr val="EA4E60"/>
                </a:solidFill>
                <a:sym typeface="Century Gothic"/>
              </a:rPr>
              <a:t>Pesquisa de Cargos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7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Lista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estúdios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associados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à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Abragames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Canal "The Gamer Inside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Brasil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" ⭐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Pesquisa de Cargos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>
                <a:solidFill>
                  <a:srgbClr val="EA4E60"/>
                </a:solidFill>
                <a:sym typeface="Century Gothic"/>
              </a:rPr>
              <a:t>Por Onde Começar?</a:t>
            </a:r>
            <a:endParaRPr lang="en-US" sz="4000">
              <a:solidFill>
                <a:srgbClr val="EA4E6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7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Estudar</a:t>
            </a:r>
            <a:endParaRPr lang="en-US" err="1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Estudar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Estudar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Estudar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Portifólio</a:t>
            </a:r>
            <a:endParaRPr lang="en-US" err="1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Portifólio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1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Github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programadores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ArtStation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artistas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Itch.io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finalizados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Sites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próprios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profissionais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Notion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flexíveis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Portifólio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err="1">
                <a:solidFill>
                  <a:srgbClr val="EA4E60"/>
                </a:solidFill>
                <a:sym typeface="Century Gothic"/>
              </a:rPr>
              <a:t>Dicas</a:t>
            </a:r>
            <a:r>
              <a:rPr lang="en-US" sz="4000">
                <a:solidFill>
                  <a:srgbClr val="EA4E60"/>
                </a:solidFill>
                <a:sym typeface="Century Gothic"/>
              </a:rPr>
              <a:t> Para a Sua Carreira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501886"/>
            <a:ext cx="7984551" cy="310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600"/>
              <a:buFont typeface="Arial"/>
              <a:buChar char="•"/>
            </a:pPr>
            <a:r>
              <a:rPr lang="en-US" sz="2400">
                <a:latin typeface="Calibri"/>
              </a:rPr>
              <a:t> Do </a:t>
            </a:r>
            <a:r>
              <a:rPr lang="en-US" sz="2400" err="1">
                <a:latin typeface="Calibri"/>
              </a:rPr>
              <a:t>áudio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aos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jogos</a:t>
            </a:r>
            <a:endParaRPr lang="en-US" sz="2400">
              <a:latin typeface="Calibri"/>
            </a:endParaRPr>
          </a:p>
          <a:p>
            <a:pPr lvl="1">
              <a:buSzPts val="1600"/>
              <a:buFont typeface="Arial"/>
              <a:buChar char="•"/>
            </a:pPr>
            <a:r>
              <a:rPr lang="en-US" sz="2400">
                <a:latin typeface="Calibri"/>
              </a:rPr>
              <a:t> Minecraft e Roblox</a:t>
            </a:r>
          </a:p>
          <a:p>
            <a:pPr lvl="1">
              <a:buSzPts val="1600"/>
              <a:buFont typeface="Arial"/>
              <a:buChar char="•"/>
            </a:pPr>
            <a:r>
              <a:rPr lang="en-US" sz="2400" b="1">
                <a:latin typeface="Calibri"/>
              </a:rPr>
              <a:t> Grashers e Patosaur</a:t>
            </a:r>
          </a:p>
          <a:p>
            <a:pPr lvl="1">
              <a:buSzPts val="1600"/>
              <a:buFont typeface="Arial"/>
              <a:buChar char="•"/>
            </a:pPr>
            <a:r>
              <a:rPr lang="en-US" sz="2400">
                <a:latin typeface="Calibri"/>
              </a:rPr>
              <a:t> LinkedIn: @RafaSkoberg</a:t>
            </a:r>
            <a:endParaRPr lang="en-US" sz="2400"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mim</a:t>
            </a:r>
            <a:endParaRPr lang="pt-BR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final</a:t>
            </a:r>
            <a:endParaRPr lang="en-US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Passo 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passo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Inspirações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motivações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Plano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Aprendizado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4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Desenvolver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protótipos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Finalizar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começo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Sempre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manter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escopo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pequeno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Publicar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Jogos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!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3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Portifólio</a:t>
            </a:r>
            <a:endParaRPr lang="en-US" err="1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Portifólio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Conversar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já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estão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indústria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sz="2400">
              <a:solidFill>
                <a:srgbClr val="040A24"/>
              </a:solidFill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Networking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91354" cy="134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Mostrar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é 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vida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profissional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indústria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jogos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jogos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feitos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onde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começar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Gostar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jogos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!</a:t>
            </a:r>
            <a:endParaRPr lang="pt-BR"/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Gostar</a:t>
            </a: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8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estudar</a:t>
            </a: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!</a:t>
            </a:r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Gostar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inglês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!</a:t>
            </a:r>
            <a:endParaRPr lang="en-US"/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Sobre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expert</a:t>
            </a:r>
            <a:endParaRPr lang="pt-BR"/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Indústria de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Brasil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Possíveis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carreiras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Pesquisa de cargos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onde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começar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Dicas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para 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sua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carreira</a:t>
            </a:r>
            <a:endParaRPr lang="en-US" err="1"/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>
                <a:solidFill>
                  <a:srgbClr val="EA4E60"/>
                </a:solidFill>
                <a:sym typeface="Century Gothic"/>
              </a:rPr>
              <a:t>Indústria de </a:t>
            </a:r>
            <a:r>
              <a:rPr lang="en-US" sz="4000" err="1">
                <a:solidFill>
                  <a:srgbClr val="EA4E60"/>
                </a:solidFill>
                <a:sym typeface="Century Gothic"/>
              </a:rPr>
              <a:t>Jogos</a:t>
            </a:r>
            <a:r>
              <a:rPr lang="en-US" sz="4000">
                <a:solidFill>
                  <a:srgbClr val="EA4E60"/>
                </a:solidFill>
                <a:sym typeface="Century Gothic"/>
              </a:rPr>
              <a:t> no </a:t>
            </a:r>
            <a:r>
              <a:rPr lang="en-US" sz="4000" err="1">
                <a:solidFill>
                  <a:srgbClr val="EA4E60"/>
                </a:solidFill>
                <a:sym typeface="Century Gothic"/>
              </a:rPr>
              <a:t>Brasil</a:t>
            </a:r>
            <a:endParaRPr lang="en-US" sz="400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err="1">
                <a:solidFill>
                  <a:srgbClr val="EA4E60"/>
                </a:solidFill>
                <a:sym typeface="Century Gothic"/>
              </a:rPr>
              <a:t>Possíveis</a:t>
            </a:r>
            <a:r>
              <a:rPr lang="en-US" sz="400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err="1">
                <a:solidFill>
                  <a:srgbClr val="EA4E60"/>
                </a:solidFill>
                <a:sym typeface="Century Gothic"/>
              </a:rPr>
              <a:t>Carreiras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7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601366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endParaRPr lang="en-US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Gráfica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 Design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Audio Design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Narrativa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Tester (QA)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Produção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Marketing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Possíveis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Carreiras</a:t>
            </a:r>
            <a:endParaRPr lang="en-US" sz="4000" b="1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Gameplay</a:t>
            </a:r>
            <a:endParaRPr lang="en-US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AI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Network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Ferramentas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GFX / Shaders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Programação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7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0C7582-7AB1-4B2D-9312-9EE63F0A7E1B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</cp:revision>
  <dcterms:modified xsi:type="dcterms:W3CDTF">2023-12-13T19:03:39Z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