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2024-01-10T18:29:17Z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