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9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考察报告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84784"/>
            <a:ext cx="813690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使用至少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种方法实现全减器（</a:t>
            </a:r>
            <a:r>
              <a:rPr lang="en-US" altLang="zh-CN" sz="2800" dirty="0" smtClean="0"/>
              <a:t>P93 T3-4</a:t>
            </a:r>
            <a:r>
              <a:rPr lang="zh-CN" altLang="en-US" sz="2800" dirty="0" smtClean="0"/>
              <a:t>）。至少使用一次例化语句。第（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）问只用一种方法实现即可。</a:t>
            </a:r>
            <a:endParaRPr lang="en-US" altLang="zh-CN" sz="2800" dirty="0" smtClean="0"/>
          </a:p>
          <a:p>
            <a:r>
              <a:rPr lang="zh-CN" altLang="en-US" sz="2800" dirty="0" smtClean="0"/>
              <a:t>要求：端口名可以不按照题目中的要求取名，但是需在程序用注释标明每个端口的功能。除完成程序外，还要求列出真值表。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33265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考察报告题目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136904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分别使用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种方法</a:t>
            </a:r>
            <a:r>
              <a:rPr lang="zh-CN" altLang="zh-CN" sz="2800" dirty="0" smtClean="0"/>
              <a:t>编写</a:t>
            </a:r>
            <a:r>
              <a:rPr lang="en-US" altLang="zh-CN" sz="2800" dirty="0" smtClean="0"/>
              <a:t>16</a:t>
            </a:r>
            <a:r>
              <a:rPr lang="zh-CN" altLang="zh-CN" sz="2800" dirty="0" smtClean="0"/>
              <a:t>位</a:t>
            </a:r>
            <a:r>
              <a:rPr lang="zh-CN" altLang="zh-CN" sz="2800" dirty="0"/>
              <a:t>移位寄存器的</a:t>
            </a:r>
            <a:r>
              <a:rPr lang="en-US" altLang="zh-CN" sz="2800" dirty="0"/>
              <a:t>VHDL</a:t>
            </a:r>
            <a:r>
              <a:rPr lang="zh-CN" altLang="zh-CN" sz="2800" dirty="0"/>
              <a:t>源程序。设电路的</a:t>
            </a:r>
            <a:r>
              <a:rPr lang="zh-CN" altLang="en-US" sz="2800" dirty="0"/>
              <a:t>输入，输出端口为：</a:t>
            </a:r>
            <a:r>
              <a:rPr lang="zh-CN" altLang="zh-CN" sz="2800" dirty="0"/>
              <a:t>并行数据输入端</a:t>
            </a:r>
            <a:r>
              <a:rPr lang="en-US" altLang="zh-CN" sz="2800" dirty="0"/>
              <a:t>;</a:t>
            </a:r>
            <a:r>
              <a:rPr lang="zh-CN" altLang="zh-CN" sz="2800" dirty="0"/>
              <a:t>并行数据输出</a:t>
            </a:r>
            <a:r>
              <a:rPr lang="zh-CN" altLang="zh-CN" sz="2800" dirty="0" smtClean="0"/>
              <a:t>端</a:t>
            </a:r>
            <a:r>
              <a:rPr lang="en-US" altLang="zh-CN" sz="2800" dirty="0" smtClean="0"/>
              <a:t>;</a:t>
            </a:r>
            <a:r>
              <a:rPr lang="zh-CN" altLang="zh-CN" sz="2800" dirty="0"/>
              <a:t>时钟输入端</a:t>
            </a:r>
            <a:r>
              <a:rPr lang="en-US" altLang="zh-CN" sz="2800" dirty="0"/>
              <a:t>;</a:t>
            </a:r>
            <a:r>
              <a:rPr lang="zh-CN" altLang="zh-CN" sz="2800" dirty="0"/>
              <a:t>进位输入端</a:t>
            </a:r>
            <a:r>
              <a:rPr lang="zh-CN" altLang="en-US" sz="2800" dirty="0"/>
              <a:t>；</a:t>
            </a:r>
            <a:r>
              <a:rPr lang="zh-CN" altLang="zh-CN" sz="2800" dirty="0"/>
              <a:t>移位模式控制信号输入端</a:t>
            </a:r>
            <a:r>
              <a:rPr lang="en-US" altLang="zh-CN" sz="2800" dirty="0"/>
              <a:t>;</a:t>
            </a:r>
            <a:r>
              <a:rPr lang="zh-CN" altLang="zh-CN" sz="2800" dirty="0"/>
              <a:t>进位输出端</a:t>
            </a:r>
            <a:r>
              <a:rPr lang="zh-CN" altLang="en-US" sz="2800" dirty="0"/>
              <a:t>。要求实现以下功能：</a:t>
            </a:r>
            <a:endParaRPr lang="zh-CN" altLang="zh-CN" sz="2800" dirty="0"/>
          </a:p>
          <a:p>
            <a:r>
              <a:rPr lang="en-US" altLang="zh-CN" sz="2800" dirty="0" smtClean="0"/>
              <a:t>1)</a:t>
            </a:r>
            <a:r>
              <a:rPr lang="zh-CN" altLang="zh-CN" sz="2800" dirty="0" smtClean="0"/>
              <a:t>移位寄存器</a:t>
            </a:r>
            <a:r>
              <a:rPr lang="zh-CN" altLang="zh-CN" sz="2800" dirty="0">
                <a:sym typeface="+mn-ea"/>
              </a:rPr>
              <a:t>带</a:t>
            </a:r>
            <a:r>
              <a:rPr lang="zh-CN" altLang="zh-CN" sz="2800" dirty="0"/>
              <a:t>实现自循环左移；</a:t>
            </a:r>
            <a:endParaRPr lang="zh-CN" altLang="zh-CN" sz="2800" dirty="0"/>
          </a:p>
          <a:p>
            <a:r>
              <a:rPr lang="en-US" altLang="zh-CN" sz="2800" dirty="0" smtClean="0"/>
              <a:t>2)</a:t>
            </a:r>
            <a:r>
              <a:rPr lang="zh-CN" altLang="zh-CN" sz="2800" dirty="0" smtClean="0"/>
              <a:t>移位寄存器</a:t>
            </a:r>
            <a:r>
              <a:rPr lang="zh-CN" altLang="zh-CN" sz="2800" dirty="0"/>
              <a:t>实现进位循环左移；</a:t>
            </a:r>
            <a:endParaRPr lang="zh-CN" altLang="zh-CN" sz="2800" dirty="0"/>
          </a:p>
          <a:p>
            <a:r>
              <a:rPr lang="en-US" altLang="zh-CN" sz="2800" dirty="0" smtClean="0"/>
              <a:t>3)</a:t>
            </a:r>
            <a:r>
              <a:rPr lang="zh-CN" altLang="zh-CN" sz="2800" dirty="0" smtClean="0"/>
              <a:t>移位寄存器</a:t>
            </a:r>
            <a:r>
              <a:rPr lang="zh-CN" altLang="zh-CN" sz="2800" dirty="0"/>
              <a:t>实现自循环右移；</a:t>
            </a:r>
            <a:endParaRPr lang="zh-CN" altLang="zh-CN" sz="2800" dirty="0"/>
          </a:p>
          <a:p>
            <a:r>
              <a:rPr lang="en-US" altLang="zh-CN" sz="2800" dirty="0" smtClean="0"/>
              <a:t>4)</a:t>
            </a:r>
            <a:r>
              <a:rPr lang="zh-CN" altLang="zh-CN" sz="2800" dirty="0" smtClean="0"/>
              <a:t>移位寄存器</a:t>
            </a:r>
            <a:r>
              <a:rPr lang="zh-CN" altLang="zh-CN" sz="2800" dirty="0"/>
              <a:t>实现带进位循环右移；</a:t>
            </a:r>
            <a:endParaRPr lang="zh-CN" altLang="zh-CN" sz="2800" dirty="0"/>
          </a:p>
          <a:p>
            <a:r>
              <a:rPr lang="en-US" altLang="zh-CN" sz="2800" dirty="0" smtClean="0"/>
              <a:t>5)</a:t>
            </a:r>
            <a:r>
              <a:rPr lang="zh-CN" altLang="zh-CN" sz="2800" dirty="0" smtClean="0"/>
              <a:t>移位寄存器</a:t>
            </a:r>
            <a:r>
              <a:rPr lang="zh-CN" altLang="zh-CN" sz="2800" dirty="0"/>
              <a:t>实现加载待移数；</a:t>
            </a:r>
            <a:endParaRPr lang="zh-CN" altLang="zh-CN" sz="2800" dirty="0"/>
          </a:p>
          <a:p>
            <a:r>
              <a:rPr lang="en-US" altLang="zh-CN" sz="2800" dirty="0" smtClean="0"/>
              <a:t>6)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移位模式控制信号为剩余状态时，移位寄存器进入保持状态。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注意：除完成程序外，还要求列出控制状态说明（真值表）</a:t>
            </a:r>
            <a:r>
              <a:rPr lang="zh-CN" altLang="en-US" sz="2800" dirty="0" smtClean="0"/>
              <a:t>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84784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要求：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每</a:t>
            </a:r>
            <a:r>
              <a:rPr lang="zh-CN" altLang="en-US" sz="2800" dirty="0"/>
              <a:t>道题</a:t>
            </a:r>
            <a:r>
              <a:rPr lang="zh-CN" altLang="en-US" sz="2800" dirty="0" smtClean="0"/>
              <a:t>都要求</a:t>
            </a:r>
            <a:r>
              <a:rPr lang="zh-CN" altLang="en-US" sz="2800" dirty="0"/>
              <a:t>列出</a:t>
            </a:r>
            <a:r>
              <a:rPr lang="zh-CN" altLang="en-US" sz="2800" dirty="0" smtClean="0"/>
              <a:t>真值表。除完成程序外，还应附上仿真输入文件以及仿真结果，必须对仿真结果进行分析，证明设计的正确性。（使用</a:t>
            </a:r>
            <a:r>
              <a:rPr lang="en-US" altLang="zh-CN" sz="2800" dirty="0" err="1" smtClean="0"/>
              <a:t>testbench</a:t>
            </a:r>
            <a:r>
              <a:rPr lang="zh-CN" altLang="en-US" sz="2800" dirty="0" smtClean="0"/>
              <a:t>仿真以及使用</a:t>
            </a:r>
            <a:r>
              <a:rPr lang="en-US" altLang="zh-CN" sz="2800" dirty="0" err="1" smtClean="0"/>
              <a:t>verilog</a:t>
            </a:r>
            <a:r>
              <a:rPr lang="en-US" altLang="zh-CN" sz="2800" dirty="0" smtClean="0"/>
              <a:t> HDL</a:t>
            </a:r>
            <a:r>
              <a:rPr lang="zh-CN" altLang="en-US" sz="2800" dirty="0" smtClean="0"/>
              <a:t>语言作为加分项）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报告上交截止日期：</a:t>
            </a:r>
            <a:r>
              <a:rPr lang="en-US" altLang="zh-CN" sz="2800" dirty="0" smtClean="0"/>
              <a:t>2021-1-11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报告交至：教二楼</a:t>
            </a:r>
            <a:r>
              <a:rPr lang="en-US" altLang="zh-CN" sz="2800" dirty="0" smtClean="0"/>
              <a:t>305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33265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考察报告要求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489</Words>
  <Application>WPS 演示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Wingdings 2</vt:lpstr>
      <vt:lpstr>Arial</vt:lpstr>
      <vt:lpstr>Franklin Gothic Book</vt:lpstr>
      <vt:lpstr>黑体</vt:lpstr>
      <vt:lpstr>微软雅黑</vt:lpstr>
      <vt:lpstr>Arial Unicode MS</vt:lpstr>
      <vt:lpstr>Calibri</vt:lpstr>
      <vt:lpstr>技巧</vt:lpstr>
      <vt:lpstr>考察报告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rayer</dc:creator>
  <cp:lastModifiedBy>boian</cp:lastModifiedBy>
  <cp:revision>34</cp:revision>
  <dcterms:created xsi:type="dcterms:W3CDTF">2012-12-06T09:41:00Z</dcterms:created>
  <dcterms:modified xsi:type="dcterms:W3CDTF">2021-01-16T13:33:54Z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