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62" r:id="rId2"/>
    <p:sldId id="297" r:id="rId3"/>
    <p:sldId id="271" r:id="rId4"/>
    <p:sldId id="298" r:id="rId5"/>
    <p:sldId id="299" r:id="rId6"/>
    <p:sldId id="303" r:id="rId7"/>
    <p:sldId id="300" r:id="rId8"/>
    <p:sldId id="304" r:id="rId9"/>
    <p:sldId id="260" r:id="rId10"/>
    <p:sldId id="278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Inter" panose="020B0604020202020204" charset="0"/>
      <p:regular r:id="rId17"/>
      <p:bold r:id="rId18"/>
    </p:embeddedFont>
    <p:embeddedFont>
      <p:font typeface="Inter-Regular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759D3-0D2D-4761-93C7-A5CD8C191F0E}" v="21" dt="2023-04-13T19:35:25.251"/>
  </p1510:revLst>
</p1510:revInfo>
</file>

<file path=ppt/tableStyles.xml><?xml version="1.0" encoding="utf-8"?>
<a:tblStyleLst xmlns:a="http://schemas.openxmlformats.org/drawingml/2006/main" def="{E4B8CE54-D7E4-4D6C-B30F-6A91B47CCFBE}">
  <a:tblStyle styleId="{E4B8CE54-D7E4-4D6C-B30F-6A91B47CC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51BF6-B60F-430B-B708-1F52C015F5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Czarlinski" userId="2d0c7948a3be8bb0" providerId="LiveId" clId="{241759D3-0D2D-4761-93C7-A5CD8C191F0E}"/>
    <pc:docChg chg="undo redo custSel addSld delSld modSld sldOrd">
      <pc:chgData name="Leon Czarlinski" userId="2d0c7948a3be8bb0" providerId="LiveId" clId="{241759D3-0D2D-4761-93C7-A5CD8C191F0E}" dt="2023-04-13T19:42:42.127" v="2264" actId="732"/>
      <pc:docMkLst>
        <pc:docMk/>
      </pc:docMkLst>
      <pc:sldChg chg="modSp del mod">
        <pc:chgData name="Leon Czarlinski" userId="2d0c7948a3be8bb0" providerId="LiveId" clId="{241759D3-0D2D-4761-93C7-A5CD8C191F0E}" dt="2023-04-11T19:11:01.894" v="685" actId="47"/>
        <pc:sldMkLst>
          <pc:docMk/>
          <pc:sldMk cId="0" sldId="256"/>
        </pc:sldMkLst>
        <pc:spChg chg="mod">
          <ac:chgData name="Leon Czarlinski" userId="2d0c7948a3be8bb0" providerId="LiveId" clId="{241759D3-0D2D-4761-93C7-A5CD8C191F0E}" dt="2023-04-11T18:52:09.569" v="10" actId="20577"/>
          <ac:spMkLst>
            <pc:docMk/>
            <pc:sldMk cId="0" sldId="256"/>
            <ac:spMk id="57" creationId="{00000000-0000-0000-0000-000000000000}"/>
          </ac:spMkLst>
        </pc:spChg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57"/>
        </pc:sldMkLst>
      </pc:sldChg>
      <pc:sldChg chg="addSp delSp modSp del mod">
        <pc:chgData name="Leon Czarlinski" userId="2d0c7948a3be8bb0" providerId="LiveId" clId="{241759D3-0D2D-4761-93C7-A5CD8C191F0E}" dt="2023-04-11T20:33:33.798" v="2173" actId="47"/>
        <pc:sldMkLst>
          <pc:docMk/>
          <pc:sldMk cId="0" sldId="258"/>
        </pc:sldMkLst>
        <pc:picChg chg="add del mod modCrop">
          <ac:chgData name="Leon Czarlinski" userId="2d0c7948a3be8bb0" providerId="LiveId" clId="{241759D3-0D2D-4761-93C7-A5CD8C191F0E}" dt="2023-04-11T20:31:42.763" v="2157" actId="478"/>
          <ac:picMkLst>
            <pc:docMk/>
            <pc:sldMk cId="0" sldId="258"/>
            <ac:picMk id="2" creationId="{F2E48B53-05E3-1C44-0DD8-82D265A4554D}"/>
          </ac:picMkLst>
        </pc:picChg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59"/>
        </pc:sldMkLst>
      </pc:sldChg>
      <pc:sldChg chg="modSp mod ord">
        <pc:chgData name="Leon Czarlinski" userId="2d0c7948a3be8bb0" providerId="LiveId" clId="{241759D3-0D2D-4761-93C7-A5CD8C191F0E}" dt="2023-04-11T20:31:13.352" v="2150"/>
        <pc:sldMkLst>
          <pc:docMk/>
          <pc:sldMk cId="0" sldId="260"/>
        </pc:sldMkLst>
        <pc:spChg chg="mod">
          <ac:chgData name="Leon Czarlinski" userId="2d0c7948a3be8bb0" providerId="LiveId" clId="{241759D3-0D2D-4761-93C7-A5CD8C191F0E}" dt="2023-04-11T20:30:58.785" v="2148" actId="14100"/>
          <ac:spMkLst>
            <pc:docMk/>
            <pc:sldMk cId="0" sldId="260"/>
            <ac:spMk id="85" creationId="{00000000-0000-0000-0000-000000000000}"/>
          </ac:spMkLst>
        </pc:spChg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61"/>
        </pc:sldMkLst>
      </pc:sldChg>
      <pc:sldChg chg="addSp delSp modSp mod ord">
        <pc:chgData name="Leon Czarlinski" userId="2d0c7948a3be8bb0" providerId="LiveId" clId="{241759D3-0D2D-4761-93C7-A5CD8C191F0E}" dt="2023-04-11T20:28:53.277" v="2139" actId="1076"/>
        <pc:sldMkLst>
          <pc:docMk/>
          <pc:sldMk cId="0" sldId="262"/>
        </pc:sldMkLst>
        <pc:spChg chg="mod">
          <ac:chgData name="Leon Czarlinski" userId="2d0c7948a3be8bb0" providerId="LiveId" clId="{241759D3-0D2D-4761-93C7-A5CD8C191F0E}" dt="2023-04-11T19:12:37.810" v="747" actId="207"/>
          <ac:spMkLst>
            <pc:docMk/>
            <pc:sldMk cId="0" sldId="262"/>
            <ac:spMk id="3" creationId="{388AA8E6-6F39-F63F-7A81-1E81962996F1}"/>
          </ac:spMkLst>
        </pc:spChg>
        <pc:spChg chg="mod">
          <ac:chgData name="Leon Czarlinski" userId="2d0c7948a3be8bb0" providerId="LiveId" clId="{241759D3-0D2D-4761-93C7-A5CD8C191F0E}" dt="2023-04-11T19:12:37.810" v="747" actId="207"/>
          <ac:spMkLst>
            <pc:docMk/>
            <pc:sldMk cId="0" sldId="262"/>
            <ac:spMk id="4" creationId="{B222652C-C23F-3BE9-03E5-311FD9F40D7A}"/>
          </ac:spMkLst>
        </pc:spChg>
        <pc:spChg chg="mod">
          <ac:chgData name="Leon Czarlinski" userId="2d0c7948a3be8bb0" providerId="LiveId" clId="{241759D3-0D2D-4761-93C7-A5CD8C191F0E}" dt="2023-04-11T19:12:37.810" v="747" actId="207"/>
          <ac:spMkLst>
            <pc:docMk/>
            <pc:sldMk cId="0" sldId="262"/>
            <ac:spMk id="5" creationId="{537D8D2F-51A5-E64E-3302-5F073CFC22C1}"/>
          </ac:spMkLst>
        </pc:spChg>
        <pc:spChg chg="mod">
          <ac:chgData name="Leon Czarlinski" userId="2d0c7948a3be8bb0" providerId="LiveId" clId="{241759D3-0D2D-4761-93C7-A5CD8C191F0E}" dt="2023-04-11T19:12:37.810" v="747" actId="207"/>
          <ac:spMkLst>
            <pc:docMk/>
            <pc:sldMk cId="0" sldId="262"/>
            <ac:spMk id="6" creationId="{DDD1AAB9-F7B4-A557-DC56-EA8E43CAB460}"/>
          </ac:spMkLst>
        </pc:spChg>
        <pc:spChg chg="mod">
          <ac:chgData name="Leon Czarlinski" userId="2d0c7948a3be8bb0" providerId="LiveId" clId="{241759D3-0D2D-4761-93C7-A5CD8C191F0E}" dt="2023-04-11T19:13:14.133" v="755" actId="207"/>
          <ac:spMkLst>
            <pc:docMk/>
            <pc:sldMk cId="0" sldId="262"/>
            <ac:spMk id="8" creationId="{0E448CB7-698D-EFFD-85E4-974A4FC4AC97}"/>
          </ac:spMkLst>
        </pc:spChg>
        <pc:spChg chg="mod">
          <ac:chgData name="Leon Czarlinski" userId="2d0c7948a3be8bb0" providerId="LiveId" clId="{241759D3-0D2D-4761-93C7-A5CD8C191F0E}" dt="2023-04-11T19:13:14.133" v="755" actId="207"/>
          <ac:spMkLst>
            <pc:docMk/>
            <pc:sldMk cId="0" sldId="262"/>
            <ac:spMk id="9" creationId="{36F62B8E-DF23-F880-210E-D64030CEF826}"/>
          </ac:spMkLst>
        </pc:spChg>
        <pc:spChg chg="mod">
          <ac:chgData name="Leon Czarlinski" userId="2d0c7948a3be8bb0" providerId="LiveId" clId="{241759D3-0D2D-4761-93C7-A5CD8C191F0E}" dt="2023-04-11T19:13:14.133" v="755" actId="207"/>
          <ac:spMkLst>
            <pc:docMk/>
            <pc:sldMk cId="0" sldId="262"/>
            <ac:spMk id="10" creationId="{B8C4B41C-6978-2872-10EE-4A3ED0B26E5E}"/>
          </ac:spMkLst>
        </pc:spChg>
        <pc:spChg chg="mod">
          <ac:chgData name="Leon Czarlinski" userId="2d0c7948a3be8bb0" providerId="LiveId" clId="{241759D3-0D2D-4761-93C7-A5CD8C191F0E}" dt="2023-04-11T19:13:14.133" v="755" actId="207"/>
          <ac:spMkLst>
            <pc:docMk/>
            <pc:sldMk cId="0" sldId="262"/>
            <ac:spMk id="11" creationId="{11F5C364-04FE-1264-8CFC-8B9026F5F386}"/>
          </ac:spMkLst>
        </pc:spChg>
        <pc:spChg chg="mod">
          <ac:chgData name="Leon Czarlinski" userId="2d0c7948a3be8bb0" providerId="LiveId" clId="{241759D3-0D2D-4761-93C7-A5CD8C191F0E}" dt="2023-04-11T19:13:14.133" v="755" actId="207"/>
          <ac:spMkLst>
            <pc:docMk/>
            <pc:sldMk cId="0" sldId="262"/>
            <ac:spMk id="12" creationId="{B89848C6-8B9B-32B5-2B9C-C16D855FD763}"/>
          </ac:spMkLst>
        </pc:spChg>
        <pc:spChg chg="mod">
          <ac:chgData name="Leon Czarlinski" userId="2d0c7948a3be8bb0" providerId="LiveId" clId="{241759D3-0D2D-4761-93C7-A5CD8C191F0E}" dt="2023-04-11T19:13:14.133" v="755" actId="207"/>
          <ac:spMkLst>
            <pc:docMk/>
            <pc:sldMk cId="0" sldId="262"/>
            <ac:spMk id="13" creationId="{BE0979C5-21AC-08B6-C914-35FA54742216}"/>
          </ac:spMkLst>
        </pc:spChg>
        <pc:spChg chg="mod">
          <ac:chgData name="Leon Czarlinski" userId="2d0c7948a3be8bb0" providerId="LiveId" clId="{241759D3-0D2D-4761-93C7-A5CD8C191F0E}" dt="2023-04-11T19:10:30.894" v="680" actId="404"/>
          <ac:spMkLst>
            <pc:docMk/>
            <pc:sldMk cId="0" sldId="262"/>
            <ac:spMk id="98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12:05.136" v="742" actId="242"/>
          <ac:spMkLst>
            <pc:docMk/>
            <pc:sldMk cId="0" sldId="262"/>
            <ac:spMk id="99" creationId="{00000000-0000-0000-0000-000000000000}"/>
          </ac:spMkLst>
        </pc:spChg>
        <pc:spChg chg="del">
          <ac:chgData name="Leon Czarlinski" userId="2d0c7948a3be8bb0" providerId="LiveId" clId="{241759D3-0D2D-4761-93C7-A5CD8C191F0E}" dt="2023-04-11T19:13:34.350" v="763" actId="478"/>
          <ac:spMkLst>
            <pc:docMk/>
            <pc:sldMk cId="0" sldId="262"/>
            <ac:spMk id="100" creationId="{00000000-0000-0000-0000-000000000000}"/>
          </ac:spMkLst>
        </pc:spChg>
        <pc:spChg chg="del">
          <ac:chgData name="Leon Czarlinski" userId="2d0c7948a3be8bb0" providerId="LiveId" clId="{241759D3-0D2D-4761-93C7-A5CD8C191F0E}" dt="2023-04-11T19:13:29.322" v="761" actId="478"/>
          <ac:spMkLst>
            <pc:docMk/>
            <pc:sldMk cId="0" sldId="262"/>
            <ac:spMk id="109" creationId="{00000000-0000-0000-0000-000000000000}"/>
          </ac:spMkLst>
        </pc:spChg>
        <pc:spChg chg="del">
          <ac:chgData name="Leon Czarlinski" userId="2d0c7948a3be8bb0" providerId="LiveId" clId="{241759D3-0D2D-4761-93C7-A5CD8C191F0E}" dt="2023-04-11T19:13:27.675" v="760" actId="478"/>
          <ac:spMkLst>
            <pc:docMk/>
            <pc:sldMk cId="0" sldId="262"/>
            <ac:spMk id="110" creationId="{00000000-0000-0000-0000-000000000000}"/>
          </ac:spMkLst>
        </pc:spChg>
        <pc:spChg chg="del">
          <ac:chgData name="Leon Czarlinski" userId="2d0c7948a3be8bb0" providerId="LiveId" clId="{241759D3-0D2D-4761-93C7-A5CD8C191F0E}" dt="2023-04-11T19:13:30.927" v="762" actId="478"/>
          <ac:spMkLst>
            <pc:docMk/>
            <pc:sldMk cId="0" sldId="262"/>
            <ac:spMk id="112" creationId="{00000000-0000-0000-0000-000000000000}"/>
          </ac:spMkLst>
        </pc:spChg>
        <pc:grpChg chg="add mod ord">
          <ac:chgData name="Leon Czarlinski" userId="2d0c7948a3be8bb0" providerId="LiveId" clId="{241759D3-0D2D-4761-93C7-A5CD8C191F0E}" dt="2023-04-11T20:28:53.277" v="2139" actId="1076"/>
          <ac:grpSpMkLst>
            <pc:docMk/>
            <pc:sldMk cId="0" sldId="262"/>
            <ac:grpSpMk id="2" creationId="{0E346C7D-8931-3FC3-9D3E-A4C67104979B}"/>
          </ac:grpSpMkLst>
        </pc:grpChg>
        <pc:grpChg chg="add mod">
          <ac:chgData name="Leon Czarlinski" userId="2d0c7948a3be8bb0" providerId="LiveId" clId="{241759D3-0D2D-4761-93C7-A5CD8C191F0E}" dt="2023-04-11T19:13:56.424" v="769" actId="12789"/>
          <ac:grpSpMkLst>
            <pc:docMk/>
            <pc:sldMk cId="0" sldId="262"/>
            <ac:grpSpMk id="7" creationId="{29AC8C64-4CF8-9701-D691-2F3D38C633E6}"/>
          </ac:grpSpMkLst>
        </pc:grpChg>
        <pc:grpChg chg="del">
          <ac:chgData name="Leon Czarlinski" userId="2d0c7948a3be8bb0" providerId="LiveId" clId="{241759D3-0D2D-4761-93C7-A5CD8C191F0E}" dt="2023-04-11T19:12:39.877" v="748" actId="478"/>
          <ac:grpSpMkLst>
            <pc:docMk/>
            <pc:sldMk cId="0" sldId="262"/>
            <ac:grpSpMk id="101" creationId="{00000000-0000-0000-0000-000000000000}"/>
          </ac:grpSpMkLst>
        </pc:grpChg>
        <pc:grpChg chg="del">
          <ac:chgData name="Leon Czarlinski" userId="2d0c7948a3be8bb0" providerId="LiveId" clId="{241759D3-0D2D-4761-93C7-A5CD8C191F0E}" dt="2023-04-11T19:12:41.694" v="749" actId="478"/>
          <ac:grpSpMkLst>
            <pc:docMk/>
            <pc:sldMk cId="0" sldId="262"/>
            <ac:grpSpMk id="104" creationId="{00000000-0000-0000-0000-000000000000}"/>
          </ac:grpSpMkLst>
        </pc:grpChg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63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64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65"/>
        </pc:sldMkLst>
      </pc:sldChg>
      <pc:sldChg chg="modSp del mod ord chgLayout">
        <pc:chgData name="Leon Czarlinski" userId="2d0c7948a3be8bb0" providerId="LiveId" clId="{241759D3-0D2D-4761-93C7-A5CD8C191F0E}" dt="2023-04-11T19:19:31.187" v="777" actId="47"/>
        <pc:sldMkLst>
          <pc:docMk/>
          <pc:sldMk cId="0" sldId="266"/>
        </pc:sldMkLst>
        <pc:spChg chg="mod ord">
          <ac:chgData name="Leon Czarlinski" userId="2d0c7948a3be8bb0" providerId="LiveId" clId="{241759D3-0D2D-4761-93C7-A5CD8C191F0E}" dt="2023-04-11T19:19:28.065" v="776" actId="700"/>
          <ac:spMkLst>
            <pc:docMk/>
            <pc:sldMk cId="0" sldId="266"/>
            <ac:spMk id="143" creationId="{00000000-0000-0000-0000-000000000000}"/>
          </ac:spMkLst>
        </pc:spChg>
        <pc:spChg chg="mod ord">
          <ac:chgData name="Leon Czarlinski" userId="2d0c7948a3be8bb0" providerId="LiveId" clId="{241759D3-0D2D-4761-93C7-A5CD8C191F0E}" dt="2023-04-11T19:19:28.065" v="776" actId="700"/>
          <ac:spMkLst>
            <pc:docMk/>
            <pc:sldMk cId="0" sldId="266"/>
            <ac:spMk id="144" creationId="{00000000-0000-0000-0000-000000000000}"/>
          </ac:spMkLst>
        </pc:spChg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67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68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69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70"/>
        </pc:sldMkLst>
      </pc:sldChg>
      <pc:sldChg chg="modSp mod ord">
        <pc:chgData name="Leon Czarlinski" userId="2d0c7948a3be8bb0" providerId="LiveId" clId="{241759D3-0D2D-4761-93C7-A5CD8C191F0E}" dt="2023-04-13T19:39:46.952" v="2248" actId="20577"/>
        <pc:sldMkLst>
          <pc:docMk/>
          <pc:sldMk cId="0" sldId="271"/>
        </pc:sldMkLst>
        <pc:spChg chg="mod">
          <ac:chgData name="Leon Czarlinski" userId="2d0c7948a3be8bb0" providerId="LiveId" clId="{241759D3-0D2D-4761-93C7-A5CD8C191F0E}" dt="2023-04-13T19:38:14.586" v="2244" actId="20577"/>
          <ac:spMkLst>
            <pc:docMk/>
            <pc:sldMk cId="0" sldId="271"/>
            <ac:spMk id="209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29:03.513" v="935" actId="313"/>
          <ac:spMkLst>
            <pc:docMk/>
            <pc:sldMk cId="0" sldId="271"/>
            <ac:spMk id="210" creationId="{00000000-0000-0000-0000-000000000000}"/>
          </ac:spMkLst>
        </pc:spChg>
        <pc:spChg chg="mod">
          <ac:chgData name="Leon Czarlinski" userId="2d0c7948a3be8bb0" providerId="LiveId" clId="{241759D3-0D2D-4761-93C7-A5CD8C191F0E}" dt="2023-04-13T19:39:46.952" v="2248" actId="20577"/>
          <ac:spMkLst>
            <pc:docMk/>
            <pc:sldMk cId="0" sldId="271"/>
            <ac:spMk id="211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27:19.450" v="871" actId="20577"/>
          <ac:spMkLst>
            <pc:docMk/>
            <pc:sldMk cId="0" sldId="271"/>
            <ac:spMk id="212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28:11.269" v="873" actId="20577"/>
          <ac:spMkLst>
            <pc:docMk/>
            <pc:sldMk cId="0" sldId="271"/>
            <ac:spMk id="213" creationId="{00000000-0000-0000-0000-000000000000}"/>
          </ac:spMkLst>
        </pc:spChg>
        <pc:spChg chg="mod">
          <ac:chgData name="Leon Czarlinski" userId="2d0c7948a3be8bb0" providerId="LiveId" clId="{241759D3-0D2D-4761-93C7-A5CD8C191F0E}" dt="2023-04-13T19:37:43.972" v="2242" actId="20577"/>
          <ac:spMkLst>
            <pc:docMk/>
            <pc:sldMk cId="0" sldId="271"/>
            <ac:spMk id="214" creationId="{00000000-0000-0000-0000-000000000000}"/>
          </ac:spMkLst>
        </pc:spChg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72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73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74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75"/>
        </pc:sldMkLst>
      </pc:sldChg>
      <pc:sldChg chg="delSp del mod ord">
        <pc:chgData name="Leon Czarlinski" userId="2d0c7948a3be8bb0" providerId="LiveId" clId="{241759D3-0D2D-4761-93C7-A5CD8C191F0E}" dt="2023-04-11T20:33:33.798" v="2173" actId="47"/>
        <pc:sldMkLst>
          <pc:docMk/>
          <pc:sldMk cId="0" sldId="276"/>
        </pc:sldMkLst>
        <pc:picChg chg="del">
          <ac:chgData name="Leon Czarlinski" userId="2d0c7948a3be8bb0" providerId="LiveId" clId="{241759D3-0D2D-4761-93C7-A5CD8C191F0E}" dt="2023-04-11T19:29:40.308" v="938" actId="478"/>
          <ac:picMkLst>
            <pc:docMk/>
            <pc:sldMk cId="0" sldId="276"/>
            <ac:picMk id="306" creationId="{00000000-0000-0000-0000-000000000000}"/>
          </ac:picMkLst>
        </pc:picChg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77"/>
        </pc:sldMkLst>
      </pc:sldChg>
      <pc:sldChg chg="addSp delSp modSp mod ord">
        <pc:chgData name="Leon Czarlinski" userId="2d0c7948a3be8bb0" providerId="LiveId" clId="{241759D3-0D2D-4761-93C7-A5CD8C191F0E}" dt="2023-04-11T20:33:26.624" v="2172" actId="1076"/>
        <pc:sldMkLst>
          <pc:docMk/>
          <pc:sldMk cId="0" sldId="278"/>
        </pc:sldMkLst>
        <pc:spChg chg="mod">
          <ac:chgData name="Leon Czarlinski" userId="2d0c7948a3be8bb0" providerId="LiveId" clId="{241759D3-0D2D-4761-93C7-A5CD8C191F0E}" dt="2023-04-11T20:33:26.624" v="2172" actId="1076"/>
          <ac:spMkLst>
            <pc:docMk/>
            <pc:sldMk cId="0" sldId="278"/>
            <ac:spMk id="324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20:33:26.624" v="2172" actId="1076"/>
          <ac:spMkLst>
            <pc:docMk/>
            <pc:sldMk cId="0" sldId="278"/>
            <ac:spMk id="325" creationId="{00000000-0000-0000-0000-000000000000}"/>
          </ac:spMkLst>
        </pc:spChg>
        <pc:picChg chg="del">
          <ac:chgData name="Leon Czarlinski" userId="2d0c7948a3be8bb0" providerId="LiveId" clId="{241759D3-0D2D-4761-93C7-A5CD8C191F0E}" dt="2023-04-11T20:32:34.599" v="2160" actId="478"/>
          <ac:picMkLst>
            <pc:docMk/>
            <pc:sldMk cId="0" sldId="278"/>
            <ac:picMk id="323" creationId="{00000000-0000-0000-0000-000000000000}"/>
          </ac:picMkLst>
        </pc:picChg>
        <pc:picChg chg="add mod">
          <ac:chgData name="Leon Czarlinski" userId="2d0c7948a3be8bb0" providerId="LiveId" clId="{241759D3-0D2D-4761-93C7-A5CD8C191F0E}" dt="2023-04-11T20:32:49.357" v="2165" actId="1076"/>
          <ac:picMkLst>
            <pc:docMk/>
            <pc:sldMk cId="0" sldId="278"/>
            <ac:picMk id="1026" creationId="{287301CF-CC4A-7816-891D-958EC12F521B}"/>
          </ac:picMkLst>
        </pc:picChg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79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80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81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82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83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84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85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86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87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88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89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90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91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92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93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94"/>
        </pc:sldMkLst>
      </pc:sldChg>
      <pc:sldChg chg="new del">
        <pc:chgData name="Leon Czarlinski" userId="2d0c7948a3be8bb0" providerId="LiveId" clId="{241759D3-0D2D-4761-93C7-A5CD8C191F0E}" dt="2023-04-11T18:53:20.802" v="13" actId="47"/>
        <pc:sldMkLst>
          <pc:docMk/>
          <pc:sldMk cId="1083293256" sldId="295"/>
        </pc:sldMkLst>
      </pc:sldChg>
      <pc:sldChg chg="modSp new del mod">
        <pc:chgData name="Leon Czarlinski" userId="2d0c7948a3be8bb0" providerId="LiveId" clId="{241759D3-0D2D-4761-93C7-A5CD8C191F0E}" dt="2023-04-11T20:28:50.024" v="2138" actId="47"/>
        <pc:sldMkLst>
          <pc:docMk/>
          <pc:sldMk cId="4081671661" sldId="296"/>
        </pc:sldMkLst>
        <pc:spChg chg="mod">
          <ac:chgData name="Leon Czarlinski" userId="2d0c7948a3be8bb0" providerId="LiveId" clId="{241759D3-0D2D-4761-93C7-A5CD8C191F0E}" dt="2023-04-11T19:03:02.876" v="196" actId="20577"/>
          <ac:spMkLst>
            <pc:docMk/>
            <pc:sldMk cId="4081671661" sldId="296"/>
            <ac:spMk id="3" creationId="{47436FDE-0219-0665-BE8E-CAAC554FEC43}"/>
          </ac:spMkLst>
        </pc:spChg>
      </pc:sldChg>
      <pc:sldChg chg="modSp add mod">
        <pc:chgData name="Leon Czarlinski" userId="2d0c7948a3be8bb0" providerId="LiveId" clId="{241759D3-0D2D-4761-93C7-A5CD8C191F0E}" dt="2023-04-11T19:09:56.855" v="647" actId="113"/>
        <pc:sldMkLst>
          <pc:docMk/>
          <pc:sldMk cId="634050376" sldId="297"/>
        </pc:sldMkLst>
        <pc:spChg chg="mod">
          <ac:chgData name="Leon Czarlinski" userId="2d0c7948a3be8bb0" providerId="LiveId" clId="{241759D3-0D2D-4761-93C7-A5CD8C191F0E}" dt="2023-04-11T19:08:16.131" v="518" actId="1035"/>
          <ac:spMkLst>
            <pc:docMk/>
            <pc:sldMk cId="634050376" sldId="297"/>
            <ac:spMk id="395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09:11.960" v="642" actId="1036"/>
          <ac:spMkLst>
            <pc:docMk/>
            <pc:sldMk cId="634050376" sldId="297"/>
            <ac:spMk id="397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09:11.960" v="642" actId="1036"/>
          <ac:spMkLst>
            <pc:docMk/>
            <pc:sldMk cId="634050376" sldId="297"/>
            <ac:spMk id="398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09:11.960" v="642" actId="1036"/>
          <ac:spMkLst>
            <pc:docMk/>
            <pc:sldMk cId="634050376" sldId="297"/>
            <ac:spMk id="417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09:11.960" v="642" actId="1036"/>
          <ac:spMkLst>
            <pc:docMk/>
            <pc:sldMk cId="634050376" sldId="297"/>
            <ac:spMk id="418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09:11.960" v="642" actId="1036"/>
          <ac:spMkLst>
            <pc:docMk/>
            <pc:sldMk cId="634050376" sldId="297"/>
            <ac:spMk id="419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09:11.960" v="642" actId="1036"/>
          <ac:spMkLst>
            <pc:docMk/>
            <pc:sldMk cId="634050376" sldId="297"/>
            <ac:spMk id="420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09:11.960" v="642" actId="1036"/>
          <ac:spMkLst>
            <pc:docMk/>
            <pc:sldMk cId="634050376" sldId="297"/>
            <ac:spMk id="421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09:56.855" v="647" actId="113"/>
          <ac:spMkLst>
            <pc:docMk/>
            <pc:sldMk cId="634050376" sldId="297"/>
            <ac:spMk id="422" creationId="{00000000-0000-0000-0000-000000000000}"/>
          </ac:spMkLst>
        </pc:spChg>
        <pc:grpChg chg="mod">
          <ac:chgData name="Leon Czarlinski" userId="2d0c7948a3be8bb0" providerId="LiveId" clId="{241759D3-0D2D-4761-93C7-A5CD8C191F0E}" dt="2023-04-11T19:09:11.960" v="642" actId="1036"/>
          <ac:grpSpMkLst>
            <pc:docMk/>
            <pc:sldMk cId="634050376" sldId="297"/>
            <ac:grpSpMk id="399" creationId="{00000000-0000-0000-0000-000000000000}"/>
          </ac:grpSpMkLst>
        </pc:grpChg>
        <pc:grpChg chg="mod">
          <ac:chgData name="Leon Czarlinski" userId="2d0c7948a3be8bb0" providerId="LiveId" clId="{241759D3-0D2D-4761-93C7-A5CD8C191F0E}" dt="2023-04-11T19:09:11.960" v="642" actId="1036"/>
          <ac:grpSpMkLst>
            <pc:docMk/>
            <pc:sldMk cId="634050376" sldId="297"/>
            <ac:grpSpMk id="402" creationId="{00000000-0000-0000-0000-000000000000}"/>
          </ac:grpSpMkLst>
        </pc:grpChg>
        <pc:grpChg chg="mod">
          <ac:chgData name="Leon Czarlinski" userId="2d0c7948a3be8bb0" providerId="LiveId" clId="{241759D3-0D2D-4761-93C7-A5CD8C191F0E}" dt="2023-04-11T19:09:11.960" v="642" actId="1036"/>
          <ac:grpSpMkLst>
            <pc:docMk/>
            <pc:sldMk cId="634050376" sldId="297"/>
            <ac:grpSpMk id="405" creationId="{00000000-0000-0000-0000-000000000000}"/>
          </ac:grpSpMkLst>
        </pc:grpChg>
        <pc:grpChg chg="mod">
          <ac:chgData name="Leon Czarlinski" userId="2d0c7948a3be8bb0" providerId="LiveId" clId="{241759D3-0D2D-4761-93C7-A5CD8C191F0E}" dt="2023-04-11T19:09:11.960" v="642" actId="1036"/>
          <ac:grpSpMkLst>
            <pc:docMk/>
            <pc:sldMk cId="634050376" sldId="297"/>
            <ac:grpSpMk id="408" creationId="{00000000-0000-0000-0000-000000000000}"/>
          </ac:grpSpMkLst>
        </pc:grpChg>
        <pc:grpChg chg="mod">
          <ac:chgData name="Leon Czarlinski" userId="2d0c7948a3be8bb0" providerId="LiveId" clId="{241759D3-0D2D-4761-93C7-A5CD8C191F0E}" dt="2023-04-11T19:09:11.960" v="642" actId="1036"/>
          <ac:grpSpMkLst>
            <pc:docMk/>
            <pc:sldMk cId="634050376" sldId="297"/>
            <ac:grpSpMk id="411" creationId="{00000000-0000-0000-0000-000000000000}"/>
          </ac:grpSpMkLst>
        </pc:grpChg>
        <pc:grpChg chg="mod">
          <ac:chgData name="Leon Czarlinski" userId="2d0c7948a3be8bb0" providerId="LiveId" clId="{241759D3-0D2D-4761-93C7-A5CD8C191F0E}" dt="2023-04-11T19:09:11.960" v="642" actId="1036"/>
          <ac:grpSpMkLst>
            <pc:docMk/>
            <pc:sldMk cId="634050376" sldId="297"/>
            <ac:grpSpMk id="414" creationId="{00000000-0000-0000-0000-000000000000}"/>
          </ac:grpSpMkLst>
        </pc:grpChg>
      </pc:sldChg>
      <pc:sldChg chg="addSp delSp modSp new mod">
        <pc:chgData name="Leon Czarlinski" userId="2d0c7948a3be8bb0" providerId="LiveId" clId="{241759D3-0D2D-4761-93C7-A5CD8C191F0E}" dt="2023-04-13T19:37:20.099" v="2241" actId="12789"/>
        <pc:sldMkLst>
          <pc:docMk/>
          <pc:sldMk cId="978167147" sldId="298"/>
        </pc:sldMkLst>
        <pc:spChg chg="del">
          <ac:chgData name="Leon Czarlinski" userId="2d0c7948a3be8bb0" providerId="LiveId" clId="{241759D3-0D2D-4761-93C7-A5CD8C191F0E}" dt="2023-04-11T19:20:34.615" v="781" actId="478"/>
          <ac:spMkLst>
            <pc:docMk/>
            <pc:sldMk cId="978167147" sldId="298"/>
            <ac:spMk id="2" creationId="{0363D61D-49B5-CE6A-3F9C-D4B3266CAA8F}"/>
          </ac:spMkLst>
        </pc:spChg>
        <pc:spChg chg="add mod">
          <ac:chgData name="Leon Czarlinski" userId="2d0c7948a3be8bb0" providerId="LiveId" clId="{241759D3-0D2D-4761-93C7-A5CD8C191F0E}" dt="2023-04-11T19:26:41.054" v="828" actId="20577"/>
          <ac:spMkLst>
            <pc:docMk/>
            <pc:sldMk cId="978167147" sldId="298"/>
            <ac:spMk id="12" creationId="{BA0144B2-5FF2-B614-0D1E-0B2B00F811F4}"/>
          </ac:spMkLst>
        </pc:spChg>
        <pc:grpChg chg="add mod">
          <ac:chgData name="Leon Czarlinski" userId="2d0c7948a3be8bb0" providerId="LiveId" clId="{241759D3-0D2D-4761-93C7-A5CD8C191F0E}" dt="2023-04-13T19:37:20.099" v="2241" actId="12789"/>
          <ac:grpSpMkLst>
            <pc:docMk/>
            <pc:sldMk cId="978167147" sldId="298"/>
            <ac:grpSpMk id="11" creationId="{1227D3A4-7773-197E-D8D8-ED1A608367BB}"/>
          </ac:grpSpMkLst>
        </pc:grpChg>
        <pc:picChg chg="add mod modCrop">
          <ac:chgData name="Leon Czarlinski" userId="2d0c7948a3be8bb0" providerId="LiveId" clId="{241759D3-0D2D-4761-93C7-A5CD8C191F0E}" dt="2023-04-11T19:26:18.066" v="815" actId="164"/>
          <ac:picMkLst>
            <pc:docMk/>
            <pc:sldMk cId="978167147" sldId="298"/>
            <ac:picMk id="5" creationId="{A5C56FA0-8EAB-9AA9-901B-A577CC6C5482}"/>
          </ac:picMkLst>
        </pc:picChg>
        <pc:picChg chg="add mod modCrop">
          <ac:chgData name="Leon Czarlinski" userId="2d0c7948a3be8bb0" providerId="LiveId" clId="{241759D3-0D2D-4761-93C7-A5CD8C191F0E}" dt="2023-04-11T19:26:18.066" v="815" actId="164"/>
          <ac:picMkLst>
            <pc:docMk/>
            <pc:sldMk cId="978167147" sldId="298"/>
            <ac:picMk id="7" creationId="{3BC88D9B-F7DD-51BA-F277-12B8A43E4894}"/>
          </ac:picMkLst>
        </pc:picChg>
        <pc:picChg chg="add del mod">
          <ac:chgData name="Leon Czarlinski" userId="2d0c7948a3be8bb0" providerId="LiveId" clId="{241759D3-0D2D-4761-93C7-A5CD8C191F0E}" dt="2023-04-11T19:25:30.215" v="805"/>
          <ac:picMkLst>
            <pc:docMk/>
            <pc:sldMk cId="978167147" sldId="298"/>
            <ac:picMk id="8" creationId="{368DC798-53B1-80D2-21E1-A2B81A30CD14}"/>
          </ac:picMkLst>
        </pc:picChg>
        <pc:picChg chg="add del mod">
          <ac:chgData name="Leon Czarlinski" userId="2d0c7948a3be8bb0" providerId="LiveId" clId="{241759D3-0D2D-4761-93C7-A5CD8C191F0E}" dt="2023-04-11T19:25:30.215" v="805"/>
          <ac:picMkLst>
            <pc:docMk/>
            <pc:sldMk cId="978167147" sldId="298"/>
            <ac:picMk id="9" creationId="{9D77675C-167F-863F-D235-535442A8EAFB}"/>
          </ac:picMkLst>
        </pc:picChg>
        <pc:picChg chg="add del">
          <ac:chgData name="Leon Czarlinski" userId="2d0c7948a3be8bb0" providerId="LiveId" clId="{241759D3-0D2D-4761-93C7-A5CD8C191F0E}" dt="2023-04-11T19:25:32.210" v="807" actId="478"/>
          <ac:picMkLst>
            <pc:docMk/>
            <pc:sldMk cId="978167147" sldId="298"/>
            <ac:picMk id="10" creationId="{7FF3B7EA-3252-0F2C-4AEB-C6226FF61567}"/>
          </ac:picMkLst>
        </pc:picChg>
      </pc:sldChg>
      <pc:sldChg chg="new del">
        <pc:chgData name="Leon Czarlinski" userId="2d0c7948a3be8bb0" providerId="LiveId" clId="{241759D3-0D2D-4761-93C7-A5CD8C191F0E}" dt="2023-04-11T19:19:46.325" v="779" actId="47"/>
        <pc:sldMkLst>
          <pc:docMk/>
          <pc:sldMk cId="4144132368" sldId="298"/>
        </pc:sldMkLst>
      </pc:sldChg>
      <pc:sldChg chg="addSp delSp modSp add mod ord modShow">
        <pc:chgData name="Leon Czarlinski" userId="2d0c7948a3be8bb0" providerId="LiveId" clId="{241759D3-0D2D-4761-93C7-A5CD8C191F0E}" dt="2023-04-13T19:42:42.127" v="2264" actId="732"/>
        <pc:sldMkLst>
          <pc:docMk/>
          <pc:sldMk cId="1528606206" sldId="299"/>
        </pc:sldMkLst>
        <pc:spChg chg="add mod">
          <ac:chgData name="Leon Czarlinski" userId="2d0c7948a3be8bb0" providerId="LiveId" clId="{241759D3-0D2D-4761-93C7-A5CD8C191F0E}" dt="2023-04-11T19:44:58.242" v="968" actId="14100"/>
          <ac:spMkLst>
            <pc:docMk/>
            <pc:sldMk cId="1528606206" sldId="299"/>
            <ac:spMk id="4" creationId="{14AD0BBE-0B3C-0A66-914A-6F2C6560BD11}"/>
          </ac:spMkLst>
        </pc:spChg>
        <pc:spChg chg="mod">
          <ac:chgData name="Leon Czarlinski" userId="2d0c7948a3be8bb0" providerId="LiveId" clId="{241759D3-0D2D-4761-93C7-A5CD8C191F0E}" dt="2023-04-11T19:46:31.990" v="1045" actId="313"/>
          <ac:spMkLst>
            <pc:docMk/>
            <pc:sldMk cId="1528606206" sldId="299"/>
            <ac:spMk id="317" creationId="{00000000-0000-0000-0000-000000000000}"/>
          </ac:spMkLst>
        </pc:spChg>
        <pc:picChg chg="add del mod modCrop">
          <ac:chgData name="Leon Czarlinski" userId="2d0c7948a3be8bb0" providerId="LiveId" clId="{241759D3-0D2D-4761-93C7-A5CD8C191F0E}" dt="2023-04-13T19:42:20.318" v="2259" actId="478"/>
          <ac:picMkLst>
            <pc:docMk/>
            <pc:sldMk cId="1528606206" sldId="299"/>
            <ac:picMk id="3" creationId="{8357BB20-7CEE-6AAA-3469-F17CD603FEBD}"/>
          </ac:picMkLst>
        </pc:picChg>
        <pc:picChg chg="add del mod">
          <ac:chgData name="Leon Czarlinski" userId="2d0c7948a3be8bb0" providerId="LiveId" clId="{241759D3-0D2D-4761-93C7-A5CD8C191F0E}" dt="2023-04-13T19:42:19.268" v="2258" actId="478"/>
          <ac:picMkLst>
            <pc:docMk/>
            <pc:sldMk cId="1528606206" sldId="299"/>
            <ac:picMk id="5" creationId="{ABD815B8-FD0F-DB02-FAD8-58E241C8D70F}"/>
          </ac:picMkLst>
        </pc:picChg>
        <pc:picChg chg="add mod modCrop">
          <ac:chgData name="Leon Czarlinski" userId="2d0c7948a3be8bb0" providerId="LiveId" clId="{241759D3-0D2D-4761-93C7-A5CD8C191F0E}" dt="2023-04-13T19:42:42.127" v="2264" actId="732"/>
          <ac:picMkLst>
            <pc:docMk/>
            <pc:sldMk cId="1528606206" sldId="299"/>
            <ac:picMk id="7" creationId="{24CDA5FA-3B8E-7307-4E83-B61B57516EE4}"/>
          </ac:picMkLst>
        </pc:picChg>
        <pc:picChg chg="del">
          <ac:chgData name="Leon Czarlinski" userId="2d0c7948a3be8bb0" providerId="LiveId" clId="{241759D3-0D2D-4761-93C7-A5CD8C191F0E}" dt="2023-04-13T19:42:21.784" v="2260" actId="478"/>
          <ac:picMkLst>
            <pc:docMk/>
            <pc:sldMk cId="1528606206" sldId="299"/>
            <ac:picMk id="318" creationId="{00000000-0000-0000-0000-000000000000}"/>
          </ac:picMkLst>
        </pc:picChg>
      </pc:sldChg>
      <pc:sldChg chg="addSp delSp modSp add mod ord">
        <pc:chgData name="Leon Czarlinski" userId="2d0c7948a3be8bb0" providerId="LiveId" clId="{241759D3-0D2D-4761-93C7-A5CD8C191F0E}" dt="2023-04-11T20:24:08.570" v="1860" actId="20577"/>
        <pc:sldMkLst>
          <pc:docMk/>
          <pc:sldMk cId="3104266485" sldId="300"/>
        </pc:sldMkLst>
        <pc:spChg chg="mod">
          <ac:chgData name="Leon Czarlinski" userId="2d0c7948a3be8bb0" providerId="LiveId" clId="{241759D3-0D2D-4761-93C7-A5CD8C191F0E}" dt="2023-04-11T20:08:05.593" v="1070"/>
          <ac:spMkLst>
            <pc:docMk/>
            <pc:sldMk cId="3104266485" sldId="300"/>
            <ac:spMk id="5" creationId="{66DF99FA-8912-AF02-4AFB-1DE20F85A657}"/>
          </ac:spMkLst>
        </pc:spChg>
        <pc:spChg chg="mod">
          <ac:chgData name="Leon Czarlinski" userId="2d0c7948a3be8bb0" providerId="LiveId" clId="{241759D3-0D2D-4761-93C7-A5CD8C191F0E}" dt="2023-04-11T20:08:05.593" v="1070"/>
          <ac:spMkLst>
            <pc:docMk/>
            <pc:sldMk cId="3104266485" sldId="300"/>
            <ac:spMk id="6" creationId="{0D1292B9-259F-2D67-21CD-BA33953CA2A6}"/>
          </ac:spMkLst>
        </pc:spChg>
        <pc:spChg chg="mod">
          <ac:chgData name="Leon Czarlinski" userId="2d0c7948a3be8bb0" providerId="LiveId" clId="{241759D3-0D2D-4761-93C7-A5CD8C191F0E}" dt="2023-04-11T20:08:05.593" v="1070"/>
          <ac:spMkLst>
            <pc:docMk/>
            <pc:sldMk cId="3104266485" sldId="300"/>
            <ac:spMk id="7" creationId="{49D35FE9-A25B-8239-3AC9-39E7C7B8DE41}"/>
          </ac:spMkLst>
        </pc:spChg>
        <pc:spChg chg="mod">
          <ac:chgData name="Leon Czarlinski" userId="2d0c7948a3be8bb0" providerId="LiveId" clId="{241759D3-0D2D-4761-93C7-A5CD8C191F0E}" dt="2023-04-11T20:08:05.593" v="1070"/>
          <ac:spMkLst>
            <pc:docMk/>
            <pc:sldMk cId="3104266485" sldId="300"/>
            <ac:spMk id="8" creationId="{A25908BB-1C56-FAEF-5A65-35FAB5A157E6}"/>
          </ac:spMkLst>
        </pc:spChg>
        <pc:spChg chg="add mod ord">
          <ac:chgData name="Leon Czarlinski" userId="2d0c7948a3be8bb0" providerId="LiveId" clId="{241759D3-0D2D-4761-93C7-A5CD8C191F0E}" dt="2023-04-11T20:10:29.213" v="1125" actId="14100"/>
          <ac:spMkLst>
            <pc:docMk/>
            <pc:sldMk cId="3104266485" sldId="300"/>
            <ac:spMk id="9" creationId="{3D588808-3D32-1F6D-7CAA-B36F676368C1}"/>
          </ac:spMkLst>
        </pc:spChg>
        <pc:spChg chg="add del mod">
          <ac:chgData name="Leon Czarlinski" userId="2d0c7948a3be8bb0" providerId="LiveId" clId="{241759D3-0D2D-4761-93C7-A5CD8C191F0E}" dt="2023-04-11T20:15:15.501" v="1300" actId="21"/>
          <ac:spMkLst>
            <pc:docMk/>
            <pc:sldMk cId="3104266485" sldId="300"/>
            <ac:spMk id="10" creationId="{9EE4839A-55A3-0664-8768-559F05439E9D}"/>
          </ac:spMkLst>
        </pc:spChg>
        <pc:spChg chg="mod">
          <ac:chgData name="Leon Czarlinski" userId="2d0c7948a3be8bb0" providerId="LiveId" clId="{241759D3-0D2D-4761-93C7-A5CD8C191F0E}" dt="2023-04-11T20:24:08.570" v="1860" actId="20577"/>
          <ac:spMkLst>
            <pc:docMk/>
            <pc:sldMk cId="3104266485" sldId="300"/>
            <ac:spMk id="287" creationId="{00000000-0000-0000-0000-000000000000}"/>
          </ac:spMkLst>
        </pc:spChg>
        <pc:grpChg chg="add mod">
          <ac:chgData name="Leon Czarlinski" userId="2d0c7948a3be8bb0" providerId="LiveId" clId="{241759D3-0D2D-4761-93C7-A5CD8C191F0E}" dt="2023-04-11T20:08:42.900" v="1096" actId="1035"/>
          <ac:grpSpMkLst>
            <pc:docMk/>
            <pc:sldMk cId="3104266485" sldId="300"/>
            <ac:grpSpMk id="4" creationId="{CD8648C5-2118-0325-A988-803674FC8D29}"/>
          </ac:grpSpMkLst>
        </pc:grpChg>
        <pc:grpChg chg="del mod">
          <ac:chgData name="Leon Czarlinski" userId="2d0c7948a3be8bb0" providerId="LiveId" clId="{241759D3-0D2D-4761-93C7-A5CD8C191F0E}" dt="2023-04-11T20:08:12.579" v="1072" actId="478"/>
          <ac:grpSpMkLst>
            <pc:docMk/>
            <pc:sldMk cId="3104266485" sldId="300"/>
            <ac:grpSpMk id="289" creationId="{00000000-0000-0000-0000-000000000000}"/>
          </ac:grpSpMkLst>
        </pc:grpChg>
        <pc:picChg chg="add del mod ord">
          <ac:chgData name="Leon Czarlinski" userId="2d0c7948a3be8bb0" providerId="LiveId" clId="{241759D3-0D2D-4761-93C7-A5CD8C191F0E}" dt="2023-04-11T20:16:50.442" v="1307" actId="478"/>
          <ac:picMkLst>
            <pc:docMk/>
            <pc:sldMk cId="3104266485" sldId="300"/>
            <ac:picMk id="3" creationId="{75AD285D-79AF-8307-3542-8BE1D58FE97B}"/>
          </ac:picMkLst>
        </pc:picChg>
        <pc:picChg chg="add mod">
          <ac:chgData name="Leon Czarlinski" userId="2d0c7948a3be8bb0" providerId="LiveId" clId="{241759D3-0D2D-4761-93C7-A5CD8C191F0E}" dt="2023-04-11T20:17:05.041" v="1313" actId="14100"/>
          <ac:picMkLst>
            <pc:docMk/>
            <pc:sldMk cId="3104266485" sldId="300"/>
            <ac:picMk id="12" creationId="{57AB6B2A-3900-659A-34B7-A7EFB248DFEA}"/>
          </ac:picMkLst>
        </pc:picChg>
        <pc:picChg chg="del">
          <ac:chgData name="Leon Czarlinski" userId="2d0c7948a3be8bb0" providerId="LiveId" clId="{241759D3-0D2D-4761-93C7-A5CD8C191F0E}" dt="2023-04-11T20:07:38.525" v="1063" actId="478"/>
          <ac:picMkLst>
            <pc:docMk/>
            <pc:sldMk cId="3104266485" sldId="300"/>
            <ac:picMk id="294" creationId="{00000000-0000-0000-0000-000000000000}"/>
          </ac:picMkLst>
        </pc:picChg>
      </pc:sldChg>
      <pc:sldChg chg="add del ord">
        <pc:chgData name="Leon Czarlinski" userId="2d0c7948a3be8bb0" providerId="LiveId" clId="{241759D3-0D2D-4761-93C7-A5CD8C191F0E}" dt="2023-04-11T20:11:15.792" v="1133" actId="47"/>
        <pc:sldMkLst>
          <pc:docMk/>
          <pc:sldMk cId="2834155238" sldId="301"/>
        </pc:sldMkLst>
      </pc:sldChg>
      <pc:sldChg chg="addSp delSp modSp add del mod ord">
        <pc:chgData name="Leon Czarlinski" userId="2d0c7948a3be8bb0" providerId="LiveId" clId="{241759D3-0D2D-4761-93C7-A5CD8C191F0E}" dt="2023-04-11T20:12:11.224" v="1279" actId="47"/>
        <pc:sldMkLst>
          <pc:docMk/>
          <pc:sldMk cId="2380963218" sldId="302"/>
        </pc:sldMkLst>
        <pc:spChg chg="mod">
          <ac:chgData name="Leon Czarlinski" userId="2d0c7948a3be8bb0" providerId="LiveId" clId="{241759D3-0D2D-4761-93C7-A5CD8C191F0E}" dt="2023-04-11T20:06:15.315" v="1056"/>
          <ac:spMkLst>
            <pc:docMk/>
            <pc:sldMk cId="2380963218" sldId="302"/>
            <ac:spMk id="3" creationId="{030DEC6F-A6F1-CFAC-AA6C-4DAD7761FAE8}"/>
          </ac:spMkLst>
        </pc:spChg>
        <pc:spChg chg="mod">
          <ac:chgData name="Leon Czarlinski" userId="2d0c7948a3be8bb0" providerId="LiveId" clId="{241759D3-0D2D-4761-93C7-A5CD8C191F0E}" dt="2023-04-11T20:06:15.315" v="1056"/>
          <ac:spMkLst>
            <pc:docMk/>
            <pc:sldMk cId="2380963218" sldId="302"/>
            <ac:spMk id="4" creationId="{46FB7CCE-C98C-846B-2086-7DD3FC0E9BB3}"/>
          </ac:spMkLst>
        </pc:spChg>
        <pc:spChg chg="mod">
          <ac:chgData name="Leon Czarlinski" userId="2d0c7948a3be8bb0" providerId="LiveId" clId="{241759D3-0D2D-4761-93C7-A5CD8C191F0E}" dt="2023-04-11T20:06:15.315" v="1056"/>
          <ac:spMkLst>
            <pc:docMk/>
            <pc:sldMk cId="2380963218" sldId="302"/>
            <ac:spMk id="5" creationId="{2129E372-F4E4-13CC-6C1D-CCA7EAB64574}"/>
          </ac:spMkLst>
        </pc:spChg>
        <pc:spChg chg="mod">
          <ac:chgData name="Leon Czarlinski" userId="2d0c7948a3be8bb0" providerId="LiveId" clId="{241759D3-0D2D-4761-93C7-A5CD8C191F0E}" dt="2023-04-11T20:06:15.315" v="1056"/>
          <ac:spMkLst>
            <pc:docMk/>
            <pc:sldMk cId="2380963218" sldId="302"/>
            <ac:spMk id="6" creationId="{BA4BFFEA-3C34-C2C5-9698-0FB5AA7FC51A}"/>
          </ac:spMkLst>
        </pc:spChg>
        <pc:spChg chg="mod">
          <ac:chgData name="Leon Czarlinski" userId="2d0c7948a3be8bb0" providerId="LiveId" clId="{241759D3-0D2D-4761-93C7-A5CD8C191F0E}" dt="2023-04-11T20:06:28.570" v="1058" actId="1076"/>
          <ac:spMkLst>
            <pc:docMk/>
            <pc:sldMk cId="2380963218" sldId="302"/>
            <ac:spMk id="287" creationId="{00000000-0000-0000-0000-000000000000}"/>
          </ac:spMkLst>
        </pc:spChg>
        <pc:grpChg chg="add mod">
          <ac:chgData name="Leon Czarlinski" userId="2d0c7948a3be8bb0" providerId="LiveId" clId="{241759D3-0D2D-4761-93C7-A5CD8C191F0E}" dt="2023-04-11T20:06:20.592" v="1057" actId="1076"/>
          <ac:grpSpMkLst>
            <pc:docMk/>
            <pc:sldMk cId="2380963218" sldId="302"/>
            <ac:grpSpMk id="2" creationId="{4CB04161-62E4-3E17-0038-4D0A95CA12CB}"/>
          </ac:grpSpMkLst>
        </pc:grpChg>
        <pc:grpChg chg="del mod">
          <ac:chgData name="Leon Czarlinski" userId="2d0c7948a3be8bb0" providerId="LiveId" clId="{241759D3-0D2D-4761-93C7-A5CD8C191F0E}" dt="2023-04-11T20:06:34.391" v="1060" actId="478"/>
          <ac:grpSpMkLst>
            <pc:docMk/>
            <pc:sldMk cId="2380963218" sldId="302"/>
            <ac:grpSpMk id="289" creationId="{00000000-0000-0000-0000-000000000000}"/>
          </ac:grpSpMkLst>
        </pc:grpChg>
        <pc:picChg chg="add mod">
          <ac:chgData name="Leon Czarlinski" userId="2d0c7948a3be8bb0" providerId="LiveId" clId="{241759D3-0D2D-4761-93C7-A5CD8C191F0E}" dt="2023-04-11T20:06:20.592" v="1057" actId="1076"/>
          <ac:picMkLst>
            <pc:docMk/>
            <pc:sldMk cId="2380963218" sldId="302"/>
            <ac:picMk id="7" creationId="{4814FD4A-3F63-2A57-972D-59EA83391BFD}"/>
          </ac:picMkLst>
        </pc:picChg>
        <pc:picChg chg="del mod">
          <ac:chgData name="Leon Czarlinski" userId="2d0c7948a3be8bb0" providerId="LiveId" clId="{241759D3-0D2D-4761-93C7-A5CD8C191F0E}" dt="2023-04-11T20:06:30.065" v="1059" actId="478"/>
          <ac:picMkLst>
            <pc:docMk/>
            <pc:sldMk cId="2380963218" sldId="302"/>
            <ac:picMk id="294" creationId="{00000000-0000-0000-0000-000000000000}"/>
          </ac:picMkLst>
        </pc:picChg>
      </pc:sldChg>
      <pc:sldChg chg="addSp delSp modSp add mod ord">
        <pc:chgData name="Leon Czarlinski" userId="2d0c7948a3be8bb0" providerId="LiveId" clId="{241759D3-0D2D-4761-93C7-A5CD8C191F0E}" dt="2023-04-13T01:38:40.365" v="2177"/>
        <pc:sldMkLst>
          <pc:docMk/>
          <pc:sldMk cId="417904174" sldId="303"/>
        </pc:sldMkLst>
        <pc:spChg chg="del">
          <ac:chgData name="Leon Czarlinski" userId="2d0c7948a3be8bb0" providerId="LiveId" clId="{241759D3-0D2D-4761-93C7-A5CD8C191F0E}" dt="2023-04-11T20:11:41.692" v="1137" actId="478"/>
          <ac:spMkLst>
            <pc:docMk/>
            <pc:sldMk cId="417904174" sldId="303"/>
            <ac:spMk id="9" creationId="{3D588808-3D32-1F6D-7CAA-B36F676368C1}"/>
          </ac:spMkLst>
        </pc:spChg>
        <pc:spChg chg="mod">
          <ac:chgData name="Leon Czarlinski" userId="2d0c7948a3be8bb0" providerId="LiveId" clId="{241759D3-0D2D-4761-93C7-A5CD8C191F0E}" dt="2023-04-11T20:11:20.983" v="1134"/>
          <ac:spMkLst>
            <pc:docMk/>
            <pc:sldMk cId="417904174" sldId="303"/>
            <ac:spMk id="10" creationId="{80CFA94A-7773-F27B-6B2A-08F93A75FC14}"/>
          </ac:spMkLst>
        </pc:spChg>
        <pc:spChg chg="mod">
          <ac:chgData name="Leon Czarlinski" userId="2d0c7948a3be8bb0" providerId="LiveId" clId="{241759D3-0D2D-4761-93C7-A5CD8C191F0E}" dt="2023-04-11T20:11:20.983" v="1134"/>
          <ac:spMkLst>
            <pc:docMk/>
            <pc:sldMk cId="417904174" sldId="303"/>
            <ac:spMk id="11" creationId="{77F75F4C-4DC9-D772-7902-47163A1D8757}"/>
          </ac:spMkLst>
        </pc:spChg>
        <pc:spChg chg="mod">
          <ac:chgData name="Leon Czarlinski" userId="2d0c7948a3be8bb0" providerId="LiveId" clId="{241759D3-0D2D-4761-93C7-A5CD8C191F0E}" dt="2023-04-11T20:11:20.983" v="1134"/>
          <ac:spMkLst>
            <pc:docMk/>
            <pc:sldMk cId="417904174" sldId="303"/>
            <ac:spMk id="12" creationId="{AD41CA00-4854-0363-22D6-54C9FB2247D2}"/>
          </ac:spMkLst>
        </pc:spChg>
        <pc:spChg chg="mod">
          <ac:chgData name="Leon Czarlinski" userId="2d0c7948a3be8bb0" providerId="LiveId" clId="{241759D3-0D2D-4761-93C7-A5CD8C191F0E}" dt="2023-04-11T20:11:20.983" v="1134"/>
          <ac:spMkLst>
            <pc:docMk/>
            <pc:sldMk cId="417904174" sldId="303"/>
            <ac:spMk id="13" creationId="{644EBAA4-730F-09F6-5AB2-535C845F2CD5}"/>
          </ac:spMkLst>
        </pc:spChg>
        <pc:spChg chg="add mod">
          <ac:chgData name="Leon Czarlinski" userId="2d0c7948a3be8bb0" providerId="LiveId" clId="{241759D3-0D2D-4761-93C7-A5CD8C191F0E}" dt="2023-04-11T20:15:30.727" v="1304" actId="14100"/>
          <ac:spMkLst>
            <pc:docMk/>
            <pc:sldMk cId="417904174" sldId="303"/>
            <ac:spMk id="20" creationId="{11D9282E-49C4-A870-6AAC-66D8D705CA20}"/>
          </ac:spMkLst>
        </pc:spChg>
        <pc:spChg chg="mod">
          <ac:chgData name="Leon Czarlinski" userId="2d0c7948a3be8bb0" providerId="LiveId" clId="{241759D3-0D2D-4761-93C7-A5CD8C191F0E}" dt="2023-04-11T20:22:13.043" v="1767" actId="114"/>
          <ac:spMkLst>
            <pc:docMk/>
            <pc:sldMk cId="417904174" sldId="303"/>
            <ac:spMk id="287" creationId="{00000000-0000-0000-0000-000000000000}"/>
          </ac:spMkLst>
        </pc:spChg>
        <pc:grpChg chg="add mod">
          <ac:chgData name="Leon Czarlinski" userId="2d0c7948a3be8bb0" providerId="LiveId" clId="{241759D3-0D2D-4761-93C7-A5CD8C191F0E}" dt="2023-04-11T20:11:30.689" v="1135" actId="1076"/>
          <ac:grpSpMkLst>
            <pc:docMk/>
            <pc:sldMk cId="417904174" sldId="303"/>
            <ac:grpSpMk id="2" creationId="{E17B2E8F-F46F-2928-B528-59A62FE6427D}"/>
          </ac:grpSpMkLst>
        </pc:grpChg>
        <pc:grpChg chg="del">
          <ac:chgData name="Leon Czarlinski" userId="2d0c7948a3be8bb0" providerId="LiveId" clId="{241759D3-0D2D-4761-93C7-A5CD8C191F0E}" dt="2023-04-11T20:12:01.932" v="1273" actId="478"/>
          <ac:grpSpMkLst>
            <pc:docMk/>
            <pc:sldMk cId="417904174" sldId="303"/>
            <ac:grpSpMk id="4" creationId="{CD8648C5-2118-0325-A988-803674FC8D29}"/>
          </ac:grpSpMkLst>
        </pc:grpChg>
        <pc:picChg chg="del">
          <ac:chgData name="Leon Czarlinski" userId="2d0c7948a3be8bb0" providerId="LiveId" clId="{241759D3-0D2D-4761-93C7-A5CD8C191F0E}" dt="2023-04-11T20:11:40.359" v="1136" actId="478"/>
          <ac:picMkLst>
            <pc:docMk/>
            <pc:sldMk cId="417904174" sldId="303"/>
            <ac:picMk id="3" creationId="{75AD285D-79AF-8307-3542-8BE1D58FE97B}"/>
          </ac:picMkLst>
        </pc:picChg>
        <pc:picChg chg="add del mod">
          <ac:chgData name="Leon Czarlinski" userId="2d0c7948a3be8bb0" providerId="LiveId" clId="{241759D3-0D2D-4761-93C7-A5CD8C191F0E}" dt="2023-04-11T20:13:58.901" v="1286" actId="478"/>
          <ac:picMkLst>
            <pc:docMk/>
            <pc:sldMk cId="417904174" sldId="303"/>
            <ac:picMk id="15" creationId="{3F9217A3-1713-B482-6EEA-46BF589927B8}"/>
          </ac:picMkLst>
        </pc:picChg>
        <pc:picChg chg="add del mod">
          <ac:chgData name="Leon Czarlinski" userId="2d0c7948a3be8bb0" providerId="LiveId" clId="{241759D3-0D2D-4761-93C7-A5CD8C191F0E}" dt="2023-04-11T20:14:58.761" v="1292" actId="478"/>
          <ac:picMkLst>
            <pc:docMk/>
            <pc:sldMk cId="417904174" sldId="303"/>
            <ac:picMk id="17" creationId="{6F996D35-DDE4-712B-9CC0-1DC9BCF416D7}"/>
          </ac:picMkLst>
        </pc:picChg>
        <pc:picChg chg="add mod">
          <ac:chgData name="Leon Czarlinski" userId="2d0c7948a3be8bb0" providerId="LiveId" clId="{241759D3-0D2D-4761-93C7-A5CD8C191F0E}" dt="2023-04-11T20:15:09.134" v="1297" actId="14100"/>
          <ac:picMkLst>
            <pc:docMk/>
            <pc:sldMk cId="417904174" sldId="303"/>
            <ac:picMk id="19" creationId="{BE70A85B-BBD8-1E8C-A625-AE75B853425C}"/>
          </ac:picMkLst>
        </pc:picChg>
      </pc:sldChg>
      <pc:sldChg chg="addSp delSp modSp add mod ord">
        <pc:chgData name="Leon Czarlinski" userId="2d0c7948a3be8bb0" providerId="LiveId" clId="{241759D3-0D2D-4761-93C7-A5CD8C191F0E}" dt="2023-04-13T19:36:46.179" v="2236" actId="20577"/>
        <pc:sldMkLst>
          <pc:docMk/>
          <pc:sldMk cId="242922176" sldId="304"/>
        </pc:sldMkLst>
        <pc:spChg chg="mod">
          <ac:chgData name="Leon Czarlinski" userId="2d0c7948a3be8bb0" providerId="LiveId" clId="{241759D3-0D2D-4761-93C7-A5CD8C191F0E}" dt="2023-04-13T19:32:59.510" v="2178"/>
          <ac:spMkLst>
            <pc:docMk/>
            <pc:sldMk cId="242922176" sldId="304"/>
            <ac:spMk id="3" creationId="{8F3D9B4D-5C72-566A-BCAB-DB4703B2E428}"/>
          </ac:spMkLst>
        </pc:spChg>
        <pc:spChg chg="mod">
          <ac:chgData name="Leon Czarlinski" userId="2d0c7948a3be8bb0" providerId="LiveId" clId="{241759D3-0D2D-4761-93C7-A5CD8C191F0E}" dt="2023-04-13T19:33:09.210" v="2180" actId="1076"/>
          <ac:spMkLst>
            <pc:docMk/>
            <pc:sldMk cId="242922176" sldId="304"/>
            <ac:spMk id="9" creationId="{3D588808-3D32-1F6D-7CAA-B36F676368C1}"/>
          </ac:spMkLst>
        </pc:spChg>
        <pc:spChg chg="mod">
          <ac:chgData name="Leon Czarlinski" userId="2d0c7948a3be8bb0" providerId="LiveId" clId="{241759D3-0D2D-4761-93C7-A5CD8C191F0E}" dt="2023-04-13T19:32:59.510" v="2178"/>
          <ac:spMkLst>
            <pc:docMk/>
            <pc:sldMk cId="242922176" sldId="304"/>
            <ac:spMk id="11" creationId="{9C6513C8-1E94-FCCA-C368-09A2A0C78DF5}"/>
          </ac:spMkLst>
        </pc:spChg>
        <pc:spChg chg="mod">
          <ac:chgData name="Leon Czarlinski" userId="2d0c7948a3be8bb0" providerId="LiveId" clId="{241759D3-0D2D-4761-93C7-A5CD8C191F0E}" dt="2023-04-13T19:32:59.510" v="2178"/>
          <ac:spMkLst>
            <pc:docMk/>
            <pc:sldMk cId="242922176" sldId="304"/>
            <ac:spMk id="12" creationId="{75F78FDA-72E4-389C-BF31-7272C03B3191}"/>
          </ac:spMkLst>
        </pc:spChg>
        <pc:spChg chg="mod">
          <ac:chgData name="Leon Czarlinski" userId="2d0c7948a3be8bb0" providerId="LiveId" clId="{241759D3-0D2D-4761-93C7-A5CD8C191F0E}" dt="2023-04-13T19:32:59.510" v="2178"/>
          <ac:spMkLst>
            <pc:docMk/>
            <pc:sldMk cId="242922176" sldId="304"/>
            <ac:spMk id="13" creationId="{A7D3FCAF-ABC4-689B-AB9E-2BEDA6213E7B}"/>
          </ac:spMkLst>
        </pc:spChg>
        <pc:spChg chg="add mod">
          <ac:chgData name="Leon Czarlinski" userId="2d0c7948a3be8bb0" providerId="LiveId" clId="{241759D3-0D2D-4761-93C7-A5CD8C191F0E}" dt="2023-04-13T19:36:46.179" v="2236" actId="20577"/>
          <ac:spMkLst>
            <pc:docMk/>
            <pc:sldMk cId="242922176" sldId="304"/>
            <ac:spMk id="18" creationId="{91147464-723B-B11C-8B4B-CFF9865F2C99}"/>
          </ac:spMkLst>
        </pc:spChg>
        <pc:spChg chg="del mod">
          <ac:chgData name="Leon Czarlinski" userId="2d0c7948a3be8bb0" providerId="LiveId" clId="{241759D3-0D2D-4761-93C7-A5CD8C191F0E}" dt="2023-04-13T19:35:58.260" v="2210" actId="478"/>
          <ac:spMkLst>
            <pc:docMk/>
            <pc:sldMk cId="242922176" sldId="304"/>
            <ac:spMk id="287" creationId="{00000000-0000-0000-0000-000000000000}"/>
          </ac:spMkLst>
        </pc:spChg>
        <pc:grpChg chg="add mod">
          <ac:chgData name="Leon Czarlinski" userId="2d0c7948a3be8bb0" providerId="LiveId" clId="{241759D3-0D2D-4761-93C7-A5CD8C191F0E}" dt="2023-04-13T19:32:59.510" v="2178"/>
          <ac:grpSpMkLst>
            <pc:docMk/>
            <pc:sldMk cId="242922176" sldId="304"/>
            <ac:grpSpMk id="2" creationId="{D400E0CC-DC24-D794-A3BC-08683AAA8C80}"/>
          </ac:grpSpMkLst>
        </pc:grpChg>
        <pc:grpChg chg="del">
          <ac:chgData name="Leon Czarlinski" userId="2d0c7948a3be8bb0" providerId="LiveId" clId="{241759D3-0D2D-4761-93C7-A5CD8C191F0E}" dt="2023-04-13T19:33:04.136" v="2179" actId="478"/>
          <ac:grpSpMkLst>
            <pc:docMk/>
            <pc:sldMk cId="242922176" sldId="304"/>
            <ac:grpSpMk id="4" creationId="{CD8648C5-2118-0325-A988-803674FC8D29}"/>
          </ac:grpSpMkLst>
        </pc:grpChg>
        <pc:picChg chg="del">
          <ac:chgData name="Leon Czarlinski" userId="2d0c7948a3be8bb0" providerId="LiveId" clId="{241759D3-0D2D-4761-93C7-A5CD8C191F0E}" dt="2023-04-11T20:24:22.704" v="1861" actId="478"/>
          <ac:picMkLst>
            <pc:docMk/>
            <pc:sldMk cId="242922176" sldId="304"/>
            <ac:picMk id="3" creationId="{75AD285D-79AF-8307-3542-8BE1D58FE97B}"/>
          </ac:picMkLst>
        </pc:picChg>
        <pc:picChg chg="add del mod">
          <ac:chgData name="Leon Czarlinski" userId="2d0c7948a3be8bb0" providerId="LiveId" clId="{241759D3-0D2D-4761-93C7-A5CD8C191F0E}" dt="2023-04-13T19:35:19.718" v="2193" actId="478"/>
          <ac:picMkLst>
            <pc:docMk/>
            <pc:sldMk cId="242922176" sldId="304"/>
            <ac:picMk id="10" creationId="{B9AEF8EB-C00F-0F48-84A3-EDF8E74769E4}"/>
          </ac:picMkLst>
        </pc:picChg>
        <pc:picChg chg="add del mod">
          <ac:chgData name="Leon Czarlinski" userId="2d0c7948a3be8bb0" providerId="LiveId" clId="{241759D3-0D2D-4761-93C7-A5CD8C191F0E}" dt="2023-04-13T19:34:52.618" v="2185" actId="478"/>
          <ac:picMkLst>
            <pc:docMk/>
            <pc:sldMk cId="242922176" sldId="304"/>
            <ac:picMk id="15" creationId="{0039D319-F78B-3595-1A10-1808EA9B661B}"/>
          </ac:picMkLst>
        </pc:picChg>
        <pc:picChg chg="add mod modCrop">
          <ac:chgData name="Leon Czarlinski" userId="2d0c7948a3be8bb0" providerId="LiveId" clId="{241759D3-0D2D-4761-93C7-A5CD8C191F0E}" dt="2023-04-13T19:35:18.469" v="2192" actId="1076"/>
          <ac:picMkLst>
            <pc:docMk/>
            <pc:sldMk cId="242922176" sldId="304"/>
            <ac:picMk id="17" creationId="{9D4112F9-790D-E612-178D-3DF6B0B0AC2B}"/>
          </ac:picMkLst>
        </pc:picChg>
      </pc:sldChg>
      <pc:sldMasterChg chg="delSldLayout">
        <pc:chgData name="Leon Czarlinski" userId="2d0c7948a3be8bb0" providerId="LiveId" clId="{241759D3-0D2D-4761-93C7-A5CD8C191F0E}" dt="2023-04-11T20:33:33.798" v="2173" actId="47"/>
        <pc:sldMasterMkLst>
          <pc:docMk/>
          <pc:sldMasterMk cId="0" sldId="2147483658"/>
        </pc:sldMasterMkLst>
        <pc:sldLayoutChg chg="del">
          <pc:chgData name="Leon Czarlinski" userId="2d0c7948a3be8bb0" providerId="LiveId" clId="{241759D3-0D2D-4761-93C7-A5CD8C191F0E}" dt="2023-04-11T19:11:01.894" v="685" actId="47"/>
          <pc:sldLayoutMkLst>
            <pc:docMk/>
            <pc:sldMasterMk cId="0" sldId="2147483658"/>
            <pc:sldLayoutMk cId="0" sldId="2147483648"/>
          </pc:sldLayoutMkLst>
        </pc:sldLayoutChg>
        <pc:sldLayoutChg chg="del">
          <pc:chgData name="Leon Czarlinski" userId="2d0c7948a3be8bb0" providerId="LiveId" clId="{241759D3-0D2D-4761-93C7-A5CD8C191F0E}" dt="2023-04-11T20:33:33.798" v="2173" actId="47"/>
          <pc:sldLayoutMkLst>
            <pc:docMk/>
            <pc:sldMasterMk cId="0" sldId="2147483658"/>
            <pc:sldLayoutMk cId="0" sldId="2147483649"/>
          </pc:sldLayoutMkLst>
        </pc:sldLayoutChg>
        <pc:sldLayoutChg chg="del">
          <pc:chgData name="Leon Czarlinski" userId="2d0c7948a3be8bb0" providerId="LiveId" clId="{241759D3-0D2D-4761-93C7-A5CD8C191F0E}" dt="2023-04-11T20:33:33.798" v="2173" actId="47"/>
          <pc:sldLayoutMkLst>
            <pc:docMk/>
            <pc:sldMasterMk cId="0" sldId="2147483658"/>
            <pc:sldLayoutMk cId="0" sldId="2147483651"/>
          </pc:sldLayoutMkLst>
        </pc:sldLayoutChg>
        <pc:sldLayoutChg chg="del">
          <pc:chgData name="Leon Czarlinski" userId="2d0c7948a3be8bb0" providerId="LiveId" clId="{241759D3-0D2D-4761-93C7-A5CD8C191F0E}" dt="2023-04-11T20:33:33.798" v="2173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Leon Czarlinski" userId="2d0c7948a3be8bb0" providerId="LiveId" clId="{241759D3-0D2D-4761-93C7-A5CD8C191F0E}" dt="2023-04-11T20:33:33.798" v="2173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Leon Czarlinski" userId="2d0c7948a3be8bb0" providerId="LiveId" clId="{241759D3-0D2D-4761-93C7-A5CD8C191F0E}" dt="2023-04-11T20:33:33.798" v="2173" actId="47"/>
          <pc:sldLayoutMkLst>
            <pc:docMk/>
            <pc:sldMasterMk cId="0" sldId="2147483658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c9451a3e4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c9451a3e4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795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639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443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403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883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d9ad39b82_2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d9ad39b82_2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275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2"/>
                </a:solidFill>
              </a:rPr>
              <a:t>“</a:t>
            </a:r>
            <a:endParaRPr sz="9600" b="1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6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 idx="4294967295"/>
          </p:nvPr>
        </p:nvSpPr>
        <p:spPr>
          <a:xfrm>
            <a:off x="1037875" y="946275"/>
            <a:ext cx="4671600" cy="190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Library Management System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4294967295"/>
          </p:nvPr>
        </p:nvSpPr>
        <p:spPr>
          <a:xfrm>
            <a:off x="1037875" y="2831025"/>
            <a:ext cx="4671600" cy="136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LEON - N01541167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OLUWOLE - N01510754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SUSANT - N01550307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2926420">
            <a:off x="8362263" y="2534988"/>
            <a:ext cx="242429" cy="231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7" name="Google Shape;887;p47">
            <a:extLst>
              <a:ext uri="{FF2B5EF4-FFF2-40B4-BE49-F238E27FC236}">
                <a16:creationId xmlns:a16="http://schemas.microsoft.com/office/drawing/2014/main" id="{29AC8C64-4CF8-9701-D691-2F3D38C633E6}"/>
              </a:ext>
            </a:extLst>
          </p:cNvPr>
          <p:cNvGrpSpPr/>
          <p:nvPr/>
        </p:nvGrpSpPr>
        <p:grpSpPr>
          <a:xfrm>
            <a:off x="4910958" y="644708"/>
            <a:ext cx="4120691" cy="3952743"/>
            <a:chOff x="5241175" y="4959100"/>
            <a:chExt cx="539775" cy="517775"/>
          </a:xfrm>
          <a:solidFill>
            <a:srgbClr val="FFC000"/>
          </a:solidFill>
        </p:grpSpPr>
        <p:sp>
          <p:nvSpPr>
            <p:cNvPr id="8" name="Google Shape;888;p47">
              <a:extLst>
                <a:ext uri="{FF2B5EF4-FFF2-40B4-BE49-F238E27FC236}">
                  <a16:creationId xmlns:a16="http://schemas.microsoft.com/office/drawing/2014/main" id="{0E448CB7-698D-EFFD-85E4-974A4FC4AC97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889;p47">
              <a:extLst>
                <a:ext uri="{FF2B5EF4-FFF2-40B4-BE49-F238E27FC236}">
                  <a16:creationId xmlns:a16="http://schemas.microsoft.com/office/drawing/2014/main" id="{36F62B8E-DF23-F880-210E-D64030CEF826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890;p47">
              <a:extLst>
                <a:ext uri="{FF2B5EF4-FFF2-40B4-BE49-F238E27FC236}">
                  <a16:creationId xmlns:a16="http://schemas.microsoft.com/office/drawing/2014/main" id="{B8C4B41C-6978-2872-10EE-4A3ED0B26E5E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891;p47">
              <a:extLst>
                <a:ext uri="{FF2B5EF4-FFF2-40B4-BE49-F238E27FC236}">
                  <a16:creationId xmlns:a16="http://schemas.microsoft.com/office/drawing/2014/main" id="{11F5C364-04FE-1264-8CFC-8B9026F5F386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892;p47">
              <a:extLst>
                <a:ext uri="{FF2B5EF4-FFF2-40B4-BE49-F238E27FC236}">
                  <a16:creationId xmlns:a16="http://schemas.microsoft.com/office/drawing/2014/main" id="{B89848C6-8B9B-32B5-2B9C-C16D855FD763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893;p47">
              <a:extLst>
                <a:ext uri="{FF2B5EF4-FFF2-40B4-BE49-F238E27FC236}">
                  <a16:creationId xmlns:a16="http://schemas.microsoft.com/office/drawing/2014/main" id="{BE0979C5-21AC-08B6-C914-35FA54742216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" name="Google Shape;687;p47">
            <a:extLst>
              <a:ext uri="{FF2B5EF4-FFF2-40B4-BE49-F238E27FC236}">
                <a16:creationId xmlns:a16="http://schemas.microsoft.com/office/drawing/2014/main" id="{0E346C7D-8931-3FC3-9D3E-A4C67104979B}"/>
              </a:ext>
            </a:extLst>
          </p:cNvPr>
          <p:cNvGrpSpPr/>
          <p:nvPr/>
        </p:nvGrpSpPr>
        <p:grpSpPr>
          <a:xfrm>
            <a:off x="6506554" y="2210652"/>
            <a:ext cx="994769" cy="834597"/>
            <a:chOff x="1926350" y="995225"/>
            <a:chExt cx="428650" cy="356600"/>
          </a:xfrm>
          <a:solidFill>
            <a:srgbClr val="FFFFFF"/>
          </a:solidFill>
        </p:grpSpPr>
        <p:sp>
          <p:nvSpPr>
            <p:cNvPr id="3" name="Google Shape;688;p47">
              <a:extLst>
                <a:ext uri="{FF2B5EF4-FFF2-40B4-BE49-F238E27FC236}">
                  <a16:creationId xmlns:a16="http://schemas.microsoft.com/office/drawing/2014/main" id="{388AA8E6-6F39-F63F-7A81-1E81962996F1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" name="Google Shape;689;p47">
              <a:extLst>
                <a:ext uri="{FF2B5EF4-FFF2-40B4-BE49-F238E27FC236}">
                  <a16:creationId xmlns:a16="http://schemas.microsoft.com/office/drawing/2014/main" id="{B222652C-C23F-3BE9-03E5-311FD9F40D7A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" name="Google Shape;690;p47">
              <a:extLst>
                <a:ext uri="{FF2B5EF4-FFF2-40B4-BE49-F238E27FC236}">
                  <a16:creationId xmlns:a16="http://schemas.microsoft.com/office/drawing/2014/main" id="{537D8D2F-51A5-E64E-3302-5F073CFC22C1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" name="Google Shape;691;p47">
              <a:extLst>
                <a:ext uri="{FF2B5EF4-FFF2-40B4-BE49-F238E27FC236}">
                  <a16:creationId xmlns:a16="http://schemas.microsoft.com/office/drawing/2014/main" id="{DDD1AAB9-F7B4-A557-DC56-EA8E43CAB460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>
            <a:spLocks noGrp="1"/>
          </p:cNvSpPr>
          <p:nvPr>
            <p:ph type="ctrTitle" idx="4294967295"/>
          </p:nvPr>
        </p:nvSpPr>
        <p:spPr>
          <a:xfrm>
            <a:off x="1029992" y="1562578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/>
              <a:t>Thanks!</a:t>
            </a:r>
            <a:endParaRPr sz="6800" dirty="0"/>
          </a:p>
        </p:txBody>
      </p:sp>
      <p:sp>
        <p:nvSpPr>
          <p:cNvPr id="325" name="Google Shape;325;p34"/>
          <p:cNvSpPr txBox="1">
            <a:spLocks noGrp="1"/>
          </p:cNvSpPr>
          <p:nvPr>
            <p:ph type="subTitle" idx="4294967295"/>
          </p:nvPr>
        </p:nvSpPr>
        <p:spPr>
          <a:xfrm>
            <a:off x="1029992" y="2571750"/>
            <a:ext cx="5889600" cy="7870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Any questions?</a:t>
            </a:r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7301CF-CC4A-7816-891D-958EC12F5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0"/>
            <a:ext cx="28924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>
            <a:spLocks noGrp="1"/>
          </p:cNvSpPr>
          <p:nvPr>
            <p:ph type="title"/>
          </p:nvPr>
        </p:nvSpPr>
        <p:spPr>
          <a:xfrm>
            <a:off x="1037875" y="201438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396" name="Google Shape;396;p3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97" name="Google Shape;397;p39"/>
          <p:cNvSpPr/>
          <p:nvPr/>
        </p:nvSpPr>
        <p:spPr>
          <a:xfrm>
            <a:off x="0" y="2150307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9"/>
          <p:cNvSpPr/>
          <p:nvPr/>
        </p:nvSpPr>
        <p:spPr>
          <a:xfrm>
            <a:off x="0" y="2150307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1786339" y="1482680"/>
            <a:ext cx="473400" cy="473400"/>
            <a:chOff x="1786339" y="1703401"/>
            <a:chExt cx="473400" cy="473400"/>
          </a:xfrm>
        </p:grpSpPr>
        <p:sp>
          <p:nvSpPr>
            <p:cNvPr id="400" name="Google Shape;400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1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02" name="Google Shape;402;p39"/>
          <p:cNvGrpSpPr/>
          <p:nvPr/>
        </p:nvGrpSpPr>
        <p:grpSpPr>
          <a:xfrm>
            <a:off x="3814414" y="1482680"/>
            <a:ext cx="473400" cy="473400"/>
            <a:chOff x="3814414" y="1703401"/>
            <a:chExt cx="473400" cy="473400"/>
          </a:xfrm>
        </p:grpSpPr>
        <p:sp>
          <p:nvSpPr>
            <p:cNvPr id="403" name="Google Shape;403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3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5842489" y="1482680"/>
            <a:ext cx="473400" cy="473400"/>
            <a:chOff x="5842489" y="1703401"/>
            <a:chExt cx="473400" cy="473400"/>
          </a:xfrm>
        </p:grpSpPr>
        <p:sp>
          <p:nvSpPr>
            <p:cNvPr id="406" name="Google Shape;406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5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08" name="Google Shape;408;p39"/>
          <p:cNvGrpSpPr/>
          <p:nvPr/>
        </p:nvGrpSpPr>
        <p:grpSpPr>
          <a:xfrm>
            <a:off x="6880814" y="3355579"/>
            <a:ext cx="473400" cy="473400"/>
            <a:chOff x="6880814" y="3576300"/>
            <a:chExt cx="473400" cy="473400"/>
          </a:xfrm>
        </p:grpSpPr>
        <p:sp>
          <p:nvSpPr>
            <p:cNvPr id="409" name="Google Shape;409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6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11" name="Google Shape;411;p39"/>
          <p:cNvGrpSpPr/>
          <p:nvPr/>
        </p:nvGrpSpPr>
        <p:grpSpPr>
          <a:xfrm>
            <a:off x="4852739" y="3355579"/>
            <a:ext cx="473400" cy="473400"/>
            <a:chOff x="4852739" y="3576300"/>
            <a:chExt cx="473400" cy="473400"/>
          </a:xfrm>
        </p:grpSpPr>
        <p:sp>
          <p:nvSpPr>
            <p:cNvPr id="412" name="Google Shape;412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4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2824664" y="3355579"/>
            <a:ext cx="473400" cy="473400"/>
            <a:chOff x="2824664" y="3576300"/>
            <a:chExt cx="473400" cy="473400"/>
          </a:xfrm>
        </p:grpSpPr>
        <p:sp>
          <p:nvSpPr>
            <p:cNvPr id="415" name="Google Shape;415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2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17" name="Google Shape;417;p39"/>
          <p:cNvSpPr txBox="1"/>
          <p:nvPr/>
        </p:nvSpPr>
        <p:spPr>
          <a:xfrm>
            <a:off x="1379850" y="93537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Brainstorm of ideias and concepts to be created </a:t>
            </a:r>
            <a:endParaRPr sz="9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8" name="Google Shape;418;p39"/>
          <p:cNvSpPr txBox="1"/>
          <p:nvPr/>
        </p:nvSpPr>
        <p:spPr>
          <a:xfrm>
            <a:off x="3377205" y="93537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Feedback from Phase 1 based changes and final version of ER Diagram</a:t>
            </a:r>
            <a:endParaRPr sz="9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9" name="Google Shape;419;p39"/>
          <p:cNvSpPr txBox="1"/>
          <p:nvPr/>
        </p:nvSpPr>
        <p:spPr>
          <a:xfrm>
            <a:off x="5436010" y="93537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SQL statements to display information </a:t>
            </a:r>
            <a:endParaRPr sz="9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0" name="Google Shape;420;p39"/>
          <p:cNvSpPr txBox="1"/>
          <p:nvPr/>
        </p:nvSpPr>
        <p:spPr>
          <a:xfrm>
            <a:off x="2418175" y="384287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Phase 1: Conceptual design with an ER diagram using draw.io</a:t>
            </a:r>
          </a:p>
        </p:txBody>
      </p:sp>
      <p:sp>
        <p:nvSpPr>
          <p:cNvPr id="421" name="Google Shape;421;p39"/>
          <p:cNvSpPr txBox="1"/>
          <p:nvPr/>
        </p:nvSpPr>
        <p:spPr>
          <a:xfrm>
            <a:off x="4446255" y="384287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Phase 2: t</a:t>
            </a:r>
            <a:r>
              <a:rPr lang="en-US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translating the ER diagram into a logical design</a:t>
            </a:r>
            <a:r>
              <a:rPr lang="en-CA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id="422" name="Google Shape;422;p39"/>
          <p:cNvSpPr txBox="1"/>
          <p:nvPr/>
        </p:nvSpPr>
        <p:spPr>
          <a:xfrm>
            <a:off x="6474335" y="3842879"/>
            <a:ext cx="1286400" cy="5334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Checking Data consistency with Triggers </a:t>
            </a:r>
            <a:endParaRPr sz="9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63405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648000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$127.00</a:t>
            </a:r>
            <a:endParaRPr sz="4800" dirty="0"/>
          </a:p>
        </p:txBody>
      </p:sp>
      <p:sp>
        <p:nvSpPr>
          <p:cNvPr id="210" name="Google Shape;210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1411307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Total fine ‘Unpaid’</a:t>
            </a:r>
            <a:endParaRPr sz="2400" dirty="0"/>
          </a:p>
        </p:txBody>
      </p:sp>
      <p:sp>
        <p:nvSpPr>
          <p:cNvPr id="211" name="Google Shape;211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3276894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1"/>
                </a:solidFill>
              </a:rPr>
              <a:t>73</a:t>
            </a:r>
            <a:endParaRPr sz="4800" dirty="0">
              <a:solidFill>
                <a:schemeClr val="dk1"/>
              </a:solidFill>
            </a:endParaRPr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4040201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2400" dirty="0"/>
              <a:t>B</a:t>
            </a:r>
            <a:r>
              <a:rPr lang="en" sz="2400" dirty="0"/>
              <a:t>ooks available in 10 branches</a:t>
            </a:r>
            <a:endParaRPr sz="2400" dirty="0"/>
          </a:p>
        </p:txBody>
      </p:sp>
      <p:sp>
        <p:nvSpPr>
          <p:cNvPr id="213" name="Google Shape;213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1962447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2"/>
                </a:solidFill>
              </a:rPr>
              <a:t>19 users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2725754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10 books borrowed, no overdues</a:t>
            </a:r>
            <a:endParaRPr sz="2400"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4E996-1DAB-F21C-44BF-AE236744FC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27D3A4-7773-197E-D8D8-ED1A608367BB}"/>
              </a:ext>
            </a:extLst>
          </p:cNvPr>
          <p:cNvGrpSpPr/>
          <p:nvPr/>
        </p:nvGrpSpPr>
        <p:grpSpPr>
          <a:xfrm>
            <a:off x="1051278" y="303647"/>
            <a:ext cx="7041444" cy="4536206"/>
            <a:chOff x="1422837" y="961696"/>
            <a:chExt cx="4974022" cy="32043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C56FA0-8EAB-9AA9-901B-A577CC6C54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436" t="18698" r="4226" b="19003"/>
            <a:stretch/>
          </p:blipFill>
          <p:spPr>
            <a:xfrm>
              <a:off x="1422837" y="961696"/>
              <a:ext cx="2557145" cy="320434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C88D9B-F7DD-51BA-F277-12B8A43E4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25" t="18697" r="34828" b="19004"/>
            <a:stretch/>
          </p:blipFill>
          <p:spPr>
            <a:xfrm>
              <a:off x="3974524" y="961696"/>
              <a:ext cx="2422335" cy="3204341"/>
            </a:xfrm>
            <a:prstGeom prst="rect">
              <a:avLst/>
            </a:prstGeom>
          </p:spPr>
        </p:pic>
      </p:grpSp>
      <p:sp>
        <p:nvSpPr>
          <p:cNvPr id="12" name="Google Shape;395;p39">
            <a:extLst>
              <a:ext uri="{FF2B5EF4-FFF2-40B4-BE49-F238E27FC236}">
                <a16:creationId xmlns:a16="http://schemas.microsoft.com/office/drawing/2014/main" id="{BA0144B2-5FF2-B614-0D1E-0B2B00F811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7875" y="201438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 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816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12" name="Google Shape;312;p33"/>
          <p:cNvGrpSpPr/>
          <p:nvPr/>
        </p:nvGrpSpPr>
        <p:grpSpPr>
          <a:xfrm>
            <a:off x="3930474" y="1241129"/>
            <a:ext cx="4542205" cy="2661224"/>
            <a:chOff x="1177450" y="241631"/>
            <a:chExt cx="6173152" cy="3616776"/>
          </a:xfrm>
        </p:grpSpPr>
        <p:sp>
          <p:nvSpPr>
            <p:cNvPr id="313" name="Google Shape;31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7" name="Google Shape;317;p33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28926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DML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Data Manipulation Language with SELECT statements to retrieve data.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AD0BBE-0B3C-0A66-914A-6F2C6560BD11}"/>
              </a:ext>
            </a:extLst>
          </p:cNvPr>
          <p:cNvSpPr/>
          <p:nvPr/>
        </p:nvSpPr>
        <p:spPr>
          <a:xfrm>
            <a:off x="4445550" y="3431381"/>
            <a:ext cx="3530550" cy="199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DA5FA-3B8E-7307-4E83-B61B57516E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708" b="12070"/>
          <a:stretch/>
        </p:blipFill>
        <p:spPr>
          <a:xfrm>
            <a:off x="4445551" y="1367794"/>
            <a:ext cx="3530550" cy="226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0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body" idx="4294967295"/>
          </p:nvPr>
        </p:nvSpPr>
        <p:spPr>
          <a:xfrm>
            <a:off x="4498412" y="373650"/>
            <a:ext cx="3521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trigger_insertLoan</a:t>
            </a:r>
            <a:endParaRPr lang="en-US" sz="2800" b="1" dirty="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Checks </a:t>
            </a:r>
            <a:r>
              <a:rPr lang="en-US" sz="1800" dirty="0" err="1">
                <a:solidFill>
                  <a:schemeClr val="lt1"/>
                </a:solidFill>
              </a:rPr>
              <a:t>BookCopies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</a:rPr>
              <a:t>if it is ‘Available’ or ‘Checked out’;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Checks </a:t>
            </a:r>
            <a:r>
              <a:rPr lang="en-US" sz="1800" dirty="0" err="1">
                <a:solidFill>
                  <a:schemeClr val="lt1"/>
                </a:solidFill>
              </a:rPr>
              <a:t>BookCopies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</a:rPr>
              <a:t>if specific branch has copies available;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Update </a:t>
            </a:r>
            <a:r>
              <a:rPr lang="en-US" sz="1800" dirty="0" err="1">
                <a:solidFill>
                  <a:schemeClr val="lt1"/>
                </a:solidFill>
              </a:rPr>
              <a:t>BookLoans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</a:rPr>
              <a:t>with </a:t>
            </a:r>
            <a:r>
              <a:rPr lang="en-US" sz="1400" dirty="0" err="1">
                <a:solidFill>
                  <a:schemeClr val="lt1"/>
                </a:solidFill>
              </a:rPr>
              <a:t>BorrowedDate</a:t>
            </a:r>
            <a:r>
              <a:rPr lang="en-US" sz="1400" dirty="0">
                <a:solidFill>
                  <a:schemeClr val="lt1"/>
                </a:solidFill>
              </a:rPr>
              <a:t> + 15 days;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Update </a:t>
            </a:r>
            <a:r>
              <a:rPr lang="en-US" sz="1800" dirty="0" err="1">
                <a:solidFill>
                  <a:schemeClr val="lt1"/>
                </a:solidFill>
              </a:rPr>
              <a:t>BookCopies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</a:rPr>
              <a:t>reducing </a:t>
            </a:r>
            <a:r>
              <a:rPr lang="en-US" sz="1400" dirty="0" err="1">
                <a:solidFill>
                  <a:schemeClr val="lt1"/>
                </a:solidFill>
              </a:rPr>
              <a:t>NumOfCopies</a:t>
            </a:r>
            <a:r>
              <a:rPr lang="en-US" sz="1400" dirty="0">
                <a:solidFill>
                  <a:schemeClr val="lt1"/>
                </a:solidFill>
              </a:rPr>
              <a:t>;</a:t>
            </a:r>
          </a:p>
        </p:txBody>
      </p:sp>
      <p:sp>
        <p:nvSpPr>
          <p:cNvPr id="288" name="Google Shape;288;p3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" name="Google Shape;300;p32">
            <a:extLst>
              <a:ext uri="{FF2B5EF4-FFF2-40B4-BE49-F238E27FC236}">
                <a16:creationId xmlns:a16="http://schemas.microsoft.com/office/drawing/2014/main" id="{E17B2E8F-F46F-2928-B528-59A62FE6427D}"/>
              </a:ext>
            </a:extLst>
          </p:cNvPr>
          <p:cNvGrpSpPr/>
          <p:nvPr/>
        </p:nvGrpSpPr>
        <p:grpSpPr>
          <a:xfrm>
            <a:off x="1037874" y="167852"/>
            <a:ext cx="3093078" cy="4772791"/>
            <a:chOff x="2112475" y="238125"/>
            <a:chExt cx="3395050" cy="5238750"/>
          </a:xfrm>
        </p:grpSpPr>
        <p:sp>
          <p:nvSpPr>
            <p:cNvPr id="10" name="Google Shape;301;p32">
              <a:extLst>
                <a:ext uri="{FF2B5EF4-FFF2-40B4-BE49-F238E27FC236}">
                  <a16:creationId xmlns:a16="http://schemas.microsoft.com/office/drawing/2014/main" id="{80CFA94A-7773-F27B-6B2A-08F93A75FC14}"/>
                </a:ext>
              </a:extLst>
            </p:cNvPr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2;p32">
              <a:extLst>
                <a:ext uri="{FF2B5EF4-FFF2-40B4-BE49-F238E27FC236}">
                  <a16:creationId xmlns:a16="http://schemas.microsoft.com/office/drawing/2014/main" id="{77F75F4C-4DC9-D772-7902-47163A1D8757}"/>
                </a:ext>
              </a:extLst>
            </p:cNvPr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3;p32">
              <a:extLst>
                <a:ext uri="{FF2B5EF4-FFF2-40B4-BE49-F238E27FC236}">
                  <a16:creationId xmlns:a16="http://schemas.microsoft.com/office/drawing/2014/main" id="{AD41CA00-4854-0363-22D6-54C9FB2247D2}"/>
                </a:ext>
              </a:extLst>
            </p:cNvPr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;p32">
              <a:extLst>
                <a:ext uri="{FF2B5EF4-FFF2-40B4-BE49-F238E27FC236}">
                  <a16:creationId xmlns:a16="http://schemas.microsoft.com/office/drawing/2014/main" id="{644EBAA4-730F-09F6-5AB2-535C845F2CD5}"/>
                </a:ext>
              </a:extLst>
            </p:cNvPr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E70A85B-BBD8-1E8C-A625-AE75B8534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489" y="596299"/>
            <a:ext cx="2927250" cy="336344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D9282E-49C4-A870-6AAC-66D8D705CA20}"/>
              </a:ext>
            </a:extLst>
          </p:cNvPr>
          <p:cNvSpPr/>
          <p:nvPr/>
        </p:nvSpPr>
        <p:spPr>
          <a:xfrm>
            <a:off x="1124488" y="3955444"/>
            <a:ext cx="2927251" cy="548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0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3521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trigger_returnBook</a:t>
            </a:r>
            <a:endParaRPr lang="en-US" sz="2800" b="1" dirty="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Checks inserted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</a:rPr>
              <a:t>if status is not ‘R’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Checks inserted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lt1"/>
                </a:solidFill>
              </a:rPr>
              <a:t>if borrowed date &gt; </a:t>
            </a:r>
            <a:r>
              <a:rPr lang="en-US" sz="1400" dirty="0" err="1">
                <a:solidFill>
                  <a:schemeClr val="lt1"/>
                </a:solidFill>
              </a:rPr>
              <a:t>returnedDate</a:t>
            </a:r>
            <a:endParaRPr lang="en-US" sz="1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Update </a:t>
            </a:r>
            <a:r>
              <a:rPr lang="en-US" sz="1800" dirty="0" err="1">
                <a:solidFill>
                  <a:schemeClr val="lt1"/>
                </a:solidFill>
              </a:rPr>
              <a:t>BookLoans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</a:rPr>
              <a:t>with/without fine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Update </a:t>
            </a:r>
            <a:r>
              <a:rPr lang="en-US" sz="1800" dirty="0" err="1">
                <a:solidFill>
                  <a:schemeClr val="lt1"/>
                </a:solidFill>
              </a:rPr>
              <a:t>BookLoans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lt1"/>
                </a:solidFill>
              </a:rPr>
              <a:t>with status ‘R’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Update </a:t>
            </a:r>
            <a:r>
              <a:rPr lang="en-US" sz="1800" dirty="0" err="1">
                <a:solidFill>
                  <a:schemeClr val="lt1"/>
                </a:solidFill>
              </a:rPr>
              <a:t>BookCopies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lt1"/>
                </a:solidFill>
              </a:rPr>
              <a:t>Inserting a copy to availability</a:t>
            </a:r>
          </a:p>
        </p:txBody>
      </p:sp>
      <p:sp>
        <p:nvSpPr>
          <p:cNvPr id="288" name="Google Shape;288;p3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" name="Google Shape;300;p32">
            <a:extLst>
              <a:ext uri="{FF2B5EF4-FFF2-40B4-BE49-F238E27FC236}">
                <a16:creationId xmlns:a16="http://schemas.microsoft.com/office/drawing/2014/main" id="{CD8648C5-2118-0325-A988-803674FC8D29}"/>
              </a:ext>
            </a:extLst>
          </p:cNvPr>
          <p:cNvGrpSpPr/>
          <p:nvPr/>
        </p:nvGrpSpPr>
        <p:grpSpPr>
          <a:xfrm>
            <a:off x="4941260" y="167853"/>
            <a:ext cx="3093078" cy="4772791"/>
            <a:chOff x="2112475" y="238125"/>
            <a:chExt cx="3395050" cy="5238750"/>
          </a:xfrm>
        </p:grpSpPr>
        <p:sp>
          <p:nvSpPr>
            <p:cNvPr id="5" name="Google Shape;301;p32">
              <a:extLst>
                <a:ext uri="{FF2B5EF4-FFF2-40B4-BE49-F238E27FC236}">
                  <a16:creationId xmlns:a16="http://schemas.microsoft.com/office/drawing/2014/main" id="{66DF99FA-8912-AF02-4AFB-1DE20F85A657}"/>
                </a:ext>
              </a:extLst>
            </p:cNvPr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2;p32">
              <a:extLst>
                <a:ext uri="{FF2B5EF4-FFF2-40B4-BE49-F238E27FC236}">
                  <a16:creationId xmlns:a16="http://schemas.microsoft.com/office/drawing/2014/main" id="{0D1292B9-259F-2D67-21CD-BA33953CA2A6}"/>
                </a:ext>
              </a:extLst>
            </p:cNvPr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3;p32">
              <a:extLst>
                <a:ext uri="{FF2B5EF4-FFF2-40B4-BE49-F238E27FC236}">
                  <a16:creationId xmlns:a16="http://schemas.microsoft.com/office/drawing/2014/main" id="{49D35FE9-A25B-8239-3AC9-39E7C7B8DE41}"/>
                </a:ext>
              </a:extLst>
            </p:cNvPr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4;p32">
              <a:extLst>
                <a:ext uri="{FF2B5EF4-FFF2-40B4-BE49-F238E27FC236}">
                  <a16:creationId xmlns:a16="http://schemas.microsoft.com/office/drawing/2014/main" id="{A25908BB-1C56-FAEF-5A65-35FAB5A157E6}"/>
                </a:ext>
              </a:extLst>
            </p:cNvPr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D588808-3D32-1F6D-7CAA-B36F676368C1}"/>
              </a:ext>
            </a:extLst>
          </p:cNvPr>
          <p:cNvSpPr/>
          <p:nvPr/>
        </p:nvSpPr>
        <p:spPr>
          <a:xfrm>
            <a:off x="5019674" y="4124957"/>
            <a:ext cx="2935749" cy="38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AB6B2A-3900-659A-34B7-A7EFB248D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596301"/>
            <a:ext cx="2935748" cy="373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6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88808-3D32-1F6D-7CAA-B36F676368C1}"/>
              </a:ext>
            </a:extLst>
          </p:cNvPr>
          <p:cNvSpPr/>
          <p:nvPr/>
        </p:nvSpPr>
        <p:spPr>
          <a:xfrm>
            <a:off x="1116538" y="3799491"/>
            <a:ext cx="2935749" cy="712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oogle Shape;300;p32">
            <a:extLst>
              <a:ext uri="{FF2B5EF4-FFF2-40B4-BE49-F238E27FC236}">
                <a16:creationId xmlns:a16="http://schemas.microsoft.com/office/drawing/2014/main" id="{D400E0CC-DC24-D794-A3BC-08683AAA8C80}"/>
              </a:ext>
            </a:extLst>
          </p:cNvPr>
          <p:cNvGrpSpPr/>
          <p:nvPr/>
        </p:nvGrpSpPr>
        <p:grpSpPr>
          <a:xfrm>
            <a:off x="1037874" y="167852"/>
            <a:ext cx="3093078" cy="4772791"/>
            <a:chOff x="2112475" y="238125"/>
            <a:chExt cx="3395050" cy="5238750"/>
          </a:xfrm>
        </p:grpSpPr>
        <p:sp>
          <p:nvSpPr>
            <p:cNvPr id="3" name="Google Shape;301;p32">
              <a:extLst>
                <a:ext uri="{FF2B5EF4-FFF2-40B4-BE49-F238E27FC236}">
                  <a16:creationId xmlns:a16="http://schemas.microsoft.com/office/drawing/2014/main" id="{8F3D9B4D-5C72-566A-BCAB-DB4703B2E428}"/>
                </a:ext>
              </a:extLst>
            </p:cNvPr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2;p32">
              <a:extLst>
                <a:ext uri="{FF2B5EF4-FFF2-40B4-BE49-F238E27FC236}">
                  <a16:creationId xmlns:a16="http://schemas.microsoft.com/office/drawing/2014/main" id="{9C6513C8-1E94-FCCA-C368-09A2A0C78DF5}"/>
                </a:ext>
              </a:extLst>
            </p:cNvPr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3;p32">
              <a:extLst>
                <a:ext uri="{FF2B5EF4-FFF2-40B4-BE49-F238E27FC236}">
                  <a16:creationId xmlns:a16="http://schemas.microsoft.com/office/drawing/2014/main" id="{75F78FDA-72E4-389C-BF31-7272C03B3191}"/>
                </a:ext>
              </a:extLst>
            </p:cNvPr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;p32">
              <a:extLst>
                <a:ext uri="{FF2B5EF4-FFF2-40B4-BE49-F238E27FC236}">
                  <a16:creationId xmlns:a16="http://schemas.microsoft.com/office/drawing/2014/main" id="{A7D3FCAF-ABC4-689B-AB9E-2BEDA6213E7B}"/>
                </a:ext>
              </a:extLst>
            </p:cNvPr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D4112F9-790D-E612-178D-3DF6B0B0A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05"/>
          <a:stretch/>
        </p:blipFill>
        <p:spPr>
          <a:xfrm>
            <a:off x="1116537" y="596299"/>
            <a:ext cx="2935749" cy="3907357"/>
          </a:xfrm>
          <a:prstGeom prst="rect">
            <a:avLst/>
          </a:prstGeom>
        </p:spPr>
      </p:pic>
      <p:sp>
        <p:nvSpPr>
          <p:cNvPr id="18" name="Google Shape;287;p31">
            <a:extLst>
              <a:ext uri="{FF2B5EF4-FFF2-40B4-BE49-F238E27FC236}">
                <a16:creationId xmlns:a16="http://schemas.microsoft.com/office/drawing/2014/main" id="{91147464-723B-B11C-8B4B-CFF9865F2C99}"/>
              </a:ext>
            </a:extLst>
          </p:cNvPr>
          <p:cNvSpPr txBox="1">
            <a:spLocks/>
          </p:cNvSpPr>
          <p:nvPr/>
        </p:nvSpPr>
        <p:spPr>
          <a:xfrm>
            <a:off x="4498412" y="373650"/>
            <a:ext cx="3751106" cy="43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5A6E0"/>
              </a:buClr>
              <a:buSzPts val="2400"/>
              <a:buFont typeface="Inter-Regular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cs typeface="Inter-Regular"/>
                <a:sym typeface="Inter-Regular"/>
              </a:rPr>
              <a:t>trigger_ArchiveTable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5A6E0"/>
              </a:buClr>
              <a:buSzPts val="2400"/>
              <a:buFont typeface="Inter-Regular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Checks deleted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A6E0"/>
              </a:buClr>
              <a:buSzPts val="2400"/>
              <a:buFont typeface="Inter-Regular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if book status = ‘B’ -&gt; raise error</a:t>
            </a:r>
          </a:p>
          <a:p>
            <a:pPr marL="0" indent="0">
              <a:spcBef>
                <a:spcPts val="0"/>
              </a:spcBef>
              <a:buClr>
                <a:srgbClr val="25A6E0"/>
              </a:buClr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if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FineStatus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 = ‘Unpaid’ -&gt; raise error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A6E0"/>
              </a:buClr>
              <a:buSzPts val="2400"/>
              <a:buFont typeface="Inter-Regular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r-Regular"/>
              <a:ea typeface="Inter-Regular"/>
              <a:sym typeface="Inter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5A6E0"/>
              </a:buClr>
              <a:buSzPts val="2400"/>
              <a:buFont typeface="Inter-Regular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Insert into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ArchiveTable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r-Regular"/>
              <a:ea typeface="Inter-Regular"/>
              <a:sym typeface="Inter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A6E0"/>
              </a:buClr>
              <a:buSzPts val="2400"/>
              <a:buFont typeface="Inter-Regular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LoanID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, ISBN,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BranchID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CardNO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BorrowedDate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DueDate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ReturnedDate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FineAmmount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FineStatus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r-Regular"/>
              <a:ea typeface="Inter-Regular"/>
              <a:sym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292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37875" y="1323600"/>
            <a:ext cx="6738466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In conclusion, this two-phase project successfully formalized an ER diagram into a robust, consistent SQL Server relational database schema, utilizing constraints and triggers.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272</Words>
  <Application>Microsoft Office PowerPoint</Application>
  <PresentationFormat>On-screen Show (16:9)</PresentationFormat>
  <Paragraphs>66</Paragraphs>
  <Slides>10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Inter</vt:lpstr>
      <vt:lpstr>Arial</vt:lpstr>
      <vt:lpstr>Inter-Regular</vt:lpstr>
      <vt:lpstr>Joan template</vt:lpstr>
      <vt:lpstr>Library Management System</vt:lpstr>
      <vt:lpstr>Roadmap</vt:lpstr>
      <vt:lpstr>$127.00</vt:lpstr>
      <vt:lpstr>ER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Leon Czarlinski</cp:lastModifiedBy>
  <cp:revision>1</cp:revision>
  <dcterms:modified xsi:type="dcterms:W3CDTF">2023-04-13T19:42:48Z</dcterms:modified>
</cp:coreProperties>
</file>