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1222-3572-B742-96F7-FA4D263DCC3F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BC5F-BB58-664F-BE7B-B3C7F7CD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72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</cp:revision>
  <dcterms:created xsi:type="dcterms:W3CDTF">2012-04-24T21:29:14Z</dcterms:created>
  <dcterms:modified xsi:type="dcterms:W3CDTF">2012-04-25T14:55:19Z</dcterms:modified>
</cp:coreProperties>
</file>