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4630400" cy="91440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56426F-F2F5-9F45-8F57-B8CE09033140}">
          <p14:sldIdLst>
            <p14:sldId id="256"/>
            <p14:sldId id="257"/>
            <p14:sldId id="258"/>
          </p14:sldIdLst>
        </p14:section>
        <p14:section name="MHC" id="{7D7DEF3F-9704-4943-AF82-CBD3DFD5F69F}">
          <p14:sldIdLst>
            <p14:sldId id="260"/>
            <p14:sldId id="261"/>
          </p14:sldIdLst>
        </p14:section>
        <p14:section name="Blood" id="{4300F671-FAAA-9B40-95A5-7789191E1101}">
          <p14:sldIdLst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0" autoAdjust="0"/>
    <p:restoredTop sz="87954" autoAdjust="0"/>
  </p:normalViewPr>
  <p:slideViewPr>
    <p:cSldViewPr snapToGrid="0" snapToObjects="1">
      <p:cViewPr varScale="1">
        <p:scale>
          <a:sx n="60" d="100"/>
          <a:sy n="60" d="100"/>
        </p:scale>
        <p:origin x="-1472" y="-112"/>
      </p:cViewPr>
      <p:guideLst>
        <p:guide orient="horz" pos="2880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715D23-F768-9846-BBE1-059D9102AA99}" type="doc">
      <dgm:prSet loTypeId="urn:microsoft.com/office/officeart/2005/8/layout/hierarchy6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88F23B-9799-B049-984D-76000C1564F9}">
      <dgm:prSet phldrT="[Text]" custT="1"/>
      <dgm:spPr>
        <a:solidFill>
          <a:srgbClr val="FF6600">
            <a:alpha val="45000"/>
          </a:srgbClr>
        </a:solidFill>
      </dgm:spPr>
      <dgm:t>
        <a:bodyPr/>
        <a:lstStyle/>
        <a:p>
          <a:r>
            <a:rPr lang="en-US" sz="2400" b="0" dirty="0" smtClean="0"/>
            <a:t>Innate response</a:t>
          </a:r>
          <a:endParaRPr lang="en-US" sz="2400" b="0" dirty="0"/>
        </a:p>
      </dgm:t>
    </dgm:pt>
    <dgm:pt modelId="{34766A2A-49B6-074D-8FEA-CB7D3B2AD24E}" type="parTrans" cxnId="{0DC891C7-7781-1448-9B14-C6F82D81D36C}">
      <dgm:prSet/>
      <dgm:spPr/>
      <dgm:t>
        <a:bodyPr/>
        <a:lstStyle/>
        <a:p>
          <a:endParaRPr lang="en-US" b="0"/>
        </a:p>
      </dgm:t>
    </dgm:pt>
    <dgm:pt modelId="{3B516AA7-483D-AB47-A675-D96801617C17}" type="sibTrans" cxnId="{0DC891C7-7781-1448-9B14-C6F82D81D36C}">
      <dgm:prSet/>
      <dgm:spPr/>
      <dgm:t>
        <a:bodyPr/>
        <a:lstStyle/>
        <a:p>
          <a:endParaRPr lang="en-US" b="0"/>
        </a:p>
      </dgm:t>
    </dgm:pt>
    <dgm:pt modelId="{95674F24-A8E4-7344-9F01-002252AA8632}">
      <dgm:prSet phldrT="[Text]" custT="1"/>
      <dgm:spPr>
        <a:noFill/>
      </dgm:spPr>
      <dgm:t>
        <a:bodyPr/>
        <a:lstStyle/>
        <a:p>
          <a:r>
            <a:rPr lang="en-US" sz="2400" b="0" dirty="0" smtClean="0"/>
            <a:t>Phagocytic cells</a:t>
          </a:r>
          <a:endParaRPr lang="en-US" sz="2400" b="0" dirty="0"/>
        </a:p>
      </dgm:t>
    </dgm:pt>
    <dgm:pt modelId="{4F97CA0E-26D0-2048-8A9B-93B407DD2419}" type="parTrans" cxnId="{3C7E8B13-1255-6A4B-BD49-5770EC089107}">
      <dgm:prSet/>
      <dgm:spPr/>
      <dgm:t>
        <a:bodyPr/>
        <a:lstStyle/>
        <a:p>
          <a:endParaRPr lang="en-US" sz="2400" b="0"/>
        </a:p>
      </dgm:t>
    </dgm:pt>
    <dgm:pt modelId="{D841FA6E-8E9B-2149-9301-482AED486E81}" type="sibTrans" cxnId="{3C7E8B13-1255-6A4B-BD49-5770EC089107}">
      <dgm:prSet/>
      <dgm:spPr/>
      <dgm:t>
        <a:bodyPr/>
        <a:lstStyle/>
        <a:p>
          <a:endParaRPr lang="en-US" b="0"/>
        </a:p>
      </dgm:t>
    </dgm:pt>
    <dgm:pt modelId="{EDDA7B0F-E7EC-304A-9B49-D32A274B0A87}">
      <dgm:prSet phldrT="[Text]" custT="1"/>
      <dgm:spPr>
        <a:noFill/>
      </dgm:spPr>
      <dgm:t>
        <a:bodyPr/>
        <a:lstStyle/>
        <a:p>
          <a:r>
            <a:rPr lang="en-US" sz="2400" b="1" dirty="0" smtClean="0"/>
            <a:t>Macrophages/Monocytes</a:t>
          </a:r>
          <a:endParaRPr lang="en-US" sz="2400" b="1" dirty="0"/>
        </a:p>
      </dgm:t>
    </dgm:pt>
    <dgm:pt modelId="{4EBC1D39-69C4-D044-8E1F-9785411F30FD}" type="parTrans" cxnId="{8E6D9A51-FF6E-AD41-8D80-85E79C76558D}">
      <dgm:prSet/>
      <dgm:spPr/>
      <dgm:t>
        <a:bodyPr/>
        <a:lstStyle/>
        <a:p>
          <a:endParaRPr lang="en-US" sz="2400" b="0"/>
        </a:p>
      </dgm:t>
    </dgm:pt>
    <dgm:pt modelId="{8853640D-31B7-564F-8F6D-602642369548}" type="sibTrans" cxnId="{8E6D9A51-FF6E-AD41-8D80-85E79C76558D}">
      <dgm:prSet/>
      <dgm:spPr/>
      <dgm:t>
        <a:bodyPr/>
        <a:lstStyle/>
        <a:p>
          <a:endParaRPr lang="en-US" b="0"/>
        </a:p>
      </dgm:t>
    </dgm:pt>
    <dgm:pt modelId="{9F1D1522-AB98-0742-BE87-2F3D37324C07}">
      <dgm:prSet phldrT="[Text]" custT="1"/>
      <dgm:spPr>
        <a:noFill/>
      </dgm:spPr>
      <dgm:t>
        <a:bodyPr/>
        <a:lstStyle/>
        <a:p>
          <a:r>
            <a:rPr lang="en-US" sz="2400" b="1" dirty="0" smtClean="0"/>
            <a:t>Neutrophils</a:t>
          </a:r>
          <a:endParaRPr lang="en-US" sz="2400" b="1" dirty="0"/>
        </a:p>
      </dgm:t>
    </dgm:pt>
    <dgm:pt modelId="{F40625E2-593B-FA4A-893B-542886471216}" type="parTrans" cxnId="{A952AF29-B909-B14A-A069-D650BEDBDCCB}">
      <dgm:prSet/>
      <dgm:spPr/>
      <dgm:t>
        <a:bodyPr/>
        <a:lstStyle/>
        <a:p>
          <a:endParaRPr lang="en-US" sz="2400" b="0"/>
        </a:p>
      </dgm:t>
    </dgm:pt>
    <dgm:pt modelId="{EC3267E4-6F08-6E4B-B403-8DF84C864D56}" type="sibTrans" cxnId="{A952AF29-B909-B14A-A069-D650BEDBDCCB}">
      <dgm:prSet/>
      <dgm:spPr/>
      <dgm:t>
        <a:bodyPr/>
        <a:lstStyle/>
        <a:p>
          <a:endParaRPr lang="en-US" b="0"/>
        </a:p>
      </dgm:t>
    </dgm:pt>
    <dgm:pt modelId="{6F08F104-F74D-F64A-96E9-17165E81B5BF}">
      <dgm:prSet phldrT="[Text]" custT="1"/>
      <dgm:spPr>
        <a:noFill/>
      </dgm:spPr>
      <dgm:t>
        <a:bodyPr/>
        <a:lstStyle/>
        <a:p>
          <a:r>
            <a:rPr lang="en-US" sz="2400" b="0" dirty="0" smtClean="0"/>
            <a:t>Inflammatory mediators</a:t>
          </a:r>
          <a:endParaRPr lang="en-US" sz="2400" b="0" dirty="0"/>
        </a:p>
      </dgm:t>
    </dgm:pt>
    <dgm:pt modelId="{69E7C40D-701E-3847-A960-F2EC1DACDDDB}" type="parTrans" cxnId="{3FA3AF42-0FB6-624C-A4D8-E75BAEA3E3CF}">
      <dgm:prSet/>
      <dgm:spPr/>
      <dgm:t>
        <a:bodyPr/>
        <a:lstStyle/>
        <a:p>
          <a:endParaRPr lang="en-US" sz="2400" b="0"/>
        </a:p>
      </dgm:t>
    </dgm:pt>
    <dgm:pt modelId="{E241793E-D1F7-974B-8AB0-0F471E9D2CB6}" type="sibTrans" cxnId="{3FA3AF42-0FB6-624C-A4D8-E75BAEA3E3CF}">
      <dgm:prSet/>
      <dgm:spPr/>
      <dgm:t>
        <a:bodyPr/>
        <a:lstStyle/>
        <a:p>
          <a:endParaRPr lang="en-US" b="0"/>
        </a:p>
      </dgm:t>
    </dgm:pt>
    <dgm:pt modelId="{E979770E-BB72-934C-8FD3-0E300E7574DA}">
      <dgm:prSet phldrT="[Text]" custT="1"/>
      <dgm:spPr>
        <a:noFill/>
      </dgm:spPr>
      <dgm:t>
        <a:bodyPr/>
        <a:lstStyle/>
        <a:p>
          <a:r>
            <a:rPr lang="en-US" sz="2400" b="1" dirty="0" smtClean="0"/>
            <a:t>Basophils/Mast Cells</a:t>
          </a:r>
          <a:endParaRPr lang="en-US" sz="2400" b="1" dirty="0"/>
        </a:p>
      </dgm:t>
    </dgm:pt>
    <dgm:pt modelId="{152EC5B7-B438-3449-916D-F601048D1442}" type="parTrans" cxnId="{CE9A2107-0D17-5E49-9C9A-96D0594B0FBE}">
      <dgm:prSet/>
      <dgm:spPr/>
      <dgm:t>
        <a:bodyPr/>
        <a:lstStyle/>
        <a:p>
          <a:endParaRPr lang="en-US" sz="2400" b="0"/>
        </a:p>
      </dgm:t>
    </dgm:pt>
    <dgm:pt modelId="{CF0EA33F-273A-D148-B661-F100874BB4F2}" type="sibTrans" cxnId="{CE9A2107-0D17-5E49-9C9A-96D0594B0FBE}">
      <dgm:prSet/>
      <dgm:spPr/>
      <dgm:t>
        <a:bodyPr/>
        <a:lstStyle/>
        <a:p>
          <a:endParaRPr lang="en-US" b="0"/>
        </a:p>
      </dgm:t>
    </dgm:pt>
    <dgm:pt modelId="{59789578-3E67-EF42-B9E8-95988A7BD9F4}">
      <dgm:prSet phldrT="[Text]" custT="1"/>
      <dgm:spPr>
        <a:noFill/>
      </dgm:spPr>
      <dgm:t>
        <a:bodyPr/>
        <a:lstStyle/>
        <a:p>
          <a:r>
            <a:rPr lang="en-US" sz="2400" b="1" dirty="0" smtClean="0"/>
            <a:t>Eosinophils</a:t>
          </a:r>
          <a:endParaRPr lang="en-US" sz="2400" b="1" dirty="0"/>
        </a:p>
      </dgm:t>
    </dgm:pt>
    <dgm:pt modelId="{1CCB5C7A-147B-E543-A717-3B111DBC09E7}" type="parTrans" cxnId="{0C61D335-4435-3B41-8C27-8DB7294A9718}">
      <dgm:prSet/>
      <dgm:spPr/>
      <dgm:t>
        <a:bodyPr/>
        <a:lstStyle/>
        <a:p>
          <a:endParaRPr lang="en-US" sz="2400" b="0"/>
        </a:p>
      </dgm:t>
    </dgm:pt>
    <dgm:pt modelId="{726A7E6F-0ADA-9A41-98CD-5653C553F1F0}" type="sibTrans" cxnId="{0C61D335-4435-3B41-8C27-8DB7294A9718}">
      <dgm:prSet/>
      <dgm:spPr/>
      <dgm:t>
        <a:bodyPr/>
        <a:lstStyle/>
        <a:p>
          <a:endParaRPr lang="en-US" b="0"/>
        </a:p>
      </dgm:t>
    </dgm:pt>
    <dgm:pt modelId="{F14FEEC8-46D7-A846-84D5-26638F0F2849}">
      <dgm:prSet phldrT="[Text]" custT="1"/>
      <dgm:spPr>
        <a:noFill/>
      </dgm:spPr>
      <dgm:t>
        <a:bodyPr/>
        <a:lstStyle/>
        <a:p>
          <a:r>
            <a:rPr lang="en-US" sz="2400" b="1" dirty="0" smtClean="0"/>
            <a:t>Natural killer cells</a:t>
          </a:r>
          <a:endParaRPr lang="en-US" sz="2400" b="1" dirty="0"/>
        </a:p>
      </dgm:t>
    </dgm:pt>
    <dgm:pt modelId="{D95BD6FD-D4C5-504E-A388-F489E000AAF8}" type="parTrans" cxnId="{862D6060-EA2B-8B43-B018-40CD551D7B1F}">
      <dgm:prSet/>
      <dgm:spPr/>
      <dgm:t>
        <a:bodyPr/>
        <a:lstStyle/>
        <a:p>
          <a:endParaRPr lang="en-US" sz="2400" b="0"/>
        </a:p>
      </dgm:t>
    </dgm:pt>
    <dgm:pt modelId="{0F4D7FA9-9BF9-C34E-8B67-91841CBCA3A1}" type="sibTrans" cxnId="{862D6060-EA2B-8B43-B018-40CD551D7B1F}">
      <dgm:prSet/>
      <dgm:spPr/>
      <dgm:t>
        <a:bodyPr/>
        <a:lstStyle/>
        <a:p>
          <a:endParaRPr lang="en-US" b="0"/>
        </a:p>
      </dgm:t>
    </dgm:pt>
    <dgm:pt modelId="{40EEBC83-CB44-ED43-8A43-26A0ADB4F5F1}">
      <dgm:prSet phldrT="[Text]" custT="1"/>
      <dgm:spPr>
        <a:noFill/>
      </dgm:spPr>
      <dgm:t>
        <a:bodyPr/>
        <a:lstStyle/>
        <a:p>
          <a:r>
            <a:rPr lang="en-US" sz="2400" b="1" dirty="0" smtClean="0"/>
            <a:t>Presents Antigen</a:t>
          </a:r>
          <a:endParaRPr lang="en-US" sz="2400" b="1" dirty="0"/>
        </a:p>
      </dgm:t>
    </dgm:pt>
    <dgm:pt modelId="{8E6165A0-FE1C-2343-8F8F-D75DC6775A8B}" type="parTrans" cxnId="{D0A12FE3-F68B-BC42-A542-0D7F5903B2C9}">
      <dgm:prSet/>
      <dgm:spPr/>
      <dgm:t>
        <a:bodyPr/>
        <a:lstStyle/>
        <a:p>
          <a:endParaRPr lang="en-US" sz="2400" b="1"/>
        </a:p>
      </dgm:t>
    </dgm:pt>
    <dgm:pt modelId="{B18A220D-1EE5-174C-AAAB-F58E65D210DC}" type="sibTrans" cxnId="{D0A12FE3-F68B-BC42-A542-0D7F5903B2C9}">
      <dgm:prSet/>
      <dgm:spPr/>
      <dgm:t>
        <a:bodyPr/>
        <a:lstStyle/>
        <a:p>
          <a:endParaRPr lang="en-US"/>
        </a:p>
      </dgm:t>
    </dgm:pt>
    <dgm:pt modelId="{7E668E55-C2CE-424C-B03B-0FE3660BE4EC}">
      <dgm:prSet phldrT="[Text]" custT="1"/>
      <dgm:spPr>
        <a:noFill/>
      </dgm:spPr>
      <dgm:t>
        <a:bodyPr/>
        <a:lstStyle/>
        <a:p>
          <a:r>
            <a:rPr lang="en-US" sz="2400" b="1" dirty="0" smtClean="0"/>
            <a:t>Tx bacteria &amp; fungus</a:t>
          </a:r>
          <a:endParaRPr lang="en-US" sz="2400" b="1" dirty="0"/>
        </a:p>
      </dgm:t>
    </dgm:pt>
    <dgm:pt modelId="{F94A9A24-FE1C-6148-8016-BE7D891192F2}" type="parTrans" cxnId="{6B6E12B9-396F-7E49-A801-A99200031BC7}">
      <dgm:prSet/>
      <dgm:spPr/>
      <dgm:t>
        <a:bodyPr/>
        <a:lstStyle/>
        <a:p>
          <a:endParaRPr lang="en-US" sz="2400" b="1"/>
        </a:p>
      </dgm:t>
    </dgm:pt>
    <dgm:pt modelId="{9CFD98BA-F8A0-B545-B7D1-2A9264C7E8F4}" type="sibTrans" cxnId="{6B6E12B9-396F-7E49-A801-A99200031BC7}">
      <dgm:prSet/>
      <dgm:spPr/>
      <dgm:t>
        <a:bodyPr/>
        <a:lstStyle/>
        <a:p>
          <a:endParaRPr lang="en-US"/>
        </a:p>
      </dgm:t>
    </dgm:pt>
    <dgm:pt modelId="{96100C04-A631-9341-9754-F55A66248D9F}">
      <dgm:prSet phldrT="[Text]" custT="1"/>
      <dgm:spPr>
        <a:noFill/>
      </dgm:spPr>
      <dgm:t>
        <a:bodyPr/>
        <a:lstStyle/>
        <a:p>
          <a:r>
            <a:rPr lang="en-US" sz="2400" b="1" dirty="0" smtClean="0"/>
            <a:t>Anaphylaxis/angioedema</a:t>
          </a:r>
          <a:endParaRPr lang="en-US" sz="2400" b="1" dirty="0"/>
        </a:p>
      </dgm:t>
    </dgm:pt>
    <dgm:pt modelId="{8AAD6319-390F-614B-B596-FF98850A0FFE}" type="parTrans" cxnId="{E8E5E929-8C43-694B-B4E4-A48B2B82C8BA}">
      <dgm:prSet/>
      <dgm:spPr/>
      <dgm:t>
        <a:bodyPr/>
        <a:lstStyle/>
        <a:p>
          <a:endParaRPr lang="en-US" sz="2400" b="1"/>
        </a:p>
      </dgm:t>
    </dgm:pt>
    <dgm:pt modelId="{073A6956-77AA-CE41-A041-FBC43AD1B846}" type="sibTrans" cxnId="{E8E5E929-8C43-694B-B4E4-A48B2B82C8BA}">
      <dgm:prSet/>
      <dgm:spPr/>
      <dgm:t>
        <a:bodyPr/>
        <a:lstStyle/>
        <a:p>
          <a:endParaRPr lang="en-US"/>
        </a:p>
      </dgm:t>
    </dgm:pt>
    <dgm:pt modelId="{8D800AA2-616A-6B45-88B1-ED1B0EE49E72}">
      <dgm:prSet phldrT="[Text]" custT="1"/>
      <dgm:spPr>
        <a:noFill/>
      </dgm:spPr>
      <dgm:t>
        <a:bodyPr/>
        <a:lstStyle/>
        <a:p>
          <a:r>
            <a:rPr lang="en-US" sz="2400" b="1" dirty="0" smtClean="0"/>
            <a:t>Parasites/allergy</a:t>
          </a:r>
          <a:endParaRPr lang="en-US" sz="2400" b="1" dirty="0"/>
        </a:p>
      </dgm:t>
    </dgm:pt>
    <dgm:pt modelId="{4633E220-F5BB-3641-8FDF-4284C7061E4F}" type="parTrans" cxnId="{A51CA39E-E7B9-804A-AE75-1BDC6A39A0EB}">
      <dgm:prSet/>
      <dgm:spPr/>
      <dgm:t>
        <a:bodyPr/>
        <a:lstStyle/>
        <a:p>
          <a:endParaRPr lang="en-US" sz="2400" b="1"/>
        </a:p>
      </dgm:t>
    </dgm:pt>
    <dgm:pt modelId="{5D48BCAA-0EDB-C345-BB6E-FDF9198B988F}" type="sibTrans" cxnId="{A51CA39E-E7B9-804A-AE75-1BDC6A39A0EB}">
      <dgm:prSet/>
      <dgm:spPr/>
      <dgm:t>
        <a:bodyPr/>
        <a:lstStyle/>
        <a:p>
          <a:endParaRPr lang="en-US"/>
        </a:p>
      </dgm:t>
    </dgm:pt>
    <dgm:pt modelId="{1DBBF3CF-F303-8F4D-8D67-A7081F46101D}">
      <dgm:prSet phldrT="[Text]" custT="1"/>
      <dgm:spPr>
        <a:noFill/>
      </dgm:spPr>
      <dgm:t>
        <a:bodyPr/>
        <a:lstStyle/>
        <a:p>
          <a:r>
            <a:rPr lang="en-US" sz="2400" b="1" dirty="0" smtClean="0"/>
            <a:t>Tumors</a:t>
          </a:r>
          <a:endParaRPr lang="en-US" sz="2400" b="1" dirty="0"/>
        </a:p>
      </dgm:t>
    </dgm:pt>
    <dgm:pt modelId="{05AE5E03-F435-D64F-B457-7D00089D753D}" type="parTrans" cxnId="{36C0BDE1-C526-F449-B8C4-B43829CEA598}">
      <dgm:prSet/>
      <dgm:spPr/>
      <dgm:t>
        <a:bodyPr/>
        <a:lstStyle/>
        <a:p>
          <a:endParaRPr lang="en-US" sz="2400" b="1"/>
        </a:p>
      </dgm:t>
    </dgm:pt>
    <dgm:pt modelId="{842F1A10-E885-574D-8B0A-1C566E1BE10B}" type="sibTrans" cxnId="{36C0BDE1-C526-F449-B8C4-B43829CEA598}">
      <dgm:prSet/>
      <dgm:spPr/>
      <dgm:t>
        <a:bodyPr/>
        <a:lstStyle/>
        <a:p>
          <a:endParaRPr lang="en-US"/>
        </a:p>
      </dgm:t>
    </dgm:pt>
    <dgm:pt modelId="{F34D0110-902D-FA41-BC8A-50A571BC7800}" type="pres">
      <dgm:prSet presAssocID="{B6715D23-F768-9846-BBE1-059D9102AA9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706C24-C98B-8A41-92C3-4BD899645EF3}" type="pres">
      <dgm:prSet presAssocID="{B6715D23-F768-9846-BBE1-059D9102AA99}" presName="hierFlow" presStyleCnt="0"/>
      <dgm:spPr/>
    </dgm:pt>
    <dgm:pt modelId="{111DD572-6F3F-AE41-8BAB-BA27F908ACEA}" type="pres">
      <dgm:prSet presAssocID="{B6715D23-F768-9846-BBE1-059D9102AA9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4ACF37-9BCD-AE46-A7BE-7391A0940FD3}" type="pres">
      <dgm:prSet presAssocID="{9488F23B-9799-B049-984D-76000C1564F9}" presName="Name14" presStyleCnt="0"/>
      <dgm:spPr/>
    </dgm:pt>
    <dgm:pt modelId="{EFA3EA67-3608-4546-A406-8A91EF8DBCBB}" type="pres">
      <dgm:prSet presAssocID="{9488F23B-9799-B049-984D-76000C1564F9}" presName="level1Shape" presStyleLbl="node0" presStyleIdx="0" presStyleCnt="1" custScaleX="82546" custScaleY="47395" custLinFactY="-16638" custLinFactNeighborX="30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27B216-C023-C647-BD2A-0379B6E0591B}" type="pres">
      <dgm:prSet presAssocID="{9488F23B-9799-B049-984D-76000C1564F9}" presName="hierChild2" presStyleCnt="0"/>
      <dgm:spPr/>
    </dgm:pt>
    <dgm:pt modelId="{26850739-7FBB-8A4E-99E5-5F3A65E1E861}" type="pres">
      <dgm:prSet presAssocID="{4F97CA0E-26D0-2048-8A9B-93B407DD2419}" presName="Name19" presStyleLbl="parChTrans1D2" presStyleIdx="0" presStyleCnt="2"/>
      <dgm:spPr/>
      <dgm:t>
        <a:bodyPr/>
        <a:lstStyle/>
        <a:p>
          <a:endParaRPr lang="en-US"/>
        </a:p>
      </dgm:t>
    </dgm:pt>
    <dgm:pt modelId="{97FBA672-B54A-1843-A0D4-2CEE18432D7B}" type="pres">
      <dgm:prSet presAssocID="{95674F24-A8E4-7344-9F01-002252AA8632}" presName="Name21" presStyleCnt="0"/>
      <dgm:spPr/>
    </dgm:pt>
    <dgm:pt modelId="{D3406951-4A2B-B64E-A3B3-D81E41D2EA29}" type="pres">
      <dgm:prSet presAssocID="{95674F24-A8E4-7344-9F01-002252AA8632}" presName="level2Shape" presStyleLbl="node2" presStyleIdx="0" presStyleCnt="2" custScaleY="42822" custLinFactY="-16638" custLinFactNeighborX="303" custLinFactNeighborY="-100000"/>
      <dgm:spPr/>
      <dgm:t>
        <a:bodyPr/>
        <a:lstStyle/>
        <a:p>
          <a:endParaRPr lang="en-US"/>
        </a:p>
      </dgm:t>
    </dgm:pt>
    <dgm:pt modelId="{296E246D-89C0-C740-BDF1-8C7C409CE320}" type="pres">
      <dgm:prSet presAssocID="{95674F24-A8E4-7344-9F01-002252AA8632}" presName="hierChild3" presStyleCnt="0"/>
      <dgm:spPr/>
    </dgm:pt>
    <dgm:pt modelId="{4D487FA6-9172-064C-8150-9731AFC551A8}" type="pres">
      <dgm:prSet presAssocID="{4EBC1D39-69C4-D044-8E1F-9785411F30FD}" presName="Name19" presStyleLbl="parChTrans1D3" presStyleIdx="0" presStyleCnt="5"/>
      <dgm:spPr/>
      <dgm:t>
        <a:bodyPr/>
        <a:lstStyle/>
        <a:p>
          <a:endParaRPr lang="en-US"/>
        </a:p>
      </dgm:t>
    </dgm:pt>
    <dgm:pt modelId="{0EAD3CD1-9FE8-5543-809E-DBA31D5DB542}" type="pres">
      <dgm:prSet presAssocID="{EDDA7B0F-E7EC-304A-9B49-D32A274B0A87}" presName="Name21" presStyleCnt="0"/>
      <dgm:spPr/>
    </dgm:pt>
    <dgm:pt modelId="{4AEBC45B-5CF7-2D44-B629-B1B24B01959D}" type="pres">
      <dgm:prSet presAssocID="{EDDA7B0F-E7EC-304A-9B49-D32A274B0A87}" presName="level2Shape" presStyleLbl="node3" presStyleIdx="0" presStyleCnt="5" custScaleY="61603" custLinFactY="-16638" custLinFactNeighborX="303" custLinFactNeighborY="-100000"/>
      <dgm:spPr/>
      <dgm:t>
        <a:bodyPr/>
        <a:lstStyle/>
        <a:p>
          <a:endParaRPr lang="en-US"/>
        </a:p>
      </dgm:t>
    </dgm:pt>
    <dgm:pt modelId="{E059F902-8AC7-F345-9439-BF6AA2A41BBF}" type="pres">
      <dgm:prSet presAssocID="{EDDA7B0F-E7EC-304A-9B49-D32A274B0A87}" presName="hierChild3" presStyleCnt="0"/>
      <dgm:spPr/>
    </dgm:pt>
    <dgm:pt modelId="{41EC900C-2D95-1748-B9B4-97252DDDEB88}" type="pres">
      <dgm:prSet presAssocID="{8E6165A0-FE1C-2343-8F8F-D75DC6775A8B}" presName="Name19" presStyleLbl="parChTrans1D4" presStyleIdx="0" presStyleCnt="5"/>
      <dgm:spPr/>
      <dgm:t>
        <a:bodyPr/>
        <a:lstStyle/>
        <a:p>
          <a:endParaRPr lang="en-US"/>
        </a:p>
      </dgm:t>
    </dgm:pt>
    <dgm:pt modelId="{CCB5FE8F-7733-724E-9C8C-2EEE7F7382DC}" type="pres">
      <dgm:prSet presAssocID="{40EEBC83-CB44-ED43-8A43-26A0ADB4F5F1}" presName="Name21" presStyleCnt="0"/>
      <dgm:spPr/>
    </dgm:pt>
    <dgm:pt modelId="{9B33F114-AA1E-154A-9853-6697CBF0D2EF}" type="pres">
      <dgm:prSet presAssocID="{40EEBC83-CB44-ED43-8A43-26A0ADB4F5F1}" presName="level2Shape" presStyleLbl="node4" presStyleIdx="0" presStyleCnt="5" custScaleY="38572" custLinFactY="-16638" custLinFactNeighborX="303" custLinFactNeighborY="-100000"/>
      <dgm:spPr/>
      <dgm:t>
        <a:bodyPr/>
        <a:lstStyle/>
        <a:p>
          <a:endParaRPr lang="en-US"/>
        </a:p>
      </dgm:t>
    </dgm:pt>
    <dgm:pt modelId="{86F77323-600C-6148-9E69-9876060ACCA9}" type="pres">
      <dgm:prSet presAssocID="{40EEBC83-CB44-ED43-8A43-26A0ADB4F5F1}" presName="hierChild3" presStyleCnt="0"/>
      <dgm:spPr/>
    </dgm:pt>
    <dgm:pt modelId="{BC41A4EF-F5BC-5C4F-BEA6-FEE056B86D3E}" type="pres">
      <dgm:prSet presAssocID="{F40625E2-593B-FA4A-893B-542886471216}" presName="Name19" presStyleLbl="parChTrans1D3" presStyleIdx="1" presStyleCnt="5"/>
      <dgm:spPr/>
      <dgm:t>
        <a:bodyPr/>
        <a:lstStyle/>
        <a:p>
          <a:endParaRPr lang="en-US"/>
        </a:p>
      </dgm:t>
    </dgm:pt>
    <dgm:pt modelId="{E7547945-A9E3-8B43-AC24-B02BD1307A14}" type="pres">
      <dgm:prSet presAssocID="{9F1D1522-AB98-0742-BE87-2F3D37324C07}" presName="Name21" presStyleCnt="0"/>
      <dgm:spPr/>
    </dgm:pt>
    <dgm:pt modelId="{79BDA0E0-4EDA-6846-8AFD-E219F74271EC}" type="pres">
      <dgm:prSet presAssocID="{9F1D1522-AB98-0742-BE87-2F3D37324C07}" presName="level2Shape" presStyleLbl="node3" presStyleIdx="1" presStyleCnt="5" custScaleY="54624" custLinFactY="-16638" custLinFactNeighborX="303" custLinFactNeighborY="-100000"/>
      <dgm:spPr/>
      <dgm:t>
        <a:bodyPr/>
        <a:lstStyle/>
        <a:p>
          <a:endParaRPr lang="en-US"/>
        </a:p>
      </dgm:t>
    </dgm:pt>
    <dgm:pt modelId="{F418316B-8D10-EC49-B560-8D67D8265937}" type="pres">
      <dgm:prSet presAssocID="{9F1D1522-AB98-0742-BE87-2F3D37324C07}" presName="hierChild3" presStyleCnt="0"/>
      <dgm:spPr/>
    </dgm:pt>
    <dgm:pt modelId="{92B1C63D-3E52-6742-8472-B4689B31AEA7}" type="pres">
      <dgm:prSet presAssocID="{F94A9A24-FE1C-6148-8016-BE7D891192F2}" presName="Name19" presStyleLbl="parChTrans1D4" presStyleIdx="1" presStyleCnt="5"/>
      <dgm:spPr/>
      <dgm:t>
        <a:bodyPr/>
        <a:lstStyle/>
        <a:p>
          <a:endParaRPr lang="en-US"/>
        </a:p>
      </dgm:t>
    </dgm:pt>
    <dgm:pt modelId="{7B6E3538-AB65-E44E-B5BA-007D85A9485D}" type="pres">
      <dgm:prSet presAssocID="{7E668E55-C2CE-424C-B03B-0FE3660BE4EC}" presName="Name21" presStyleCnt="0"/>
      <dgm:spPr/>
    </dgm:pt>
    <dgm:pt modelId="{4993FE4F-23DB-4941-8D2D-C7588A8D7779}" type="pres">
      <dgm:prSet presAssocID="{7E668E55-C2CE-424C-B03B-0FE3660BE4EC}" presName="level2Shape" presStyleLbl="node4" presStyleIdx="1" presStyleCnt="5" custScaleY="38572" custLinFactY="-16638" custLinFactNeighborX="303" custLinFactNeighborY="-100000"/>
      <dgm:spPr/>
      <dgm:t>
        <a:bodyPr/>
        <a:lstStyle/>
        <a:p>
          <a:endParaRPr lang="en-US"/>
        </a:p>
      </dgm:t>
    </dgm:pt>
    <dgm:pt modelId="{1DC3753A-1E9A-3B41-A5B4-3719644AC948}" type="pres">
      <dgm:prSet presAssocID="{7E668E55-C2CE-424C-B03B-0FE3660BE4EC}" presName="hierChild3" presStyleCnt="0"/>
      <dgm:spPr/>
    </dgm:pt>
    <dgm:pt modelId="{5274766B-5BB4-2745-BD6D-4D4BEBDEAC75}" type="pres">
      <dgm:prSet presAssocID="{69E7C40D-701E-3847-A960-F2EC1DACDDDB}" presName="Name19" presStyleLbl="parChTrans1D2" presStyleIdx="1" presStyleCnt="2"/>
      <dgm:spPr/>
      <dgm:t>
        <a:bodyPr/>
        <a:lstStyle/>
        <a:p>
          <a:endParaRPr lang="en-US"/>
        </a:p>
      </dgm:t>
    </dgm:pt>
    <dgm:pt modelId="{DA54317B-FCD9-A242-A63B-326D9C3C2AAC}" type="pres">
      <dgm:prSet presAssocID="{6F08F104-F74D-F64A-96E9-17165E81B5BF}" presName="Name21" presStyleCnt="0"/>
      <dgm:spPr/>
    </dgm:pt>
    <dgm:pt modelId="{CC7F401D-3187-CC4E-97A9-8E4AC0B8BAE1}" type="pres">
      <dgm:prSet presAssocID="{6F08F104-F74D-F64A-96E9-17165E81B5BF}" presName="level2Shape" presStyleLbl="node2" presStyleIdx="1" presStyleCnt="2" custScaleY="48377" custLinFactY="-16638" custLinFactNeighborX="303" custLinFactNeighborY="-100000"/>
      <dgm:spPr/>
      <dgm:t>
        <a:bodyPr/>
        <a:lstStyle/>
        <a:p>
          <a:endParaRPr lang="en-US"/>
        </a:p>
      </dgm:t>
    </dgm:pt>
    <dgm:pt modelId="{325B2ACB-E61C-6548-8A7B-A9D339ACC0FE}" type="pres">
      <dgm:prSet presAssocID="{6F08F104-F74D-F64A-96E9-17165E81B5BF}" presName="hierChild3" presStyleCnt="0"/>
      <dgm:spPr/>
    </dgm:pt>
    <dgm:pt modelId="{510FF958-266E-1D43-9570-6F89878870C9}" type="pres">
      <dgm:prSet presAssocID="{152EC5B7-B438-3449-916D-F601048D1442}" presName="Name19" presStyleLbl="parChTrans1D3" presStyleIdx="2" presStyleCnt="5"/>
      <dgm:spPr/>
      <dgm:t>
        <a:bodyPr/>
        <a:lstStyle/>
        <a:p>
          <a:endParaRPr lang="en-US"/>
        </a:p>
      </dgm:t>
    </dgm:pt>
    <dgm:pt modelId="{0803D2F4-C13E-DC47-A183-AE8E1049BD30}" type="pres">
      <dgm:prSet presAssocID="{E979770E-BB72-934C-8FD3-0E300E7574DA}" presName="Name21" presStyleCnt="0"/>
      <dgm:spPr/>
    </dgm:pt>
    <dgm:pt modelId="{769F9D28-31DE-B243-B89C-7D317450EFF5}" type="pres">
      <dgm:prSet presAssocID="{E979770E-BB72-934C-8FD3-0E300E7574DA}" presName="level2Shape" presStyleLbl="node3" presStyleIdx="2" presStyleCnt="5" custScaleX="136767" custScaleY="48130" custLinFactY="-16638" custLinFactNeighborX="303" custLinFactNeighborY="-100000"/>
      <dgm:spPr/>
      <dgm:t>
        <a:bodyPr/>
        <a:lstStyle/>
        <a:p>
          <a:endParaRPr lang="en-US"/>
        </a:p>
      </dgm:t>
    </dgm:pt>
    <dgm:pt modelId="{0250531C-4F77-0249-91FF-28E440F4B968}" type="pres">
      <dgm:prSet presAssocID="{E979770E-BB72-934C-8FD3-0E300E7574DA}" presName="hierChild3" presStyleCnt="0"/>
      <dgm:spPr/>
    </dgm:pt>
    <dgm:pt modelId="{5E7D06BB-18B3-6F44-8C88-109B4C20DA40}" type="pres">
      <dgm:prSet presAssocID="{8AAD6319-390F-614B-B596-FF98850A0FFE}" presName="Name19" presStyleLbl="parChTrans1D4" presStyleIdx="2" presStyleCnt="5"/>
      <dgm:spPr/>
      <dgm:t>
        <a:bodyPr/>
        <a:lstStyle/>
        <a:p>
          <a:endParaRPr lang="en-US"/>
        </a:p>
      </dgm:t>
    </dgm:pt>
    <dgm:pt modelId="{B5B61032-81E0-D942-BB71-902ED3666EA4}" type="pres">
      <dgm:prSet presAssocID="{96100C04-A631-9341-9754-F55A66248D9F}" presName="Name21" presStyleCnt="0"/>
      <dgm:spPr/>
    </dgm:pt>
    <dgm:pt modelId="{31D4A961-4174-D349-9407-D0849C3DA46A}" type="pres">
      <dgm:prSet presAssocID="{96100C04-A631-9341-9754-F55A66248D9F}" presName="level2Shape" presStyleLbl="node4" presStyleIdx="2" presStyleCnt="5" custScaleY="35315" custLinFactY="-16638" custLinFactNeighborX="303" custLinFactNeighborY="-100000"/>
      <dgm:spPr/>
      <dgm:t>
        <a:bodyPr/>
        <a:lstStyle/>
        <a:p>
          <a:endParaRPr lang="en-US"/>
        </a:p>
      </dgm:t>
    </dgm:pt>
    <dgm:pt modelId="{AB2376C9-006F-D54F-99CF-5A929DC555A2}" type="pres">
      <dgm:prSet presAssocID="{96100C04-A631-9341-9754-F55A66248D9F}" presName="hierChild3" presStyleCnt="0"/>
      <dgm:spPr/>
    </dgm:pt>
    <dgm:pt modelId="{B7F12CC3-CDEB-E140-9844-B61A94321FA1}" type="pres">
      <dgm:prSet presAssocID="{1CCB5C7A-147B-E543-A717-3B111DBC09E7}" presName="Name19" presStyleLbl="parChTrans1D3" presStyleIdx="3" presStyleCnt="5"/>
      <dgm:spPr/>
      <dgm:t>
        <a:bodyPr/>
        <a:lstStyle/>
        <a:p>
          <a:endParaRPr lang="en-US"/>
        </a:p>
      </dgm:t>
    </dgm:pt>
    <dgm:pt modelId="{F9431E2C-138F-1249-B907-0E218F87CFC8}" type="pres">
      <dgm:prSet presAssocID="{59789578-3E67-EF42-B9E8-95988A7BD9F4}" presName="Name21" presStyleCnt="0"/>
      <dgm:spPr/>
    </dgm:pt>
    <dgm:pt modelId="{626E92D3-DB43-CD40-B022-CF579D4DBC83}" type="pres">
      <dgm:prSet presAssocID="{59789578-3E67-EF42-B9E8-95988A7BD9F4}" presName="level2Shape" presStyleLbl="node3" presStyleIdx="3" presStyleCnt="5" custScaleY="56277" custLinFactY="-16638" custLinFactNeighborX="303" custLinFactNeighborY="-100000"/>
      <dgm:spPr/>
      <dgm:t>
        <a:bodyPr/>
        <a:lstStyle/>
        <a:p>
          <a:endParaRPr lang="en-US"/>
        </a:p>
      </dgm:t>
    </dgm:pt>
    <dgm:pt modelId="{C6971B93-4B0E-0840-87E7-6991BA7C15F1}" type="pres">
      <dgm:prSet presAssocID="{59789578-3E67-EF42-B9E8-95988A7BD9F4}" presName="hierChild3" presStyleCnt="0"/>
      <dgm:spPr/>
    </dgm:pt>
    <dgm:pt modelId="{42820990-6778-EE44-86D1-43DD686983FD}" type="pres">
      <dgm:prSet presAssocID="{4633E220-F5BB-3641-8FDF-4284C7061E4F}" presName="Name19" presStyleLbl="parChTrans1D4" presStyleIdx="3" presStyleCnt="5"/>
      <dgm:spPr/>
      <dgm:t>
        <a:bodyPr/>
        <a:lstStyle/>
        <a:p>
          <a:endParaRPr lang="en-US"/>
        </a:p>
      </dgm:t>
    </dgm:pt>
    <dgm:pt modelId="{FDA832F9-A0DE-6D49-9C79-19F7A747A109}" type="pres">
      <dgm:prSet presAssocID="{8D800AA2-616A-6B45-88B1-ED1B0EE49E72}" presName="Name21" presStyleCnt="0"/>
      <dgm:spPr/>
    </dgm:pt>
    <dgm:pt modelId="{47D3D136-A132-DA4B-9106-7A64F82A5C7C}" type="pres">
      <dgm:prSet presAssocID="{8D800AA2-616A-6B45-88B1-ED1B0EE49E72}" presName="level2Shape" presStyleLbl="node4" presStyleIdx="3" presStyleCnt="5" custScaleY="43875" custLinFactY="-16638" custLinFactNeighborX="303" custLinFactNeighborY="-100000"/>
      <dgm:spPr/>
      <dgm:t>
        <a:bodyPr/>
        <a:lstStyle/>
        <a:p>
          <a:endParaRPr lang="en-US"/>
        </a:p>
      </dgm:t>
    </dgm:pt>
    <dgm:pt modelId="{6B709C66-4E4D-AA42-9662-58596E8F44FB}" type="pres">
      <dgm:prSet presAssocID="{8D800AA2-616A-6B45-88B1-ED1B0EE49E72}" presName="hierChild3" presStyleCnt="0"/>
      <dgm:spPr/>
    </dgm:pt>
    <dgm:pt modelId="{433EA00E-8A48-274E-9BF5-5250CA0A7395}" type="pres">
      <dgm:prSet presAssocID="{D95BD6FD-D4C5-504E-A388-F489E000AAF8}" presName="Name19" presStyleLbl="parChTrans1D3" presStyleIdx="4" presStyleCnt="5"/>
      <dgm:spPr/>
      <dgm:t>
        <a:bodyPr/>
        <a:lstStyle/>
        <a:p>
          <a:endParaRPr lang="en-US"/>
        </a:p>
      </dgm:t>
    </dgm:pt>
    <dgm:pt modelId="{7B3711B0-05E6-0C45-A34A-2037B57D0357}" type="pres">
      <dgm:prSet presAssocID="{F14FEEC8-46D7-A846-84D5-26638F0F2849}" presName="Name21" presStyleCnt="0"/>
      <dgm:spPr/>
    </dgm:pt>
    <dgm:pt modelId="{DEFB600E-F745-B84E-8816-5EFC0B75690A}" type="pres">
      <dgm:prSet presAssocID="{F14FEEC8-46D7-A846-84D5-26638F0F2849}" presName="level2Shape" presStyleLbl="node3" presStyleIdx="4" presStyleCnt="5" custScaleY="57360" custLinFactY="-16638" custLinFactNeighborX="303" custLinFactNeighborY="-100000"/>
      <dgm:spPr/>
      <dgm:t>
        <a:bodyPr/>
        <a:lstStyle/>
        <a:p>
          <a:endParaRPr lang="en-US"/>
        </a:p>
      </dgm:t>
    </dgm:pt>
    <dgm:pt modelId="{597B8CA6-F439-F548-BF4F-58D062F98876}" type="pres">
      <dgm:prSet presAssocID="{F14FEEC8-46D7-A846-84D5-26638F0F2849}" presName="hierChild3" presStyleCnt="0"/>
      <dgm:spPr/>
    </dgm:pt>
    <dgm:pt modelId="{8CF7829F-AC9A-3E47-9EDB-F43DD9BE8D80}" type="pres">
      <dgm:prSet presAssocID="{05AE5E03-F435-D64F-B457-7D00089D753D}" presName="Name19" presStyleLbl="parChTrans1D4" presStyleIdx="4" presStyleCnt="5"/>
      <dgm:spPr/>
      <dgm:t>
        <a:bodyPr/>
        <a:lstStyle/>
        <a:p>
          <a:endParaRPr lang="en-US"/>
        </a:p>
      </dgm:t>
    </dgm:pt>
    <dgm:pt modelId="{EB2445DE-DF87-F046-ADE4-3F1AF6F1D123}" type="pres">
      <dgm:prSet presAssocID="{1DBBF3CF-F303-8F4D-8D67-A7081F46101D}" presName="Name21" presStyleCnt="0"/>
      <dgm:spPr/>
    </dgm:pt>
    <dgm:pt modelId="{FF765E7A-B6BA-7444-90CA-68D1DA1A38D2}" type="pres">
      <dgm:prSet presAssocID="{1DBBF3CF-F303-8F4D-8D67-A7081F46101D}" presName="level2Shape" presStyleLbl="node4" presStyleIdx="4" presStyleCnt="5" custScaleY="41005" custLinFactY="-16638" custLinFactNeighborX="303" custLinFactNeighborY="-100000"/>
      <dgm:spPr/>
      <dgm:t>
        <a:bodyPr/>
        <a:lstStyle/>
        <a:p>
          <a:endParaRPr lang="en-US"/>
        </a:p>
      </dgm:t>
    </dgm:pt>
    <dgm:pt modelId="{FB2B96CE-130A-2D4D-9E2E-62D5753266CC}" type="pres">
      <dgm:prSet presAssocID="{1DBBF3CF-F303-8F4D-8D67-A7081F46101D}" presName="hierChild3" presStyleCnt="0"/>
      <dgm:spPr/>
    </dgm:pt>
    <dgm:pt modelId="{3550E03A-B163-8446-8BB5-8611A118F77A}" type="pres">
      <dgm:prSet presAssocID="{B6715D23-F768-9846-BBE1-059D9102AA99}" presName="bgShapesFlow" presStyleCnt="0"/>
      <dgm:spPr/>
    </dgm:pt>
  </dgm:ptLst>
  <dgm:cxnLst>
    <dgm:cxn modelId="{6B6E12B9-396F-7E49-A801-A99200031BC7}" srcId="{9F1D1522-AB98-0742-BE87-2F3D37324C07}" destId="{7E668E55-C2CE-424C-B03B-0FE3660BE4EC}" srcOrd="0" destOrd="0" parTransId="{F94A9A24-FE1C-6148-8016-BE7D891192F2}" sibTransId="{9CFD98BA-F8A0-B545-B7D1-2A9264C7E8F4}"/>
    <dgm:cxn modelId="{0C61D335-4435-3B41-8C27-8DB7294A9718}" srcId="{6F08F104-F74D-F64A-96E9-17165E81B5BF}" destId="{59789578-3E67-EF42-B9E8-95988A7BD9F4}" srcOrd="1" destOrd="0" parTransId="{1CCB5C7A-147B-E543-A717-3B111DBC09E7}" sibTransId="{726A7E6F-0ADA-9A41-98CD-5653C553F1F0}"/>
    <dgm:cxn modelId="{659BD37F-A1A6-594A-ABE0-35378A0BE379}" type="presOf" srcId="{E979770E-BB72-934C-8FD3-0E300E7574DA}" destId="{769F9D28-31DE-B243-B89C-7D317450EFF5}" srcOrd="0" destOrd="0" presId="urn:microsoft.com/office/officeart/2005/8/layout/hierarchy6"/>
    <dgm:cxn modelId="{A952AF29-B909-B14A-A069-D650BEDBDCCB}" srcId="{95674F24-A8E4-7344-9F01-002252AA8632}" destId="{9F1D1522-AB98-0742-BE87-2F3D37324C07}" srcOrd="1" destOrd="0" parTransId="{F40625E2-593B-FA4A-893B-542886471216}" sibTransId="{EC3267E4-6F08-6E4B-B403-8DF84C864D56}"/>
    <dgm:cxn modelId="{C9B7BC3F-9032-E44F-AC44-410CB02F1D46}" type="presOf" srcId="{4633E220-F5BB-3641-8FDF-4284C7061E4F}" destId="{42820990-6778-EE44-86D1-43DD686983FD}" srcOrd="0" destOrd="0" presId="urn:microsoft.com/office/officeart/2005/8/layout/hierarchy6"/>
    <dgm:cxn modelId="{6690D19B-96DB-4447-A3DA-E3A79047701D}" type="presOf" srcId="{B6715D23-F768-9846-BBE1-059D9102AA99}" destId="{F34D0110-902D-FA41-BC8A-50A571BC7800}" srcOrd="0" destOrd="0" presId="urn:microsoft.com/office/officeart/2005/8/layout/hierarchy6"/>
    <dgm:cxn modelId="{3D864977-8535-524C-8154-BA0EF5E324B1}" type="presOf" srcId="{F40625E2-593B-FA4A-893B-542886471216}" destId="{BC41A4EF-F5BC-5C4F-BEA6-FEE056B86D3E}" srcOrd="0" destOrd="0" presId="urn:microsoft.com/office/officeart/2005/8/layout/hierarchy6"/>
    <dgm:cxn modelId="{6C6D3AB7-859A-8548-8635-193377DD8D3D}" type="presOf" srcId="{F14FEEC8-46D7-A846-84D5-26638F0F2849}" destId="{DEFB600E-F745-B84E-8816-5EFC0B75690A}" srcOrd="0" destOrd="0" presId="urn:microsoft.com/office/officeart/2005/8/layout/hierarchy6"/>
    <dgm:cxn modelId="{14227266-BFBD-C348-97BD-8E11B5F892C3}" type="presOf" srcId="{9488F23B-9799-B049-984D-76000C1564F9}" destId="{EFA3EA67-3608-4546-A406-8A91EF8DBCBB}" srcOrd="0" destOrd="0" presId="urn:microsoft.com/office/officeart/2005/8/layout/hierarchy6"/>
    <dgm:cxn modelId="{A51CA39E-E7B9-804A-AE75-1BDC6A39A0EB}" srcId="{59789578-3E67-EF42-B9E8-95988A7BD9F4}" destId="{8D800AA2-616A-6B45-88B1-ED1B0EE49E72}" srcOrd="0" destOrd="0" parTransId="{4633E220-F5BB-3641-8FDF-4284C7061E4F}" sibTransId="{5D48BCAA-0EDB-C345-BB6E-FDF9198B988F}"/>
    <dgm:cxn modelId="{6F3E9542-FAD1-9444-A40F-690F83418E73}" type="presOf" srcId="{1DBBF3CF-F303-8F4D-8D67-A7081F46101D}" destId="{FF765E7A-B6BA-7444-90CA-68D1DA1A38D2}" srcOrd="0" destOrd="0" presId="urn:microsoft.com/office/officeart/2005/8/layout/hierarchy6"/>
    <dgm:cxn modelId="{C358E30D-FCFA-2D4A-95CB-9E70B393782B}" type="presOf" srcId="{6F08F104-F74D-F64A-96E9-17165E81B5BF}" destId="{CC7F401D-3187-CC4E-97A9-8E4AC0B8BAE1}" srcOrd="0" destOrd="0" presId="urn:microsoft.com/office/officeart/2005/8/layout/hierarchy6"/>
    <dgm:cxn modelId="{A2749291-35B6-8E40-BB2F-4075E1BB8869}" type="presOf" srcId="{96100C04-A631-9341-9754-F55A66248D9F}" destId="{31D4A961-4174-D349-9407-D0849C3DA46A}" srcOrd="0" destOrd="0" presId="urn:microsoft.com/office/officeart/2005/8/layout/hierarchy6"/>
    <dgm:cxn modelId="{862D6060-EA2B-8B43-B018-40CD551D7B1F}" srcId="{6F08F104-F74D-F64A-96E9-17165E81B5BF}" destId="{F14FEEC8-46D7-A846-84D5-26638F0F2849}" srcOrd="2" destOrd="0" parTransId="{D95BD6FD-D4C5-504E-A388-F489E000AAF8}" sibTransId="{0F4D7FA9-9BF9-C34E-8B67-91841CBCA3A1}"/>
    <dgm:cxn modelId="{46D43EA3-D3CF-5546-8758-D260D46C4943}" type="presOf" srcId="{8E6165A0-FE1C-2343-8F8F-D75DC6775A8B}" destId="{41EC900C-2D95-1748-B9B4-97252DDDEB88}" srcOrd="0" destOrd="0" presId="urn:microsoft.com/office/officeart/2005/8/layout/hierarchy6"/>
    <dgm:cxn modelId="{29B20727-C1D4-2E4F-91E9-FF2717BA2793}" type="presOf" srcId="{59789578-3E67-EF42-B9E8-95988A7BD9F4}" destId="{626E92D3-DB43-CD40-B022-CF579D4DBC83}" srcOrd="0" destOrd="0" presId="urn:microsoft.com/office/officeart/2005/8/layout/hierarchy6"/>
    <dgm:cxn modelId="{CE9A2107-0D17-5E49-9C9A-96D0594B0FBE}" srcId="{6F08F104-F74D-F64A-96E9-17165E81B5BF}" destId="{E979770E-BB72-934C-8FD3-0E300E7574DA}" srcOrd="0" destOrd="0" parTransId="{152EC5B7-B438-3449-916D-F601048D1442}" sibTransId="{CF0EA33F-273A-D148-B661-F100874BB4F2}"/>
    <dgm:cxn modelId="{F5BDE638-3D33-C742-B7FC-8F087EDE40BC}" type="presOf" srcId="{152EC5B7-B438-3449-916D-F601048D1442}" destId="{510FF958-266E-1D43-9570-6F89878870C9}" srcOrd="0" destOrd="0" presId="urn:microsoft.com/office/officeart/2005/8/layout/hierarchy6"/>
    <dgm:cxn modelId="{8E6D9A51-FF6E-AD41-8D80-85E79C76558D}" srcId="{95674F24-A8E4-7344-9F01-002252AA8632}" destId="{EDDA7B0F-E7EC-304A-9B49-D32A274B0A87}" srcOrd="0" destOrd="0" parTransId="{4EBC1D39-69C4-D044-8E1F-9785411F30FD}" sibTransId="{8853640D-31B7-564F-8F6D-602642369548}"/>
    <dgm:cxn modelId="{36C0BDE1-C526-F449-B8C4-B43829CEA598}" srcId="{F14FEEC8-46D7-A846-84D5-26638F0F2849}" destId="{1DBBF3CF-F303-8F4D-8D67-A7081F46101D}" srcOrd="0" destOrd="0" parTransId="{05AE5E03-F435-D64F-B457-7D00089D753D}" sibTransId="{842F1A10-E885-574D-8B0A-1C566E1BE10B}"/>
    <dgm:cxn modelId="{4F4B6676-027C-C44F-A5DF-9EEB04E7D719}" type="presOf" srcId="{40EEBC83-CB44-ED43-8A43-26A0ADB4F5F1}" destId="{9B33F114-AA1E-154A-9853-6697CBF0D2EF}" srcOrd="0" destOrd="0" presId="urn:microsoft.com/office/officeart/2005/8/layout/hierarchy6"/>
    <dgm:cxn modelId="{4FE47532-E4E0-364A-9B2F-540B523B22F0}" type="presOf" srcId="{8D800AA2-616A-6B45-88B1-ED1B0EE49E72}" destId="{47D3D136-A132-DA4B-9106-7A64F82A5C7C}" srcOrd="0" destOrd="0" presId="urn:microsoft.com/office/officeart/2005/8/layout/hierarchy6"/>
    <dgm:cxn modelId="{D0A12FE3-F68B-BC42-A542-0D7F5903B2C9}" srcId="{EDDA7B0F-E7EC-304A-9B49-D32A274B0A87}" destId="{40EEBC83-CB44-ED43-8A43-26A0ADB4F5F1}" srcOrd="0" destOrd="0" parTransId="{8E6165A0-FE1C-2343-8F8F-D75DC6775A8B}" sibTransId="{B18A220D-1EE5-174C-AAAB-F58E65D210DC}"/>
    <dgm:cxn modelId="{99D6C9B6-EE1E-2748-9714-F05DBEE80FE2}" type="presOf" srcId="{8AAD6319-390F-614B-B596-FF98850A0FFE}" destId="{5E7D06BB-18B3-6F44-8C88-109B4C20DA40}" srcOrd="0" destOrd="0" presId="urn:microsoft.com/office/officeart/2005/8/layout/hierarchy6"/>
    <dgm:cxn modelId="{6F6543C6-96AE-2E4D-8439-934DB41ADD4C}" type="presOf" srcId="{7E668E55-C2CE-424C-B03B-0FE3660BE4EC}" destId="{4993FE4F-23DB-4941-8D2D-C7588A8D7779}" srcOrd="0" destOrd="0" presId="urn:microsoft.com/office/officeart/2005/8/layout/hierarchy6"/>
    <dgm:cxn modelId="{6D4A1F4A-1451-F64E-BE19-A0949AE919C5}" type="presOf" srcId="{4EBC1D39-69C4-D044-8E1F-9785411F30FD}" destId="{4D487FA6-9172-064C-8150-9731AFC551A8}" srcOrd="0" destOrd="0" presId="urn:microsoft.com/office/officeart/2005/8/layout/hierarchy6"/>
    <dgm:cxn modelId="{85BEFE51-5BC7-104B-B044-35589DDEE00F}" type="presOf" srcId="{95674F24-A8E4-7344-9F01-002252AA8632}" destId="{D3406951-4A2B-B64E-A3B3-D81E41D2EA29}" srcOrd="0" destOrd="0" presId="urn:microsoft.com/office/officeart/2005/8/layout/hierarchy6"/>
    <dgm:cxn modelId="{D6C4BF61-AAB7-C145-AD7C-088861EC9967}" type="presOf" srcId="{1CCB5C7A-147B-E543-A717-3B111DBC09E7}" destId="{B7F12CC3-CDEB-E140-9844-B61A94321FA1}" srcOrd="0" destOrd="0" presId="urn:microsoft.com/office/officeart/2005/8/layout/hierarchy6"/>
    <dgm:cxn modelId="{B23656F7-10DC-F246-AEFC-702D9D348325}" type="presOf" srcId="{EDDA7B0F-E7EC-304A-9B49-D32A274B0A87}" destId="{4AEBC45B-5CF7-2D44-B629-B1B24B01959D}" srcOrd="0" destOrd="0" presId="urn:microsoft.com/office/officeart/2005/8/layout/hierarchy6"/>
    <dgm:cxn modelId="{9B483B2C-B725-F14E-A230-43010F714C7D}" type="presOf" srcId="{05AE5E03-F435-D64F-B457-7D00089D753D}" destId="{8CF7829F-AC9A-3E47-9EDB-F43DD9BE8D80}" srcOrd="0" destOrd="0" presId="urn:microsoft.com/office/officeart/2005/8/layout/hierarchy6"/>
    <dgm:cxn modelId="{BEEEC1BD-85F2-444D-849B-3DA48814FC9D}" type="presOf" srcId="{F94A9A24-FE1C-6148-8016-BE7D891192F2}" destId="{92B1C63D-3E52-6742-8472-B4689B31AEA7}" srcOrd="0" destOrd="0" presId="urn:microsoft.com/office/officeart/2005/8/layout/hierarchy6"/>
    <dgm:cxn modelId="{0DC891C7-7781-1448-9B14-C6F82D81D36C}" srcId="{B6715D23-F768-9846-BBE1-059D9102AA99}" destId="{9488F23B-9799-B049-984D-76000C1564F9}" srcOrd="0" destOrd="0" parTransId="{34766A2A-49B6-074D-8FEA-CB7D3B2AD24E}" sibTransId="{3B516AA7-483D-AB47-A675-D96801617C17}"/>
    <dgm:cxn modelId="{3C7E8B13-1255-6A4B-BD49-5770EC089107}" srcId="{9488F23B-9799-B049-984D-76000C1564F9}" destId="{95674F24-A8E4-7344-9F01-002252AA8632}" srcOrd="0" destOrd="0" parTransId="{4F97CA0E-26D0-2048-8A9B-93B407DD2419}" sibTransId="{D841FA6E-8E9B-2149-9301-482AED486E81}"/>
    <dgm:cxn modelId="{24E0FBC9-707F-BD48-8F69-15E660A16C2E}" type="presOf" srcId="{9F1D1522-AB98-0742-BE87-2F3D37324C07}" destId="{79BDA0E0-4EDA-6846-8AFD-E219F74271EC}" srcOrd="0" destOrd="0" presId="urn:microsoft.com/office/officeart/2005/8/layout/hierarchy6"/>
    <dgm:cxn modelId="{3FA3AF42-0FB6-624C-A4D8-E75BAEA3E3CF}" srcId="{9488F23B-9799-B049-984D-76000C1564F9}" destId="{6F08F104-F74D-F64A-96E9-17165E81B5BF}" srcOrd="1" destOrd="0" parTransId="{69E7C40D-701E-3847-A960-F2EC1DACDDDB}" sibTransId="{E241793E-D1F7-974B-8AB0-0F471E9D2CB6}"/>
    <dgm:cxn modelId="{528D2107-CCC4-6A4A-9933-A026E8A25325}" type="presOf" srcId="{4F97CA0E-26D0-2048-8A9B-93B407DD2419}" destId="{26850739-7FBB-8A4E-99E5-5F3A65E1E861}" srcOrd="0" destOrd="0" presId="urn:microsoft.com/office/officeart/2005/8/layout/hierarchy6"/>
    <dgm:cxn modelId="{96183DF0-D2B5-0145-988C-2A1450B2228C}" type="presOf" srcId="{69E7C40D-701E-3847-A960-F2EC1DACDDDB}" destId="{5274766B-5BB4-2745-BD6D-4D4BEBDEAC75}" srcOrd="0" destOrd="0" presId="urn:microsoft.com/office/officeart/2005/8/layout/hierarchy6"/>
    <dgm:cxn modelId="{E8E5E929-8C43-694B-B4E4-A48B2B82C8BA}" srcId="{E979770E-BB72-934C-8FD3-0E300E7574DA}" destId="{96100C04-A631-9341-9754-F55A66248D9F}" srcOrd="0" destOrd="0" parTransId="{8AAD6319-390F-614B-B596-FF98850A0FFE}" sibTransId="{073A6956-77AA-CE41-A041-FBC43AD1B846}"/>
    <dgm:cxn modelId="{EF2DA363-C315-8443-AD4F-E1F56A53E74E}" type="presOf" srcId="{D95BD6FD-D4C5-504E-A388-F489E000AAF8}" destId="{433EA00E-8A48-274E-9BF5-5250CA0A7395}" srcOrd="0" destOrd="0" presId="urn:microsoft.com/office/officeart/2005/8/layout/hierarchy6"/>
    <dgm:cxn modelId="{7BE53587-8699-8242-B946-F0719DE7B8DB}" type="presParOf" srcId="{F34D0110-902D-FA41-BC8A-50A571BC7800}" destId="{32706C24-C98B-8A41-92C3-4BD899645EF3}" srcOrd="0" destOrd="0" presId="urn:microsoft.com/office/officeart/2005/8/layout/hierarchy6"/>
    <dgm:cxn modelId="{C60AF204-9A7B-9E40-AE9E-36686F581D2A}" type="presParOf" srcId="{32706C24-C98B-8A41-92C3-4BD899645EF3}" destId="{111DD572-6F3F-AE41-8BAB-BA27F908ACEA}" srcOrd="0" destOrd="0" presId="urn:microsoft.com/office/officeart/2005/8/layout/hierarchy6"/>
    <dgm:cxn modelId="{28CB92E0-E2DE-EA40-B5E6-BE9D3236AEF9}" type="presParOf" srcId="{111DD572-6F3F-AE41-8BAB-BA27F908ACEA}" destId="{E24ACF37-9BCD-AE46-A7BE-7391A0940FD3}" srcOrd="0" destOrd="0" presId="urn:microsoft.com/office/officeart/2005/8/layout/hierarchy6"/>
    <dgm:cxn modelId="{DD942851-2C50-9145-A713-200525CEA2AD}" type="presParOf" srcId="{E24ACF37-9BCD-AE46-A7BE-7391A0940FD3}" destId="{EFA3EA67-3608-4546-A406-8A91EF8DBCBB}" srcOrd="0" destOrd="0" presId="urn:microsoft.com/office/officeart/2005/8/layout/hierarchy6"/>
    <dgm:cxn modelId="{80398BC1-1F5B-2042-B6CB-1501D7AFA552}" type="presParOf" srcId="{E24ACF37-9BCD-AE46-A7BE-7391A0940FD3}" destId="{BD27B216-C023-C647-BD2A-0379B6E0591B}" srcOrd="1" destOrd="0" presId="urn:microsoft.com/office/officeart/2005/8/layout/hierarchy6"/>
    <dgm:cxn modelId="{3F7588A1-AD72-F943-A23B-A955CCC95712}" type="presParOf" srcId="{BD27B216-C023-C647-BD2A-0379B6E0591B}" destId="{26850739-7FBB-8A4E-99E5-5F3A65E1E861}" srcOrd="0" destOrd="0" presId="urn:microsoft.com/office/officeart/2005/8/layout/hierarchy6"/>
    <dgm:cxn modelId="{D3F804DE-FEB3-D44E-B02C-6F4F715F3F55}" type="presParOf" srcId="{BD27B216-C023-C647-BD2A-0379B6E0591B}" destId="{97FBA672-B54A-1843-A0D4-2CEE18432D7B}" srcOrd="1" destOrd="0" presId="urn:microsoft.com/office/officeart/2005/8/layout/hierarchy6"/>
    <dgm:cxn modelId="{4591CF21-0680-EF4D-A0E8-63D30FCB9C3A}" type="presParOf" srcId="{97FBA672-B54A-1843-A0D4-2CEE18432D7B}" destId="{D3406951-4A2B-B64E-A3B3-D81E41D2EA29}" srcOrd="0" destOrd="0" presId="urn:microsoft.com/office/officeart/2005/8/layout/hierarchy6"/>
    <dgm:cxn modelId="{AD11D98B-FB95-DF40-BFCC-3A22668B5B45}" type="presParOf" srcId="{97FBA672-B54A-1843-A0D4-2CEE18432D7B}" destId="{296E246D-89C0-C740-BDF1-8C7C409CE320}" srcOrd="1" destOrd="0" presId="urn:microsoft.com/office/officeart/2005/8/layout/hierarchy6"/>
    <dgm:cxn modelId="{DAB48248-0435-0F47-A54F-BFCBB00ACEEE}" type="presParOf" srcId="{296E246D-89C0-C740-BDF1-8C7C409CE320}" destId="{4D487FA6-9172-064C-8150-9731AFC551A8}" srcOrd="0" destOrd="0" presId="urn:microsoft.com/office/officeart/2005/8/layout/hierarchy6"/>
    <dgm:cxn modelId="{C929D1A0-3B01-1C46-AF32-9252955447A9}" type="presParOf" srcId="{296E246D-89C0-C740-BDF1-8C7C409CE320}" destId="{0EAD3CD1-9FE8-5543-809E-DBA31D5DB542}" srcOrd="1" destOrd="0" presId="urn:microsoft.com/office/officeart/2005/8/layout/hierarchy6"/>
    <dgm:cxn modelId="{2A9EEFE9-7613-8842-98AA-54DC866B83B6}" type="presParOf" srcId="{0EAD3CD1-9FE8-5543-809E-DBA31D5DB542}" destId="{4AEBC45B-5CF7-2D44-B629-B1B24B01959D}" srcOrd="0" destOrd="0" presId="urn:microsoft.com/office/officeart/2005/8/layout/hierarchy6"/>
    <dgm:cxn modelId="{8A689E64-54D7-454C-B0D0-AB5F1A5D886E}" type="presParOf" srcId="{0EAD3CD1-9FE8-5543-809E-DBA31D5DB542}" destId="{E059F902-8AC7-F345-9439-BF6AA2A41BBF}" srcOrd="1" destOrd="0" presId="urn:microsoft.com/office/officeart/2005/8/layout/hierarchy6"/>
    <dgm:cxn modelId="{B706E430-4496-5344-8D2D-1856CB466130}" type="presParOf" srcId="{E059F902-8AC7-F345-9439-BF6AA2A41BBF}" destId="{41EC900C-2D95-1748-B9B4-97252DDDEB88}" srcOrd="0" destOrd="0" presId="urn:microsoft.com/office/officeart/2005/8/layout/hierarchy6"/>
    <dgm:cxn modelId="{7EC7A8F6-F52B-CE4D-8F6D-5B873EFA83A6}" type="presParOf" srcId="{E059F902-8AC7-F345-9439-BF6AA2A41BBF}" destId="{CCB5FE8F-7733-724E-9C8C-2EEE7F7382DC}" srcOrd="1" destOrd="0" presId="urn:microsoft.com/office/officeart/2005/8/layout/hierarchy6"/>
    <dgm:cxn modelId="{7C591796-ABDE-B144-8296-550F46E97A93}" type="presParOf" srcId="{CCB5FE8F-7733-724E-9C8C-2EEE7F7382DC}" destId="{9B33F114-AA1E-154A-9853-6697CBF0D2EF}" srcOrd="0" destOrd="0" presId="urn:microsoft.com/office/officeart/2005/8/layout/hierarchy6"/>
    <dgm:cxn modelId="{25C896F8-2F51-0B47-BEF8-1BEE139A7125}" type="presParOf" srcId="{CCB5FE8F-7733-724E-9C8C-2EEE7F7382DC}" destId="{86F77323-600C-6148-9E69-9876060ACCA9}" srcOrd="1" destOrd="0" presId="urn:microsoft.com/office/officeart/2005/8/layout/hierarchy6"/>
    <dgm:cxn modelId="{9F5596FA-85AF-E448-835E-407594750276}" type="presParOf" srcId="{296E246D-89C0-C740-BDF1-8C7C409CE320}" destId="{BC41A4EF-F5BC-5C4F-BEA6-FEE056B86D3E}" srcOrd="2" destOrd="0" presId="urn:microsoft.com/office/officeart/2005/8/layout/hierarchy6"/>
    <dgm:cxn modelId="{3923FA2E-A56A-D144-A501-FF86D96F01E2}" type="presParOf" srcId="{296E246D-89C0-C740-BDF1-8C7C409CE320}" destId="{E7547945-A9E3-8B43-AC24-B02BD1307A14}" srcOrd="3" destOrd="0" presId="urn:microsoft.com/office/officeart/2005/8/layout/hierarchy6"/>
    <dgm:cxn modelId="{4D940E71-DC6B-0A4B-BACA-3DED44F39CE3}" type="presParOf" srcId="{E7547945-A9E3-8B43-AC24-B02BD1307A14}" destId="{79BDA0E0-4EDA-6846-8AFD-E219F74271EC}" srcOrd="0" destOrd="0" presId="urn:microsoft.com/office/officeart/2005/8/layout/hierarchy6"/>
    <dgm:cxn modelId="{9E451E57-C8D5-8A42-96EB-C0747DE044A1}" type="presParOf" srcId="{E7547945-A9E3-8B43-AC24-B02BD1307A14}" destId="{F418316B-8D10-EC49-B560-8D67D8265937}" srcOrd="1" destOrd="0" presId="urn:microsoft.com/office/officeart/2005/8/layout/hierarchy6"/>
    <dgm:cxn modelId="{17A535CF-0761-9044-9BD3-83171541B119}" type="presParOf" srcId="{F418316B-8D10-EC49-B560-8D67D8265937}" destId="{92B1C63D-3E52-6742-8472-B4689B31AEA7}" srcOrd="0" destOrd="0" presId="urn:microsoft.com/office/officeart/2005/8/layout/hierarchy6"/>
    <dgm:cxn modelId="{EE94E198-4259-064C-A6DA-5E8193A7B7D5}" type="presParOf" srcId="{F418316B-8D10-EC49-B560-8D67D8265937}" destId="{7B6E3538-AB65-E44E-B5BA-007D85A9485D}" srcOrd="1" destOrd="0" presId="urn:microsoft.com/office/officeart/2005/8/layout/hierarchy6"/>
    <dgm:cxn modelId="{86B35FC3-706F-4946-BC24-DEFCF71473F7}" type="presParOf" srcId="{7B6E3538-AB65-E44E-B5BA-007D85A9485D}" destId="{4993FE4F-23DB-4941-8D2D-C7588A8D7779}" srcOrd="0" destOrd="0" presId="urn:microsoft.com/office/officeart/2005/8/layout/hierarchy6"/>
    <dgm:cxn modelId="{96D45A9F-8B21-8046-B184-DC04E284EA4B}" type="presParOf" srcId="{7B6E3538-AB65-E44E-B5BA-007D85A9485D}" destId="{1DC3753A-1E9A-3B41-A5B4-3719644AC948}" srcOrd="1" destOrd="0" presId="urn:microsoft.com/office/officeart/2005/8/layout/hierarchy6"/>
    <dgm:cxn modelId="{BE496678-219A-4F40-89A4-B52F431649C7}" type="presParOf" srcId="{BD27B216-C023-C647-BD2A-0379B6E0591B}" destId="{5274766B-5BB4-2745-BD6D-4D4BEBDEAC75}" srcOrd="2" destOrd="0" presId="urn:microsoft.com/office/officeart/2005/8/layout/hierarchy6"/>
    <dgm:cxn modelId="{63481B26-EDEC-324E-ABC8-6A0DD7EAB583}" type="presParOf" srcId="{BD27B216-C023-C647-BD2A-0379B6E0591B}" destId="{DA54317B-FCD9-A242-A63B-326D9C3C2AAC}" srcOrd="3" destOrd="0" presId="urn:microsoft.com/office/officeart/2005/8/layout/hierarchy6"/>
    <dgm:cxn modelId="{E42EA07E-6428-C741-832A-57A42E1C074B}" type="presParOf" srcId="{DA54317B-FCD9-A242-A63B-326D9C3C2AAC}" destId="{CC7F401D-3187-CC4E-97A9-8E4AC0B8BAE1}" srcOrd="0" destOrd="0" presId="urn:microsoft.com/office/officeart/2005/8/layout/hierarchy6"/>
    <dgm:cxn modelId="{621B2B31-04A9-9640-8ED5-A4A5C6DFF970}" type="presParOf" srcId="{DA54317B-FCD9-A242-A63B-326D9C3C2AAC}" destId="{325B2ACB-E61C-6548-8A7B-A9D339ACC0FE}" srcOrd="1" destOrd="0" presId="urn:microsoft.com/office/officeart/2005/8/layout/hierarchy6"/>
    <dgm:cxn modelId="{7D9EF826-9C29-2B49-A18E-754631248548}" type="presParOf" srcId="{325B2ACB-E61C-6548-8A7B-A9D339ACC0FE}" destId="{510FF958-266E-1D43-9570-6F89878870C9}" srcOrd="0" destOrd="0" presId="urn:microsoft.com/office/officeart/2005/8/layout/hierarchy6"/>
    <dgm:cxn modelId="{6DD7DF80-61B1-854E-83B3-C169C6B8DD9A}" type="presParOf" srcId="{325B2ACB-E61C-6548-8A7B-A9D339ACC0FE}" destId="{0803D2F4-C13E-DC47-A183-AE8E1049BD30}" srcOrd="1" destOrd="0" presId="urn:microsoft.com/office/officeart/2005/8/layout/hierarchy6"/>
    <dgm:cxn modelId="{F6D97159-D097-8149-BDBE-8F6AD70A160F}" type="presParOf" srcId="{0803D2F4-C13E-DC47-A183-AE8E1049BD30}" destId="{769F9D28-31DE-B243-B89C-7D317450EFF5}" srcOrd="0" destOrd="0" presId="urn:microsoft.com/office/officeart/2005/8/layout/hierarchy6"/>
    <dgm:cxn modelId="{6B460ECF-890A-404F-80D9-D07325CA7C4C}" type="presParOf" srcId="{0803D2F4-C13E-DC47-A183-AE8E1049BD30}" destId="{0250531C-4F77-0249-91FF-28E440F4B968}" srcOrd="1" destOrd="0" presId="urn:microsoft.com/office/officeart/2005/8/layout/hierarchy6"/>
    <dgm:cxn modelId="{B4C2514F-171E-FD40-82F8-A35126FAF772}" type="presParOf" srcId="{0250531C-4F77-0249-91FF-28E440F4B968}" destId="{5E7D06BB-18B3-6F44-8C88-109B4C20DA40}" srcOrd="0" destOrd="0" presId="urn:microsoft.com/office/officeart/2005/8/layout/hierarchy6"/>
    <dgm:cxn modelId="{09123F5E-7F53-1D4A-B0C2-BE8F74A05BEF}" type="presParOf" srcId="{0250531C-4F77-0249-91FF-28E440F4B968}" destId="{B5B61032-81E0-D942-BB71-902ED3666EA4}" srcOrd="1" destOrd="0" presId="urn:microsoft.com/office/officeart/2005/8/layout/hierarchy6"/>
    <dgm:cxn modelId="{6A0D98B1-E5FA-B440-9304-D6F78BCEF343}" type="presParOf" srcId="{B5B61032-81E0-D942-BB71-902ED3666EA4}" destId="{31D4A961-4174-D349-9407-D0849C3DA46A}" srcOrd="0" destOrd="0" presId="urn:microsoft.com/office/officeart/2005/8/layout/hierarchy6"/>
    <dgm:cxn modelId="{08C25106-F909-4C48-8D85-7C2354963847}" type="presParOf" srcId="{B5B61032-81E0-D942-BB71-902ED3666EA4}" destId="{AB2376C9-006F-D54F-99CF-5A929DC555A2}" srcOrd="1" destOrd="0" presId="urn:microsoft.com/office/officeart/2005/8/layout/hierarchy6"/>
    <dgm:cxn modelId="{C5CA7364-42A1-7C49-9BAA-68B4FB669A1A}" type="presParOf" srcId="{325B2ACB-E61C-6548-8A7B-A9D339ACC0FE}" destId="{B7F12CC3-CDEB-E140-9844-B61A94321FA1}" srcOrd="2" destOrd="0" presId="urn:microsoft.com/office/officeart/2005/8/layout/hierarchy6"/>
    <dgm:cxn modelId="{2B254437-9648-4F46-B1F2-04BB431F24B1}" type="presParOf" srcId="{325B2ACB-E61C-6548-8A7B-A9D339ACC0FE}" destId="{F9431E2C-138F-1249-B907-0E218F87CFC8}" srcOrd="3" destOrd="0" presId="urn:microsoft.com/office/officeart/2005/8/layout/hierarchy6"/>
    <dgm:cxn modelId="{BFE3F0F4-2A39-8A45-A72F-AD119B3204C5}" type="presParOf" srcId="{F9431E2C-138F-1249-B907-0E218F87CFC8}" destId="{626E92D3-DB43-CD40-B022-CF579D4DBC83}" srcOrd="0" destOrd="0" presId="urn:microsoft.com/office/officeart/2005/8/layout/hierarchy6"/>
    <dgm:cxn modelId="{16BD266D-9B62-E84C-802B-3A3DDB989DBF}" type="presParOf" srcId="{F9431E2C-138F-1249-B907-0E218F87CFC8}" destId="{C6971B93-4B0E-0840-87E7-6991BA7C15F1}" srcOrd="1" destOrd="0" presId="urn:microsoft.com/office/officeart/2005/8/layout/hierarchy6"/>
    <dgm:cxn modelId="{1A6CD917-5602-D048-A5D2-7300BF86EFAD}" type="presParOf" srcId="{C6971B93-4B0E-0840-87E7-6991BA7C15F1}" destId="{42820990-6778-EE44-86D1-43DD686983FD}" srcOrd="0" destOrd="0" presId="urn:microsoft.com/office/officeart/2005/8/layout/hierarchy6"/>
    <dgm:cxn modelId="{F39FDDF8-4F19-2444-BD2B-142D099BD72F}" type="presParOf" srcId="{C6971B93-4B0E-0840-87E7-6991BA7C15F1}" destId="{FDA832F9-A0DE-6D49-9C79-19F7A747A109}" srcOrd="1" destOrd="0" presId="urn:microsoft.com/office/officeart/2005/8/layout/hierarchy6"/>
    <dgm:cxn modelId="{BC34BC42-F74C-1141-9385-E4EC85FA5D16}" type="presParOf" srcId="{FDA832F9-A0DE-6D49-9C79-19F7A747A109}" destId="{47D3D136-A132-DA4B-9106-7A64F82A5C7C}" srcOrd="0" destOrd="0" presId="urn:microsoft.com/office/officeart/2005/8/layout/hierarchy6"/>
    <dgm:cxn modelId="{C81F050F-35FA-024F-A479-7575AAA87553}" type="presParOf" srcId="{FDA832F9-A0DE-6D49-9C79-19F7A747A109}" destId="{6B709C66-4E4D-AA42-9662-58596E8F44FB}" srcOrd="1" destOrd="0" presId="urn:microsoft.com/office/officeart/2005/8/layout/hierarchy6"/>
    <dgm:cxn modelId="{1CC2307F-5124-7D44-97AA-9EE8CA832EFE}" type="presParOf" srcId="{325B2ACB-E61C-6548-8A7B-A9D339ACC0FE}" destId="{433EA00E-8A48-274E-9BF5-5250CA0A7395}" srcOrd="4" destOrd="0" presId="urn:microsoft.com/office/officeart/2005/8/layout/hierarchy6"/>
    <dgm:cxn modelId="{667F2AD9-B74F-5444-B2BA-613C9E0FABF7}" type="presParOf" srcId="{325B2ACB-E61C-6548-8A7B-A9D339ACC0FE}" destId="{7B3711B0-05E6-0C45-A34A-2037B57D0357}" srcOrd="5" destOrd="0" presId="urn:microsoft.com/office/officeart/2005/8/layout/hierarchy6"/>
    <dgm:cxn modelId="{AA4B7C11-32B5-E342-B995-029942B835A8}" type="presParOf" srcId="{7B3711B0-05E6-0C45-A34A-2037B57D0357}" destId="{DEFB600E-F745-B84E-8816-5EFC0B75690A}" srcOrd="0" destOrd="0" presId="urn:microsoft.com/office/officeart/2005/8/layout/hierarchy6"/>
    <dgm:cxn modelId="{6D330AF0-23A6-8345-ADF1-AC362C683AD5}" type="presParOf" srcId="{7B3711B0-05E6-0C45-A34A-2037B57D0357}" destId="{597B8CA6-F439-F548-BF4F-58D062F98876}" srcOrd="1" destOrd="0" presId="urn:microsoft.com/office/officeart/2005/8/layout/hierarchy6"/>
    <dgm:cxn modelId="{F4DDD071-6C10-7646-8967-58F9262BC320}" type="presParOf" srcId="{597B8CA6-F439-F548-BF4F-58D062F98876}" destId="{8CF7829F-AC9A-3E47-9EDB-F43DD9BE8D80}" srcOrd="0" destOrd="0" presId="urn:microsoft.com/office/officeart/2005/8/layout/hierarchy6"/>
    <dgm:cxn modelId="{B3B8676A-3570-7644-B874-8A636FD6DFA0}" type="presParOf" srcId="{597B8CA6-F439-F548-BF4F-58D062F98876}" destId="{EB2445DE-DF87-F046-ADE4-3F1AF6F1D123}" srcOrd="1" destOrd="0" presId="urn:microsoft.com/office/officeart/2005/8/layout/hierarchy6"/>
    <dgm:cxn modelId="{B172D7AD-6186-044D-B9BF-D81F2BF8EA13}" type="presParOf" srcId="{EB2445DE-DF87-F046-ADE4-3F1AF6F1D123}" destId="{FF765E7A-B6BA-7444-90CA-68D1DA1A38D2}" srcOrd="0" destOrd="0" presId="urn:microsoft.com/office/officeart/2005/8/layout/hierarchy6"/>
    <dgm:cxn modelId="{71D600C5-32C8-0845-948F-E271849FA5F4}" type="presParOf" srcId="{EB2445DE-DF87-F046-ADE4-3F1AF6F1D123}" destId="{FB2B96CE-130A-2D4D-9E2E-62D5753266CC}" srcOrd="1" destOrd="0" presId="urn:microsoft.com/office/officeart/2005/8/layout/hierarchy6"/>
    <dgm:cxn modelId="{D01CFA62-AA5E-AF4B-A2AD-A87C661792BD}" type="presParOf" srcId="{F34D0110-902D-FA41-BC8A-50A571BC7800}" destId="{3550E03A-B163-8446-8BB5-8611A118F77A}" srcOrd="1" destOrd="0" presId="urn:microsoft.com/office/officeart/2005/8/layout/hierarchy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2CD4E6-4622-3E4C-B5CE-98DDB5193EB8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50AF07-6E84-E444-AEED-6749BC140549}">
      <dgm:prSet phldrT="[Text]" custT="1"/>
      <dgm:spPr>
        <a:solidFill>
          <a:srgbClr val="3366FF">
            <a:alpha val="57000"/>
          </a:srgbClr>
        </a:solidFill>
      </dgm:spPr>
      <dgm:t>
        <a:bodyPr/>
        <a:lstStyle/>
        <a:p>
          <a:r>
            <a:rPr lang="en-US" sz="2400" b="0" dirty="0" smtClean="0">
              <a:solidFill>
                <a:schemeClr val="tx1"/>
              </a:solidFill>
            </a:rPr>
            <a:t>Adaptive Response</a:t>
          </a:r>
          <a:endParaRPr lang="en-US" sz="2400" b="0" dirty="0">
            <a:solidFill>
              <a:schemeClr val="tx1"/>
            </a:solidFill>
          </a:endParaRPr>
        </a:p>
      </dgm:t>
    </dgm:pt>
    <dgm:pt modelId="{4EB64A48-1A2F-BF47-91FC-1C6E61106BF0}" type="parTrans" cxnId="{7E9DF7D0-27E1-B245-B0C2-08C6DFDC8F71}">
      <dgm:prSet/>
      <dgm:spPr/>
      <dgm:t>
        <a:bodyPr/>
        <a:lstStyle/>
        <a:p>
          <a:endParaRPr lang="en-US"/>
        </a:p>
      </dgm:t>
    </dgm:pt>
    <dgm:pt modelId="{B6E1764C-B155-5A45-B0EE-CA22E3854351}" type="sibTrans" cxnId="{7E9DF7D0-27E1-B245-B0C2-08C6DFDC8F71}">
      <dgm:prSet/>
      <dgm:spPr/>
      <dgm:t>
        <a:bodyPr/>
        <a:lstStyle/>
        <a:p>
          <a:endParaRPr lang="en-US"/>
        </a:p>
      </dgm:t>
    </dgm:pt>
    <dgm:pt modelId="{3DF5FE82-3C08-9C47-A3B3-68142D524D3B}">
      <dgm:prSet phldrT="[Text]" custT="1"/>
      <dgm:spPr>
        <a:noFill/>
      </dgm:spPr>
      <dgm:t>
        <a:bodyPr/>
        <a:lstStyle/>
        <a:p>
          <a:r>
            <a:rPr lang="en-US" sz="2400" b="0" dirty="0" smtClean="0">
              <a:solidFill>
                <a:schemeClr val="tx1"/>
              </a:solidFill>
            </a:rPr>
            <a:t>Humoral Immunity</a:t>
          </a:r>
          <a:endParaRPr lang="en-US" sz="2400" b="0" dirty="0">
            <a:solidFill>
              <a:schemeClr val="tx1"/>
            </a:solidFill>
          </a:endParaRPr>
        </a:p>
      </dgm:t>
    </dgm:pt>
    <dgm:pt modelId="{B853079E-0520-BB4D-B06A-5912933651A7}" type="parTrans" cxnId="{90E05A20-BECD-9248-9732-14703DB33900}">
      <dgm:prSet/>
      <dgm:spPr/>
      <dgm:t>
        <a:bodyPr/>
        <a:lstStyle/>
        <a:p>
          <a:endParaRPr lang="en-US" sz="2400"/>
        </a:p>
      </dgm:t>
    </dgm:pt>
    <dgm:pt modelId="{86F0FEC2-8AF0-C043-BC03-546EF690D787}" type="sibTrans" cxnId="{90E05A20-BECD-9248-9732-14703DB33900}">
      <dgm:prSet/>
      <dgm:spPr/>
      <dgm:t>
        <a:bodyPr/>
        <a:lstStyle/>
        <a:p>
          <a:endParaRPr lang="en-US"/>
        </a:p>
      </dgm:t>
    </dgm:pt>
    <dgm:pt modelId="{7DA0B1AA-0D51-5E4A-BCA2-F348D5190E43}">
      <dgm:prSet phldrT="[Text]" custT="1"/>
      <dgm:spPr>
        <a:noFill/>
      </dgm:spPr>
      <dgm:t>
        <a:bodyPr/>
        <a:lstStyle/>
        <a:p>
          <a:r>
            <a:rPr lang="en-US" sz="2400" b="0" dirty="0" smtClean="0">
              <a:solidFill>
                <a:schemeClr val="tx1"/>
              </a:solidFill>
            </a:rPr>
            <a:t>B cells (a WBC)</a:t>
          </a:r>
          <a:endParaRPr lang="en-US" sz="2400" b="0" dirty="0">
            <a:solidFill>
              <a:schemeClr val="tx1"/>
            </a:solidFill>
          </a:endParaRPr>
        </a:p>
      </dgm:t>
    </dgm:pt>
    <dgm:pt modelId="{7A8B24A6-11DA-BE40-9931-6D3AD77787FC}" type="parTrans" cxnId="{F8B3EA8C-11FE-0741-BBE2-41D87431C5B9}">
      <dgm:prSet/>
      <dgm:spPr/>
      <dgm:t>
        <a:bodyPr/>
        <a:lstStyle/>
        <a:p>
          <a:endParaRPr lang="en-US" sz="2400"/>
        </a:p>
      </dgm:t>
    </dgm:pt>
    <dgm:pt modelId="{88FFC62B-696C-9B4B-8088-3BD1219B83EE}" type="sibTrans" cxnId="{F8B3EA8C-11FE-0741-BBE2-41D87431C5B9}">
      <dgm:prSet/>
      <dgm:spPr/>
      <dgm:t>
        <a:bodyPr/>
        <a:lstStyle/>
        <a:p>
          <a:endParaRPr lang="en-US"/>
        </a:p>
      </dgm:t>
    </dgm:pt>
    <dgm:pt modelId="{671B471C-E5E6-054A-A1D7-E0214B656594}">
      <dgm:prSet phldrT="[Text]" custT="1"/>
      <dgm:spPr>
        <a:noFill/>
      </dgm:spPr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IgM</a:t>
          </a:r>
          <a:endParaRPr lang="en-US" sz="2400" b="1" dirty="0">
            <a:solidFill>
              <a:schemeClr val="tx1"/>
            </a:solidFill>
          </a:endParaRPr>
        </a:p>
      </dgm:t>
    </dgm:pt>
    <dgm:pt modelId="{3829D90E-2DFD-C742-A0AB-05FA58E16CEB}" type="parTrans" cxnId="{ED302AF5-3179-B144-86C4-637663E22177}">
      <dgm:prSet/>
      <dgm:spPr/>
      <dgm:t>
        <a:bodyPr/>
        <a:lstStyle/>
        <a:p>
          <a:endParaRPr lang="en-US" sz="2400"/>
        </a:p>
      </dgm:t>
    </dgm:pt>
    <dgm:pt modelId="{AE13EEC8-9888-E54F-9A06-E7A0497E957A}" type="sibTrans" cxnId="{ED302AF5-3179-B144-86C4-637663E22177}">
      <dgm:prSet/>
      <dgm:spPr/>
      <dgm:t>
        <a:bodyPr/>
        <a:lstStyle/>
        <a:p>
          <a:endParaRPr lang="en-US"/>
        </a:p>
      </dgm:t>
    </dgm:pt>
    <dgm:pt modelId="{AB885010-88DC-0341-9937-ED0A0472CD01}">
      <dgm:prSet phldrT="[Text]" custT="1"/>
      <dgm:spPr>
        <a:noFill/>
      </dgm:spPr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quick onset</a:t>
          </a:r>
          <a:endParaRPr lang="en-US" sz="2400" b="1" dirty="0">
            <a:solidFill>
              <a:schemeClr val="tx1"/>
            </a:solidFill>
          </a:endParaRPr>
        </a:p>
      </dgm:t>
    </dgm:pt>
    <dgm:pt modelId="{0F5DC302-B83A-2E47-BD96-9953B31C31B0}" type="parTrans" cxnId="{5F6A9F5D-F1A8-884D-8299-C52365EA8D94}">
      <dgm:prSet/>
      <dgm:spPr/>
      <dgm:t>
        <a:bodyPr/>
        <a:lstStyle/>
        <a:p>
          <a:endParaRPr lang="en-US" sz="2400"/>
        </a:p>
      </dgm:t>
    </dgm:pt>
    <dgm:pt modelId="{5B8C5B35-34EB-0A43-BE42-DED40E7858EC}" type="sibTrans" cxnId="{5F6A9F5D-F1A8-884D-8299-C52365EA8D94}">
      <dgm:prSet/>
      <dgm:spPr/>
      <dgm:t>
        <a:bodyPr/>
        <a:lstStyle/>
        <a:p>
          <a:endParaRPr lang="en-US"/>
        </a:p>
      </dgm:t>
    </dgm:pt>
    <dgm:pt modelId="{10A943A6-9364-7C4A-B079-292088566BF2}">
      <dgm:prSet phldrT="[Text]" custT="1"/>
      <dgm:spPr>
        <a:noFill/>
      </dgm:spPr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IgG</a:t>
          </a:r>
          <a:endParaRPr lang="en-US" sz="2400" b="1" dirty="0">
            <a:solidFill>
              <a:schemeClr val="tx1"/>
            </a:solidFill>
          </a:endParaRPr>
        </a:p>
      </dgm:t>
    </dgm:pt>
    <dgm:pt modelId="{9CC2349E-D4BE-C844-B240-830C4478A057}" type="parTrans" cxnId="{202D0836-DEEA-0B48-A0CC-8C128CD62226}">
      <dgm:prSet/>
      <dgm:spPr/>
      <dgm:t>
        <a:bodyPr/>
        <a:lstStyle/>
        <a:p>
          <a:endParaRPr lang="en-US" sz="2400"/>
        </a:p>
      </dgm:t>
    </dgm:pt>
    <dgm:pt modelId="{6147BB89-79DA-E247-9D86-06D2BF60F9BB}" type="sibTrans" cxnId="{202D0836-DEEA-0B48-A0CC-8C128CD62226}">
      <dgm:prSet/>
      <dgm:spPr/>
      <dgm:t>
        <a:bodyPr/>
        <a:lstStyle/>
        <a:p>
          <a:endParaRPr lang="en-US"/>
        </a:p>
      </dgm:t>
    </dgm:pt>
    <dgm:pt modelId="{B51E62BF-E635-0A4F-BABC-BD783B2CB737}">
      <dgm:prSet phldrT="[Text]" custT="1"/>
      <dgm:spPr>
        <a:noFill/>
      </dgm:spPr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allergy</a:t>
          </a:r>
          <a:endParaRPr lang="en-US" sz="2400" b="1" dirty="0">
            <a:solidFill>
              <a:schemeClr val="tx1"/>
            </a:solidFill>
          </a:endParaRPr>
        </a:p>
      </dgm:t>
    </dgm:pt>
    <dgm:pt modelId="{F90F09A6-B52B-BF43-9161-F60C4BE7EC5E}" type="parTrans" cxnId="{6916E05F-D263-CA42-88E2-1A0B10F92B55}">
      <dgm:prSet/>
      <dgm:spPr/>
      <dgm:t>
        <a:bodyPr/>
        <a:lstStyle/>
        <a:p>
          <a:endParaRPr lang="en-US" sz="2400"/>
        </a:p>
      </dgm:t>
    </dgm:pt>
    <dgm:pt modelId="{D24CD3BE-AB26-2045-86AB-3B9AC3C01009}" type="sibTrans" cxnId="{6916E05F-D263-CA42-88E2-1A0B10F92B55}">
      <dgm:prSet/>
      <dgm:spPr/>
      <dgm:t>
        <a:bodyPr/>
        <a:lstStyle/>
        <a:p>
          <a:endParaRPr lang="en-US"/>
        </a:p>
      </dgm:t>
    </dgm:pt>
    <dgm:pt modelId="{FC988930-8714-894C-B318-6423E20260A1}">
      <dgm:prSet phldrT="[Text]" custT="1"/>
      <dgm:spPr>
        <a:noFill/>
      </dgm:spPr>
      <dgm:t>
        <a:bodyPr/>
        <a:lstStyle/>
        <a:p>
          <a:r>
            <a:rPr lang="en-US" sz="2400" b="0" dirty="0" smtClean="0">
              <a:solidFill>
                <a:schemeClr val="tx1"/>
              </a:solidFill>
            </a:rPr>
            <a:t>Cell mediated immunity</a:t>
          </a:r>
          <a:endParaRPr lang="en-US" sz="2400" b="0" dirty="0">
            <a:solidFill>
              <a:schemeClr val="tx1"/>
            </a:solidFill>
          </a:endParaRPr>
        </a:p>
      </dgm:t>
    </dgm:pt>
    <dgm:pt modelId="{3EA22AF7-97D3-184A-9330-C5F0CA220412}" type="parTrans" cxnId="{4FBCF790-AB3C-F747-81CF-10AEA8BA5E80}">
      <dgm:prSet/>
      <dgm:spPr/>
      <dgm:t>
        <a:bodyPr/>
        <a:lstStyle/>
        <a:p>
          <a:endParaRPr lang="en-US" sz="2400"/>
        </a:p>
      </dgm:t>
    </dgm:pt>
    <dgm:pt modelId="{E8E6125C-0820-CA40-81EA-B1821F7CD182}" type="sibTrans" cxnId="{4FBCF790-AB3C-F747-81CF-10AEA8BA5E80}">
      <dgm:prSet/>
      <dgm:spPr/>
      <dgm:t>
        <a:bodyPr/>
        <a:lstStyle/>
        <a:p>
          <a:endParaRPr lang="en-US"/>
        </a:p>
      </dgm:t>
    </dgm:pt>
    <dgm:pt modelId="{A2B7A057-EFC8-2741-AE94-35A537F3EEA6}">
      <dgm:prSet phldrT="[Text]" custT="1"/>
      <dgm:spPr>
        <a:noFill/>
      </dgm:spPr>
      <dgm:t>
        <a:bodyPr/>
        <a:lstStyle/>
        <a:p>
          <a:r>
            <a:rPr lang="en-US" sz="2400" b="0" dirty="0" smtClean="0">
              <a:solidFill>
                <a:schemeClr val="tx1"/>
              </a:solidFill>
            </a:rPr>
            <a:t>T Cells (WBC)</a:t>
          </a:r>
          <a:endParaRPr lang="en-US" sz="2400" b="0" dirty="0">
            <a:solidFill>
              <a:schemeClr val="tx1"/>
            </a:solidFill>
          </a:endParaRPr>
        </a:p>
      </dgm:t>
    </dgm:pt>
    <dgm:pt modelId="{35D26D33-3B9B-0746-AC9D-B4C05FB6F2B4}" type="parTrans" cxnId="{3A1B5367-A889-C646-9F2A-41FA7F05E9C1}">
      <dgm:prSet/>
      <dgm:spPr/>
      <dgm:t>
        <a:bodyPr/>
        <a:lstStyle/>
        <a:p>
          <a:endParaRPr lang="en-US" sz="2400"/>
        </a:p>
      </dgm:t>
    </dgm:pt>
    <dgm:pt modelId="{AC5B11D9-6734-0141-8C94-978BBCD2B202}" type="sibTrans" cxnId="{3A1B5367-A889-C646-9F2A-41FA7F05E9C1}">
      <dgm:prSet/>
      <dgm:spPr/>
      <dgm:t>
        <a:bodyPr/>
        <a:lstStyle/>
        <a:p>
          <a:endParaRPr lang="en-US"/>
        </a:p>
      </dgm:t>
    </dgm:pt>
    <dgm:pt modelId="{E65239CA-AE7B-0942-BAAF-BD4900398F15}">
      <dgm:prSet phldrT="[Text]" custT="1"/>
      <dgm:spPr>
        <a:noFill/>
      </dgm:spPr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Helper T cells (CD4)</a:t>
          </a:r>
          <a:endParaRPr lang="en-US" sz="2400" b="1" dirty="0">
            <a:solidFill>
              <a:schemeClr val="tx1"/>
            </a:solidFill>
          </a:endParaRPr>
        </a:p>
      </dgm:t>
    </dgm:pt>
    <dgm:pt modelId="{965EA94A-3ACF-864B-9A55-08006FBA8BF5}" type="parTrans" cxnId="{A007CEB0-3DE1-1D44-A2B4-51260E707A12}">
      <dgm:prSet/>
      <dgm:spPr/>
      <dgm:t>
        <a:bodyPr/>
        <a:lstStyle/>
        <a:p>
          <a:endParaRPr lang="en-US" sz="2400"/>
        </a:p>
      </dgm:t>
    </dgm:pt>
    <dgm:pt modelId="{EC7D519B-9E01-7C48-A92A-12BDC0AE7C8E}" type="sibTrans" cxnId="{A007CEB0-3DE1-1D44-A2B4-51260E707A12}">
      <dgm:prSet/>
      <dgm:spPr/>
      <dgm:t>
        <a:bodyPr/>
        <a:lstStyle/>
        <a:p>
          <a:endParaRPr lang="en-US"/>
        </a:p>
      </dgm:t>
    </dgm:pt>
    <dgm:pt modelId="{7B61ADD2-2AEB-7246-94DC-51014C2C5DB5}">
      <dgm:prSet phldrT="[Text]" custT="1"/>
      <dgm:spPr>
        <a:noFill/>
      </dgm:spPr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Cytotoxic T cells</a:t>
          </a:r>
          <a:endParaRPr lang="en-US" sz="2400" b="1" dirty="0">
            <a:solidFill>
              <a:schemeClr val="tx1"/>
            </a:solidFill>
          </a:endParaRPr>
        </a:p>
      </dgm:t>
    </dgm:pt>
    <dgm:pt modelId="{4AAF945E-AB73-2C4C-8766-41837E765EDF}" type="parTrans" cxnId="{39DCA7FF-8EE8-6C4F-9B9A-655680F76EA2}">
      <dgm:prSet/>
      <dgm:spPr/>
      <dgm:t>
        <a:bodyPr/>
        <a:lstStyle/>
        <a:p>
          <a:endParaRPr lang="en-US" sz="2400"/>
        </a:p>
      </dgm:t>
    </dgm:pt>
    <dgm:pt modelId="{4ACECE9D-7BB7-7F44-995E-19E23D7E4750}" type="sibTrans" cxnId="{39DCA7FF-8EE8-6C4F-9B9A-655680F76EA2}">
      <dgm:prSet/>
      <dgm:spPr/>
      <dgm:t>
        <a:bodyPr/>
        <a:lstStyle/>
        <a:p>
          <a:endParaRPr lang="en-US"/>
        </a:p>
      </dgm:t>
    </dgm:pt>
    <dgm:pt modelId="{60CFD691-F971-D64E-AE98-9B5234028401}">
      <dgm:prSet phldrT="[Text]" custT="1"/>
      <dgm:spPr>
        <a:noFill/>
      </dgm:spPr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Suppressor T cells</a:t>
          </a:r>
          <a:endParaRPr lang="en-US" sz="2400" b="1" dirty="0">
            <a:solidFill>
              <a:schemeClr val="tx1"/>
            </a:solidFill>
          </a:endParaRPr>
        </a:p>
      </dgm:t>
    </dgm:pt>
    <dgm:pt modelId="{5396D87A-FCE7-A94B-974E-799CFC753FCF}" type="parTrans" cxnId="{99A4CF33-A561-9A49-99BA-22A58BBD1BEE}">
      <dgm:prSet/>
      <dgm:spPr/>
      <dgm:t>
        <a:bodyPr/>
        <a:lstStyle/>
        <a:p>
          <a:endParaRPr lang="en-US" sz="2400"/>
        </a:p>
      </dgm:t>
    </dgm:pt>
    <dgm:pt modelId="{B096CF2C-61CE-0842-BAD4-7473E3531ADB}" type="sibTrans" cxnId="{99A4CF33-A561-9A49-99BA-22A58BBD1BEE}">
      <dgm:prSet/>
      <dgm:spPr/>
      <dgm:t>
        <a:bodyPr/>
        <a:lstStyle/>
        <a:p>
          <a:endParaRPr lang="en-US"/>
        </a:p>
      </dgm:t>
    </dgm:pt>
    <dgm:pt modelId="{42C826BE-F6E2-044E-A06D-1AA95B4FD4F7}">
      <dgm:prSet phldrT="[Text]" custT="1"/>
      <dgm:spPr>
        <a:noFill/>
      </dgm:spPr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Down regulate immune</a:t>
          </a:r>
          <a:endParaRPr lang="en-US" sz="2400" b="1" dirty="0">
            <a:solidFill>
              <a:schemeClr val="tx1"/>
            </a:solidFill>
          </a:endParaRPr>
        </a:p>
      </dgm:t>
    </dgm:pt>
    <dgm:pt modelId="{7618C318-5026-7E4B-B6D6-CA88CD645B58}" type="parTrans" cxnId="{2270F267-0C67-DC4D-BD28-507269B672D3}">
      <dgm:prSet/>
      <dgm:spPr/>
      <dgm:t>
        <a:bodyPr/>
        <a:lstStyle/>
        <a:p>
          <a:endParaRPr lang="en-US"/>
        </a:p>
      </dgm:t>
    </dgm:pt>
    <dgm:pt modelId="{6E139C3C-2049-844E-9E02-D47923FD5E28}" type="sibTrans" cxnId="{2270F267-0C67-DC4D-BD28-507269B672D3}">
      <dgm:prSet/>
      <dgm:spPr/>
      <dgm:t>
        <a:bodyPr/>
        <a:lstStyle/>
        <a:p>
          <a:endParaRPr lang="en-US"/>
        </a:p>
      </dgm:t>
    </dgm:pt>
    <dgm:pt modelId="{61EB4710-3A3D-294F-95AA-34F9EB7312EC}">
      <dgm:prSet phldrT="[Text]" custT="1"/>
      <dgm:spPr>
        <a:noFill/>
      </dgm:spPr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Transplants</a:t>
          </a:r>
          <a:endParaRPr lang="en-US" sz="2400" b="1" dirty="0">
            <a:solidFill>
              <a:schemeClr val="tx1"/>
            </a:solidFill>
          </a:endParaRPr>
        </a:p>
      </dgm:t>
    </dgm:pt>
    <dgm:pt modelId="{4569D30D-AB0B-A14A-A2F6-7EA2D3E48B95}" type="parTrans" cxnId="{E0FF7B0C-6EB9-8644-9F67-E614630CE3A7}">
      <dgm:prSet/>
      <dgm:spPr/>
      <dgm:t>
        <a:bodyPr/>
        <a:lstStyle/>
        <a:p>
          <a:endParaRPr lang="en-US"/>
        </a:p>
      </dgm:t>
    </dgm:pt>
    <dgm:pt modelId="{FBA04568-415D-2442-9E82-7F139C42C5D7}" type="sibTrans" cxnId="{E0FF7B0C-6EB9-8644-9F67-E614630CE3A7}">
      <dgm:prSet/>
      <dgm:spPr/>
      <dgm:t>
        <a:bodyPr/>
        <a:lstStyle/>
        <a:p>
          <a:endParaRPr lang="en-US"/>
        </a:p>
      </dgm:t>
    </dgm:pt>
    <dgm:pt modelId="{4AD2313F-17BB-724C-BB8C-32A13C0A31A9}">
      <dgm:prSet phldrT="[Text]" custT="1"/>
      <dgm:spPr>
        <a:noFill/>
      </dgm:spPr>
      <dgm:t>
        <a:bodyPr/>
        <a:lstStyle/>
        <a:p>
          <a:r>
            <a:rPr lang="en-US" sz="2400" b="0" dirty="0" smtClean="0">
              <a:solidFill>
                <a:schemeClr val="tx1"/>
              </a:solidFill>
            </a:rPr>
            <a:t>T helper 1 = </a:t>
          </a:r>
          <a:r>
            <a:rPr lang="en-US" sz="2400" b="1" dirty="0" smtClean="0">
              <a:solidFill>
                <a:schemeClr val="tx1"/>
              </a:solidFill>
            </a:rPr>
            <a:t>cytotoxic</a:t>
          </a:r>
          <a:endParaRPr lang="en-US" sz="2400" b="1" dirty="0">
            <a:solidFill>
              <a:schemeClr val="tx1"/>
            </a:solidFill>
          </a:endParaRPr>
        </a:p>
      </dgm:t>
    </dgm:pt>
    <dgm:pt modelId="{76A15F4D-1BE1-4C49-A417-3CE9F38DB695}" type="parTrans" cxnId="{205B41FD-BA4E-424E-8F30-55454B02862E}">
      <dgm:prSet/>
      <dgm:spPr/>
      <dgm:t>
        <a:bodyPr/>
        <a:lstStyle/>
        <a:p>
          <a:endParaRPr lang="en-US"/>
        </a:p>
      </dgm:t>
    </dgm:pt>
    <dgm:pt modelId="{1BEC1C19-FB47-4346-8122-4EEF142FC5E7}" type="sibTrans" cxnId="{205B41FD-BA4E-424E-8F30-55454B02862E}">
      <dgm:prSet/>
      <dgm:spPr/>
      <dgm:t>
        <a:bodyPr/>
        <a:lstStyle/>
        <a:p>
          <a:endParaRPr lang="en-US"/>
        </a:p>
      </dgm:t>
    </dgm:pt>
    <dgm:pt modelId="{5F329507-0F77-E142-BEB4-4DFD5B99BC41}">
      <dgm:prSet phldrT="[Text]" custT="1"/>
      <dgm:spPr>
        <a:noFill/>
      </dgm:spPr>
      <dgm:t>
        <a:bodyPr/>
        <a:lstStyle/>
        <a:p>
          <a:r>
            <a:rPr lang="en-US" sz="2400" b="0" dirty="0" smtClean="0">
              <a:solidFill>
                <a:schemeClr val="tx1"/>
              </a:solidFill>
            </a:rPr>
            <a:t>T helper 2 = </a:t>
          </a:r>
        </a:p>
        <a:p>
          <a:r>
            <a:rPr lang="en-US" sz="2400" b="1" dirty="0" smtClean="0">
              <a:solidFill>
                <a:schemeClr val="tx1"/>
              </a:solidFill>
            </a:rPr>
            <a:t>make antibodies</a:t>
          </a:r>
          <a:endParaRPr lang="en-US" sz="2400" b="1" dirty="0">
            <a:solidFill>
              <a:schemeClr val="tx1"/>
            </a:solidFill>
          </a:endParaRPr>
        </a:p>
      </dgm:t>
    </dgm:pt>
    <dgm:pt modelId="{8583E3E5-8E2B-F747-B2EC-77187F843683}" type="parTrans" cxnId="{70E71900-3FF2-8C49-A559-859E85C2C2DC}">
      <dgm:prSet/>
      <dgm:spPr/>
      <dgm:t>
        <a:bodyPr/>
        <a:lstStyle/>
        <a:p>
          <a:endParaRPr lang="en-US"/>
        </a:p>
      </dgm:t>
    </dgm:pt>
    <dgm:pt modelId="{A790D1F7-9E4D-F847-837A-11B9944AE06A}" type="sibTrans" cxnId="{70E71900-3FF2-8C49-A559-859E85C2C2DC}">
      <dgm:prSet/>
      <dgm:spPr/>
      <dgm:t>
        <a:bodyPr/>
        <a:lstStyle/>
        <a:p>
          <a:endParaRPr lang="en-US"/>
        </a:p>
      </dgm:t>
    </dgm:pt>
    <dgm:pt modelId="{DC9200EA-B88B-2A48-8F03-16EC6DE97A4B}" type="pres">
      <dgm:prSet presAssocID="{882CD4E6-4622-3E4C-B5CE-98DDB5193EB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69BCF8-3E63-6A47-9570-943AD42F76DB}" type="pres">
      <dgm:prSet presAssocID="{882CD4E6-4622-3E4C-B5CE-98DDB5193EB8}" presName="hierFlow" presStyleCnt="0"/>
      <dgm:spPr/>
    </dgm:pt>
    <dgm:pt modelId="{524D494C-918D-E440-828C-7D2AF5842D90}" type="pres">
      <dgm:prSet presAssocID="{882CD4E6-4622-3E4C-B5CE-98DDB5193EB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3AB4AC8-4901-234D-AAD1-A1B5EEF40B63}" type="pres">
      <dgm:prSet presAssocID="{B950AF07-6E84-E444-AEED-6749BC140549}" presName="Name14" presStyleCnt="0"/>
      <dgm:spPr/>
    </dgm:pt>
    <dgm:pt modelId="{55522852-84C9-934C-9BAB-1CC1EA968C3A}" type="pres">
      <dgm:prSet presAssocID="{B950AF07-6E84-E444-AEED-6749BC140549}" presName="level1Shape" presStyleLbl="node0" presStyleIdx="0" presStyleCnt="1" custScaleX="135586" custScaleY="67469" custLinFactNeighborX="692" custLinFactNeighborY="-514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1A1C89-87A4-C54F-8BB3-60F029473C50}" type="pres">
      <dgm:prSet presAssocID="{B950AF07-6E84-E444-AEED-6749BC140549}" presName="hierChild2" presStyleCnt="0"/>
      <dgm:spPr/>
    </dgm:pt>
    <dgm:pt modelId="{DBE69FD8-E481-F143-AC3C-328FA6366E9C}" type="pres">
      <dgm:prSet presAssocID="{B853079E-0520-BB4D-B06A-5912933651A7}" presName="Name19" presStyleLbl="parChTrans1D2" presStyleIdx="0" presStyleCnt="2"/>
      <dgm:spPr/>
      <dgm:t>
        <a:bodyPr/>
        <a:lstStyle/>
        <a:p>
          <a:endParaRPr lang="en-US"/>
        </a:p>
      </dgm:t>
    </dgm:pt>
    <dgm:pt modelId="{ACC4EA32-80BA-074F-97DD-8E85CC9523FA}" type="pres">
      <dgm:prSet presAssocID="{3DF5FE82-3C08-9C47-A3B3-68142D524D3B}" presName="Name21" presStyleCnt="0"/>
      <dgm:spPr/>
    </dgm:pt>
    <dgm:pt modelId="{17104E09-5276-BA4B-A000-F015EF7DECC7}" type="pres">
      <dgm:prSet presAssocID="{3DF5FE82-3C08-9C47-A3B3-68142D524D3B}" presName="level2Shape" presStyleLbl="node2" presStyleIdx="0" presStyleCnt="2" custScaleX="157192" custScaleY="85356" custLinFactNeighborX="1694" custLinFactNeighborY="-62333"/>
      <dgm:spPr/>
      <dgm:t>
        <a:bodyPr/>
        <a:lstStyle/>
        <a:p>
          <a:endParaRPr lang="en-US"/>
        </a:p>
      </dgm:t>
    </dgm:pt>
    <dgm:pt modelId="{632EAE8A-DCB5-2F43-B141-6ED30996B764}" type="pres">
      <dgm:prSet presAssocID="{3DF5FE82-3C08-9C47-A3B3-68142D524D3B}" presName="hierChild3" presStyleCnt="0"/>
      <dgm:spPr/>
    </dgm:pt>
    <dgm:pt modelId="{F2C50EFF-1AFF-9645-8414-77E5C2C255F3}" type="pres">
      <dgm:prSet presAssocID="{7A8B24A6-11DA-BE40-9931-6D3AD77787FC}" presName="Name19" presStyleLbl="parChTrans1D3" presStyleIdx="0" presStyleCnt="2"/>
      <dgm:spPr/>
      <dgm:t>
        <a:bodyPr/>
        <a:lstStyle/>
        <a:p>
          <a:endParaRPr lang="en-US"/>
        </a:p>
      </dgm:t>
    </dgm:pt>
    <dgm:pt modelId="{FACBD165-4E89-474B-B21D-2A5E3D574EBF}" type="pres">
      <dgm:prSet presAssocID="{7DA0B1AA-0D51-5E4A-BCA2-F348D5190E43}" presName="Name21" presStyleCnt="0"/>
      <dgm:spPr/>
    </dgm:pt>
    <dgm:pt modelId="{568C6020-324E-D84E-82E6-7FBC498C6B3B}" type="pres">
      <dgm:prSet presAssocID="{7DA0B1AA-0D51-5E4A-BCA2-F348D5190E43}" presName="level2Shape" presStyleLbl="node3" presStyleIdx="0" presStyleCnt="2" custScaleX="196481" custScaleY="77940" custLinFactNeighborX="1694" custLinFactNeighborY="-62333"/>
      <dgm:spPr/>
      <dgm:t>
        <a:bodyPr/>
        <a:lstStyle/>
        <a:p>
          <a:endParaRPr lang="en-US"/>
        </a:p>
      </dgm:t>
    </dgm:pt>
    <dgm:pt modelId="{4828528D-3B94-E545-BBF1-C2307EB929D7}" type="pres">
      <dgm:prSet presAssocID="{7DA0B1AA-0D51-5E4A-BCA2-F348D5190E43}" presName="hierChild3" presStyleCnt="0"/>
      <dgm:spPr/>
    </dgm:pt>
    <dgm:pt modelId="{60692737-4AAD-604B-96DB-16D7F1E9C374}" type="pres">
      <dgm:prSet presAssocID="{3829D90E-2DFD-C742-A0AB-05FA58E16CEB}" presName="Name19" presStyleLbl="parChTrans1D4" presStyleIdx="0" presStyleCnt="11"/>
      <dgm:spPr/>
      <dgm:t>
        <a:bodyPr/>
        <a:lstStyle/>
        <a:p>
          <a:endParaRPr lang="en-US"/>
        </a:p>
      </dgm:t>
    </dgm:pt>
    <dgm:pt modelId="{AECE35ED-493D-8E43-85DF-01EFC4AE5EA5}" type="pres">
      <dgm:prSet presAssocID="{671B471C-E5E6-054A-A1D7-E0214B656594}" presName="Name21" presStyleCnt="0"/>
      <dgm:spPr/>
    </dgm:pt>
    <dgm:pt modelId="{392F9D30-45CA-FC43-B8B3-5715345DC2FF}" type="pres">
      <dgm:prSet presAssocID="{671B471C-E5E6-054A-A1D7-E0214B656594}" presName="level2Shape" presStyleLbl="node4" presStyleIdx="0" presStyleCnt="11" custScaleX="160221" custScaleY="80233" custLinFactNeighborX="5702" custLinFactNeighborY="-42431"/>
      <dgm:spPr/>
      <dgm:t>
        <a:bodyPr/>
        <a:lstStyle/>
        <a:p>
          <a:endParaRPr lang="en-US"/>
        </a:p>
      </dgm:t>
    </dgm:pt>
    <dgm:pt modelId="{D3059CE2-EF98-4E43-BC7A-B2F4C12694EE}" type="pres">
      <dgm:prSet presAssocID="{671B471C-E5E6-054A-A1D7-E0214B656594}" presName="hierChild3" presStyleCnt="0"/>
      <dgm:spPr/>
    </dgm:pt>
    <dgm:pt modelId="{8CCA4059-4821-BE4E-A69C-79BDFCC62CFA}" type="pres">
      <dgm:prSet presAssocID="{0F5DC302-B83A-2E47-BD96-9953B31C31B0}" presName="Name19" presStyleLbl="parChTrans1D4" presStyleIdx="1" presStyleCnt="11"/>
      <dgm:spPr/>
      <dgm:t>
        <a:bodyPr/>
        <a:lstStyle/>
        <a:p>
          <a:endParaRPr lang="en-US"/>
        </a:p>
      </dgm:t>
    </dgm:pt>
    <dgm:pt modelId="{456F71E2-7176-EC4A-B97A-86492C6AD62B}" type="pres">
      <dgm:prSet presAssocID="{AB885010-88DC-0341-9937-ED0A0472CD01}" presName="Name21" presStyleCnt="0"/>
      <dgm:spPr/>
    </dgm:pt>
    <dgm:pt modelId="{53922C9B-9FC6-B842-912C-D2D45606D98B}" type="pres">
      <dgm:prSet presAssocID="{AB885010-88DC-0341-9937-ED0A0472CD01}" presName="level2Shape" presStyleLbl="node4" presStyleIdx="1" presStyleCnt="11" custScaleX="176822" custScaleY="97273" custLinFactNeighborX="5702" custLinFactNeighborY="-62333"/>
      <dgm:spPr/>
      <dgm:t>
        <a:bodyPr/>
        <a:lstStyle/>
        <a:p>
          <a:endParaRPr lang="en-US"/>
        </a:p>
      </dgm:t>
    </dgm:pt>
    <dgm:pt modelId="{7F62BFD8-F9C6-144E-A1D1-51593E7C3910}" type="pres">
      <dgm:prSet presAssocID="{AB885010-88DC-0341-9937-ED0A0472CD01}" presName="hierChild3" presStyleCnt="0"/>
      <dgm:spPr/>
    </dgm:pt>
    <dgm:pt modelId="{BAEF27C8-9923-274F-AAEB-410A06C594F1}" type="pres">
      <dgm:prSet presAssocID="{9CC2349E-D4BE-C844-B240-830C4478A057}" presName="Name19" presStyleLbl="parChTrans1D4" presStyleIdx="2" presStyleCnt="11"/>
      <dgm:spPr/>
      <dgm:t>
        <a:bodyPr/>
        <a:lstStyle/>
        <a:p>
          <a:endParaRPr lang="en-US"/>
        </a:p>
      </dgm:t>
    </dgm:pt>
    <dgm:pt modelId="{025FC607-6642-F04B-9B3F-2A08195C5CE7}" type="pres">
      <dgm:prSet presAssocID="{10A943A6-9364-7C4A-B079-292088566BF2}" presName="Name21" presStyleCnt="0"/>
      <dgm:spPr/>
    </dgm:pt>
    <dgm:pt modelId="{97091404-3861-494E-9E58-322DAA0BB241}" type="pres">
      <dgm:prSet presAssocID="{10A943A6-9364-7C4A-B079-292088566BF2}" presName="level2Shape" presStyleLbl="node4" presStyleIdx="2" presStyleCnt="11" custScaleX="93621" custScaleY="70278" custLinFactNeighborX="-34378" custLinFactNeighborY="-40653"/>
      <dgm:spPr/>
      <dgm:t>
        <a:bodyPr/>
        <a:lstStyle/>
        <a:p>
          <a:endParaRPr lang="en-US"/>
        </a:p>
      </dgm:t>
    </dgm:pt>
    <dgm:pt modelId="{B1162B7D-2768-CC49-A639-45D8CE87D193}" type="pres">
      <dgm:prSet presAssocID="{10A943A6-9364-7C4A-B079-292088566BF2}" presName="hierChild3" presStyleCnt="0"/>
      <dgm:spPr/>
    </dgm:pt>
    <dgm:pt modelId="{D1E6C1DE-43F3-134F-BB73-923483486E9A}" type="pres">
      <dgm:prSet presAssocID="{F90F09A6-B52B-BF43-9161-F60C4BE7EC5E}" presName="Name19" presStyleLbl="parChTrans1D4" presStyleIdx="3" presStyleCnt="11"/>
      <dgm:spPr/>
      <dgm:t>
        <a:bodyPr/>
        <a:lstStyle/>
        <a:p>
          <a:endParaRPr lang="en-US"/>
        </a:p>
      </dgm:t>
    </dgm:pt>
    <dgm:pt modelId="{8E865F0D-12BA-1440-A8FC-29BE89E09488}" type="pres">
      <dgm:prSet presAssocID="{B51E62BF-E635-0A4F-BABC-BD783B2CB737}" presName="Name21" presStyleCnt="0"/>
      <dgm:spPr/>
    </dgm:pt>
    <dgm:pt modelId="{FDCCB669-CE0B-F64C-A5E4-06AE1DD64E82}" type="pres">
      <dgm:prSet presAssocID="{B51E62BF-E635-0A4F-BABC-BD783B2CB737}" presName="level2Shape" presStyleLbl="node4" presStyleIdx="3" presStyleCnt="11" custScaleX="148233" custScaleY="53995" custLinFactNeighborX="-37990" custLinFactNeighborY="-29813"/>
      <dgm:spPr/>
      <dgm:t>
        <a:bodyPr/>
        <a:lstStyle/>
        <a:p>
          <a:endParaRPr lang="en-US"/>
        </a:p>
      </dgm:t>
    </dgm:pt>
    <dgm:pt modelId="{764593F4-9E78-B643-BDB2-DB1F49B53529}" type="pres">
      <dgm:prSet presAssocID="{B51E62BF-E635-0A4F-BABC-BD783B2CB737}" presName="hierChild3" presStyleCnt="0"/>
      <dgm:spPr/>
    </dgm:pt>
    <dgm:pt modelId="{C20D3457-3FCE-734A-A129-7844C4E37365}" type="pres">
      <dgm:prSet presAssocID="{3EA22AF7-97D3-184A-9330-C5F0CA220412}" presName="Name19" presStyleLbl="parChTrans1D2" presStyleIdx="1" presStyleCnt="2"/>
      <dgm:spPr/>
      <dgm:t>
        <a:bodyPr/>
        <a:lstStyle/>
        <a:p>
          <a:endParaRPr lang="en-US"/>
        </a:p>
      </dgm:t>
    </dgm:pt>
    <dgm:pt modelId="{9616DFEA-2320-7F42-BDBE-4B47A07F7C59}" type="pres">
      <dgm:prSet presAssocID="{FC988930-8714-894C-B318-6423E20260A1}" presName="Name21" presStyleCnt="0"/>
      <dgm:spPr/>
    </dgm:pt>
    <dgm:pt modelId="{FC348A06-20A3-B641-A511-FB14B84FA794}" type="pres">
      <dgm:prSet presAssocID="{FC988930-8714-894C-B318-6423E20260A1}" presName="level2Shape" presStyleLbl="node2" presStyleIdx="1" presStyleCnt="2" custScaleX="293556" custScaleY="33062" custLinFactNeighborX="1694" custLinFactNeighborY="-62333"/>
      <dgm:spPr/>
      <dgm:t>
        <a:bodyPr/>
        <a:lstStyle/>
        <a:p>
          <a:endParaRPr lang="en-US"/>
        </a:p>
      </dgm:t>
    </dgm:pt>
    <dgm:pt modelId="{A565C335-3B72-AF48-91B9-A550A046139F}" type="pres">
      <dgm:prSet presAssocID="{FC988930-8714-894C-B318-6423E20260A1}" presName="hierChild3" presStyleCnt="0"/>
      <dgm:spPr/>
    </dgm:pt>
    <dgm:pt modelId="{0716E5CB-A8EA-434A-87BB-9E6DCFADDF0B}" type="pres">
      <dgm:prSet presAssocID="{35D26D33-3B9B-0746-AC9D-B4C05FB6F2B4}" presName="Name19" presStyleLbl="parChTrans1D3" presStyleIdx="1" presStyleCnt="2"/>
      <dgm:spPr/>
      <dgm:t>
        <a:bodyPr/>
        <a:lstStyle/>
        <a:p>
          <a:endParaRPr lang="en-US"/>
        </a:p>
      </dgm:t>
    </dgm:pt>
    <dgm:pt modelId="{CF69F0C5-19A4-1246-8B49-4D9476773FFF}" type="pres">
      <dgm:prSet presAssocID="{A2B7A057-EFC8-2741-AE94-35A537F3EEA6}" presName="Name21" presStyleCnt="0"/>
      <dgm:spPr/>
    </dgm:pt>
    <dgm:pt modelId="{EEBF7D04-2389-DF46-8088-4778CA8B5A4E}" type="pres">
      <dgm:prSet presAssocID="{A2B7A057-EFC8-2741-AE94-35A537F3EEA6}" presName="level2Shape" presStyleLbl="node3" presStyleIdx="1" presStyleCnt="2" custScaleX="214655" custScaleY="78741" custLinFactNeighborY="-50912"/>
      <dgm:spPr/>
      <dgm:t>
        <a:bodyPr/>
        <a:lstStyle/>
        <a:p>
          <a:endParaRPr lang="en-US"/>
        </a:p>
      </dgm:t>
    </dgm:pt>
    <dgm:pt modelId="{62C02B3C-9A55-294C-88B4-0C9DA7064DB5}" type="pres">
      <dgm:prSet presAssocID="{A2B7A057-EFC8-2741-AE94-35A537F3EEA6}" presName="hierChild3" presStyleCnt="0"/>
      <dgm:spPr/>
    </dgm:pt>
    <dgm:pt modelId="{71F68AFE-BBC5-AA40-8FAF-60A30BEF248C}" type="pres">
      <dgm:prSet presAssocID="{965EA94A-3ACF-864B-9A55-08006FBA8BF5}" presName="Name19" presStyleLbl="parChTrans1D4" presStyleIdx="4" presStyleCnt="11"/>
      <dgm:spPr/>
      <dgm:t>
        <a:bodyPr/>
        <a:lstStyle/>
        <a:p>
          <a:endParaRPr lang="en-US"/>
        </a:p>
      </dgm:t>
    </dgm:pt>
    <dgm:pt modelId="{ED03FA4B-22F4-AD4A-A565-233A7BA33C57}" type="pres">
      <dgm:prSet presAssocID="{E65239CA-AE7B-0942-BAAF-BD4900398F15}" presName="Name21" presStyleCnt="0"/>
      <dgm:spPr/>
    </dgm:pt>
    <dgm:pt modelId="{0FE0038E-A3A1-C943-A694-E69DB1DC7B2F}" type="pres">
      <dgm:prSet presAssocID="{E65239CA-AE7B-0942-BAAF-BD4900398F15}" presName="level2Shape" presStyleLbl="node4" presStyleIdx="4" presStyleCnt="11" custScaleX="136698" custLinFactNeighborY="-50912"/>
      <dgm:spPr/>
      <dgm:t>
        <a:bodyPr/>
        <a:lstStyle/>
        <a:p>
          <a:endParaRPr lang="en-US"/>
        </a:p>
      </dgm:t>
    </dgm:pt>
    <dgm:pt modelId="{A4D01128-21E2-964C-9C9B-1D99A9292636}" type="pres">
      <dgm:prSet presAssocID="{E65239CA-AE7B-0942-BAAF-BD4900398F15}" presName="hierChild3" presStyleCnt="0"/>
      <dgm:spPr/>
    </dgm:pt>
    <dgm:pt modelId="{1DCABF40-9B3F-924F-BB0D-28CBE40BD29E}" type="pres">
      <dgm:prSet presAssocID="{76A15F4D-1BE1-4C49-A417-3CE9F38DB695}" presName="Name19" presStyleLbl="parChTrans1D4" presStyleIdx="5" presStyleCnt="11"/>
      <dgm:spPr/>
      <dgm:t>
        <a:bodyPr/>
        <a:lstStyle/>
        <a:p>
          <a:endParaRPr lang="en-US"/>
        </a:p>
      </dgm:t>
    </dgm:pt>
    <dgm:pt modelId="{9CB5CA59-5E3B-0348-8CA9-381D5D6D4D8E}" type="pres">
      <dgm:prSet presAssocID="{4AD2313F-17BB-724C-BB8C-32A13C0A31A9}" presName="Name21" presStyleCnt="0"/>
      <dgm:spPr/>
    </dgm:pt>
    <dgm:pt modelId="{3E13F2BD-957C-3A4F-B476-24F1D8125481}" type="pres">
      <dgm:prSet presAssocID="{4AD2313F-17BB-724C-BB8C-32A13C0A31A9}" presName="level2Shape" presStyleLbl="node4" presStyleIdx="5" presStyleCnt="11" custScaleX="211417" custLinFactNeighborY="-19902"/>
      <dgm:spPr/>
      <dgm:t>
        <a:bodyPr/>
        <a:lstStyle/>
        <a:p>
          <a:endParaRPr lang="en-US"/>
        </a:p>
      </dgm:t>
    </dgm:pt>
    <dgm:pt modelId="{1E0D3BE1-9B33-D44A-BA7C-223C3847204D}" type="pres">
      <dgm:prSet presAssocID="{4AD2313F-17BB-724C-BB8C-32A13C0A31A9}" presName="hierChild3" presStyleCnt="0"/>
      <dgm:spPr/>
    </dgm:pt>
    <dgm:pt modelId="{87C4DE43-B8FD-DC44-8AAF-46CB1D0A5AFA}" type="pres">
      <dgm:prSet presAssocID="{8583E3E5-8E2B-F747-B2EC-77187F843683}" presName="Name19" presStyleLbl="parChTrans1D4" presStyleIdx="6" presStyleCnt="11"/>
      <dgm:spPr/>
      <dgm:t>
        <a:bodyPr/>
        <a:lstStyle/>
        <a:p>
          <a:endParaRPr lang="en-US"/>
        </a:p>
      </dgm:t>
    </dgm:pt>
    <dgm:pt modelId="{B618C00B-45DC-3C4A-BC32-473438BCEF50}" type="pres">
      <dgm:prSet presAssocID="{5F329507-0F77-E142-BEB4-4DFD5B99BC41}" presName="Name21" presStyleCnt="0"/>
      <dgm:spPr/>
    </dgm:pt>
    <dgm:pt modelId="{E774E368-4B3E-4541-8937-4178868BEBE3}" type="pres">
      <dgm:prSet presAssocID="{5F329507-0F77-E142-BEB4-4DFD5B99BC41}" presName="level2Shape" presStyleLbl="node4" presStyleIdx="6" presStyleCnt="11" custScaleX="221423" custLinFactNeighborY="-19902"/>
      <dgm:spPr/>
      <dgm:t>
        <a:bodyPr/>
        <a:lstStyle/>
        <a:p>
          <a:endParaRPr lang="en-US"/>
        </a:p>
      </dgm:t>
    </dgm:pt>
    <dgm:pt modelId="{A0338202-1507-0C4D-BED9-BA3A12D44B82}" type="pres">
      <dgm:prSet presAssocID="{5F329507-0F77-E142-BEB4-4DFD5B99BC41}" presName="hierChild3" presStyleCnt="0"/>
      <dgm:spPr/>
    </dgm:pt>
    <dgm:pt modelId="{F6E07228-E944-CC4C-9147-AEC50F5AEBE2}" type="pres">
      <dgm:prSet presAssocID="{4AAF945E-AB73-2C4C-8766-41837E765EDF}" presName="Name19" presStyleLbl="parChTrans1D4" presStyleIdx="7" presStyleCnt="11"/>
      <dgm:spPr/>
      <dgm:t>
        <a:bodyPr/>
        <a:lstStyle/>
        <a:p>
          <a:endParaRPr lang="en-US"/>
        </a:p>
      </dgm:t>
    </dgm:pt>
    <dgm:pt modelId="{1960A25E-74F0-664C-B4E8-74CDBBA6D828}" type="pres">
      <dgm:prSet presAssocID="{7B61ADD2-2AEB-7246-94DC-51014C2C5DB5}" presName="Name21" presStyleCnt="0"/>
      <dgm:spPr/>
    </dgm:pt>
    <dgm:pt modelId="{1D5B1E6F-835F-084F-AC2B-A76E82E6EB2C}" type="pres">
      <dgm:prSet presAssocID="{7B61ADD2-2AEB-7246-94DC-51014C2C5DB5}" presName="level2Shape" presStyleLbl="node4" presStyleIdx="7" presStyleCnt="11" custScaleX="139595" custLinFactNeighborY="-50912"/>
      <dgm:spPr/>
      <dgm:t>
        <a:bodyPr/>
        <a:lstStyle/>
        <a:p>
          <a:endParaRPr lang="en-US"/>
        </a:p>
      </dgm:t>
    </dgm:pt>
    <dgm:pt modelId="{B3E07A85-8653-9941-B83A-4390BE120E8E}" type="pres">
      <dgm:prSet presAssocID="{7B61ADD2-2AEB-7246-94DC-51014C2C5DB5}" presName="hierChild3" presStyleCnt="0"/>
      <dgm:spPr/>
    </dgm:pt>
    <dgm:pt modelId="{B29347EF-5E0B-A64F-A119-FC459B60832D}" type="pres">
      <dgm:prSet presAssocID="{4569D30D-AB0B-A14A-A2F6-7EA2D3E48B95}" presName="Name19" presStyleLbl="parChTrans1D4" presStyleIdx="8" presStyleCnt="11"/>
      <dgm:spPr/>
      <dgm:t>
        <a:bodyPr/>
        <a:lstStyle/>
        <a:p>
          <a:endParaRPr lang="en-US"/>
        </a:p>
      </dgm:t>
    </dgm:pt>
    <dgm:pt modelId="{DD6997A0-46BC-0A4C-946F-5E77ADEA09DB}" type="pres">
      <dgm:prSet presAssocID="{61EB4710-3A3D-294F-95AA-34F9EB7312EC}" presName="Name21" presStyleCnt="0"/>
      <dgm:spPr/>
    </dgm:pt>
    <dgm:pt modelId="{96D14C8C-5B4E-8646-AED5-55CA226CA50C}" type="pres">
      <dgm:prSet presAssocID="{61EB4710-3A3D-294F-95AA-34F9EB7312EC}" presName="level2Shape" presStyleLbl="node4" presStyleIdx="8" presStyleCnt="11" custScaleX="169969" custLinFactNeighborY="-19902"/>
      <dgm:spPr/>
      <dgm:t>
        <a:bodyPr/>
        <a:lstStyle/>
        <a:p>
          <a:endParaRPr lang="en-US"/>
        </a:p>
      </dgm:t>
    </dgm:pt>
    <dgm:pt modelId="{AE92280D-29BB-6646-807A-95B1532C0675}" type="pres">
      <dgm:prSet presAssocID="{61EB4710-3A3D-294F-95AA-34F9EB7312EC}" presName="hierChild3" presStyleCnt="0"/>
      <dgm:spPr/>
    </dgm:pt>
    <dgm:pt modelId="{6D4F2E43-B0C8-F24B-950F-DF954F45773A}" type="pres">
      <dgm:prSet presAssocID="{5396D87A-FCE7-A94B-974E-799CFC753FCF}" presName="Name19" presStyleLbl="parChTrans1D4" presStyleIdx="9" presStyleCnt="11"/>
      <dgm:spPr/>
      <dgm:t>
        <a:bodyPr/>
        <a:lstStyle/>
        <a:p>
          <a:endParaRPr lang="en-US"/>
        </a:p>
      </dgm:t>
    </dgm:pt>
    <dgm:pt modelId="{F23FC240-184D-DC4D-B260-278FFDB2F48D}" type="pres">
      <dgm:prSet presAssocID="{60CFD691-F971-D64E-AE98-9B5234028401}" presName="Name21" presStyleCnt="0"/>
      <dgm:spPr/>
    </dgm:pt>
    <dgm:pt modelId="{D76FA01F-91E1-E647-92F3-E5A68213E6AE}" type="pres">
      <dgm:prSet presAssocID="{60CFD691-F971-D64E-AE98-9B5234028401}" presName="level2Shape" presStyleLbl="node4" presStyleIdx="9" presStyleCnt="11" custScaleX="147729" custLinFactNeighborY="-50912"/>
      <dgm:spPr/>
      <dgm:t>
        <a:bodyPr/>
        <a:lstStyle/>
        <a:p>
          <a:endParaRPr lang="en-US"/>
        </a:p>
      </dgm:t>
    </dgm:pt>
    <dgm:pt modelId="{DF52E7AB-9E3B-1641-94D4-D0856B465DD6}" type="pres">
      <dgm:prSet presAssocID="{60CFD691-F971-D64E-AE98-9B5234028401}" presName="hierChild3" presStyleCnt="0"/>
      <dgm:spPr/>
    </dgm:pt>
    <dgm:pt modelId="{E1936787-3D53-EC45-96B1-137D660A6DC3}" type="pres">
      <dgm:prSet presAssocID="{7618C318-5026-7E4B-B6D6-CA88CD645B58}" presName="Name19" presStyleLbl="parChTrans1D4" presStyleIdx="10" presStyleCnt="11"/>
      <dgm:spPr/>
      <dgm:t>
        <a:bodyPr/>
        <a:lstStyle/>
        <a:p>
          <a:endParaRPr lang="en-US"/>
        </a:p>
      </dgm:t>
    </dgm:pt>
    <dgm:pt modelId="{AB41F0C5-9017-4945-9C3B-163D1D35A171}" type="pres">
      <dgm:prSet presAssocID="{42C826BE-F6E2-044E-A06D-1AA95B4FD4F7}" presName="Name21" presStyleCnt="0"/>
      <dgm:spPr/>
    </dgm:pt>
    <dgm:pt modelId="{9C85C12D-D50D-EB46-A134-056E9F687696}" type="pres">
      <dgm:prSet presAssocID="{42C826BE-F6E2-044E-A06D-1AA95B4FD4F7}" presName="level2Shape" presStyleLbl="node4" presStyleIdx="10" presStyleCnt="11" custScaleX="155840" custScaleY="134839" custLinFactNeighborY="-19902"/>
      <dgm:spPr/>
      <dgm:t>
        <a:bodyPr/>
        <a:lstStyle/>
        <a:p>
          <a:endParaRPr lang="en-US"/>
        </a:p>
      </dgm:t>
    </dgm:pt>
    <dgm:pt modelId="{1ECDB96B-AE3A-784A-99B2-B6D8D650E184}" type="pres">
      <dgm:prSet presAssocID="{42C826BE-F6E2-044E-A06D-1AA95B4FD4F7}" presName="hierChild3" presStyleCnt="0"/>
      <dgm:spPr/>
    </dgm:pt>
    <dgm:pt modelId="{FC957EE2-9929-1449-8869-1A9962413FB0}" type="pres">
      <dgm:prSet presAssocID="{882CD4E6-4622-3E4C-B5CE-98DDB5193EB8}" presName="bgShapesFlow" presStyleCnt="0"/>
      <dgm:spPr/>
    </dgm:pt>
  </dgm:ptLst>
  <dgm:cxnLst>
    <dgm:cxn modelId="{D8DF4B17-D363-224B-ABC5-3CB68671083F}" type="presOf" srcId="{5396D87A-FCE7-A94B-974E-799CFC753FCF}" destId="{6D4F2E43-B0C8-F24B-950F-DF954F45773A}" srcOrd="0" destOrd="0" presId="urn:microsoft.com/office/officeart/2005/8/layout/hierarchy6"/>
    <dgm:cxn modelId="{A448F1EC-07AC-AC4E-8D55-912F6A67CEA5}" type="presOf" srcId="{F90F09A6-B52B-BF43-9161-F60C4BE7EC5E}" destId="{D1E6C1DE-43F3-134F-BB73-923483486E9A}" srcOrd="0" destOrd="0" presId="urn:microsoft.com/office/officeart/2005/8/layout/hierarchy6"/>
    <dgm:cxn modelId="{4FBCF790-AB3C-F747-81CF-10AEA8BA5E80}" srcId="{B950AF07-6E84-E444-AEED-6749BC140549}" destId="{FC988930-8714-894C-B318-6423E20260A1}" srcOrd="1" destOrd="0" parTransId="{3EA22AF7-97D3-184A-9330-C5F0CA220412}" sibTransId="{E8E6125C-0820-CA40-81EA-B1821F7CD182}"/>
    <dgm:cxn modelId="{1B85436C-09A8-954D-90E6-7BF91D8EE096}" type="presOf" srcId="{35D26D33-3B9B-0746-AC9D-B4C05FB6F2B4}" destId="{0716E5CB-A8EA-434A-87BB-9E6DCFADDF0B}" srcOrd="0" destOrd="0" presId="urn:microsoft.com/office/officeart/2005/8/layout/hierarchy6"/>
    <dgm:cxn modelId="{45E8D7FA-1188-E14E-BCDC-2A3F29B8CFDC}" type="presOf" srcId="{B51E62BF-E635-0A4F-BABC-BD783B2CB737}" destId="{FDCCB669-CE0B-F64C-A5E4-06AE1DD64E82}" srcOrd="0" destOrd="0" presId="urn:microsoft.com/office/officeart/2005/8/layout/hierarchy6"/>
    <dgm:cxn modelId="{ACF134E7-E359-D544-B764-B47E44E7D354}" type="presOf" srcId="{3EA22AF7-97D3-184A-9330-C5F0CA220412}" destId="{C20D3457-3FCE-734A-A129-7844C4E37365}" srcOrd="0" destOrd="0" presId="urn:microsoft.com/office/officeart/2005/8/layout/hierarchy6"/>
    <dgm:cxn modelId="{202D0836-DEEA-0B48-A0CC-8C128CD62226}" srcId="{7DA0B1AA-0D51-5E4A-BCA2-F348D5190E43}" destId="{10A943A6-9364-7C4A-B079-292088566BF2}" srcOrd="1" destOrd="0" parTransId="{9CC2349E-D4BE-C844-B240-830C4478A057}" sibTransId="{6147BB89-79DA-E247-9D86-06D2BF60F9BB}"/>
    <dgm:cxn modelId="{A872EE97-E31E-C34B-AA0E-964909535F56}" type="presOf" srcId="{4AD2313F-17BB-724C-BB8C-32A13C0A31A9}" destId="{3E13F2BD-957C-3A4F-B476-24F1D8125481}" srcOrd="0" destOrd="0" presId="urn:microsoft.com/office/officeart/2005/8/layout/hierarchy6"/>
    <dgm:cxn modelId="{3C5BA8F6-BE6D-C744-AB67-2A89E077516E}" type="presOf" srcId="{8583E3E5-8E2B-F747-B2EC-77187F843683}" destId="{87C4DE43-B8FD-DC44-8AAF-46CB1D0A5AFA}" srcOrd="0" destOrd="0" presId="urn:microsoft.com/office/officeart/2005/8/layout/hierarchy6"/>
    <dgm:cxn modelId="{C85B9B1A-C6C1-8545-AF9E-8DD00A2B6BD1}" type="presOf" srcId="{7B61ADD2-2AEB-7246-94DC-51014C2C5DB5}" destId="{1D5B1E6F-835F-084F-AC2B-A76E82E6EB2C}" srcOrd="0" destOrd="0" presId="urn:microsoft.com/office/officeart/2005/8/layout/hierarchy6"/>
    <dgm:cxn modelId="{64FA43BF-813B-B548-989C-1174007C3E21}" type="presOf" srcId="{7A8B24A6-11DA-BE40-9931-6D3AD77787FC}" destId="{F2C50EFF-1AFF-9645-8414-77E5C2C255F3}" srcOrd="0" destOrd="0" presId="urn:microsoft.com/office/officeart/2005/8/layout/hierarchy6"/>
    <dgm:cxn modelId="{FAE0B964-515D-5A46-AE0F-CE742660A444}" type="presOf" srcId="{E65239CA-AE7B-0942-BAAF-BD4900398F15}" destId="{0FE0038E-A3A1-C943-A694-E69DB1DC7B2F}" srcOrd="0" destOrd="0" presId="urn:microsoft.com/office/officeart/2005/8/layout/hierarchy6"/>
    <dgm:cxn modelId="{F8B3EA8C-11FE-0741-BBE2-41D87431C5B9}" srcId="{3DF5FE82-3C08-9C47-A3B3-68142D524D3B}" destId="{7DA0B1AA-0D51-5E4A-BCA2-F348D5190E43}" srcOrd="0" destOrd="0" parTransId="{7A8B24A6-11DA-BE40-9931-6D3AD77787FC}" sibTransId="{88FFC62B-696C-9B4B-8088-3BD1219B83EE}"/>
    <dgm:cxn modelId="{E478B778-E72A-0046-9BFD-C6129F135B3D}" type="presOf" srcId="{3829D90E-2DFD-C742-A0AB-05FA58E16CEB}" destId="{60692737-4AAD-604B-96DB-16D7F1E9C374}" srcOrd="0" destOrd="0" presId="urn:microsoft.com/office/officeart/2005/8/layout/hierarchy6"/>
    <dgm:cxn modelId="{3DC2C506-02C2-054C-AB22-31DA029338C8}" type="presOf" srcId="{965EA94A-3ACF-864B-9A55-08006FBA8BF5}" destId="{71F68AFE-BBC5-AA40-8FAF-60A30BEF248C}" srcOrd="0" destOrd="0" presId="urn:microsoft.com/office/officeart/2005/8/layout/hierarchy6"/>
    <dgm:cxn modelId="{C70C331D-9F9C-4A41-8C93-FB9AAF79812A}" type="presOf" srcId="{AB885010-88DC-0341-9937-ED0A0472CD01}" destId="{53922C9B-9FC6-B842-912C-D2D45606D98B}" srcOrd="0" destOrd="0" presId="urn:microsoft.com/office/officeart/2005/8/layout/hierarchy6"/>
    <dgm:cxn modelId="{99A4CF33-A561-9A49-99BA-22A58BBD1BEE}" srcId="{A2B7A057-EFC8-2741-AE94-35A537F3EEA6}" destId="{60CFD691-F971-D64E-AE98-9B5234028401}" srcOrd="2" destOrd="0" parTransId="{5396D87A-FCE7-A94B-974E-799CFC753FCF}" sibTransId="{B096CF2C-61CE-0842-BAD4-7473E3531ADB}"/>
    <dgm:cxn modelId="{70E71900-3FF2-8C49-A559-859E85C2C2DC}" srcId="{E65239CA-AE7B-0942-BAAF-BD4900398F15}" destId="{5F329507-0F77-E142-BEB4-4DFD5B99BC41}" srcOrd="1" destOrd="0" parTransId="{8583E3E5-8E2B-F747-B2EC-77187F843683}" sibTransId="{A790D1F7-9E4D-F847-837A-11B9944AE06A}"/>
    <dgm:cxn modelId="{0FDF8206-078D-7D48-87B9-727AC5293952}" type="presOf" srcId="{76A15F4D-1BE1-4C49-A417-3CE9F38DB695}" destId="{1DCABF40-9B3F-924F-BB0D-28CBE40BD29E}" srcOrd="0" destOrd="0" presId="urn:microsoft.com/office/officeart/2005/8/layout/hierarchy6"/>
    <dgm:cxn modelId="{1BC037D0-9BEA-B34B-BA97-58E7192B9293}" type="presOf" srcId="{60CFD691-F971-D64E-AE98-9B5234028401}" destId="{D76FA01F-91E1-E647-92F3-E5A68213E6AE}" srcOrd="0" destOrd="0" presId="urn:microsoft.com/office/officeart/2005/8/layout/hierarchy6"/>
    <dgm:cxn modelId="{D0EB9AF2-713A-C341-85AE-A78708AB32D2}" type="presOf" srcId="{4569D30D-AB0B-A14A-A2F6-7EA2D3E48B95}" destId="{B29347EF-5E0B-A64F-A119-FC459B60832D}" srcOrd="0" destOrd="0" presId="urn:microsoft.com/office/officeart/2005/8/layout/hierarchy6"/>
    <dgm:cxn modelId="{39DCA7FF-8EE8-6C4F-9B9A-655680F76EA2}" srcId="{A2B7A057-EFC8-2741-AE94-35A537F3EEA6}" destId="{7B61ADD2-2AEB-7246-94DC-51014C2C5DB5}" srcOrd="1" destOrd="0" parTransId="{4AAF945E-AB73-2C4C-8766-41837E765EDF}" sibTransId="{4ACECE9D-7BB7-7F44-995E-19E23D7E4750}"/>
    <dgm:cxn modelId="{2270F267-0C67-DC4D-BD28-507269B672D3}" srcId="{60CFD691-F971-D64E-AE98-9B5234028401}" destId="{42C826BE-F6E2-044E-A06D-1AA95B4FD4F7}" srcOrd="0" destOrd="0" parTransId="{7618C318-5026-7E4B-B6D6-CA88CD645B58}" sibTransId="{6E139C3C-2049-844E-9E02-D47923FD5E28}"/>
    <dgm:cxn modelId="{3A1B5367-A889-C646-9F2A-41FA7F05E9C1}" srcId="{FC988930-8714-894C-B318-6423E20260A1}" destId="{A2B7A057-EFC8-2741-AE94-35A537F3EEA6}" srcOrd="0" destOrd="0" parTransId="{35D26D33-3B9B-0746-AC9D-B4C05FB6F2B4}" sibTransId="{AC5B11D9-6734-0141-8C94-978BBCD2B202}"/>
    <dgm:cxn modelId="{8BDB165A-0618-5547-85A6-8A7239437711}" type="presOf" srcId="{FC988930-8714-894C-B318-6423E20260A1}" destId="{FC348A06-20A3-B641-A511-FB14B84FA794}" srcOrd="0" destOrd="0" presId="urn:microsoft.com/office/officeart/2005/8/layout/hierarchy6"/>
    <dgm:cxn modelId="{17072E73-F578-434D-AFD1-B000032EF544}" type="presOf" srcId="{671B471C-E5E6-054A-A1D7-E0214B656594}" destId="{392F9D30-45CA-FC43-B8B3-5715345DC2FF}" srcOrd="0" destOrd="0" presId="urn:microsoft.com/office/officeart/2005/8/layout/hierarchy6"/>
    <dgm:cxn modelId="{38895D67-6B5A-C840-9F36-D57EF0B27E1F}" type="presOf" srcId="{B853079E-0520-BB4D-B06A-5912933651A7}" destId="{DBE69FD8-E481-F143-AC3C-328FA6366E9C}" srcOrd="0" destOrd="0" presId="urn:microsoft.com/office/officeart/2005/8/layout/hierarchy6"/>
    <dgm:cxn modelId="{ED302AF5-3179-B144-86C4-637663E22177}" srcId="{7DA0B1AA-0D51-5E4A-BCA2-F348D5190E43}" destId="{671B471C-E5E6-054A-A1D7-E0214B656594}" srcOrd="0" destOrd="0" parTransId="{3829D90E-2DFD-C742-A0AB-05FA58E16CEB}" sibTransId="{AE13EEC8-9888-E54F-9A06-E7A0497E957A}"/>
    <dgm:cxn modelId="{724B8060-9932-F045-B7F3-7BFACB6AE530}" type="presOf" srcId="{0F5DC302-B83A-2E47-BD96-9953B31C31B0}" destId="{8CCA4059-4821-BE4E-A69C-79BDFCC62CFA}" srcOrd="0" destOrd="0" presId="urn:microsoft.com/office/officeart/2005/8/layout/hierarchy6"/>
    <dgm:cxn modelId="{35C881E3-0B49-7D48-852E-C3926BB1F1ED}" type="presOf" srcId="{3DF5FE82-3C08-9C47-A3B3-68142D524D3B}" destId="{17104E09-5276-BA4B-A000-F015EF7DECC7}" srcOrd="0" destOrd="0" presId="urn:microsoft.com/office/officeart/2005/8/layout/hierarchy6"/>
    <dgm:cxn modelId="{65AD78DE-C182-4D42-9B35-B5B3120090A1}" type="presOf" srcId="{A2B7A057-EFC8-2741-AE94-35A537F3EEA6}" destId="{EEBF7D04-2389-DF46-8088-4778CA8B5A4E}" srcOrd="0" destOrd="0" presId="urn:microsoft.com/office/officeart/2005/8/layout/hierarchy6"/>
    <dgm:cxn modelId="{3CC88527-B10C-3240-817F-1DB564AE593E}" type="presOf" srcId="{42C826BE-F6E2-044E-A06D-1AA95B4FD4F7}" destId="{9C85C12D-D50D-EB46-A134-056E9F687696}" srcOrd="0" destOrd="0" presId="urn:microsoft.com/office/officeart/2005/8/layout/hierarchy6"/>
    <dgm:cxn modelId="{7E9DF7D0-27E1-B245-B0C2-08C6DFDC8F71}" srcId="{882CD4E6-4622-3E4C-B5CE-98DDB5193EB8}" destId="{B950AF07-6E84-E444-AEED-6749BC140549}" srcOrd="0" destOrd="0" parTransId="{4EB64A48-1A2F-BF47-91FC-1C6E61106BF0}" sibTransId="{B6E1764C-B155-5A45-B0EE-CA22E3854351}"/>
    <dgm:cxn modelId="{7161ABF8-77C1-7740-8560-6B773328DB03}" type="presOf" srcId="{882CD4E6-4622-3E4C-B5CE-98DDB5193EB8}" destId="{DC9200EA-B88B-2A48-8F03-16EC6DE97A4B}" srcOrd="0" destOrd="0" presId="urn:microsoft.com/office/officeart/2005/8/layout/hierarchy6"/>
    <dgm:cxn modelId="{71733E67-E394-8F4B-9E92-5C54D1ABEB00}" type="presOf" srcId="{7DA0B1AA-0D51-5E4A-BCA2-F348D5190E43}" destId="{568C6020-324E-D84E-82E6-7FBC498C6B3B}" srcOrd="0" destOrd="0" presId="urn:microsoft.com/office/officeart/2005/8/layout/hierarchy6"/>
    <dgm:cxn modelId="{205B41FD-BA4E-424E-8F30-55454B02862E}" srcId="{E65239CA-AE7B-0942-BAAF-BD4900398F15}" destId="{4AD2313F-17BB-724C-BB8C-32A13C0A31A9}" srcOrd="0" destOrd="0" parTransId="{76A15F4D-1BE1-4C49-A417-3CE9F38DB695}" sibTransId="{1BEC1C19-FB47-4346-8122-4EEF142FC5E7}"/>
    <dgm:cxn modelId="{5CB03FBC-DAF0-F74F-9801-A74B41A0281C}" type="presOf" srcId="{10A943A6-9364-7C4A-B079-292088566BF2}" destId="{97091404-3861-494E-9E58-322DAA0BB241}" srcOrd="0" destOrd="0" presId="urn:microsoft.com/office/officeart/2005/8/layout/hierarchy6"/>
    <dgm:cxn modelId="{6916E05F-D263-CA42-88E2-1A0B10F92B55}" srcId="{10A943A6-9364-7C4A-B079-292088566BF2}" destId="{B51E62BF-E635-0A4F-BABC-BD783B2CB737}" srcOrd="0" destOrd="0" parTransId="{F90F09A6-B52B-BF43-9161-F60C4BE7EC5E}" sibTransId="{D24CD3BE-AB26-2045-86AB-3B9AC3C01009}"/>
    <dgm:cxn modelId="{5F6A9F5D-F1A8-884D-8299-C52365EA8D94}" srcId="{671B471C-E5E6-054A-A1D7-E0214B656594}" destId="{AB885010-88DC-0341-9937-ED0A0472CD01}" srcOrd="0" destOrd="0" parTransId="{0F5DC302-B83A-2E47-BD96-9953B31C31B0}" sibTransId="{5B8C5B35-34EB-0A43-BE42-DED40E7858EC}"/>
    <dgm:cxn modelId="{90E05A20-BECD-9248-9732-14703DB33900}" srcId="{B950AF07-6E84-E444-AEED-6749BC140549}" destId="{3DF5FE82-3C08-9C47-A3B3-68142D524D3B}" srcOrd="0" destOrd="0" parTransId="{B853079E-0520-BB4D-B06A-5912933651A7}" sibTransId="{86F0FEC2-8AF0-C043-BC03-546EF690D787}"/>
    <dgm:cxn modelId="{F1F1F1FF-35BE-164E-81CF-734399C77B50}" type="presOf" srcId="{9CC2349E-D4BE-C844-B240-830C4478A057}" destId="{BAEF27C8-9923-274F-AAEB-410A06C594F1}" srcOrd="0" destOrd="0" presId="urn:microsoft.com/office/officeart/2005/8/layout/hierarchy6"/>
    <dgm:cxn modelId="{D54C963C-1BA7-4245-B3B0-62A792A59EAB}" type="presOf" srcId="{5F329507-0F77-E142-BEB4-4DFD5B99BC41}" destId="{E774E368-4B3E-4541-8937-4178868BEBE3}" srcOrd="0" destOrd="0" presId="urn:microsoft.com/office/officeart/2005/8/layout/hierarchy6"/>
    <dgm:cxn modelId="{AC3A7AE2-8EBD-6245-BC3B-DCE6BE4EDDAD}" type="presOf" srcId="{7618C318-5026-7E4B-B6D6-CA88CD645B58}" destId="{E1936787-3D53-EC45-96B1-137D660A6DC3}" srcOrd="0" destOrd="0" presId="urn:microsoft.com/office/officeart/2005/8/layout/hierarchy6"/>
    <dgm:cxn modelId="{E44C803A-5E7D-C345-BC8B-39187CBF42FC}" type="presOf" srcId="{4AAF945E-AB73-2C4C-8766-41837E765EDF}" destId="{F6E07228-E944-CC4C-9147-AEC50F5AEBE2}" srcOrd="0" destOrd="0" presId="urn:microsoft.com/office/officeart/2005/8/layout/hierarchy6"/>
    <dgm:cxn modelId="{A007CEB0-3DE1-1D44-A2B4-51260E707A12}" srcId="{A2B7A057-EFC8-2741-AE94-35A537F3EEA6}" destId="{E65239CA-AE7B-0942-BAAF-BD4900398F15}" srcOrd="0" destOrd="0" parTransId="{965EA94A-3ACF-864B-9A55-08006FBA8BF5}" sibTransId="{EC7D519B-9E01-7C48-A92A-12BDC0AE7C8E}"/>
    <dgm:cxn modelId="{0F11E7F5-9B0A-794B-8975-0F4E00F0B31A}" type="presOf" srcId="{B950AF07-6E84-E444-AEED-6749BC140549}" destId="{55522852-84C9-934C-9BAB-1CC1EA968C3A}" srcOrd="0" destOrd="0" presId="urn:microsoft.com/office/officeart/2005/8/layout/hierarchy6"/>
    <dgm:cxn modelId="{E0FF7B0C-6EB9-8644-9F67-E614630CE3A7}" srcId="{7B61ADD2-2AEB-7246-94DC-51014C2C5DB5}" destId="{61EB4710-3A3D-294F-95AA-34F9EB7312EC}" srcOrd="0" destOrd="0" parTransId="{4569D30D-AB0B-A14A-A2F6-7EA2D3E48B95}" sibTransId="{FBA04568-415D-2442-9E82-7F139C42C5D7}"/>
    <dgm:cxn modelId="{4FDBD9A2-DD0A-4D42-8EE9-FE1CF0153FFD}" type="presOf" srcId="{61EB4710-3A3D-294F-95AA-34F9EB7312EC}" destId="{96D14C8C-5B4E-8646-AED5-55CA226CA50C}" srcOrd="0" destOrd="0" presId="urn:microsoft.com/office/officeart/2005/8/layout/hierarchy6"/>
    <dgm:cxn modelId="{006C1C2A-95EE-9644-AA9E-3FA247ED7525}" type="presParOf" srcId="{DC9200EA-B88B-2A48-8F03-16EC6DE97A4B}" destId="{E869BCF8-3E63-6A47-9570-943AD42F76DB}" srcOrd="0" destOrd="0" presId="urn:microsoft.com/office/officeart/2005/8/layout/hierarchy6"/>
    <dgm:cxn modelId="{7AD1A3FD-DAEF-374D-8E29-0D6364421FEA}" type="presParOf" srcId="{E869BCF8-3E63-6A47-9570-943AD42F76DB}" destId="{524D494C-918D-E440-828C-7D2AF5842D90}" srcOrd="0" destOrd="0" presId="urn:microsoft.com/office/officeart/2005/8/layout/hierarchy6"/>
    <dgm:cxn modelId="{F8E7C3D7-FC08-7C4A-A8B7-5945339DC8E4}" type="presParOf" srcId="{524D494C-918D-E440-828C-7D2AF5842D90}" destId="{23AB4AC8-4901-234D-AAD1-A1B5EEF40B63}" srcOrd="0" destOrd="0" presId="urn:microsoft.com/office/officeart/2005/8/layout/hierarchy6"/>
    <dgm:cxn modelId="{EE32B9C1-9066-C346-BE0F-41946F17B3E6}" type="presParOf" srcId="{23AB4AC8-4901-234D-AAD1-A1B5EEF40B63}" destId="{55522852-84C9-934C-9BAB-1CC1EA968C3A}" srcOrd="0" destOrd="0" presId="urn:microsoft.com/office/officeart/2005/8/layout/hierarchy6"/>
    <dgm:cxn modelId="{F91C3A2B-2233-ED46-8A77-EF50E863A609}" type="presParOf" srcId="{23AB4AC8-4901-234D-AAD1-A1B5EEF40B63}" destId="{DA1A1C89-87A4-C54F-8BB3-60F029473C50}" srcOrd="1" destOrd="0" presId="urn:microsoft.com/office/officeart/2005/8/layout/hierarchy6"/>
    <dgm:cxn modelId="{35F27539-D215-4648-93A3-17DC1E64DE02}" type="presParOf" srcId="{DA1A1C89-87A4-C54F-8BB3-60F029473C50}" destId="{DBE69FD8-E481-F143-AC3C-328FA6366E9C}" srcOrd="0" destOrd="0" presId="urn:microsoft.com/office/officeart/2005/8/layout/hierarchy6"/>
    <dgm:cxn modelId="{7EDB5B51-F162-924B-BE81-D91C552225C7}" type="presParOf" srcId="{DA1A1C89-87A4-C54F-8BB3-60F029473C50}" destId="{ACC4EA32-80BA-074F-97DD-8E85CC9523FA}" srcOrd="1" destOrd="0" presId="urn:microsoft.com/office/officeart/2005/8/layout/hierarchy6"/>
    <dgm:cxn modelId="{AC96BF3C-4A2D-DE45-88DA-CF5B2DD640A2}" type="presParOf" srcId="{ACC4EA32-80BA-074F-97DD-8E85CC9523FA}" destId="{17104E09-5276-BA4B-A000-F015EF7DECC7}" srcOrd="0" destOrd="0" presId="urn:microsoft.com/office/officeart/2005/8/layout/hierarchy6"/>
    <dgm:cxn modelId="{087461A7-E7C0-D742-B0BC-E8966EA721F7}" type="presParOf" srcId="{ACC4EA32-80BA-074F-97DD-8E85CC9523FA}" destId="{632EAE8A-DCB5-2F43-B141-6ED30996B764}" srcOrd="1" destOrd="0" presId="urn:microsoft.com/office/officeart/2005/8/layout/hierarchy6"/>
    <dgm:cxn modelId="{8CF70AE6-A103-6B40-8511-D558DF34A6EF}" type="presParOf" srcId="{632EAE8A-DCB5-2F43-B141-6ED30996B764}" destId="{F2C50EFF-1AFF-9645-8414-77E5C2C255F3}" srcOrd="0" destOrd="0" presId="urn:microsoft.com/office/officeart/2005/8/layout/hierarchy6"/>
    <dgm:cxn modelId="{E1144085-BA66-694C-B24D-033D037ED4F0}" type="presParOf" srcId="{632EAE8A-DCB5-2F43-B141-6ED30996B764}" destId="{FACBD165-4E89-474B-B21D-2A5E3D574EBF}" srcOrd="1" destOrd="0" presId="urn:microsoft.com/office/officeart/2005/8/layout/hierarchy6"/>
    <dgm:cxn modelId="{9BA050D2-D065-BD4D-B9E8-F7D911B49063}" type="presParOf" srcId="{FACBD165-4E89-474B-B21D-2A5E3D574EBF}" destId="{568C6020-324E-D84E-82E6-7FBC498C6B3B}" srcOrd="0" destOrd="0" presId="urn:microsoft.com/office/officeart/2005/8/layout/hierarchy6"/>
    <dgm:cxn modelId="{C8907EA2-D547-3340-B996-F31840EAB4BD}" type="presParOf" srcId="{FACBD165-4E89-474B-B21D-2A5E3D574EBF}" destId="{4828528D-3B94-E545-BBF1-C2307EB929D7}" srcOrd="1" destOrd="0" presId="urn:microsoft.com/office/officeart/2005/8/layout/hierarchy6"/>
    <dgm:cxn modelId="{E7B8AF79-6394-B246-988A-F83ECD75A7D3}" type="presParOf" srcId="{4828528D-3B94-E545-BBF1-C2307EB929D7}" destId="{60692737-4AAD-604B-96DB-16D7F1E9C374}" srcOrd="0" destOrd="0" presId="urn:microsoft.com/office/officeart/2005/8/layout/hierarchy6"/>
    <dgm:cxn modelId="{DE54BD53-B9F5-1543-86FC-F3A1CA3D9239}" type="presParOf" srcId="{4828528D-3B94-E545-BBF1-C2307EB929D7}" destId="{AECE35ED-493D-8E43-85DF-01EFC4AE5EA5}" srcOrd="1" destOrd="0" presId="urn:microsoft.com/office/officeart/2005/8/layout/hierarchy6"/>
    <dgm:cxn modelId="{88C64446-B25C-1C4B-AE21-6D40BE39BDB7}" type="presParOf" srcId="{AECE35ED-493D-8E43-85DF-01EFC4AE5EA5}" destId="{392F9D30-45CA-FC43-B8B3-5715345DC2FF}" srcOrd="0" destOrd="0" presId="urn:microsoft.com/office/officeart/2005/8/layout/hierarchy6"/>
    <dgm:cxn modelId="{1F3C5D05-A93A-F441-A190-5E34A18050FE}" type="presParOf" srcId="{AECE35ED-493D-8E43-85DF-01EFC4AE5EA5}" destId="{D3059CE2-EF98-4E43-BC7A-B2F4C12694EE}" srcOrd="1" destOrd="0" presId="urn:microsoft.com/office/officeart/2005/8/layout/hierarchy6"/>
    <dgm:cxn modelId="{9709E776-4480-7644-9B4B-AEC2BC0F5AF8}" type="presParOf" srcId="{D3059CE2-EF98-4E43-BC7A-B2F4C12694EE}" destId="{8CCA4059-4821-BE4E-A69C-79BDFCC62CFA}" srcOrd="0" destOrd="0" presId="urn:microsoft.com/office/officeart/2005/8/layout/hierarchy6"/>
    <dgm:cxn modelId="{32A52DBE-D59E-E944-ABF7-C60B27EDE369}" type="presParOf" srcId="{D3059CE2-EF98-4E43-BC7A-B2F4C12694EE}" destId="{456F71E2-7176-EC4A-B97A-86492C6AD62B}" srcOrd="1" destOrd="0" presId="urn:microsoft.com/office/officeart/2005/8/layout/hierarchy6"/>
    <dgm:cxn modelId="{E52F190B-4F95-DD4A-BF69-5FAB8C41C386}" type="presParOf" srcId="{456F71E2-7176-EC4A-B97A-86492C6AD62B}" destId="{53922C9B-9FC6-B842-912C-D2D45606D98B}" srcOrd="0" destOrd="0" presId="urn:microsoft.com/office/officeart/2005/8/layout/hierarchy6"/>
    <dgm:cxn modelId="{630E1240-0100-A943-9D9C-0FBDA08E6466}" type="presParOf" srcId="{456F71E2-7176-EC4A-B97A-86492C6AD62B}" destId="{7F62BFD8-F9C6-144E-A1D1-51593E7C3910}" srcOrd="1" destOrd="0" presId="urn:microsoft.com/office/officeart/2005/8/layout/hierarchy6"/>
    <dgm:cxn modelId="{621826E1-FAFA-B149-B8AB-08D80A06D60A}" type="presParOf" srcId="{4828528D-3B94-E545-BBF1-C2307EB929D7}" destId="{BAEF27C8-9923-274F-AAEB-410A06C594F1}" srcOrd="2" destOrd="0" presId="urn:microsoft.com/office/officeart/2005/8/layout/hierarchy6"/>
    <dgm:cxn modelId="{B1F8AAD9-8A51-304C-9AE6-EFD5F70622C1}" type="presParOf" srcId="{4828528D-3B94-E545-BBF1-C2307EB929D7}" destId="{025FC607-6642-F04B-9B3F-2A08195C5CE7}" srcOrd="3" destOrd="0" presId="urn:microsoft.com/office/officeart/2005/8/layout/hierarchy6"/>
    <dgm:cxn modelId="{25F3917E-1FCE-0E40-A045-6CCA66835DCB}" type="presParOf" srcId="{025FC607-6642-F04B-9B3F-2A08195C5CE7}" destId="{97091404-3861-494E-9E58-322DAA0BB241}" srcOrd="0" destOrd="0" presId="urn:microsoft.com/office/officeart/2005/8/layout/hierarchy6"/>
    <dgm:cxn modelId="{E5E5A4C2-3965-FA4E-805B-8FA8DBE6DD43}" type="presParOf" srcId="{025FC607-6642-F04B-9B3F-2A08195C5CE7}" destId="{B1162B7D-2768-CC49-A639-45D8CE87D193}" srcOrd="1" destOrd="0" presId="urn:microsoft.com/office/officeart/2005/8/layout/hierarchy6"/>
    <dgm:cxn modelId="{C3F467CA-99A9-6444-B2A7-6614BCEA0494}" type="presParOf" srcId="{B1162B7D-2768-CC49-A639-45D8CE87D193}" destId="{D1E6C1DE-43F3-134F-BB73-923483486E9A}" srcOrd="0" destOrd="0" presId="urn:microsoft.com/office/officeart/2005/8/layout/hierarchy6"/>
    <dgm:cxn modelId="{03BCB6A5-5902-BC42-A5A1-7E099664286A}" type="presParOf" srcId="{B1162B7D-2768-CC49-A639-45D8CE87D193}" destId="{8E865F0D-12BA-1440-A8FC-29BE89E09488}" srcOrd="1" destOrd="0" presId="urn:microsoft.com/office/officeart/2005/8/layout/hierarchy6"/>
    <dgm:cxn modelId="{DE30EA1A-E522-0D42-8B41-B143E9CAED78}" type="presParOf" srcId="{8E865F0D-12BA-1440-A8FC-29BE89E09488}" destId="{FDCCB669-CE0B-F64C-A5E4-06AE1DD64E82}" srcOrd="0" destOrd="0" presId="urn:microsoft.com/office/officeart/2005/8/layout/hierarchy6"/>
    <dgm:cxn modelId="{5D5FAF25-FB67-9249-B24A-C41B5BF3F762}" type="presParOf" srcId="{8E865F0D-12BA-1440-A8FC-29BE89E09488}" destId="{764593F4-9E78-B643-BDB2-DB1F49B53529}" srcOrd="1" destOrd="0" presId="urn:microsoft.com/office/officeart/2005/8/layout/hierarchy6"/>
    <dgm:cxn modelId="{8C904AE7-BD31-8946-84F7-8B6BCDC2B205}" type="presParOf" srcId="{DA1A1C89-87A4-C54F-8BB3-60F029473C50}" destId="{C20D3457-3FCE-734A-A129-7844C4E37365}" srcOrd="2" destOrd="0" presId="urn:microsoft.com/office/officeart/2005/8/layout/hierarchy6"/>
    <dgm:cxn modelId="{DE3B6326-7816-CC47-BE9B-24DEA9C2661B}" type="presParOf" srcId="{DA1A1C89-87A4-C54F-8BB3-60F029473C50}" destId="{9616DFEA-2320-7F42-BDBE-4B47A07F7C59}" srcOrd="3" destOrd="0" presId="urn:microsoft.com/office/officeart/2005/8/layout/hierarchy6"/>
    <dgm:cxn modelId="{586618CA-E1E3-5649-8D2E-7F264989126F}" type="presParOf" srcId="{9616DFEA-2320-7F42-BDBE-4B47A07F7C59}" destId="{FC348A06-20A3-B641-A511-FB14B84FA794}" srcOrd="0" destOrd="0" presId="urn:microsoft.com/office/officeart/2005/8/layout/hierarchy6"/>
    <dgm:cxn modelId="{2DBD866B-3699-C643-9B17-7790DD209108}" type="presParOf" srcId="{9616DFEA-2320-7F42-BDBE-4B47A07F7C59}" destId="{A565C335-3B72-AF48-91B9-A550A046139F}" srcOrd="1" destOrd="0" presId="urn:microsoft.com/office/officeart/2005/8/layout/hierarchy6"/>
    <dgm:cxn modelId="{4CFABAAA-7B77-1842-84B2-3729F321AB84}" type="presParOf" srcId="{A565C335-3B72-AF48-91B9-A550A046139F}" destId="{0716E5CB-A8EA-434A-87BB-9E6DCFADDF0B}" srcOrd="0" destOrd="0" presId="urn:microsoft.com/office/officeart/2005/8/layout/hierarchy6"/>
    <dgm:cxn modelId="{57277411-8970-F24C-94C3-CE8BF8F22379}" type="presParOf" srcId="{A565C335-3B72-AF48-91B9-A550A046139F}" destId="{CF69F0C5-19A4-1246-8B49-4D9476773FFF}" srcOrd="1" destOrd="0" presId="urn:microsoft.com/office/officeart/2005/8/layout/hierarchy6"/>
    <dgm:cxn modelId="{7340E7E3-90BE-9746-9C4E-61F06D6115BC}" type="presParOf" srcId="{CF69F0C5-19A4-1246-8B49-4D9476773FFF}" destId="{EEBF7D04-2389-DF46-8088-4778CA8B5A4E}" srcOrd="0" destOrd="0" presId="urn:microsoft.com/office/officeart/2005/8/layout/hierarchy6"/>
    <dgm:cxn modelId="{2731D27E-1BAE-0843-997F-AD12321DAD68}" type="presParOf" srcId="{CF69F0C5-19A4-1246-8B49-4D9476773FFF}" destId="{62C02B3C-9A55-294C-88B4-0C9DA7064DB5}" srcOrd="1" destOrd="0" presId="urn:microsoft.com/office/officeart/2005/8/layout/hierarchy6"/>
    <dgm:cxn modelId="{B03B99F6-60EC-3942-B74C-9541F0AECFCD}" type="presParOf" srcId="{62C02B3C-9A55-294C-88B4-0C9DA7064DB5}" destId="{71F68AFE-BBC5-AA40-8FAF-60A30BEF248C}" srcOrd="0" destOrd="0" presId="urn:microsoft.com/office/officeart/2005/8/layout/hierarchy6"/>
    <dgm:cxn modelId="{95FE10B9-7FCB-7A49-8296-811125C8BB4E}" type="presParOf" srcId="{62C02B3C-9A55-294C-88B4-0C9DA7064DB5}" destId="{ED03FA4B-22F4-AD4A-A565-233A7BA33C57}" srcOrd="1" destOrd="0" presId="urn:microsoft.com/office/officeart/2005/8/layout/hierarchy6"/>
    <dgm:cxn modelId="{70FBCE6A-DA84-DF4C-BD3C-6E1B1B204BC6}" type="presParOf" srcId="{ED03FA4B-22F4-AD4A-A565-233A7BA33C57}" destId="{0FE0038E-A3A1-C943-A694-E69DB1DC7B2F}" srcOrd="0" destOrd="0" presId="urn:microsoft.com/office/officeart/2005/8/layout/hierarchy6"/>
    <dgm:cxn modelId="{8225A277-8F9A-B948-B001-78E578C95636}" type="presParOf" srcId="{ED03FA4B-22F4-AD4A-A565-233A7BA33C57}" destId="{A4D01128-21E2-964C-9C9B-1D99A9292636}" srcOrd="1" destOrd="0" presId="urn:microsoft.com/office/officeart/2005/8/layout/hierarchy6"/>
    <dgm:cxn modelId="{95EFD121-BFF7-C741-BC37-8277A9CB47F3}" type="presParOf" srcId="{A4D01128-21E2-964C-9C9B-1D99A9292636}" destId="{1DCABF40-9B3F-924F-BB0D-28CBE40BD29E}" srcOrd="0" destOrd="0" presId="urn:microsoft.com/office/officeart/2005/8/layout/hierarchy6"/>
    <dgm:cxn modelId="{14E42E8D-2318-7F4B-BDB2-C3BF35A82335}" type="presParOf" srcId="{A4D01128-21E2-964C-9C9B-1D99A9292636}" destId="{9CB5CA59-5E3B-0348-8CA9-381D5D6D4D8E}" srcOrd="1" destOrd="0" presId="urn:microsoft.com/office/officeart/2005/8/layout/hierarchy6"/>
    <dgm:cxn modelId="{EDB3DC28-EB1F-F746-A4F2-6807B12822F9}" type="presParOf" srcId="{9CB5CA59-5E3B-0348-8CA9-381D5D6D4D8E}" destId="{3E13F2BD-957C-3A4F-B476-24F1D8125481}" srcOrd="0" destOrd="0" presId="urn:microsoft.com/office/officeart/2005/8/layout/hierarchy6"/>
    <dgm:cxn modelId="{E793DF99-2124-9140-B6C9-FD82B50E8618}" type="presParOf" srcId="{9CB5CA59-5E3B-0348-8CA9-381D5D6D4D8E}" destId="{1E0D3BE1-9B33-D44A-BA7C-223C3847204D}" srcOrd="1" destOrd="0" presId="urn:microsoft.com/office/officeart/2005/8/layout/hierarchy6"/>
    <dgm:cxn modelId="{C7A4A78C-3D5D-004E-8A82-BE9341184485}" type="presParOf" srcId="{A4D01128-21E2-964C-9C9B-1D99A9292636}" destId="{87C4DE43-B8FD-DC44-8AAF-46CB1D0A5AFA}" srcOrd="2" destOrd="0" presId="urn:microsoft.com/office/officeart/2005/8/layout/hierarchy6"/>
    <dgm:cxn modelId="{12A03578-90FA-9F4D-B894-F84CCD4295DE}" type="presParOf" srcId="{A4D01128-21E2-964C-9C9B-1D99A9292636}" destId="{B618C00B-45DC-3C4A-BC32-473438BCEF50}" srcOrd="3" destOrd="0" presId="urn:microsoft.com/office/officeart/2005/8/layout/hierarchy6"/>
    <dgm:cxn modelId="{ED147445-F66F-0940-B653-08FE6525A46F}" type="presParOf" srcId="{B618C00B-45DC-3C4A-BC32-473438BCEF50}" destId="{E774E368-4B3E-4541-8937-4178868BEBE3}" srcOrd="0" destOrd="0" presId="urn:microsoft.com/office/officeart/2005/8/layout/hierarchy6"/>
    <dgm:cxn modelId="{02B0E62E-EE20-7D41-8704-9CE58AE478F0}" type="presParOf" srcId="{B618C00B-45DC-3C4A-BC32-473438BCEF50}" destId="{A0338202-1507-0C4D-BED9-BA3A12D44B82}" srcOrd="1" destOrd="0" presId="urn:microsoft.com/office/officeart/2005/8/layout/hierarchy6"/>
    <dgm:cxn modelId="{5717A355-D3B7-E146-BBD8-78B72DCA4868}" type="presParOf" srcId="{62C02B3C-9A55-294C-88B4-0C9DA7064DB5}" destId="{F6E07228-E944-CC4C-9147-AEC50F5AEBE2}" srcOrd="2" destOrd="0" presId="urn:microsoft.com/office/officeart/2005/8/layout/hierarchy6"/>
    <dgm:cxn modelId="{026DA698-B284-C945-A2F9-84CE77748B0F}" type="presParOf" srcId="{62C02B3C-9A55-294C-88B4-0C9DA7064DB5}" destId="{1960A25E-74F0-664C-B4E8-74CDBBA6D828}" srcOrd="3" destOrd="0" presId="urn:microsoft.com/office/officeart/2005/8/layout/hierarchy6"/>
    <dgm:cxn modelId="{2E0CF025-2A0A-0848-9211-862A7F9B5C77}" type="presParOf" srcId="{1960A25E-74F0-664C-B4E8-74CDBBA6D828}" destId="{1D5B1E6F-835F-084F-AC2B-A76E82E6EB2C}" srcOrd="0" destOrd="0" presId="urn:microsoft.com/office/officeart/2005/8/layout/hierarchy6"/>
    <dgm:cxn modelId="{4B459AB7-2FFB-214A-9692-5D121D19964B}" type="presParOf" srcId="{1960A25E-74F0-664C-B4E8-74CDBBA6D828}" destId="{B3E07A85-8653-9941-B83A-4390BE120E8E}" srcOrd="1" destOrd="0" presId="urn:microsoft.com/office/officeart/2005/8/layout/hierarchy6"/>
    <dgm:cxn modelId="{296EF941-5E27-2A4C-A188-2D1B7CD158FB}" type="presParOf" srcId="{B3E07A85-8653-9941-B83A-4390BE120E8E}" destId="{B29347EF-5E0B-A64F-A119-FC459B60832D}" srcOrd="0" destOrd="0" presId="urn:microsoft.com/office/officeart/2005/8/layout/hierarchy6"/>
    <dgm:cxn modelId="{F8E4F74F-7928-A245-ABC1-55A4C182D58E}" type="presParOf" srcId="{B3E07A85-8653-9941-B83A-4390BE120E8E}" destId="{DD6997A0-46BC-0A4C-946F-5E77ADEA09DB}" srcOrd="1" destOrd="0" presId="urn:microsoft.com/office/officeart/2005/8/layout/hierarchy6"/>
    <dgm:cxn modelId="{FDB77CDA-25BE-F84E-92C4-B423711E5B3D}" type="presParOf" srcId="{DD6997A0-46BC-0A4C-946F-5E77ADEA09DB}" destId="{96D14C8C-5B4E-8646-AED5-55CA226CA50C}" srcOrd="0" destOrd="0" presId="urn:microsoft.com/office/officeart/2005/8/layout/hierarchy6"/>
    <dgm:cxn modelId="{EA68C691-643F-ED4A-BB66-91A9ECE9D88B}" type="presParOf" srcId="{DD6997A0-46BC-0A4C-946F-5E77ADEA09DB}" destId="{AE92280D-29BB-6646-807A-95B1532C0675}" srcOrd="1" destOrd="0" presId="urn:microsoft.com/office/officeart/2005/8/layout/hierarchy6"/>
    <dgm:cxn modelId="{B1CDD09D-7760-AE4A-80FB-48EA8727411E}" type="presParOf" srcId="{62C02B3C-9A55-294C-88B4-0C9DA7064DB5}" destId="{6D4F2E43-B0C8-F24B-950F-DF954F45773A}" srcOrd="4" destOrd="0" presId="urn:microsoft.com/office/officeart/2005/8/layout/hierarchy6"/>
    <dgm:cxn modelId="{2F563405-A53F-004D-91CB-7CE32EDDE0B2}" type="presParOf" srcId="{62C02B3C-9A55-294C-88B4-0C9DA7064DB5}" destId="{F23FC240-184D-DC4D-B260-278FFDB2F48D}" srcOrd="5" destOrd="0" presId="urn:microsoft.com/office/officeart/2005/8/layout/hierarchy6"/>
    <dgm:cxn modelId="{97B802F5-96E5-6D4A-A0D0-B53E49C74E2F}" type="presParOf" srcId="{F23FC240-184D-DC4D-B260-278FFDB2F48D}" destId="{D76FA01F-91E1-E647-92F3-E5A68213E6AE}" srcOrd="0" destOrd="0" presId="urn:microsoft.com/office/officeart/2005/8/layout/hierarchy6"/>
    <dgm:cxn modelId="{CCDE6DD2-2186-0F41-BC24-D27A89AF970C}" type="presParOf" srcId="{F23FC240-184D-DC4D-B260-278FFDB2F48D}" destId="{DF52E7AB-9E3B-1641-94D4-D0856B465DD6}" srcOrd="1" destOrd="0" presId="urn:microsoft.com/office/officeart/2005/8/layout/hierarchy6"/>
    <dgm:cxn modelId="{7852C345-8A55-E549-A0E8-6CB0F3F84CB5}" type="presParOf" srcId="{DF52E7AB-9E3B-1641-94D4-D0856B465DD6}" destId="{E1936787-3D53-EC45-96B1-137D660A6DC3}" srcOrd="0" destOrd="0" presId="urn:microsoft.com/office/officeart/2005/8/layout/hierarchy6"/>
    <dgm:cxn modelId="{56DEAD7D-6453-3847-A488-6C1B29263554}" type="presParOf" srcId="{DF52E7AB-9E3B-1641-94D4-D0856B465DD6}" destId="{AB41F0C5-9017-4945-9C3B-163D1D35A171}" srcOrd="1" destOrd="0" presId="urn:microsoft.com/office/officeart/2005/8/layout/hierarchy6"/>
    <dgm:cxn modelId="{AA3B3204-5F3B-F643-B4D3-A62F7D8EB0BD}" type="presParOf" srcId="{AB41F0C5-9017-4945-9C3B-163D1D35A171}" destId="{9C85C12D-D50D-EB46-A134-056E9F687696}" srcOrd="0" destOrd="0" presId="urn:microsoft.com/office/officeart/2005/8/layout/hierarchy6"/>
    <dgm:cxn modelId="{37AC6E33-B6A0-2942-9FAC-8C16484648BE}" type="presParOf" srcId="{AB41F0C5-9017-4945-9C3B-163D1D35A171}" destId="{1ECDB96B-AE3A-784A-99B2-B6D8D650E184}" srcOrd="1" destOrd="0" presId="urn:microsoft.com/office/officeart/2005/8/layout/hierarchy6"/>
    <dgm:cxn modelId="{F4109D7C-730B-0A4C-9E43-F03109EFC076}" type="presParOf" srcId="{DC9200EA-B88B-2A48-8F03-16EC6DE97A4B}" destId="{FC957EE2-9929-1449-8869-1A9962413FB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CD59F4-8BB4-E649-8759-81B8603E1A66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9CDC7E-698D-BC43-89FF-1BF90B07DA5F}">
      <dgm:prSet phldrT="[Text]" custT="1"/>
      <dgm:spPr>
        <a:noFill/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MHC Classes</a:t>
          </a:r>
          <a:endParaRPr lang="en-US" sz="2400" dirty="0">
            <a:solidFill>
              <a:srgbClr val="000000"/>
            </a:solidFill>
          </a:endParaRPr>
        </a:p>
      </dgm:t>
    </dgm:pt>
    <dgm:pt modelId="{82C83563-8D47-D140-98A6-17EDB59A483C}" type="sibTrans" cxnId="{421F7F80-FC98-A044-B65D-4A41A8FF0A1D}">
      <dgm:prSet/>
      <dgm:spPr/>
      <dgm:t>
        <a:bodyPr/>
        <a:lstStyle/>
        <a:p>
          <a:endParaRPr lang="en-US"/>
        </a:p>
      </dgm:t>
    </dgm:pt>
    <dgm:pt modelId="{E28C6BDD-172D-044C-BA21-5A38B5B4CE47}" type="parTrans" cxnId="{421F7F80-FC98-A044-B65D-4A41A8FF0A1D}">
      <dgm:prSet/>
      <dgm:spPr/>
      <dgm:t>
        <a:bodyPr/>
        <a:lstStyle/>
        <a:p>
          <a:endParaRPr lang="en-US"/>
        </a:p>
      </dgm:t>
    </dgm:pt>
    <dgm:pt modelId="{7139714F-D883-214E-8F94-AC5D3C19C36F}">
      <dgm:prSet phldrT="[Text]" custT="1"/>
      <dgm:spPr>
        <a:noFill/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Class 1 Gene </a:t>
          </a:r>
        </a:p>
        <a:p>
          <a:r>
            <a:rPr lang="en-US" sz="2400" dirty="0" smtClean="0">
              <a:solidFill>
                <a:srgbClr val="FF0000"/>
              </a:solidFill>
            </a:rPr>
            <a:t>found on cells &amp; platelets</a:t>
          </a:r>
          <a:endParaRPr lang="en-US" sz="2400" dirty="0">
            <a:solidFill>
              <a:srgbClr val="FF0000"/>
            </a:solidFill>
          </a:endParaRPr>
        </a:p>
      </dgm:t>
    </dgm:pt>
    <dgm:pt modelId="{E13E2A33-DA3E-E349-9BDB-228D0C7FF881}" type="parTrans" cxnId="{218132FB-D976-C740-9DD3-0D1A22BD2A38}">
      <dgm:prSet/>
      <dgm:spPr/>
      <dgm:t>
        <a:bodyPr/>
        <a:lstStyle/>
        <a:p>
          <a:endParaRPr lang="en-US" sz="2400"/>
        </a:p>
      </dgm:t>
    </dgm:pt>
    <dgm:pt modelId="{BF9BD2FC-77FF-D046-BB79-CAE75C157180}" type="sibTrans" cxnId="{218132FB-D976-C740-9DD3-0D1A22BD2A38}">
      <dgm:prSet/>
      <dgm:spPr/>
      <dgm:t>
        <a:bodyPr/>
        <a:lstStyle/>
        <a:p>
          <a:endParaRPr lang="en-US"/>
        </a:p>
      </dgm:t>
    </dgm:pt>
    <dgm:pt modelId="{AD91A3E8-B050-E14E-9B6F-8274CE2887E4}">
      <dgm:prSet phldrT="[Text]" custT="1"/>
      <dgm:spPr>
        <a:noFill/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Class 2 Gene </a:t>
          </a:r>
        </a:p>
        <a:p>
          <a:r>
            <a:rPr lang="en-US" sz="2400" dirty="0" smtClean="0">
              <a:solidFill>
                <a:srgbClr val="FF0000"/>
              </a:solidFill>
            </a:rPr>
            <a:t>found on B cells, macrophages/monocytes</a:t>
          </a:r>
          <a:endParaRPr lang="en-US" sz="2400" dirty="0">
            <a:solidFill>
              <a:srgbClr val="FF0000"/>
            </a:solidFill>
          </a:endParaRPr>
        </a:p>
      </dgm:t>
    </dgm:pt>
    <dgm:pt modelId="{3556A7BF-18CD-B341-AB4B-A3F474EA8823}" type="parTrans" cxnId="{6A21E2DA-C010-2341-80D2-FE5582E4CEDC}">
      <dgm:prSet/>
      <dgm:spPr/>
      <dgm:t>
        <a:bodyPr/>
        <a:lstStyle/>
        <a:p>
          <a:endParaRPr lang="en-US" sz="2400"/>
        </a:p>
      </dgm:t>
    </dgm:pt>
    <dgm:pt modelId="{600E9F43-CAB8-044A-9954-350F6FCF1E76}" type="sibTrans" cxnId="{6A21E2DA-C010-2341-80D2-FE5582E4CEDC}">
      <dgm:prSet/>
      <dgm:spPr/>
      <dgm:t>
        <a:bodyPr/>
        <a:lstStyle/>
        <a:p>
          <a:endParaRPr lang="en-US"/>
        </a:p>
      </dgm:t>
    </dgm:pt>
    <dgm:pt modelId="{22498C9C-F9C7-284D-828A-F9A6DEC61BD7}">
      <dgm:prSet phldrT="[Text]" custT="1"/>
      <dgm:spPr>
        <a:noFill/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Class 3 Gene</a:t>
          </a:r>
          <a:endParaRPr lang="en-US" sz="2400" dirty="0">
            <a:solidFill>
              <a:srgbClr val="000000"/>
            </a:solidFill>
          </a:endParaRPr>
        </a:p>
      </dgm:t>
    </dgm:pt>
    <dgm:pt modelId="{0548BFBA-52E8-1D40-A520-3CEAE4EC8699}" type="parTrans" cxnId="{7831CAC0-1150-8844-AF0A-4CA924ABBB2A}">
      <dgm:prSet/>
      <dgm:spPr/>
      <dgm:t>
        <a:bodyPr/>
        <a:lstStyle/>
        <a:p>
          <a:endParaRPr lang="en-US" sz="2400"/>
        </a:p>
      </dgm:t>
    </dgm:pt>
    <dgm:pt modelId="{1A666299-2518-4643-8A06-13A0C9A33FA7}" type="sibTrans" cxnId="{7831CAC0-1150-8844-AF0A-4CA924ABBB2A}">
      <dgm:prSet/>
      <dgm:spPr/>
      <dgm:t>
        <a:bodyPr/>
        <a:lstStyle/>
        <a:p>
          <a:endParaRPr lang="en-US"/>
        </a:p>
      </dgm:t>
    </dgm:pt>
    <dgm:pt modelId="{E1BBA80F-CF89-0143-A8A3-AC7DE22FDD26}">
      <dgm:prSet phldrT="[Text]" custT="1"/>
      <dgm:spPr>
        <a:noFill/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HLA-A</a:t>
          </a:r>
          <a:endParaRPr lang="en-US" sz="2400" dirty="0">
            <a:solidFill>
              <a:srgbClr val="000000"/>
            </a:solidFill>
          </a:endParaRPr>
        </a:p>
      </dgm:t>
    </dgm:pt>
    <dgm:pt modelId="{5EBEA788-651F-2640-877E-0AA31129AD09}" type="parTrans" cxnId="{733488A7-88D4-D84E-93DA-D07A6A7E2956}">
      <dgm:prSet/>
      <dgm:spPr/>
      <dgm:t>
        <a:bodyPr/>
        <a:lstStyle/>
        <a:p>
          <a:endParaRPr lang="en-US" sz="2400"/>
        </a:p>
      </dgm:t>
    </dgm:pt>
    <dgm:pt modelId="{809545EA-4ED7-3D48-86CA-4F65E1D3C7B9}" type="sibTrans" cxnId="{733488A7-88D4-D84E-93DA-D07A6A7E2956}">
      <dgm:prSet/>
      <dgm:spPr/>
      <dgm:t>
        <a:bodyPr/>
        <a:lstStyle/>
        <a:p>
          <a:endParaRPr lang="en-US"/>
        </a:p>
      </dgm:t>
    </dgm:pt>
    <dgm:pt modelId="{44BF99E8-AA84-A240-BE86-50C80DFAE1A0}">
      <dgm:prSet phldrT="[Text]" custT="1"/>
      <dgm:spPr>
        <a:noFill/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HLA-B</a:t>
          </a:r>
          <a:endParaRPr lang="en-US" sz="2400" dirty="0">
            <a:solidFill>
              <a:srgbClr val="000000"/>
            </a:solidFill>
          </a:endParaRPr>
        </a:p>
      </dgm:t>
    </dgm:pt>
    <dgm:pt modelId="{8643156E-5C06-304D-AA29-F6869E778113}" type="parTrans" cxnId="{591C4133-CCD4-5540-9763-5E081694D783}">
      <dgm:prSet/>
      <dgm:spPr/>
      <dgm:t>
        <a:bodyPr/>
        <a:lstStyle/>
        <a:p>
          <a:endParaRPr lang="en-US" sz="2400"/>
        </a:p>
      </dgm:t>
    </dgm:pt>
    <dgm:pt modelId="{792250A4-762B-BB42-9B22-E5249A70B0D0}" type="sibTrans" cxnId="{591C4133-CCD4-5540-9763-5E081694D783}">
      <dgm:prSet/>
      <dgm:spPr/>
      <dgm:t>
        <a:bodyPr/>
        <a:lstStyle/>
        <a:p>
          <a:endParaRPr lang="en-US"/>
        </a:p>
      </dgm:t>
    </dgm:pt>
    <dgm:pt modelId="{5A2FDC7B-599D-7A49-B518-B4A2AEDBE90D}">
      <dgm:prSet phldrT="[Text]" custT="1"/>
      <dgm:spPr>
        <a:noFill/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HLA-C</a:t>
          </a:r>
          <a:endParaRPr lang="en-US" sz="2400" dirty="0">
            <a:solidFill>
              <a:srgbClr val="000000"/>
            </a:solidFill>
          </a:endParaRPr>
        </a:p>
      </dgm:t>
    </dgm:pt>
    <dgm:pt modelId="{8C5DDDFD-75DC-404B-858D-7D0449DF5D6B}" type="parTrans" cxnId="{600E5B43-0CA5-1344-BDF2-932DCFC1FAEA}">
      <dgm:prSet/>
      <dgm:spPr/>
      <dgm:t>
        <a:bodyPr/>
        <a:lstStyle/>
        <a:p>
          <a:endParaRPr lang="en-US" sz="2400"/>
        </a:p>
      </dgm:t>
    </dgm:pt>
    <dgm:pt modelId="{E86D6FEA-85D8-9847-B8FA-B523D30F44E3}" type="sibTrans" cxnId="{600E5B43-0CA5-1344-BDF2-932DCFC1FAEA}">
      <dgm:prSet/>
      <dgm:spPr/>
      <dgm:t>
        <a:bodyPr/>
        <a:lstStyle/>
        <a:p>
          <a:endParaRPr lang="en-US"/>
        </a:p>
      </dgm:t>
    </dgm:pt>
    <dgm:pt modelId="{50005517-28E3-2947-88EE-2012CEE8DB29}">
      <dgm:prSet phldrT="[Text]" custT="1"/>
      <dgm:spPr>
        <a:noFill/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HLA-</a:t>
          </a:r>
          <a:r>
            <a:rPr lang="en-US" sz="2400" dirty="0" smtClean="0">
              <a:solidFill>
                <a:srgbClr val="FF0000"/>
              </a:solidFill>
            </a:rPr>
            <a:t>D</a:t>
          </a:r>
          <a:r>
            <a:rPr lang="en-US" sz="2400" dirty="0" smtClean="0">
              <a:solidFill>
                <a:srgbClr val="000000"/>
              </a:solidFill>
            </a:rPr>
            <a:t>P</a:t>
          </a:r>
          <a:endParaRPr lang="en-US" sz="2400" dirty="0">
            <a:solidFill>
              <a:srgbClr val="000000"/>
            </a:solidFill>
          </a:endParaRPr>
        </a:p>
      </dgm:t>
    </dgm:pt>
    <dgm:pt modelId="{DB89A1C7-AFAA-0D40-A402-3AF9A5BA0BE5}" type="parTrans" cxnId="{CE8EBEAE-957A-DD4A-921C-47224B0157A0}">
      <dgm:prSet/>
      <dgm:spPr/>
      <dgm:t>
        <a:bodyPr/>
        <a:lstStyle/>
        <a:p>
          <a:endParaRPr lang="en-US" sz="2400"/>
        </a:p>
      </dgm:t>
    </dgm:pt>
    <dgm:pt modelId="{5547E93D-ABA7-C640-A45F-6D558B4D35B1}" type="sibTrans" cxnId="{CE8EBEAE-957A-DD4A-921C-47224B0157A0}">
      <dgm:prSet/>
      <dgm:spPr/>
      <dgm:t>
        <a:bodyPr/>
        <a:lstStyle/>
        <a:p>
          <a:endParaRPr lang="en-US"/>
        </a:p>
      </dgm:t>
    </dgm:pt>
    <dgm:pt modelId="{C3F44DD3-F3DD-FB43-9998-38BB2F47C5E2}">
      <dgm:prSet phldrT="[Text]" custT="1"/>
      <dgm:spPr>
        <a:noFill/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HLA-</a:t>
          </a:r>
          <a:r>
            <a:rPr lang="en-US" sz="2400" dirty="0" smtClean="0">
              <a:solidFill>
                <a:srgbClr val="FF0000"/>
              </a:solidFill>
            </a:rPr>
            <a:t>D</a:t>
          </a:r>
          <a:r>
            <a:rPr lang="en-US" sz="2400" dirty="0" smtClean="0">
              <a:solidFill>
                <a:srgbClr val="000000"/>
              </a:solidFill>
            </a:rPr>
            <a:t>Q</a:t>
          </a:r>
          <a:endParaRPr lang="en-US" sz="2400" dirty="0">
            <a:solidFill>
              <a:srgbClr val="000000"/>
            </a:solidFill>
          </a:endParaRPr>
        </a:p>
      </dgm:t>
    </dgm:pt>
    <dgm:pt modelId="{1C4ED82F-B138-F345-8BB7-43F7CDAEF624}" type="parTrans" cxnId="{245EC043-8DF8-3C47-818E-E35F2B7BD3D4}">
      <dgm:prSet/>
      <dgm:spPr/>
      <dgm:t>
        <a:bodyPr/>
        <a:lstStyle/>
        <a:p>
          <a:endParaRPr lang="en-US" sz="2400"/>
        </a:p>
      </dgm:t>
    </dgm:pt>
    <dgm:pt modelId="{3C419ADF-D27C-814B-93D7-9DD0049F75A2}" type="sibTrans" cxnId="{245EC043-8DF8-3C47-818E-E35F2B7BD3D4}">
      <dgm:prSet/>
      <dgm:spPr/>
      <dgm:t>
        <a:bodyPr/>
        <a:lstStyle/>
        <a:p>
          <a:endParaRPr lang="en-US"/>
        </a:p>
      </dgm:t>
    </dgm:pt>
    <dgm:pt modelId="{ADBCCA51-6A6A-B440-8DFF-AEB4F832A569}">
      <dgm:prSet phldrT="[Text]" custT="1"/>
      <dgm:spPr>
        <a:noFill/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HLA-</a:t>
          </a:r>
          <a:r>
            <a:rPr lang="en-US" sz="2400" dirty="0" smtClean="0">
              <a:solidFill>
                <a:srgbClr val="FF0000"/>
              </a:solidFill>
            </a:rPr>
            <a:t>D</a:t>
          </a:r>
          <a:r>
            <a:rPr lang="en-US" sz="2400" dirty="0" smtClean="0">
              <a:solidFill>
                <a:srgbClr val="000000"/>
              </a:solidFill>
            </a:rPr>
            <a:t>R</a:t>
          </a:r>
          <a:endParaRPr lang="en-US" sz="2400" dirty="0">
            <a:solidFill>
              <a:srgbClr val="000000"/>
            </a:solidFill>
          </a:endParaRPr>
        </a:p>
      </dgm:t>
    </dgm:pt>
    <dgm:pt modelId="{8BE6411D-5B9C-C744-8BEC-2625B0C4A4F3}" type="parTrans" cxnId="{D53ECEC8-0E34-0646-998B-C50E0C956434}">
      <dgm:prSet/>
      <dgm:spPr/>
      <dgm:t>
        <a:bodyPr/>
        <a:lstStyle/>
        <a:p>
          <a:endParaRPr lang="en-US" sz="2400"/>
        </a:p>
      </dgm:t>
    </dgm:pt>
    <dgm:pt modelId="{5ED628A3-F2BA-2E46-AB08-9EE16043BD1A}" type="sibTrans" cxnId="{D53ECEC8-0E34-0646-998B-C50E0C956434}">
      <dgm:prSet/>
      <dgm:spPr/>
      <dgm:t>
        <a:bodyPr/>
        <a:lstStyle/>
        <a:p>
          <a:endParaRPr lang="en-US"/>
        </a:p>
      </dgm:t>
    </dgm:pt>
    <dgm:pt modelId="{F2F2437C-EDD4-6540-981B-58E54331FE49}">
      <dgm:prSet phldrT="[Text]" custT="1"/>
      <dgm:spPr>
        <a:noFill/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Code for TNF</a:t>
          </a:r>
          <a:endParaRPr lang="en-US" sz="2400" dirty="0">
            <a:solidFill>
              <a:srgbClr val="000000"/>
            </a:solidFill>
          </a:endParaRPr>
        </a:p>
      </dgm:t>
    </dgm:pt>
    <dgm:pt modelId="{6669E496-DAF7-C746-8301-A0D377AF3D56}" type="parTrans" cxnId="{8833AB32-2707-8642-A880-CB223943F5B7}">
      <dgm:prSet/>
      <dgm:spPr/>
      <dgm:t>
        <a:bodyPr/>
        <a:lstStyle/>
        <a:p>
          <a:endParaRPr lang="en-US" sz="2400"/>
        </a:p>
      </dgm:t>
    </dgm:pt>
    <dgm:pt modelId="{EEFF7393-8C4E-704E-85C1-63431289CC6B}" type="sibTrans" cxnId="{8833AB32-2707-8642-A880-CB223943F5B7}">
      <dgm:prSet/>
      <dgm:spPr/>
      <dgm:t>
        <a:bodyPr/>
        <a:lstStyle/>
        <a:p>
          <a:endParaRPr lang="en-US"/>
        </a:p>
      </dgm:t>
    </dgm:pt>
    <dgm:pt modelId="{D7A98566-52EA-844C-A0D9-7F07AA86FB93}" type="pres">
      <dgm:prSet presAssocID="{30CD59F4-8BB4-E649-8759-81B8603E1A6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939205-A606-7147-A514-E36BBFB1A989}" type="pres">
      <dgm:prSet presAssocID="{30CD59F4-8BB4-E649-8759-81B8603E1A66}" presName="hierFlow" presStyleCnt="0"/>
      <dgm:spPr/>
    </dgm:pt>
    <dgm:pt modelId="{D493FF05-40E7-844E-A711-16AEB9952A21}" type="pres">
      <dgm:prSet presAssocID="{30CD59F4-8BB4-E649-8759-81B8603E1A6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57DB397-3DA3-744B-ACEE-ECB696003F73}" type="pres">
      <dgm:prSet presAssocID="{6E9CDC7E-698D-BC43-89FF-1BF90B07DA5F}" presName="Name14" presStyleCnt="0"/>
      <dgm:spPr/>
    </dgm:pt>
    <dgm:pt modelId="{5707F6F6-DB4B-F84A-93F8-A7E9D722CCB6}" type="pres">
      <dgm:prSet presAssocID="{6E9CDC7E-698D-BC43-89FF-1BF90B07DA5F}" presName="level1Shape" presStyleLbl="node0" presStyleIdx="0" presStyleCnt="1" custScaleX="269895" custLinFactY="-2709" custLinFactNeighborX="43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038BF9-DFCA-0C40-A373-C55FAFE72F98}" type="pres">
      <dgm:prSet presAssocID="{6E9CDC7E-698D-BC43-89FF-1BF90B07DA5F}" presName="hierChild2" presStyleCnt="0"/>
      <dgm:spPr/>
    </dgm:pt>
    <dgm:pt modelId="{266F7490-901C-5945-90CE-F1FC40C8E519}" type="pres">
      <dgm:prSet presAssocID="{E13E2A33-DA3E-E349-9BDB-228D0C7FF881}" presName="Name19" presStyleLbl="parChTrans1D2" presStyleIdx="0" presStyleCnt="3"/>
      <dgm:spPr/>
      <dgm:t>
        <a:bodyPr/>
        <a:lstStyle/>
        <a:p>
          <a:endParaRPr lang="en-US"/>
        </a:p>
      </dgm:t>
    </dgm:pt>
    <dgm:pt modelId="{D1E981E1-EED8-D349-9E5B-B2771FC5A53A}" type="pres">
      <dgm:prSet presAssocID="{7139714F-D883-214E-8F94-AC5D3C19C36F}" presName="Name21" presStyleCnt="0"/>
      <dgm:spPr/>
    </dgm:pt>
    <dgm:pt modelId="{FEEE4754-6408-5E4E-AD85-EDB8A666FFE6}" type="pres">
      <dgm:prSet presAssocID="{7139714F-D883-214E-8F94-AC5D3C19C36F}" presName="level2Shape" presStyleLbl="node2" presStyleIdx="0" presStyleCnt="3" custScaleX="301363" custLinFactY="-2709" custLinFactNeighborX="430" custLinFactNeighborY="-100000"/>
      <dgm:spPr/>
      <dgm:t>
        <a:bodyPr/>
        <a:lstStyle/>
        <a:p>
          <a:endParaRPr lang="en-US"/>
        </a:p>
      </dgm:t>
    </dgm:pt>
    <dgm:pt modelId="{0D71F603-DAE9-9D45-86FD-87FDBE54A5A6}" type="pres">
      <dgm:prSet presAssocID="{7139714F-D883-214E-8F94-AC5D3C19C36F}" presName="hierChild3" presStyleCnt="0"/>
      <dgm:spPr/>
    </dgm:pt>
    <dgm:pt modelId="{82AC78B3-8CA2-2145-9E15-777CF69C7E50}" type="pres">
      <dgm:prSet presAssocID="{5EBEA788-651F-2640-877E-0AA31129AD09}" presName="Name19" presStyleLbl="parChTrans1D3" presStyleIdx="0" presStyleCnt="7"/>
      <dgm:spPr/>
      <dgm:t>
        <a:bodyPr/>
        <a:lstStyle/>
        <a:p>
          <a:endParaRPr lang="en-US"/>
        </a:p>
      </dgm:t>
    </dgm:pt>
    <dgm:pt modelId="{BFA41E39-4117-5746-AC9F-04744478C516}" type="pres">
      <dgm:prSet presAssocID="{E1BBA80F-CF89-0143-A8A3-AC7DE22FDD26}" presName="Name21" presStyleCnt="0"/>
      <dgm:spPr/>
    </dgm:pt>
    <dgm:pt modelId="{D08E180A-859C-1040-8F78-5A164A67A7B2}" type="pres">
      <dgm:prSet presAssocID="{E1BBA80F-CF89-0143-A8A3-AC7DE22FDD26}" presName="level2Shape" presStyleLbl="node3" presStyleIdx="0" presStyleCnt="7" custLinFactY="-2709" custLinFactNeighborX="430" custLinFactNeighborY="-100000"/>
      <dgm:spPr/>
      <dgm:t>
        <a:bodyPr/>
        <a:lstStyle/>
        <a:p>
          <a:endParaRPr lang="en-US"/>
        </a:p>
      </dgm:t>
    </dgm:pt>
    <dgm:pt modelId="{0D3A657F-6B05-1A42-BB4A-4F2CCA83F8FE}" type="pres">
      <dgm:prSet presAssocID="{E1BBA80F-CF89-0143-A8A3-AC7DE22FDD26}" presName="hierChild3" presStyleCnt="0"/>
      <dgm:spPr/>
    </dgm:pt>
    <dgm:pt modelId="{FC4446FA-3681-2C4E-8E05-DFAE215D9986}" type="pres">
      <dgm:prSet presAssocID="{8643156E-5C06-304D-AA29-F6869E778113}" presName="Name19" presStyleLbl="parChTrans1D3" presStyleIdx="1" presStyleCnt="7"/>
      <dgm:spPr/>
      <dgm:t>
        <a:bodyPr/>
        <a:lstStyle/>
        <a:p>
          <a:endParaRPr lang="en-US"/>
        </a:p>
      </dgm:t>
    </dgm:pt>
    <dgm:pt modelId="{0867E278-34DA-5448-8F77-ACA92837AD2E}" type="pres">
      <dgm:prSet presAssocID="{44BF99E8-AA84-A240-BE86-50C80DFAE1A0}" presName="Name21" presStyleCnt="0"/>
      <dgm:spPr/>
    </dgm:pt>
    <dgm:pt modelId="{3C6BE666-2E3A-0642-B7E4-A694A6755AF0}" type="pres">
      <dgm:prSet presAssocID="{44BF99E8-AA84-A240-BE86-50C80DFAE1A0}" presName="level2Shape" presStyleLbl="node3" presStyleIdx="1" presStyleCnt="7" custLinFactY="-2709" custLinFactNeighborX="430" custLinFactNeighborY="-100000"/>
      <dgm:spPr/>
      <dgm:t>
        <a:bodyPr/>
        <a:lstStyle/>
        <a:p>
          <a:endParaRPr lang="en-US"/>
        </a:p>
      </dgm:t>
    </dgm:pt>
    <dgm:pt modelId="{AE62CDDB-FA36-2A4F-BD5E-4796BEDA6B59}" type="pres">
      <dgm:prSet presAssocID="{44BF99E8-AA84-A240-BE86-50C80DFAE1A0}" presName="hierChild3" presStyleCnt="0"/>
      <dgm:spPr/>
    </dgm:pt>
    <dgm:pt modelId="{9D02B145-742E-FC45-A3E5-ABF8C045741F}" type="pres">
      <dgm:prSet presAssocID="{8C5DDDFD-75DC-404B-858D-7D0449DF5D6B}" presName="Name19" presStyleLbl="parChTrans1D3" presStyleIdx="2" presStyleCnt="7"/>
      <dgm:spPr/>
      <dgm:t>
        <a:bodyPr/>
        <a:lstStyle/>
        <a:p>
          <a:endParaRPr lang="en-US"/>
        </a:p>
      </dgm:t>
    </dgm:pt>
    <dgm:pt modelId="{464528EB-CFE3-644C-9988-322DD284301B}" type="pres">
      <dgm:prSet presAssocID="{5A2FDC7B-599D-7A49-B518-B4A2AEDBE90D}" presName="Name21" presStyleCnt="0"/>
      <dgm:spPr/>
    </dgm:pt>
    <dgm:pt modelId="{5B90BBE8-2C05-3C44-A79F-31678DD11FA3}" type="pres">
      <dgm:prSet presAssocID="{5A2FDC7B-599D-7A49-B518-B4A2AEDBE90D}" presName="level2Shape" presStyleLbl="node3" presStyleIdx="2" presStyleCnt="7" custLinFactY="-2709" custLinFactNeighborX="430" custLinFactNeighborY="-100000"/>
      <dgm:spPr/>
      <dgm:t>
        <a:bodyPr/>
        <a:lstStyle/>
        <a:p>
          <a:endParaRPr lang="en-US"/>
        </a:p>
      </dgm:t>
    </dgm:pt>
    <dgm:pt modelId="{4F37DF51-83AB-144F-988D-8BBC3E51794F}" type="pres">
      <dgm:prSet presAssocID="{5A2FDC7B-599D-7A49-B518-B4A2AEDBE90D}" presName="hierChild3" presStyleCnt="0"/>
      <dgm:spPr/>
    </dgm:pt>
    <dgm:pt modelId="{190C5FEB-ECF1-9949-BDDC-BEBCA320C1D6}" type="pres">
      <dgm:prSet presAssocID="{3556A7BF-18CD-B341-AB4B-A3F474EA8823}" presName="Name19" presStyleLbl="parChTrans1D2" presStyleIdx="1" presStyleCnt="3"/>
      <dgm:spPr/>
      <dgm:t>
        <a:bodyPr/>
        <a:lstStyle/>
        <a:p>
          <a:endParaRPr lang="en-US"/>
        </a:p>
      </dgm:t>
    </dgm:pt>
    <dgm:pt modelId="{55F6B8D1-8B56-3845-A5DA-2EE902AFE278}" type="pres">
      <dgm:prSet presAssocID="{AD91A3E8-B050-E14E-9B6F-8274CE2887E4}" presName="Name21" presStyleCnt="0"/>
      <dgm:spPr/>
    </dgm:pt>
    <dgm:pt modelId="{B860F0F1-8096-F446-87A3-506157D2E9F1}" type="pres">
      <dgm:prSet presAssocID="{AD91A3E8-B050-E14E-9B6F-8274CE2887E4}" presName="level2Shape" presStyleLbl="node2" presStyleIdx="1" presStyleCnt="3" custScaleX="473403" custLinFactY="-2709" custLinFactNeighborX="430" custLinFactNeighborY="-100000"/>
      <dgm:spPr/>
      <dgm:t>
        <a:bodyPr/>
        <a:lstStyle/>
        <a:p>
          <a:endParaRPr lang="en-US"/>
        </a:p>
      </dgm:t>
    </dgm:pt>
    <dgm:pt modelId="{FF558294-5994-B845-9AA5-1278FBEA5D65}" type="pres">
      <dgm:prSet presAssocID="{AD91A3E8-B050-E14E-9B6F-8274CE2887E4}" presName="hierChild3" presStyleCnt="0"/>
      <dgm:spPr/>
    </dgm:pt>
    <dgm:pt modelId="{64FB5B80-E254-3041-8AAE-1338BCA13787}" type="pres">
      <dgm:prSet presAssocID="{DB89A1C7-AFAA-0D40-A402-3AF9A5BA0BE5}" presName="Name19" presStyleLbl="parChTrans1D3" presStyleIdx="3" presStyleCnt="7"/>
      <dgm:spPr/>
      <dgm:t>
        <a:bodyPr/>
        <a:lstStyle/>
        <a:p>
          <a:endParaRPr lang="en-US"/>
        </a:p>
      </dgm:t>
    </dgm:pt>
    <dgm:pt modelId="{7179BB79-9376-044F-9B2B-1DA45AA757EF}" type="pres">
      <dgm:prSet presAssocID="{50005517-28E3-2947-88EE-2012CEE8DB29}" presName="Name21" presStyleCnt="0"/>
      <dgm:spPr/>
    </dgm:pt>
    <dgm:pt modelId="{33B3A29D-2A2C-104E-8865-E3378C946500}" type="pres">
      <dgm:prSet presAssocID="{50005517-28E3-2947-88EE-2012CEE8DB29}" presName="level2Shape" presStyleLbl="node3" presStyleIdx="3" presStyleCnt="7" custLinFactY="-2709" custLinFactNeighborX="430" custLinFactNeighborY="-100000"/>
      <dgm:spPr/>
      <dgm:t>
        <a:bodyPr/>
        <a:lstStyle/>
        <a:p>
          <a:endParaRPr lang="en-US"/>
        </a:p>
      </dgm:t>
    </dgm:pt>
    <dgm:pt modelId="{41DA5882-3541-484E-941F-CB7365AB6772}" type="pres">
      <dgm:prSet presAssocID="{50005517-28E3-2947-88EE-2012CEE8DB29}" presName="hierChild3" presStyleCnt="0"/>
      <dgm:spPr/>
    </dgm:pt>
    <dgm:pt modelId="{9EEC65E0-D034-D548-BD5E-21E2FCB1ECB2}" type="pres">
      <dgm:prSet presAssocID="{1C4ED82F-B138-F345-8BB7-43F7CDAEF624}" presName="Name19" presStyleLbl="parChTrans1D3" presStyleIdx="4" presStyleCnt="7"/>
      <dgm:spPr/>
      <dgm:t>
        <a:bodyPr/>
        <a:lstStyle/>
        <a:p>
          <a:endParaRPr lang="en-US"/>
        </a:p>
      </dgm:t>
    </dgm:pt>
    <dgm:pt modelId="{BCED451F-A8B0-1A47-9C48-AFAAE118FA75}" type="pres">
      <dgm:prSet presAssocID="{C3F44DD3-F3DD-FB43-9998-38BB2F47C5E2}" presName="Name21" presStyleCnt="0"/>
      <dgm:spPr/>
    </dgm:pt>
    <dgm:pt modelId="{82BFA512-112D-6741-AEE6-F3D2657052B4}" type="pres">
      <dgm:prSet presAssocID="{C3F44DD3-F3DD-FB43-9998-38BB2F47C5E2}" presName="level2Shape" presStyleLbl="node3" presStyleIdx="4" presStyleCnt="7" custLinFactY="-2709" custLinFactNeighborX="430" custLinFactNeighborY="-100000"/>
      <dgm:spPr/>
      <dgm:t>
        <a:bodyPr/>
        <a:lstStyle/>
        <a:p>
          <a:endParaRPr lang="en-US"/>
        </a:p>
      </dgm:t>
    </dgm:pt>
    <dgm:pt modelId="{5122B1FB-99F3-6F40-AFD8-68029247EE20}" type="pres">
      <dgm:prSet presAssocID="{C3F44DD3-F3DD-FB43-9998-38BB2F47C5E2}" presName="hierChild3" presStyleCnt="0"/>
      <dgm:spPr/>
    </dgm:pt>
    <dgm:pt modelId="{6615CE50-AEB4-2A4D-9498-5D68C2566D3E}" type="pres">
      <dgm:prSet presAssocID="{8BE6411D-5B9C-C744-8BEC-2625B0C4A4F3}" presName="Name19" presStyleLbl="parChTrans1D3" presStyleIdx="5" presStyleCnt="7"/>
      <dgm:spPr/>
      <dgm:t>
        <a:bodyPr/>
        <a:lstStyle/>
        <a:p>
          <a:endParaRPr lang="en-US"/>
        </a:p>
      </dgm:t>
    </dgm:pt>
    <dgm:pt modelId="{C31145EE-AF92-2C48-8AA1-16E2FA1AF263}" type="pres">
      <dgm:prSet presAssocID="{ADBCCA51-6A6A-B440-8DFF-AEB4F832A569}" presName="Name21" presStyleCnt="0"/>
      <dgm:spPr/>
    </dgm:pt>
    <dgm:pt modelId="{B1392670-90FF-6D4C-846D-41FA44FEEB08}" type="pres">
      <dgm:prSet presAssocID="{ADBCCA51-6A6A-B440-8DFF-AEB4F832A569}" presName="level2Shape" presStyleLbl="node3" presStyleIdx="5" presStyleCnt="7" custLinFactY="-2709" custLinFactNeighborX="430" custLinFactNeighborY="-100000"/>
      <dgm:spPr/>
      <dgm:t>
        <a:bodyPr/>
        <a:lstStyle/>
        <a:p>
          <a:endParaRPr lang="en-US"/>
        </a:p>
      </dgm:t>
    </dgm:pt>
    <dgm:pt modelId="{0060942A-21C8-7345-B473-D3E94027E860}" type="pres">
      <dgm:prSet presAssocID="{ADBCCA51-6A6A-B440-8DFF-AEB4F832A569}" presName="hierChild3" presStyleCnt="0"/>
      <dgm:spPr/>
    </dgm:pt>
    <dgm:pt modelId="{ABC42B06-7F7E-4148-AFA5-A3AB8C33D6B3}" type="pres">
      <dgm:prSet presAssocID="{0548BFBA-52E8-1D40-A520-3CEAE4EC8699}" presName="Name19" presStyleLbl="parChTrans1D2" presStyleIdx="2" presStyleCnt="3"/>
      <dgm:spPr/>
      <dgm:t>
        <a:bodyPr/>
        <a:lstStyle/>
        <a:p>
          <a:endParaRPr lang="en-US"/>
        </a:p>
      </dgm:t>
    </dgm:pt>
    <dgm:pt modelId="{B88B7B05-90E2-BC44-BCD5-49DA69F9339E}" type="pres">
      <dgm:prSet presAssocID="{22498C9C-F9C7-284D-828A-F9A6DEC61BD7}" presName="Name21" presStyleCnt="0"/>
      <dgm:spPr/>
    </dgm:pt>
    <dgm:pt modelId="{0C0B9C88-4A5F-4747-8E01-5EF2E913B08B}" type="pres">
      <dgm:prSet presAssocID="{22498C9C-F9C7-284D-828A-F9A6DEC61BD7}" presName="level2Shape" presStyleLbl="node2" presStyleIdx="2" presStyleCnt="3" custLinFactY="-2709" custLinFactNeighborX="430" custLinFactNeighborY="-100000"/>
      <dgm:spPr/>
      <dgm:t>
        <a:bodyPr/>
        <a:lstStyle/>
        <a:p>
          <a:endParaRPr lang="en-US"/>
        </a:p>
      </dgm:t>
    </dgm:pt>
    <dgm:pt modelId="{05AC7E45-6AA8-274C-8D6D-30ED34E4F7C0}" type="pres">
      <dgm:prSet presAssocID="{22498C9C-F9C7-284D-828A-F9A6DEC61BD7}" presName="hierChild3" presStyleCnt="0"/>
      <dgm:spPr/>
    </dgm:pt>
    <dgm:pt modelId="{D3CA462A-98A6-2D46-8589-04888E1A62DD}" type="pres">
      <dgm:prSet presAssocID="{6669E496-DAF7-C746-8301-A0D377AF3D56}" presName="Name19" presStyleLbl="parChTrans1D3" presStyleIdx="6" presStyleCnt="7"/>
      <dgm:spPr/>
      <dgm:t>
        <a:bodyPr/>
        <a:lstStyle/>
        <a:p>
          <a:endParaRPr lang="en-US"/>
        </a:p>
      </dgm:t>
    </dgm:pt>
    <dgm:pt modelId="{8D5B3E0A-FCB5-6C40-B986-AEA27D7346DE}" type="pres">
      <dgm:prSet presAssocID="{F2F2437C-EDD4-6540-981B-58E54331FE49}" presName="Name21" presStyleCnt="0"/>
      <dgm:spPr/>
    </dgm:pt>
    <dgm:pt modelId="{FF45DC13-8503-E74E-B2CA-0B6EA13270D2}" type="pres">
      <dgm:prSet presAssocID="{F2F2437C-EDD4-6540-981B-58E54331FE49}" presName="level2Shape" presStyleLbl="node3" presStyleIdx="6" presStyleCnt="7" custLinFactY="-2709" custLinFactNeighborX="430" custLinFactNeighborY="-100000"/>
      <dgm:spPr/>
      <dgm:t>
        <a:bodyPr/>
        <a:lstStyle/>
        <a:p>
          <a:endParaRPr lang="en-US"/>
        </a:p>
      </dgm:t>
    </dgm:pt>
    <dgm:pt modelId="{2FE4BF28-5A46-1742-9A83-C6EA1BC87747}" type="pres">
      <dgm:prSet presAssocID="{F2F2437C-EDD4-6540-981B-58E54331FE49}" presName="hierChild3" presStyleCnt="0"/>
      <dgm:spPr/>
    </dgm:pt>
    <dgm:pt modelId="{FB49CADA-7E1A-1841-A1CC-08AD1711CA67}" type="pres">
      <dgm:prSet presAssocID="{30CD59F4-8BB4-E649-8759-81B8603E1A66}" presName="bgShapesFlow" presStyleCnt="0"/>
      <dgm:spPr/>
    </dgm:pt>
  </dgm:ptLst>
  <dgm:cxnLst>
    <dgm:cxn modelId="{245EC043-8DF8-3C47-818E-E35F2B7BD3D4}" srcId="{AD91A3E8-B050-E14E-9B6F-8274CE2887E4}" destId="{C3F44DD3-F3DD-FB43-9998-38BB2F47C5E2}" srcOrd="1" destOrd="0" parTransId="{1C4ED82F-B138-F345-8BB7-43F7CDAEF624}" sibTransId="{3C419ADF-D27C-814B-93D7-9DD0049F75A2}"/>
    <dgm:cxn modelId="{AA90FDA7-D76F-3A43-9F90-5C44053C0F78}" type="presOf" srcId="{ADBCCA51-6A6A-B440-8DFF-AEB4F832A569}" destId="{B1392670-90FF-6D4C-846D-41FA44FEEB08}" srcOrd="0" destOrd="0" presId="urn:microsoft.com/office/officeart/2005/8/layout/hierarchy6"/>
    <dgm:cxn modelId="{CFC77F85-7C66-E948-BA51-CD7C5ED4F31C}" type="presOf" srcId="{E13E2A33-DA3E-E349-9BDB-228D0C7FF881}" destId="{266F7490-901C-5945-90CE-F1FC40C8E519}" srcOrd="0" destOrd="0" presId="urn:microsoft.com/office/officeart/2005/8/layout/hierarchy6"/>
    <dgm:cxn modelId="{D53ECEC8-0E34-0646-998B-C50E0C956434}" srcId="{AD91A3E8-B050-E14E-9B6F-8274CE2887E4}" destId="{ADBCCA51-6A6A-B440-8DFF-AEB4F832A569}" srcOrd="2" destOrd="0" parTransId="{8BE6411D-5B9C-C744-8BEC-2625B0C4A4F3}" sibTransId="{5ED628A3-F2BA-2E46-AB08-9EE16043BD1A}"/>
    <dgm:cxn modelId="{44C2FC26-7063-7A4B-BD89-95A73065DC0E}" type="presOf" srcId="{8BE6411D-5B9C-C744-8BEC-2625B0C4A4F3}" destId="{6615CE50-AEB4-2A4D-9498-5D68C2566D3E}" srcOrd="0" destOrd="0" presId="urn:microsoft.com/office/officeart/2005/8/layout/hierarchy6"/>
    <dgm:cxn modelId="{7831CAC0-1150-8844-AF0A-4CA924ABBB2A}" srcId="{6E9CDC7E-698D-BC43-89FF-1BF90B07DA5F}" destId="{22498C9C-F9C7-284D-828A-F9A6DEC61BD7}" srcOrd="2" destOrd="0" parTransId="{0548BFBA-52E8-1D40-A520-3CEAE4EC8699}" sibTransId="{1A666299-2518-4643-8A06-13A0C9A33FA7}"/>
    <dgm:cxn modelId="{6A21E2DA-C010-2341-80D2-FE5582E4CEDC}" srcId="{6E9CDC7E-698D-BC43-89FF-1BF90B07DA5F}" destId="{AD91A3E8-B050-E14E-9B6F-8274CE2887E4}" srcOrd="1" destOrd="0" parTransId="{3556A7BF-18CD-B341-AB4B-A3F474EA8823}" sibTransId="{600E9F43-CAB8-044A-9954-350F6FCF1E76}"/>
    <dgm:cxn modelId="{CE8EBEAE-957A-DD4A-921C-47224B0157A0}" srcId="{AD91A3E8-B050-E14E-9B6F-8274CE2887E4}" destId="{50005517-28E3-2947-88EE-2012CEE8DB29}" srcOrd="0" destOrd="0" parTransId="{DB89A1C7-AFAA-0D40-A402-3AF9A5BA0BE5}" sibTransId="{5547E93D-ABA7-C640-A45F-6D558B4D35B1}"/>
    <dgm:cxn modelId="{591C4133-CCD4-5540-9763-5E081694D783}" srcId="{7139714F-D883-214E-8F94-AC5D3C19C36F}" destId="{44BF99E8-AA84-A240-BE86-50C80DFAE1A0}" srcOrd="1" destOrd="0" parTransId="{8643156E-5C06-304D-AA29-F6869E778113}" sibTransId="{792250A4-762B-BB42-9B22-E5249A70B0D0}"/>
    <dgm:cxn modelId="{D0080822-2B55-1E49-A7E6-015AD061AAF0}" type="presOf" srcId="{5A2FDC7B-599D-7A49-B518-B4A2AEDBE90D}" destId="{5B90BBE8-2C05-3C44-A79F-31678DD11FA3}" srcOrd="0" destOrd="0" presId="urn:microsoft.com/office/officeart/2005/8/layout/hierarchy6"/>
    <dgm:cxn modelId="{A8A96085-A281-C34F-A5E5-BED97A9FD4C8}" type="presOf" srcId="{8643156E-5C06-304D-AA29-F6869E778113}" destId="{FC4446FA-3681-2C4E-8E05-DFAE215D9986}" srcOrd="0" destOrd="0" presId="urn:microsoft.com/office/officeart/2005/8/layout/hierarchy6"/>
    <dgm:cxn modelId="{7B99D8E0-DDC9-8F4C-9F7C-07C22EB7DEE0}" type="presOf" srcId="{AD91A3E8-B050-E14E-9B6F-8274CE2887E4}" destId="{B860F0F1-8096-F446-87A3-506157D2E9F1}" srcOrd="0" destOrd="0" presId="urn:microsoft.com/office/officeart/2005/8/layout/hierarchy6"/>
    <dgm:cxn modelId="{6AEBC089-8093-2A47-B7C2-A7CC41CCD920}" type="presOf" srcId="{3556A7BF-18CD-B341-AB4B-A3F474EA8823}" destId="{190C5FEB-ECF1-9949-BDDC-BEBCA320C1D6}" srcOrd="0" destOrd="0" presId="urn:microsoft.com/office/officeart/2005/8/layout/hierarchy6"/>
    <dgm:cxn modelId="{600E5B43-0CA5-1344-BDF2-932DCFC1FAEA}" srcId="{7139714F-D883-214E-8F94-AC5D3C19C36F}" destId="{5A2FDC7B-599D-7A49-B518-B4A2AEDBE90D}" srcOrd="2" destOrd="0" parTransId="{8C5DDDFD-75DC-404B-858D-7D0449DF5D6B}" sibTransId="{E86D6FEA-85D8-9847-B8FA-B523D30F44E3}"/>
    <dgm:cxn modelId="{0CABA36D-BB3E-5449-82EF-0755B1DC58D5}" type="presOf" srcId="{7139714F-D883-214E-8F94-AC5D3C19C36F}" destId="{FEEE4754-6408-5E4E-AD85-EDB8A666FFE6}" srcOrd="0" destOrd="0" presId="urn:microsoft.com/office/officeart/2005/8/layout/hierarchy6"/>
    <dgm:cxn modelId="{18F43062-E232-8A4E-83E0-D000B286D76E}" type="presOf" srcId="{8C5DDDFD-75DC-404B-858D-7D0449DF5D6B}" destId="{9D02B145-742E-FC45-A3E5-ABF8C045741F}" srcOrd="0" destOrd="0" presId="urn:microsoft.com/office/officeart/2005/8/layout/hierarchy6"/>
    <dgm:cxn modelId="{2F179F02-469A-A14B-860A-C0AB88953B34}" type="presOf" srcId="{44BF99E8-AA84-A240-BE86-50C80DFAE1A0}" destId="{3C6BE666-2E3A-0642-B7E4-A694A6755AF0}" srcOrd="0" destOrd="0" presId="urn:microsoft.com/office/officeart/2005/8/layout/hierarchy6"/>
    <dgm:cxn modelId="{74AAD0B0-9C63-024C-8515-9798C365E0DF}" type="presOf" srcId="{6E9CDC7E-698D-BC43-89FF-1BF90B07DA5F}" destId="{5707F6F6-DB4B-F84A-93F8-A7E9D722CCB6}" srcOrd="0" destOrd="0" presId="urn:microsoft.com/office/officeart/2005/8/layout/hierarchy6"/>
    <dgm:cxn modelId="{8833AB32-2707-8642-A880-CB223943F5B7}" srcId="{22498C9C-F9C7-284D-828A-F9A6DEC61BD7}" destId="{F2F2437C-EDD4-6540-981B-58E54331FE49}" srcOrd="0" destOrd="0" parTransId="{6669E496-DAF7-C746-8301-A0D377AF3D56}" sibTransId="{EEFF7393-8C4E-704E-85C1-63431289CC6B}"/>
    <dgm:cxn modelId="{733488A7-88D4-D84E-93DA-D07A6A7E2956}" srcId="{7139714F-D883-214E-8F94-AC5D3C19C36F}" destId="{E1BBA80F-CF89-0143-A8A3-AC7DE22FDD26}" srcOrd="0" destOrd="0" parTransId="{5EBEA788-651F-2640-877E-0AA31129AD09}" sibTransId="{809545EA-4ED7-3D48-86CA-4F65E1D3C7B9}"/>
    <dgm:cxn modelId="{421F7F80-FC98-A044-B65D-4A41A8FF0A1D}" srcId="{30CD59F4-8BB4-E649-8759-81B8603E1A66}" destId="{6E9CDC7E-698D-BC43-89FF-1BF90B07DA5F}" srcOrd="0" destOrd="0" parTransId="{E28C6BDD-172D-044C-BA21-5A38B5B4CE47}" sibTransId="{82C83563-8D47-D140-98A6-17EDB59A483C}"/>
    <dgm:cxn modelId="{96356AC1-B2A7-3B40-86F0-B6F0155ADE1B}" type="presOf" srcId="{50005517-28E3-2947-88EE-2012CEE8DB29}" destId="{33B3A29D-2A2C-104E-8865-E3378C946500}" srcOrd="0" destOrd="0" presId="urn:microsoft.com/office/officeart/2005/8/layout/hierarchy6"/>
    <dgm:cxn modelId="{2138D34F-FA68-EF4D-BDC2-DF4100CB1843}" type="presOf" srcId="{1C4ED82F-B138-F345-8BB7-43F7CDAEF624}" destId="{9EEC65E0-D034-D548-BD5E-21E2FCB1ECB2}" srcOrd="0" destOrd="0" presId="urn:microsoft.com/office/officeart/2005/8/layout/hierarchy6"/>
    <dgm:cxn modelId="{5EE3D185-B70D-504A-8B9D-75986B6DDFD4}" type="presOf" srcId="{F2F2437C-EDD4-6540-981B-58E54331FE49}" destId="{FF45DC13-8503-E74E-B2CA-0B6EA13270D2}" srcOrd="0" destOrd="0" presId="urn:microsoft.com/office/officeart/2005/8/layout/hierarchy6"/>
    <dgm:cxn modelId="{00B9637C-9CB5-9649-90EB-4CC7225E45F4}" type="presOf" srcId="{0548BFBA-52E8-1D40-A520-3CEAE4EC8699}" destId="{ABC42B06-7F7E-4148-AFA5-A3AB8C33D6B3}" srcOrd="0" destOrd="0" presId="urn:microsoft.com/office/officeart/2005/8/layout/hierarchy6"/>
    <dgm:cxn modelId="{84027F2B-28C1-2749-83FC-FBAD8CADCFF2}" type="presOf" srcId="{22498C9C-F9C7-284D-828A-F9A6DEC61BD7}" destId="{0C0B9C88-4A5F-4747-8E01-5EF2E913B08B}" srcOrd="0" destOrd="0" presId="urn:microsoft.com/office/officeart/2005/8/layout/hierarchy6"/>
    <dgm:cxn modelId="{B481F8C5-D6D0-2043-AD9F-ABC2E8902ABB}" type="presOf" srcId="{C3F44DD3-F3DD-FB43-9998-38BB2F47C5E2}" destId="{82BFA512-112D-6741-AEE6-F3D2657052B4}" srcOrd="0" destOrd="0" presId="urn:microsoft.com/office/officeart/2005/8/layout/hierarchy6"/>
    <dgm:cxn modelId="{218132FB-D976-C740-9DD3-0D1A22BD2A38}" srcId="{6E9CDC7E-698D-BC43-89FF-1BF90B07DA5F}" destId="{7139714F-D883-214E-8F94-AC5D3C19C36F}" srcOrd="0" destOrd="0" parTransId="{E13E2A33-DA3E-E349-9BDB-228D0C7FF881}" sibTransId="{BF9BD2FC-77FF-D046-BB79-CAE75C157180}"/>
    <dgm:cxn modelId="{856234CD-6A15-1542-9352-9D8B35E91049}" type="presOf" srcId="{E1BBA80F-CF89-0143-A8A3-AC7DE22FDD26}" destId="{D08E180A-859C-1040-8F78-5A164A67A7B2}" srcOrd="0" destOrd="0" presId="urn:microsoft.com/office/officeart/2005/8/layout/hierarchy6"/>
    <dgm:cxn modelId="{18FFD80C-FB1C-8C42-B02F-FC19EE43A9F4}" type="presOf" srcId="{30CD59F4-8BB4-E649-8759-81B8603E1A66}" destId="{D7A98566-52EA-844C-A0D9-7F07AA86FB93}" srcOrd="0" destOrd="0" presId="urn:microsoft.com/office/officeart/2005/8/layout/hierarchy6"/>
    <dgm:cxn modelId="{A55A8D69-364E-3A49-AC81-C39E5592CB32}" type="presOf" srcId="{6669E496-DAF7-C746-8301-A0D377AF3D56}" destId="{D3CA462A-98A6-2D46-8589-04888E1A62DD}" srcOrd="0" destOrd="0" presId="urn:microsoft.com/office/officeart/2005/8/layout/hierarchy6"/>
    <dgm:cxn modelId="{A2420179-92DD-D641-8394-F0A00702B51A}" type="presOf" srcId="{DB89A1C7-AFAA-0D40-A402-3AF9A5BA0BE5}" destId="{64FB5B80-E254-3041-8AAE-1338BCA13787}" srcOrd="0" destOrd="0" presId="urn:microsoft.com/office/officeart/2005/8/layout/hierarchy6"/>
    <dgm:cxn modelId="{392CDA87-19F5-3843-91B4-BF07922800EF}" type="presOf" srcId="{5EBEA788-651F-2640-877E-0AA31129AD09}" destId="{82AC78B3-8CA2-2145-9E15-777CF69C7E50}" srcOrd="0" destOrd="0" presId="urn:microsoft.com/office/officeart/2005/8/layout/hierarchy6"/>
    <dgm:cxn modelId="{3DB6DE20-18A8-B64D-8907-E0720A67469D}" type="presParOf" srcId="{D7A98566-52EA-844C-A0D9-7F07AA86FB93}" destId="{DA939205-A606-7147-A514-E36BBFB1A989}" srcOrd="0" destOrd="0" presId="urn:microsoft.com/office/officeart/2005/8/layout/hierarchy6"/>
    <dgm:cxn modelId="{DCA1BA4D-120B-F14F-B7D4-5FBEAA38EC3D}" type="presParOf" srcId="{DA939205-A606-7147-A514-E36BBFB1A989}" destId="{D493FF05-40E7-844E-A711-16AEB9952A21}" srcOrd="0" destOrd="0" presId="urn:microsoft.com/office/officeart/2005/8/layout/hierarchy6"/>
    <dgm:cxn modelId="{7AA3FB57-57A0-AC4F-AD50-3B6AB84E5ADC}" type="presParOf" srcId="{D493FF05-40E7-844E-A711-16AEB9952A21}" destId="{557DB397-3DA3-744B-ACEE-ECB696003F73}" srcOrd="0" destOrd="0" presId="urn:microsoft.com/office/officeart/2005/8/layout/hierarchy6"/>
    <dgm:cxn modelId="{05CA1211-BB0A-9C46-BCF5-38AE33C98DB8}" type="presParOf" srcId="{557DB397-3DA3-744B-ACEE-ECB696003F73}" destId="{5707F6F6-DB4B-F84A-93F8-A7E9D722CCB6}" srcOrd="0" destOrd="0" presId="urn:microsoft.com/office/officeart/2005/8/layout/hierarchy6"/>
    <dgm:cxn modelId="{1F0D02D6-D474-304F-ACA4-755B4EF2960B}" type="presParOf" srcId="{557DB397-3DA3-744B-ACEE-ECB696003F73}" destId="{2A038BF9-DFCA-0C40-A373-C55FAFE72F98}" srcOrd="1" destOrd="0" presId="urn:microsoft.com/office/officeart/2005/8/layout/hierarchy6"/>
    <dgm:cxn modelId="{2ACEACDF-2969-B048-8BA8-1DCD27F3485B}" type="presParOf" srcId="{2A038BF9-DFCA-0C40-A373-C55FAFE72F98}" destId="{266F7490-901C-5945-90CE-F1FC40C8E519}" srcOrd="0" destOrd="0" presId="urn:microsoft.com/office/officeart/2005/8/layout/hierarchy6"/>
    <dgm:cxn modelId="{B2ABF564-8D98-1B47-A7C1-A425E50361A5}" type="presParOf" srcId="{2A038BF9-DFCA-0C40-A373-C55FAFE72F98}" destId="{D1E981E1-EED8-D349-9E5B-B2771FC5A53A}" srcOrd="1" destOrd="0" presId="urn:microsoft.com/office/officeart/2005/8/layout/hierarchy6"/>
    <dgm:cxn modelId="{62A8DCB4-42C8-2D4E-8126-8E3C24FF9236}" type="presParOf" srcId="{D1E981E1-EED8-D349-9E5B-B2771FC5A53A}" destId="{FEEE4754-6408-5E4E-AD85-EDB8A666FFE6}" srcOrd="0" destOrd="0" presId="urn:microsoft.com/office/officeart/2005/8/layout/hierarchy6"/>
    <dgm:cxn modelId="{296C38FB-3D59-D54A-A727-8F9DC6BC76D8}" type="presParOf" srcId="{D1E981E1-EED8-D349-9E5B-B2771FC5A53A}" destId="{0D71F603-DAE9-9D45-86FD-87FDBE54A5A6}" srcOrd="1" destOrd="0" presId="urn:microsoft.com/office/officeart/2005/8/layout/hierarchy6"/>
    <dgm:cxn modelId="{9DA740B8-3591-8849-AA3C-7806930BA6E9}" type="presParOf" srcId="{0D71F603-DAE9-9D45-86FD-87FDBE54A5A6}" destId="{82AC78B3-8CA2-2145-9E15-777CF69C7E50}" srcOrd="0" destOrd="0" presId="urn:microsoft.com/office/officeart/2005/8/layout/hierarchy6"/>
    <dgm:cxn modelId="{BCB8C898-A8E0-0D4F-8413-181BF8AAEA99}" type="presParOf" srcId="{0D71F603-DAE9-9D45-86FD-87FDBE54A5A6}" destId="{BFA41E39-4117-5746-AC9F-04744478C516}" srcOrd="1" destOrd="0" presId="urn:microsoft.com/office/officeart/2005/8/layout/hierarchy6"/>
    <dgm:cxn modelId="{0D6F39AA-8C1D-3040-9A0F-1CC5934D88ED}" type="presParOf" srcId="{BFA41E39-4117-5746-AC9F-04744478C516}" destId="{D08E180A-859C-1040-8F78-5A164A67A7B2}" srcOrd="0" destOrd="0" presId="urn:microsoft.com/office/officeart/2005/8/layout/hierarchy6"/>
    <dgm:cxn modelId="{7F952F1B-4902-2F45-AB3A-CDD90C475C46}" type="presParOf" srcId="{BFA41E39-4117-5746-AC9F-04744478C516}" destId="{0D3A657F-6B05-1A42-BB4A-4F2CCA83F8FE}" srcOrd="1" destOrd="0" presId="urn:microsoft.com/office/officeart/2005/8/layout/hierarchy6"/>
    <dgm:cxn modelId="{E68B65FD-2CB3-CB47-A933-16016ED16E72}" type="presParOf" srcId="{0D71F603-DAE9-9D45-86FD-87FDBE54A5A6}" destId="{FC4446FA-3681-2C4E-8E05-DFAE215D9986}" srcOrd="2" destOrd="0" presId="urn:microsoft.com/office/officeart/2005/8/layout/hierarchy6"/>
    <dgm:cxn modelId="{0F17663B-D6A7-5F46-A030-617F5A03143F}" type="presParOf" srcId="{0D71F603-DAE9-9D45-86FD-87FDBE54A5A6}" destId="{0867E278-34DA-5448-8F77-ACA92837AD2E}" srcOrd="3" destOrd="0" presId="urn:microsoft.com/office/officeart/2005/8/layout/hierarchy6"/>
    <dgm:cxn modelId="{83C0F48B-5AE2-3442-B25F-46881EC76055}" type="presParOf" srcId="{0867E278-34DA-5448-8F77-ACA92837AD2E}" destId="{3C6BE666-2E3A-0642-B7E4-A694A6755AF0}" srcOrd="0" destOrd="0" presId="urn:microsoft.com/office/officeart/2005/8/layout/hierarchy6"/>
    <dgm:cxn modelId="{7A96B803-B533-5940-91FF-8D990C11C727}" type="presParOf" srcId="{0867E278-34DA-5448-8F77-ACA92837AD2E}" destId="{AE62CDDB-FA36-2A4F-BD5E-4796BEDA6B59}" srcOrd="1" destOrd="0" presId="urn:microsoft.com/office/officeart/2005/8/layout/hierarchy6"/>
    <dgm:cxn modelId="{0BD60804-1985-E24E-BA74-F2DF989149D2}" type="presParOf" srcId="{0D71F603-DAE9-9D45-86FD-87FDBE54A5A6}" destId="{9D02B145-742E-FC45-A3E5-ABF8C045741F}" srcOrd="4" destOrd="0" presId="urn:microsoft.com/office/officeart/2005/8/layout/hierarchy6"/>
    <dgm:cxn modelId="{0DBD8E56-0C9D-F94C-B5B1-558825ECF0E4}" type="presParOf" srcId="{0D71F603-DAE9-9D45-86FD-87FDBE54A5A6}" destId="{464528EB-CFE3-644C-9988-322DD284301B}" srcOrd="5" destOrd="0" presId="urn:microsoft.com/office/officeart/2005/8/layout/hierarchy6"/>
    <dgm:cxn modelId="{D548B30A-9DD4-B742-B558-AAE9B6702829}" type="presParOf" srcId="{464528EB-CFE3-644C-9988-322DD284301B}" destId="{5B90BBE8-2C05-3C44-A79F-31678DD11FA3}" srcOrd="0" destOrd="0" presId="urn:microsoft.com/office/officeart/2005/8/layout/hierarchy6"/>
    <dgm:cxn modelId="{E3835815-7E8B-F54D-8E6E-43E653BDD00E}" type="presParOf" srcId="{464528EB-CFE3-644C-9988-322DD284301B}" destId="{4F37DF51-83AB-144F-988D-8BBC3E51794F}" srcOrd="1" destOrd="0" presId="urn:microsoft.com/office/officeart/2005/8/layout/hierarchy6"/>
    <dgm:cxn modelId="{84A4E200-68D3-D147-8CA3-A7D8AF3740C7}" type="presParOf" srcId="{2A038BF9-DFCA-0C40-A373-C55FAFE72F98}" destId="{190C5FEB-ECF1-9949-BDDC-BEBCA320C1D6}" srcOrd="2" destOrd="0" presId="urn:microsoft.com/office/officeart/2005/8/layout/hierarchy6"/>
    <dgm:cxn modelId="{C707B530-6141-0341-A11B-E264F30560A1}" type="presParOf" srcId="{2A038BF9-DFCA-0C40-A373-C55FAFE72F98}" destId="{55F6B8D1-8B56-3845-A5DA-2EE902AFE278}" srcOrd="3" destOrd="0" presId="urn:microsoft.com/office/officeart/2005/8/layout/hierarchy6"/>
    <dgm:cxn modelId="{BFEB89A5-477C-6C4B-BDE9-C094EFFA88A3}" type="presParOf" srcId="{55F6B8D1-8B56-3845-A5DA-2EE902AFE278}" destId="{B860F0F1-8096-F446-87A3-506157D2E9F1}" srcOrd="0" destOrd="0" presId="urn:microsoft.com/office/officeart/2005/8/layout/hierarchy6"/>
    <dgm:cxn modelId="{E7576E05-73B9-624E-A6FC-C6C695CA40E9}" type="presParOf" srcId="{55F6B8D1-8B56-3845-A5DA-2EE902AFE278}" destId="{FF558294-5994-B845-9AA5-1278FBEA5D65}" srcOrd="1" destOrd="0" presId="urn:microsoft.com/office/officeart/2005/8/layout/hierarchy6"/>
    <dgm:cxn modelId="{D863BBAA-E4E0-9442-805C-5F3743AE4220}" type="presParOf" srcId="{FF558294-5994-B845-9AA5-1278FBEA5D65}" destId="{64FB5B80-E254-3041-8AAE-1338BCA13787}" srcOrd="0" destOrd="0" presId="urn:microsoft.com/office/officeart/2005/8/layout/hierarchy6"/>
    <dgm:cxn modelId="{7E6B5BC8-3194-3F46-82C9-CA4B32F2BB3B}" type="presParOf" srcId="{FF558294-5994-B845-9AA5-1278FBEA5D65}" destId="{7179BB79-9376-044F-9B2B-1DA45AA757EF}" srcOrd="1" destOrd="0" presId="urn:microsoft.com/office/officeart/2005/8/layout/hierarchy6"/>
    <dgm:cxn modelId="{3DE1B0FA-AF68-0547-A723-2AB03664EEC9}" type="presParOf" srcId="{7179BB79-9376-044F-9B2B-1DA45AA757EF}" destId="{33B3A29D-2A2C-104E-8865-E3378C946500}" srcOrd="0" destOrd="0" presId="urn:microsoft.com/office/officeart/2005/8/layout/hierarchy6"/>
    <dgm:cxn modelId="{D29BAD48-DEE8-3948-A9BB-E9A0460AF3F0}" type="presParOf" srcId="{7179BB79-9376-044F-9B2B-1DA45AA757EF}" destId="{41DA5882-3541-484E-941F-CB7365AB6772}" srcOrd="1" destOrd="0" presId="urn:microsoft.com/office/officeart/2005/8/layout/hierarchy6"/>
    <dgm:cxn modelId="{E6FCBCF8-EB40-5C4A-A995-FCEC8C93D52E}" type="presParOf" srcId="{FF558294-5994-B845-9AA5-1278FBEA5D65}" destId="{9EEC65E0-D034-D548-BD5E-21E2FCB1ECB2}" srcOrd="2" destOrd="0" presId="urn:microsoft.com/office/officeart/2005/8/layout/hierarchy6"/>
    <dgm:cxn modelId="{EF921D64-2F29-6C42-9DE9-F82F18BC68FE}" type="presParOf" srcId="{FF558294-5994-B845-9AA5-1278FBEA5D65}" destId="{BCED451F-A8B0-1A47-9C48-AFAAE118FA75}" srcOrd="3" destOrd="0" presId="urn:microsoft.com/office/officeart/2005/8/layout/hierarchy6"/>
    <dgm:cxn modelId="{E96E500C-E363-0741-9880-C0D270D3943A}" type="presParOf" srcId="{BCED451F-A8B0-1A47-9C48-AFAAE118FA75}" destId="{82BFA512-112D-6741-AEE6-F3D2657052B4}" srcOrd="0" destOrd="0" presId="urn:microsoft.com/office/officeart/2005/8/layout/hierarchy6"/>
    <dgm:cxn modelId="{72F3F4F7-711B-374E-971A-F49EBAE4D64F}" type="presParOf" srcId="{BCED451F-A8B0-1A47-9C48-AFAAE118FA75}" destId="{5122B1FB-99F3-6F40-AFD8-68029247EE20}" srcOrd="1" destOrd="0" presId="urn:microsoft.com/office/officeart/2005/8/layout/hierarchy6"/>
    <dgm:cxn modelId="{B7799B4A-4D9E-6545-9017-36635087B5E7}" type="presParOf" srcId="{FF558294-5994-B845-9AA5-1278FBEA5D65}" destId="{6615CE50-AEB4-2A4D-9498-5D68C2566D3E}" srcOrd="4" destOrd="0" presId="urn:microsoft.com/office/officeart/2005/8/layout/hierarchy6"/>
    <dgm:cxn modelId="{4E172D04-E64D-6748-910E-1A96D5812016}" type="presParOf" srcId="{FF558294-5994-B845-9AA5-1278FBEA5D65}" destId="{C31145EE-AF92-2C48-8AA1-16E2FA1AF263}" srcOrd="5" destOrd="0" presId="urn:microsoft.com/office/officeart/2005/8/layout/hierarchy6"/>
    <dgm:cxn modelId="{4EC94C65-9985-7946-85EE-C473C188EB5E}" type="presParOf" srcId="{C31145EE-AF92-2C48-8AA1-16E2FA1AF263}" destId="{B1392670-90FF-6D4C-846D-41FA44FEEB08}" srcOrd="0" destOrd="0" presId="urn:microsoft.com/office/officeart/2005/8/layout/hierarchy6"/>
    <dgm:cxn modelId="{CD8AFEED-02BB-6B48-9236-1DCBB63EE3A4}" type="presParOf" srcId="{C31145EE-AF92-2C48-8AA1-16E2FA1AF263}" destId="{0060942A-21C8-7345-B473-D3E94027E860}" srcOrd="1" destOrd="0" presId="urn:microsoft.com/office/officeart/2005/8/layout/hierarchy6"/>
    <dgm:cxn modelId="{9B691FC5-4FA2-9141-82FF-D375D23F5530}" type="presParOf" srcId="{2A038BF9-DFCA-0C40-A373-C55FAFE72F98}" destId="{ABC42B06-7F7E-4148-AFA5-A3AB8C33D6B3}" srcOrd="4" destOrd="0" presId="urn:microsoft.com/office/officeart/2005/8/layout/hierarchy6"/>
    <dgm:cxn modelId="{31A6BB36-F79F-5748-9D0A-FCFDCC44EF78}" type="presParOf" srcId="{2A038BF9-DFCA-0C40-A373-C55FAFE72F98}" destId="{B88B7B05-90E2-BC44-BCD5-49DA69F9339E}" srcOrd="5" destOrd="0" presId="urn:microsoft.com/office/officeart/2005/8/layout/hierarchy6"/>
    <dgm:cxn modelId="{4AB9ED66-DD8F-F444-86A3-13E65CB09159}" type="presParOf" srcId="{B88B7B05-90E2-BC44-BCD5-49DA69F9339E}" destId="{0C0B9C88-4A5F-4747-8E01-5EF2E913B08B}" srcOrd="0" destOrd="0" presId="urn:microsoft.com/office/officeart/2005/8/layout/hierarchy6"/>
    <dgm:cxn modelId="{FC341099-47A6-764B-959B-92BD6BEBA7EB}" type="presParOf" srcId="{B88B7B05-90E2-BC44-BCD5-49DA69F9339E}" destId="{05AC7E45-6AA8-274C-8D6D-30ED34E4F7C0}" srcOrd="1" destOrd="0" presId="urn:microsoft.com/office/officeart/2005/8/layout/hierarchy6"/>
    <dgm:cxn modelId="{07E6540D-1385-A445-B77E-8507BA71F0A3}" type="presParOf" srcId="{05AC7E45-6AA8-274C-8D6D-30ED34E4F7C0}" destId="{D3CA462A-98A6-2D46-8589-04888E1A62DD}" srcOrd="0" destOrd="0" presId="urn:microsoft.com/office/officeart/2005/8/layout/hierarchy6"/>
    <dgm:cxn modelId="{345F86F2-475D-8C4F-8B61-13414251F29C}" type="presParOf" srcId="{05AC7E45-6AA8-274C-8D6D-30ED34E4F7C0}" destId="{8D5B3E0A-FCB5-6C40-B986-AEA27D7346DE}" srcOrd="1" destOrd="0" presId="urn:microsoft.com/office/officeart/2005/8/layout/hierarchy6"/>
    <dgm:cxn modelId="{3514D817-7E8E-E647-BDE8-6B2E7867882D}" type="presParOf" srcId="{8D5B3E0A-FCB5-6C40-B986-AEA27D7346DE}" destId="{FF45DC13-8503-E74E-B2CA-0B6EA13270D2}" srcOrd="0" destOrd="0" presId="urn:microsoft.com/office/officeart/2005/8/layout/hierarchy6"/>
    <dgm:cxn modelId="{253EF54B-BFFC-BD45-979E-F46D8B31397E}" type="presParOf" srcId="{8D5B3E0A-FCB5-6C40-B986-AEA27D7346DE}" destId="{2FE4BF28-5A46-1742-9A83-C6EA1BC87747}" srcOrd="1" destOrd="0" presId="urn:microsoft.com/office/officeart/2005/8/layout/hierarchy6"/>
    <dgm:cxn modelId="{62FFE134-C6DC-0249-9440-62214A6097CD}" type="presParOf" srcId="{D7A98566-52EA-844C-A0D9-7F07AA86FB93}" destId="{FB49CADA-7E1A-1841-A1CC-08AD1711CA6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3EA67-3608-4546-A406-8A91EF8DBCBB}">
      <dsp:nvSpPr>
        <dsp:cNvPr id="0" name=""/>
        <dsp:cNvSpPr/>
      </dsp:nvSpPr>
      <dsp:spPr>
        <a:xfrm>
          <a:off x="5184668" y="324117"/>
          <a:ext cx="1739233" cy="665737"/>
        </a:xfrm>
        <a:prstGeom prst="roundRect">
          <a:avLst>
            <a:gd name="adj" fmla="val 10000"/>
          </a:avLst>
        </a:prstGeom>
        <a:solidFill>
          <a:srgbClr val="FF6600">
            <a:alpha val="4500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Innate response</a:t>
          </a:r>
          <a:endParaRPr lang="en-US" sz="2400" b="0" kern="1200" dirty="0"/>
        </a:p>
      </dsp:txBody>
      <dsp:txXfrm>
        <a:off x="5204167" y="343616"/>
        <a:ext cx="1700235" cy="626739"/>
      </dsp:txXfrm>
    </dsp:sp>
    <dsp:sp modelId="{26850739-7FBB-8A4E-99E5-5F3A65E1E861}">
      <dsp:nvSpPr>
        <dsp:cNvPr id="0" name=""/>
        <dsp:cNvSpPr/>
      </dsp:nvSpPr>
      <dsp:spPr>
        <a:xfrm>
          <a:off x="2436761" y="989855"/>
          <a:ext cx="3617523" cy="561863"/>
        </a:xfrm>
        <a:custGeom>
          <a:avLst/>
          <a:gdLst/>
          <a:ahLst/>
          <a:cxnLst/>
          <a:rect l="0" t="0" r="0" b="0"/>
          <a:pathLst>
            <a:path>
              <a:moveTo>
                <a:pt x="3617523" y="0"/>
              </a:moveTo>
              <a:lnTo>
                <a:pt x="3617523" y="280931"/>
              </a:lnTo>
              <a:lnTo>
                <a:pt x="0" y="280931"/>
              </a:lnTo>
              <a:lnTo>
                <a:pt x="0" y="5618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06951-4A2B-B64E-A3B3-D81E41D2EA29}">
      <dsp:nvSpPr>
        <dsp:cNvPr id="0" name=""/>
        <dsp:cNvSpPr/>
      </dsp:nvSpPr>
      <dsp:spPr>
        <a:xfrm>
          <a:off x="1383267" y="1551718"/>
          <a:ext cx="2106987" cy="601502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Phagocytic cells</a:t>
          </a:r>
          <a:endParaRPr lang="en-US" sz="2400" b="0" kern="1200" dirty="0"/>
        </a:p>
      </dsp:txBody>
      <dsp:txXfrm>
        <a:off x="1400884" y="1569335"/>
        <a:ext cx="2071753" cy="566268"/>
      </dsp:txXfrm>
    </dsp:sp>
    <dsp:sp modelId="{4D487FA6-9172-064C-8150-9731AFC551A8}">
      <dsp:nvSpPr>
        <dsp:cNvPr id="0" name=""/>
        <dsp:cNvSpPr/>
      </dsp:nvSpPr>
      <dsp:spPr>
        <a:xfrm>
          <a:off x="1067219" y="2153221"/>
          <a:ext cx="1369541" cy="561863"/>
        </a:xfrm>
        <a:custGeom>
          <a:avLst/>
          <a:gdLst/>
          <a:ahLst/>
          <a:cxnLst/>
          <a:rect l="0" t="0" r="0" b="0"/>
          <a:pathLst>
            <a:path>
              <a:moveTo>
                <a:pt x="1369541" y="0"/>
              </a:moveTo>
              <a:lnTo>
                <a:pt x="1369541" y="280931"/>
              </a:lnTo>
              <a:lnTo>
                <a:pt x="0" y="280931"/>
              </a:lnTo>
              <a:lnTo>
                <a:pt x="0" y="5618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BC45B-5CF7-2D44-B629-B1B24B01959D}">
      <dsp:nvSpPr>
        <dsp:cNvPr id="0" name=""/>
        <dsp:cNvSpPr/>
      </dsp:nvSpPr>
      <dsp:spPr>
        <a:xfrm>
          <a:off x="13725" y="2715084"/>
          <a:ext cx="2106987" cy="865311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Macrophages/Monocytes</a:t>
          </a:r>
          <a:endParaRPr lang="en-US" sz="2400" b="1" kern="1200" dirty="0"/>
        </a:p>
      </dsp:txBody>
      <dsp:txXfrm>
        <a:off x="39069" y="2740428"/>
        <a:ext cx="2056299" cy="814623"/>
      </dsp:txXfrm>
    </dsp:sp>
    <dsp:sp modelId="{41EC900C-2D95-1748-B9B4-97252DDDEB88}">
      <dsp:nvSpPr>
        <dsp:cNvPr id="0" name=""/>
        <dsp:cNvSpPr/>
      </dsp:nvSpPr>
      <dsp:spPr>
        <a:xfrm>
          <a:off x="1021499" y="3580396"/>
          <a:ext cx="91440" cy="5618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18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3F114-AA1E-154A-9853-6697CBF0D2EF}">
      <dsp:nvSpPr>
        <dsp:cNvPr id="0" name=""/>
        <dsp:cNvSpPr/>
      </dsp:nvSpPr>
      <dsp:spPr>
        <a:xfrm>
          <a:off x="13725" y="4142259"/>
          <a:ext cx="2106987" cy="541804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Presents Antigen</a:t>
          </a:r>
          <a:endParaRPr lang="en-US" sz="2400" b="1" kern="1200" dirty="0"/>
        </a:p>
      </dsp:txBody>
      <dsp:txXfrm>
        <a:off x="29594" y="4158128"/>
        <a:ext cx="2075249" cy="510066"/>
      </dsp:txXfrm>
    </dsp:sp>
    <dsp:sp modelId="{BC41A4EF-F5BC-5C4F-BEA6-FEE056B86D3E}">
      <dsp:nvSpPr>
        <dsp:cNvPr id="0" name=""/>
        <dsp:cNvSpPr/>
      </dsp:nvSpPr>
      <dsp:spPr>
        <a:xfrm>
          <a:off x="2436761" y="2153221"/>
          <a:ext cx="1369541" cy="561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931"/>
              </a:lnTo>
              <a:lnTo>
                <a:pt x="1369541" y="280931"/>
              </a:lnTo>
              <a:lnTo>
                <a:pt x="1369541" y="5618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DA0E0-4EDA-6846-8AFD-E219F74271EC}">
      <dsp:nvSpPr>
        <dsp:cNvPr id="0" name=""/>
        <dsp:cNvSpPr/>
      </dsp:nvSpPr>
      <dsp:spPr>
        <a:xfrm>
          <a:off x="2752809" y="2715084"/>
          <a:ext cx="2106987" cy="767280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Neutrophils</a:t>
          </a:r>
          <a:endParaRPr lang="en-US" sz="2400" b="1" kern="1200" dirty="0"/>
        </a:p>
      </dsp:txBody>
      <dsp:txXfrm>
        <a:off x="2775282" y="2737557"/>
        <a:ext cx="2062041" cy="722334"/>
      </dsp:txXfrm>
    </dsp:sp>
    <dsp:sp modelId="{92B1C63D-3E52-6742-8472-B4689B31AEA7}">
      <dsp:nvSpPr>
        <dsp:cNvPr id="0" name=""/>
        <dsp:cNvSpPr/>
      </dsp:nvSpPr>
      <dsp:spPr>
        <a:xfrm>
          <a:off x="3760583" y="3482365"/>
          <a:ext cx="91440" cy="5618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18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3FE4F-23DB-4941-8D2D-C7588A8D7779}">
      <dsp:nvSpPr>
        <dsp:cNvPr id="0" name=""/>
        <dsp:cNvSpPr/>
      </dsp:nvSpPr>
      <dsp:spPr>
        <a:xfrm>
          <a:off x="2752809" y="4044228"/>
          <a:ext cx="2106987" cy="541804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Tx bacteria &amp; fungus</a:t>
          </a:r>
          <a:endParaRPr lang="en-US" sz="2400" b="1" kern="1200" dirty="0"/>
        </a:p>
      </dsp:txBody>
      <dsp:txXfrm>
        <a:off x="2768678" y="4060097"/>
        <a:ext cx="2075249" cy="510066"/>
      </dsp:txXfrm>
    </dsp:sp>
    <dsp:sp modelId="{5274766B-5BB4-2745-BD6D-4D4BEBDEAC75}">
      <dsp:nvSpPr>
        <dsp:cNvPr id="0" name=""/>
        <dsp:cNvSpPr/>
      </dsp:nvSpPr>
      <dsp:spPr>
        <a:xfrm>
          <a:off x="6054285" y="989855"/>
          <a:ext cx="3617523" cy="561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931"/>
              </a:lnTo>
              <a:lnTo>
                <a:pt x="3617523" y="280931"/>
              </a:lnTo>
              <a:lnTo>
                <a:pt x="3617523" y="5618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F401D-3187-CC4E-97A9-8E4AC0B8BAE1}">
      <dsp:nvSpPr>
        <dsp:cNvPr id="0" name=""/>
        <dsp:cNvSpPr/>
      </dsp:nvSpPr>
      <dsp:spPr>
        <a:xfrm>
          <a:off x="8618315" y="1551718"/>
          <a:ext cx="2106987" cy="679531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Inflammatory mediators</a:t>
          </a:r>
          <a:endParaRPr lang="en-US" sz="2400" b="0" kern="1200" dirty="0"/>
        </a:p>
      </dsp:txBody>
      <dsp:txXfrm>
        <a:off x="8638218" y="1571621"/>
        <a:ext cx="2067181" cy="639725"/>
      </dsp:txXfrm>
    </dsp:sp>
    <dsp:sp modelId="{510FF958-266E-1D43-9570-6F89878870C9}">
      <dsp:nvSpPr>
        <dsp:cNvPr id="0" name=""/>
        <dsp:cNvSpPr/>
      </dsp:nvSpPr>
      <dsp:spPr>
        <a:xfrm>
          <a:off x="6932725" y="2231250"/>
          <a:ext cx="2739083" cy="561863"/>
        </a:xfrm>
        <a:custGeom>
          <a:avLst/>
          <a:gdLst/>
          <a:ahLst/>
          <a:cxnLst/>
          <a:rect l="0" t="0" r="0" b="0"/>
          <a:pathLst>
            <a:path>
              <a:moveTo>
                <a:pt x="2739083" y="0"/>
              </a:moveTo>
              <a:lnTo>
                <a:pt x="2739083" y="280931"/>
              </a:lnTo>
              <a:lnTo>
                <a:pt x="0" y="280931"/>
              </a:lnTo>
              <a:lnTo>
                <a:pt x="0" y="5618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F9D28-31DE-B243-B89C-7D317450EFF5}">
      <dsp:nvSpPr>
        <dsp:cNvPr id="0" name=""/>
        <dsp:cNvSpPr/>
      </dsp:nvSpPr>
      <dsp:spPr>
        <a:xfrm>
          <a:off x="5491893" y="2793113"/>
          <a:ext cx="2881663" cy="676062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Basophils/Mast Cells</a:t>
          </a:r>
          <a:endParaRPr lang="en-US" sz="2400" b="1" kern="1200" dirty="0"/>
        </a:p>
      </dsp:txBody>
      <dsp:txXfrm>
        <a:off x="5511694" y="2812914"/>
        <a:ext cx="2842061" cy="636460"/>
      </dsp:txXfrm>
    </dsp:sp>
    <dsp:sp modelId="{5E7D06BB-18B3-6F44-8C88-109B4C20DA40}">
      <dsp:nvSpPr>
        <dsp:cNvPr id="0" name=""/>
        <dsp:cNvSpPr/>
      </dsp:nvSpPr>
      <dsp:spPr>
        <a:xfrm>
          <a:off x="6887005" y="3469175"/>
          <a:ext cx="91440" cy="5618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18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4A961-4174-D349-9407-D0849C3DA46A}">
      <dsp:nvSpPr>
        <dsp:cNvPr id="0" name=""/>
        <dsp:cNvSpPr/>
      </dsp:nvSpPr>
      <dsp:spPr>
        <a:xfrm>
          <a:off x="5879231" y="4031039"/>
          <a:ext cx="2106987" cy="49605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Anaphylaxis/angioedema</a:t>
          </a:r>
          <a:endParaRPr lang="en-US" sz="2400" b="1" kern="1200" dirty="0"/>
        </a:p>
      </dsp:txBody>
      <dsp:txXfrm>
        <a:off x="5893760" y="4045568"/>
        <a:ext cx="2077929" cy="466997"/>
      </dsp:txXfrm>
    </dsp:sp>
    <dsp:sp modelId="{B7F12CC3-CDEB-E140-9844-B61A94321FA1}">
      <dsp:nvSpPr>
        <dsp:cNvPr id="0" name=""/>
        <dsp:cNvSpPr/>
      </dsp:nvSpPr>
      <dsp:spPr>
        <a:xfrm>
          <a:off x="9671808" y="2231250"/>
          <a:ext cx="387338" cy="561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931"/>
              </a:lnTo>
              <a:lnTo>
                <a:pt x="387338" y="280931"/>
              </a:lnTo>
              <a:lnTo>
                <a:pt x="387338" y="5618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E92D3-DB43-CD40-B022-CF579D4DBC83}">
      <dsp:nvSpPr>
        <dsp:cNvPr id="0" name=""/>
        <dsp:cNvSpPr/>
      </dsp:nvSpPr>
      <dsp:spPr>
        <a:xfrm>
          <a:off x="9005653" y="2793113"/>
          <a:ext cx="2106987" cy="790499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Eosinophils</a:t>
          </a:r>
          <a:endParaRPr lang="en-US" sz="2400" b="1" kern="1200" dirty="0"/>
        </a:p>
      </dsp:txBody>
      <dsp:txXfrm>
        <a:off x="9028806" y="2816266"/>
        <a:ext cx="2060681" cy="744193"/>
      </dsp:txXfrm>
    </dsp:sp>
    <dsp:sp modelId="{42820990-6778-EE44-86D1-43DD686983FD}">
      <dsp:nvSpPr>
        <dsp:cNvPr id="0" name=""/>
        <dsp:cNvSpPr/>
      </dsp:nvSpPr>
      <dsp:spPr>
        <a:xfrm>
          <a:off x="10013427" y="3583613"/>
          <a:ext cx="91440" cy="5618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18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3D136-A132-DA4B-9106-7A64F82A5C7C}">
      <dsp:nvSpPr>
        <dsp:cNvPr id="0" name=""/>
        <dsp:cNvSpPr/>
      </dsp:nvSpPr>
      <dsp:spPr>
        <a:xfrm>
          <a:off x="9005653" y="4145476"/>
          <a:ext cx="2106987" cy="616293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Parasites/allergy</a:t>
          </a:r>
          <a:endParaRPr lang="en-US" sz="2400" b="1" kern="1200" dirty="0"/>
        </a:p>
      </dsp:txBody>
      <dsp:txXfrm>
        <a:off x="9023704" y="4163527"/>
        <a:ext cx="2070885" cy="580191"/>
      </dsp:txXfrm>
    </dsp:sp>
    <dsp:sp modelId="{433EA00E-8A48-274E-9BF5-5250CA0A7395}">
      <dsp:nvSpPr>
        <dsp:cNvPr id="0" name=""/>
        <dsp:cNvSpPr/>
      </dsp:nvSpPr>
      <dsp:spPr>
        <a:xfrm>
          <a:off x="9671808" y="2231250"/>
          <a:ext cx="3126421" cy="561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931"/>
              </a:lnTo>
              <a:lnTo>
                <a:pt x="3126421" y="280931"/>
              </a:lnTo>
              <a:lnTo>
                <a:pt x="3126421" y="5618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B600E-F745-B84E-8816-5EFC0B75690A}">
      <dsp:nvSpPr>
        <dsp:cNvPr id="0" name=""/>
        <dsp:cNvSpPr/>
      </dsp:nvSpPr>
      <dsp:spPr>
        <a:xfrm>
          <a:off x="11744737" y="2793113"/>
          <a:ext cx="2106987" cy="805712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Natural killer cells</a:t>
          </a:r>
          <a:endParaRPr lang="en-US" sz="2400" b="1" kern="1200" dirty="0"/>
        </a:p>
      </dsp:txBody>
      <dsp:txXfrm>
        <a:off x="11768335" y="2816711"/>
        <a:ext cx="2059791" cy="758516"/>
      </dsp:txXfrm>
    </dsp:sp>
    <dsp:sp modelId="{8CF7829F-AC9A-3E47-9EDB-F43DD9BE8D80}">
      <dsp:nvSpPr>
        <dsp:cNvPr id="0" name=""/>
        <dsp:cNvSpPr/>
      </dsp:nvSpPr>
      <dsp:spPr>
        <a:xfrm>
          <a:off x="12752510" y="3598825"/>
          <a:ext cx="91440" cy="5618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18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765E7A-B6BA-7444-90CA-68D1DA1A38D2}">
      <dsp:nvSpPr>
        <dsp:cNvPr id="0" name=""/>
        <dsp:cNvSpPr/>
      </dsp:nvSpPr>
      <dsp:spPr>
        <a:xfrm>
          <a:off x="11744737" y="4160689"/>
          <a:ext cx="2106987" cy="575980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Tumors</a:t>
          </a:r>
          <a:endParaRPr lang="en-US" sz="2400" b="1" kern="1200" dirty="0"/>
        </a:p>
      </dsp:txBody>
      <dsp:txXfrm>
        <a:off x="11761607" y="4177559"/>
        <a:ext cx="2073247" cy="54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22852-84C9-934C-9BAB-1CC1EA968C3A}">
      <dsp:nvSpPr>
        <dsp:cNvPr id="0" name=""/>
        <dsp:cNvSpPr/>
      </dsp:nvSpPr>
      <dsp:spPr>
        <a:xfrm>
          <a:off x="5660871" y="388551"/>
          <a:ext cx="1549131" cy="513909"/>
        </a:xfrm>
        <a:prstGeom prst="roundRect">
          <a:avLst>
            <a:gd name="adj" fmla="val 10000"/>
          </a:avLst>
        </a:prstGeom>
        <a:solidFill>
          <a:srgbClr val="3366FF">
            <a:alpha val="57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</a:rPr>
            <a:t>Adaptive Response</a:t>
          </a:r>
          <a:endParaRPr lang="en-US" sz="2400" b="0" kern="1200" dirty="0">
            <a:solidFill>
              <a:schemeClr val="tx1"/>
            </a:solidFill>
          </a:endParaRPr>
        </a:p>
      </dsp:txBody>
      <dsp:txXfrm>
        <a:off x="5675923" y="403603"/>
        <a:ext cx="1519027" cy="483805"/>
      </dsp:txXfrm>
    </dsp:sp>
    <dsp:sp modelId="{DBE69FD8-E481-F143-AC3C-328FA6366E9C}">
      <dsp:nvSpPr>
        <dsp:cNvPr id="0" name=""/>
        <dsp:cNvSpPr/>
      </dsp:nvSpPr>
      <dsp:spPr>
        <a:xfrm>
          <a:off x="1939290" y="902461"/>
          <a:ext cx="4496147" cy="221539"/>
        </a:xfrm>
        <a:custGeom>
          <a:avLst/>
          <a:gdLst/>
          <a:ahLst/>
          <a:cxnLst/>
          <a:rect l="0" t="0" r="0" b="0"/>
          <a:pathLst>
            <a:path>
              <a:moveTo>
                <a:pt x="4496147" y="0"/>
              </a:moveTo>
              <a:lnTo>
                <a:pt x="4496147" y="110769"/>
              </a:lnTo>
              <a:lnTo>
                <a:pt x="0" y="110769"/>
              </a:lnTo>
              <a:lnTo>
                <a:pt x="0" y="22153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04E09-5276-BA4B-A000-F015EF7DECC7}">
      <dsp:nvSpPr>
        <dsp:cNvPr id="0" name=""/>
        <dsp:cNvSpPr/>
      </dsp:nvSpPr>
      <dsp:spPr>
        <a:xfrm>
          <a:off x="1041295" y="1124000"/>
          <a:ext cx="1795989" cy="650153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</a:rPr>
            <a:t>Humoral Immunity</a:t>
          </a:r>
          <a:endParaRPr lang="en-US" sz="2400" b="0" kern="1200" dirty="0">
            <a:solidFill>
              <a:schemeClr val="tx1"/>
            </a:solidFill>
          </a:endParaRPr>
        </a:p>
      </dsp:txBody>
      <dsp:txXfrm>
        <a:off x="1060337" y="1143042"/>
        <a:ext cx="1757905" cy="612069"/>
      </dsp:txXfrm>
    </dsp:sp>
    <dsp:sp modelId="{F2C50EFF-1AFF-9645-8414-77E5C2C255F3}">
      <dsp:nvSpPr>
        <dsp:cNvPr id="0" name=""/>
        <dsp:cNvSpPr/>
      </dsp:nvSpPr>
      <dsp:spPr>
        <a:xfrm>
          <a:off x="1893570" y="1774154"/>
          <a:ext cx="91440" cy="3046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6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C6020-324E-D84E-82E6-7FBC498C6B3B}">
      <dsp:nvSpPr>
        <dsp:cNvPr id="0" name=""/>
        <dsp:cNvSpPr/>
      </dsp:nvSpPr>
      <dsp:spPr>
        <a:xfrm>
          <a:off x="816848" y="2078833"/>
          <a:ext cx="2244884" cy="593666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</a:rPr>
            <a:t>B cells (a WBC)</a:t>
          </a:r>
          <a:endParaRPr lang="en-US" sz="2400" b="0" kern="1200" dirty="0">
            <a:solidFill>
              <a:schemeClr val="tx1"/>
            </a:solidFill>
          </a:endParaRPr>
        </a:p>
      </dsp:txBody>
      <dsp:txXfrm>
        <a:off x="834236" y="2096221"/>
        <a:ext cx="2210108" cy="558890"/>
      </dsp:txXfrm>
    </dsp:sp>
    <dsp:sp modelId="{60692737-4AAD-604B-96DB-16D7F1E9C374}">
      <dsp:nvSpPr>
        <dsp:cNvPr id="0" name=""/>
        <dsp:cNvSpPr/>
      </dsp:nvSpPr>
      <dsp:spPr>
        <a:xfrm>
          <a:off x="1075460" y="2672500"/>
          <a:ext cx="863829" cy="456271"/>
        </a:xfrm>
        <a:custGeom>
          <a:avLst/>
          <a:gdLst/>
          <a:ahLst/>
          <a:cxnLst/>
          <a:rect l="0" t="0" r="0" b="0"/>
          <a:pathLst>
            <a:path>
              <a:moveTo>
                <a:pt x="863829" y="0"/>
              </a:moveTo>
              <a:lnTo>
                <a:pt x="863829" y="228135"/>
              </a:lnTo>
              <a:lnTo>
                <a:pt x="0" y="228135"/>
              </a:lnTo>
              <a:lnTo>
                <a:pt x="0" y="4562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2F9D30-45CA-FC43-B8B3-5715345DC2FF}">
      <dsp:nvSpPr>
        <dsp:cNvPr id="0" name=""/>
        <dsp:cNvSpPr/>
      </dsp:nvSpPr>
      <dsp:spPr>
        <a:xfrm>
          <a:off x="160161" y="3128771"/>
          <a:ext cx="1830597" cy="611132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IgM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178060" y="3146670"/>
        <a:ext cx="1794799" cy="575334"/>
      </dsp:txXfrm>
    </dsp:sp>
    <dsp:sp modelId="{8CCA4059-4821-BE4E-A69C-79BDFCC62CFA}">
      <dsp:nvSpPr>
        <dsp:cNvPr id="0" name=""/>
        <dsp:cNvSpPr/>
      </dsp:nvSpPr>
      <dsp:spPr>
        <a:xfrm>
          <a:off x="1029740" y="3739903"/>
          <a:ext cx="91440" cy="1530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308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922C9B-9FC6-B842-912C-D2D45606D98B}">
      <dsp:nvSpPr>
        <dsp:cNvPr id="0" name=""/>
        <dsp:cNvSpPr/>
      </dsp:nvSpPr>
      <dsp:spPr>
        <a:xfrm>
          <a:off x="65324" y="3892989"/>
          <a:ext cx="2020271" cy="74092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quick onset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87025" y="3914690"/>
        <a:ext cx="1976869" cy="697523"/>
      </dsp:txXfrm>
    </dsp:sp>
    <dsp:sp modelId="{BAEF27C8-9923-274F-AAEB-410A06C594F1}">
      <dsp:nvSpPr>
        <dsp:cNvPr id="0" name=""/>
        <dsp:cNvSpPr/>
      </dsp:nvSpPr>
      <dsp:spPr>
        <a:xfrm>
          <a:off x="1939290" y="2672500"/>
          <a:ext cx="877951" cy="469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907"/>
              </a:lnTo>
              <a:lnTo>
                <a:pt x="877951" y="234907"/>
              </a:lnTo>
              <a:lnTo>
                <a:pt x="877951" y="4698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91404-3861-494E-9E58-322DAA0BB241}">
      <dsp:nvSpPr>
        <dsp:cNvPr id="0" name=""/>
        <dsp:cNvSpPr/>
      </dsp:nvSpPr>
      <dsp:spPr>
        <a:xfrm>
          <a:off x="2282411" y="3142314"/>
          <a:ext cx="1069662" cy="53530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IgG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2298090" y="3157993"/>
        <a:ext cx="1038304" cy="503947"/>
      </dsp:txXfrm>
    </dsp:sp>
    <dsp:sp modelId="{D1E6C1DE-43F3-134F-BB73-923483486E9A}">
      <dsp:nvSpPr>
        <dsp:cNvPr id="0" name=""/>
        <dsp:cNvSpPr/>
      </dsp:nvSpPr>
      <dsp:spPr>
        <a:xfrm>
          <a:off x="2730253" y="3677619"/>
          <a:ext cx="91440" cy="387246"/>
        </a:xfrm>
        <a:custGeom>
          <a:avLst/>
          <a:gdLst/>
          <a:ahLst/>
          <a:cxnLst/>
          <a:rect l="0" t="0" r="0" b="0"/>
          <a:pathLst>
            <a:path>
              <a:moveTo>
                <a:pt x="86988" y="0"/>
              </a:moveTo>
              <a:lnTo>
                <a:pt x="86988" y="193623"/>
              </a:lnTo>
              <a:lnTo>
                <a:pt x="45720" y="193623"/>
              </a:lnTo>
              <a:lnTo>
                <a:pt x="45720" y="3872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CB669-CE0B-F64C-A5E4-06AE1DD64E82}">
      <dsp:nvSpPr>
        <dsp:cNvPr id="0" name=""/>
        <dsp:cNvSpPr/>
      </dsp:nvSpPr>
      <dsp:spPr>
        <a:xfrm>
          <a:off x="1929158" y="4064866"/>
          <a:ext cx="1693629" cy="41127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allergy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1941204" y="4076912"/>
        <a:ext cx="1669537" cy="387186"/>
      </dsp:txXfrm>
    </dsp:sp>
    <dsp:sp modelId="{C20D3457-3FCE-734A-A129-7844C4E37365}">
      <dsp:nvSpPr>
        <dsp:cNvPr id="0" name=""/>
        <dsp:cNvSpPr/>
      </dsp:nvSpPr>
      <dsp:spPr>
        <a:xfrm>
          <a:off x="6435437" y="902461"/>
          <a:ext cx="3740033" cy="2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69"/>
              </a:lnTo>
              <a:lnTo>
                <a:pt x="3740033" y="110769"/>
              </a:lnTo>
              <a:lnTo>
                <a:pt x="3740033" y="22153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348A06-20A3-B641-A511-FB14B84FA794}">
      <dsp:nvSpPr>
        <dsp:cNvPr id="0" name=""/>
        <dsp:cNvSpPr/>
      </dsp:nvSpPr>
      <dsp:spPr>
        <a:xfrm>
          <a:off x="8498466" y="1124000"/>
          <a:ext cx="3354010" cy="251832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</a:rPr>
            <a:t>Cell mediated immunity</a:t>
          </a:r>
          <a:endParaRPr lang="en-US" sz="2400" b="0" kern="1200" dirty="0">
            <a:solidFill>
              <a:schemeClr val="tx1"/>
            </a:solidFill>
          </a:endParaRPr>
        </a:p>
      </dsp:txBody>
      <dsp:txXfrm>
        <a:off x="8505842" y="1131376"/>
        <a:ext cx="3339258" cy="237080"/>
      </dsp:txXfrm>
    </dsp:sp>
    <dsp:sp modelId="{0716E5CB-A8EA-434A-87BB-9E6DCFADDF0B}">
      <dsp:nvSpPr>
        <dsp:cNvPr id="0" name=""/>
        <dsp:cNvSpPr/>
      </dsp:nvSpPr>
      <dsp:spPr>
        <a:xfrm>
          <a:off x="10110396" y="1375832"/>
          <a:ext cx="91440" cy="391672"/>
        </a:xfrm>
        <a:custGeom>
          <a:avLst/>
          <a:gdLst/>
          <a:ahLst/>
          <a:cxnLst/>
          <a:rect l="0" t="0" r="0" b="0"/>
          <a:pathLst>
            <a:path>
              <a:moveTo>
                <a:pt x="65074" y="0"/>
              </a:moveTo>
              <a:lnTo>
                <a:pt x="65074" y="195836"/>
              </a:lnTo>
              <a:lnTo>
                <a:pt x="45720" y="195836"/>
              </a:lnTo>
              <a:lnTo>
                <a:pt x="45720" y="3916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F7D04-2389-DF46-8088-4778CA8B5A4E}">
      <dsp:nvSpPr>
        <dsp:cNvPr id="0" name=""/>
        <dsp:cNvSpPr/>
      </dsp:nvSpPr>
      <dsp:spPr>
        <a:xfrm>
          <a:off x="8929851" y="1767505"/>
          <a:ext cx="2452530" cy="599767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</a:rPr>
            <a:t>T Cells (WBC)</a:t>
          </a:r>
          <a:endParaRPr lang="en-US" sz="2400" b="0" kern="1200" dirty="0">
            <a:solidFill>
              <a:schemeClr val="tx1"/>
            </a:solidFill>
          </a:endParaRPr>
        </a:p>
      </dsp:txBody>
      <dsp:txXfrm>
        <a:off x="8947418" y="1785072"/>
        <a:ext cx="2417396" cy="564633"/>
      </dsp:txXfrm>
    </dsp:sp>
    <dsp:sp modelId="{71F68AFE-BBC5-AA40-8FAF-60A30BEF248C}">
      <dsp:nvSpPr>
        <dsp:cNvPr id="0" name=""/>
        <dsp:cNvSpPr/>
      </dsp:nvSpPr>
      <dsp:spPr>
        <a:xfrm>
          <a:off x="7043683" y="2367272"/>
          <a:ext cx="3112433" cy="304678"/>
        </a:xfrm>
        <a:custGeom>
          <a:avLst/>
          <a:gdLst/>
          <a:ahLst/>
          <a:cxnLst/>
          <a:rect l="0" t="0" r="0" b="0"/>
          <a:pathLst>
            <a:path>
              <a:moveTo>
                <a:pt x="3112433" y="0"/>
              </a:moveTo>
              <a:lnTo>
                <a:pt x="3112433" y="152339"/>
              </a:lnTo>
              <a:lnTo>
                <a:pt x="0" y="152339"/>
              </a:lnTo>
              <a:lnTo>
                <a:pt x="0" y="3046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E0038E-A3A1-C943-A694-E69DB1DC7B2F}">
      <dsp:nvSpPr>
        <dsp:cNvPr id="0" name=""/>
        <dsp:cNvSpPr/>
      </dsp:nvSpPr>
      <dsp:spPr>
        <a:xfrm>
          <a:off x="6262764" y="2671951"/>
          <a:ext cx="1561836" cy="761696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Helper T cells (CD4)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6285073" y="2694260"/>
        <a:ext cx="1517218" cy="717078"/>
      </dsp:txXfrm>
    </dsp:sp>
    <dsp:sp modelId="{1DCABF40-9B3F-924F-BB0D-28CBE40BD29E}">
      <dsp:nvSpPr>
        <dsp:cNvPr id="0" name=""/>
        <dsp:cNvSpPr/>
      </dsp:nvSpPr>
      <dsp:spPr>
        <a:xfrm>
          <a:off x="5607372" y="3433648"/>
          <a:ext cx="1436310" cy="540880"/>
        </a:xfrm>
        <a:custGeom>
          <a:avLst/>
          <a:gdLst/>
          <a:ahLst/>
          <a:cxnLst/>
          <a:rect l="0" t="0" r="0" b="0"/>
          <a:pathLst>
            <a:path>
              <a:moveTo>
                <a:pt x="1436310" y="0"/>
              </a:moveTo>
              <a:lnTo>
                <a:pt x="1436310" y="270440"/>
              </a:lnTo>
              <a:lnTo>
                <a:pt x="0" y="270440"/>
              </a:lnTo>
              <a:lnTo>
                <a:pt x="0" y="54088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3F2BD-957C-3A4F-B476-24F1D8125481}">
      <dsp:nvSpPr>
        <dsp:cNvPr id="0" name=""/>
        <dsp:cNvSpPr/>
      </dsp:nvSpPr>
      <dsp:spPr>
        <a:xfrm>
          <a:off x="4399604" y="3974529"/>
          <a:ext cx="2415535" cy="761696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</a:rPr>
            <a:t>T helper 1 = </a:t>
          </a:r>
          <a:r>
            <a:rPr lang="en-US" sz="2400" b="1" kern="1200" dirty="0" smtClean="0">
              <a:solidFill>
                <a:schemeClr val="tx1"/>
              </a:solidFill>
            </a:rPr>
            <a:t>cytotoxic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4421913" y="3996838"/>
        <a:ext cx="2370917" cy="717078"/>
      </dsp:txXfrm>
    </dsp:sp>
    <dsp:sp modelId="{87C4DE43-B8FD-DC44-8AAF-46CB1D0A5AFA}">
      <dsp:nvSpPr>
        <dsp:cNvPr id="0" name=""/>
        <dsp:cNvSpPr/>
      </dsp:nvSpPr>
      <dsp:spPr>
        <a:xfrm>
          <a:off x="7043683" y="3433648"/>
          <a:ext cx="1379149" cy="540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440"/>
              </a:lnTo>
              <a:lnTo>
                <a:pt x="1379149" y="270440"/>
              </a:lnTo>
              <a:lnTo>
                <a:pt x="1379149" y="54088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74E368-4B3E-4541-8937-4178868BEBE3}">
      <dsp:nvSpPr>
        <dsp:cNvPr id="0" name=""/>
        <dsp:cNvSpPr/>
      </dsp:nvSpPr>
      <dsp:spPr>
        <a:xfrm>
          <a:off x="7157903" y="3974529"/>
          <a:ext cx="2529858" cy="761696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</a:rPr>
            <a:t>T helper 2 =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make antibodies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7180212" y="3996838"/>
        <a:ext cx="2485240" cy="717078"/>
      </dsp:txXfrm>
    </dsp:sp>
    <dsp:sp modelId="{F6E07228-E944-CC4C-9147-AEC50F5AEBE2}">
      <dsp:nvSpPr>
        <dsp:cNvPr id="0" name=""/>
        <dsp:cNvSpPr/>
      </dsp:nvSpPr>
      <dsp:spPr>
        <a:xfrm>
          <a:off x="10156116" y="2367272"/>
          <a:ext cx="845395" cy="304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39"/>
              </a:lnTo>
              <a:lnTo>
                <a:pt x="845395" y="152339"/>
              </a:lnTo>
              <a:lnTo>
                <a:pt x="845395" y="3046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B1E6F-835F-084F-AC2B-A76E82E6EB2C}">
      <dsp:nvSpPr>
        <dsp:cNvPr id="0" name=""/>
        <dsp:cNvSpPr/>
      </dsp:nvSpPr>
      <dsp:spPr>
        <a:xfrm>
          <a:off x="10204043" y="2671951"/>
          <a:ext cx="1594936" cy="761696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Cytotoxic T cells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10226352" y="2694260"/>
        <a:ext cx="1550318" cy="717078"/>
      </dsp:txXfrm>
    </dsp:sp>
    <dsp:sp modelId="{B29347EF-5E0B-A64F-A119-FC459B60832D}">
      <dsp:nvSpPr>
        <dsp:cNvPr id="0" name=""/>
        <dsp:cNvSpPr/>
      </dsp:nvSpPr>
      <dsp:spPr>
        <a:xfrm>
          <a:off x="10955791" y="3433648"/>
          <a:ext cx="91440" cy="5408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088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D14C8C-5B4E-8646-AED5-55CA226CA50C}">
      <dsp:nvSpPr>
        <dsp:cNvPr id="0" name=""/>
        <dsp:cNvSpPr/>
      </dsp:nvSpPr>
      <dsp:spPr>
        <a:xfrm>
          <a:off x="10030525" y="3974529"/>
          <a:ext cx="1941972" cy="761696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Transplants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10052834" y="3996838"/>
        <a:ext cx="1897354" cy="717078"/>
      </dsp:txXfrm>
    </dsp:sp>
    <dsp:sp modelId="{6D4F2E43-B0C8-F24B-950F-DF954F45773A}">
      <dsp:nvSpPr>
        <dsp:cNvPr id="0" name=""/>
        <dsp:cNvSpPr/>
      </dsp:nvSpPr>
      <dsp:spPr>
        <a:xfrm>
          <a:off x="10156116" y="2367272"/>
          <a:ext cx="3049416" cy="304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39"/>
              </a:lnTo>
              <a:lnTo>
                <a:pt x="3049416" y="152339"/>
              </a:lnTo>
              <a:lnTo>
                <a:pt x="3049416" y="3046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FA01F-91E1-E647-92F3-E5A68213E6AE}">
      <dsp:nvSpPr>
        <dsp:cNvPr id="0" name=""/>
        <dsp:cNvSpPr/>
      </dsp:nvSpPr>
      <dsp:spPr>
        <a:xfrm>
          <a:off x="12361597" y="2671951"/>
          <a:ext cx="1687870" cy="761696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Suppressor T cells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12383906" y="2694260"/>
        <a:ext cx="1643252" cy="717078"/>
      </dsp:txXfrm>
    </dsp:sp>
    <dsp:sp modelId="{E1936787-3D53-EC45-96B1-137D660A6DC3}">
      <dsp:nvSpPr>
        <dsp:cNvPr id="0" name=""/>
        <dsp:cNvSpPr/>
      </dsp:nvSpPr>
      <dsp:spPr>
        <a:xfrm>
          <a:off x="13159812" y="3433648"/>
          <a:ext cx="91440" cy="5408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088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85C12D-D50D-EB46-A134-056E9F687696}">
      <dsp:nvSpPr>
        <dsp:cNvPr id="0" name=""/>
        <dsp:cNvSpPr/>
      </dsp:nvSpPr>
      <dsp:spPr>
        <a:xfrm>
          <a:off x="12315261" y="3974529"/>
          <a:ext cx="1780542" cy="1027064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Down regulate immune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12345343" y="4004611"/>
        <a:ext cx="1720378" cy="9669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7F6F6-DB4B-F84A-93F8-A7E9D722CCB6}">
      <dsp:nvSpPr>
        <dsp:cNvPr id="0" name=""/>
        <dsp:cNvSpPr/>
      </dsp:nvSpPr>
      <dsp:spPr>
        <a:xfrm>
          <a:off x="4911535" y="607913"/>
          <a:ext cx="3655900" cy="903042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MHC Classes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4937984" y="634362"/>
        <a:ext cx="3603002" cy="850144"/>
      </dsp:txXfrm>
    </dsp:sp>
    <dsp:sp modelId="{266F7490-901C-5945-90CE-F1FC40C8E519}">
      <dsp:nvSpPr>
        <dsp:cNvPr id="0" name=""/>
        <dsp:cNvSpPr/>
      </dsp:nvSpPr>
      <dsp:spPr>
        <a:xfrm>
          <a:off x="2449561" y="1510955"/>
          <a:ext cx="4289924" cy="361217"/>
        </a:xfrm>
        <a:custGeom>
          <a:avLst/>
          <a:gdLst/>
          <a:ahLst/>
          <a:cxnLst/>
          <a:rect l="0" t="0" r="0" b="0"/>
          <a:pathLst>
            <a:path>
              <a:moveTo>
                <a:pt x="4289924" y="0"/>
              </a:moveTo>
              <a:lnTo>
                <a:pt x="4289924" y="180608"/>
              </a:lnTo>
              <a:lnTo>
                <a:pt x="0" y="180608"/>
              </a:lnTo>
              <a:lnTo>
                <a:pt x="0" y="36121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EE4754-6408-5E4E-AD85-EDB8A666FFE6}">
      <dsp:nvSpPr>
        <dsp:cNvPr id="0" name=""/>
        <dsp:cNvSpPr/>
      </dsp:nvSpPr>
      <dsp:spPr>
        <a:xfrm>
          <a:off x="408484" y="1872172"/>
          <a:ext cx="4082154" cy="903042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Class 1 Gene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0000"/>
              </a:solidFill>
            </a:rPr>
            <a:t>found on cells &amp; platelets</a:t>
          </a:r>
          <a:endParaRPr lang="en-US" sz="2400" kern="1200" dirty="0">
            <a:solidFill>
              <a:srgbClr val="FF0000"/>
            </a:solidFill>
          </a:endParaRPr>
        </a:p>
      </dsp:txBody>
      <dsp:txXfrm>
        <a:off x="434933" y="1898621"/>
        <a:ext cx="4029256" cy="850144"/>
      </dsp:txXfrm>
    </dsp:sp>
    <dsp:sp modelId="{82AC78B3-8CA2-2145-9E15-777CF69C7E50}">
      <dsp:nvSpPr>
        <dsp:cNvPr id="0" name=""/>
        <dsp:cNvSpPr/>
      </dsp:nvSpPr>
      <dsp:spPr>
        <a:xfrm>
          <a:off x="688628" y="2775215"/>
          <a:ext cx="1760933" cy="361217"/>
        </a:xfrm>
        <a:custGeom>
          <a:avLst/>
          <a:gdLst/>
          <a:ahLst/>
          <a:cxnLst/>
          <a:rect l="0" t="0" r="0" b="0"/>
          <a:pathLst>
            <a:path>
              <a:moveTo>
                <a:pt x="1760933" y="0"/>
              </a:moveTo>
              <a:lnTo>
                <a:pt x="1760933" y="180608"/>
              </a:lnTo>
              <a:lnTo>
                <a:pt x="0" y="180608"/>
              </a:lnTo>
              <a:lnTo>
                <a:pt x="0" y="36121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E180A-859C-1040-8F78-5A164A67A7B2}">
      <dsp:nvSpPr>
        <dsp:cNvPr id="0" name=""/>
        <dsp:cNvSpPr/>
      </dsp:nvSpPr>
      <dsp:spPr>
        <a:xfrm>
          <a:off x="11347" y="3136432"/>
          <a:ext cx="1354563" cy="903042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HLA-A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37796" y="3162881"/>
        <a:ext cx="1301665" cy="850144"/>
      </dsp:txXfrm>
    </dsp:sp>
    <dsp:sp modelId="{FC4446FA-3681-2C4E-8E05-DFAE215D9986}">
      <dsp:nvSpPr>
        <dsp:cNvPr id="0" name=""/>
        <dsp:cNvSpPr/>
      </dsp:nvSpPr>
      <dsp:spPr>
        <a:xfrm>
          <a:off x="2403841" y="2775215"/>
          <a:ext cx="91440" cy="3612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21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BE666-2E3A-0642-B7E4-A694A6755AF0}">
      <dsp:nvSpPr>
        <dsp:cNvPr id="0" name=""/>
        <dsp:cNvSpPr/>
      </dsp:nvSpPr>
      <dsp:spPr>
        <a:xfrm>
          <a:off x="1772280" y="3136432"/>
          <a:ext cx="1354563" cy="903042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HLA-B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1798729" y="3162881"/>
        <a:ext cx="1301665" cy="850144"/>
      </dsp:txXfrm>
    </dsp:sp>
    <dsp:sp modelId="{9D02B145-742E-FC45-A3E5-ABF8C045741F}">
      <dsp:nvSpPr>
        <dsp:cNvPr id="0" name=""/>
        <dsp:cNvSpPr/>
      </dsp:nvSpPr>
      <dsp:spPr>
        <a:xfrm>
          <a:off x="2449561" y="2775215"/>
          <a:ext cx="1760933" cy="361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608"/>
              </a:lnTo>
              <a:lnTo>
                <a:pt x="1760933" y="180608"/>
              </a:lnTo>
              <a:lnTo>
                <a:pt x="1760933" y="36121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90BBE8-2C05-3C44-A79F-31678DD11FA3}">
      <dsp:nvSpPr>
        <dsp:cNvPr id="0" name=""/>
        <dsp:cNvSpPr/>
      </dsp:nvSpPr>
      <dsp:spPr>
        <a:xfrm>
          <a:off x="3533213" y="3136432"/>
          <a:ext cx="1354563" cy="903042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HLA-C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3559662" y="3162881"/>
        <a:ext cx="1301665" cy="850144"/>
      </dsp:txXfrm>
    </dsp:sp>
    <dsp:sp modelId="{190C5FEB-ECF1-9949-BDDC-BEBCA320C1D6}">
      <dsp:nvSpPr>
        <dsp:cNvPr id="0" name=""/>
        <dsp:cNvSpPr/>
      </dsp:nvSpPr>
      <dsp:spPr>
        <a:xfrm>
          <a:off x="6739486" y="1510955"/>
          <a:ext cx="1363795" cy="361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608"/>
              </a:lnTo>
              <a:lnTo>
                <a:pt x="1363795" y="180608"/>
              </a:lnTo>
              <a:lnTo>
                <a:pt x="1363795" y="36121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0F0F1-8096-F446-87A3-506157D2E9F1}">
      <dsp:nvSpPr>
        <dsp:cNvPr id="0" name=""/>
        <dsp:cNvSpPr/>
      </dsp:nvSpPr>
      <dsp:spPr>
        <a:xfrm>
          <a:off x="4897008" y="1872172"/>
          <a:ext cx="6412545" cy="903042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Class 2 Gene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0000"/>
              </a:solidFill>
            </a:rPr>
            <a:t>found on B cells, macrophages/monocytes</a:t>
          </a:r>
          <a:endParaRPr lang="en-US" sz="2400" kern="1200" dirty="0">
            <a:solidFill>
              <a:srgbClr val="FF0000"/>
            </a:solidFill>
          </a:endParaRPr>
        </a:p>
      </dsp:txBody>
      <dsp:txXfrm>
        <a:off x="4923457" y="1898621"/>
        <a:ext cx="6359647" cy="850144"/>
      </dsp:txXfrm>
    </dsp:sp>
    <dsp:sp modelId="{64FB5B80-E254-3041-8AAE-1338BCA13787}">
      <dsp:nvSpPr>
        <dsp:cNvPr id="0" name=""/>
        <dsp:cNvSpPr/>
      </dsp:nvSpPr>
      <dsp:spPr>
        <a:xfrm>
          <a:off x="6342348" y="2775215"/>
          <a:ext cx="1760933" cy="361217"/>
        </a:xfrm>
        <a:custGeom>
          <a:avLst/>
          <a:gdLst/>
          <a:ahLst/>
          <a:cxnLst/>
          <a:rect l="0" t="0" r="0" b="0"/>
          <a:pathLst>
            <a:path>
              <a:moveTo>
                <a:pt x="1760933" y="0"/>
              </a:moveTo>
              <a:lnTo>
                <a:pt x="1760933" y="180608"/>
              </a:lnTo>
              <a:lnTo>
                <a:pt x="0" y="180608"/>
              </a:lnTo>
              <a:lnTo>
                <a:pt x="0" y="36121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3A29D-2A2C-104E-8865-E3378C946500}">
      <dsp:nvSpPr>
        <dsp:cNvPr id="0" name=""/>
        <dsp:cNvSpPr/>
      </dsp:nvSpPr>
      <dsp:spPr>
        <a:xfrm>
          <a:off x="5665066" y="3136432"/>
          <a:ext cx="1354563" cy="903042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HLA-</a:t>
          </a:r>
          <a:r>
            <a:rPr lang="en-US" sz="2400" kern="1200" dirty="0" smtClean="0">
              <a:solidFill>
                <a:srgbClr val="FF0000"/>
              </a:solidFill>
            </a:rPr>
            <a:t>D</a:t>
          </a:r>
          <a:r>
            <a:rPr lang="en-US" sz="2400" kern="1200" dirty="0" smtClean="0">
              <a:solidFill>
                <a:srgbClr val="000000"/>
              </a:solidFill>
            </a:rPr>
            <a:t>P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5691515" y="3162881"/>
        <a:ext cx="1301665" cy="850144"/>
      </dsp:txXfrm>
    </dsp:sp>
    <dsp:sp modelId="{9EEC65E0-D034-D548-BD5E-21E2FCB1ECB2}">
      <dsp:nvSpPr>
        <dsp:cNvPr id="0" name=""/>
        <dsp:cNvSpPr/>
      </dsp:nvSpPr>
      <dsp:spPr>
        <a:xfrm>
          <a:off x="8057561" y="2775215"/>
          <a:ext cx="91440" cy="3612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21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FA512-112D-6741-AEE6-F3D2657052B4}">
      <dsp:nvSpPr>
        <dsp:cNvPr id="0" name=""/>
        <dsp:cNvSpPr/>
      </dsp:nvSpPr>
      <dsp:spPr>
        <a:xfrm>
          <a:off x="7425999" y="3136432"/>
          <a:ext cx="1354563" cy="903042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HLA-</a:t>
          </a:r>
          <a:r>
            <a:rPr lang="en-US" sz="2400" kern="1200" dirty="0" smtClean="0">
              <a:solidFill>
                <a:srgbClr val="FF0000"/>
              </a:solidFill>
            </a:rPr>
            <a:t>D</a:t>
          </a:r>
          <a:r>
            <a:rPr lang="en-US" sz="2400" kern="1200" dirty="0" smtClean="0">
              <a:solidFill>
                <a:srgbClr val="000000"/>
              </a:solidFill>
            </a:rPr>
            <a:t>Q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7452448" y="3162881"/>
        <a:ext cx="1301665" cy="850144"/>
      </dsp:txXfrm>
    </dsp:sp>
    <dsp:sp modelId="{6615CE50-AEB4-2A4D-9498-5D68C2566D3E}">
      <dsp:nvSpPr>
        <dsp:cNvPr id="0" name=""/>
        <dsp:cNvSpPr/>
      </dsp:nvSpPr>
      <dsp:spPr>
        <a:xfrm>
          <a:off x="8103281" y="2775215"/>
          <a:ext cx="1760933" cy="361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608"/>
              </a:lnTo>
              <a:lnTo>
                <a:pt x="1760933" y="180608"/>
              </a:lnTo>
              <a:lnTo>
                <a:pt x="1760933" y="36121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92670-90FF-6D4C-846D-41FA44FEEB08}">
      <dsp:nvSpPr>
        <dsp:cNvPr id="0" name=""/>
        <dsp:cNvSpPr/>
      </dsp:nvSpPr>
      <dsp:spPr>
        <a:xfrm>
          <a:off x="9186932" y="3136432"/>
          <a:ext cx="1354563" cy="903042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HLA-</a:t>
          </a:r>
          <a:r>
            <a:rPr lang="en-US" sz="2400" kern="1200" dirty="0" smtClean="0">
              <a:solidFill>
                <a:srgbClr val="FF0000"/>
              </a:solidFill>
            </a:rPr>
            <a:t>D</a:t>
          </a:r>
          <a:r>
            <a:rPr lang="en-US" sz="2400" kern="1200" dirty="0" smtClean="0">
              <a:solidFill>
                <a:srgbClr val="000000"/>
              </a:solidFill>
            </a:rPr>
            <a:t>R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9213381" y="3162881"/>
        <a:ext cx="1301665" cy="850144"/>
      </dsp:txXfrm>
    </dsp:sp>
    <dsp:sp modelId="{ABC42B06-7F7E-4148-AFA5-A3AB8C33D6B3}">
      <dsp:nvSpPr>
        <dsp:cNvPr id="0" name=""/>
        <dsp:cNvSpPr/>
      </dsp:nvSpPr>
      <dsp:spPr>
        <a:xfrm>
          <a:off x="6739486" y="1510955"/>
          <a:ext cx="5653417" cy="361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608"/>
              </a:lnTo>
              <a:lnTo>
                <a:pt x="5653417" y="180608"/>
              </a:lnTo>
              <a:lnTo>
                <a:pt x="5653417" y="36121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B9C88-4A5F-4747-8E01-5EF2E913B08B}">
      <dsp:nvSpPr>
        <dsp:cNvPr id="0" name=""/>
        <dsp:cNvSpPr/>
      </dsp:nvSpPr>
      <dsp:spPr>
        <a:xfrm>
          <a:off x="11715621" y="1872172"/>
          <a:ext cx="1354563" cy="903042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Class 3 Gene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11742070" y="1898621"/>
        <a:ext cx="1301665" cy="850144"/>
      </dsp:txXfrm>
    </dsp:sp>
    <dsp:sp modelId="{D3CA462A-98A6-2D46-8589-04888E1A62DD}">
      <dsp:nvSpPr>
        <dsp:cNvPr id="0" name=""/>
        <dsp:cNvSpPr/>
      </dsp:nvSpPr>
      <dsp:spPr>
        <a:xfrm>
          <a:off x="12347183" y="2775215"/>
          <a:ext cx="91440" cy="3612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21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5DC13-8503-E74E-B2CA-0B6EA13270D2}">
      <dsp:nvSpPr>
        <dsp:cNvPr id="0" name=""/>
        <dsp:cNvSpPr/>
      </dsp:nvSpPr>
      <dsp:spPr>
        <a:xfrm>
          <a:off x="11715621" y="3136432"/>
          <a:ext cx="1354563" cy="903042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Code for TNF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11742070" y="3162881"/>
        <a:ext cx="1301665" cy="850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77887-6956-964D-B8F7-C094995FA42B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AD0B0-10BF-514D-8720-24487C0C5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0" dirty="0" smtClean="0"/>
              <a:t>Innate response</a:t>
            </a:r>
          </a:p>
          <a:p>
            <a:pPr lvl="1"/>
            <a:r>
              <a:rPr lang="en-US" b="0" dirty="0" smtClean="0"/>
              <a:t>Phagocytic cells</a:t>
            </a:r>
          </a:p>
          <a:p>
            <a:pPr lvl="2"/>
            <a:r>
              <a:rPr lang="en-US" b="1" dirty="0" smtClean="0"/>
              <a:t>Macrophages/Monocytes</a:t>
            </a:r>
          </a:p>
          <a:p>
            <a:pPr lvl="3"/>
            <a:r>
              <a:rPr lang="en-US" b="1" dirty="0" smtClean="0"/>
              <a:t>Presents Antigen</a:t>
            </a:r>
          </a:p>
          <a:p>
            <a:pPr lvl="2"/>
            <a:r>
              <a:rPr lang="en-US" b="1" dirty="0" smtClean="0"/>
              <a:t>Neutrophils</a:t>
            </a:r>
          </a:p>
          <a:p>
            <a:pPr lvl="3"/>
            <a:r>
              <a:rPr lang="en-US" b="1" dirty="0" smtClean="0"/>
              <a:t>Tx bacteria &amp; fungus</a:t>
            </a:r>
          </a:p>
          <a:p>
            <a:pPr lvl="1"/>
            <a:r>
              <a:rPr lang="en-US" b="0" dirty="0" smtClean="0"/>
              <a:t>Inflammatory mediators</a:t>
            </a:r>
          </a:p>
          <a:p>
            <a:pPr lvl="2"/>
            <a:r>
              <a:rPr lang="en-US" b="1" dirty="0" smtClean="0"/>
              <a:t>Basophils/Mast Cells</a:t>
            </a:r>
          </a:p>
          <a:p>
            <a:pPr lvl="3"/>
            <a:r>
              <a:rPr lang="en-US" b="1" dirty="0" smtClean="0"/>
              <a:t>Anaphylaxis/angioedema</a:t>
            </a:r>
          </a:p>
          <a:p>
            <a:pPr lvl="2"/>
            <a:r>
              <a:rPr lang="en-US" b="1" dirty="0" smtClean="0"/>
              <a:t>Eosinophils</a:t>
            </a:r>
          </a:p>
          <a:p>
            <a:pPr lvl="3"/>
            <a:r>
              <a:rPr lang="en-US" b="1" dirty="0" smtClean="0"/>
              <a:t>Parasites/allergy</a:t>
            </a:r>
          </a:p>
          <a:p>
            <a:pPr lvl="2"/>
            <a:r>
              <a:rPr lang="en-US" b="1" dirty="0" smtClean="0"/>
              <a:t>Natural killer cells</a:t>
            </a:r>
          </a:p>
          <a:p>
            <a:pPr lvl="3"/>
            <a:r>
              <a:rPr lang="en-US" b="1" dirty="0" smtClean="0"/>
              <a:t>tumors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D0B0-10BF-514D-8720-24487C0C5D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53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0" dirty="0" smtClean="0">
                <a:solidFill>
                  <a:schemeClr val="tx1"/>
                </a:solidFill>
              </a:rPr>
              <a:t>Adaptive Response</a:t>
            </a:r>
          </a:p>
          <a:p>
            <a:pPr lvl="1"/>
            <a:r>
              <a:rPr lang="en-US" b="0" dirty="0" smtClean="0">
                <a:solidFill>
                  <a:schemeClr val="tx1"/>
                </a:solidFill>
              </a:rPr>
              <a:t>Humoral Immunity</a:t>
            </a:r>
          </a:p>
          <a:p>
            <a:pPr lvl="2"/>
            <a:r>
              <a:rPr lang="en-US" b="0" dirty="0" smtClean="0">
                <a:solidFill>
                  <a:schemeClr val="tx1"/>
                </a:solidFill>
              </a:rPr>
              <a:t>B cells</a:t>
            </a:r>
          </a:p>
          <a:p>
            <a:pPr lvl="3"/>
            <a:r>
              <a:rPr lang="en-US" b="0" dirty="0" smtClean="0">
                <a:solidFill>
                  <a:schemeClr val="tx1"/>
                </a:solidFill>
              </a:rPr>
              <a:t>IgM (quick onset)</a:t>
            </a:r>
          </a:p>
          <a:p>
            <a:pPr lvl="3"/>
            <a:r>
              <a:rPr lang="en-US" b="0" dirty="0" smtClean="0">
                <a:solidFill>
                  <a:schemeClr val="tx1"/>
                </a:solidFill>
              </a:rPr>
              <a:t>IgG (allergy)</a:t>
            </a:r>
          </a:p>
          <a:p>
            <a:pPr lvl="1"/>
            <a:r>
              <a:rPr lang="en-US" b="0" dirty="0" smtClean="0">
                <a:solidFill>
                  <a:schemeClr val="tx1"/>
                </a:solidFill>
              </a:rPr>
              <a:t>Cell mediated immunity</a:t>
            </a:r>
          </a:p>
          <a:p>
            <a:pPr lvl="2"/>
            <a:r>
              <a:rPr lang="en-US" b="0" dirty="0" smtClean="0">
                <a:solidFill>
                  <a:schemeClr val="tx1"/>
                </a:solidFill>
              </a:rPr>
              <a:t>T cells</a:t>
            </a:r>
          </a:p>
          <a:p>
            <a:pPr lvl="3"/>
            <a:r>
              <a:rPr lang="en-US" b="0" dirty="0" smtClean="0">
                <a:solidFill>
                  <a:schemeClr val="tx1"/>
                </a:solidFill>
              </a:rPr>
              <a:t>CD4 (helper T)</a:t>
            </a:r>
          </a:p>
          <a:p>
            <a:pPr lvl="4"/>
            <a:r>
              <a:rPr lang="en-US" b="0" dirty="0" smtClean="0">
                <a:solidFill>
                  <a:schemeClr val="tx1"/>
                </a:solidFill>
              </a:rPr>
              <a:t>Interleukins</a:t>
            </a:r>
          </a:p>
          <a:p>
            <a:pPr lvl="3"/>
            <a:r>
              <a:rPr lang="en-US" b="0" dirty="0" smtClean="0">
                <a:solidFill>
                  <a:schemeClr val="tx1"/>
                </a:solidFill>
              </a:rPr>
              <a:t>CD8 (suppressor cells)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D0B0-10BF-514D-8720-24487C0C5D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9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88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2133603"/>
            <a:ext cx="13167360" cy="6034617"/>
          </a:xfrm>
          <a:prstGeom prst="rect">
            <a:avLst/>
          </a:prstGeom>
        </p:spPr>
        <p:txBody>
          <a:bodyPr vert="eaVert" lIns="130622" tIns="65311" rIns="130622" bIns="653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" y="8475135"/>
            <a:ext cx="3413760" cy="486833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13F33D4F-A186-DE47-B690-9430FCA603D6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8475135"/>
            <a:ext cx="4632960" cy="486833"/>
          </a:xfrm>
          <a:prstGeom prst="rect">
            <a:avLst/>
          </a:prstGeom>
        </p:spPr>
        <p:txBody>
          <a:bodyPr lIns="130622" tIns="65311" rIns="130622" bIns="6531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5120" y="8475135"/>
            <a:ext cx="3413760" cy="486833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EA562215-87B9-C44C-8E48-FBD6A4E3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4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66186"/>
            <a:ext cx="3291840" cy="7802033"/>
          </a:xfrm>
          <a:prstGeom prst="rect">
            <a:avLst/>
          </a:prstGeom>
        </p:spPr>
        <p:txBody>
          <a:bodyPr vert="eaVert" lIns="130622" tIns="65311" rIns="130622" bIns="6531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66186"/>
            <a:ext cx="9631680" cy="7802033"/>
          </a:xfrm>
          <a:prstGeom prst="rect">
            <a:avLst/>
          </a:prstGeom>
        </p:spPr>
        <p:txBody>
          <a:bodyPr vert="eaVert" lIns="130622" tIns="65311" rIns="130622" bIns="653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" y="8475135"/>
            <a:ext cx="3413760" cy="486833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13F33D4F-A186-DE47-B690-9430FCA603D6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8475135"/>
            <a:ext cx="4632960" cy="486833"/>
          </a:xfrm>
          <a:prstGeom prst="rect">
            <a:avLst/>
          </a:prstGeom>
        </p:spPr>
        <p:txBody>
          <a:bodyPr lIns="130622" tIns="65311" rIns="130622" bIns="6531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5120" y="8475135"/>
            <a:ext cx="3413760" cy="486833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EA562215-87B9-C44C-8E48-FBD6A4E3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8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88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875867"/>
            <a:ext cx="12435840" cy="1816100"/>
          </a:xfrm>
          <a:prstGeom prst="rect">
            <a:avLst/>
          </a:prstGeom>
        </p:spPr>
        <p:txBody>
          <a:bodyPr lIns="130622" tIns="65311" rIns="130622" bIns="65311"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875619"/>
            <a:ext cx="12435840" cy="2000249"/>
          </a:xfrm>
          <a:prstGeom prst="rect">
            <a:avLst/>
          </a:prstGeom>
        </p:spPr>
        <p:txBody>
          <a:bodyPr lIns="130622" tIns="65311" rIns="130622" bIns="65311"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" y="8475135"/>
            <a:ext cx="3413760" cy="486833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13F33D4F-A186-DE47-B690-9430FCA603D6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8475135"/>
            <a:ext cx="4632960" cy="486833"/>
          </a:xfrm>
          <a:prstGeom prst="rect">
            <a:avLst/>
          </a:prstGeom>
        </p:spPr>
        <p:txBody>
          <a:bodyPr lIns="130622" tIns="65311" rIns="130622" bIns="6531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5120" y="8475135"/>
            <a:ext cx="3413760" cy="486833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EA562215-87B9-C44C-8E48-FBD6A4E3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9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33603"/>
            <a:ext cx="6461760" cy="6034617"/>
          </a:xfrm>
          <a:prstGeom prst="rect">
            <a:avLst/>
          </a:prstGeom>
        </p:spPr>
        <p:txBody>
          <a:bodyPr lIns="130622" tIns="65311" rIns="130622" bIns="65311"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2133603"/>
            <a:ext cx="6461760" cy="6034617"/>
          </a:xfrm>
          <a:prstGeom prst="rect">
            <a:avLst/>
          </a:prstGeom>
        </p:spPr>
        <p:txBody>
          <a:bodyPr lIns="130622" tIns="65311" rIns="130622" bIns="65311"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" y="8475135"/>
            <a:ext cx="3413760" cy="486833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13F33D4F-A186-DE47-B690-9430FCA603D6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8475135"/>
            <a:ext cx="4632960" cy="486833"/>
          </a:xfrm>
          <a:prstGeom prst="rect">
            <a:avLst/>
          </a:prstGeom>
        </p:spPr>
        <p:txBody>
          <a:bodyPr lIns="130622" tIns="65311" rIns="130622" bIns="6531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85120" y="8475135"/>
            <a:ext cx="3413760" cy="486833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EA562215-87B9-C44C-8E48-FBD6A4E3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4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lIns="130622" tIns="65311" rIns="130622" bIns="6531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2046818"/>
            <a:ext cx="6464301" cy="853016"/>
          </a:xfrm>
          <a:prstGeom prst="rect">
            <a:avLst/>
          </a:prstGeom>
        </p:spPr>
        <p:txBody>
          <a:bodyPr lIns="130622" tIns="65311" rIns="130622" bIns="65311"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899834"/>
            <a:ext cx="6464301" cy="5268384"/>
          </a:xfrm>
          <a:prstGeom prst="rect">
            <a:avLst/>
          </a:prstGeom>
        </p:spPr>
        <p:txBody>
          <a:bodyPr lIns="130622" tIns="65311" rIns="130622" bIns="65311"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2" y="2046818"/>
            <a:ext cx="6466841" cy="853016"/>
          </a:xfrm>
          <a:prstGeom prst="rect">
            <a:avLst/>
          </a:prstGeom>
        </p:spPr>
        <p:txBody>
          <a:bodyPr lIns="130622" tIns="65311" rIns="130622" bIns="65311"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2" y="2899834"/>
            <a:ext cx="6466841" cy="5268384"/>
          </a:xfrm>
          <a:prstGeom prst="rect">
            <a:avLst/>
          </a:prstGeom>
        </p:spPr>
        <p:txBody>
          <a:bodyPr lIns="130622" tIns="65311" rIns="130622" bIns="65311"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520" y="8475135"/>
            <a:ext cx="3413760" cy="486833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13F33D4F-A186-DE47-B690-9430FCA603D6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98720" y="8475135"/>
            <a:ext cx="4632960" cy="486833"/>
          </a:xfrm>
          <a:prstGeom prst="rect">
            <a:avLst/>
          </a:prstGeom>
        </p:spPr>
        <p:txBody>
          <a:bodyPr lIns="130622" tIns="65311" rIns="130622" bIns="6531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85120" y="8475135"/>
            <a:ext cx="3413760" cy="486833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EA562215-87B9-C44C-8E48-FBD6A4E3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2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520" y="8475135"/>
            <a:ext cx="3413760" cy="486833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13F33D4F-A186-DE47-B690-9430FCA603D6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98720" y="8475135"/>
            <a:ext cx="4632960" cy="486833"/>
          </a:xfrm>
          <a:prstGeom prst="rect">
            <a:avLst/>
          </a:prstGeom>
        </p:spPr>
        <p:txBody>
          <a:bodyPr lIns="130622" tIns="65311" rIns="130622" bIns="6531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85120" y="8475135"/>
            <a:ext cx="3413760" cy="486833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EA562215-87B9-C44C-8E48-FBD6A4E3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6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520" y="8475135"/>
            <a:ext cx="3413760" cy="486833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13F33D4F-A186-DE47-B690-9430FCA603D6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998720" y="8475135"/>
            <a:ext cx="4632960" cy="486833"/>
          </a:xfrm>
          <a:prstGeom prst="rect">
            <a:avLst/>
          </a:prstGeom>
        </p:spPr>
        <p:txBody>
          <a:bodyPr lIns="130622" tIns="65311" rIns="130622" bIns="6531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85120" y="8475135"/>
            <a:ext cx="3413760" cy="486833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EA562215-87B9-C44C-8E48-FBD6A4E3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0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64067"/>
            <a:ext cx="4813301" cy="1549400"/>
          </a:xfrm>
          <a:prstGeom prst="rect">
            <a:avLst/>
          </a:prstGeom>
        </p:spPr>
        <p:txBody>
          <a:bodyPr lIns="130622" tIns="65311" rIns="130622" bIns="65311"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64068"/>
            <a:ext cx="8178800" cy="7804151"/>
          </a:xfrm>
          <a:prstGeom prst="rect">
            <a:avLst/>
          </a:prstGeom>
        </p:spPr>
        <p:txBody>
          <a:bodyPr lIns="130622" tIns="65311" rIns="130622" bIns="65311"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913468"/>
            <a:ext cx="4813301" cy="6254751"/>
          </a:xfrm>
          <a:prstGeom prst="rect">
            <a:avLst/>
          </a:prstGeom>
        </p:spPr>
        <p:txBody>
          <a:bodyPr lIns="130622" tIns="65311" rIns="130622" bIns="65311"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" y="8475135"/>
            <a:ext cx="3413760" cy="486833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13F33D4F-A186-DE47-B690-9430FCA603D6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8475135"/>
            <a:ext cx="4632960" cy="486833"/>
          </a:xfrm>
          <a:prstGeom prst="rect">
            <a:avLst/>
          </a:prstGeom>
        </p:spPr>
        <p:txBody>
          <a:bodyPr lIns="130622" tIns="65311" rIns="130622" bIns="6531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85120" y="8475135"/>
            <a:ext cx="3413760" cy="486833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EA562215-87B9-C44C-8E48-FBD6A4E3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4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6400800"/>
            <a:ext cx="8778240" cy="755651"/>
          </a:xfrm>
          <a:prstGeom prst="rect">
            <a:avLst/>
          </a:prstGeom>
        </p:spPr>
        <p:txBody>
          <a:bodyPr lIns="130622" tIns="65311" rIns="130622" bIns="65311"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817033"/>
            <a:ext cx="8778240" cy="5486400"/>
          </a:xfrm>
          <a:prstGeom prst="rect">
            <a:avLst/>
          </a:prstGeom>
        </p:spPr>
        <p:txBody>
          <a:bodyPr lIns="130622" tIns="65311" rIns="130622" bIns="65311"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7156451"/>
            <a:ext cx="8778240" cy="1073149"/>
          </a:xfrm>
          <a:prstGeom prst="rect">
            <a:avLst/>
          </a:prstGeom>
        </p:spPr>
        <p:txBody>
          <a:bodyPr lIns="130622" tIns="65311" rIns="130622" bIns="65311"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" y="8475135"/>
            <a:ext cx="3413760" cy="486833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13F33D4F-A186-DE47-B690-9430FCA603D6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8475135"/>
            <a:ext cx="4632960" cy="486833"/>
          </a:xfrm>
          <a:prstGeom prst="rect">
            <a:avLst/>
          </a:prstGeom>
        </p:spPr>
        <p:txBody>
          <a:bodyPr lIns="130622" tIns="65311" rIns="130622" bIns="6531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85120" y="8475135"/>
            <a:ext cx="3413760" cy="486833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EA562215-87B9-C44C-8E48-FBD6A4E3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3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18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311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653110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65311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65311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653110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653110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4950" y="530820"/>
            <a:ext cx="13648467" cy="5733432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r>
              <a:rPr lang="en-US" b="1" dirty="0" smtClean="0"/>
              <a:t>Immune System</a:t>
            </a:r>
            <a:r>
              <a:rPr lang="en-US" dirty="0" smtClean="0"/>
              <a:t>: </a:t>
            </a:r>
            <a:r>
              <a:rPr lang="en-US" dirty="0"/>
              <a:t>organization of cells and molecules with specialized roles in defending the body against infection </a:t>
            </a:r>
            <a:endParaRPr lang="en-US" dirty="0" smtClean="0"/>
          </a:p>
          <a:p>
            <a:pPr lvl="1"/>
            <a:r>
              <a:rPr lang="en-US" dirty="0"/>
              <a:t>Immune System Involves: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Recognition of pathogen or foreign matter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reaction to eliminate it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Specificity</a:t>
            </a:r>
            <a:r>
              <a:rPr lang="en-US" dirty="0" smtClean="0"/>
              <a:t>: distinguish against non-cross-reacting antigens</a:t>
            </a:r>
          </a:p>
          <a:p>
            <a:endParaRPr lang="en-US" dirty="0"/>
          </a:p>
          <a:p>
            <a:r>
              <a:rPr lang="en-US" b="1" dirty="0" smtClean="0"/>
              <a:t>Memory</a:t>
            </a:r>
            <a:r>
              <a:rPr lang="en-US" dirty="0" smtClean="0"/>
              <a:t>: quicker and more vigorous response to pathogen invasion</a:t>
            </a:r>
          </a:p>
          <a:p>
            <a:endParaRPr lang="en-US" dirty="0"/>
          </a:p>
          <a:p>
            <a:r>
              <a:rPr lang="en-US" b="1" dirty="0" smtClean="0"/>
              <a:t>Mobility</a:t>
            </a:r>
            <a:r>
              <a:rPr lang="en-US" dirty="0" smtClean="0"/>
              <a:t>: local </a:t>
            </a:r>
            <a:r>
              <a:rPr lang="en-US" dirty="0" err="1" smtClean="0"/>
              <a:t>rxn</a:t>
            </a:r>
            <a:r>
              <a:rPr lang="en-US" dirty="0" smtClean="0"/>
              <a:t> to systemic protection</a:t>
            </a:r>
          </a:p>
          <a:p>
            <a:endParaRPr lang="en-US" dirty="0"/>
          </a:p>
          <a:p>
            <a:r>
              <a:rPr lang="en-US" b="1" dirty="0" err="1" smtClean="0"/>
              <a:t>Replicability</a:t>
            </a:r>
            <a:r>
              <a:rPr lang="en-US" dirty="0" smtClean="0"/>
              <a:t>: amplify immune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80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5872836"/>
              </p:ext>
            </p:extLst>
          </p:nvPr>
        </p:nvGraphicFramePr>
        <p:xfrm>
          <a:off x="454951" y="418132"/>
          <a:ext cx="13852682" cy="8362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0070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2816" y="7589672"/>
            <a:ext cx="1438109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CD4 is a glycoprotein </a:t>
            </a:r>
            <a:r>
              <a:rPr lang="en-US" dirty="0"/>
              <a:t>found on the surface of immune cells such </a:t>
            </a:r>
            <a:r>
              <a:rPr lang="en-US" dirty="0" smtClean="0"/>
              <a:t>as:  T cells and macrophages/monocytes</a:t>
            </a:r>
          </a:p>
          <a:p>
            <a:r>
              <a:rPr lang="en-US" dirty="0" smtClean="0"/>
              <a:t>T cells release cytokines</a:t>
            </a:r>
          </a:p>
          <a:p>
            <a:r>
              <a:rPr lang="en-US" dirty="0" smtClean="0"/>
              <a:t>Cytokines are agents used for </a:t>
            </a:r>
            <a:r>
              <a:rPr lang="en-US" dirty="0"/>
              <a:t>cell signaling </a:t>
            </a:r>
            <a:r>
              <a:rPr lang="en-US" dirty="0" smtClean="0"/>
              <a:t>such as interleukins (IL) </a:t>
            </a:r>
            <a:r>
              <a:rPr lang="en-US" dirty="0"/>
              <a:t>and </a:t>
            </a:r>
            <a:r>
              <a:rPr lang="en-US" dirty="0" smtClean="0"/>
              <a:t>interferons</a:t>
            </a:r>
            <a:endParaRPr lang="en-US" dirty="0"/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2929276896"/>
              </p:ext>
            </p:extLst>
          </p:nvPr>
        </p:nvGraphicFramePr>
        <p:xfrm>
          <a:off x="232815" y="105834"/>
          <a:ext cx="14095981" cy="5933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3475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Untitled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945" y="0"/>
            <a:ext cx="6825455" cy="91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916" y="371645"/>
            <a:ext cx="7773973" cy="369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Major </a:t>
            </a:r>
            <a:r>
              <a:rPr lang="en-US" b="1" u="sng" dirty="0" err="1"/>
              <a:t>Histocompatability</a:t>
            </a:r>
            <a:r>
              <a:rPr lang="en-US" b="1" u="sng" dirty="0"/>
              <a:t> Complex </a:t>
            </a:r>
            <a:r>
              <a:rPr lang="en-US" b="1" u="sng" dirty="0" smtClean="0"/>
              <a:t>(MHC)</a:t>
            </a:r>
          </a:p>
          <a:p>
            <a:r>
              <a:rPr lang="en-US" dirty="0" smtClean="0"/>
              <a:t>Molecule on cell mediate interactions with immune cells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u="sng" dirty="0" smtClean="0"/>
              <a:t>MHC Genes</a:t>
            </a:r>
            <a:endParaRPr lang="en-US" u="sng" dirty="0"/>
          </a:p>
          <a:p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enetically similar tissue is said to be histocompatible</a:t>
            </a:r>
          </a:p>
          <a:p>
            <a:r>
              <a:rPr lang="en-US" dirty="0"/>
              <a:t>	</a:t>
            </a:r>
            <a:r>
              <a:rPr lang="en-US" dirty="0" smtClean="0"/>
              <a:t> (safe transplant)</a:t>
            </a:r>
          </a:p>
          <a:p>
            <a:endParaRPr lang="en-US" dirty="0"/>
          </a:p>
          <a:p>
            <a:r>
              <a:rPr lang="en-US" dirty="0" smtClean="0"/>
              <a:t>MHC haplotypes are from both parents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7301" y="4292192"/>
            <a:ext cx="240825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Allograft =</a:t>
            </a:r>
            <a:endParaRPr lang="en-US" dirty="0"/>
          </a:p>
          <a:p>
            <a:r>
              <a:rPr lang="en-US" dirty="0" smtClean="0"/>
              <a:t>Histocompatible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1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73200586"/>
              </p:ext>
            </p:extLst>
          </p:nvPr>
        </p:nvGraphicFramePr>
        <p:xfrm>
          <a:off x="198188" y="347133"/>
          <a:ext cx="13070185" cy="650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4730976" y="4959404"/>
            <a:ext cx="73152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These genes play a central role in the initiation of the immune response to transplantation antigens.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7966830" y="1965711"/>
            <a:ext cx="665191" cy="53221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88" y="6849533"/>
            <a:ext cx="118479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human leukocyte antigen (HLA) system is the name of the major histocompatibility complex (MHC) in humans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88" y="124253"/>
            <a:ext cx="2307850" cy="1728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70432" y="4959404"/>
            <a:ext cx="2195881" cy="415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8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303" y="419071"/>
            <a:ext cx="1327337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ABO Blood System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 nomenclature of the ABO system is based on which </a:t>
            </a:r>
            <a:r>
              <a:rPr lang="en-US" u="sng" dirty="0">
                <a:solidFill>
                  <a:srgbClr val="FF0000"/>
                </a:solidFill>
              </a:rPr>
              <a:t>antigen</a:t>
            </a:r>
            <a:r>
              <a:rPr lang="en-US" dirty="0">
                <a:solidFill>
                  <a:srgbClr val="FF0000"/>
                </a:solidFill>
              </a:rPr>
              <a:t> is present on an individual’s RBC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O   Is Universal Donor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AB is Universal Acceptor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805451"/>
              </p:ext>
            </p:extLst>
          </p:nvPr>
        </p:nvGraphicFramePr>
        <p:xfrm>
          <a:off x="423303" y="2875345"/>
          <a:ext cx="7165589" cy="302504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40404"/>
                <a:gridCol w="2444077"/>
                <a:gridCol w="2481108"/>
              </a:tblGrid>
              <a:tr h="7837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Blood group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Antigen on RBC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Antibody in serum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  <a:tr h="560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β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2700" marR="12700" marT="12700" marB="0" anchor="ctr"/>
                </a:tc>
              </a:tr>
              <a:tr h="560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α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2700" marR="12700" marT="12700" marB="0" anchor="ctr"/>
                </a:tc>
              </a:tr>
              <a:tr h="560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AB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Both A and 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Neither a nor 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  <a:tr h="560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Neither A nor 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Both a and 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955" y="2065866"/>
            <a:ext cx="3584933" cy="506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9" y="6362700"/>
            <a:ext cx="5452533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420</Words>
  <Application>Microsoft Macintosh PowerPoint</Application>
  <PresentationFormat>Custom</PresentationFormat>
  <Paragraphs>117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56</cp:revision>
  <dcterms:created xsi:type="dcterms:W3CDTF">2013-04-23T09:37:13Z</dcterms:created>
  <dcterms:modified xsi:type="dcterms:W3CDTF">2013-10-13T15:50:34Z</dcterms:modified>
</cp:coreProperties>
</file>