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4630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3" autoAdjust="0"/>
  </p:normalViewPr>
  <p:slideViewPr>
    <p:cSldViewPr snapToGrid="0" snapToObjects="1">
      <p:cViewPr>
        <p:scale>
          <a:sx n="152" d="100"/>
          <a:sy n="152" d="100"/>
        </p:scale>
        <p:origin x="3888" y="-40"/>
      </p:cViewPr>
      <p:guideLst>
        <p:guide orient="horz" pos="144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90892-E9B6-844B-ACF1-1AA1527F9BC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D4474-90DE-C14D-9594-0D2B8503BC34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FF2244A-61EF-8E4A-A064-C7FBB9B2493E}" type="parTrans" cxnId="{080A208E-AAD2-D042-AC06-BFE1863571CD}">
      <dgm:prSet/>
      <dgm:spPr/>
      <dgm:t>
        <a:bodyPr/>
        <a:lstStyle/>
        <a:p>
          <a:endParaRPr lang="en-US"/>
        </a:p>
      </dgm:t>
    </dgm:pt>
    <dgm:pt modelId="{780A0876-8F00-D345-ADCD-43C54F53D76E}" type="sibTrans" cxnId="{080A208E-AAD2-D042-AC06-BFE1863571CD}">
      <dgm:prSet/>
      <dgm:spPr/>
      <dgm:t>
        <a:bodyPr/>
        <a:lstStyle/>
        <a:p>
          <a:endParaRPr lang="en-US"/>
        </a:p>
      </dgm:t>
    </dgm:pt>
    <dgm:pt modelId="{F582A70E-7820-D349-85CF-87234F58CAE2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D9981CB3-C3CB-DB4B-A33A-9E907913069D}" type="parTrans" cxnId="{B0C9C4F7-764F-6048-B005-50C823F7EA21}">
      <dgm:prSet/>
      <dgm:spPr/>
      <dgm:t>
        <a:bodyPr/>
        <a:lstStyle/>
        <a:p>
          <a:endParaRPr lang="en-US"/>
        </a:p>
      </dgm:t>
    </dgm:pt>
    <dgm:pt modelId="{7C20D9D2-F370-EF44-BCA4-21C8DE96D28E}" type="sibTrans" cxnId="{B0C9C4F7-764F-6048-B005-50C823F7EA21}">
      <dgm:prSet/>
      <dgm:spPr/>
      <dgm:t>
        <a:bodyPr/>
        <a:lstStyle/>
        <a:p>
          <a:endParaRPr lang="en-US"/>
        </a:p>
      </dgm:t>
    </dgm:pt>
    <dgm:pt modelId="{DC2A3B77-4F12-7B4E-A00E-8A899FE35AE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3BA500B-0BB4-7A45-9D41-5E7409467A04}" type="parTrans" cxnId="{9ECB27B0-A8B4-5B4A-A05E-C0E4555D945A}">
      <dgm:prSet/>
      <dgm:spPr/>
      <dgm:t>
        <a:bodyPr/>
        <a:lstStyle/>
        <a:p>
          <a:endParaRPr lang="en-US"/>
        </a:p>
      </dgm:t>
    </dgm:pt>
    <dgm:pt modelId="{96EC54CF-BA5C-E445-9167-DC6BFF3D5BFD}" type="sibTrans" cxnId="{9ECB27B0-A8B4-5B4A-A05E-C0E4555D945A}">
      <dgm:prSet/>
      <dgm:spPr/>
      <dgm:t>
        <a:bodyPr/>
        <a:lstStyle/>
        <a:p>
          <a:endParaRPr lang="en-US"/>
        </a:p>
      </dgm:t>
    </dgm:pt>
    <dgm:pt modelId="{31FE7B32-B647-C242-AC04-E6462F6B4077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143A988F-AA6C-5549-AA5C-223E7F10EF7E}" type="parTrans" cxnId="{0DD7F9E5-E916-184A-94C7-13F15FA4BAE3}">
      <dgm:prSet/>
      <dgm:spPr/>
      <dgm:t>
        <a:bodyPr/>
        <a:lstStyle/>
        <a:p>
          <a:endParaRPr lang="en-US"/>
        </a:p>
      </dgm:t>
    </dgm:pt>
    <dgm:pt modelId="{DF056855-3077-9C46-99E5-3E0FDA7AEF57}" type="sibTrans" cxnId="{0DD7F9E5-E916-184A-94C7-13F15FA4BAE3}">
      <dgm:prSet/>
      <dgm:spPr/>
      <dgm:t>
        <a:bodyPr/>
        <a:lstStyle/>
        <a:p>
          <a:endParaRPr lang="en-US"/>
        </a:p>
      </dgm:t>
    </dgm:pt>
    <dgm:pt modelId="{81AF19F7-9870-E24D-A9E9-B70F14C3BA24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E0724BB9-7585-6D47-8C07-E34D8F973926}" type="parTrans" cxnId="{C44092D8-20E1-0448-998A-DF21493691EE}">
      <dgm:prSet/>
      <dgm:spPr/>
      <dgm:t>
        <a:bodyPr/>
        <a:lstStyle/>
        <a:p>
          <a:endParaRPr lang="en-US"/>
        </a:p>
      </dgm:t>
    </dgm:pt>
    <dgm:pt modelId="{B01A89A4-2417-FE41-A7E4-011F2A9B6EC2}" type="sibTrans" cxnId="{C44092D8-20E1-0448-998A-DF21493691EE}">
      <dgm:prSet/>
      <dgm:spPr/>
      <dgm:t>
        <a:bodyPr/>
        <a:lstStyle/>
        <a:p>
          <a:endParaRPr lang="en-US"/>
        </a:p>
      </dgm:t>
    </dgm:pt>
    <dgm:pt modelId="{53EF0B8C-839B-6A40-A0F1-873D55291836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420E12B1-CC98-C841-8400-56FC057ADB81}" type="parTrans" cxnId="{3472A5A4-2505-864E-9230-D2A7C3CBD9FF}">
      <dgm:prSet/>
      <dgm:spPr/>
      <dgm:t>
        <a:bodyPr/>
        <a:lstStyle/>
        <a:p>
          <a:endParaRPr lang="en-US"/>
        </a:p>
      </dgm:t>
    </dgm:pt>
    <dgm:pt modelId="{483DCDC7-AFC8-894F-B092-C701D42CC06E}" type="sibTrans" cxnId="{3472A5A4-2505-864E-9230-D2A7C3CBD9FF}">
      <dgm:prSet/>
      <dgm:spPr/>
      <dgm:t>
        <a:bodyPr/>
        <a:lstStyle/>
        <a:p>
          <a:endParaRPr lang="en-US"/>
        </a:p>
      </dgm:t>
    </dgm:pt>
    <dgm:pt modelId="{F10DD3F4-8B13-3D4E-9209-71DC9E19CDC6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A53E7DB9-234B-E84A-8A58-B378A20415F9}" type="parTrans" cxnId="{6F0A03A4-5CF6-FF45-9AA0-0C61FEEADD09}">
      <dgm:prSet/>
      <dgm:spPr/>
      <dgm:t>
        <a:bodyPr/>
        <a:lstStyle/>
        <a:p>
          <a:endParaRPr lang="en-US"/>
        </a:p>
      </dgm:t>
    </dgm:pt>
    <dgm:pt modelId="{7F7BA139-2573-344C-AC57-0D9F0BA0D761}" type="sibTrans" cxnId="{6F0A03A4-5CF6-FF45-9AA0-0C61FEEADD09}">
      <dgm:prSet/>
      <dgm:spPr/>
      <dgm:t>
        <a:bodyPr/>
        <a:lstStyle/>
        <a:p>
          <a:endParaRPr lang="en-US"/>
        </a:p>
      </dgm:t>
    </dgm:pt>
    <dgm:pt modelId="{4FD627AB-523D-194F-B536-CF639E7330B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D9C0C886-298D-E34D-AD71-39D1B61EA11F}" type="parTrans" cxnId="{438DA224-30EF-8546-B5FA-DD5F67D1F123}">
      <dgm:prSet/>
      <dgm:spPr/>
      <dgm:t>
        <a:bodyPr/>
        <a:lstStyle/>
        <a:p>
          <a:endParaRPr lang="en-US"/>
        </a:p>
      </dgm:t>
    </dgm:pt>
    <dgm:pt modelId="{C6E4C430-A705-C549-966E-8A5094A7ED0F}" type="sibTrans" cxnId="{438DA224-30EF-8546-B5FA-DD5F67D1F123}">
      <dgm:prSet/>
      <dgm:spPr/>
      <dgm:t>
        <a:bodyPr/>
        <a:lstStyle/>
        <a:p>
          <a:endParaRPr lang="en-US"/>
        </a:p>
      </dgm:t>
    </dgm:pt>
    <dgm:pt modelId="{919A9A6C-68F7-5142-A639-6ABFCBD7A75F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5AD62E65-87E5-1845-9A3A-849393056AA7}" type="parTrans" cxnId="{348F8643-D81C-F441-B538-CDFDE623DDD8}">
      <dgm:prSet/>
      <dgm:spPr/>
      <dgm:t>
        <a:bodyPr/>
        <a:lstStyle/>
        <a:p>
          <a:endParaRPr lang="en-US"/>
        </a:p>
      </dgm:t>
    </dgm:pt>
    <dgm:pt modelId="{4CE3578E-571F-7F48-80C1-7CF55323280A}" type="sibTrans" cxnId="{348F8643-D81C-F441-B538-CDFDE623DDD8}">
      <dgm:prSet/>
      <dgm:spPr/>
      <dgm:t>
        <a:bodyPr/>
        <a:lstStyle/>
        <a:p>
          <a:endParaRPr lang="en-US"/>
        </a:p>
      </dgm:t>
    </dgm:pt>
    <dgm:pt modelId="{E386EFB4-B26E-B340-8E71-A362747F6668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105AF9F9-929B-5846-AC90-B893897CA76C}" type="parTrans" cxnId="{C1C73921-4D09-F94F-A11F-B541AF18C307}">
      <dgm:prSet/>
      <dgm:spPr/>
      <dgm:t>
        <a:bodyPr/>
        <a:lstStyle/>
        <a:p>
          <a:endParaRPr lang="en-US"/>
        </a:p>
      </dgm:t>
    </dgm:pt>
    <dgm:pt modelId="{C8704BD0-A858-A04D-B9FA-8512F2AF165F}" type="sibTrans" cxnId="{C1C73921-4D09-F94F-A11F-B541AF18C307}">
      <dgm:prSet/>
      <dgm:spPr/>
      <dgm:t>
        <a:bodyPr/>
        <a:lstStyle/>
        <a:p>
          <a:endParaRPr lang="en-US"/>
        </a:p>
      </dgm:t>
    </dgm:pt>
    <dgm:pt modelId="{D3986904-BD12-BB47-90A3-ECEF5CFC51EF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CFA67654-153E-5548-9574-0648675F92A0}" type="parTrans" cxnId="{E3B31EC2-E46C-7C44-B478-A72C9D314FEF}">
      <dgm:prSet/>
      <dgm:spPr/>
      <dgm:t>
        <a:bodyPr/>
        <a:lstStyle/>
        <a:p>
          <a:endParaRPr lang="en-US"/>
        </a:p>
      </dgm:t>
    </dgm:pt>
    <dgm:pt modelId="{EAACD08A-A952-2842-9151-53D882ACB9D8}" type="sibTrans" cxnId="{E3B31EC2-E46C-7C44-B478-A72C9D314FEF}">
      <dgm:prSet/>
      <dgm:spPr/>
      <dgm:t>
        <a:bodyPr/>
        <a:lstStyle/>
        <a:p>
          <a:endParaRPr lang="en-US"/>
        </a:p>
      </dgm:t>
    </dgm:pt>
    <dgm:pt modelId="{33CE3DFB-C06C-A546-B1C9-AB3EDCEF2392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2FEC24E9-5AC0-E24F-B7B6-9B097FB23957}" type="parTrans" cxnId="{C9C30BF4-E5A4-0848-B330-3D84BBFE1517}">
      <dgm:prSet/>
      <dgm:spPr/>
      <dgm:t>
        <a:bodyPr/>
        <a:lstStyle/>
        <a:p>
          <a:endParaRPr lang="en-US"/>
        </a:p>
      </dgm:t>
    </dgm:pt>
    <dgm:pt modelId="{1E302FB1-090B-EE45-B12B-CA8A2A3DF5DB}" type="sibTrans" cxnId="{C9C30BF4-E5A4-0848-B330-3D84BBFE1517}">
      <dgm:prSet/>
      <dgm:spPr/>
      <dgm:t>
        <a:bodyPr/>
        <a:lstStyle/>
        <a:p>
          <a:endParaRPr lang="en-US"/>
        </a:p>
      </dgm:t>
    </dgm:pt>
    <dgm:pt modelId="{D55BF425-5781-D14E-94F8-F6A6A1E48E36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CE0E0132-1B90-7D42-8046-6532244CE910}" type="parTrans" cxnId="{F8B45BA3-E697-D141-B27F-26F06A72CEF5}">
      <dgm:prSet/>
      <dgm:spPr/>
      <dgm:t>
        <a:bodyPr/>
        <a:lstStyle/>
        <a:p>
          <a:endParaRPr lang="en-US"/>
        </a:p>
      </dgm:t>
    </dgm:pt>
    <dgm:pt modelId="{A7139E67-6095-F149-A7B2-21624E1E7B64}" type="sibTrans" cxnId="{F8B45BA3-E697-D141-B27F-26F06A72CEF5}">
      <dgm:prSet/>
      <dgm:spPr/>
      <dgm:t>
        <a:bodyPr/>
        <a:lstStyle/>
        <a:p>
          <a:endParaRPr lang="en-US"/>
        </a:p>
      </dgm:t>
    </dgm:pt>
    <dgm:pt modelId="{0B898B38-C562-5F4A-865B-52206C5AD0E7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A98ED3A4-F89C-C24B-B5BC-4CA1E0FCA947}" type="parTrans" cxnId="{F2004B0E-5F7F-EF42-A14B-89B48CC667FD}">
      <dgm:prSet/>
      <dgm:spPr/>
      <dgm:t>
        <a:bodyPr/>
        <a:lstStyle/>
        <a:p>
          <a:endParaRPr lang="en-US"/>
        </a:p>
      </dgm:t>
    </dgm:pt>
    <dgm:pt modelId="{16FE5563-25D3-5648-821B-E40B7E3A30B3}" type="sibTrans" cxnId="{F2004B0E-5F7F-EF42-A14B-89B48CC667FD}">
      <dgm:prSet/>
      <dgm:spPr/>
      <dgm:t>
        <a:bodyPr/>
        <a:lstStyle/>
        <a:p>
          <a:endParaRPr lang="en-US"/>
        </a:p>
      </dgm:t>
    </dgm:pt>
    <dgm:pt modelId="{5BAA83D1-5D04-F843-93CA-7681264A3460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3DA81F27-A55A-3F4B-885E-C1702DFC65DC}" type="parTrans" cxnId="{C15C6855-2A01-7E45-86A0-8A2445083AE9}">
      <dgm:prSet/>
      <dgm:spPr/>
      <dgm:t>
        <a:bodyPr/>
        <a:lstStyle/>
        <a:p>
          <a:endParaRPr lang="en-US"/>
        </a:p>
      </dgm:t>
    </dgm:pt>
    <dgm:pt modelId="{1AB80870-5657-AA45-98EB-540F5777E48E}" type="sibTrans" cxnId="{C15C6855-2A01-7E45-86A0-8A2445083AE9}">
      <dgm:prSet/>
      <dgm:spPr/>
      <dgm:t>
        <a:bodyPr/>
        <a:lstStyle/>
        <a:p>
          <a:endParaRPr lang="en-US"/>
        </a:p>
      </dgm:t>
    </dgm:pt>
    <dgm:pt modelId="{F09A7255-14D1-FE43-AAA4-C82F4FB12135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0F04D290-D416-6743-B0A0-B051B0D3D1C1}" type="parTrans" cxnId="{AB989F91-5C73-2940-BC3D-E66178DF66D6}">
      <dgm:prSet/>
      <dgm:spPr/>
      <dgm:t>
        <a:bodyPr/>
        <a:lstStyle/>
        <a:p>
          <a:endParaRPr lang="en-US"/>
        </a:p>
      </dgm:t>
    </dgm:pt>
    <dgm:pt modelId="{BA3CBAB5-21CA-854F-9626-7C3F92D330D4}" type="sibTrans" cxnId="{AB989F91-5C73-2940-BC3D-E66178DF66D6}">
      <dgm:prSet/>
      <dgm:spPr/>
      <dgm:t>
        <a:bodyPr/>
        <a:lstStyle/>
        <a:p>
          <a:endParaRPr lang="en-US"/>
        </a:p>
      </dgm:t>
    </dgm:pt>
    <dgm:pt modelId="{4A1BD8E3-806A-6C4B-996A-E5110B16B249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5FD3B5FE-263C-EC48-B815-D35F1281374F}" type="parTrans" cxnId="{C5B53865-CA77-3E40-AA37-F08DAA6FA948}">
      <dgm:prSet/>
      <dgm:spPr/>
      <dgm:t>
        <a:bodyPr/>
        <a:lstStyle/>
        <a:p>
          <a:endParaRPr lang="en-US"/>
        </a:p>
      </dgm:t>
    </dgm:pt>
    <dgm:pt modelId="{60F82AE5-E1B8-8F4E-83D1-CD66955E940E}" type="sibTrans" cxnId="{C5B53865-CA77-3E40-AA37-F08DAA6FA948}">
      <dgm:prSet/>
      <dgm:spPr/>
      <dgm:t>
        <a:bodyPr/>
        <a:lstStyle/>
        <a:p>
          <a:endParaRPr lang="en-US"/>
        </a:p>
      </dgm:t>
    </dgm:pt>
    <dgm:pt modelId="{5AF6A6B6-F03E-B049-B8FF-8FD0D45333F6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792664D2-B4E5-7243-972C-281573ECDF71}" type="parTrans" cxnId="{E4328B28-D270-154A-8ACF-35CF93F4A2B8}">
      <dgm:prSet/>
      <dgm:spPr/>
      <dgm:t>
        <a:bodyPr/>
        <a:lstStyle/>
        <a:p>
          <a:endParaRPr lang="en-US"/>
        </a:p>
      </dgm:t>
    </dgm:pt>
    <dgm:pt modelId="{1E082C53-1684-4147-9D12-D3BA63CB1E6E}" type="sibTrans" cxnId="{E4328B28-D270-154A-8ACF-35CF93F4A2B8}">
      <dgm:prSet/>
      <dgm:spPr/>
      <dgm:t>
        <a:bodyPr/>
        <a:lstStyle/>
        <a:p>
          <a:endParaRPr lang="en-US"/>
        </a:p>
      </dgm:t>
    </dgm:pt>
    <dgm:pt modelId="{F475AA0C-7D12-A248-BE7C-82C2E2EB40A6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B59229E9-1E93-374D-9767-B5A9B7BC06FA}" type="parTrans" cxnId="{169BE965-C0DF-7341-98DA-B74E5462F60D}">
      <dgm:prSet/>
      <dgm:spPr/>
      <dgm:t>
        <a:bodyPr/>
        <a:lstStyle/>
        <a:p>
          <a:endParaRPr lang="en-US"/>
        </a:p>
      </dgm:t>
    </dgm:pt>
    <dgm:pt modelId="{9D86E9D8-0BBA-7D4A-92A9-2702336C5DBE}" type="sibTrans" cxnId="{169BE965-C0DF-7341-98DA-B74E5462F60D}">
      <dgm:prSet/>
      <dgm:spPr/>
      <dgm:t>
        <a:bodyPr/>
        <a:lstStyle/>
        <a:p>
          <a:endParaRPr lang="en-US"/>
        </a:p>
      </dgm:t>
    </dgm:pt>
    <dgm:pt modelId="{3F1DA39D-840A-1349-AE65-A94679D3F6CC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73F41648-1F1F-DB41-95DC-CB9D1F926CFF}" type="parTrans" cxnId="{DD199DF7-2E09-3745-ABAA-696840A50022}">
      <dgm:prSet/>
      <dgm:spPr/>
      <dgm:t>
        <a:bodyPr/>
        <a:lstStyle/>
        <a:p>
          <a:endParaRPr lang="en-US"/>
        </a:p>
      </dgm:t>
    </dgm:pt>
    <dgm:pt modelId="{2C4401FB-C2C6-3F41-853E-25D2B4D61C7D}" type="sibTrans" cxnId="{DD199DF7-2E09-3745-ABAA-696840A50022}">
      <dgm:prSet/>
      <dgm:spPr/>
      <dgm:t>
        <a:bodyPr/>
        <a:lstStyle/>
        <a:p>
          <a:endParaRPr lang="en-US"/>
        </a:p>
      </dgm:t>
    </dgm:pt>
    <dgm:pt modelId="{017EE778-17A6-5F4B-A7E9-5209C52E0DB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56DFE527-5B1A-3746-8372-56F46999A13F}" type="parTrans" cxnId="{6BC01B02-1D89-6F40-B708-3087682E7D7A}">
      <dgm:prSet/>
      <dgm:spPr/>
      <dgm:t>
        <a:bodyPr/>
        <a:lstStyle/>
        <a:p>
          <a:endParaRPr lang="en-US"/>
        </a:p>
      </dgm:t>
    </dgm:pt>
    <dgm:pt modelId="{04E4A591-152C-FA48-BF00-3BC462ABFCEE}" type="sibTrans" cxnId="{6BC01B02-1D89-6F40-B708-3087682E7D7A}">
      <dgm:prSet/>
      <dgm:spPr/>
      <dgm:t>
        <a:bodyPr/>
        <a:lstStyle/>
        <a:p>
          <a:endParaRPr lang="en-US"/>
        </a:p>
      </dgm:t>
    </dgm:pt>
    <dgm:pt modelId="{83AFE2B9-CF42-864E-9862-9D89B25C5E81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17B37F52-4769-1240-BE3D-A45655855F03}" type="parTrans" cxnId="{E1575630-89AF-8C48-AD19-7EE6752E8989}">
      <dgm:prSet/>
      <dgm:spPr/>
      <dgm:t>
        <a:bodyPr/>
        <a:lstStyle/>
        <a:p>
          <a:endParaRPr lang="en-US"/>
        </a:p>
      </dgm:t>
    </dgm:pt>
    <dgm:pt modelId="{DD22F6CC-75A0-DA4A-8C70-3120018F5027}" type="sibTrans" cxnId="{E1575630-89AF-8C48-AD19-7EE6752E8989}">
      <dgm:prSet/>
      <dgm:spPr/>
      <dgm:t>
        <a:bodyPr/>
        <a:lstStyle/>
        <a:p>
          <a:endParaRPr lang="en-US"/>
        </a:p>
      </dgm:t>
    </dgm:pt>
    <dgm:pt modelId="{EE228C55-8799-C849-9935-6F3E73B8239D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F83AA936-031B-594E-998B-9B7AB691FE95}" type="parTrans" cxnId="{97AC3DF5-3406-D540-A065-4E8083F9E037}">
      <dgm:prSet/>
      <dgm:spPr/>
      <dgm:t>
        <a:bodyPr/>
        <a:lstStyle/>
        <a:p>
          <a:endParaRPr lang="en-US"/>
        </a:p>
      </dgm:t>
    </dgm:pt>
    <dgm:pt modelId="{92EF7D63-05ED-0745-AB79-6B1D1E00258E}" type="sibTrans" cxnId="{97AC3DF5-3406-D540-A065-4E8083F9E037}">
      <dgm:prSet/>
      <dgm:spPr/>
      <dgm:t>
        <a:bodyPr/>
        <a:lstStyle/>
        <a:p>
          <a:endParaRPr lang="en-US"/>
        </a:p>
      </dgm:t>
    </dgm:pt>
    <dgm:pt modelId="{B3268CF7-66DF-234B-87FC-72B22AFB847A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C084FD09-12DB-E34D-ADE0-FB432E74E05E}" type="parTrans" cxnId="{0FE906E3-4665-1B42-A003-56B2F8635DFF}">
      <dgm:prSet/>
      <dgm:spPr/>
      <dgm:t>
        <a:bodyPr/>
        <a:lstStyle/>
        <a:p>
          <a:endParaRPr lang="en-US"/>
        </a:p>
      </dgm:t>
    </dgm:pt>
    <dgm:pt modelId="{B9E03160-7B48-9E4F-A63C-8368DEFF8CCE}" type="sibTrans" cxnId="{0FE906E3-4665-1B42-A003-56B2F8635DFF}">
      <dgm:prSet/>
      <dgm:spPr/>
      <dgm:t>
        <a:bodyPr/>
        <a:lstStyle/>
        <a:p>
          <a:endParaRPr lang="en-US"/>
        </a:p>
      </dgm:t>
    </dgm:pt>
    <dgm:pt modelId="{EBDF6938-7BF6-0A4E-8519-9C92197B04AB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432174A1-F0D5-C54B-8036-A4539947DBD5}" type="parTrans" cxnId="{63A58C79-1A86-1B42-8309-48CBC2515296}">
      <dgm:prSet/>
      <dgm:spPr/>
      <dgm:t>
        <a:bodyPr/>
        <a:lstStyle/>
        <a:p>
          <a:endParaRPr lang="en-US"/>
        </a:p>
      </dgm:t>
    </dgm:pt>
    <dgm:pt modelId="{79844870-6548-0F45-9F2E-DC9F988366E2}" type="sibTrans" cxnId="{63A58C79-1A86-1B42-8309-48CBC2515296}">
      <dgm:prSet/>
      <dgm:spPr/>
      <dgm:t>
        <a:bodyPr/>
        <a:lstStyle/>
        <a:p>
          <a:endParaRPr lang="en-US"/>
        </a:p>
      </dgm:t>
    </dgm:pt>
    <dgm:pt modelId="{67A5E0DD-588D-FB40-90D6-78C6D7D27436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5AD0545A-87FA-B04F-BCC8-4F2792FBE5F6}" type="parTrans" cxnId="{65EC52EE-D49D-C947-874C-044B3C09FE61}">
      <dgm:prSet/>
      <dgm:spPr/>
      <dgm:t>
        <a:bodyPr/>
        <a:lstStyle/>
        <a:p>
          <a:endParaRPr lang="en-US"/>
        </a:p>
      </dgm:t>
    </dgm:pt>
    <dgm:pt modelId="{9422F21B-F378-B744-B940-23B2E89C030E}" type="sibTrans" cxnId="{65EC52EE-D49D-C947-874C-044B3C09FE61}">
      <dgm:prSet/>
      <dgm:spPr/>
      <dgm:t>
        <a:bodyPr/>
        <a:lstStyle/>
        <a:p>
          <a:endParaRPr lang="en-US"/>
        </a:p>
      </dgm:t>
    </dgm:pt>
    <dgm:pt modelId="{13CC7EBB-3CA6-DE48-B5C4-203103213D9A}">
      <dgm:prSet phldrT="[Text]"/>
      <dgm:spPr/>
      <dgm:t>
        <a:bodyPr/>
        <a:lstStyle/>
        <a:p>
          <a:r>
            <a:rPr lang="en-US" dirty="0" smtClean="0"/>
            <a:t>Temozolomide</a:t>
          </a:r>
          <a:endParaRPr lang="en-US" dirty="0"/>
        </a:p>
      </dgm:t>
    </dgm:pt>
    <dgm:pt modelId="{C0EA345E-E1B7-2C42-8810-8EE1537E134A}" type="parTrans" cxnId="{278D1D60-A0FD-9C4B-8005-0550022E89D8}">
      <dgm:prSet/>
      <dgm:spPr/>
      <dgm:t>
        <a:bodyPr/>
        <a:lstStyle/>
        <a:p>
          <a:endParaRPr lang="en-US"/>
        </a:p>
      </dgm:t>
    </dgm:pt>
    <dgm:pt modelId="{D0DA1626-FBF7-E243-9431-1BED373B443D}" type="sibTrans" cxnId="{278D1D60-A0FD-9C4B-8005-0550022E89D8}">
      <dgm:prSet/>
      <dgm:spPr/>
      <dgm:t>
        <a:bodyPr/>
        <a:lstStyle/>
        <a:p>
          <a:endParaRPr lang="en-US"/>
        </a:p>
      </dgm:t>
    </dgm:pt>
    <dgm:pt modelId="{ABD2937A-0AC9-554E-844E-4C32448D5794}">
      <dgm:prSet phldrT="[Text]"/>
      <dgm:spPr/>
      <dgm:t>
        <a:bodyPr/>
        <a:lstStyle/>
        <a:p>
          <a:r>
            <a:rPr lang="en-US" dirty="0" smtClean="0"/>
            <a:t>Alkylating-Like </a:t>
          </a:r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dirty="0"/>
        </a:p>
      </dgm:t>
    </dgm:pt>
    <dgm:pt modelId="{7ECCB9DC-866A-0C4B-9BEB-A1FD3F928CE7}" type="parTrans" cxnId="{891C2D15-27BA-404D-A0D8-87C1321FFA91}">
      <dgm:prSet/>
      <dgm:spPr/>
      <dgm:t>
        <a:bodyPr/>
        <a:lstStyle/>
        <a:p>
          <a:endParaRPr lang="en-US"/>
        </a:p>
      </dgm:t>
    </dgm:pt>
    <dgm:pt modelId="{44B68645-ED7C-BD4E-8ED6-DEE07BA92CC3}" type="sibTrans" cxnId="{891C2D15-27BA-404D-A0D8-87C1321FFA91}">
      <dgm:prSet/>
      <dgm:spPr/>
      <dgm:t>
        <a:bodyPr/>
        <a:lstStyle/>
        <a:p>
          <a:endParaRPr lang="en-US"/>
        </a:p>
      </dgm:t>
    </dgm:pt>
    <dgm:pt modelId="{25D0FCE7-F922-1D47-8DC9-654624E5FFF6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3660A04E-2465-BE4C-9AD3-C63E990C5876}" type="parTrans" cxnId="{E5423816-4AA1-C743-A898-1C3D5D8B6DEC}">
      <dgm:prSet/>
      <dgm:spPr/>
      <dgm:t>
        <a:bodyPr/>
        <a:lstStyle/>
        <a:p>
          <a:endParaRPr lang="en-US"/>
        </a:p>
      </dgm:t>
    </dgm:pt>
    <dgm:pt modelId="{96566F84-F458-4142-89C1-138AC3D26F21}" type="sibTrans" cxnId="{E5423816-4AA1-C743-A898-1C3D5D8B6DEC}">
      <dgm:prSet/>
      <dgm:spPr/>
      <dgm:t>
        <a:bodyPr/>
        <a:lstStyle/>
        <a:p>
          <a:endParaRPr lang="en-US"/>
        </a:p>
      </dgm:t>
    </dgm:pt>
    <dgm:pt modelId="{4EA10241-A278-CF4D-9381-9EAF7ED4363A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BA34A1DE-3436-4A40-8712-CFDFD514705B}" type="parTrans" cxnId="{33BC6734-DFAC-A445-AF9B-4CAA21C5A361}">
      <dgm:prSet/>
      <dgm:spPr/>
      <dgm:t>
        <a:bodyPr/>
        <a:lstStyle/>
        <a:p>
          <a:endParaRPr lang="en-US"/>
        </a:p>
      </dgm:t>
    </dgm:pt>
    <dgm:pt modelId="{6B9C8C7A-0576-2449-9332-13D7633A879A}" type="sibTrans" cxnId="{33BC6734-DFAC-A445-AF9B-4CAA21C5A361}">
      <dgm:prSet/>
      <dgm:spPr/>
      <dgm:t>
        <a:bodyPr/>
        <a:lstStyle/>
        <a:p>
          <a:endParaRPr lang="en-US"/>
        </a:p>
      </dgm:t>
    </dgm:pt>
    <dgm:pt modelId="{1C852A72-B1BF-6F45-9025-DCFCFC461F2F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5E06F365-415D-3345-8774-75EFF8BE6C7F}" type="parTrans" cxnId="{928B63BC-B5DC-D14E-989C-C3472FBEAAEE}">
      <dgm:prSet/>
      <dgm:spPr/>
      <dgm:t>
        <a:bodyPr/>
        <a:lstStyle/>
        <a:p>
          <a:endParaRPr lang="en-US"/>
        </a:p>
      </dgm:t>
    </dgm:pt>
    <dgm:pt modelId="{C38CAEEF-194E-C94A-BAFF-85A99E6C8507}" type="sibTrans" cxnId="{928B63BC-B5DC-D14E-989C-C3472FBEAAEE}">
      <dgm:prSet/>
      <dgm:spPr/>
      <dgm:t>
        <a:bodyPr/>
        <a:lstStyle/>
        <a:p>
          <a:endParaRPr lang="en-US"/>
        </a:p>
      </dgm:t>
    </dgm:pt>
    <dgm:pt modelId="{253F0849-F669-5840-96CB-0FCC0C9DA82E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21242BB6-D6D3-9F41-AC58-3D28999A0388}" type="parTrans" cxnId="{5AB58D23-173F-7C47-A82B-D71DF4EFA32B}">
      <dgm:prSet/>
      <dgm:spPr/>
      <dgm:t>
        <a:bodyPr/>
        <a:lstStyle/>
        <a:p>
          <a:endParaRPr lang="en-US"/>
        </a:p>
      </dgm:t>
    </dgm:pt>
    <dgm:pt modelId="{953EF4D6-AA53-8140-91E8-7A7941CA81E7}" type="sibTrans" cxnId="{5AB58D23-173F-7C47-A82B-D71DF4EFA32B}">
      <dgm:prSet/>
      <dgm:spPr/>
      <dgm:t>
        <a:bodyPr/>
        <a:lstStyle/>
        <a:p>
          <a:endParaRPr lang="en-US"/>
        </a:p>
      </dgm:t>
    </dgm:pt>
    <dgm:pt modelId="{2E0E47A9-3E3A-D447-86F0-9D03D5311D61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E25151E6-765F-444D-AEB6-4F2B8359C4C1}" type="parTrans" cxnId="{66F12DE1-EB82-1848-8E09-DD0D01D21D7B}">
      <dgm:prSet/>
      <dgm:spPr/>
      <dgm:t>
        <a:bodyPr/>
        <a:lstStyle/>
        <a:p>
          <a:endParaRPr lang="en-US"/>
        </a:p>
      </dgm:t>
    </dgm:pt>
    <dgm:pt modelId="{AA0EA7E2-149F-EC40-927D-F5CAC586E5CF}" type="sibTrans" cxnId="{66F12DE1-EB82-1848-8E09-DD0D01D21D7B}">
      <dgm:prSet/>
      <dgm:spPr/>
      <dgm:t>
        <a:bodyPr/>
        <a:lstStyle/>
        <a:p>
          <a:endParaRPr lang="en-US"/>
        </a:p>
      </dgm:t>
    </dgm:pt>
    <dgm:pt modelId="{BA0EE83F-324E-8446-8623-523B5FE9E0AA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0FD55AD0-9D1B-6F4E-AEAF-0919943B91B4}" type="parTrans" cxnId="{497BDAD8-485C-5948-9F31-062187C45010}">
      <dgm:prSet/>
      <dgm:spPr/>
      <dgm:t>
        <a:bodyPr/>
        <a:lstStyle/>
        <a:p>
          <a:endParaRPr lang="en-US"/>
        </a:p>
      </dgm:t>
    </dgm:pt>
    <dgm:pt modelId="{B9101E84-58FA-B449-97D4-464BB2DFE291}" type="sibTrans" cxnId="{497BDAD8-485C-5948-9F31-062187C45010}">
      <dgm:prSet/>
      <dgm:spPr/>
      <dgm:t>
        <a:bodyPr/>
        <a:lstStyle/>
        <a:p>
          <a:endParaRPr lang="en-US"/>
        </a:p>
      </dgm:t>
    </dgm:pt>
    <dgm:pt modelId="{4B9CB2F6-9951-4444-A9C8-5166E1AA26B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E1643501-C13B-374A-B11D-0DFFE802724D}" type="parTrans" cxnId="{B8E6E5A9-27E5-F145-BE0A-4F9E6379B833}">
      <dgm:prSet/>
      <dgm:spPr/>
      <dgm:t>
        <a:bodyPr/>
        <a:lstStyle/>
        <a:p>
          <a:endParaRPr lang="en-US"/>
        </a:p>
      </dgm:t>
    </dgm:pt>
    <dgm:pt modelId="{D0E1F052-A217-5D40-9B6C-31634E4486D5}" type="sibTrans" cxnId="{B8E6E5A9-27E5-F145-BE0A-4F9E6379B833}">
      <dgm:prSet/>
      <dgm:spPr/>
      <dgm:t>
        <a:bodyPr/>
        <a:lstStyle/>
        <a:p>
          <a:endParaRPr lang="en-US"/>
        </a:p>
      </dgm:t>
    </dgm:pt>
    <dgm:pt modelId="{78F09DF1-B44D-1341-8C31-916DD692E5CD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10A2500A-1EA7-DC4F-9BAB-D2BAD36EF70A}" type="parTrans" cxnId="{16396C73-4811-3948-A59E-7244D6BC99BC}">
      <dgm:prSet/>
      <dgm:spPr/>
      <dgm:t>
        <a:bodyPr/>
        <a:lstStyle/>
        <a:p>
          <a:endParaRPr lang="en-US"/>
        </a:p>
      </dgm:t>
    </dgm:pt>
    <dgm:pt modelId="{203B3B01-B659-D140-B6FF-672332B12C46}" type="sibTrans" cxnId="{16396C73-4811-3948-A59E-7244D6BC99BC}">
      <dgm:prSet/>
      <dgm:spPr/>
      <dgm:t>
        <a:bodyPr/>
        <a:lstStyle/>
        <a:p>
          <a:endParaRPr lang="en-US"/>
        </a:p>
      </dgm:t>
    </dgm:pt>
    <dgm:pt modelId="{27A5DAB9-5B97-0142-A9A6-5AE3E62A31C0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19BAE595-4E3E-0641-9557-7A6B04C050B2}" type="parTrans" cxnId="{ADA29525-238A-134C-B428-57B385655EB8}">
      <dgm:prSet/>
      <dgm:spPr/>
      <dgm:t>
        <a:bodyPr/>
        <a:lstStyle/>
        <a:p>
          <a:endParaRPr lang="en-US"/>
        </a:p>
      </dgm:t>
    </dgm:pt>
    <dgm:pt modelId="{0732C4C2-BAEA-7D43-B0AF-8FA8FB5225C7}" type="sibTrans" cxnId="{ADA29525-238A-134C-B428-57B385655EB8}">
      <dgm:prSet/>
      <dgm:spPr/>
      <dgm:t>
        <a:bodyPr/>
        <a:lstStyle/>
        <a:p>
          <a:endParaRPr lang="en-US"/>
        </a:p>
      </dgm:t>
    </dgm:pt>
    <dgm:pt modelId="{82601497-1D05-9742-A7F0-60BA3C376961}">
      <dgm:prSet phldrT="[Text]"/>
      <dgm:spPr/>
      <dgm:t>
        <a:bodyPr/>
        <a:lstStyle/>
        <a:p>
          <a:r>
            <a:rPr lang="en-US" smtClean="0"/>
            <a:t>Paclitaxel</a:t>
          </a:r>
          <a:endParaRPr lang="en-US" dirty="0"/>
        </a:p>
      </dgm:t>
    </dgm:pt>
    <dgm:pt modelId="{B43B3D2E-8F9B-3F4A-9E00-E9F725629DAE}" type="parTrans" cxnId="{60631F3C-A3BE-9943-883A-28C50F95626D}">
      <dgm:prSet/>
      <dgm:spPr/>
      <dgm:t>
        <a:bodyPr/>
        <a:lstStyle/>
        <a:p>
          <a:endParaRPr lang="en-US"/>
        </a:p>
      </dgm:t>
    </dgm:pt>
    <dgm:pt modelId="{6586225A-ED40-0246-BC55-4C3D0B4A816D}" type="sibTrans" cxnId="{60631F3C-A3BE-9943-883A-28C50F95626D}">
      <dgm:prSet/>
      <dgm:spPr/>
      <dgm:t>
        <a:bodyPr/>
        <a:lstStyle/>
        <a:p>
          <a:endParaRPr lang="en-US"/>
        </a:p>
      </dgm:t>
    </dgm:pt>
    <dgm:pt modelId="{6ABB457E-6110-4440-B980-BA31C612CCB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F21F2D49-3063-C94D-BA07-49310AA669C1}" type="parTrans" cxnId="{CCA904C8-A5E1-D54E-9CEB-44AC08DADCF3}">
      <dgm:prSet/>
      <dgm:spPr/>
      <dgm:t>
        <a:bodyPr/>
        <a:lstStyle/>
        <a:p>
          <a:endParaRPr lang="en-US"/>
        </a:p>
      </dgm:t>
    </dgm:pt>
    <dgm:pt modelId="{BED9A9CC-BFFA-D542-92D8-C7BA004E9FDC}" type="sibTrans" cxnId="{CCA904C8-A5E1-D54E-9CEB-44AC08DADCF3}">
      <dgm:prSet/>
      <dgm:spPr/>
      <dgm:t>
        <a:bodyPr/>
        <a:lstStyle/>
        <a:p>
          <a:endParaRPr lang="en-US"/>
        </a:p>
      </dgm:t>
    </dgm:pt>
    <dgm:pt modelId="{3C78385E-8272-0647-9F55-6B217894294C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89F65A59-56C3-B949-A760-9FE8981809E4}" type="parTrans" cxnId="{56858D0E-67A5-4747-B323-C0BCC3343752}">
      <dgm:prSet/>
      <dgm:spPr/>
      <dgm:t>
        <a:bodyPr/>
        <a:lstStyle/>
        <a:p>
          <a:endParaRPr lang="en-US"/>
        </a:p>
      </dgm:t>
    </dgm:pt>
    <dgm:pt modelId="{CAF04743-9624-674B-B1CC-ACE6FEDAC05C}" type="sibTrans" cxnId="{56858D0E-67A5-4747-B323-C0BCC3343752}">
      <dgm:prSet/>
      <dgm:spPr/>
      <dgm:t>
        <a:bodyPr/>
        <a:lstStyle/>
        <a:p>
          <a:endParaRPr lang="en-US"/>
        </a:p>
      </dgm:t>
    </dgm:pt>
    <dgm:pt modelId="{E00796D3-7BBD-414C-BCD4-154454EF4236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02627FAB-887D-2F4B-AEFD-F672263AEB1E}" type="parTrans" cxnId="{66361297-5C1F-A84A-A2C6-EB1CED1EDAD8}">
      <dgm:prSet/>
      <dgm:spPr/>
      <dgm:t>
        <a:bodyPr/>
        <a:lstStyle/>
        <a:p>
          <a:endParaRPr lang="en-US"/>
        </a:p>
      </dgm:t>
    </dgm:pt>
    <dgm:pt modelId="{4FD03247-CCB5-E146-BE9B-61ABC960B95A}" type="sibTrans" cxnId="{66361297-5C1F-A84A-A2C6-EB1CED1EDAD8}">
      <dgm:prSet/>
      <dgm:spPr/>
      <dgm:t>
        <a:bodyPr/>
        <a:lstStyle/>
        <a:p>
          <a:endParaRPr lang="en-US"/>
        </a:p>
      </dgm:t>
    </dgm:pt>
    <dgm:pt modelId="{43815026-30F8-1B44-9132-4E686F50678B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FA67CBB6-9868-EC4A-AA17-40308A5A0AE0}" type="parTrans" cxnId="{68FA8B1C-A187-E643-8B75-C410BE35AD71}">
      <dgm:prSet/>
      <dgm:spPr/>
      <dgm:t>
        <a:bodyPr/>
        <a:lstStyle/>
        <a:p>
          <a:endParaRPr lang="en-US"/>
        </a:p>
      </dgm:t>
    </dgm:pt>
    <dgm:pt modelId="{BFD6D3E5-EF8F-DB4A-874E-7F53424C0585}" type="sibTrans" cxnId="{68FA8B1C-A187-E643-8B75-C410BE35AD71}">
      <dgm:prSet/>
      <dgm:spPr/>
      <dgm:t>
        <a:bodyPr/>
        <a:lstStyle/>
        <a:p>
          <a:endParaRPr lang="en-US"/>
        </a:p>
      </dgm:t>
    </dgm:pt>
    <dgm:pt modelId="{8CE49F19-A084-7C4B-8A17-ACDF7846BDFB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8C0DFA21-6098-6447-9CD8-174D885A9D6A}" type="parTrans" cxnId="{E60BA382-5262-E642-9751-5AA8AAEDE749}">
      <dgm:prSet/>
      <dgm:spPr/>
      <dgm:t>
        <a:bodyPr/>
        <a:lstStyle/>
        <a:p>
          <a:endParaRPr lang="en-US"/>
        </a:p>
      </dgm:t>
    </dgm:pt>
    <dgm:pt modelId="{A1F5A96B-5190-F248-A9BB-62BB6AB8EACE}" type="sibTrans" cxnId="{E60BA382-5262-E642-9751-5AA8AAEDE749}">
      <dgm:prSet/>
      <dgm:spPr/>
      <dgm:t>
        <a:bodyPr/>
        <a:lstStyle/>
        <a:p>
          <a:endParaRPr lang="en-US"/>
        </a:p>
      </dgm:t>
    </dgm:pt>
    <dgm:pt modelId="{0027D750-CE00-AD46-9EE1-D5E3FF0AF14C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BE652F4F-D8A0-6B48-87CE-371FABA89E37}" type="parTrans" cxnId="{CCF44168-88FE-A048-92FF-0CFF32C404AE}">
      <dgm:prSet/>
      <dgm:spPr/>
      <dgm:t>
        <a:bodyPr/>
        <a:lstStyle/>
        <a:p>
          <a:endParaRPr lang="en-US"/>
        </a:p>
      </dgm:t>
    </dgm:pt>
    <dgm:pt modelId="{68DCA3AF-BAD8-1A42-8243-E1F7DC99EFD3}" type="sibTrans" cxnId="{CCF44168-88FE-A048-92FF-0CFF32C404AE}">
      <dgm:prSet/>
      <dgm:spPr/>
      <dgm:t>
        <a:bodyPr/>
        <a:lstStyle/>
        <a:p>
          <a:endParaRPr lang="en-US"/>
        </a:p>
      </dgm:t>
    </dgm:pt>
    <dgm:pt modelId="{A2C5FE8A-F141-6A49-BAA9-89B399D85BCF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9492B9D7-7991-1347-8FEF-69B9C6171480}" type="parTrans" cxnId="{7756DB9D-AB11-C443-9159-9A73120F67BB}">
      <dgm:prSet/>
      <dgm:spPr/>
      <dgm:t>
        <a:bodyPr/>
        <a:lstStyle/>
        <a:p>
          <a:endParaRPr lang="en-US"/>
        </a:p>
      </dgm:t>
    </dgm:pt>
    <dgm:pt modelId="{F1BD8510-C547-1249-94A3-BD0C7C802BB8}" type="sibTrans" cxnId="{7756DB9D-AB11-C443-9159-9A73120F67BB}">
      <dgm:prSet/>
      <dgm:spPr/>
      <dgm:t>
        <a:bodyPr/>
        <a:lstStyle/>
        <a:p>
          <a:endParaRPr lang="en-US"/>
        </a:p>
      </dgm:t>
    </dgm:pt>
    <dgm:pt modelId="{AF51D64D-630B-754F-B525-C31F6D0BB822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32B35ECD-B9C1-5B47-BFE3-29E45957ED69}" type="parTrans" cxnId="{62982206-03D6-C444-AE81-5E80CB00DE73}">
      <dgm:prSet/>
      <dgm:spPr/>
      <dgm:t>
        <a:bodyPr/>
        <a:lstStyle/>
        <a:p>
          <a:endParaRPr lang="en-US"/>
        </a:p>
      </dgm:t>
    </dgm:pt>
    <dgm:pt modelId="{CC6E5FCF-4CE3-2447-9358-79D0280CF076}" type="sibTrans" cxnId="{62982206-03D6-C444-AE81-5E80CB00DE73}">
      <dgm:prSet/>
      <dgm:spPr/>
      <dgm:t>
        <a:bodyPr/>
        <a:lstStyle/>
        <a:p>
          <a:endParaRPr lang="en-US"/>
        </a:p>
      </dgm:t>
    </dgm:pt>
    <dgm:pt modelId="{F7C404CA-1FA5-9F46-ABAF-F2C0D107AE3C}">
      <dgm:prSet phldrT="[Text]"/>
      <dgm:spPr/>
      <dgm:t>
        <a:bodyPr/>
        <a:lstStyle/>
        <a:p>
          <a:r>
            <a:rPr lang="en-US" dirty="0" smtClean="0"/>
            <a:t>Doxorubicin</a:t>
          </a:r>
        </a:p>
      </dgm:t>
    </dgm:pt>
    <dgm:pt modelId="{5E33EE21-6CF4-7744-A4D4-9143A45725CF}" type="parTrans" cxnId="{04BDDC68-C605-4841-83D6-E86C3669E2A9}">
      <dgm:prSet/>
      <dgm:spPr/>
      <dgm:t>
        <a:bodyPr/>
        <a:lstStyle/>
        <a:p>
          <a:endParaRPr lang="en-US"/>
        </a:p>
      </dgm:t>
    </dgm:pt>
    <dgm:pt modelId="{AE74386A-0591-C242-9CA8-39684023F5C8}" type="sibTrans" cxnId="{04BDDC68-C605-4841-83D6-E86C3669E2A9}">
      <dgm:prSet/>
      <dgm:spPr/>
      <dgm:t>
        <a:bodyPr/>
        <a:lstStyle/>
        <a:p>
          <a:endParaRPr lang="en-US"/>
        </a:p>
      </dgm:t>
    </dgm:pt>
    <dgm:pt modelId="{4C582453-041A-3447-8490-5D4AA55AFF73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96E535CF-D7E6-BC43-9F23-98880595B667}" type="parTrans" cxnId="{E73ED5B9-7308-8743-B237-DF0217743D10}">
      <dgm:prSet/>
      <dgm:spPr/>
      <dgm:t>
        <a:bodyPr/>
        <a:lstStyle/>
        <a:p>
          <a:endParaRPr lang="en-US"/>
        </a:p>
      </dgm:t>
    </dgm:pt>
    <dgm:pt modelId="{4F3AD7AF-26D3-5249-ACFF-30496F11D251}" type="sibTrans" cxnId="{E73ED5B9-7308-8743-B237-DF0217743D10}">
      <dgm:prSet/>
      <dgm:spPr/>
      <dgm:t>
        <a:bodyPr/>
        <a:lstStyle/>
        <a:p>
          <a:endParaRPr lang="en-US"/>
        </a:p>
      </dgm:t>
    </dgm:pt>
    <dgm:pt modelId="{9B59AA9C-2695-734F-8EA5-D2AABFAF2FF5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DAF0532F-A0CD-FE4C-84CB-48A9F585A0A0}" type="parTrans" cxnId="{73FFF8C7-53C3-AB4F-A441-11ECC95F00A9}">
      <dgm:prSet/>
      <dgm:spPr/>
      <dgm:t>
        <a:bodyPr/>
        <a:lstStyle/>
        <a:p>
          <a:endParaRPr lang="en-US"/>
        </a:p>
      </dgm:t>
    </dgm:pt>
    <dgm:pt modelId="{D83B6A6F-F17C-C44F-A1B4-4B9225A186AC}" type="sibTrans" cxnId="{73FFF8C7-53C3-AB4F-A441-11ECC95F00A9}">
      <dgm:prSet/>
      <dgm:spPr/>
      <dgm:t>
        <a:bodyPr/>
        <a:lstStyle/>
        <a:p>
          <a:endParaRPr lang="en-US"/>
        </a:p>
      </dgm:t>
    </dgm:pt>
    <dgm:pt modelId="{9CC2BE10-2322-E248-B08D-4914AE3B59FB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1C680686-9628-1848-8F47-660743D34F6F}" type="parTrans" cxnId="{3E3E3B1A-FE40-1244-9747-DEB061F96BA9}">
      <dgm:prSet/>
      <dgm:spPr/>
      <dgm:t>
        <a:bodyPr/>
        <a:lstStyle/>
        <a:p>
          <a:endParaRPr lang="en-US"/>
        </a:p>
      </dgm:t>
    </dgm:pt>
    <dgm:pt modelId="{6D1D66F7-8303-7545-B92F-8E0976CB2168}" type="sibTrans" cxnId="{3E3E3B1A-FE40-1244-9747-DEB061F96BA9}">
      <dgm:prSet/>
      <dgm:spPr/>
      <dgm:t>
        <a:bodyPr/>
        <a:lstStyle/>
        <a:p>
          <a:endParaRPr lang="en-US"/>
        </a:p>
      </dgm:t>
    </dgm:pt>
    <dgm:pt modelId="{E3E47A8C-519B-4044-B729-93792903698C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DEB14DA5-D2E1-034A-BF07-1E7702F0E255}" type="parTrans" cxnId="{C3973BE4-C0DB-9A45-AEF0-5B17F2C8F8B4}">
      <dgm:prSet/>
      <dgm:spPr/>
      <dgm:t>
        <a:bodyPr/>
        <a:lstStyle/>
        <a:p>
          <a:endParaRPr lang="en-US"/>
        </a:p>
      </dgm:t>
    </dgm:pt>
    <dgm:pt modelId="{C40D8F59-7A59-754E-9C66-39F0E65D6ADB}" type="sibTrans" cxnId="{C3973BE4-C0DB-9A45-AEF0-5B17F2C8F8B4}">
      <dgm:prSet/>
      <dgm:spPr/>
      <dgm:t>
        <a:bodyPr/>
        <a:lstStyle/>
        <a:p>
          <a:endParaRPr lang="en-US"/>
        </a:p>
      </dgm:t>
    </dgm:pt>
    <dgm:pt modelId="{3F34B1C7-3858-7743-B303-8CBC5A9BB75A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5AB35D8F-F726-004F-95F5-C9EE2D454DCA}" type="parTrans" cxnId="{E88C2B9C-CDE1-BF42-91C9-F50F6BE2F953}">
      <dgm:prSet/>
      <dgm:spPr/>
      <dgm:t>
        <a:bodyPr/>
        <a:lstStyle/>
        <a:p>
          <a:endParaRPr lang="en-US"/>
        </a:p>
      </dgm:t>
    </dgm:pt>
    <dgm:pt modelId="{310D469B-E08E-7B4F-88BB-3DCB129E68B2}" type="sibTrans" cxnId="{E88C2B9C-CDE1-BF42-91C9-F50F6BE2F953}">
      <dgm:prSet/>
      <dgm:spPr/>
      <dgm:t>
        <a:bodyPr/>
        <a:lstStyle/>
        <a:p>
          <a:endParaRPr lang="en-US"/>
        </a:p>
      </dgm:t>
    </dgm:pt>
    <dgm:pt modelId="{364089D5-BB2C-E045-9A9F-8B6FEE250FF2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3D2646C6-E1F9-344B-B2DE-EA7A242DB4B5}" type="parTrans" cxnId="{3BD31547-3BA2-0B40-BE44-56988DD56EAB}">
      <dgm:prSet/>
      <dgm:spPr/>
      <dgm:t>
        <a:bodyPr/>
        <a:lstStyle/>
        <a:p>
          <a:endParaRPr lang="en-US"/>
        </a:p>
      </dgm:t>
    </dgm:pt>
    <dgm:pt modelId="{E1B094D1-EBF6-1D48-8C7C-2D2B5B509BE5}" type="sibTrans" cxnId="{3BD31547-3BA2-0B40-BE44-56988DD56EAB}">
      <dgm:prSet/>
      <dgm:spPr/>
      <dgm:t>
        <a:bodyPr/>
        <a:lstStyle/>
        <a:p>
          <a:endParaRPr lang="en-US"/>
        </a:p>
      </dgm:t>
    </dgm:pt>
    <dgm:pt modelId="{0624920B-BF71-E345-AA30-FB40DE5FAF1C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CAC6E0D4-FDB6-9241-84DD-3B6624642704}" type="parTrans" cxnId="{F4199864-A852-2F48-A217-8330051C5CCF}">
      <dgm:prSet/>
      <dgm:spPr/>
      <dgm:t>
        <a:bodyPr/>
        <a:lstStyle/>
        <a:p>
          <a:endParaRPr lang="en-US"/>
        </a:p>
      </dgm:t>
    </dgm:pt>
    <dgm:pt modelId="{6DD86C9C-1DA5-C54C-B923-2AC9B7C6B6DC}" type="sibTrans" cxnId="{F4199864-A852-2F48-A217-8330051C5CCF}">
      <dgm:prSet/>
      <dgm:spPr/>
      <dgm:t>
        <a:bodyPr/>
        <a:lstStyle/>
        <a:p>
          <a:endParaRPr lang="en-US"/>
        </a:p>
      </dgm:t>
    </dgm:pt>
    <dgm:pt modelId="{C1588191-6EA8-264A-9A54-AA8A8A62389B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F787A648-272E-A341-958C-D62268D00BFC}" type="parTrans" cxnId="{2846519C-5642-6740-9289-7A74F63603BA}">
      <dgm:prSet/>
      <dgm:spPr/>
      <dgm:t>
        <a:bodyPr/>
        <a:lstStyle/>
        <a:p>
          <a:endParaRPr lang="en-US"/>
        </a:p>
      </dgm:t>
    </dgm:pt>
    <dgm:pt modelId="{24EBABE4-FB6C-8048-8030-CC3583DDA650}" type="sibTrans" cxnId="{2846519C-5642-6740-9289-7A74F63603BA}">
      <dgm:prSet/>
      <dgm:spPr/>
      <dgm:t>
        <a:bodyPr/>
        <a:lstStyle/>
        <a:p>
          <a:endParaRPr lang="en-US"/>
        </a:p>
      </dgm:t>
    </dgm:pt>
    <dgm:pt modelId="{4BAAD68D-2044-864E-8229-D05A64C8E7BA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CA5A1876-DC94-E64A-A72C-32E136608CA4}" type="parTrans" cxnId="{12B1B99D-DED6-8145-AEF5-D5934DFECB0B}">
      <dgm:prSet/>
      <dgm:spPr/>
      <dgm:t>
        <a:bodyPr/>
        <a:lstStyle/>
        <a:p>
          <a:endParaRPr lang="en-US"/>
        </a:p>
      </dgm:t>
    </dgm:pt>
    <dgm:pt modelId="{3136EB9B-98A6-F14C-94EF-300587B3A81B}" type="sibTrans" cxnId="{12B1B99D-DED6-8145-AEF5-D5934DFECB0B}">
      <dgm:prSet/>
      <dgm:spPr/>
      <dgm:t>
        <a:bodyPr/>
        <a:lstStyle/>
        <a:p>
          <a:endParaRPr lang="en-US"/>
        </a:p>
      </dgm:t>
    </dgm:pt>
    <dgm:pt modelId="{6AFAD5A1-54FE-2E41-91D6-DAE77AF04359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652C5C00-D023-854E-9160-A6872AE9E7C7}" type="parTrans" cxnId="{D02E7E29-42EC-1A4A-83FC-F3DD6599C278}">
      <dgm:prSet/>
      <dgm:spPr/>
      <dgm:t>
        <a:bodyPr/>
        <a:lstStyle/>
        <a:p>
          <a:endParaRPr lang="en-US"/>
        </a:p>
      </dgm:t>
    </dgm:pt>
    <dgm:pt modelId="{A5376CB8-58D5-2F45-BABA-B1C6B2798A51}" type="sibTrans" cxnId="{D02E7E29-42EC-1A4A-83FC-F3DD6599C278}">
      <dgm:prSet/>
      <dgm:spPr/>
      <dgm:t>
        <a:bodyPr/>
        <a:lstStyle/>
        <a:p>
          <a:endParaRPr lang="en-US"/>
        </a:p>
      </dgm:t>
    </dgm:pt>
    <dgm:pt modelId="{D6BF10F2-62E7-D04F-A36E-313874CE7516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2A6222FD-8BFE-5347-8D3B-E00E1460EC7C}" type="parTrans" cxnId="{A5053134-75F3-DD42-9E98-EEF66E8A8E2C}">
      <dgm:prSet/>
      <dgm:spPr/>
      <dgm:t>
        <a:bodyPr/>
        <a:lstStyle/>
        <a:p>
          <a:endParaRPr lang="en-US"/>
        </a:p>
      </dgm:t>
    </dgm:pt>
    <dgm:pt modelId="{13C149EA-50E5-7D45-AB19-2D6BD66C316E}" type="sibTrans" cxnId="{A5053134-75F3-DD42-9E98-EEF66E8A8E2C}">
      <dgm:prSet/>
      <dgm:spPr/>
      <dgm:t>
        <a:bodyPr/>
        <a:lstStyle/>
        <a:p>
          <a:endParaRPr lang="en-US"/>
        </a:p>
      </dgm:t>
    </dgm:pt>
    <dgm:pt modelId="{130762D6-826E-394F-917C-69DEABBD5D36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7C8F73DE-4814-E54C-87A2-90B0A6D5BDED}" type="parTrans" cxnId="{D9D92CB9-EDC3-1140-8AE2-D3E8F8351A41}">
      <dgm:prSet/>
      <dgm:spPr/>
      <dgm:t>
        <a:bodyPr/>
        <a:lstStyle/>
        <a:p>
          <a:endParaRPr lang="en-US"/>
        </a:p>
      </dgm:t>
    </dgm:pt>
    <dgm:pt modelId="{3C11AA71-691D-E14C-82F1-90C595CC9B03}" type="sibTrans" cxnId="{D9D92CB9-EDC3-1140-8AE2-D3E8F8351A41}">
      <dgm:prSet/>
      <dgm:spPr/>
      <dgm:t>
        <a:bodyPr/>
        <a:lstStyle/>
        <a:p>
          <a:endParaRPr lang="en-US"/>
        </a:p>
      </dgm:t>
    </dgm:pt>
    <dgm:pt modelId="{1D021DE0-FF9C-6645-84D9-58D0FFC5E247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D90E218C-266E-0D45-BEB0-CE70B33F2E81}" type="parTrans" cxnId="{911F6FC9-4F0D-2E46-8AE6-4D98119A9E5F}">
      <dgm:prSet/>
      <dgm:spPr/>
      <dgm:t>
        <a:bodyPr/>
        <a:lstStyle/>
        <a:p>
          <a:endParaRPr lang="en-US"/>
        </a:p>
      </dgm:t>
    </dgm:pt>
    <dgm:pt modelId="{BBA34B2B-2EF8-2646-988B-EBA1B4EE8A63}" type="sibTrans" cxnId="{911F6FC9-4F0D-2E46-8AE6-4D98119A9E5F}">
      <dgm:prSet/>
      <dgm:spPr/>
      <dgm:t>
        <a:bodyPr/>
        <a:lstStyle/>
        <a:p>
          <a:endParaRPr lang="en-US"/>
        </a:p>
      </dgm:t>
    </dgm:pt>
    <dgm:pt modelId="{1B9542A6-717D-A043-98E3-7118ED5BDC70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ECF63E98-0AA3-B64B-89A6-2F820CB4EBC5}" type="parTrans" cxnId="{AB5AE789-70F8-FC43-898A-87C7E1961983}">
      <dgm:prSet/>
      <dgm:spPr/>
      <dgm:t>
        <a:bodyPr/>
        <a:lstStyle/>
        <a:p>
          <a:endParaRPr lang="en-US"/>
        </a:p>
      </dgm:t>
    </dgm:pt>
    <dgm:pt modelId="{FD076483-D46E-CA43-AA18-26A160F86C50}" type="sibTrans" cxnId="{AB5AE789-70F8-FC43-898A-87C7E1961983}">
      <dgm:prSet/>
      <dgm:spPr/>
      <dgm:t>
        <a:bodyPr/>
        <a:lstStyle/>
        <a:p>
          <a:endParaRPr lang="en-US"/>
        </a:p>
      </dgm:t>
    </dgm:pt>
    <dgm:pt modelId="{8F23F6BB-8627-9349-9F20-B748364F40CE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E3CFD7A5-5A3A-FA40-89D6-54EC676E89BC}" type="parTrans" cxnId="{C37145D2-C140-3842-8310-89B5451CBDFA}">
      <dgm:prSet/>
      <dgm:spPr/>
      <dgm:t>
        <a:bodyPr/>
        <a:lstStyle/>
        <a:p>
          <a:endParaRPr lang="en-US"/>
        </a:p>
      </dgm:t>
    </dgm:pt>
    <dgm:pt modelId="{98E88B1D-2DA5-8F42-BCF7-3DA7C1CFE088}" type="sibTrans" cxnId="{C37145D2-C140-3842-8310-89B5451CBDFA}">
      <dgm:prSet/>
      <dgm:spPr/>
      <dgm:t>
        <a:bodyPr/>
        <a:lstStyle/>
        <a:p>
          <a:endParaRPr lang="en-US"/>
        </a:p>
      </dgm:t>
    </dgm:pt>
    <dgm:pt modelId="{6C198FB9-0650-7548-BB80-420B6D9B160E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5A04D4DD-668F-F24B-8511-D92B62A40710}" type="parTrans" cxnId="{14F50081-07A1-7D49-829C-9B263EF3849E}">
      <dgm:prSet/>
      <dgm:spPr/>
      <dgm:t>
        <a:bodyPr/>
        <a:lstStyle/>
        <a:p>
          <a:endParaRPr lang="en-US"/>
        </a:p>
      </dgm:t>
    </dgm:pt>
    <dgm:pt modelId="{46E511DE-DAB9-9D4D-8C75-19546C4987E3}" type="sibTrans" cxnId="{14F50081-07A1-7D49-829C-9B263EF3849E}">
      <dgm:prSet/>
      <dgm:spPr/>
      <dgm:t>
        <a:bodyPr/>
        <a:lstStyle/>
        <a:p>
          <a:endParaRPr lang="en-US"/>
        </a:p>
      </dgm:t>
    </dgm:pt>
    <dgm:pt modelId="{3A4DD44D-186B-9342-80B7-EB9638A59E53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A0BF853C-3F56-604A-A7F5-290F9366E363}" type="parTrans" cxnId="{8A994203-43EB-1742-9D57-CA597ADD45C9}">
      <dgm:prSet/>
      <dgm:spPr/>
      <dgm:t>
        <a:bodyPr/>
        <a:lstStyle/>
        <a:p>
          <a:endParaRPr lang="en-US"/>
        </a:p>
      </dgm:t>
    </dgm:pt>
    <dgm:pt modelId="{843FC3B7-6718-2C4A-AEB1-DA45BAC5BF3F}" type="sibTrans" cxnId="{8A994203-43EB-1742-9D57-CA597ADD45C9}">
      <dgm:prSet/>
      <dgm:spPr/>
      <dgm:t>
        <a:bodyPr/>
        <a:lstStyle/>
        <a:p>
          <a:endParaRPr lang="en-US"/>
        </a:p>
      </dgm:t>
    </dgm:pt>
    <dgm:pt modelId="{C86FA1B1-F69F-C545-A13B-126A4507FE80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1DB2D3A0-CBA4-ED48-B082-71482248AA89}" type="parTrans" cxnId="{C185F3C2-E392-324D-8F18-81E93880327E}">
      <dgm:prSet/>
      <dgm:spPr/>
      <dgm:t>
        <a:bodyPr/>
        <a:lstStyle/>
        <a:p>
          <a:endParaRPr lang="en-US"/>
        </a:p>
      </dgm:t>
    </dgm:pt>
    <dgm:pt modelId="{A313ADC9-8AA4-8E4D-A10E-31FA1BE4E4A6}" type="sibTrans" cxnId="{C185F3C2-E392-324D-8F18-81E93880327E}">
      <dgm:prSet/>
      <dgm:spPr/>
      <dgm:t>
        <a:bodyPr/>
        <a:lstStyle/>
        <a:p>
          <a:endParaRPr lang="en-US"/>
        </a:p>
      </dgm:t>
    </dgm:pt>
    <dgm:pt modelId="{E2CC15A5-2258-6947-8F04-DD42BF91875A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24E525B1-EA01-B548-AA6C-9BCED5DB5F3E}" type="parTrans" cxnId="{685E1E58-8382-1047-B541-4D7A049268C7}">
      <dgm:prSet/>
      <dgm:spPr/>
      <dgm:t>
        <a:bodyPr/>
        <a:lstStyle/>
        <a:p>
          <a:endParaRPr lang="en-US"/>
        </a:p>
      </dgm:t>
    </dgm:pt>
    <dgm:pt modelId="{B70D5FDF-5F9B-2747-808A-B164A057FA6D}" type="sibTrans" cxnId="{685E1E58-8382-1047-B541-4D7A049268C7}">
      <dgm:prSet/>
      <dgm:spPr/>
      <dgm:t>
        <a:bodyPr/>
        <a:lstStyle/>
        <a:p>
          <a:endParaRPr lang="en-US"/>
        </a:p>
      </dgm:t>
    </dgm:pt>
    <dgm:pt modelId="{57748B0B-C142-BE4F-A10B-FE41FB0F86D2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427F62A4-42EB-F444-A4C8-AE16883B068D}" type="parTrans" cxnId="{4650F691-0479-B84E-A6E3-BB37FC49F9F6}">
      <dgm:prSet/>
      <dgm:spPr/>
      <dgm:t>
        <a:bodyPr/>
        <a:lstStyle/>
        <a:p>
          <a:endParaRPr lang="en-US"/>
        </a:p>
      </dgm:t>
    </dgm:pt>
    <dgm:pt modelId="{502F857B-F14F-034C-AC43-DC76B8A82503}" type="sibTrans" cxnId="{4650F691-0479-B84E-A6E3-BB37FC49F9F6}">
      <dgm:prSet/>
      <dgm:spPr/>
      <dgm:t>
        <a:bodyPr/>
        <a:lstStyle/>
        <a:p>
          <a:endParaRPr lang="en-US"/>
        </a:p>
      </dgm:t>
    </dgm:pt>
    <dgm:pt modelId="{483DE887-302B-D84C-B025-89420920579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CA4258B4-DBB0-884B-BA11-BA3C4B539440}" type="parTrans" cxnId="{878DFB3E-DC0D-E748-9D4F-5BCD64CD5DE3}">
      <dgm:prSet/>
      <dgm:spPr/>
      <dgm:t>
        <a:bodyPr/>
        <a:lstStyle/>
        <a:p>
          <a:endParaRPr lang="en-US"/>
        </a:p>
      </dgm:t>
    </dgm:pt>
    <dgm:pt modelId="{337AAAE7-0D82-384D-B557-D70F8A2CD7D2}" type="sibTrans" cxnId="{878DFB3E-DC0D-E748-9D4F-5BCD64CD5DE3}">
      <dgm:prSet/>
      <dgm:spPr/>
      <dgm:t>
        <a:bodyPr/>
        <a:lstStyle/>
        <a:p>
          <a:endParaRPr lang="en-US"/>
        </a:p>
      </dgm:t>
    </dgm:pt>
    <dgm:pt modelId="{4BCB64E8-4DA1-F748-A27B-B5C4353A869A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A9FDE47F-FBD7-E740-9ADA-49D43999C946}" type="parTrans" cxnId="{9BDBC8BA-42CD-334B-92B6-7F8C574E3601}">
      <dgm:prSet/>
      <dgm:spPr/>
      <dgm:t>
        <a:bodyPr/>
        <a:lstStyle/>
        <a:p>
          <a:endParaRPr lang="en-US"/>
        </a:p>
      </dgm:t>
    </dgm:pt>
    <dgm:pt modelId="{C250EB12-F076-AF48-96B5-6A65FB423CED}" type="sibTrans" cxnId="{9BDBC8BA-42CD-334B-92B6-7F8C574E3601}">
      <dgm:prSet/>
      <dgm:spPr/>
      <dgm:t>
        <a:bodyPr/>
        <a:lstStyle/>
        <a:p>
          <a:endParaRPr lang="en-US"/>
        </a:p>
      </dgm:t>
    </dgm:pt>
    <dgm:pt modelId="{3CB7B257-D376-F54A-89A4-02BB336F15F3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8CB17D21-8822-9C4F-AD3D-3D30410F90CB}" type="parTrans" cxnId="{252485D6-EDD1-5040-AFF0-8278298A7065}">
      <dgm:prSet/>
      <dgm:spPr/>
      <dgm:t>
        <a:bodyPr/>
        <a:lstStyle/>
        <a:p>
          <a:endParaRPr lang="en-US"/>
        </a:p>
      </dgm:t>
    </dgm:pt>
    <dgm:pt modelId="{0C266B50-F29E-5843-B96D-B1906DDA2FF2}" type="sibTrans" cxnId="{252485D6-EDD1-5040-AFF0-8278298A7065}">
      <dgm:prSet/>
      <dgm:spPr/>
      <dgm:t>
        <a:bodyPr/>
        <a:lstStyle/>
        <a:p>
          <a:endParaRPr lang="en-US"/>
        </a:p>
      </dgm:t>
    </dgm:pt>
    <dgm:pt modelId="{EBD42F53-2D03-754B-ADED-6F9BA76B4E9C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17EAB625-C11E-8542-8C3E-A5952B95E1DB}" type="parTrans" cxnId="{6D6D1C0D-7C1C-3E48-A82F-4BED1DAAEF83}">
      <dgm:prSet/>
      <dgm:spPr/>
      <dgm:t>
        <a:bodyPr/>
        <a:lstStyle/>
        <a:p>
          <a:endParaRPr lang="en-US"/>
        </a:p>
      </dgm:t>
    </dgm:pt>
    <dgm:pt modelId="{2BAC930D-9736-9249-B55A-9696A22B0A2C}" type="sibTrans" cxnId="{6D6D1C0D-7C1C-3E48-A82F-4BED1DAAEF83}">
      <dgm:prSet/>
      <dgm:spPr/>
      <dgm:t>
        <a:bodyPr/>
        <a:lstStyle/>
        <a:p>
          <a:endParaRPr lang="en-US"/>
        </a:p>
      </dgm:t>
    </dgm:pt>
    <dgm:pt modelId="{7B06427F-41E9-AC4D-8203-CEBE082595CC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1A0FE4B0-03B1-A842-A6CC-C734A4DC8153}" type="parTrans" cxnId="{A7A46DCC-5141-1E41-AA80-D90C56184AB7}">
      <dgm:prSet/>
      <dgm:spPr/>
      <dgm:t>
        <a:bodyPr/>
        <a:lstStyle/>
        <a:p>
          <a:endParaRPr lang="en-US"/>
        </a:p>
      </dgm:t>
    </dgm:pt>
    <dgm:pt modelId="{033E4134-8603-AE4A-AB90-E4ED133B0E4E}" type="sibTrans" cxnId="{A7A46DCC-5141-1E41-AA80-D90C56184AB7}">
      <dgm:prSet/>
      <dgm:spPr/>
      <dgm:t>
        <a:bodyPr/>
        <a:lstStyle/>
        <a:p>
          <a:endParaRPr lang="en-US"/>
        </a:p>
      </dgm:t>
    </dgm:pt>
    <dgm:pt modelId="{8DC311BA-1A7E-924A-B5C3-EB09AC2A2151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3578B1DD-6297-3C47-B523-B386754F1E8A}" type="parTrans" cxnId="{C0755F23-6E8D-1044-8248-43A1CCCFA17A}">
      <dgm:prSet/>
      <dgm:spPr/>
      <dgm:t>
        <a:bodyPr/>
        <a:lstStyle/>
        <a:p>
          <a:endParaRPr lang="en-US"/>
        </a:p>
      </dgm:t>
    </dgm:pt>
    <dgm:pt modelId="{600723EC-01AC-4343-ACDD-32744AD2FDCF}" type="sibTrans" cxnId="{C0755F23-6E8D-1044-8248-43A1CCCFA17A}">
      <dgm:prSet/>
      <dgm:spPr/>
      <dgm:t>
        <a:bodyPr/>
        <a:lstStyle/>
        <a:p>
          <a:endParaRPr lang="en-US"/>
        </a:p>
      </dgm:t>
    </dgm:pt>
    <dgm:pt modelId="{09E43EFA-23B2-C244-85FF-1B52916835FC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F3F67DD-8D2A-FC45-A57E-293F04EDE6BE}" type="parTrans" cxnId="{1B47350C-93AC-6D4E-94B4-B0F5D727CA85}">
      <dgm:prSet/>
      <dgm:spPr/>
      <dgm:t>
        <a:bodyPr/>
        <a:lstStyle/>
        <a:p>
          <a:endParaRPr lang="en-US"/>
        </a:p>
      </dgm:t>
    </dgm:pt>
    <dgm:pt modelId="{89D89865-8FB1-0544-898B-351E22424B76}" type="sibTrans" cxnId="{1B47350C-93AC-6D4E-94B4-B0F5D727CA85}">
      <dgm:prSet/>
      <dgm:spPr/>
      <dgm:t>
        <a:bodyPr/>
        <a:lstStyle/>
        <a:p>
          <a:endParaRPr lang="en-US"/>
        </a:p>
      </dgm:t>
    </dgm:pt>
    <dgm:pt modelId="{D338D583-4CBB-9645-8603-B90F3B280B89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3C71D3D6-1F1C-6348-9482-03D8A392FA23}" type="parTrans" cxnId="{767F8D17-BD17-AA4F-88F6-1FF3DD9CBAE3}">
      <dgm:prSet/>
      <dgm:spPr/>
      <dgm:t>
        <a:bodyPr/>
        <a:lstStyle/>
        <a:p>
          <a:endParaRPr lang="en-US"/>
        </a:p>
      </dgm:t>
    </dgm:pt>
    <dgm:pt modelId="{2BB2713D-3F01-FE46-B12F-2F52E9B9F590}" type="sibTrans" cxnId="{767F8D17-BD17-AA4F-88F6-1FF3DD9CBAE3}">
      <dgm:prSet/>
      <dgm:spPr/>
      <dgm:t>
        <a:bodyPr/>
        <a:lstStyle/>
        <a:p>
          <a:endParaRPr lang="en-US"/>
        </a:p>
      </dgm:t>
    </dgm:pt>
    <dgm:pt modelId="{58CEF49D-20DD-E242-A51F-F819CF16854E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A4337506-EE5E-0048-A67C-76C17418BD7D}" type="parTrans" cxnId="{7F87FA4A-9D62-9A42-AACE-127C5B216F7D}">
      <dgm:prSet/>
      <dgm:spPr/>
      <dgm:t>
        <a:bodyPr/>
        <a:lstStyle/>
        <a:p>
          <a:endParaRPr lang="en-US"/>
        </a:p>
      </dgm:t>
    </dgm:pt>
    <dgm:pt modelId="{B7093F23-12D8-0647-ABC9-9DC88E17467E}" type="sibTrans" cxnId="{7F87FA4A-9D62-9A42-AACE-127C5B216F7D}">
      <dgm:prSet/>
      <dgm:spPr/>
      <dgm:t>
        <a:bodyPr/>
        <a:lstStyle/>
        <a:p>
          <a:endParaRPr lang="en-US"/>
        </a:p>
      </dgm:t>
    </dgm:pt>
    <dgm:pt modelId="{874587BD-9722-1442-BAE2-A3D1E13D78A5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75E7150F-8633-9242-BCF2-5E1C2AF0444B}" type="parTrans" cxnId="{46C2E80D-EE62-0F4A-BFB0-BC38355CFCE2}">
      <dgm:prSet/>
      <dgm:spPr/>
      <dgm:t>
        <a:bodyPr/>
        <a:lstStyle/>
        <a:p>
          <a:endParaRPr lang="en-US"/>
        </a:p>
      </dgm:t>
    </dgm:pt>
    <dgm:pt modelId="{BACC3CCF-429D-FD49-8361-09A718A01ADD}" type="sibTrans" cxnId="{46C2E80D-EE62-0F4A-BFB0-BC38355CFCE2}">
      <dgm:prSet/>
      <dgm:spPr/>
      <dgm:t>
        <a:bodyPr/>
        <a:lstStyle/>
        <a:p>
          <a:endParaRPr lang="en-US"/>
        </a:p>
      </dgm:t>
    </dgm:pt>
    <dgm:pt modelId="{FFC9FF1F-85AB-1F4F-90C6-984174CF1F0C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07C458D0-A312-C14E-BF24-6D91D6DB3D7F}" type="parTrans" cxnId="{6E9FA524-93F1-7C4B-B6F1-EE3615ED2569}">
      <dgm:prSet/>
      <dgm:spPr/>
      <dgm:t>
        <a:bodyPr/>
        <a:lstStyle/>
        <a:p>
          <a:endParaRPr lang="en-US"/>
        </a:p>
      </dgm:t>
    </dgm:pt>
    <dgm:pt modelId="{A1177FB2-9B94-B94A-83E5-1F47BDF8F2F2}" type="sibTrans" cxnId="{6E9FA524-93F1-7C4B-B6F1-EE3615ED2569}">
      <dgm:prSet/>
      <dgm:spPr/>
      <dgm:t>
        <a:bodyPr/>
        <a:lstStyle/>
        <a:p>
          <a:endParaRPr lang="en-US"/>
        </a:p>
      </dgm:t>
    </dgm:pt>
    <dgm:pt modelId="{DB75E3A4-7800-804D-A2EA-5596DAD36557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7FBD6A7D-12F0-914F-B5AF-884FE088CC4D}" type="parTrans" cxnId="{9D7C27FC-D47D-AC48-AED1-A0B91E9FB41B}">
      <dgm:prSet/>
      <dgm:spPr/>
      <dgm:t>
        <a:bodyPr/>
        <a:lstStyle/>
        <a:p>
          <a:endParaRPr lang="en-US"/>
        </a:p>
      </dgm:t>
    </dgm:pt>
    <dgm:pt modelId="{B2DBE4E1-B741-EC43-8B8B-21841E5C33D2}" type="sibTrans" cxnId="{9D7C27FC-D47D-AC48-AED1-A0B91E9FB41B}">
      <dgm:prSet/>
      <dgm:spPr/>
      <dgm:t>
        <a:bodyPr/>
        <a:lstStyle/>
        <a:p>
          <a:endParaRPr lang="en-US"/>
        </a:p>
      </dgm:t>
    </dgm:pt>
    <dgm:pt modelId="{1CF9DF23-9CE6-A142-914C-30A8BCCD43A9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9C890AAA-32A9-2043-8AE5-DF40100397E0}" type="parTrans" cxnId="{6FCB1C16-E00D-FB44-8D3B-827F0C38AFDE}">
      <dgm:prSet/>
      <dgm:spPr/>
      <dgm:t>
        <a:bodyPr/>
        <a:lstStyle/>
        <a:p>
          <a:endParaRPr lang="en-US"/>
        </a:p>
      </dgm:t>
    </dgm:pt>
    <dgm:pt modelId="{9F8A9F65-F339-3642-AD18-8FB19B4D02DF}" type="sibTrans" cxnId="{6FCB1C16-E00D-FB44-8D3B-827F0C38AFDE}">
      <dgm:prSet/>
      <dgm:spPr/>
      <dgm:t>
        <a:bodyPr/>
        <a:lstStyle/>
        <a:p>
          <a:endParaRPr lang="en-US"/>
        </a:p>
      </dgm:t>
    </dgm:pt>
    <dgm:pt modelId="{19DF7872-B24C-254B-846F-D103367DB58B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036574C6-9A7B-2141-8DC5-BB51A8525566}" type="parTrans" cxnId="{3C134251-819E-534A-86D3-DADFC252EA8D}">
      <dgm:prSet/>
      <dgm:spPr/>
      <dgm:t>
        <a:bodyPr/>
        <a:lstStyle/>
        <a:p>
          <a:endParaRPr lang="en-US"/>
        </a:p>
      </dgm:t>
    </dgm:pt>
    <dgm:pt modelId="{23051C79-A007-8C4B-9D17-7279750BE2AF}" type="sibTrans" cxnId="{3C134251-819E-534A-86D3-DADFC252EA8D}">
      <dgm:prSet/>
      <dgm:spPr/>
      <dgm:t>
        <a:bodyPr/>
        <a:lstStyle/>
        <a:p>
          <a:endParaRPr lang="en-US"/>
        </a:p>
      </dgm:t>
    </dgm:pt>
    <dgm:pt modelId="{F3D8962A-2743-7F46-A21B-E1F21882F412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75159DEF-67D4-7D42-B7DA-1DA692F8A90E}" type="parTrans" cxnId="{3A61ED31-B8F7-3846-9493-947693E07543}">
      <dgm:prSet/>
      <dgm:spPr/>
      <dgm:t>
        <a:bodyPr/>
        <a:lstStyle/>
        <a:p>
          <a:endParaRPr lang="en-US"/>
        </a:p>
      </dgm:t>
    </dgm:pt>
    <dgm:pt modelId="{662D0F13-7963-1642-B391-02F0DCE49647}" type="sibTrans" cxnId="{3A61ED31-B8F7-3846-9493-947693E07543}">
      <dgm:prSet/>
      <dgm:spPr/>
      <dgm:t>
        <a:bodyPr/>
        <a:lstStyle/>
        <a:p>
          <a:endParaRPr lang="en-US"/>
        </a:p>
      </dgm:t>
    </dgm:pt>
    <dgm:pt modelId="{2A3280DC-B1A0-D542-96DB-7DD25F5A2324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5BA6CA48-1301-8243-A314-1DEC8D0915FF}" type="parTrans" cxnId="{2BA6375C-B2C1-BF45-8282-7E6470553F3A}">
      <dgm:prSet/>
      <dgm:spPr/>
      <dgm:t>
        <a:bodyPr/>
        <a:lstStyle/>
        <a:p>
          <a:endParaRPr lang="en-US"/>
        </a:p>
      </dgm:t>
    </dgm:pt>
    <dgm:pt modelId="{A189D8D8-1863-8549-9B5C-331B98DAE57F}" type="sibTrans" cxnId="{2BA6375C-B2C1-BF45-8282-7E6470553F3A}">
      <dgm:prSet/>
      <dgm:spPr/>
      <dgm:t>
        <a:bodyPr/>
        <a:lstStyle/>
        <a:p>
          <a:endParaRPr lang="en-US"/>
        </a:p>
      </dgm:t>
    </dgm:pt>
    <dgm:pt modelId="{9825E510-25FA-0647-8F97-2402D826F6FC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AE4406C3-C0FF-ED45-945A-7A48702ACFF0}" type="parTrans" cxnId="{17EBA0AE-40FC-D14C-AD67-9E9967FC94B4}">
      <dgm:prSet/>
      <dgm:spPr/>
      <dgm:t>
        <a:bodyPr/>
        <a:lstStyle/>
        <a:p>
          <a:endParaRPr lang="en-US"/>
        </a:p>
      </dgm:t>
    </dgm:pt>
    <dgm:pt modelId="{C6067ADC-36CF-E44D-8EBC-B5F19DA59389}" type="sibTrans" cxnId="{17EBA0AE-40FC-D14C-AD67-9E9967FC94B4}">
      <dgm:prSet/>
      <dgm:spPr/>
      <dgm:t>
        <a:bodyPr/>
        <a:lstStyle/>
        <a:p>
          <a:endParaRPr lang="en-US"/>
        </a:p>
      </dgm:t>
    </dgm:pt>
    <dgm:pt modelId="{E9094863-ED6B-9247-9315-890985CE1773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4185DC8B-951D-BA41-85C6-B4CC5840DBE6}" type="parTrans" cxnId="{563C48E4-5EC8-AE4D-964E-291015C03E87}">
      <dgm:prSet/>
      <dgm:spPr/>
      <dgm:t>
        <a:bodyPr/>
        <a:lstStyle/>
        <a:p>
          <a:endParaRPr lang="en-US"/>
        </a:p>
      </dgm:t>
    </dgm:pt>
    <dgm:pt modelId="{37EACE63-8D73-DA4C-9336-5CC9BA291F09}" type="sibTrans" cxnId="{563C48E4-5EC8-AE4D-964E-291015C03E87}">
      <dgm:prSet/>
      <dgm:spPr/>
      <dgm:t>
        <a:bodyPr/>
        <a:lstStyle/>
        <a:p>
          <a:endParaRPr lang="en-US"/>
        </a:p>
      </dgm:t>
    </dgm:pt>
    <dgm:pt modelId="{DD5B37F9-F264-2C4C-8D86-8837ED5E0BD5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56C4EC9A-912D-2042-BF08-AB68407C0103}" type="parTrans" cxnId="{3F416E8B-66DD-164A-9F6A-C34759B90626}">
      <dgm:prSet/>
      <dgm:spPr/>
      <dgm:t>
        <a:bodyPr/>
        <a:lstStyle/>
        <a:p>
          <a:endParaRPr lang="en-US"/>
        </a:p>
      </dgm:t>
    </dgm:pt>
    <dgm:pt modelId="{CBA3BA95-84EB-B44E-9F67-20D85A100F55}" type="sibTrans" cxnId="{3F416E8B-66DD-164A-9F6A-C34759B90626}">
      <dgm:prSet/>
      <dgm:spPr/>
      <dgm:t>
        <a:bodyPr/>
        <a:lstStyle/>
        <a:p>
          <a:endParaRPr lang="en-US"/>
        </a:p>
      </dgm:t>
    </dgm:pt>
    <dgm:pt modelId="{94F6C0B8-36C8-7845-B906-28AEC0FA325F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7E85AEF5-2BAD-8747-966B-F68B10283F32}" type="parTrans" cxnId="{CEBFD030-59EC-4B43-B21C-06F5884039F1}">
      <dgm:prSet/>
      <dgm:spPr/>
      <dgm:t>
        <a:bodyPr/>
        <a:lstStyle/>
        <a:p>
          <a:endParaRPr lang="en-US"/>
        </a:p>
      </dgm:t>
    </dgm:pt>
    <dgm:pt modelId="{4FE85F04-63DF-BB4F-A2A5-240615B7710D}" type="sibTrans" cxnId="{CEBFD030-59EC-4B43-B21C-06F5884039F1}">
      <dgm:prSet/>
      <dgm:spPr/>
      <dgm:t>
        <a:bodyPr/>
        <a:lstStyle/>
        <a:p>
          <a:endParaRPr lang="en-US"/>
        </a:p>
      </dgm:t>
    </dgm:pt>
    <dgm:pt modelId="{057D8C8C-8AFA-FC4F-899B-D210B57BC3A4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85AEBC64-B8C2-944E-BE9E-4E878CB556AB}" type="parTrans" cxnId="{91BE60AE-B1AB-074C-AD9F-B3E9C23950D1}">
      <dgm:prSet/>
      <dgm:spPr/>
      <dgm:t>
        <a:bodyPr/>
        <a:lstStyle/>
        <a:p>
          <a:endParaRPr lang="en-US"/>
        </a:p>
      </dgm:t>
    </dgm:pt>
    <dgm:pt modelId="{616D9CFF-757B-C844-9E7D-780DF94A1532}" type="sibTrans" cxnId="{91BE60AE-B1AB-074C-AD9F-B3E9C23950D1}">
      <dgm:prSet/>
      <dgm:spPr/>
      <dgm:t>
        <a:bodyPr/>
        <a:lstStyle/>
        <a:p>
          <a:endParaRPr lang="en-US"/>
        </a:p>
      </dgm:t>
    </dgm:pt>
    <dgm:pt modelId="{A42AB685-3246-FD41-A2FA-62BA99CB85C5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7106957D-2ACD-3C49-B053-8FD2DCA00C3E}" type="parTrans" cxnId="{1E09E01A-9AFA-7549-B779-ACD7CCD37178}">
      <dgm:prSet/>
      <dgm:spPr/>
      <dgm:t>
        <a:bodyPr/>
        <a:lstStyle/>
        <a:p>
          <a:endParaRPr lang="en-US"/>
        </a:p>
      </dgm:t>
    </dgm:pt>
    <dgm:pt modelId="{A4A00B2A-394E-FA4E-9F9D-1AE4329AAE41}" type="sibTrans" cxnId="{1E09E01A-9AFA-7549-B779-ACD7CCD37178}">
      <dgm:prSet/>
      <dgm:spPr/>
      <dgm:t>
        <a:bodyPr/>
        <a:lstStyle/>
        <a:p>
          <a:endParaRPr lang="en-US"/>
        </a:p>
      </dgm:t>
    </dgm:pt>
    <dgm:pt modelId="{C5BE1FD7-EDA9-F345-8298-3DB191FB3A45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C41DCD88-2F14-3B49-98B0-ADA860115580}" type="parTrans" cxnId="{7C528A75-3794-8A41-8E36-34B112B0A4AD}">
      <dgm:prSet/>
      <dgm:spPr/>
      <dgm:t>
        <a:bodyPr/>
        <a:lstStyle/>
        <a:p>
          <a:endParaRPr lang="en-US"/>
        </a:p>
      </dgm:t>
    </dgm:pt>
    <dgm:pt modelId="{C9B10EFC-C510-2D4A-9537-EBD2149BC068}" type="sibTrans" cxnId="{7C528A75-3794-8A41-8E36-34B112B0A4AD}">
      <dgm:prSet/>
      <dgm:spPr/>
      <dgm:t>
        <a:bodyPr/>
        <a:lstStyle/>
        <a:p>
          <a:endParaRPr lang="en-US"/>
        </a:p>
      </dgm:t>
    </dgm:pt>
    <dgm:pt modelId="{F5FE2E92-B811-A94F-981E-E3DCD9D433DB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50AA2D0D-52E7-C44F-B923-3A407EAEA503}" type="parTrans" cxnId="{35CA8383-953A-C84B-9597-9FD957222E13}">
      <dgm:prSet/>
      <dgm:spPr/>
      <dgm:t>
        <a:bodyPr/>
        <a:lstStyle/>
        <a:p>
          <a:endParaRPr lang="en-US"/>
        </a:p>
      </dgm:t>
    </dgm:pt>
    <dgm:pt modelId="{B5F368D6-5DD0-9141-BD4C-F9E39CBA3B3C}" type="sibTrans" cxnId="{35CA8383-953A-C84B-9597-9FD957222E13}">
      <dgm:prSet/>
      <dgm:spPr/>
      <dgm:t>
        <a:bodyPr/>
        <a:lstStyle/>
        <a:p>
          <a:endParaRPr lang="en-US"/>
        </a:p>
      </dgm:t>
    </dgm:pt>
    <dgm:pt modelId="{BD10BB1C-DDD0-4349-AD66-4BC61B590D17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74868FA3-A188-194C-BDB3-5EAF2B584577}" type="parTrans" cxnId="{30FB0498-53D8-AF42-AD53-2B3CDBDBA15B}">
      <dgm:prSet/>
      <dgm:spPr/>
      <dgm:t>
        <a:bodyPr/>
        <a:lstStyle/>
        <a:p>
          <a:endParaRPr lang="en-US"/>
        </a:p>
      </dgm:t>
    </dgm:pt>
    <dgm:pt modelId="{B3E7C847-4975-9B4C-9292-80E5ECDC8072}" type="sibTrans" cxnId="{30FB0498-53D8-AF42-AD53-2B3CDBDBA15B}">
      <dgm:prSet/>
      <dgm:spPr/>
      <dgm:t>
        <a:bodyPr/>
        <a:lstStyle/>
        <a:p>
          <a:endParaRPr lang="en-US"/>
        </a:p>
      </dgm:t>
    </dgm:pt>
    <dgm:pt modelId="{0580709B-DEAA-0E45-83F7-E686F569CC24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4CD46F32-38B4-4841-951E-15F18456C2E5}" type="parTrans" cxnId="{9390CE40-5A70-7843-98D7-43DA1DA99BB3}">
      <dgm:prSet/>
      <dgm:spPr/>
      <dgm:t>
        <a:bodyPr/>
        <a:lstStyle/>
        <a:p>
          <a:endParaRPr lang="en-US"/>
        </a:p>
      </dgm:t>
    </dgm:pt>
    <dgm:pt modelId="{9C084AB7-4A1B-1048-8AC2-6D3A98AFE512}" type="sibTrans" cxnId="{9390CE40-5A70-7843-98D7-43DA1DA99BB3}">
      <dgm:prSet/>
      <dgm:spPr/>
      <dgm:t>
        <a:bodyPr/>
        <a:lstStyle/>
        <a:p>
          <a:endParaRPr lang="en-US"/>
        </a:p>
      </dgm:t>
    </dgm:pt>
    <dgm:pt modelId="{C7960C0F-8799-E249-BEE8-954D23DC932C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90EA7DE2-C7CB-B841-AFED-C80B65E7BB24}" type="parTrans" cxnId="{EBDA26E9-E828-6F4C-849C-FF18CBB39C71}">
      <dgm:prSet/>
      <dgm:spPr/>
      <dgm:t>
        <a:bodyPr/>
        <a:lstStyle/>
        <a:p>
          <a:endParaRPr lang="en-US"/>
        </a:p>
      </dgm:t>
    </dgm:pt>
    <dgm:pt modelId="{CFA8A1FD-9BE6-CF49-A914-2BCE051F59DC}" type="sibTrans" cxnId="{EBDA26E9-E828-6F4C-849C-FF18CBB39C71}">
      <dgm:prSet/>
      <dgm:spPr/>
      <dgm:t>
        <a:bodyPr/>
        <a:lstStyle/>
        <a:p>
          <a:endParaRPr lang="en-US"/>
        </a:p>
      </dgm:t>
    </dgm:pt>
    <dgm:pt modelId="{568DE10E-661D-1E48-81D1-51E407EE2401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3CFA6683-81DA-7A4A-8301-0C39EDC220F1}" type="parTrans" cxnId="{E1FC8DD6-238B-8D45-B299-3CFF13F6D2B8}">
      <dgm:prSet/>
      <dgm:spPr/>
      <dgm:t>
        <a:bodyPr/>
        <a:lstStyle/>
        <a:p>
          <a:endParaRPr lang="en-US"/>
        </a:p>
      </dgm:t>
    </dgm:pt>
    <dgm:pt modelId="{AE9A6F43-712B-3D47-B05E-E63A9C96BB63}" type="sibTrans" cxnId="{E1FC8DD6-238B-8D45-B299-3CFF13F6D2B8}">
      <dgm:prSet/>
      <dgm:spPr/>
      <dgm:t>
        <a:bodyPr/>
        <a:lstStyle/>
        <a:p>
          <a:endParaRPr lang="en-US"/>
        </a:p>
      </dgm:t>
    </dgm:pt>
    <dgm:pt modelId="{B7A868DA-2CF3-6A4D-BF9A-2F821E318D54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3BFC20A8-54A3-8B41-84B4-BBF9D119CFE5}" type="parTrans" cxnId="{1704E67F-E456-1646-8289-FB85FC5D7EDC}">
      <dgm:prSet/>
      <dgm:spPr/>
      <dgm:t>
        <a:bodyPr/>
        <a:lstStyle/>
        <a:p>
          <a:endParaRPr lang="en-US"/>
        </a:p>
      </dgm:t>
    </dgm:pt>
    <dgm:pt modelId="{31269D5B-A885-804A-B892-4CEC419F36FF}" type="sibTrans" cxnId="{1704E67F-E456-1646-8289-FB85FC5D7EDC}">
      <dgm:prSet/>
      <dgm:spPr/>
      <dgm:t>
        <a:bodyPr/>
        <a:lstStyle/>
        <a:p>
          <a:endParaRPr lang="en-US"/>
        </a:p>
      </dgm:t>
    </dgm:pt>
    <dgm:pt modelId="{EF6BBB95-BF20-B84E-8E27-B141756387DB}" type="pres">
      <dgm:prSet presAssocID="{A9190892-E9B6-844B-ACF1-1AA1527F9BC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14C11C-5212-D741-AE04-0ABB674B1EB4}" type="pres">
      <dgm:prSet presAssocID="{71AD4474-90DE-C14D-9594-0D2B8503BC34}" presName="hierRoot1" presStyleCnt="0">
        <dgm:presLayoutVars>
          <dgm:hierBranch val="init"/>
        </dgm:presLayoutVars>
      </dgm:prSet>
      <dgm:spPr/>
    </dgm:pt>
    <dgm:pt modelId="{4EC3CEAD-B07E-6844-8AEE-8C7F0658738B}" type="pres">
      <dgm:prSet presAssocID="{71AD4474-90DE-C14D-9594-0D2B8503BC34}" presName="rootComposite1" presStyleCnt="0"/>
      <dgm:spPr/>
    </dgm:pt>
    <dgm:pt modelId="{37E565E0-41B6-2848-BFC3-CDBF0328F512}" type="pres">
      <dgm:prSet presAssocID="{71AD4474-90DE-C14D-9594-0D2B8503BC3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1184A-71DA-5C48-9C78-22BDCABA5E73}" type="pres">
      <dgm:prSet presAssocID="{71AD4474-90DE-C14D-9594-0D2B8503BC34}" presName="topArc1" presStyleLbl="parChTrans1D1" presStyleIdx="0" presStyleCnt="192"/>
      <dgm:spPr/>
    </dgm:pt>
    <dgm:pt modelId="{92EB6122-E730-0240-9646-9918C00851F6}" type="pres">
      <dgm:prSet presAssocID="{71AD4474-90DE-C14D-9594-0D2B8503BC34}" presName="bottomArc1" presStyleLbl="parChTrans1D1" presStyleIdx="1" presStyleCnt="192"/>
      <dgm:spPr/>
    </dgm:pt>
    <dgm:pt modelId="{1C34BA3F-C8B0-AC4E-AD1E-F7588345DFD9}" type="pres">
      <dgm:prSet presAssocID="{71AD4474-90DE-C14D-9594-0D2B8503BC34}" presName="topConnNode1" presStyleLbl="node1" presStyleIdx="0" presStyleCnt="0"/>
      <dgm:spPr/>
      <dgm:t>
        <a:bodyPr/>
        <a:lstStyle/>
        <a:p>
          <a:endParaRPr lang="en-US"/>
        </a:p>
      </dgm:t>
    </dgm:pt>
    <dgm:pt modelId="{E3CEBED6-49A2-FA4A-AD48-76F6A40330DC}" type="pres">
      <dgm:prSet presAssocID="{71AD4474-90DE-C14D-9594-0D2B8503BC34}" presName="hierChild2" presStyleCnt="0"/>
      <dgm:spPr/>
    </dgm:pt>
    <dgm:pt modelId="{8848241F-B58F-5D46-92CE-31C3E89C587D}" type="pres">
      <dgm:prSet presAssocID="{D9981CB3-C3CB-DB4B-A33A-9E907913069D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370AEA2-11B4-9B4F-B9BA-DA6B5F21462B}" type="pres">
      <dgm:prSet presAssocID="{F582A70E-7820-D349-85CF-87234F58CAE2}" presName="hierRoot2" presStyleCnt="0">
        <dgm:presLayoutVars>
          <dgm:hierBranch val="init"/>
        </dgm:presLayoutVars>
      </dgm:prSet>
      <dgm:spPr/>
    </dgm:pt>
    <dgm:pt modelId="{A2DCE3C0-2921-6E4F-B86E-94B9A3DD3C6C}" type="pres">
      <dgm:prSet presAssocID="{F582A70E-7820-D349-85CF-87234F58CAE2}" presName="rootComposite2" presStyleCnt="0"/>
      <dgm:spPr/>
    </dgm:pt>
    <dgm:pt modelId="{8FC68C2A-351B-5545-B50E-C781CFE1E939}" type="pres">
      <dgm:prSet presAssocID="{F582A70E-7820-D349-85CF-87234F58CA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1C983-2AB2-1543-9DF7-015F533373F7}" type="pres">
      <dgm:prSet presAssocID="{F582A70E-7820-D349-85CF-87234F58CAE2}" presName="topArc2" presStyleLbl="parChTrans1D1" presStyleIdx="2" presStyleCnt="192"/>
      <dgm:spPr/>
    </dgm:pt>
    <dgm:pt modelId="{17855EE8-FBC3-6A48-941B-46BF16C19978}" type="pres">
      <dgm:prSet presAssocID="{F582A70E-7820-D349-85CF-87234F58CAE2}" presName="bottomArc2" presStyleLbl="parChTrans1D1" presStyleIdx="3" presStyleCnt="192"/>
      <dgm:spPr/>
    </dgm:pt>
    <dgm:pt modelId="{0317D0FB-0C44-8340-8347-BAC899F3027D}" type="pres">
      <dgm:prSet presAssocID="{F582A70E-7820-D349-85CF-87234F58CAE2}" presName="topConnNode2" presStyleLbl="node2" presStyleIdx="0" presStyleCnt="0"/>
      <dgm:spPr/>
      <dgm:t>
        <a:bodyPr/>
        <a:lstStyle/>
        <a:p>
          <a:endParaRPr lang="en-US"/>
        </a:p>
      </dgm:t>
    </dgm:pt>
    <dgm:pt modelId="{404A0898-3CEE-004F-ADFE-087FAC34CEFD}" type="pres">
      <dgm:prSet presAssocID="{F582A70E-7820-D349-85CF-87234F58CAE2}" presName="hierChild4" presStyleCnt="0"/>
      <dgm:spPr/>
    </dgm:pt>
    <dgm:pt modelId="{020BF4DF-4759-A645-9081-D705569EDD9B}" type="pres">
      <dgm:prSet presAssocID="{33BA500B-0BB4-7A45-9D41-5E7409467A04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F24E3AE9-BC88-9A48-8CB6-143B4957AF18}" type="pres">
      <dgm:prSet presAssocID="{DC2A3B77-4F12-7B4E-A00E-8A899FE35AE6}" presName="hierRoot2" presStyleCnt="0">
        <dgm:presLayoutVars>
          <dgm:hierBranch val="init"/>
        </dgm:presLayoutVars>
      </dgm:prSet>
      <dgm:spPr/>
    </dgm:pt>
    <dgm:pt modelId="{3BA78B18-DD83-4444-927D-EAF02AE7DEF8}" type="pres">
      <dgm:prSet presAssocID="{DC2A3B77-4F12-7B4E-A00E-8A899FE35AE6}" presName="rootComposite2" presStyleCnt="0"/>
      <dgm:spPr/>
    </dgm:pt>
    <dgm:pt modelId="{A71C07C7-51B9-7F47-BBFD-B6FA7A874335}" type="pres">
      <dgm:prSet presAssocID="{DC2A3B77-4F12-7B4E-A00E-8A899FE35A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E60A7-0853-7747-82C1-D0973356F8EF}" type="pres">
      <dgm:prSet presAssocID="{DC2A3B77-4F12-7B4E-A00E-8A899FE35AE6}" presName="topArc2" presStyleLbl="parChTrans1D1" presStyleIdx="4" presStyleCnt="192"/>
      <dgm:spPr/>
    </dgm:pt>
    <dgm:pt modelId="{A8B45FBF-BAC4-0740-AD49-3D43024029BE}" type="pres">
      <dgm:prSet presAssocID="{DC2A3B77-4F12-7B4E-A00E-8A899FE35AE6}" presName="bottomArc2" presStyleLbl="parChTrans1D1" presStyleIdx="5" presStyleCnt="192"/>
      <dgm:spPr/>
    </dgm:pt>
    <dgm:pt modelId="{74FE1645-F03D-CE42-8092-C7364C24F2E2}" type="pres">
      <dgm:prSet presAssocID="{DC2A3B77-4F12-7B4E-A00E-8A899FE35AE6}" presName="topConnNode2" presStyleLbl="node3" presStyleIdx="0" presStyleCnt="0"/>
      <dgm:spPr/>
      <dgm:t>
        <a:bodyPr/>
        <a:lstStyle/>
        <a:p>
          <a:endParaRPr lang="en-US"/>
        </a:p>
      </dgm:t>
    </dgm:pt>
    <dgm:pt modelId="{5E92FED7-3C77-6C4D-AF35-AD808EAE514F}" type="pres">
      <dgm:prSet presAssocID="{DC2A3B77-4F12-7B4E-A00E-8A899FE35AE6}" presName="hierChild4" presStyleCnt="0"/>
      <dgm:spPr/>
    </dgm:pt>
    <dgm:pt modelId="{F5F91B99-4E02-0140-A7F4-3C5E86A0AEEB}" type="pres">
      <dgm:prSet presAssocID="{143A988F-AA6C-5549-AA5C-223E7F10EF7E}" presName="Name28" presStyleLbl="parChTrans1D4" presStyleIdx="0" presStyleCnt="81"/>
      <dgm:spPr/>
      <dgm:t>
        <a:bodyPr/>
        <a:lstStyle/>
        <a:p>
          <a:endParaRPr lang="en-US"/>
        </a:p>
      </dgm:t>
    </dgm:pt>
    <dgm:pt modelId="{1D86E365-C328-B242-B96F-21176194AC79}" type="pres">
      <dgm:prSet presAssocID="{31FE7B32-B647-C242-AC04-E6462F6B4077}" presName="hierRoot2" presStyleCnt="0">
        <dgm:presLayoutVars>
          <dgm:hierBranch val="init"/>
        </dgm:presLayoutVars>
      </dgm:prSet>
      <dgm:spPr/>
    </dgm:pt>
    <dgm:pt modelId="{137E1268-DB74-F54A-8CB7-A6B0725E5CC5}" type="pres">
      <dgm:prSet presAssocID="{31FE7B32-B647-C242-AC04-E6462F6B4077}" presName="rootComposite2" presStyleCnt="0"/>
      <dgm:spPr/>
    </dgm:pt>
    <dgm:pt modelId="{81FAB283-1002-6F49-AFA7-6B33FACDAA94}" type="pres">
      <dgm:prSet presAssocID="{31FE7B32-B647-C242-AC04-E6462F6B40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A3F2C-5F2C-7C42-A95E-75D054F35432}" type="pres">
      <dgm:prSet presAssocID="{31FE7B32-B647-C242-AC04-E6462F6B4077}" presName="topArc2" presStyleLbl="parChTrans1D1" presStyleIdx="6" presStyleCnt="192"/>
      <dgm:spPr/>
    </dgm:pt>
    <dgm:pt modelId="{4A4F8865-0D5F-2F42-A34F-13D86085489A}" type="pres">
      <dgm:prSet presAssocID="{31FE7B32-B647-C242-AC04-E6462F6B4077}" presName="bottomArc2" presStyleLbl="parChTrans1D1" presStyleIdx="7" presStyleCnt="192"/>
      <dgm:spPr/>
    </dgm:pt>
    <dgm:pt modelId="{8DBB9EF0-AEC7-9242-88BC-5A177A48DD77}" type="pres">
      <dgm:prSet presAssocID="{31FE7B32-B647-C242-AC04-E6462F6B4077}" presName="topConnNode2" presStyleLbl="node4" presStyleIdx="0" presStyleCnt="0"/>
      <dgm:spPr/>
      <dgm:t>
        <a:bodyPr/>
        <a:lstStyle/>
        <a:p>
          <a:endParaRPr lang="en-US"/>
        </a:p>
      </dgm:t>
    </dgm:pt>
    <dgm:pt modelId="{ADD5B5C8-5914-834A-9D4C-29A899AA56E7}" type="pres">
      <dgm:prSet presAssocID="{31FE7B32-B647-C242-AC04-E6462F6B4077}" presName="hierChild4" presStyleCnt="0"/>
      <dgm:spPr/>
    </dgm:pt>
    <dgm:pt modelId="{93959693-27F4-804A-BE8E-DECEF48E754D}" type="pres">
      <dgm:prSet presAssocID="{E0724BB9-7585-6D47-8C07-E34D8F973926}" presName="Name28" presStyleLbl="parChTrans1D4" presStyleIdx="1" presStyleCnt="81"/>
      <dgm:spPr/>
      <dgm:t>
        <a:bodyPr/>
        <a:lstStyle/>
        <a:p>
          <a:endParaRPr lang="en-US"/>
        </a:p>
      </dgm:t>
    </dgm:pt>
    <dgm:pt modelId="{78B4AFEC-40A5-F84A-9E25-E04FE6777DAC}" type="pres">
      <dgm:prSet presAssocID="{81AF19F7-9870-E24D-A9E9-B70F14C3BA24}" presName="hierRoot2" presStyleCnt="0">
        <dgm:presLayoutVars>
          <dgm:hierBranch val="init"/>
        </dgm:presLayoutVars>
      </dgm:prSet>
      <dgm:spPr/>
    </dgm:pt>
    <dgm:pt modelId="{1959CA5E-E952-5A4D-A39E-E282BFC14C41}" type="pres">
      <dgm:prSet presAssocID="{81AF19F7-9870-E24D-A9E9-B70F14C3BA24}" presName="rootComposite2" presStyleCnt="0"/>
      <dgm:spPr/>
    </dgm:pt>
    <dgm:pt modelId="{DA25146C-A53D-4446-801A-15953795EF19}" type="pres">
      <dgm:prSet presAssocID="{81AF19F7-9870-E24D-A9E9-B70F14C3BA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FFDF5-8D05-FB47-A190-37266983517F}" type="pres">
      <dgm:prSet presAssocID="{81AF19F7-9870-E24D-A9E9-B70F14C3BA24}" presName="topArc2" presStyleLbl="parChTrans1D1" presStyleIdx="8" presStyleCnt="192"/>
      <dgm:spPr/>
    </dgm:pt>
    <dgm:pt modelId="{E53DD38D-5A1A-3C41-8E6B-C0B0F220A5A6}" type="pres">
      <dgm:prSet presAssocID="{81AF19F7-9870-E24D-A9E9-B70F14C3BA24}" presName="bottomArc2" presStyleLbl="parChTrans1D1" presStyleIdx="9" presStyleCnt="192"/>
      <dgm:spPr/>
    </dgm:pt>
    <dgm:pt modelId="{CB949515-F4AD-E942-9746-4988EA432C12}" type="pres">
      <dgm:prSet presAssocID="{81AF19F7-9870-E24D-A9E9-B70F14C3BA24}" presName="topConnNode2" presStyleLbl="node4" presStyleIdx="0" presStyleCnt="0"/>
      <dgm:spPr/>
      <dgm:t>
        <a:bodyPr/>
        <a:lstStyle/>
        <a:p>
          <a:endParaRPr lang="en-US"/>
        </a:p>
      </dgm:t>
    </dgm:pt>
    <dgm:pt modelId="{2F0A986D-A5FE-3B49-8B9F-C978B3D218C0}" type="pres">
      <dgm:prSet presAssocID="{81AF19F7-9870-E24D-A9E9-B70F14C3BA24}" presName="hierChild4" presStyleCnt="0"/>
      <dgm:spPr/>
    </dgm:pt>
    <dgm:pt modelId="{53D041C3-2B33-7844-B99E-15F255CBAE68}" type="pres">
      <dgm:prSet presAssocID="{81AF19F7-9870-E24D-A9E9-B70F14C3BA24}" presName="hierChild5" presStyleCnt="0"/>
      <dgm:spPr/>
    </dgm:pt>
    <dgm:pt modelId="{991603B9-0DE5-194C-B2B3-31B43DD4729C}" type="pres">
      <dgm:prSet presAssocID="{31FE7B32-B647-C242-AC04-E6462F6B4077}" presName="hierChild5" presStyleCnt="0"/>
      <dgm:spPr/>
    </dgm:pt>
    <dgm:pt modelId="{0EC98A99-94FD-4148-B975-8B24AC667A88}" type="pres">
      <dgm:prSet presAssocID="{420E12B1-CC98-C841-8400-56FC057ADB81}" presName="Name28" presStyleLbl="parChTrans1D4" presStyleIdx="2" presStyleCnt="81"/>
      <dgm:spPr/>
      <dgm:t>
        <a:bodyPr/>
        <a:lstStyle/>
        <a:p>
          <a:endParaRPr lang="en-US"/>
        </a:p>
      </dgm:t>
    </dgm:pt>
    <dgm:pt modelId="{08200AD9-40D6-DE4A-A1AC-6A182DCD65BD}" type="pres">
      <dgm:prSet presAssocID="{53EF0B8C-839B-6A40-A0F1-873D55291836}" presName="hierRoot2" presStyleCnt="0">
        <dgm:presLayoutVars>
          <dgm:hierBranch val="init"/>
        </dgm:presLayoutVars>
      </dgm:prSet>
      <dgm:spPr/>
    </dgm:pt>
    <dgm:pt modelId="{45EF9806-36A5-E641-ACD8-967E43753D13}" type="pres">
      <dgm:prSet presAssocID="{53EF0B8C-839B-6A40-A0F1-873D55291836}" presName="rootComposite2" presStyleCnt="0"/>
      <dgm:spPr/>
    </dgm:pt>
    <dgm:pt modelId="{A968B958-B4EF-1540-B7AC-E2BE16F19E28}" type="pres">
      <dgm:prSet presAssocID="{53EF0B8C-839B-6A40-A0F1-873D552918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6804F-3145-054E-8956-B9470AEA3F16}" type="pres">
      <dgm:prSet presAssocID="{53EF0B8C-839B-6A40-A0F1-873D55291836}" presName="topArc2" presStyleLbl="parChTrans1D1" presStyleIdx="10" presStyleCnt="192"/>
      <dgm:spPr/>
    </dgm:pt>
    <dgm:pt modelId="{3A62FB1B-3E40-C14C-B417-D30FE3485739}" type="pres">
      <dgm:prSet presAssocID="{53EF0B8C-839B-6A40-A0F1-873D55291836}" presName="bottomArc2" presStyleLbl="parChTrans1D1" presStyleIdx="11" presStyleCnt="192"/>
      <dgm:spPr/>
    </dgm:pt>
    <dgm:pt modelId="{D1CE8543-BAC2-A345-8533-D9CF8AEF3C34}" type="pres">
      <dgm:prSet presAssocID="{53EF0B8C-839B-6A40-A0F1-873D55291836}" presName="topConnNode2" presStyleLbl="node4" presStyleIdx="0" presStyleCnt="0"/>
      <dgm:spPr/>
      <dgm:t>
        <a:bodyPr/>
        <a:lstStyle/>
        <a:p>
          <a:endParaRPr lang="en-US"/>
        </a:p>
      </dgm:t>
    </dgm:pt>
    <dgm:pt modelId="{5BFF65BF-1EE5-724B-9C9C-39A1C0D951FF}" type="pres">
      <dgm:prSet presAssocID="{53EF0B8C-839B-6A40-A0F1-873D55291836}" presName="hierChild4" presStyleCnt="0"/>
      <dgm:spPr/>
    </dgm:pt>
    <dgm:pt modelId="{8B9AFC5D-BBBC-D24E-9B81-7D229402C249}" type="pres">
      <dgm:prSet presAssocID="{A53E7DB9-234B-E84A-8A58-B378A20415F9}" presName="Name28" presStyleLbl="parChTrans1D4" presStyleIdx="3" presStyleCnt="81"/>
      <dgm:spPr/>
      <dgm:t>
        <a:bodyPr/>
        <a:lstStyle/>
        <a:p>
          <a:endParaRPr lang="en-US"/>
        </a:p>
      </dgm:t>
    </dgm:pt>
    <dgm:pt modelId="{1F8A4D9F-D86B-C946-9A68-7DAB08CBA747}" type="pres">
      <dgm:prSet presAssocID="{F10DD3F4-8B13-3D4E-9209-71DC9E19CDC6}" presName="hierRoot2" presStyleCnt="0">
        <dgm:presLayoutVars>
          <dgm:hierBranch val="init"/>
        </dgm:presLayoutVars>
      </dgm:prSet>
      <dgm:spPr/>
    </dgm:pt>
    <dgm:pt modelId="{9B30D50F-ABCD-7748-8AB8-6CF2D004B352}" type="pres">
      <dgm:prSet presAssocID="{F10DD3F4-8B13-3D4E-9209-71DC9E19CDC6}" presName="rootComposite2" presStyleCnt="0"/>
      <dgm:spPr/>
    </dgm:pt>
    <dgm:pt modelId="{B219B235-3859-4145-AC57-63205205640D}" type="pres">
      <dgm:prSet presAssocID="{F10DD3F4-8B13-3D4E-9209-71DC9E19CD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0685C-0BB7-7447-A63A-134A71F4ECC2}" type="pres">
      <dgm:prSet presAssocID="{F10DD3F4-8B13-3D4E-9209-71DC9E19CDC6}" presName="topArc2" presStyleLbl="parChTrans1D1" presStyleIdx="12" presStyleCnt="192"/>
      <dgm:spPr/>
    </dgm:pt>
    <dgm:pt modelId="{F013B321-82A7-A141-87F9-A2143B317274}" type="pres">
      <dgm:prSet presAssocID="{F10DD3F4-8B13-3D4E-9209-71DC9E19CDC6}" presName="bottomArc2" presStyleLbl="parChTrans1D1" presStyleIdx="13" presStyleCnt="192"/>
      <dgm:spPr/>
    </dgm:pt>
    <dgm:pt modelId="{4C804E0E-29F4-2448-99AD-2C9BF6212FEF}" type="pres">
      <dgm:prSet presAssocID="{F10DD3F4-8B13-3D4E-9209-71DC9E19CDC6}" presName="topConnNode2" presStyleLbl="node4" presStyleIdx="0" presStyleCnt="0"/>
      <dgm:spPr/>
      <dgm:t>
        <a:bodyPr/>
        <a:lstStyle/>
        <a:p>
          <a:endParaRPr lang="en-US"/>
        </a:p>
      </dgm:t>
    </dgm:pt>
    <dgm:pt modelId="{3CA2591E-E1CE-F842-A97E-C24DE395163A}" type="pres">
      <dgm:prSet presAssocID="{F10DD3F4-8B13-3D4E-9209-71DC9E19CDC6}" presName="hierChild4" presStyleCnt="0"/>
      <dgm:spPr/>
    </dgm:pt>
    <dgm:pt modelId="{0570AA65-350D-A84A-9291-1A99A1D6CC14}" type="pres">
      <dgm:prSet presAssocID="{F10DD3F4-8B13-3D4E-9209-71DC9E19CDC6}" presName="hierChild5" presStyleCnt="0"/>
      <dgm:spPr/>
    </dgm:pt>
    <dgm:pt modelId="{CAE30D17-7676-814E-AC7E-055E65F2CE91}" type="pres">
      <dgm:prSet presAssocID="{D9C0C886-298D-E34D-AD71-39D1B61EA11F}" presName="Name28" presStyleLbl="parChTrans1D4" presStyleIdx="4" presStyleCnt="81"/>
      <dgm:spPr/>
      <dgm:t>
        <a:bodyPr/>
        <a:lstStyle/>
        <a:p>
          <a:endParaRPr lang="en-US"/>
        </a:p>
      </dgm:t>
    </dgm:pt>
    <dgm:pt modelId="{61B3F749-A39F-1A48-A9DB-18B48EA270A0}" type="pres">
      <dgm:prSet presAssocID="{4FD627AB-523D-194F-B536-CF639E7330BE}" presName="hierRoot2" presStyleCnt="0">
        <dgm:presLayoutVars>
          <dgm:hierBranch val="init"/>
        </dgm:presLayoutVars>
      </dgm:prSet>
      <dgm:spPr/>
    </dgm:pt>
    <dgm:pt modelId="{69BC2771-1D34-8249-8878-C2D16F773B54}" type="pres">
      <dgm:prSet presAssocID="{4FD627AB-523D-194F-B536-CF639E7330BE}" presName="rootComposite2" presStyleCnt="0"/>
      <dgm:spPr/>
    </dgm:pt>
    <dgm:pt modelId="{6E58DE59-8ADC-A346-B399-1BF2CA3CB32A}" type="pres">
      <dgm:prSet presAssocID="{4FD627AB-523D-194F-B536-CF639E733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B230-98BB-FE43-93B3-9E973D3CB6EE}" type="pres">
      <dgm:prSet presAssocID="{4FD627AB-523D-194F-B536-CF639E7330BE}" presName="topArc2" presStyleLbl="parChTrans1D1" presStyleIdx="14" presStyleCnt="192"/>
      <dgm:spPr/>
    </dgm:pt>
    <dgm:pt modelId="{FE385775-9929-6042-BE63-0F8D8038C68A}" type="pres">
      <dgm:prSet presAssocID="{4FD627AB-523D-194F-B536-CF639E7330BE}" presName="bottomArc2" presStyleLbl="parChTrans1D1" presStyleIdx="15" presStyleCnt="192"/>
      <dgm:spPr/>
    </dgm:pt>
    <dgm:pt modelId="{945709DE-31D2-A341-8D51-BBAF85859DB4}" type="pres">
      <dgm:prSet presAssocID="{4FD627AB-523D-194F-B536-CF639E7330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224F1CF-7AD9-674D-B602-2574C1BA5FE5}" type="pres">
      <dgm:prSet presAssocID="{4FD627AB-523D-194F-B536-CF639E7330BE}" presName="hierChild4" presStyleCnt="0"/>
      <dgm:spPr/>
    </dgm:pt>
    <dgm:pt modelId="{DF5A8DAE-942B-C941-B256-A3D9ABE88674}" type="pres">
      <dgm:prSet presAssocID="{4FD627AB-523D-194F-B536-CF639E7330BE}" presName="hierChild5" presStyleCnt="0"/>
      <dgm:spPr/>
    </dgm:pt>
    <dgm:pt modelId="{A4A5D324-B643-774B-9644-FBEACFA9A486}" type="pres">
      <dgm:prSet presAssocID="{5AD62E65-87E5-1845-9A3A-849393056AA7}" presName="Name28" presStyleLbl="parChTrans1D4" presStyleIdx="5" presStyleCnt="81"/>
      <dgm:spPr/>
      <dgm:t>
        <a:bodyPr/>
        <a:lstStyle/>
        <a:p>
          <a:endParaRPr lang="en-US"/>
        </a:p>
      </dgm:t>
    </dgm:pt>
    <dgm:pt modelId="{E6EB009F-11A7-C941-B0BD-E676FE36C4C0}" type="pres">
      <dgm:prSet presAssocID="{919A9A6C-68F7-5142-A639-6ABFCBD7A75F}" presName="hierRoot2" presStyleCnt="0">
        <dgm:presLayoutVars>
          <dgm:hierBranch val="init"/>
        </dgm:presLayoutVars>
      </dgm:prSet>
      <dgm:spPr/>
    </dgm:pt>
    <dgm:pt modelId="{A38BF228-5486-F14C-BD16-A753D6603934}" type="pres">
      <dgm:prSet presAssocID="{919A9A6C-68F7-5142-A639-6ABFCBD7A75F}" presName="rootComposite2" presStyleCnt="0"/>
      <dgm:spPr/>
    </dgm:pt>
    <dgm:pt modelId="{C16B55AB-0BE2-F040-B4E2-6509B2D558ED}" type="pres">
      <dgm:prSet presAssocID="{919A9A6C-68F7-5142-A639-6ABFCBD7A7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E2647-EF4E-D645-8C83-28F6D20F5404}" type="pres">
      <dgm:prSet presAssocID="{919A9A6C-68F7-5142-A639-6ABFCBD7A75F}" presName="topArc2" presStyleLbl="parChTrans1D1" presStyleIdx="16" presStyleCnt="192"/>
      <dgm:spPr/>
    </dgm:pt>
    <dgm:pt modelId="{6334F415-3068-914E-A108-193A3890426B}" type="pres">
      <dgm:prSet presAssocID="{919A9A6C-68F7-5142-A639-6ABFCBD7A75F}" presName="bottomArc2" presStyleLbl="parChTrans1D1" presStyleIdx="17" presStyleCnt="192"/>
      <dgm:spPr/>
    </dgm:pt>
    <dgm:pt modelId="{7FF55C1E-143D-0141-A7DD-698E607C79DA}" type="pres">
      <dgm:prSet presAssocID="{919A9A6C-68F7-5142-A639-6ABFCBD7A75F}" presName="topConnNode2" presStyleLbl="node4" presStyleIdx="0" presStyleCnt="0"/>
      <dgm:spPr/>
      <dgm:t>
        <a:bodyPr/>
        <a:lstStyle/>
        <a:p>
          <a:endParaRPr lang="en-US"/>
        </a:p>
      </dgm:t>
    </dgm:pt>
    <dgm:pt modelId="{506107D0-F256-704C-B33A-7627BD692626}" type="pres">
      <dgm:prSet presAssocID="{919A9A6C-68F7-5142-A639-6ABFCBD7A75F}" presName="hierChild4" presStyleCnt="0"/>
      <dgm:spPr/>
    </dgm:pt>
    <dgm:pt modelId="{F4A6094A-6B59-B243-89FE-C8CBA3936917}" type="pres">
      <dgm:prSet presAssocID="{919A9A6C-68F7-5142-A639-6ABFCBD7A75F}" presName="hierChild5" presStyleCnt="0"/>
      <dgm:spPr/>
    </dgm:pt>
    <dgm:pt modelId="{7716BDA4-312A-5F45-9D16-354D23B610F6}" type="pres">
      <dgm:prSet presAssocID="{105AF9F9-929B-5846-AC90-B893897CA76C}" presName="Name28" presStyleLbl="parChTrans1D4" presStyleIdx="6" presStyleCnt="81"/>
      <dgm:spPr/>
      <dgm:t>
        <a:bodyPr/>
        <a:lstStyle/>
        <a:p>
          <a:endParaRPr lang="en-US"/>
        </a:p>
      </dgm:t>
    </dgm:pt>
    <dgm:pt modelId="{CDB5CCCB-5BF2-194C-9EF1-027310DA5BC8}" type="pres">
      <dgm:prSet presAssocID="{E386EFB4-B26E-B340-8E71-A362747F6668}" presName="hierRoot2" presStyleCnt="0">
        <dgm:presLayoutVars>
          <dgm:hierBranch val="init"/>
        </dgm:presLayoutVars>
      </dgm:prSet>
      <dgm:spPr/>
    </dgm:pt>
    <dgm:pt modelId="{2027D002-C6DA-D241-B056-F1077F0C5B52}" type="pres">
      <dgm:prSet presAssocID="{E386EFB4-B26E-B340-8E71-A362747F6668}" presName="rootComposite2" presStyleCnt="0"/>
      <dgm:spPr/>
    </dgm:pt>
    <dgm:pt modelId="{E81C6D96-F732-B84B-8752-4B69E2322694}" type="pres">
      <dgm:prSet presAssocID="{E386EFB4-B26E-B340-8E71-A362747F66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DA294-5189-C244-9726-B8D73116D975}" type="pres">
      <dgm:prSet presAssocID="{E386EFB4-B26E-B340-8E71-A362747F6668}" presName="topArc2" presStyleLbl="parChTrans1D1" presStyleIdx="18" presStyleCnt="192"/>
      <dgm:spPr/>
    </dgm:pt>
    <dgm:pt modelId="{C1B75F32-340E-DA42-80B0-EE568586D143}" type="pres">
      <dgm:prSet presAssocID="{E386EFB4-B26E-B340-8E71-A362747F6668}" presName="bottomArc2" presStyleLbl="parChTrans1D1" presStyleIdx="19" presStyleCnt="192"/>
      <dgm:spPr/>
    </dgm:pt>
    <dgm:pt modelId="{AE5352E6-C0F2-E34D-8AF2-CE3B72DE7E52}" type="pres">
      <dgm:prSet presAssocID="{E386EFB4-B26E-B340-8E71-A362747F6668}" presName="topConnNode2" presStyleLbl="node4" presStyleIdx="0" presStyleCnt="0"/>
      <dgm:spPr/>
      <dgm:t>
        <a:bodyPr/>
        <a:lstStyle/>
        <a:p>
          <a:endParaRPr lang="en-US"/>
        </a:p>
      </dgm:t>
    </dgm:pt>
    <dgm:pt modelId="{63212DF1-93B0-0B4A-9B75-FA54950CCD44}" type="pres">
      <dgm:prSet presAssocID="{E386EFB4-B26E-B340-8E71-A362747F6668}" presName="hierChild4" presStyleCnt="0"/>
      <dgm:spPr/>
    </dgm:pt>
    <dgm:pt modelId="{DEB71037-15F3-EE44-8FB5-6D20C2B02E79}" type="pres">
      <dgm:prSet presAssocID="{E386EFB4-B26E-B340-8E71-A362747F6668}" presName="hierChild5" presStyleCnt="0"/>
      <dgm:spPr/>
    </dgm:pt>
    <dgm:pt modelId="{FDF41992-3305-5D4B-8F47-8A10011CC15A}" type="pres">
      <dgm:prSet presAssocID="{CFA67654-153E-5548-9574-0648675F92A0}" presName="Name28" presStyleLbl="parChTrans1D4" presStyleIdx="7" presStyleCnt="81"/>
      <dgm:spPr/>
      <dgm:t>
        <a:bodyPr/>
        <a:lstStyle/>
        <a:p>
          <a:endParaRPr lang="en-US"/>
        </a:p>
      </dgm:t>
    </dgm:pt>
    <dgm:pt modelId="{968E9EEB-A7AB-4B41-8E6F-8CAA65B045F8}" type="pres">
      <dgm:prSet presAssocID="{D3986904-BD12-BB47-90A3-ECEF5CFC51EF}" presName="hierRoot2" presStyleCnt="0">
        <dgm:presLayoutVars>
          <dgm:hierBranch val="init"/>
        </dgm:presLayoutVars>
      </dgm:prSet>
      <dgm:spPr/>
    </dgm:pt>
    <dgm:pt modelId="{F8E0C2F4-8009-EE4E-B7DE-7C36FA8941B4}" type="pres">
      <dgm:prSet presAssocID="{D3986904-BD12-BB47-90A3-ECEF5CFC51EF}" presName="rootComposite2" presStyleCnt="0"/>
      <dgm:spPr/>
    </dgm:pt>
    <dgm:pt modelId="{BB9D56FA-9D0C-1549-B546-540A28D195FB}" type="pres">
      <dgm:prSet presAssocID="{D3986904-BD12-BB47-90A3-ECEF5CFC51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5C958-0C5B-E343-A9E0-CB14A96E5198}" type="pres">
      <dgm:prSet presAssocID="{D3986904-BD12-BB47-90A3-ECEF5CFC51EF}" presName="topArc2" presStyleLbl="parChTrans1D1" presStyleIdx="20" presStyleCnt="192"/>
      <dgm:spPr/>
    </dgm:pt>
    <dgm:pt modelId="{1096DA0F-EC29-6C4E-BF8A-ADEF1269F3CD}" type="pres">
      <dgm:prSet presAssocID="{D3986904-BD12-BB47-90A3-ECEF5CFC51EF}" presName="bottomArc2" presStyleLbl="parChTrans1D1" presStyleIdx="21" presStyleCnt="192"/>
      <dgm:spPr/>
    </dgm:pt>
    <dgm:pt modelId="{AA44A08C-1A97-9D43-AD83-30FDB0B3FE4F}" type="pres">
      <dgm:prSet presAssocID="{D3986904-BD12-BB47-90A3-ECEF5CFC51EF}" presName="topConnNode2" presStyleLbl="node4" presStyleIdx="0" presStyleCnt="0"/>
      <dgm:spPr/>
      <dgm:t>
        <a:bodyPr/>
        <a:lstStyle/>
        <a:p>
          <a:endParaRPr lang="en-US"/>
        </a:p>
      </dgm:t>
    </dgm:pt>
    <dgm:pt modelId="{E4E826B2-9D74-6548-B320-4A9A4A213C60}" type="pres">
      <dgm:prSet presAssocID="{D3986904-BD12-BB47-90A3-ECEF5CFC51EF}" presName="hierChild4" presStyleCnt="0"/>
      <dgm:spPr/>
    </dgm:pt>
    <dgm:pt modelId="{14F7310B-E105-6542-A46A-DA050BFBAEE7}" type="pres">
      <dgm:prSet presAssocID="{D3986904-BD12-BB47-90A3-ECEF5CFC51EF}" presName="hierChild5" presStyleCnt="0"/>
      <dgm:spPr/>
    </dgm:pt>
    <dgm:pt modelId="{588C1338-2994-E142-B315-FCF8639C6515}" type="pres">
      <dgm:prSet presAssocID="{53EF0B8C-839B-6A40-A0F1-873D55291836}" presName="hierChild5" presStyleCnt="0"/>
      <dgm:spPr/>
    </dgm:pt>
    <dgm:pt modelId="{197CADCE-E1D2-1C43-8715-6175FBFDC3FC}" type="pres">
      <dgm:prSet presAssocID="{2FEC24E9-5AC0-E24F-B7B6-9B097FB23957}" presName="Name28" presStyleLbl="parChTrans1D4" presStyleIdx="8" presStyleCnt="81"/>
      <dgm:spPr/>
      <dgm:t>
        <a:bodyPr/>
        <a:lstStyle/>
        <a:p>
          <a:endParaRPr lang="en-US"/>
        </a:p>
      </dgm:t>
    </dgm:pt>
    <dgm:pt modelId="{6326EB63-2138-3F42-8547-7C86B2675B1B}" type="pres">
      <dgm:prSet presAssocID="{33CE3DFB-C06C-A546-B1C9-AB3EDCEF2392}" presName="hierRoot2" presStyleCnt="0">
        <dgm:presLayoutVars>
          <dgm:hierBranch val="init"/>
        </dgm:presLayoutVars>
      </dgm:prSet>
      <dgm:spPr/>
    </dgm:pt>
    <dgm:pt modelId="{ECBA1AEB-6890-784B-B9B8-3AFCD22E64A5}" type="pres">
      <dgm:prSet presAssocID="{33CE3DFB-C06C-A546-B1C9-AB3EDCEF2392}" presName="rootComposite2" presStyleCnt="0"/>
      <dgm:spPr/>
    </dgm:pt>
    <dgm:pt modelId="{9E1D3C77-FAB9-D04C-96C5-399C63B331CF}" type="pres">
      <dgm:prSet presAssocID="{33CE3DFB-C06C-A546-B1C9-AB3EDCEF23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C42B8-FEC4-D346-9699-62FBADDEA727}" type="pres">
      <dgm:prSet presAssocID="{33CE3DFB-C06C-A546-B1C9-AB3EDCEF2392}" presName="topArc2" presStyleLbl="parChTrans1D1" presStyleIdx="22" presStyleCnt="192"/>
      <dgm:spPr/>
    </dgm:pt>
    <dgm:pt modelId="{88B5E2FF-8703-7E44-825E-09ACE918319B}" type="pres">
      <dgm:prSet presAssocID="{33CE3DFB-C06C-A546-B1C9-AB3EDCEF2392}" presName="bottomArc2" presStyleLbl="parChTrans1D1" presStyleIdx="23" presStyleCnt="192"/>
      <dgm:spPr/>
    </dgm:pt>
    <dgm:pt modelId="{69F3125F-F295-5B44-8709-3BD87115A48A}" type="pres">
      <dgm:prSet presAssocID="{33CE3DFB-C06C-A546-B1C9-AB3EDCEF2392}" presName="topConnNode2" presStyleLbl="node4" presStyleIdx="0" presStyleCnt="0"/>
      <dgm:spPr/>
      <dgm:t>
        <a:bodyPr/>
        <a:lstStyle/>
        <a:p>
          <a:endParaRPr lang="en-US"/>
        </a:p>
      </dgm:t>
    </dgm:pt>
    <dgm:pt modelId="{70259EBB-75CF-0242-BCE9-516C9FF5EAC6}" type="pres">
      <dgm:prSet presAssocID="{33CE3DFB-C06C-A546-B1C9-AB3EDCEF2392}" presName="hierChild4" presStyleCnt="0"/>
      <dgm:spPr/>
    </dgm:pt>
    <dgm:pt modelId="{8FBAEFE4-160E-724D-9480-275AE5A0CD22}" type="pres">
      <dgm:prSet presAssocID="{CE0E0132-1B90-7D42-8046-6532244CE910}" presName="Name28" presStyleLbl="parChTrans1D4" presStyleIdx="9" presStyleCnt="81"/>
      <dgm:spPr/>
      <dgm:t>
        <a:bodyPr/>
        <a:lstStyle/>
        <a:p>
          <a:endParaRPr lang="en-US"/>
        </a:p>
      </dgm:t>
    </dgm:pt>
    <dgm:pt modelId="{1C8D888C-4643-744A-B48F-843D6E89A75C}" type="pres">
      <dgm:prSet presAssocID="{D55BF425-5781-D14E-94F8-F6A6A1E48E36}" presName="hierRoot2" presStyleCnt="0">
        <dgm:presLayoutVars>
          <dgm:hierBranch val="init"/>
        </dgm:presLayoutVars>
      </dgm:prSet>
      <dgm:spPr/>
    </dgm:pt>
    <dgm:pt modelId="{49534A3C-D481-9E48-A0C3-B5DD2A333E98}" type="pres">
      <dgm:prSet presAssocID="{D55BF425-5781-D14E-94F8-F6A6A1E48E36}" presName="rootComposite2" presStyleCnt="0"/>
      <dgm:spPr/>
    </dgm:pt>
    <dgm:pt modelId="{0C38D70B-591C-D64A-AE2D-308B6F82B57E}" type="pres">
      <dgm:prSet presAssocID="{D55BF425-5781-D14E-94F8-F6A6A1E48E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0BE4-6C50-D64E-ABD7-690F4E192566}" type="pres">
      <dgm:prSet presAssocID="{D55BF425-5781-D14E-94F8-F6A6A1E48E36}" presName="topArc2" presStyleLbl="parChTrans1D1" presStyleIdx="24" presStyleCnt="192"/>
      <dgm:spPr/>
    </dgm:pt>
    <dgm:pt modelId="{CFAAA23A-E0C4-844C-BE43-1A180A573DEB}" type="pres">
      <dgm:prSet presAssocID="{D55BF425-5781-D14E-94F8-F6A6A1E48E36}" presName="bottomArc2" presStyleLbl="parChTrans1D1" presStyleIdx="25" presStyleCnt="192"/>
      <dgm:spPr/>
    </dgm:pt>
    <dgm:pt modelId="{5CE8E433-3971-2142-B622-347AA7889DD8}" type="pres">
      <dgm:prSet presAssocID="{D55BF425-5781-D14E-94F8-F6A6A1E48E36}" presName="topConnNode2" presStyleLbl="node4" presStyleIdx="0" presStyleCnt="0"/>
      <dgm:spPr/>
      <dgm:t>
        <a:bodyPr/>
        <a:lstStyle/>
        <a:p>
          <a:endParaRPr lang="en-US"/>
        </a:p>
      </dgm:t>
    </dgm:pt>
    <dgm:pt modelId="{9B4B3D6D-2F70-FA44-8486-727EC387962D}" type="pres">
      <dgm:prSet presAssocID="{D55BF425-5781-D14E-94F8-F6A6A1E48E36}" presName="hierChild4" presStyleCnt="0"/>
      <dgm:spPr/>
    </dgm:pt>
    <dgm:pt modelId="{14A0180A-0888-274F-9339-206555FF61EB}" type="pres">
      <dgm:prSet presAssocID="{D55BF425-5781-D14E-94F8-F6A6A1E48E36}" presName="hierChild5" presStyleCnt="0"/>
      <dgm:spPr/>
    </dgm:pt>
    <dgm:pt modelId="{F5DCF21D-FAFA-C84D-AD0C-A6D58C6BDFFE}" type="pres">
      <dgm:prSet presAssocID="{A98ED3A4-F89C-C24B-B5BC-4CA1E0FCA947}" presName="Name28" presStyleLbl="parChTrans1D4" presStyleIdx="10" presStyleCnt="81"/>
      <dgm:spPr/>
      <dgm:t>
        <a:bodyPr/>
        <a:lstStyle/>
        <a:p>
          <a:endParaRPr lang="en-US"/>
        </a:p>
      </dgm:t>
    </dgm:pt>
    <dgm:pt modelId="{FB17B53F-AC06-E347-8CE3-193FA3183F47}" type="pres">
      <dgm:prSet presAssocID="{0B898B38-C562-5F4A-865B-52206C5AD0E7}" presName="hierRoot2" presStyleCnt="0">
        <dgm:presLayoutVars>
          <dgm:hierBranch val="init"/>
        </dgm:presLayoutVars>
      </dgm:prSet>
      <dgm:spPr/>
    </dgm:pt>
    <dgm:pt modelId="{366BE2D0-4EE7-5D46-A9C6-81AFA6A5FF4D}" type="pres">
      <dgm:prSet presAssocID="{0B898B38-C562-5F4A-865B-52206C5AD0E7}" presName="rootComposite2" presStyleCnt="0"/>
      <dgm:spPr/>
    </dgm:pt>
    <dgm:pt modelId="{DB7D8B97-0DAE-7A45-81E2-CD717763FE1D}" type="pres">
      <dgm:prSet presAssocID="{0B898B38-C562-5F4A-865B-52206C5AD0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DE65C-5A55-D14D-B2D0-D3BA23CF1D4D}" type="pres">
      <dgm:prSet presAssocID="{0B898B38-C562-5F4A-865B-52206C5AD0E7}" presName="topArc2" presStyleLbl="parChTrans1D1" presStyleIdx="26" presStyleCnt="192"/>
      <dgm:spPr/>
    </dgm:pt>
    <dgm:pt modelId="{DA7B57CE-7C7E-4F4D-A073-81720EA5C612}" type="pres">
      <dgm:prSet presAssocID="{0B898B38-C562-5F4A-865B-52206C5AD0E7}" presName="bottomArc2" presStyleLbl="parChTrans1D1" presStyleIdx="27" presStyleCnt="192"/>
      <dgm:spPr/>
    </dgm:pt>
    <dgm:pt modelId="{843E3349-C715-1C4E-B67D-044E365532B7}" type="pres">
      <dgm:prSet presAssocID="{0B898B38-C562-5F4A-865B-52206C5AD0E7}" presName="topConnNode2" presStyleLbl="node4" presStyleIdx="0" presStyleCnt="0"/>
      <dgm:spPr/>
      <dgm:t>
        <a:bodyPr/>
        <a:lstStyle/>
        <a:p>
          <a:endParaRPr lang="en-US"/>
        </a:p>
      </dgm:t>
    </dgm:pt>
    <dgm:pt modelId="{7EFC8718-B766-3140-8DA0-7CDBEA75A5AE}" type="pres">
      <dgm:prSet presAssocID="{0B898B38-C562-5F4A-865B-52206C5AD0E7}" presName="hierChild4" presStyleCnt="0"/>
      <dgm:spPr/>
    </dgm:pt>
    <dgm:pt modelId="{154EA599-7EDD-7245-AF90-F41BC6EA6014}" type="pres">
      <dgm:prSet presAssocID="{0B898B38-C562-5F4A-865B-52206C5AD0E7}" presName="hierChild5" presStyleCnt="0"/>
      <dgm:spPr/>
    </dgm:pt>
    <dgm:pt modelId="{B4067E4D-C451-F546-BF62-8746CB6F5C90}" type="pres">
      <dgm:prSet presAssocID="{33CE3DFB-C06C-A546-B1C9-AB3EDCEF2392}" presName="hierChild5" presStyleCnt="0"/>
      <dgm:spPr/>
    </dgm:pt>
    <dgm:pt modelId="{95AFB4C5-4453-7A48-8A49-7C6F9321D405}" type="pres">
      <dgm:prSet presAssocID="{DC2A3B77-4F12-7B4E-A00E-8A899FE35AE6}" presName="hierChild5" presStyleCnt="0"/>
      <dgm:spPr/>
    </dgm:pt>
    <dgm:pt modelId="{0BD5A0F8-684C-914F-A80E-38DD269B0B90}" type="pres">
      <dgm:prSet presAssocID="{3DA81F27-A55A-3F4B-885E-C1702DFC65DC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D4B44928-AE46-524A-B1F3-D734EA0C2372}" type="pres">
      <dgm:prSet presAssocID="{5BAA83D1-5D04-F843-93CA-7681264A3460}" presName="hierRoot2" presStyleCnt="0">
        <dgm:presLayoutVars>
          <dgm:hierBranch val="init"/>
        </dgm:presLayoutVars>
      </dgm:prSet>
      <dgm:spPr/>
    </dgm:pt>
    <dgm:pt modelId="{EC246EF0-4026-0B4D-A865-9F66423A9CA5}" type="pres">
      <dgm:prSet presAssocID="{5BAA83D1-5D04-F843-93CA-7681264A3460}" presName="rootComposite2" presStyleCnt="0"/>
      <dgm:spPr/>
    </dgm:pt>
    <dgm:pt modelId="{6CF8AEB9-BE03-7647-87CF-D0EECC4A5A5A}" type="pres">
      <dgm:prSet presAssocID="{5BAA83D1-5D04-F843-93CA-7681264A346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35BBB-3B1E-574C-858C-7592B41A9309}" type="pres">
      <dgm:prSet presAssocID="{5BAA83D1-5D04-F843-93CA-7681264A3460}" presName="topArc2" presStyleLbl="parChTrans1D1" presStyleIdx="28" presStyleCnt="192"/>
      <dgm:spPr/>
    </dgm:pt>
    <dgm:pt modelId="{D18EDEA2-52AE-294D-A353-D0980CBA03E4}" type="pres">
      <dgm:prSet presAssocID="{5BAA83D1-5D04-F843-93CA-7681264A3460}" presName="bottomArc2" presStyleLbl="parChTrans1D1" presStyleIdx="29" presStyleCnt="192"/>
      <dgm:spPr/>
    </dgm:pt>
    <dgm:pt modelId="{02CD507D-B13B-B141-BF96-31C6C6502D47}" type="pres">
      <dgm:prSet presAssocID="{5BAA83D1-5D04-F843-93CA-7681264A3460}" presName="topConnNode2" presStyleLbl="node3" presStyleIdx="0" presStyleCnt="0"/>
      <dgm:spPr/>
      <dgm:t>
        <a:bodyPr/>
        <a:lstStyle/>
        <a:p>
          <a:endParaRPr lang="en-US"/>
        </a:p>
      </dgm:t>
    </dgm:pt>
    <dgm:pt modelId="{28C88DC4-3621-8048-8E86-E096734238C6}" type="pres">
      <dgm:prSet presAssocID="{5BAA83D1-5D04-F843-93CA-7681264A3460}" presName="hierChild4" presStyleCnt="0"/>
      <dgm:spPr/>
    </dgm:pt>
    <dgm:pt modelId="{17E9A433-789F-F545-917E-06C2AA85773A}" type="pres">
      <dgm:prSet presAssocID="{0F04D290-D416-6743-B0A0-B051B0D3D1C1}" presName="Name28" presStyleLbl="parChTrans1D4" presStyleIdx="11" presStyleCnt="81"/>
      <dgm:spPr/>
      <dgm:t>
        <a:bodyPr/>
        <a:lstStyle/>
        <a:p>
          <a:endParaRPr lang="en-US"/>
        </a:p>
      </dgm:t>
    </dgm:pt>
    <dgm:pt modelId="{E7BEB2DF-2D6A-4F42-B3B9-2158897A3B1F}" type="pres">
      <dgm:prSet presAssocID="{F09A7255-14D1-FE43-AAA4-C82F4FB12135}" presName="hierRoot2" presStyleCnt="0">
        <dgm:presLayoutVars>
          <dgm:hierBranch val="init"/>
        </dgm:presLayoutVars>
      </dgm:prSet>
      <dgm:spPr/>
    </dgm:pt>
    <dgm:pt modelId="{119B18CD-BBCD-2C4D-9FAA-224FEAEEB336}" type="pres">
      <dgm:prSet presAssocID="{F09A7255-14D1-FE43-AAA4-C82F4FB12135}" presName="rootComposite2" presStyleCnt="0"/>
      <dgm:spPr/>
    </dgm:pt>
    <dgm:pt modelId="{29B27C89-2B98-1C4F-BF77-35F3E5FCE968}" type="pres">
      <dgm:prSet presAssocID="{F09A7255-14D1-FE43-AAA4-C82F4FB121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3D927-9D18-DD41-8BEC-53630B08D40B}" type="pres">
      <dgm:prSet presAssocID="{F09A7255-14D1-FE43-AAA4-C82F4FB12135}" presName="topArc2" presStyleLbl="parChTrans1D1" presStyleIdx="30" presStyleCnt="192"/>
      <dgm:spPr/>
    </dgm:pt>
    <dgm:pt modelId="{410FE574-9612-A842-AAC6-DFA3EAFD7063}" type="pres">
      <dgm:prSet presAssocID="{F09A7255-14D1-FE43-AAA4-C82F4FB12135}" presName="bottomArc2" presStyleLbl="parChTrans1D1" presStyleIdx="31" presStyleCnt="192"/>
      <dgm:spPr/>
    </dgm:pt>
    <dgm:pt modelId="{474AF56A-3FFE-C944-86A6-825AFFA10A0E}" type="pres">
      <dgm:prSet presAssocID="{F09A7255-14D1-FE43-AAA4-C82F4FB12135}" presName="topConnNode2" presStyleLbl="node4" presStyleIdx="0" presStyleCnt="0"/>
      <dgm:spPr/>
      <dgm:t>
        <a:bodyPr/>
        <a:lstStyle/>
        <a:p>
          <a:endParaRPr lang="en-US"/>
        </a:p>
      </dgm:t>
    </dgm:pt>
    <dgm:pt modelId="{A7D272F9-B147-3742-B0BE-0D77DAAFA33D}" type="pres">
      <dgm:prSet presAssocID="{F09A7255-14D1-FE43-AAA4-C82F4FB12135}" presName="hierChild4" presStyleCnt="0"/>
      <dgm:spPr/>
    </dgm:pt>
    <dgm:pt modelId="{51A5F869-008C-914F-B573-D1D62DAEB797}" type="pres">
      <dgm:prSet presAssocID="{5FD3B5FE-263C-EC48-B815-D35F1281374F}" presName="Name28" presStyleLbl="parChTrans1D4" presStyleIdx="12" presStyleCnt="81"/>
      <dgm:spPr/>
      <dgm:t>
        <a:bodyPr/>
        <a:lstStyle/>
        <a:p>
          <a:endParaRPr lang="en-US"/>
        </a:p>
      </dgm:t>
    </dgm:pt>
    <dgm:pt modelId="{98781040-AD26-C24F-8041-321938F66524}" type="pres">
      <dgm:prSet presAssocID="{4A1BD8E3-806A-6C4B-996A-E5110B16B249}" presName="hierRoot2" presStyleCnt="0">
        <dgm:presLayoutVars>
          <dgm:hierBranch val="init"/>
        </dgm:presLayoutVars>
      </dgm:prSet>
      <dgm:spPr/>
    </dgm:pt>
    <dgm:pt modelId="{51E401D1-98A6-934B-8B44-8741701D6D1B}" type="pres">
      <dgm:prSet presAssocID="{4A1BD8E3-806A-6C4B-996A-E5110B16B249}" presName="rootComposite2" presStyleCnt="0"/>
      <dgm:spPr/>
    </dgm:pt>
    <dgm:pt modelId="{CE438D12-1B3B-A946-86FE-08FDB3AE407E}" type="pres">
      <dgm:prSet presAssocID="{4A1BD8E3-806A-6C4B-996A-E5110B16B2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D0427-DB68-DA4F-A936-1CDD77456758}" type="pres">
      <dgm:prSet presAssocID="{4A1BD8E3-806A-6C4B-996A-E5110B16B249}" presName="topArc2" presStyleLbl="parChTrans1D1" presStyleIdx="32" presStyleCnt="192"/>
      <dgm:spPr/>
    </dgm:pt>
    <dgm:pt modelId="{1510FD80-3789-3B46-B8A8-56D4186205B6}" type="pres">
      <dgm:prSet presAssocID="{4A1BD8E3-806A-6C4B-996A-E5110B16B249}" presName="bottomArc2" presStyleLbl="parChTrans1D1" presStyleIdx="33" presStyleCnt="192"/>
      <dgm:spPr/>
    </dgm:pt>
    <dgm:pt modelId="{4C01F174-EFB9-D244-9430-F4BBF50DF5B8}" type="pres">
      <dgm:prSet presAssocID="{4A1BD8E3-806A-6C4B-996A-E5110B16B249}" presName="topConnNode2" presStyleLbl="node4" presStyleIdx="0" presStyleCnt="0"/>
      <dgm:spPr/>
      <dgm:t>
        <a:bodyPr/>
        <a:lstStyle/>
        <a:p>
          <a:endParaRPr lang="en-US"/>
        </a:p>
      </dgm:t>
    </dgm:pt>
    <dgm:pt modelId="{DFB2E26B-E6DB-5243-8AE4-65FEB0885B0F}" type="pres">
      <dgm:prSet presAssocID="{4A1BD8E3-806A-6C4B-996A-E5110B16B249}" presName="hierChild4" presStyleCnt="0"/>
      <dgm:spPr/>
    </dgm:pt>
    <dgm:pt modelId="{BE32590D-A775-3D43-BF8D-9137AD64E045}" type="pres">
      <dgm:prSet presAssocID="{792664D2-B4E5-7243-972C-281573ECDF71}" presName="Name28" presStyleLbl="parChTrans1D4" presStyleIdx="13" presStyleCnt="81"/>
      <dgm:spPr/>
      <dgm:t>
        <a:bodyPr/>
        <a:lstStyle/>
        <a:p>
          <a:endParaRPr lang="en-US"/>
        </a:p>
      </dgm:t>
    </dgm:pt>
    <dgm:pt modelId="{2B27CC76-D180-8D42-9250-5F2DC5062105}" type="pres">
      <dgm:prSet presAssocID="{5AF6A6B6-F03E-B049-B8FF-8FD0D45333F6}" presName="hierRoot2" presStyleCnt="0">
        <dgm:presLayoutVars>
          <dgm:hierBranch val="init"/>
        </dgm:presLayoutVars>
      </dgm:prSet>
      <dgm:spPr/>
    </dgm:pt>
    <dgm:pt modelId="{2AD59012-00F0-C24A-AD88-A69AC29E163D}" type="pres">
      <dgm:prSet presAssocID="{5AF6A6B6-F03E-B049-B8FF-8FD0D45333F6}" presName="rootComposite2" presStyleCnt="0"/>
      <dgm:spPr/>
    </dgm:pt>
    <dgm:pt modelId="{CA3DE9B5-30B0-6347-8D80-0594B731E6AC}" type="pres">
      <dgm:prSet presAssocID="{5AF6A6B6-F03E-B049-B8FF-8FD0D45333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5055-3407-CD43-95CB-6305A72CFEC3}" type="pres">
      <dgm:prSet presAssocID="{5AF6A6B6-F03E-B049-B8FF-8FD0D45333F6}" presName="topArc2" presStyleLbl="parChTrans1D1" presStyleIdx="34" presStyleCnt="192"/>
      <dgm:spPr/>
    </dgm:pt>
    <dgm:pt modelId="{045CB499-5B7F-BB4E-BBD3-0CB591118CC8}" type="pres">
      <dgm:prSet presAssocID="{5AF6A6B6-F03E-B049-B8FF-8FD0D45333F6}" presName="bottomArc2" presStyleLbl="parChTrans1D1" presStyleIdx="35" presStyleCnt="192"/>
      <dgm:spPr/>
    </dgm:pt>
    <dgm:pt modelId="{CB32141F-B068-2C4F-99F5-DDBAB5ACA1D2}" type="pres">
      <dgm:prSet presAssocID="{5AF6A6B6-F03E-B049-B8FF-8FD0D45333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E33C7A-4F67-2245-AEE0-F7DFDC455398}" type="pres">
      <dgm:prSet presAssocID="{5AF6A6B6-F03E-B049-B8FF-8FD0D45333F6}" presName="hierChild4" presStyleCnt="0"/>
      <dgm:spPr/>
    </dgm:pt>
    <dgm:pt modelId="{E7549F48-23D8-8641-BA7B-B5931DB2E964}" type="pres">
      <dgm:prSet presAssocID="{5AF6A6B6-F03E-B049-B8FF-8FD0D45333F6}" presName="hierChild5" presStyleCnt="0"/>
      <dgm:spPr/>
    </dgm:pt>
    <dgm:pt modelId="{EE718B8D-089F-E048-9917-99EE4A45CA04}" type="pres">
      <dgm:prSet presAssocID="{B59229E9-1E93-374D-9767-B5A9B7BC06FA}" presName="Name28" presStyleLbl="parChTrans1D4" presStyleIdx="14" presStyleCnt="81"/>
      <dgm:spPr/>
      <dgm:t>
        <a:bodyPr/>
        <a:lstStyle/>
        <a:p>
          <a:endParaRPr lang="en-US"/>
        </a:p>
      </dgm:t>
    </dgm:pt>
    <dgm:pt modelId="{370219A4-6464-104E-A62E-884BF810FA35}" type="pres">
      <dgm:prSet presAssocID="{F475AA0C-7D12-A248-BE7C-82C2E2EB40A6}" presName="hierRoot2" presStyleCnt="0">
        <dgm:presLayoutVars>
          <dgm:hierBranch val="init"/>
        </dgm:presLayoutVars>
      </dgm:prSet>
      <dgm:spPr/>
    </dgm:pt>
    <dgm:pt modelId="{BF714336-8657-DC4D-A340-2FDED4A563D4}" type="pres">
      <dgm:prSet presAssocID="{F475AA0C-7D12-A248-BE7C-82C2E2EB40A6}" presName="rootComposite2" presStyleCnt="0"/>
      <dgm:spPr/>
    </dgm:pt>
    <dgm:pt modelId="{DF69FA43-69AC-4E49-A887-B6921BEB1C4A}" type="pres">
      <dgm:prSet presAssocID="{F475AA0C-7D12-A248-BE7C-82C2E2EB40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86582-5855-BD44-BF7D-777A08804C1D}" type="pres">
      <dgm:prSet presAssocID="{F475AA0C-7D12-A248-BE7C-82C2E2EB40A6}" presName="topArc2" presStyleLbl="parChTrans1D1" presStyleIdx="36" presStyleCnt="192"/>
      <dgm:spPr/>
    </dgm:pt>
    <dgm:pt modelId="{88C0E56E-30CE-6E4C-9E68-BA5343414786}" type="pres">
      <dgm:prSet presAssocID="{F475AA0C-7D12-A248-BE7C-82C2E2EB40A6}" presName="bottomArc2" presStyleLbl="parChTrans1D1" presStyleIdx="37" presStyleCnt="192"/>
      <dgm:spPr/>
    </dgm:pt>
    <dgm:pt modelId="{5E7ADFA4-7B6A-DD45-BB97-748AE59050FA}" type="pres">
      <dgm:prSet presAssocID="{F475AA0C-7D12-A248-BE7C-82C2E2EB40A6}" presName="topConnNode2" presStyleLbl="node4" presStyleIdx="0" presStyleCnt="0"/>
      <dgm:spPr/>
      <dgm:t>
        <a:bodyPr/>
        <a:lstStyle/>
        <a:p>
          <a:endParaRPr lang="en-US"/>
        </a:p>
      </dgm:t>
    </dgm:pt>
    <dgm:pt modelId="{594CB9C6-66AE-9E41-840A-ACAF502A378E}" type="pres">
      <dgm:prSet presAssocID="{F475AA0C-7D12-A248-BE7C-82C2E2EB40A6}" presName="hierChild4" presStyleCnt="0"/>
      <dgm:spPr/>
    </dgm:pt>
    <dgm:pt modelId="{5F1F17A4-36D9-6442-A657-00BFFDBC1B35}" type="pres">
      <dgm:prSet presAssocID="{F475AA0C-7D12-A248-BE7C-82C2E2EB40A6}" presName="hierChild5" presStyleCnt="0"/>
      <dgm:spPr/>
    </dgm:pt>
    <dgm:pt modelId="{D8EB7FAE-67A9-C344-9F0F-6CE70A67E74F}" type="pres">
      <dgm:prSet presAssocID="{73F41648-1F1F-DB41-95DC-CB9D1F926CFF}" presName="Name28" presStyleLbl="parChTrans1D4" presStyleIdx="15" presStyleCnt="81"/>
      <dgm:spPr/>
      <dgm:t>
        <a:bodyPr/>
        <a:lstStyle/>
        <a:p>
          <a:endParaRPr lang="en-US"/>
        </a:p>
      </dgm:t>
    </dgm:pt>
    <dgm:pt modelId="{4F35E9C5-0327-404D-9555-4AF8FFD65244}" type="pres">
      <dgm:prSet presAssocID="{3F1DA39D-840A-1349-AE65-A94679D3F6CC}" presName="hierRoot2" presStyleCnt="0">
        <dgm:presLayoutVars>
          <dgm:hierBranch val="init"/>
        </dgm:presLayoutVars>
      </dgm:prSet>
      <dgm:spPr/>
    </dgm:pt>
    <dgm:pt modelId="{CF8E8D6E-18BC-A648-BE9F-B3D877DC2D6C}" type="pres">
      <dgm:prSet presAssocID="{3F1DA39D-840A-1349-AE65-A94679D3F6CC}" presName="rootComposite2" presStyleCnt="0"/>
      <dgm:spPr/>
    </dgm:pt>
    <dgm:pt modelId="{8A5B5526-DF90-714E-821C-8B2B73311DA0}" type="pres">
      <dgm:prSet presAssocID="{3F1DA39D-840A-1349-AE65-A94679D3F6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2430D-9667-D346-A194-AB15639A46D9}" type="pres">
      <dgm:prSet presAssocID="{3F1DA39D-840A-1349-AE65-A94679D3F6CC}" presName="topArc2" presStyleLbl="parChTrans1D1" presStyleIdx="38" presStyleCnt="192"/>
      <dgm:spPr/>
    </dgm:pt>
    <dgm:pt modelId="{43FC2609-1F3C-864F-A3FE-43B5415B01A1}" type="pres">
      <dgm:prSet presAssocID="{3F1DA39D-840A-1349-AE65-A94679D3F6CC}" presName="bottomArc2" presStyleLbl="parChTrans1D1" presStyleIdx="39" presStyleCnt="192"/>
      <dgm:spPr/>
    </dgm:pt>
    <dgm:pt modelId="{BA40589C-BF6F-9640-99CE-21C4F84C8861}" type="pres">
      <dgm:prSet presAssocID="{3F1DA39D-840A-1349-AE65-A94679D3F6CC}" presName="topConnNode2" presStyleLbl="node4" presStyleIdx="0" presStyleCnt="0"/>
      <dgm:spPr/>
      <dgm:t>
        <a:bodyPr/>
        <a:lstStyle/>
        <a:p>
          <a:endParaRPr lang="en-US"/>
        </a:p>
      </dgm:t>
    </dgm:pt>
    <dgm:pt modelId="{E396EEE7-90C0-AD4D-864F-B44E45553768}" type="pres">
      <dgm:prSet presAssocID="{3F1DA39D-840A-1349-AE65-A94679D3F6CC}" presName="hierChild4" presStyleCnt="0"/>
      <dgm:spPr/>
    </dgm:pt>
    <dgm:pt modelId="{37569496-D35E-404E-BB10-0FC4F260A65B}" type="pres">
      <dgm:prSet presAssocID="{3F1DA39D-840A-1349-AE65-A94679D3F6CC}" presName="hierChild5" presStyleCnt="0"/>
      <dgm:spPr/>
    </dgm:pt>
    <dgm:pt modelId="{DF35BE15-3BF5-7A4F-A283-2D28CFB77AC7}" type="pres">
      <dgm:prSet presAssocID="{56DFE527-5B1A-3746-8372-56F46999A13F}" presName="Name28" presStyleLbl="parChTrans1D4" presStyleIdx="16" presStyleCnt="81"/>
      <dgm:spPr/>
      <dgm:t>
        <a:bodyPr/>
        <a:lstStyle/>
        <a:p>
          <a:endParaRPr lang="en-US"/>
        </a:p>
      </dgm:t>
    </dgm:pt>
    <dgm:pt modelId="{D74F52E1-87B9-7545-8053-B0D587748871}" type="pres">
      <dgm:prSet presAssocID="{017EE778-17A6-5F4B-A7E9-5209C52E0DB9}" presName="hierRoot2" presStyleCnt="0">
        <dgm:presLayoutVars>
          <dgm:hierBranch val="init"/>
        </dgm:presLayoutVars>
      </dgm:prSet>
      <dgm:spPr/>
    </dgm:pt>
    <dgm:pt modelId="{4CE33062-57F0-9B49-AF87-6EE3DD358D77}" type="pres">
      <dgm:prSet presAssocID="{017EE778-17A6-5F4B-A7E9-5209C52E0DB9}" presName="rootComposite2" presStyleCnt="0"/>
      <dgm:spPr/>
    </dgm:pt>
    <dgm:pt modelId="{FBE7F2B3-4743-D54A-9AD5-E3ADB3E6BD65}" type="pres">
      <dgm:prSet presAssocID="{017EE778-17A6-5F4B-A7E9-5209C52E0D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25369-9B7C-A047-A6F3-0A08DA7ED3E4}" type="pres">
      <dgm:prSet presAssocID="{017EE778-17A6-5F4B-A7E9-5209C52E0DB9}" presName="topArc2" presStyleLbl="parChTrans1D1" presStyleIdx="40" presStyleCnt="192"/>
      <dgm:spPr/>
    </dgm:pt>
    <dgm:pt modelId="{8135AB38-F1BA-C049-A53C-E9238F75B6B8}" type="pres">
      <dgm:prSet presAssocID="{017EE778-17A6-5F4B-A7E9-5209C52E0DB9}" presName="bottomArc2" presStyleLbl="parChTrans1D1" presStyleIdx="41" presStyleCnt="192"/>
      <dgm:spPr/>
    </dgm:pt>
    <dgm:pt modelId="{7641EC08-68ED-0343-9628-6E24CD3EEFC2}" type="pres">
      <dgm:prSet presAssocID="{017EE778-17A6-5F4B-A7E9-5209C52E0DB9}" presName="topConnNode2" presStyleLbl="node4" presStyleIdx="0" presStyleCnt="0"/>
      <dgm:spPr/>
      <dgm:t>
        <a:bodyPr/>
        <a:lstStyle/>
        <a:p>
          <a:endParaRPr lang="en-US"/>
        </a:p>
      </dgm:t>
    </dgm:pt>
    <dgm:pt modelId="{E1D3A284-5F26-7945-9C9E-C3B0A10A1DED}" type="pres">
      <dgm:prSet presAssocID="{017EE778-17A6-5F4B-A7E9-5209C52E0DB9}" presName="hierChild4" presStyleCnt="0"/>
      <dgm:spPr/>
    </dgm:pt>
    <dgm:pt modelId="{263E995E-E4F6-534E-BC31-CFA94B36ECFD}" type="pres">
      <dgm:prSet presAssocID="{017EE778-17A6-5F4B-A7E9-5209C52E0DB9}" presName="hierChild5" presStyleCnt="0"/>
      <dgm:spPr/>
    </dgm:pt>
    <dgm:pt modelId="{EB06FD77-8921-F644-8E81-A139444C9EA3}" type="pres">
      <dgm:prSet presAssocID="{4A1BD8E3-806A-6C4B-996A-E5110B16B249}" presName="hierChild5" presStyleCnt="0"/>
      <dgm:spPr/>
    </dgm:pt>
    <dgm:pt modelId="{08F16043-B763-2B43-814B-EB8CF8EB1A6C}" type="pres">
      <dgm:prSet presAssocID="{17B37F52-4769-1240-BE3D-A45655855F03}" presName="Name28" presStyleLbl="parChTrans1D4" presStyleIdx="17" presStyleCnt="81"/>
      <dgm:spPr/>
      <dgm:t>
        <a:bodyPr/>
        <a:lstStyle/>
        <a:p>
          <a:endParaRPr lang="en-US"/>
        </a:p>
      </dgm:t>
    </dgm:pt>
    <dgm:pt modelId="{7BA3DCFB-8A3D-2247-BE9A-4DFC5185D509}" type="pres">
      <dgm:prSet presAssocID="{83AFE2B9-CF42-864E-9862-9D89B25C5E81}" presName="hierRoot2" presStyleCnt="0">
        <dgm:presLayoutVars>
          <dgm:hierBranch val="init"/>
        </dgm:presLayoutVars>
      </dgm:prSet>
      <dgm:spPr/>
    </dgm:pt>
    <dgm:pt modelId="{B33B8151-8E84-7B4B-B030-3F505F6B0413}" type="pres">
      <dgm:prSet presAssocID="{83AFE2B9-CF42-864E-9862-9D89B25C5E81}" presName="rootComposite2" presStyleCnt="0"/>
      <dgm:spPr/>
    </dgm:pt>
    <dgm:pt modelId="{0836163C-2E21-8442-8AEF-5E24C74831CC}" type="pres">
      <dgm:prSet presAssocID="{83AFE2B9-CF42-864E-9862-9D89B25C5E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1ACC1-A24A-C349-A034-0BA6DFFA2664}" type="pres">
      <dgm:prSet presAssocID="{83AFE2B9-CF42-864E-9862-9D89B25C5E81}" presName="topArc2" presStyleLbl="parChTrans1D1" presStyleIdx="42" presStyleCnt="192"/>
      <dgm:spPr/>
    </dgm:pt>
    <dgm:pt modelId="{62778658-C36B-694F-8F6B-02E88183A239}" type="pres">
      <dgm:prSet presAssocID="{83AFE2B9-CF42-864E-9862-9D89B25C5E81}" presName="bottomArc2" presStyleLbl="parChTrans1D1" presStyleIdx="43" presStyleCnt="192"/>
      <dgm:spPr/>
    </dgm:pt>
    <dgm:pt modelId="{139280B3-DFA2-C247-B51F-A99DA7910D51}" type="pres">
      <dgm:prSet presAssocID="{83AFE2B9-CF42-864E-9862-9D89B25C5E81}" presName="topConnNode2" presStyleLbl="node4" presStyleIdx="0" presStyleCnt="0"/>
      <dgm:spPr/>
      <dgm:t>
        <a:bodyPr/>
        <a:lstStyle/>
        <a:p>
          <a:endParaRPr lang="en-US"/>
        </a:p>
      </dgm:t>
    </dgm:pt>
    <dgm:pt modelId="{F5ADA396-DBA3-D94D-B664-A262FF95D5D8}" type="pres">
      <dgm:prSet presAssocID="{83AFE2B9-CF42-864E-9862-9D89B25C5E81}" presName="hierChild4" presStyleCnt="0"/>
      <dgm:spPr/>
    </dgm:pt>
    <dgm:pt modelId="{F67A365A-1296-A041-92B2-BE419AEBFD1E}" type="pres">
      <dgm:prSet presAssocID="{F83AA936-031B-594E-998B-9B7AB691FE95}" presName="Name28" presStyleLbl="parChTrans1D4" presStyleIdx="18" presStyleCnt="81"/>
      <dgm:spPr/>
      <dgm:t>
        <a:bodyPr/>
        <a:lstStyle/>
        <a:p>
          <a:endParaRPr lang="en-US"/>
        </a:p>
      </dgm:t>
    </dgm:pt>
    <dgm:pt modelId="{ADDCC453-8586-6B45-B4BE-FFD56B1F97AD}" type="pres">
      <dgm:prSet presAssocID="{EE228C55-8799-C849-9935-6F3E73B8239D}" presName="hierRoot2" presStyleCnt="0">
        <dgm:presLayoutVars>
          <dgm:hierBranch val="init"/>
        </dgm:presLayoutVars>
      </dgm:prSet>
      <dgm:spPr/>
    </dgm:pt>
    <dgm:pt modelId="{38C208B2-DAD1-CA46-BED2-66FA6B826E69}" type="pres">
      <dgm:prSet presAssocID="{EE228C55-8799-C849-9935-6F3E73B8239D}" presName="rootComposite2" presStyleCnt="0"/>
      <dgm:spPr/>
    </dgm:pt>
    <dgm:pt modelId="{58F23A0F-8676-854D-9EB2-C761FAB3F863}" type="pres">
      <dgm:prSet presAssocID="{EE228C55-8799-C849-9935-6F3E73B823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D558F-0C91-FE44-9604-E3D4A5787D67}" type="pres">
      <dgm:prSet presAssocID="{EE228C55-8799-C849-9935-6F3E73B8239D}" presName="topArc2" presStyleLbl="parChTrans1D1" presStyleIdx="44" presStyleCnt="192"/>
      <dgm:spPr/>
    </dgm:pt>
    <dgm:pt modelId="{73354B2A-D505-AA46-825D-CCB245D9A6E3}" type="pres">
      <dgm:prSet presAssocID="{EE228C55-8799-C849-9935-6F3E73B8239D}" presName="bottomArc2" presStyleLbl="parChTrans1D1" presStyleIdx="45" presStyleCnt="192"/>
      <dgm:spPr/>
    </dgm:pt>
    <dgm:pt modelId="{AC0E55DE-A04B-7849-8AD4-3D7836F328F8}" type="pres">
      <dgm:prSet presAssocID="{EE228C55-8799-C849-9935-6F3E73B8239D}" presName="topConnNode2" presStyleLbl="node4" presStyleIdx="0" presStyleCnt="0"/>
      <dgm:spPr/>
      <dgm:t>
        <a:bodyPr/>
        <a:lstStyle/>
        <a:p>
          <a:endParaRPr lang="en-US"/>
        </a:p>
      </dgm:t>
    </dgm:pt>
    <dgm:pt modelId="{5E170AD3-3C17-E747-B912-1EDC35320453}" type="pres">
      <dgm:prSet presAssocID="{EE228C55-8799-C849-9935-6F3E73B8239D}" presName="hierChild4" presStyleCnt="0"/>
      <dgm:spPr/>
    </dgm:pt>
    <dgm:pt modelId="{D0E7C95F-3C0D-154C-9890-985B23F85D31}" type="pres">
      <dgm:prSet presAssocID="{EE228C55-8799-C849-9935-6F3E73B8239D}" presName="hierChild5" presStyleCnt="0"/>
      <dgm:spPr/>
    </dgm:pt>
    <dgm:pt modelId="{07BD7CEF-5CE1-3D40-AE46-60E91E8DE565}" type="pres">
      <dgm:prSet presAssocID="{83AFE2B9-CF42-864E-9862-9D89B25C5E81}" presName="hierChild5" presStyleCnt="0"/>
      <dgm:spPr/>
    </dgm:pt>
    <dgm:pt modelId="{C5DBA2FD-67AF-A447-A5A6-9FDA5F9E1BA5}" type="pres">
      <dgm:prSet presAssocID="{F09A7255-14D1-FE43-AAA4-C82F4FB12135}" presName="hierChild5" presStyleCnt="0"/>
      <dgm:spPr/>
    </dgm:pt>
    <dgm:pt modelId="{A2F597DC-0A62-1D42-B255-EA2DF0AA15B4}" type="pres">
      <dgm:prSet presAssocID="{C084FD09-12DB-E34D-ADE0-FB432E74E05E}" presName="Name28" presStyleLbl="parChTrans1D4" presStyleIdx="19" presStyleCnt="81"/>
      <dgm:spPr/>
      <dgm:t>
        <a:bodyPr/>
        <a:lstStyle/>
        <a:p>
          <a:endParaRPr lang="en-US"/>
        </a:p>
      </dgm:t>
    </dgm:pt>
    <dgm:pt modelId="{E96558E9-8730-DB4D-91EC-47DD40463C24}" type="pres">
      <dgm:prSet presAssocID="{B3268CF7-66DF-234B-87FC-72B22AFB847A}" presName="hierRoot2" presStyleCnt="0">
        <dgm:presLayoutVars>
          <dgm:hierBranch val="init"/>
        </dgm:presLayoutVars>
      </dgm:prSet>
      <dgm:spPr/>
    </dgm:pt>
    <dgm:pt modelId="{E0D18918-D2F8-2844-A844-7BBB2624F0CA}" type="pres">
      <dgm:prSet presAssocID="{B3268CF7-66DF-234B-87FC-72B22AFB847A}" presName="rootComposite2" presStyleCnt="0"/>
      <dgm:spPr/>
    </dgm:pt>
    <dgm:pt modelId="{711AE07C-C42D-8843-9A37-850AAE14854D}" type="pres">
      <dgm:prSet presAssocID="{B3268CF7-66DF-234B-87FC-72B22AFB84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E2A5C-2C48-B445-8678-09F214DECEFD}" type="pres">
      <dgm:prSet presAssocID="{B3268CF7-66DF-234B-87FC-72B22AFB847A}" presName="topArc2" presStyleLbl="parChTrans1D1" presStyleIdx="46" presStyleCnt="192"/>
      <dgm:spPr/>
    </dgm:pt>
    <dgm:pt modelId="{AA21CCB2-9830-DA46-9B2B-26353959439B}" type="pres">
      <dgm:prSet presAssocID="{B3268CF7-66DF-234B-87FC-72B22AFB847A}" presName="bottomArc2" presStyleLbl="parChTrans1D1" presStyleIdx="47" presStyleCnt="192"/>
      <dgm:spPr/>
    </dgm:pt>
    <dgm:pt modelId="{DE405683-A9CA-7247-BC2D-C722A5D21F22}" type="pres">
      <dgm:prSet presAssocID="{B3268CF7-66DF-234B-87FC-72B22AFB847A}" presName="topConnNode2" presStyleLbl="node4" presStyleIdx="0" presStyleCnt="0"/>
      <dgm:spPr/>
      <dgm:t>
        <a:bodyPr/>
        <a:lstStyle/>
        <a:p>
          <a:endParaRPr lang="en-US"/>
        </a:p>
      </dgm:t>
    </dgm:pt>
    <dgm:pt modelId="{2C8BFC47-634B-8E4D-944F-0F449ED88B62}" type="pres">
      <dgm:prSet presAssocID="{B3268CF7-66DF-234B-87FC-72B22AFB847A}" presName="hierChild4" presStyleCnt="0"/>
      <dgm:spPr/>
    </dgm:pt>
    <dgm:pt modelId="{FFC8B27C-5F1A-5343-838B-50E5E7A2E50B}" type="pres">
      <dgm:prSet presAssocID="{432174A1-F0D5-C54B-8036-A4539947DBD5}" presName="Name28" presStyleLbl="parChTrans1D4" presStyleIdx="20" presStyleCnt="81"/>
      <dgm:spPr/>
      <dgm:t>
        <a:bodyPr/>
        <a:lstStyle/>
        <a:p>
          <a:endParaRPr lang="en-US"/>
        </a:p>
      </dgm:t>
    </dgm:pt>
    <dgm:pt modelId="{9094FF53-811D-E843-952B-60B2C3E555D0}" type="pres">
      <dgm:prSet presAssocID="{EBDF6938-7BF6-0A4E-8519-9C92197B04AB}" presName="hierRoot2" presStyleCnt="0">
        <dgm:presLayoutVars>
          <dgm:hierBranch val="init"/>
        </dgm:presLayoutVars>
      </dgm:prSet>
      <dgm:spPr/>
    </dgm:pt>
    <dgm:pt modelId="{1840520D-4566-1C45-9E9B-B5B6A7A757C2}" type="pres">
      <dgm:prSet presAssocID="{EBDF6938-7BF6-0A4E-8519-9C92197B04AB}" presName="rootComposite2" presStyleCnt="0"/>
      <dgm:spPr/>
    </dgm:pt>
    <dgm:pt modelId="{D8615879-4FE5-454D-AD82-37DF6702D6BB}" type="pres">
      <dgm:prSet presAssocID="{EBDF6938-7BF6-0A4E-8519-9C92197B04A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2E459-0C57-D940-8CD7-7B694470449D}" type="pres">
      <dgm:prSet presAssocID="{EBDF6938-7BF6-0A4E-8519-9C92197B04AB}" presName="topArc2" presStyleLbl="parChTrans1D1" presStyleIdx="48" presStyleCnt="192"/>
      <dgm:spPr/>
    </dgm:pt>
    <dgm:pt modelId="{68A7A00B-98CC-E04F-B371-6A732EC3BCD0}" type="pres">
      <dgm:prSet presAssocID="{EBDF6938-7BF6-0A4E-8519-9C92197B04AB}" presName="bottomArc2" presStyleLbl="parChTrans1D1" presStyleIdx="49" presStyleCnt="192"/>
      <dgm:spPr/>
    </dgm:pt>
    <dgm:pt modelId="{5D092C69-B6AC-FF47-A224-CD3C730BF44F}" type="pres">
      <dgm:prSet presAssocID="{EBDF6938-7BF6-0A4E-8519-9C92197B04AB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B779D-00FE-C54C-88C4-31E9447A9568}" type="pres">
      <dgm:prSet presAssocID="{EBDF6938-7BF6-0A4E-8519-9C92197B04AB}" presName="hierChild4" presStyleCnt="0"/>
      <dgm:spPr/>
    </dgm:pt>
    <dgm:pt modelId="{C0E0C330-0616-6F4C-AA90-01D1BEBF87C7}" type="pres">
      <dgm:prSet presAssocID="{EBDF6938-7BF6-0A4E-8519-9C92197B04AB}" presName="hierChild5" presStyleCnt="0"/>
      <dgm:spPr/>
    </dgm:pt>
    <dgm:pt modelId="{DAB98BFC-7674-8F44-82F9-6DAB5BA83225}" type="pres">
      <dgm:prSet presAssocID="{5AD0545A-87FA-B04F-BCC8-4F2792FBE5F6}" presName="Name28" presStyleLbl="parChTrans1D4" presStyleIdx="21" presStyleCnt="81"/>
      <dgm:spPr/>
      <dgm:t>
        <a:bodyPr/>
        <a:lstStyle/>
        <a:p>
          <a:endParaRPr lang="en-US"/>
        </a:p>
      </dgm:t>
    </dgm:pt>
    <dgm:pt modelId="{CCD4B002-4602-0E42-94D9-BC0B79B615BA}" type="pres">
      <dgm:prSet presAssocID="{67A5E0DD-588D-FB40-90D6-78C6D7D27436}" presName="hierRoot2" presStyleCnt="0">
        <dgm:presLayoutVars>
          <dgm:hierBranch val="init"/>
        </dgm:presLayoutVars>
      </dgm:prSet>
      <dgm:spPr/>
    </dgm:pt>
    <dgm:pt modelId="{8277FAE6-A3BA-3443-99E3-0E1744C75844}" type="pres">
      <dgm:prSet presAssocID="{67A5E0DD-588D-FB40-90D6-78C6D7D27436}" presName="rootComposite2" presStyleCnt="0"/>
      <dgm:spPr/>
    </dgm:pt>
    <dgm:pt modelId="{DB831440-752A-3445-A38D-20E885BFC50E}" type="pres">
      <dgm:prSet presAssocID="{67A5E0DD-588D-FB40-90D6-78C6D7D274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30124-C065-2D44-8916-AE7B9B10CA79}" type="pres">
      <dgm:prSet presAssocID="{67A5E0DD-588D-FB40-90D6-78C6D7D27436}" presName="topArc2" presStyleLbl="parChTrans1D1" presStyleIdx="50" presStyleCnt="192"/>
      <dgm:spPr/>
    </dgm:pt>
    <dgm:pt modelId="{ACBC8F29-0852-9243-B344-1B8692FF94F4}" type="pres">
      <dgm:prSet presAssocID="{67A5E0DD-588D-FB40-90D6-78C6D7D27436}" presName="bottomArc2" presStyleLbl="parChTrans1D1" presStyleIdx="51" presStyleCnt="192"/>
      <dgm:spPr/>
    </dgm:pt>
    <dgm:pt modelId="{B0C65B41-98B7-1D48-B9AB-34CAB2AE4A44}" type="pres">
      <dgm:prSet presAssocID="{67A5E0DD-588D-FB40-90D6-78C6D7D27436}" presName="topConnNode2" presStyleLbl="node4" presStyleIdx="0" presStyleCnt="0"/>
      <dgm:spPr/>
      <dgm:t>
        <a:bodyPr/>
        <a:lstStyle/>
        <a:p>
          <a:endParaRPr lang="en-US"/>
        </a:p>
      </dgm:t>
    </dgm:pt>
    <dgm:pt modelId="{730EFA22-6D18-244D-B59C-5C513FB06129}" type="pres">
      <dgm:prSet presAssocID="{67A5E0DD-588D-FB40-90D6-78C6D7D27436}" presName="hierChild4" presStyleCnt="0"/>
      <dgm:spPr/>
    </dgm:pt>
    <dgm:pt modelId="{8B82D0EA-79C7-B84B-B74A-368C09018399}" type="pres">
      <dgm:prSet presAssocID="{67A5E0DD-588D-FB40-90D6-78C6D7D27436}" presName="hierChild5" presStyleCnt="0"/>
      <dgm:spPr/>
    </dgm:pt>
    <dgm:pt modelId="{2B238953-8CE6-5641-AA7C-0AA1764DEBD4}" type="pres">
      <dgm:prSet presAssocID="{C0EA345E-E1B7-2C42-8810-8EE1537E134A}" presName="Name28" presStyleLbl="parChTrans1D4" presStyleIdx="22" presStyleCnt="81"/>
      <dgm:spPr/>
      <dgm:t>
        <a:bodyPr/>
        <a:lstStyle/>
        <a:p>
          <a:endParaRPr lang="en-US"/>
        </a:p>
      </dgm:t>
    </dgm:pt>
    <dgm:pt modelId="{4922A23E-BB02-1E43-BFF4-3897F156CA91}" type="pres">
      <dgm:prSet presAssocID="{13CC7EBB-3CA6-DE48-B5C4-203103213D9A}" presName="hierRoot2" presStyleCnt="0">
        <dgm:presLayoutVars>
          <dgm:hierBranch val="init"/>
        </dgm:presLayoutVars>
      </dgm:prSet>
      <dgm:spPr/>
    </dgm:pt>
    <dgm:pt modelId="{01C75852-77DC-C045-84EC-94BAB2929E65}" type="pres">
      <dgm:prSet presAssocID="{13CC7EBB-3CA6-DE48-B5C4-203103213D9A}" presName="rootComposite2" presStyleCnt="0"/>
      <dgm:spPr/>
    </dgm:pt>
    <dgm:pt modelId="{5DAA0E1F-E35A-3F41-98B9-6C22CC301386}" type="pres">
      <dgm:prSet presAssocID="{13CC7EBB-3CA6-DE48-B5C4-203103213D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5B195-AB74-B44A-896A-ACF508BBBEFE}" type="pres">
      <dgm:prSet presAssocID="{13CC7EBB-3CA6-DE48-B5C4-203103213D9A}" presName="topArc2" presStyleLbl="parChTrans1D1" presStyleIdx="52" presStyleCnt="192"/>
      <dgm:spPr/>
    </dgm:pt>
    <dgm:pt modelId="{B399F2B1-8E92-AF40-B268-92EEDDDD99CE}" type="pres">
      <dgm:prSet presAssocID="{13CC7EBB-3CA6-DE48-B5C4-203103213D9A}" presName="bottomArc2" presStyleLbl="parChTrans1D1" presStyleIdx="53" presStyleCnt="192"/>
      <dgm:spPr/>
    </dgm:pt>
    <dgm:pt modelId="{37C5BAA3-B1AA-5F42-86FE-9AF81FC79C9C}" type="pres">
      <dgm:prSet presAssocID="{13CC7EBB-3CA6-DE48-B5C4-203103213D9A}" presName="topConnNode2" presStyleLbl="node4" presStyleIdx="0" presStyleCnt="0"/>
      <dgm:spPr/>
      <dgm:t>
        <a:bodyPr/>
        <a:lstStyle/>
        <a:p>
          <a:endParaRPr lang="en-US"/>
        </a:p>
      </dgm:t>
    </dgm:pt>
    <dgm:pt modelId="{189F3470-8C61-E542-A4EA-17C1B04EF5DF}" type="pres">
      <dgm:prSet presAssocID="{13CC7EBB-3CA6-DE48-B5C4-203103213D9A}" presName="hierChild4" presStyleCnt="0"/>
      <dgm:spPr/>
    </dgm:pt>
    <dgm:pt modelId="{D315BA0E-D160-404C-903C-D04F42FE3319}" type="pres">
      <dgm:prSet presAssocID="{13CC7EBB-3CA6-DE48-B5C4-203103213D9A}" presName="hierChild5" presStyleCnt="0"/>
      <dgm:spPr/>
    </dgm:pt>
    <dgm:pt modelId="{680105A5-BA6A-984A-BF17-F7C3FBFA81E2}" type="pres">
      <dgm:prSet presAssocID="{B3268CF7-66DF-234B-87FC-72B22AFB847A}" presName="hierChild5" presStyleCnt="0"/>
      <dgm:spPr/>
    </dgm:pt>
    <dgm:pt modelId="{43CD3916-FE34-CD4D-A78C-415E63FB2417}" type="pres">
      <dgm:prSet presAssocID="{7ECCB9DC-866A-0C4B-9BEB-A1FD3F928CE7}" presName="Name28" presStyleLbl="parChTrans1D4" presStyleIdx="23" presStyleCnt="81"/>
      <dgm:spPr/>
      <dgm:t>
        <a:bodyPr/>
        <a:lstStyle/>
        <a:p>
          <a:endParaRPr lang="en-US"/>
        </a:p>
      </dgm:t>
    </dgm:pt>
    <dgm:pt modelId="{CF9115ED-DED2-444C-9AAF-2293CE754D2A}" type="pres">
      <dgm:prSet presAssocID="{ABD2937A-0AC9-554E-844E-4C32448D5794}" presName="hierRoot2" presStyleCnt="0">
        <dgm:presLayoutVars>
          <dgm:hierBranch val="init"/>
        </dgm:presLayoutVars>
      </dgm:prSet>
      <dgm:spPr/>
    </dgm:pt>
    <dgm:pt modelId="{FD0F9209-BE17-9C40-8436-1D7417DF79F1}" type="pres">
      <dgm:prSet presAssocID="{ABD2937A-0AC9-554E-844E-4C32448D5794}" presName="rootComposite2" presStyleCnt="0"/>
      <dgm:spPr/>
    </dgm:pt>
    <dgm:pt modelId="{66BCB623-60E6-2545-9119-6B9877B43224}" type="pres">
      <dgm:prSet presAssocID="{ABD2937A-0AC9-554E-844E-4C32448D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7483-DA66-6040-A1BE-B2EDE7C1B1D7}" type="pres">
      <dgm:prSet presAssocID="{ABD2937A-0AC9-554E-844E-4C32448D5794}" presName="topArc2" presStyleLbl="parChTrans1D1" presStyleIdx="54" presStyleCnt="192"/>
      <dgm:spPr/>
    </dgm:pt>
    <dgm:pt modelId="{E95E5135-C2FE-FD42-84A1-9A7A84E4D123}" type="pres">
      <dgm:prSet presAssocID="{ABD2937A-0AC9-554E-844E-4C32448D5794}" presName="bottomArc2" presStyleLbl="parChTrans1D1" presStyleIdx="55" presStyleCnt="192"/>
      <dgm:spPr/>
    </dgm:pt>
    <dgm:pt modelId="{7EA220ED-26A5-0F42-B2BE-E93E00EC9E9E}" type="pres">
      <dgm:prSet presAssocID="{ABD2937A-0AC9-554E-844E-4C32448D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7FB07C4F-BBCF-3D46-80E9-D5C1DB96E414}" type="pres">
      <dgm:prSet presAssocID="{ABD2937A-0AC9-554E-844E-4C32448D5794}" presName="hierChild4" presStyleCnt="0"/>
      <dgm:spPr/>
    </dgm:pt>
    <dgm:pt modelId="{176F4C20-DE55-7E4B-92AD-8A5F42521294}" type="pres">
      <dgm:prSet presAssocID="{3660A04E-2465-BE4C-9AD3-C63E990C5876}" presName="Name28" presStyleLbl="parChTrans1D4" presStyleIdx="24" presStyleCnt="81"/>
      <dgm:spPr/>
      <dgm:t>
        <a:bodyPr/>
        <a:lstStyle/>
        <a:p>
          <a:endParaRPr lang="en-US"/>
        </a:p>
      </dgm:t>
    </dgm:pt>
    <dgm:pt modelId="{BDAE55FD-BE3C-354A-946D-5CAD36D2F244}" type="pres">
      <dgm:prSet presAssocID="{25D0FCE7-F922-1D47-8DC9-654624E5FFF6}" presName="hierRoot2" presStyleCnt="0">
        <dgm:presLayoutVars>
          <dgm:hierBranch val="init"/>
        </dgm:presLayoutVars>
      </dgm:prSet>
      <dgm:spPr/>
    </dgm:pt>
    <dgm:pt modelId="{566DD79C-3EF5-054B-904C-36E2A875B4A3}" type="pres">
      <dgm:prSet presAssocID="{25D0FCE7-F922-1D47-8DC9-654624E5FFF6}" presName="rootComposite2" presStyleCnt="0"/>
      <dgm:spPr/>
    </dgm:pt>
    <dgm:pt modelId="{74EDD514-A813-EF4C-8772-A7FA3A2B6B06}" type="pres">
      <dgm:prSet presAssocID="{25D0FCE7-F922-1D47-8DC9-654624E5FF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CE2-0745-0A4E-A195-52C387C4E1AB}" type="pres">
      <dgm:prSet presAssocID="{25D0FCE7-F922-1D47-8DC9-654624E5FFF6}" presName="topArc2" presStyleLbl="parChTrans1D1" presStyleIdx="56" presStyleCnt="192"/>
      <dgm:spPr/>
    </dgm:pt>
    <dgm:pt modelId="{7D3ED48F-BFAA-C645-8744-A5C940FDB34A}" type="pres">
      <dgm:prSet presAssocID="{25D0FCE7-F922-1D47-8DC9-654624E5FFF6}" presName="bottomArc2" presStyleLbl="parChTrans1D1" presStyleIdx="57" presStyleCnt="192"/>
      <dgm:spPr/>
    </dgm:pt>
    <dgm:pt modelId="{CF23A531-D668-544D-B5B0-8E3665184C41}" type="pres">
      <dgm:prSet presAssocID="{25D0FCE7-F922-1D47-8DC9-654624E5FFF6}" presName="topConnNode2" presStyleLbl="node4" presStyleIdx="0" presStyleCnt="0"/>
      <dgm:spPr/>
      <dgm:t>
        <a:bodyPr/>
        <a:lstStyle/>
        <a:p>
          <a:endParaRPr lang="en-US"/>
        </a:p>
      </dgm:t>
    </dgm:pt>
    <dgm:pt modelId="{CA062848-BE37-4343-9E39-876F3D8D4D8A}" type="pres">
      <dgm:prSet presAssocID="{25D0FCE7-F922-1D47-8DC9-654624E5FFF6}" presName="hierChild4" presStyleCnt="0"/>
      <dgm:spPr/>
    </dgm:pt>
    <dgm:pt modelId="{2AA705DB-BA27-C440-95F8-7B50E94D740E}" type="pres">
      <dgm:prSet presAssocID="{25D0FCE7-F922-1D47-8DC9-654624E5FFF6}" presName="hierChild5" presStyleCnt="0"/>
      <dgm:spPr/>
    </dgm:pt>
    <dgm:pt modelId="{F6D01B12-5760-7745-98DF-5E0619F26F17}" type="pres">
      <dgm:prSet presAssocID="{BA34A1DE-3436-4A40-8712-CFDFD514705B}" presName="Name28" presStyleLbl="parChTrans1D4" presStyleIdx="25" presStyleCnt="81"/>
      <dgm:spPr/>
      <dgm:t>
        <a:bodyPr/>
        <a:lstStyle/>
        <a:p>
          <a:endParaRPr lang="en-US"/>
        </a:p>
      </dgm:t>
    </dgm:pt>
    <dgm:pt modelId="{EAC6B2FB-F294-3D40-81AC-1C7572D41325}" type="pres">
      <dgm:prSet presAssocID="{4EA10241-A278-CF4D-9381-9EAF7ED4363A}" presName="hierRoot2" presStyleCnt="0">
        <dgm:presLayoutVars>
          <dgm:hierBranch val="init"/>
        </dgm:presLayoutVars>
      </dgm:prSet>
      <dgm:spPr/>
    </dgm:pt>
    <dgm:pt modelId="{600662D3-851F-E842-BB1D-134EE068FEC0}" type="pres">
      <dgm:prSet presAssocID="{4EA10241-A278-CF4D-9381-9EAF7ED4363A}" presName="rootComposite2" presStyleCnt="0"/>
      <dgm:spPr/>
    </dgm:pt>
    <dgm:pt modelId="{C60E5110-1EAD-FD45-8588-E60C02F3F669}" type="pres">
      <dgm:prSet presAssocID="{4EA10241-A278-CF4D-9381-9EAF7ED436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66BDC-8430-0B46-BD4A-F530B6148E27}" type="pres">
      <dgm:prSet presAssocID="{4EA10241-A278-CF4D-9381-9EAF7ED4363A}" presName="topArc2" presStyleLbl="parChTrans1D1" presStyleIdx="58" presStyleCnt="192"/>
      <dgm:spPr/>
    </dgm:pt>
    <dgm:pt modelId="{027E5132-491E-7F4C-BABB-762B33243692}" type="pres">
      <dgm:prSet presAssocID="{4EA10241-A278-CF4D-9381-9EAF7ED4363A}" presName="bottomArc2" presStyleLbl="parChTrans1D1" presStyleIdx="59" presStyleCnt="192"/>
      <dgm:spPr/>
    </dgm:pt>
    <dgm:pt modelId="{25783E00-06E3-014F-949A-6DB4CA666ABA}" type="pres">
      <dgm:prSet presAssocID="{4EA10241-A278-CF4D-9381-9EAF7ED4363A}" presName="topConnNode2" presStyleLbl="node4" presStyleIdx="0" presStyleCnt="0"/>
      <dgm:spPr/>
      <dgm:t>
        <a:bodyPr/>
        <a:lstStyle/>
        <a:p>
          <a:endParaRPr lang="en-US"/>
        </a:p>
      </dgm:t>
    </dgm:pt>
    <dgm:pt modelId="{8724A1A6-FD24-DD4D-A2BC-8AEAD32FD978}" type="pres">
      <dgm:prSet presAssocID="{4EA10241-A278-CF4D-9381-9EAF7ED4363A}" presName="hierChild4" presStyleCnt="0"/>
      <dgm:spPr/>
    </dgm:pt>
    <dgm:pt modelId="{EEF2A124-574D-9D4B-8211-C65124FBE94B}" type="pres">
      <dgm:prSet presAssocID="{4EA10241-A278-CF4D-9381-9EAF7ED4363A}" presName="hierChild5" presStyleCnt="0"/>
      <dgm:spPr/>
    </dgm:pt>
    <dgm:pt modelId="{630A3076-92A4-C641-A5FD-7CE2C294689B}" type="pres">
      <dgm:prSet presAssocID="{5E06F365-415D-3345-8774-75EFF8BE6C7F}" presName="Name28" presStyleLbl="parChTrans1D4" presStyleIdx="26" presStyleCnt="81"/>
      <dgm:spPr/>
      <dgm:t>
        <a:bodyPr/>
        <a:lstStyle/>
        <a:p>
          <a:endParaRPr lang="en-US"/>
        </a:p>
      </dgm:t>
    </dgm:pt>
    <dgm:pt modelId="{6E39F5A6-023D-154F-8C4D-7B5AD145BE0D}" type="pres">
      <dgm:prSet presAssocID="{1C852A72-B1BF-6F45-9025-DCFCFC461F2F}" presName="hierRoot2" presStyleCnt="0">
        <dgm:presLayoutVars>
          <dgm:hierBranch val="init"/>
        </dgm:presLayoutVars>
      </dgm:prSet>
      <dgm:spPr/>
    </dgm:pt>
    <dgm:pt modelId="{26DBE3A1-9B29-E944-BCE0-B62137FDAEB1}" type="pres">
      <dgm:prSet presAssocID="{1C852A72-B1BF-6F45-9025-DCFCFC461F2F}" presName="rootComposite2" presStyleCnt="0"/>
      <dgm:spPr/>
    </dgm:pt>
    <dgm:pt modelId="{5AF31C02-B106-0D45-9484-527CF4F3CEBE}" type="pres">
      <dgm:prSet presAssocID="{1C852A72-B1BF-6F45-9025-DCFCFC461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7A163-FFF5-C349-A82E-213CC079D8C5}" type="pres">
      <dgm:prSet presAssocID="{1C852A72-B1BF-6F45-9025-DCFCFC461F2F}" presName="topArc2" presStyleLbl="parChTrans1D1" presStyleIdx="60" presStyleCnt="192"/>
      <dgm:spPr/>
    </dgm:pt>
    <dgm:pt modelId="{8EA71E4E-0541-D64C-99FD-79456214F551}" type="pres">
      <dgm:prSet presAssocID="{1C852A72-B1BF-6F45-9025-DCFCFC461F2F}" presName="bottomArc2" presStyleLbl="parChTrans1D1" presStyleIdx="61" presStyleCnt="192"/>
      <dgm:spPr/>
    </dgm:pt>
    <dgm:pt modelId="{678980FE-5E9E-774F-A1F8-521837028527}" type="pres">
      <dgm:prSet presAssocID="{1C852A72-B1BF-6F45-9025-DCFCFC461F2F}" presName="topConnNode2" presStyleLbl="node4" presStyleIdx="0" presStyleCnt="0"/>
      <dgm:spPr/>
      <dgm:t>
        <a:bodyPr/>
        <a:lstStyle/>
        <a:p>
          <a:endParaRPr lang="en-US"/>
        </a:p>
      </dgm:t>
    </dgm:pt>
    <dgm:pt modelId="{9D9BFBA3-CEC4-0F4D-B1F8-EB73D55789D6}" type="pres">
      <dgm:prSet presAssocID="{1C852A72-B1BF-6F45-9025-DCFCFC461F2F}" presName="hierChild4" presStyleCnt="0"/>
      <dgm:spPr/>
    </dgm:pt>
    <dgm:pt modelId="{5A06594D-5583-2148-BA4F-E8119745C3FC}" type="pres">
      <dgm:prSet presAssocID="{1C852A72-B1BF-6F45-9025-DCFCFC461F2F}" presName="hierChild5" presStyleCnt="0"/>
      <dgm:spPr/>
    </dgm:pt>
    <dgm:pt modelId="{FEA8C2B3-372E-D044-B762-1A836DB94630}" type="pres">
      <dgm:prSet presAssocID="{ABD2937A-0AC9-554E-844E-4C32448D5794}" presName="hierChild5" presStyleCnt="0"/>
      <dgm:spPr/>
    </dgm:pt>
    <dgm:pt modelId="{F91B62FF-E98E-8049-9E04-15A6F67CE461}" type="pres">
      <dgm:prSet presAssocID="{5BAA83D1-5D04-F843-93CA-7681264A3460}" presName="hierChild5" presStyleCnt="0"/>
      <dgm:spPr/>
    </dgm:pt>
    <dgm:pt modelId="{58484DAF-59F1-454C-B3FF-E7143CA7E9B8}" type="pres">
      <dgm:prSet presAssocID="{21242BB6-D6D3-9F41-AC58-3D28999A0388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E601FF87-3B27-B242-8AB3-626C24B2AC15}" type="pres">
      <dgm:prSet presAssocID="{253F0849-F669-5840-96CB-0FCC0C9DA82E}" presName="hierRoot2" presStyleCnt="0">
        <dgm:presLayoutVars>
          <dgm:hierBranch val="init"/>
        </dgm:presLayoutVars>
      </dgm:prSet>
      <dgm:spPr/>
    </dgm:pt>
    <dgm:pt modelId="{E23F7F22-4D46-9F47-845D-45D0BBEA51D3}" type="pres">
      <dgm:prSet presAssocID="{253F0849-F669-5840-96CB-0FCC0C9DA82E}" presName="rootComposite2" presStyleCnt="0"/>
      <dgm:spPr/>
    </dgm:pt>
    <dgm:pt modelId="{CDF5BEA5-9B56-4D48-B76D-590357FF3C0D}" type="pres">
      <dgm:prSet presAssocID="{253F0849-F669-5840-96CB-0FCC0C9DA8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CD136-7566-6245-B333-ACE89FFDD8B8}" type="pres">
      <dgm:prSet presAssocID="{253F0849-F669-5840-96CB-0FCC0C9DA82E}" presName="topArc2" presStyleLbl="parChTrans1D1" presStyleIdx="62" presStyleCnt="192"/>
      <dgm:spPr/>
    </dgm:pt>
    <dgm:pt modelId="{D58C95C0-BED8-294A-A68A-6753F9A0962C}" type="pres">
      <dgm:prSet presAssocID="{253F0849-F669-5840-96CB-0FCC0C9DA82E}" presName="bottomArc2" presStyleLbl="parChTrans1D1" presStyleIdx="63" presStyleCnt="192"/>
      <dgm:spPr/>
    </dgm:pt>
    <dgm:pt modelId="{477F3684-BF7B-A44B-A641-3300E6D3D828}" type="pres">
      <dgm:prSet presAssocID="{253F0849-F669-5840-96CB-0FCC0C9DA82E}" presName="topConnNode2" presStyleLbl="node3" presStyleIdx="0" presStyleCnt="0"/>
      <dgm:spPr/>
      <dgm:t>
        <a:bodyPr/>
        <a:lstStyle/>
        <a:p>
          <a:endParaRPr lang="en-US"/>
        </a:p>
      </dgm:t>
    </dgm:pt>
    <dgm:pt modelId="{20E20309-2886-4C42-9CE2-B142F7E92B0E}" type="pres">
      <dgm:prSet presAssocID="{253F0849-F669-5840-96CB-0FCC0C9DA82E}" presName="hierChild4" presStyleCnt="0"/>
      <dgm:spPr/>
    </dgm:pt>
    <dgm:pt modelId="{2FD7F0F6-0BA7-DE40-B8C8-D7DD67311255}" type="pres">
      <dgm:prSet presAssocID="{E25151E6-765F-444D-AEB6-4F2B8359C4C1}" presName="Name28" presStyleLbl="parChTrans1D4" presStyleIdx="27" presStyleCnt="81"/>
      <dgm:spPr/>
      <dgm:t>
        <a:bodyPr/>
        <a:lstStyle/>
        <a:p>
          <a:endParaRPr lang="en-US"/>
        </a:p>
      </dgm:t>
    </dgm:pt>
    <dgm:pt modelId="{4FAC0DA3-F5C7-434E-874F-F91F7E269E6E}" type="pres">
      <dgm:prSet presAssocID="{2E0E47A9-3E3A-D447-86F0-9D03D5311D61}" presName="hierRoot2" presStyleCnt="0">
        <dgm:presLayoutVars>
          <dgm:hierBranch val="init"/>
        </dgm:presLayoutVars>
      </dgm:prSet>
      <dgm:spPr/>
    </dgm:pt>
    <dgm:pt modelId="{EAEE1D35-4E6F-2249-9F81-7DD59ED2B0F8}" type="pres">
      <dgm:prSet presAssocID="{2E0E47A9-3E3A-D447-86F0-9D03D5311D61}" presName="rootComposite2" presStyleCnt="0"/>
      <dgm:spPr/>
    </dgm:pt>
    <dgm:pt modelId="{78F35891-86E7-6244-AD97-E471C83071B9}" type="pres">
      <dgm:prSet presAssocID="{2E0E47A9-3E3A-D447-86F0-9D03D5311D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23AB5-FC4C-3846-9CFA-42F3742F3793}" type="pres">
      <dgm:prSet presAssocID="{2E0E47A9-3E3A-D447-86F0-9D03D5311D61}" presName="topArc2" presStyleLbl="parChTrans1D1" presStyleIdx="64" presStyleCnt="192"/>
      <dgm:spPr/>
    </dgm:pt>
    <dgm:pt modelId="{C41B32CC-03CB-E648-9D2B-F17841151064}" type="pres">
      <dgm:prSet presAssocID="{2E0E47A9-3E3A-D447-86F0-9D03D5311D61}" presName="bottomArc2" presStyleLbl="parChTrans1D1" presStyleIdx="65" presStyleCnt="192"/>
      <dgm:spPr/>
    </dgm:pt>
    <dgm:pt modelId="{E149D439-0956-FF46-9A39-1FD226715A69}" type="pres">
      <dgm:prSet presAssocID="{2E0E47A9-3E3A-D447-86F0-9D03D5311D6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93E296-AAD2-1144-9F86-8DFED7AFA8A2}" type="pres">
      <dgm:prSet presAssocID="{2E0E47A9-3E3A-D447-86F0-9D03D5311D61}" presName="hierChild4" presStyleCnt="0"/>
      <dgm:spPr/>
    </dgm:pt>
    <dgm:pt modelId="{8147B461-5CF2-5D4B-99D0-A314937DA20E}" type="pres">
      <dgm:prSet presAssocID="{0FD55AD0-9D1B-6F4E-AEAF-0919943B91B4}" presName="Name28" presStyleLbl="parChTrans1D4" presStyleIdx="28" presStyleCnt="81"/>
      <dgm:spPr/>
      <dgm:t>
        <a:bodyPr/>
        <a:lstStyle/>
        <a:p>
          <a:endParaRPr lang="en-US"/>
        </a:p>
      </dgm:t>
    </dgm:pt>
    <dgm:pt modelId="{F882C80B-2D19-5043-8A14-9EBF7105DD9A}" type="pres">
      <dgm:prSet presAssocID="{BA0EE83F-324E-8446-8623-523B5FE9E0AA}" presName="hierRoot2" presStyleCnt="0">
        <dgm:presLayoutVars>
          <dgm:hierBranch val="init"/>
        </dgm:presLayoutVars>
      </dgm:prSet>
      <dgm:spPr/>
    </dgm:pt>
    <dgm:pt modelId="{5F5C353F-C6C6-D444-9725-AB893FD5E7BF}" type="pres">
      <dgm:prSet presAssocID="{BA0EE83F-324E-8446-8623-523B5FE9E0AA}" presName="rootComposite2" presStyleCnt="0"/>
      <dgm:spPr/>
    </dgm:pt>
    <dgm:pt modelId="{7723E6D8-4715-8B41-B458-9B3902DA0C66}" type="pres">
      <dgm:prSet presAssocID="{BA0EE83F-324E-8446-8623-523B5FE9E0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586FD-1FF5-894E-819A-A85C314C30E5}" type="pres">
      <dgm:prSet presAssocID="{BA0EE83F-324E-8446-8623-523B5FE9E0AA}" presName="topArc2" presStyleLbl="parChTrans1D1" presStyleIdx="66" presStyleCnt="192"/>
      <dgm:spPr/>
    </dgm:pt>
    <dgm:pt modelId="{02C39A79-D1D7-2348-9165-9E85D67384EA}" type="pres">
      <dgm:prSet presAssocID="{BA0EE83F-324E-8446-8623-523B5FE9E0AA}" presName="bottomArc2" presStyleLbl="parChTrans1D1" presStyleIdx="67" presStyleCnt="192"/>
      <dgm:spPr/>
    </dgm:pt>
    <dgm:pt modelId="{9BB511B3-46DA-3548-AA3A-C1ABC8ECF9AA}" type="pres">
      <dgm:prSet presAssocID="{BA0EE83F-324E-8446-8623-523B5FE9E0AA}" presName="topConnNode2" presStyleLbl="node4" presStyleIdx="0" presStyleCnt="0"/>
      <dgm:spPr/>
      <dgm:t>
        <a:bodyPr/>
        <a:lstStyle/>
        <a:p>
          <a:endParaRPr lang="en-US"/>
        </a:p>
      </dgm:t>
    </dgm:pt>
    <dgm:pt modelId="{F9BA324C-ACE8-EC4B-9C9E-6D643B038972}" type="pres">
      <dgm:prSet presAssocID="{BA0EE83F-324E-8446-8623-523B5FE9E0AA}" presName="hierChild4" presStyleCnt="0"/>
      <dgm:spPr/>
    </dgm:pt>
    <dgm:pt modelId="{8BC86A58-25DA-9E4C-B996-25D7B83EA4AA}" type="pres">
      <dgm:prSet presAssocID="{BA0EE83F-324E-8446-8623-523B5FE9E0AA}" presName="hierChild5" presStyleCnt="0"/>
      <dgm:spPr/>
    </dgm:pt>
    <dgm:pt modelId="{9504201A-A80B-4443-8929-A646C36DD6A5}" type="pres">
      <dgm:prSet presAssocID="{E1643501-C13B-374A-B11D-0DFFE802724D}" presName="Name28" presStyleLbl="parChTrans1D4" presStyleIdx="29" presStyleCnt="81"/>
      <dgm:spPr/>
      <dgm:t>
        <a:bodyPr/>
        <a:lstStyle/>
        <a:p>
          <a:endParaRPr lang="en-US"/>
        </a:p>
      </dgm:t>
    </dgm:pt>
    <dgm:pt modelId="{8855AA9B-3BD0-2440-8A7E-71A6F516F6FE}" type="pres">
      <dgm:prSet presAssocID="{4B9CB2F6-9951-4444-A9C8-5166E1AA26BB}" presName="hierRoot2" presStyleCnt="0">
        <dgm:presLayoutVars>
          <dgm:hierBranch val="init"/>
        </dgm:presLayoutVars>
      </dgm:prSet>
      <dgm:spPr/>
    </dgm:pt>
    <dgm:pt modelId="{053C9AC1-247F-CE47-BCA8-0E01D79E90CA}" type="pres">
      <dgm:prSet presAssocID="{4B9CB2F6-9951-4444-A9C8-5166E1AA26BB}" presName="rootComposite2" presStyleCnt="0"/>
      <dgm:spPr/>
    </dgm:pt>
    <dgm:pt modelId="{1B1A6868-F877-3846-AEAD-722FB9F5A5D2}" type="pres">
      <dgm:prSet presAssocID="{4B9CB2F6-9951-4444-A9C8-5166E1AA26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EF578-4D71-4D4C-977F-1164045CBA45}" type="pres">
      <dgm:prSet presAssocID="{4B9CB2F6-9951-4444-A9C8-5166E1AA26BB}" presName="topArc2" presStyleLbl="parChTrans1D1" presStyleIdx="68" presStyleCnt="192"/>
      <dgm:spPr/>
    </dgm:pt>
    <dgm:pt modelId="{90E7ECD4-5AF6-CB46-B8D6-0D17C31D6FA3}" type="pres">
      <dgm:prSet presAssocID="{4B9CB2F6-9951-4444-A9C8-5166E1AA26BB}" presName="bottomArc2" presStyleLbl="parChTrans1D1" presStyleIdx="69" presStyleCnt="192"/>
      <dgm:spPr/>
    </dgm:pt>
    <dgm:pt modelId="{AFD3795E-1FF4-3C4C-B723-48F5AB58BEBB}" type="pres">
      <dgm:prSet presAssocID="{4B9CB2F6-9951-4444-A9C8-5166E1AA26BB}" presName="topConnNode2" presStyleLbl="node4" presStyleIdx="0" presStyleCnt="0"/>
      <dgm:spPr/>
      <dgm:t>
        <a:bodyPr/>
        <a:lstStyle/>
        <a:p>
          <a:endParaRPr lang="en-US"/>
        </a:p>
      </dgm:t>
    </dgm:pt>
    <dgm:pt modelId="{FB9B4F58-1D40-1641-A9A7-04EEBF18E97E}" type="pres">
      <dgm:prSet presAssocID="{4B9CB2F6-9951-4444-A9C8-5166E1AA26BB}" presName="hierChild4" presStyleCnt="0"/>
      <dgm:spPr/>
    </dgm:pt>
    <dgm:pt modelId="{CAEE8652-EFBE-6840-9CC9-8524269B37C4}" type="pres">
      <dgm:prSet presAssocID="{4B9CB2F6-9951-4444-A9C8-5166E1AA26BB}" presName="hierChild5" presStyleCnt="0"/>
      <dgm:spPr/>
    </dgm:pt>
    <dgm:pt modelId="{12EA3356-96B4-6541-86BB-95DC37D63EF0}" type="pres">
      <dgm:prSet presAssocID="{10A2500A-1EA7-DC4F-9BAB-D2BAD36EF70A}" presName="Name28" presStyleLbl="parChTrans1D4" presStyleIdx="30" presStyleCnt="81"/>
      <dgm:spPr/>
      <dgm:t>
        <a:bodyPr/>
        <a:lstStyle/>
        <a:p>
          <a:endParaRPr lang="en-US"/>
        </a:p>
      </dgm:t>
    </dgm:pt>
    <dgm:pt modelId="{1987AD95-D83D-CD40-AAB0-E07E9FCA7EF8}" type="pres">
      <dgm:prSet presAssocID="{78F09DF1-B44D-1341-8C31-916DD692E5CD}" presName="hierRoot2" presStyleCnt="0">
        <dgm:presLayoutVars>
          <dgm:hierBranch val="init"/>
        </dgm:presLayoutVars>
      </dgm:prSet>
      <dgm:spPr/>
    </dgm:pt>
    <dgm:pt modelId="{034AEF11-850C-2540-8AF1-A17988716B5C}" type="pres">
      <dgm:prSet presAssocID="{78F09DF1-B44D-1341-8C31-916DD692E5CD}" presName="rootComposite2" presStyleCnt="0"/>
      <dgm:spPr/>
    </dgm:pt>
    <dgm:pt modelId="{47E78AD1-51AA-BF4D-9795-F0CFD1FF1C65}" type="pres">
      <dgm:prSet presAssocID="{78F09DF1-B44D-1341-8C31-916DD692E5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0ABEC-84EC-E041-9517-656012F3FFBD}" type="pres">
      <dgm:prSet presAssocID="{78F09DF1-B44D-1341-8C31-916DD692E5CD}" presName="topArc2" presStyleLbl="parChTrans1D1" presStyleIdx="70" presStyleCnt="192"/>
      <dgm:spPr/>
    </dgm:pt>
    <dgm:pt modelId="{FBE8996F-E1F9-0044-B87A-1701F80512C1}" type="pres">
      <dgm:prSet presAssocID="{78F09DF1-B44D-1341-8C31-916DD692E5CD}" presName="bottomArc2" presStyleLbl="parChTrans1D1" presStyleIdx="71" presStyleCnt="192"/>
      <dgm:spPr/>
    </dgm:pt>
    <dgm:pt modelId="{9D2AA5E0-872F-0C4F-A2FC-F8A53F947C23}" type="pres">
      <dgm:prSet presAssocID="{78F09DF1-B44D-1341-8C31-916DD692E5CD}" presName="topConnNode2" presStyleLbl="node4" presStyleIdx="0" presStyleCnt="0"/>
      <dgm:spPr/>
      <dgm:t>
        <a:bodyPr/>
        <a:lstStyle/>
        <a:p>
          <a:endParaRPr lang="en-US"/>
        </a:p>
      </dgm:t>
    </dgm:pt>
    <dgm:pt modelId="{C997AF07-C60B-314C-ACC4-B3B8E79D09AE}" type="pres">
      <dgm:prSet presAssocID="{78F09DF1-B44D-1341-8C31-916DD692E5CD}" presName="hierChild4" presStyleCnt="0"/>
      <dgm:spPr/>
    </dgm:pt>
    <dgm:pt modelId="{19B717F8-3C72-324C-AC8F-E325DA1FED1F}" type="pres">
      <dgm:prSet presAssocID="{78F09DF1-B44D-1341-8C31-916DD692E5CD}" presName="hierChild5" presStyleCnt="0"/>
      <dgm:spPr/>
    </dgm:pt>
    <dgm:pt modelId="{4A3F0BAC-A060-2243-8B03-144434A20E47}" type="pres">
      <dgm:prSet presAssocID="{2E0E47A9-3E3A-D447-86F0-9D03D5311D61}" presName="hierChild5" presStyleCnt="0"/>
      <dgm:spPr/>
    </dgm:pt>
    <dgm:pt modelId="{360418D5-CED2-7E40-A035-8A39D5541C2E}" type="pres">
      <dgm:prSet presAssocID="{19BAE595-4E3E-0641-9557-7A6B04C050B2}" presName="Name28" presStyleLbl="parChTrans1D4" presStyleIdx="31" presStyleCnt="81"/>
      <dgm:spPr/>
      <dgm:t>
        <a:bodyPr/>
        <a:lstStyle/>
        <a:p>
          <a:endParaRPr lang="en-US"/>
        </a:p>
      </dgm:t>
    </dgm:pt>
    <dgm:pt modelId="{FF856461-E7B1-6243-82AF-C01DC8479EEF}" type="pres">
      <dgm:prSet presAssocID="{27A5DAB9-5B97-0142-A9A6-5AE3E62A31C0}" presName="hierRoot2" presStyleCnt="0">
        <dgm:presLayoutVars>
          <dgm:hierBranch val="init"/>
        </dgm:presLayoutVars>
      </dgm:prSet>
      <dgm:spPr/>
    </dgm:pt>
    <dgm:pt modelId="{E4FC00F5-1D6A-CB49-8A61-614A45E5B700}" type="pres">
      <dgm:prSet presAssocID="{27A5DAB9-5B97-0142-A9A6-5AE3E62A31C0}" presName="rootComposite2" presStyleCnt="0"/>
      <dgm:spPr/>
    </dgm:pt>
    <dgm:pt modelId="{C76AA6FD-5434-D147-A7FB-CC2DF61670BC}" type="pres">
      <dgm:prSet presAssocID="{27A5DAB9-5B97-0142-A9A6-5AE3E62A31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EC51E-0A39-2246-97E0-1FFB70E08CC9}" type="pres">
      <dgm:prSet presAssocID="{27A5DAB9-5B97-0142-A9A6-5AE3E62A31C0}" presName="topArc2" presStyleLbl="parChTrans1D1" presStyleIdx="72" presStyleCnt="192"/>
      <dgm:spPr/>
    </dgm:pt>
    <dgm:pt modelId="{1C4FC5C0-385C-5D4A-9B65-D4FE8A0A977E}" type="pres">
      <dgm:prSet presAssocID="{27A5DAB9-5B97-0142-A9A6-5AE3E62A31C0}" presName="bottomArc2" presStyleLbl="parChTrans1D1" presStyleIdx="73" presStyleCnt="192"/>
      <dgm:spPr/>
    </dgm:pt>
    <dgm:pt modelId="{619467D3-8D39-0D48-BCFB-7E1D4752F4FA}" type="pres">
      <dgm:prSet presAssocID="{27A5DAB9-5B97-0142-A9A6-5AE3E62A31C0}" presName="topConnNode2" presStyleLbl="node4" presStyleIdx="0" presStyleCnt="0"/>
      <dgm:spPr/>
      <dgm:t>
        <a:bodyPr/>
        <a:lstStyle/>
        <a:p>
          <a:endParaRPr lang="en-US"/>
        </a:p>
      </dgm:t>
    </dgm:pt>
    <dgm:pt modelId="{E452EB6F-AE15-6F4D-B1A9-AC9A8D9F5192}" type="pres">
      <dgm:prSet presAssocID="{27A5DAB9-5B97-0142-A9A6-5AE3E62A31C0}" presName="hierChild4" presStyleCnt="0"/>
      <dgm:spPr/>
    </dgm:pt>
    <dgm:pt modelId="{4F5C54FF-FA09-3349-81B5-A1A163937982}" type="pres">
      <dgm:prSet presAssocID="{B43B3D2E-8F9B-3F4A-9E00-E9F725629DAE}" presName="Name28" presStyleLbl="parChTrans1D4" presStyleIdx="32" presStyleCnt="81"/>
      <dgm:spPr/>
      <dgm:t>
        <a:bodyPr/>
        <a:lstStyle/>
        <a:p>
          <a:endParaRPr lang="en-US"/>
        </a:p>
      </dgm:t>
    </dgm:pt>
    <dgm:pt modelId="{61CE95F4-67A8-0146-BB13-38A17BF93882}" type="pres">
      <dgm:prSet presAssocID="{82601497-1D05-9742-A7F0-60BA3C376961}" presName="hierRoot2" presStyleCnt="0">
        <dgm:presLayoutVars>
          <dgm:hierBranch val="init"/>
        </dgm:presLayoutVars>
      </dgm:prSet>
      <dgm:spPr/>
    </dgm:pt>
    <dgm:pt modelId="{F7CF28E4-C53E-5B44-9BFE-36FE9C783D1F}" type="pres">
      <dgm:prSet presAssocID="{82601497-1D05-9742-A7F0-60BA3C376961}" presName="rootComposite2" presStyleCnt="0"/>
      <dgm:spPr/>
    </dgm:pt>
    <dgm:pt modelId="{6A7474A9-2D9E-CF4D-BB7F-0438CF153ED2}" type="pres">
      <dgm:prSet presAssocID="{82601497-1D05-9742-A7F0-60BA3C3769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D4A10-B72A-554A-A231-E56944684F8B}" type="pres">
      <dgm:prSet presAssocID="{82601497-1D05-9742-A7F0-60BA3C376961}" presName="topArc2" presStyleLbl="parChTrans1D1" presStyleIdx="74" presStyleCnt="192"/>
      <dgm:spPr/>
    </dgm:pt>
    <dgm:pt modelId="{054669DE-B56D-F44B-858B-92A6203522FB}" type="pres">
      <dgm:prSet presAssocID="{82601497-1D05-9742-A7F0-60BA3C376961}" presName="bottomArc2" presStyleLbl="parChTrans1D1" presStyleIdx="75" presStyleCnt="192"/>
      <dgm:spPr/>
    </dgm:pt>
    <dgm:pt modelId="{159AF045-F7E5-CB4C-8B20-1D68BC9B7896}" type="pres">
      <dgm:prSet presAssocID="{82601497-1D05-9742-A7F0-60BA3C37696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ED8DA-354B-5142-8409-D6D5C990D9FE}" type="pres">
      <dgm:prSet presAssocID="{82601497-1D05-9742-A7F0-60BA3C376961}" presName="hierChild4" presStyleCnt="0"/>
      <dgm:spPr/>
    </dgm:pt>
    <dgm:pt modelId="{9732CD4B-90A0-7E49-AAE9-BF037E13AB4C}" type="pres">
      <dgm:prSet presAssocID="{82601497-1D05-9742-A7F0-60BA3C376961}" presName="hierChild5" presStyleCnt="0"/>
      <dgm:spPr/>
    </dgm:pt>
    <dgm:pt modelId="{396F0F4A-CE5E-9549-9D9A-BE25219C246C}" type="pres">
      <dgm:prSet presAssocID="{F21F2D49-3063-C94D-BA07-49310AA669C1}" presName="Name28" presStyleLbl="parChTrans1D4" presStyleIdx="33" presStyleCnt="81"/>
      <dgm:spPr/>
      <dgm:t>
        <a:bodyPr/>
        <a:lstStyle/>
        <a:p>
          <a:endParaRPr lang="en-US"/>
        </a:p>
      </dgm:t>
    </dgm:pt>
    <dgm:pt modelId="{CAB89427-D9D2-E54C-A5A2-00E5602AA74F}" type="pres">
      <dgm:prSet presAssocID="{6ABB457E-6110-4440-B980-BA31C612CCB4}" presName="hierRoot2" presStyleCnt="0">
        <dgm:presLayoutVars>
          <dgm:hierBranch val="init"/>
        </dgm:presLayoutVars>
      </dgm:prSet>
      <dgm:spPr/>
    </dgm:pt>
    <dgm:pt modelId="{21C45DA7-97D2-F94A-912A-2E98191E0532}" type="pres">
      <dgm:prSet presAssocID="{6ABB457E-6110-4440-B980-BA31C612CCB4}" presName="rootComposite2" presStyleCnt="0"/>
      <dgm:spPr/>
    </dgm:pt>
    <dgm:pt modelId="{BB7BF902-C58F-D54B-9B5E-67430205D6BA}" type="pres">
      <dgm:prSet presAssocID="{6ABB457E-6110-4440-B980-BA31C612CC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42194-859A-734C-A7AD-D8FDDF4D20B3}" type="pres">
      <dgm:prSet presAssocID="{6ABB457E-6110-4440-B980-BA31C612CCB4}" presName="topArc2" presStyleLbl="parChTrans1D1" presStyleIdx="76" presStyleCnt="192"/>
      <dgm:spPr/>
    </dgm:pt>
    <dgm:pt modelId="{D04FC10D-2DF2-D344-9AEF-5EA4CC7BDB5D}" type="pres">
      <dgm:prSet presAssocID="{6ABB457E-6110-4440-B980-BA31C612CCB4}" presName="bottomArc2" presStyleLbl="parChTrans1D1" presStyleIdx="77" presStyleCnt="192"/>
      <dgm:spPr/>
    </dgm:pt>
    <dgm:pt modelId="{527EE7E1-DF8D-8E4B-80E1-1738BDF7DDA8}" type="pres">
      <dgm:prSet presAssocID="{6ABB457E-6110-4440-B980-BA31C612CCB4}" presName="topConnNode2" presStyleLbl="node4" presStyleIdx="0" presStyleCnt="0"/>
      <dgm:spPr/>
      <dgm:t>
        <a:bodyPr/>
        <a:lstStyle/>
        <a:p>
          <a:endParaRPr lang="en-US"/>
        </a:p>
      </dgm:t>
    </dgm:pt>
    <dgm:pt modelId="{3B20C689-B0BB-9B47-983D-9A0597B9E6F2}" type="pres">
      <dgm:prSet presAssocID="{6ABB457E-6110-4440-B980-BA31C612CCB4}" presName="hierChild4" presStyleCnt="0"/>
      <dgm:spPr/>
    </dgm:pt>
    <dgm:pt modelId="{D96395D7-E3AC-8A4C-96B1-B2123E2F8FF0}" type="pres">
      <dgm:prSet presAssocID="{6ABB457E-6110-4440-B980-BA31C612CCB4}" presName="hierChild5" presStyleCnt="0"/>
      <dgm:spPr/>
    </dgm:pt>
    <dgm:pt modelId="{FF3E947F-A44D-3D45-A9D3-F7508F6D4AA9}" type="pres">
      <dgm:prSet presAssocID="{27A5DAB9-5B97-0142-A9A6-5AE3E62A31C0}" presName="hierChild5" presStyleCnt="0"/>
      <dgm:spPr/>
    </dgm:pt>
    <dgm:pt modelId="{68787239-D6C9-6649-907E-86568559F7C8}" type="pres">
      <dgm:prSet presAssocID="{253F0849-F669-5840-96CB-0FCC0C9DA82E}" presName="hierChild5" presStyleCnt="0"/>
      <dgm:spPr/>
    </dgm:pt>
    <dgm:pt modelId="{40C476AD-7EFC-7743-818B-0577D2073E63}" type="pres">
      <dgm:prSet presAssocID="{89F65A59-56C3-B949-A760-9FE8981809E4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3B273094-6D87-B646-A487-00800AA8B6D2}" type="pres">
      <dgm:prSet presAssocID="{3C78385E-8272-0647-9F55-6B217894294C}" presName="hierRoot2" presStyleCnt="0">
        <dgm:presLayoutVars>
          <dgm:hierBranch val="init"/>
        </dgm:presLayoutVars>
      </dgm:prSet>
      <dgm:spPr/>
    </dgm:pt>
    <dgm:pt modelId="{A2AA9FAE-B66C-E248-B933-75DF07A62244}" type="pres">
      <dgm:prSet presAssocID="{3C78385E-8272-0647-9F55-6B217894294C}" presName="rootComposite2" presStyleCnt="0"/>
      <dgm:spPr/>
    </dgm:pt>
    <dgm:pt modelId="{82288384-5AC8-CF41-BFE8-14DDD20576E5}" type="pres">
      <dgm:prSet presAssocID="{3C78385E-8272-0647-9F55-6B21789429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5367F-3DBF-8740-AF05-026ECCEB0D1E}" type="pres">
      <dgm:prSet presAssocID="{3C78385E-8272-0647-9F55-6B217894294C}" presName="topArc2" presStyleLbl="parChTrans1D1" presStyleIdx="78" presStyleCnt="192"/>
      <dgm:spPr/>
    </dgm:pt>
    <dgm:pt modelId="{7753E4A2-13D3-7547-B4FB-354D8B7A43D2}" type="pres">
      <dgm:prSet presAssocID="{3C78385E-8272-0647-9F55-6B217894294C}" presName="bottomArc2" presStyleLbl="parChTrans1D1" presStyleIdx="79" presStyleCnt="192"/>
      <dgm:spPr/>
    </dgm:pt>
    <dgm:pt modelId="{09C658E4-6FE3-5549-AF61-29D752EB376E}" type="pres">
      <dgm:prSet presAssocID="{3C78385E-8272-0647-9F55-6B217894294C}" presName="topConnNode2" presStyleLbl="node3" presStyleIdx="0" presStyleCnt="0"/>
      <dgm:spPr/>
      <dgm:t>
        <a:bodyPr/>
        <a:lstStyle/>
        <a:p>
          <a:endParaRPr lang="en-US"/>
        </a:p>
      </dgm:t>
    </dgm:pt>
    <dgm:pt modelId="{8D36C84B-A330-BB49-8FB7-570A99099EEE}" type="pres">
      <dgm:prSet presAssocID="{3C78385E-8272-0647-9F55-6B217894294C}" presName="hierChild4" presStyleCnt="0"/>
      <dgm:spPr/>
    </dgm:pt>
    <dgm:pt modelId="{C7772EEC-1ADD-6B4F-805C-7CF3024EEFC9}" type="pres">
      <dgm:prSet presAssocID="{02627FAB-887D-2F4B-AEFD-F672263AEB1E}" presName="Name28" presStyleLbl="parChTrans1D4" presStyleIdx="34" presStyleCnt="81"/>
      <dgm:spPr/>
      <dgm:t>
        <a:bodyPr/>
        <a:lstStyle/>
        <a:p>
          <a:endParaRPr lang="en-US"/>
        </a:p>
      </dgm:t>
    </dgm:pt>
    <dgm:pt modelId="{FACD0C1E-204A-2D47-8203-B467DFE26B40}" type="pres">
      <dgm:prSet presAssocID="{E00796D3-7BBD-414C-BCD4-154454EF4236}" presName="hierRoot2" presStyleCnt="0">
        <dgm:presLayoutVars>
          <dgm:hierBranch val="init"/>
        </dgm:presLayoutVars>
      </dgm:prSet>
      <dgm:spPr/>
    </dgm:pt>
    <dgm:pt modelId="{85B1794D-DAC8-2B43-9BB5-7E6918475133}" type="pres">
      <dgm:prSet presAssocID="{E00796D3-7BBD-414C-BCD4-154454EF4236}" presName="rootComposite2" presStyleCnt="0"/>
      <dgm:spPr/>
    </dgm:pt>
    <dgm:pt modelId="{A1BCAD45-99B6-2844-86AB-F189A459E97B}" type="pres">
      <dgm:prSet presAssocID="{E00796D3-7BBD-414C-BCD4-154454EF42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1547A-3100-9647-BFF7-45F141993218}" type="pres">
      <dgm:prSet presAssocID="{E00796D3-7BBD-414C-BCD4-154454EF4236}" presName="topArc2" presStyleLbl="parChTrans1D1" presStyleIdx="80" presStyleCnt="192"/>
      <dgm:spPr/>
    </dgm:pt>
    <dgm:pt modelId="{BA3A668A-1A26-5444-A125-6BBD84BFCEF1}" type="pres">
      <dgm:prSet presAssocID="{E00796D3-7BBD-414C-BCD4-154454EF4236}" presName="bottomArc2" presStyleLbl="parChTrans1D1" presStyleIdx="81" presStyleCnt="192"/>
      <dgm:spPr/>
    </dgm:pt>
    <dgm:pt modelId="{7EA382CE-3254-EC4D-BAF8-1242FFA9B06C}" type="pres">
      <dgm:prSet presAssocID="{E00796D3-7BBD-414C-BCD4-154454EF4236}" presName="topConnNode2" presStyleLbl="node4" presStyleIdx="0" presStyleCnt="0"/>
      <dgm:spPr/>
      <dgm:t>
        <a:bodyPr/>
        <a:lstStyle/>
        <a:p>
          <a:endParaRPr lang="en-US"/>
        </a:p>
      </dgm:t>
    </dgm:pt>
    <dgm:pt modelId="{446C1DD7-1109-A745-A8A2-F2B2A26916F1}" type="pres">
      <dgm:prSet presAssocID="{E00796D3-7BBD-414C-BCD4-154454EF4236}" presName="hierChild4" presStyleCnt="0"/>
      <dgm:spPr/>
    </dgm:pt>
    <dgm:pt modelId="{141B3559-8165-B44D-BA60-DDCB3951BA14}" type="pres">
      <dgm:prSet presAssocID="{FA67CBB6-9868-EC4A-AA17-40308A5A0AE0}" presName="Name28" presStyleLbl="parChTrans1D4" presStyleIdx="35" presStyleCnt="81"/>
      <dgm:spPr/>
      <dgm:t>
        <a:bodyPr/>
        <a:lstStyle/>
        <a:p>
          <a:endParaRPr lang="en-US"/>
        </a:p>
      </dgm:t>
    </dgm:pt>
    <dgm:pt modelId="{7115201A-F67E-B94E-BDEC-6718C96E7FB6}" type="pres">
      <dgm:prSet presAssocID="{43815026-30F8-1B44-9132-4E686F50678B}" presName="hierRoot2" presStyleCnt="0">
        <dgm:presLayoutVars>
          <dgm:hierBranch val="init"/>
        </dgm:presLayoutVars>
      </dgm:prSet>
      <dgm:spPr/>
    </dgm:pt>
    <dgm:pt modelId="{8FA0087D-B848-8646-8F01-4CB022069BDB}" type="pres">
      <dgm:prSet presAssocID="{43815026-30F8-1B44-9132-4E686F50678B}" presName="rootComposite2" presStyleCnt="0"/>
      <dgm:spPr/>
    </dgm:pt>
    <dgm:pt modelId="{8D3DDAD6-CDA1-C842-8A32-CA84DD077E37}" type="pres">
      <dgm:prSet presAssocID="{43815026-30F8-1B44-9132-4E686F5067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1620C-CE0A-B74C-B908-4CADB503FA61}" type="pres">
      <dgm:prSet presAssocID="{43815026-30F8-1B44-9132-4E686F50678B}" presName="topArc2" presStyleLbl="parChTrans1D1" presStyleIdx="82" presStyleCnt="192"/>
      <dgm:spPr/>
    </dgm:pt>
    <dgm:pt modelId="{556EB7D6-509A-924A-9D8E-57224C6C8A35}" type="pres">
      <dgm:prSet presAssocID="{43815026-30F8-1B44-9132-4E686F50678B}" presName="bottomArc2" presStyleLbl="parChTrans1D1" presStyleIdx="83" presStyleCnt="192"/>
      <dgm:spPr/>
    </dgm:pt>
    <dgm:pt modelId="{E68A2A10-A54E-324C-B3B2-0B3DD4D777DC}" type="pres">
      <dgm:prSet presAssocID="{43815026-30F8-1B44-9132-4E686F50678B}" presName="topConnNode2" presStyleLbl="node4" presStyleIdx="0" presStyleCnt="0"/>
      <dgm:spPr/>
      <dgm:t>
        <a:bodyPr/>
        <a:lstStyle/>
        <a:p>
          <a:endParaRPr lang="en-US"/>
        </a:p>
      </dgm:t>
    </dgm:pt>
    <dgm:pt modelId="{3CF5BD96-BDA0-D040-995E-5743C3D941E9}" type="pres">
      <dgm:prSet presAssocID="{43815026-30F8-1B44-9132-4E686F50678B}" presName="hierChild4" presStyleCnt="0"/>
      <dgm:spPr/>
    </dgm:pt>
    <dgm:pt modelId="{0DAB6578-E2EB-AA46-AE6F-BB8F904E9DBA}" type="pres">
      <dgm:prSet presAssocID="{43815026-30F8-1B44-9132-4E686F50678B}" presName="hierChild5" presStyleCnt="0"/>
      <dgm:spPr/>
    </dgm:pt>
    <dgm:pt modelId="{1EB70ACF-5638-F745-84E4-D53DA0764873}" type="pres">
      <dgm:prSet presAssocID="{8C0DFA21-6098-6447-9CD8-174D885A9D6A}" presName="Name28" presStyleLbl="parChTrans1D4" presStyleIdx="36" presStyleCnt="81"/>
      <dgm:spPr/>
      <dgm:t>
        <a:bodyPr/>
        <a:lstStyle/>
        <a:p>
          <a:endParaRPr lang="en-US"/>
        </a:p>
      </dgm:t>
    </dgm:pt>
    <dgm:pt modelId="{12150745-228B-A647-B534-180672DBF04E}" type="pres">
      <dgm:prSet presAssocID="{8CE49F19-A084-7C4B-8A17-ACDF7846BDFB}" presName="hierRoot2" presStyleCnt="0">
        <dgm:presLayoutVars>
          <dgm:hierBranch val="init"/>
        </dgm:presLayoutVars>
      </dgm:prSet>
      <dgm:spPr/>
    </dgm:pt>
    <dgm:pt modelId="{67FCDA7D-D746-9844-B224-94BB990EAE37}" type="pres">
      <dgm:prSet presAssocID="{8CE49F19-A084-7C4B-8A17-ACDF7846BDFB}" presName="rootComposite2" presStyleCnt="0"/>
      <dgm:spPr/>
    </dgm:pt>
    <dgm:pt modelId="{AFF2860F-DDC3-CA4F-B2C8-EE6346A69327}" type="pres">
      <dgm:prSet presAssocID="{8CE49F19-A084-7C4B-8A17-ACDF7846BD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8C19C9-AB8E-904A-973E-E0C60F45F908}" type="pres">
      <dgm:prSet presAssocID="{8CE49F19-A084-7C4B-8A17-ACDF7846BDFB}" presName="topArc2" presStyleLbl="parChTrans1D1" presStyleIdx="84" presStyleCnt="192"/>
      <dgm:spPr/>
    </dgm:pt>
    <dgm:pt modelId="{DAE5C9BA-0452-5F4A-A42E-9AB59D85C0D6}" type="pres">
      <dgm:prSet presAssocID="{8CE49F19-A084-7C4B-8A17-ACDF7846BDFB}" presName="bottomArc2" presStyleLbl="parChTrans1D1" presStyleIdx="85" presStyleCnt="192"/>
      <dgm:spPr/>
    </dgm:pt>
    <dgm:pt modelId="{F41193EE-3601-AB4B-B443-FCD18812799F}" type="pres">
      <dgm:prSet presAssocID="{8CE49F19-A084-7C4B-8A17-ACDF7846BDFB}" presName="topConnNode2" presStyleLbl="node4" presStyleIdx="0" presStyleCnt="0"/>
      <dgm:spPr/>
      <dgm:t>
        <a:bodyPr/>
        <a:lstStyle/>
        <a:p>
          <a:endParaRPr lang="en-US"/>
        </a:p>
      </dgm:t>
    </dgm:pt>
    <dgm:pt modelId="{A6980227-F192-2044-A775-831AFD528DCB}" type="pres">
      <dgm:prSet presAssocID="{8CE49F19-A084-7C4B-8A17-ACDF7846BDFB}" presName="hierChild4" presStyleCnt="0"/>
      <dgm:spPr/>
    </dgm:pt>
    <dgm:pt modelId="{EA2674C0-E006-3D41-9505-C6137626B752}" type="pres">
      <dgm:prSet presAssocID="{8CE49F19-A084-7C4B-8A17-ACDF7846BDFB}" presName="hierChild5" presStyleCnt="0"/>
      <dgm:spPr/>
    </dgm:pt>
    <dgm:pt modelId="{DEA29C3D-45E6-D845-8651-4491C09696C0}" type="pres">
      <dgm:prSet presAssocID="{E00796D3-7BBD-414C-BCD4-154454EF4236}" presName="hierChild5" presStyleCnt="0"/>
      <dgm:spPr/>
    </dgm:pt>
    <dgm:pt modelId="{DD6CFC16-612E-DA4A-8788-525AE6A87884}" type="pres">
      <dgm:prSet presAssocID="{BE652F4F-D8A0-6B48-87CE-371FABA89E37}" presName="Name28" presStyleLbl="parChTrans1D4" presStyleIdx="37" presStyleCnt="81"/>
      <dgm:spPr/>
      <dgm:t>
        <a:bodyPr/>
        <a:lstStyle/>
        <a:p>
          <a:endParaRPr lang="en-US"/>
        </a:p>
      </dgm:t>
    </dgm:pt>
    <dgm:pt modelId="{6AB87869-76B0-C048-96A9-BAA6749E7D11}" type="pres">
      <dgm:prSet presAssocID="{0027D750-CE00-AD46-9EE1-D5E3FF0AF14C}" presName="hierRoot2" presStyleCnt="0">
        <dgm:presLayoutVars>
          <dgm:hierBranch val="init"/>
        </dgm:presLayoutVars>
      </dgm:prSet>
      <dgm:spPr/>
    </dgm:pt>
    <dgm:pt modelId="{C5D4CCA6-6878-254A-8584-A125947E12E8}" type="pres">
      <dgm:prSet presAssocID="{0027D750-CE00-AD46-9EE1-D5E3FF0AF14C}" presName="rootComposite2" presStyleCnt="0"/>
      <dgm:spPr/>
    </dgm:pt>
    <dgm:pt modelId="{3FCEF9AF-9CD8-3344-B44C-6585F0EFD8B7}" type="pres">
      <dgm:prSet presAssocID="{0027D750-CE00-AD46-9EE1-D5E3FF0AF1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7657B-0585-A244-8737-C7E240D593F0}" type="pres">
      <dgm:prSet presAssocID="{0027D750-CE00-AD46-9EE1-D5E3FF0AF14C}" presName="topArc2" presStyleLbl="parChTrans1D1" presStyleIdx="86" presStyleCnt="192"/>
      <dgm:spPr/>
    </dgm:pt>
    <dgm:pt modelId="{07F9C46E-2BE2-0B4A-B025-650067334AF3}" type="pres">
      <dgm:prSet presAssocID="{0027D750-CE00-AD46-9EE1-D5E3FF0AF14C}" presName="bottomArc2" presStyleLbl="parChTrans1D1" presStyleIdx="87" presStyleCnt="192"/>
      <dgm:spPr/>
    </dgm:pt>
    <dgm:pt modelId="{40303F0E-D30E-2443-8CCB-4B7B801129D8}" type="pres">
      <dgm:prSet presAssocID="{0027D750-CE00-AD46-9EE1-D5E3FF0AF14C}" presName="topConnNode2" presStyleLbl="node4" presStyleIdx="0" presStyleCnt="0"/>
      <dgm:spPr/>
      <dgm:t>
        <a:bodyPr/>
        <a:lstStyle/>
        <a:p>
          <a:endParaRPr lang="en-US"/>
        </a:p>
      </dgm:t>
    </dgm:pt>
    <dgm:pt modelId="{D613EB77-2737-A84A-A1EF-6178F52A2C00}" type="pres">
      <dgm:prSet presAssocID="{0027D750-CE00-AD46-9EE1-D5E3FF0AF14C}" presName="hierChild4" presStyleCnt="0"/>
      <dgm:spPr/>
    </dgm:pt>
    <dgm:pt modelId="{23CF7A4E-F108-2447-9541-BC233B0138DC}" type="pres">
      <dgm:prSet presAssocID="{9492B9D7-7991-1347-8FEF-69B9C6171480}" presName="Name28" presStyleLbl="parChTrans1D4" presStyleIdx="38" presStyleCnt="81"/>
      <dgm:spPr/>
      <dgm:t>
        <a:bodyPr/>
        <a:lstStyle/>
        <a:p>
          <a:endParaRPr lang="en-US"/>
        </a:p>
      </dgm:t>
    </dgm:pt>
    <dgm:pt modelId="{9452AF2B-EE4A-6F44-8235-35ECAF903148}" type="pres">
      <dgm:prSet presAssocID="{A2C5FE8A-F141-6A49-BAA9-89B399D85BCF}" presName="hierRoot2" presStyleCnt="0">
        <dgm:presLayoutVars>
          <dgm:hierBranch val="init"/>
        </dgm:presLayoutVars>
      </dgm:prSet>
      <dgm:spPr/>
    </dgm:pt>
    <dgm:pt modelId="{9F6DA7CE-7E47-284D-85E2-D9C01BA62C6C}" type="pres">
      <dgm:prSet presAssocID="{A2C5FE8A-F141-6A49-BAA9-89B399D85BCF}" presName="rootComposite2" presStyleCnt="0"/>
      <dgm:spPr/>
    </dgm:pt>
    <dgm:pt modelId="{E30972CD-A9D3-1B4F-AFCB-7A7A1A76D555}" type="pres">
      <dgm:prSet presAssocID="{A2C5FE8A-F141-6A49-BAA9-89B399D85B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7E94-C832-2042-94E1-4287DB3879E0}" type="pres">
      <dgm:prSet presAssocID="{A2C5FE8A-F141-6A49-BAA9-89B399D85BCF}" presName="topArc2" presStyleLbl="parChTrans1D1" presStyleIdx="88" presStyleCnt="192"/>
      <dgm:spPr/>
    </dgm:pt>
    <dgm:pt modelId="{3813107F-A2B1-6E4C-8221-7F16AEA67377}" type="pres">
      <dgm:prSet presAssocID="{A2C5FE8A-F141-6A49-BAA9-89B399D85BCF}" presName="bottomArc2" presStyleLbl="parChTrans1D1" presStyleIdx="89" presStyleCnt="192"/>
      <dgm:spPr/>
    </dgm:pt>
    <dgm:pt modelId="{2831446F-7B69-FA45-811B-07FEAD1CD8C3}" type="pres">
      <dgm:prSet presAssocID="{A2C5FE8A-F141-6A49-BAA9-89B399D85BCF}" presName="topConnNode2" presStyleLbl="node4" presStyleIdx="0" presStyleCnt="0"/>
      <dgm:spPr/>
      <dgm:t>
        <a:bodyPr/>
        <a:lstStyle/>
        <a:p>
          <a:endParaRPr lang="en-US"/>
        </a:p>
      </dgm:t>
    </dgm:pt>
    <dgm:pt modelId="{BF34E1D9-A05C-1945-958E-D32C7F40D9EF}" type="pres">
      <dgm:prSet presAssocID="{A2C5FE8A-F141-6A49-BAA9-89B399D85BCF}" presName="hierChild4" presStyleCnt="0"/>
      <dgm:spPr/>
    </dgm:pt>
    <dgm:pt modelId="{240CD565-355E-104C-97EE-1EB53165265C}" type="pres">
      <dgm:prSet presAssocID="{A2C5FE8A-F141-6A49-BAA9-89B399D85BCF}" presName="hierChild5" presStyleCnt="0"/>
      <dgm:spPr/>
    </dgm:pt>
    <dgm:pt modelId="{9CD375FB-34F0-3D49-997D-A9A6DFCB4D79}" type="pres">
      <dgm:prSet presAssocID="{0027D750-CE00-AD46-9EE1-D5E3FF0AF14C}" presName="hierChild5" presStyleCnt="0"/>
      <dgm:spPr/>
    </dgm:pt>
    <dgm:pt modelId="{81F9239A-4AFF-1F4B-8E34-E74A78F2B676}" type="pres">
      <dgm:prSet presAssocID="{3C78385E-8272-0647-9F55-6B217894294C}" presName="hierChild5" presStyleCnt="0"/>
      <dgm:spPr/>
    </dgm:pt>
    <dgm:pt modelId="{5921B633-C0EF-5B4F-9D07-31E6CB83EB49}" type="pres">
      <dgm:prSet presAssocID="{32B35ECD-B9C1-5B47-BFE3-29E45957ED69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5841FBC4-ECBC-CC4D-9CB4-218CF008F310}" type="pres">
      <dgm:prSet presAssocID="{AF51D64D-630B-754F-B525-C31F6D0BB822}" presName="hierRoot2" presStyleCnt="0">
        <dgm:presLayoutVars>
          <dgm:hierBranch val="init"/>
        </dgm:presLayoutVars>
      </dgm:prSet>
      <dgm:spPr/>
    </dgm:pt>
    <dgm:pt modelId="{F749D720-7356-3749-BEED-F1550808D5B6}" type="pres">
      <dgm:prSet presAssocID="{AF51D64D-630B-754F-B525-C31F6D0BB822}" presName="rootComposite2" presStyleCnt="0"/>
      <dgm:spPr/>
    </dgm:pt>
    <dgm:pt modelId="{FAAE55F0-8E9C-ED4B-829C-A06C2EC3C49F}" type="pres">
      <dgm:prSet presAssocID="{AF51D64D-630B-754F-B525-C31F6D0BB8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ED6E0-0A61-6F48-8D8F-199309ECB212}" type="pres">
      <dgm:prSet presAssocID="{AF51D64D-630B-754F-B525-C31F6D0BB822}" presName="topArc2" presStyleLbl="parChTrans1D1" presStyleIdx="90" presStyleCnt="192"/>
      <dgm:spPr/>
    </dgm:pt>
    <dgm:pt modelId="{6D2F9D72-CFD0-7244-904F-F3AE83426201}" type="pres">
      <dgm:prSet presAssocID="{AF51D64D-630B-754F-B525-C31F6D0BB822}" presName="bottomArc2" presStyleLbl="parChTrans1D1" presStyleIdx="91" presStyleCnt="192"/>
      <dgm:spPr/>
    </dgm:pt>
    <dgm:pt modelId="{6205C2DB-E800-3742-9038-AA9D78E24935}" type="pres">
      <dgm:prSet presAssocID="{AF51D64D-630B-754F-B525-C31F6D0BB822}" presName="topConnNode2" presStyleLbl="node3" presStyleIdx="0" presStyleCnt="0"/>
      <dgm:spPr/>
      <dgm:t>
        <a:bodyPr/>
        <a:lstStyle/>
        <a:p>
          <a:endParaRPr lang="en-US"/>
        </a:p>
      </dgm:t>
    </dgm:pt>
    <dgm:pt modelId="{5AB77FB1-A942-7340-B805-7A286CC2070B}" type="pres">
      <dgm:prSet presAssocID="{AF51D64D-630B-754F-B525-C31F6D0BB822}" presName="hierChild4" presStyleCnt="0"/>
      <dgm:spPr/>
    </dgm:pt>
    <dgm:pt modelId="{261596A7-7B50-2343-9450-3FA1346EA2DF}" type="pres">
      <dgm:prSet presAssocID="{5E33EE21-6CF4-7744-A4D4-9143A45725CF}" presName="Name28" presStyleLbl="parChTrans1D4" presStyleIdx="39" presStyleCnt="81"/>
      <dgm:spPr/>
      <dgm:t>
        <a:bodyPr/>
        <a:lstStyle/>
        <a:p>
          <a:endParaRPr lang="en-US"/>
        </a:p>
      </dgm:t>
    </dgm:pt>
    <dgm:pt modelId="{742C28FF-CC9E-7A48-9E58-18D49ABAFC49}" type="pres">
      <dgm:prSet presAssocID="{F7C404CA-1FA5-9F46-ABAF-F2C0D107AE3C}" presName="hierRoot2" presStyleCnt="0">
        <dgm:presLayoutVars>
          <dgm:hierBranch val="init"/>
        </dgm:presLayoutVars>
      </dgm:prSet>
      <dgm:spPr/>
    </dgm:pt>
    <dgm:pt modelId="{290E2511-743F-3844-A666-79B784371A40}" type="pres">
      <dgm:prSet presAssocID="{F7C404CA-1FA5-9F46-ABAF-F2C0D107AE3C}" presName="rootComposite2" presStyleCnt="0"/>
      <dgm:spPr/>
    </dgm:pt>
    <dgm:pt modelId="{5D1788BF-4EAA-3B4C-94C8-B316353A1804}" type="pres">
      <dgm:prSet presAssocID="{F7C404CA-1FA5-9F46-ABAF-F2C0D107AE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70257-C54F-1B4C-A669-3217ECDEFB41}" type="pres">
      <dgm:prSet presAssocID="{F7C404CA-1FA5-9F46-ABAF-F2C0D107AE3C}" presName="topArc2" presStyleLbl="parChTrans1D1" presStyleIdx="92" presStyleCnt="192"/>
      <dgm:spPr/>
    </dgm:pt>
    <dgm:pt modelId="{2E97E0C1-9865-EB40-A43D-95EFEAC27483}" type="pres">
      <dgm:prSet presAssocID="{F7C404CA-1FA5-9F46-ABAF-F2C0D107AE3C}" presName="bottomArc2" presStyleLbl="parChTrans1D1" presStyleIdx="93" presStyleCnt="192"/>
      <dgm:spPr/>
    </dgm:pt>
    <dgm:pt modelId="{F3359405-4D82-5647-993A-C9EA3ED5D51D}" type="pres">
      <dgm:prSet presAssocID="{F7C404CA-1FA5-9F46-ABAF-F2C0D107AE3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6DD586-1FF4-A646-8A56-27F7BDCC5FC1}" type="pres">
      <dgm:prSet presAssocID="{F7C404CA-1FA5-9F46-ABAF-F2C0D107AE3C}" presName="hierChild4" presStyleCnt="0"/>
      <dgm:spPr/>
    </dgm:pt>
    <dgm:pt modelId="{72D386F7-9687-F04D-85E3-0F9DCE65C9C8}" type="pres">
      <dgm:prSet presAssocID="{F7C404CA-1FA5-9F46-ABAF-F2C0D107AE3C}" presName="hierChild5" presStyleCnt="0"/>
      <dgm:spPr/>
    </dgm:pt>
    <dgm:pt modelId="{2E3C4A3C-E2A3-A943-B3D4-523BCE17DD74}" type="pres">
      <dgm:prSet presAssocID="{96E535CF-D7E6-BC43-9F23-98880595B667}" presName="Name28" presStyleLbl="parChTrans1D4" presStyleIdx="40" presStyleCnt="81"/>
      <dgm:spPr/>
      <dgm:t>
        <a:bodyPr/>
        <a:lstStyle/>
        <a:p>
          <a:endParaRPr lang="en-US"/>
        </a:p>
      </dgm:t>
    </dgm:pt>
    <dgm:pt modelId="{D21D3FF7-2824-3848-BE3E-8DBCEC1756D3}" type="pres">
      <dgm:prSet presAssocID="{4C582453-041A-3447-8490-5D4AA55AFF73}" presName="hierRoot2" presStyleCnt="0">
        <dgm:presLayoutVars>
          <dgm:hierBranch val="init"/>
        </dgm:presLayoutVars>
      </dgm:prSet>
      <dgm:spPr/>
    </dgm:pt>
    <dgm:pt modelId="{73AC65B6-DA8F-E848-BC79-D69594BE2174}" type="pres">
      <dgm:prSet presAssocID="{4C582453-041A-3447-8490-5D4AA55AFF73}" presName="rootComposite2" presStyleCnt="0"/>
      <dgm:spPr/>
    </dgm:pt>
    <dgm:pt modelId="{7583DA13-EBD7-2D4B-9AD9-C1B05B2CAFB3}" type="pres">
      <dgm:prSet presAssocID="{4C582453-041A-3447-8490-5D4AA55AFF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A577A-0D83-F749-9516-2CC59D7762CF}" type="pres">
      <dgm:prSet presAssocID="{4C582453-041A-3447-8490-5D4AA55AFF73}" presName="topArc2" presStyleLbl="parChTrans1D1" presStyleIdx="94" presStyleCnt="192"/>
      <dgm:spPr/>
    </dgm:pt>
    <dgm:pt modelId="{443ABA5A-9AC6-9D4B-8A3B-8D9FB1CAF2FE}" type="pres">
      <dgm:prSet presAssocID="{4C582453-041A-3447-8490-5D4AA55AFF73}" presName="bottomArc2" presStyleLbl="parChTrans1D1" presStyleIdx="95" presStyleCnt="192"/>
      <dgm:spPr/>
    </dgm:pt>
    <dgm:pt modelId="{DC35C1D7-79BC-6440-87B4-FB474CC43859}" type="pres">
      <dgm:prSet presAssocID="{4C582453-041A-3447-8490-5D4AA55AFF73}" presName="topConnNode2" presStyleLbl="node4" presStyleIdx="0" presStyleCnt="0"/>
      <dgm:spPr/>
      <dgm:t>
        <a:bodyPr/>
        <a:lstStyle/>
        <a:p>
          <a:endParaRPr lang="en-US"/>
        </a:p>
      </dgm:t>
    </dgm:pt>
    <dgm:pt modelId="{34D7EE97-DCFB-3F44-A2B7-55CE8363BF96}" type="pres">
      <dgm:prSet presAssocID="{4C582453-041A-3447-8490-5D4AA55AFF73}" presName="hierChild4" presStyleCnt="0"/>
      <dgm:spPr/>
    </dgm:pt>
    <dgm:pt modelId="{99EB38E6-6224-314E-BF59-B573AF772DC2}" type="pres">
      <dgm:prSet presAssocID="{4C582453-041A-3447-8490-5D4AA55AFF73}" presName="hierChild5" presStyleCnt="0"/>
      <dgm:spPr/>
    </dgm:pt>
    <dgm:pt modelId="{CA24F83F-E52A-B241-A221-8A732EEE6201}" type="pres">
      <dgm:prSet presAssocID="{DAF0532F-A0CD-FE4C-84CB-48A9F585A0A0}" presName="Name28" presStyleLbl="parChTrans1D4" presStyleIdx="41" presStyleCnt="81"/>
      <dgm:spPr/>
      <dgm:t>
        <a:bodyPr/>
        <a:lstStyle/>
        <a:p>
          <a:endParaRPr lang="en-US"/>
        </a:p>
      </dgm:t>
    </dgm:pt>
    <dgm:pt modelId="{F785D8C9-2300-904C-A054-2F4A748C9413}" type="pres">
      <dgm:prSet presAssocID="{9B59AA9C-2695-734F-8EA5-D2AABFAF2FF5}" presName="hierRoot2" presStyleCnt="0">
        <dgm:presLayoutVars>
          <dgm:hierBranch val="init"/>
        </dgm:presLayoutVars>
      </dgm:prSet>
      <dgm:spPr/>
    </dgm:pt>
    <dgm:pt modelId="{13CA2FF2-5955-3E4C-898F-CB0A60E3D429}" type="pres">
      <dgm:prSet presAssocID="{9B59AA9C-2695-734F-8EA5-D2AABFAF2FF5}" presName="rootComposite2" presStyleCnt="0"/>
      <dgm:spPr/>
    </dgm:pt>
    <dgm:pt modelId="{2B988138-07DB-AC44-84A4-B7D2D4EC26EB}" type="pres">
      <dgm:prSet presAssocID="{9B59AA9C-2695-734F-8EA5-D2AABFAF2F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4B68C-2669-3040-BF62-D7B917C56950}" type="pres">
      <dgm:prSet presAssocID="{9B59AA9C-2695-734F-8EA5-D2AABFAF2FF5}" presName="topArc2" presStyleLbl="parChTrans1D1" presStyleIdx="96" presStyleCnt="192"/>
      <dgm:spPr/>
    </dgm:pt>
    <dgm:pt modelId="{88542437-3A5B-5D44-A3B8-2543AD531EB7}" type="pres">
      <dgm:prSet presAssocID="{9B59AA9C-2695-734F-8EA5-D2AABFAF2FF5}" presName="bottomArc2" presStyleLbl="parChTrans1D1" presStyleIdx="97" presStyleCnt="192"/>
      <dgm:spPr/>
    </dgm:pt>
    <dgm:pt modelId="{ED82C2CE-CBFB-5A4C-9FFC-41A7DBE90AC1}" type="pres">
      <dgm:prSet presAssocID="{9B59AA9C-2695-734F-8EA5-D2AABFAF2FF5}" presName="topConnNode2" presStyleLbl="node4" presStyleIdx="0" presStyleCnt="0"/>
      <dgm:spPr/>
      <dgm:t>
        <a:bodyPr/>
        <a:lstStyle/>
        <a:p>
          <a:endParaRPr lang="en-US"/>
        </a:p>
      </dgm:t>
    </dgm:pt>
    <dgm:pt modelId="{AE0F7B9D-C6D9-DB41-B111-F62F07578971}" type="pres">
      <dgm:prSet presAssocID="{9B59AA9C-2695-734F-8EA5-D2AABFAF2FF5}" presName="hierChild4" presStyleCnt="0"/>
      <dgm:spPr/>
    </dgm:pt>
    <dgm:pt modelId="{9231A6AE-FEFE-7B46-90C2-564B202BDBF1}" type="pres">
      <dgm:prSet presAssocID="{9B59AA9C-2695-734F-8EA5-D2AABFAF2FF5}" presName="hierChild5" presStyleCnt="0"/>
      <dgm:spPr/>
    </dgm:pt>
    <dgm:pt modelId="{F2EBF112-5EF0-1949-9E37-9F7993ED772F}" type="pres">
      <dgm:prSet presAssocID="{1C680686-9628-1848-8F47-660743D34F6F}" presName="Name28" presStyleLbl="parChTrans1D4" presStyleIdx="42" presStyleCnt="81"/>
      <dgm:spPr/>
      <dgm:t>
        <a:bodyPr/>
        <a:lstStyle/>
        <a:p>
          <a:endParaRPr lang="en-US"/>
        </a:p>
      </dgm:t>
    </dgm:pt>
    <dgm:pt modelId="{6DCE9970-2C78-3B44-A287-7D9546F9162F}" type="pres">
      <dgm:prSet presAssocID="{9CC2BE10-2322-E248-B08D-4914AE3B59FB}" presName="hierRoot2" presStyleCnt="0">
        <dgm:presLayoutVars>
          <dgm:hierBranch val="init"/>
        </dgm:presLayoutVars>
      </dgm:prSet>
      <dgm:spPr/>
    </dgm:pt>
    <dgm:pt modelId="{3BB40CA5-460A-DC47-9949-B16A74673F42}" type="pres">
      <dgm:prSet presAssocID="{9CC2BE10-2322-E248-B08D-4914AE3B59FB}" presName="rootComposite2" presStyleCnt="0"/>
      <dgm:spPr/>
    </dgm:pt>
    <dgm:pt modelId="{73F30848-B247-4A49-9541-65FDF96EB86E}" type="pres">
      <dgm:prSet presAssocID="{9CC2BE10-2322-E248-B08D-4914AE3B59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93F71-6460-2F48-B63F-7E2192B1FD26}" type="pres">
      <dgm:prSet presAssocID="{9CC2BE10-2322-E248-B08D-4914AE3B59FB}" presName="topArc2" presStyleLbl="parChTrans1D1" presStyleIdx="98" presStyleCnt="192"/>
      <dgm:spPr/>
    </dgm:pt>
    <dgm:pt modelId="{8A829856-708B-E342-BB12-18AF938E536A}" type="pres">
      <dgm:prSet presAssocID="{9CC2BE10-2322-E248-B08D-4914AE3B59FB}" presName="bottomArc2" presStyleLbl="parChTrans1D1" presStyleIdx="99" presStyleCnt="192"/>
      <dgm:spPr/>
    </dgm:pt>
    <dgm:pt modelId="{9A0CE420-B1B7-DE4F-BF33-17BC36C6AE7C}" type="pres">
      <dgm:prSet presAssocID="{9CC2BE10-2322-E248-B08D-4914AE3B59FB}" presName="topConnNode2" presStyleLbl="node4" presStyleIdx="0" presStyleCnt="0"/>
      <dgm:spPr/>
      <dgm:t>
        <a:bodyPr/>
        <a:lstStyle/>
        <a:p>
          <a:endParaRPr lang="en-US"/>
        </a:p>
      </dgm:t>
    </dgm:pt>
    <dgm:pt modelId="{162C74BC-884B-2842-823C-E646CA3039A3}" type="pres">
      <dgm:prSet presAssocID="{9CC2BE10-2322-E248-B08D-4914AE3B59FB}" presName="hierChild4" presStyleCnt="0"/>
      <dgm:spPr/>
    </dgm:pt>
    <dgm:pt modelId="{60D8F627-4328-EB43-B76D-C1534754C367}" type="pres">
      <dgm:prSet presAssocID="{9CC2BE10-2322-E248-B08D-4914AE3B59FB}" presName="hierChild5" presStyleCnt="0"/>
      <dgm:spPr/>
    </dgm:pt>
    <dgm:pt modelId="{656E10CC-80E1-B34C-8A23-185BD7683D24}" type="pres">
      <dgm:prSet presAssocID="{DEB14DA5-D2E1-034A-BF07-1E7702F0E255}" presName="Name28" presStyleLbl="parChTrans1D4" presStyleIdx="43" presStyleCnt="81"/>
      <dgm:spPr/>
      <dgm:t>
        <a:bodyPr/>
        <a:lstStyle/>
        <a:p>
          <a:endParaRPr lang="en-US"/>
        </a:p>
      </dgm:t>
    </dgm:pt>
    <dgm:pt modelId="{F5A704E8-AEA2-BE43-9BA3-1E0033CC9C4A}" type="pres">
      <dgm:prSet presAssocID="{E3E47A8C-519B-4044-B729-93792903698C}" presName="hierRoot2" presStyleCnt="0">
        <dgm:presLayoutVars>
          <dgm:hierBranch val="init"/>
        </dgm:presLayoutVars>
      </dgm:prSet>
      <dgm:spPr/>
    </dgm:pt>
    <dgm:pt modelId="{4EDD0066-54AD-6E4D-9D5E-52B3F9C086C8}" type="pres">
      <dgm:prSet presAssocID="{E3E47A8C-519B-4044-B729-93792903698C}" presName="rootComposite2" presStyleCnt="0"/>
      <dgm:spPr/>
    </dgm:pt>
    <dgm:pt modelId="{25DF1C5F-F7FE-BE4D-95C6-E49F33DC2BA5}" type="pres">
      <dgm:prSet presAssocID="{E3E47A8C-519B-4044-B729-9379290369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ADC29-EE6D-C949-8870-2A617DC48837}" type="pres">
      <dgm:prSet presAssocID="{E3E47A8C-519B-4044-B729-93792903698C}" presName="topArc2" presStyleLbl="parChTrans1D1" presStyleIdx="100" presStyleCnt="192"/>
      <dgm:spPr/>
    </dgm:pt>
    <dgm:pt modelId="{DE894B9A-AC2F-8549-B200-62E1B61E9282}" type="pres">
      <dgm:prSet presAssocID="{E3E47A8C-519B-4044-B729-93792903698C}" presName="bottomArc2" presStyleLbl="parChTrans1D1" presStyleIdx="101" presStyleCnt="192"/>
      <dgm:spPr/>
    </dgm:pt>
    <dgm:pt modelId="{A4F3DCBF-4BF6-6444-840E-D1089EACB4A5}" type="pres">
      <dgm:prSet presAssocID="{E3E47A8C-519B-4044-B729-93792903698C}" presName="topConnNode2" presStyleLbl="node4" presStyleIdx="0" presStyleCnt="0"/>
      <dgm:spPr/>
      <dgm:t>
        <a:bodyPr/>
        <a:lstStyle/>
        <a:p>
          <a:endParaRPr lang="en-US"/>
        </a:p>
      </dgm:t>
    </dgm:pt>
    <dgm:pt modelId="{C769D6F7-F764-D24B-8A77-B73458BC4EE2}" type="pres">
      <dgm:prSet presAssocID="{E3E47A8C-519B-4044-B729-93792903698C}" presName="hierChild4" presStyleCnt="0"/>
      <dgm:spPr/>
    </dgm:pt>
    <dgm:pt modelId="{52E2E642-4F4E-514F-8677-3B928A02E726}" type="pres">
      <dgm:prSet presAssocID="{E3E47A8C-519B-4044-B729-93792903698C}" presName="hierChild5" presStyleCnt="0"/>
      <dgm:spPr/>
    </dgm:pt>
    <dgm:pt modelId="{334DA672-2CA9-2B42-B061-0930971699DC}" type="pres">
      <dgm:prSet presAssocID="{AF51D64D-630B-754F-B525-C31F6D0BB822}" presName="hierChild5" presStyleCnt="0"/>
      <dgm:spPr/>
    </dgm:pt>
    <dgm:pt modelId="{4A91FD02-756C-CF49-BC49-17E9C12CF6B1}" type="pres">
      <dgm:prSet presAssocID="{5AB35D8F-F726-004F-95F5-C9EE2D454DCA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A0EBFF51-CEF7-B840-9534-6335716E0D55}" type="pres">
      <dgm:prSet presAssocID="{3F34B1C7-3858-7743-B303-8CBC5A9BB75A}" presName="hierRoot2" presStyleCnt="0">
        <dgm:presLayoutVars>
          <dgm:hierBranch val="init"/>
        </dgm:presLayoutVars>
      </dgm:prSet>
      <dgm:spPr/>
    </dgm:pt>
    <dgm:pt modelId="{A5D8A428-C9A4-3749-89E1-4D4D829CB1A8}" type="pres">
      <dgm:prSet presAssocID="{3F34B1C7-3858-7743-B303-8CBC5A9BB75A}" presName="rootComposite2" presStyleCnt="0"/>
      <dgm:spPr/>
    </dgm:pt>
    <dgm:pt modelId="{801C20CD-D97F-F44E-A3CE-5A3058DE66D3}" type="pres">
      <dgm:prSet presAssocID="{3F34B1C7-3858-7743-B303-8CBC5A9BB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DF71-589D-AC4F-AEC9-3B636CF6F5E9}" type="pres">
      <dgm:prSet presAssocID="{3F34B1C7-3858-7743-B303-8CBC5A9BB75A}" presName="topArc2" presStyleLbl="parChTrans1D1" presStyleIdx="102" presStyleCnt="192"/>
      <dgm:spPr/>
    </dgm:pt>
    <dgm:pt modelId="{D7EAE233-03B3-DB47-BBC6-B3C46D94FA52}" type="pres">
      <dgm:prSet presAssocID="{3F34B1C7-3858-7743-B303-8CBC5A9BB75A}" presName="bottomArc2" presStyleLbl="parChTrans1D1" presStyleIdx="103" presStyleCnt="192"/>
      <dgm:spPr/>
    </dgm:pt>
    <dgm:pt modelId="{99B9C4CA-6EF2-1649-8060-E64F1B27A5EF}" type="pres">
      <dgm:prSet presAssocID="{3F34B1C7-3858-7743-B303-8CBC5A9BB75A}" presName="topConnNode2" presStyleLbl="node3" presStyleIdx="0" presStyleCnt="0"/>
      <dgm:spPr/>
      <dgm:t>
        <a:bodyPr/>
        <a:lstStyle/>
        <a:p>
          <a:endParaRPr lang="en-US"/>
        </a:p>
      </dgm:t>
    </dgm:pt>
    <dgm:pt modelId="{50D485CF-5546-5E4A-B7A9-5180F8F90B8C}" type="pres">
      <dgm:prSet presAssocID="{3F34B1C7-3858-7743-B303-8CBC5A9BB75A}" presName="hierChild4" presStyleCnt="0"/>
      <dgm:spPr/>
    </dgm:pt>
    <dgm:pt modelId="{0B36B630-F6F8-D743-BF25-6E4DCA75C0A6}" type="pres">
      <dgm:prSet presAssocID="{3D2646C6-E1F9-344B-B2DE-EA7A242DB4B5}" presName="Name28" presStyleLbl="parChTrans1D4" presStyleIdx="44" presStyleCnt="81"/>
      <dgm:spPr/>
      <dgm:t>
        <a:bodyPr/>
        <a:lstStyle/>
        <a:p>
          <a:endParaRPr lang="en-US"/>
        </a:p>
      </dgm:t>
    </dgm:pt>
    <dgm:pt modelId="{11E5A95A-9A27-A943-A7B8-793281AE348F}" type="pres">
      <dgm:prSet presAssocID="{364089D5-BB2C-E045-9A9F-8B6FEE250FF2}" presName="hierRoot2" presStyleCnt="0">
        <dgm:presLayoutVars>
          <dgm:hierBranch val="init"/>
        </dgm:presLayoutVars>
      </dgm:prSet>
      <dgm:spPr/>
    </dgm:pt>
    <dgm:pt modelId="{749974BF-9FAD-2342-8CEF-B5A0A8DA063B}" type="pres">
      <dgm:prSet presAssocID="{364089D5-BB2C-E045-9A9F-8B6FEE250FF2}" presName="rootComposite2" presStyleCnt="0"/>
      <dgm:spPr/>
    </dgm:pt>
    <dgm:pt modelId="{81508E7E-B00C-7D47-8CF3-52893639559E}" type="pres">
      <dgm:prSet presAssocID="{364089D5-BB2C-E045-9A9F-8B6FEE250F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861C1-8731-024A-9566-241E265FA823}" type="pres">
      <dgm:prSet presAssocID="{364089D5-BB2C-E045-9A9F-8B6FEE250FF2}" presName="topArc2" presStyleLbl="parChTrans1D1" presStyleIdx="104" presStyleCnt="192"/>
      <dgm:spPr/>
    </dgm:pt>
    <dgm:pt modelId="{548BABFA-7F09-D240-936E-DB10AE5F8D4F}" type="pres">
      <dgm:prSet presAssocID="{364089D5-BB2C-E045-9A9F-8B6FEE250FF2}" presName="bottomArc2" presStyleLbl="parChTrans1D1" presStyleIdx="105" presStyleCnt="192"/>
      <dgm:spPr/>
    </dgm:pt>
    <dgm:pt modelId="{2943A702-B986-C94D-BBAD-7398E2AD5970}" type="pres">
      <dgm:prSet presAssocID="{364089D5-BB2C-E045-9A9F-8B6FEE250FF2}" presName="topConnNode2" presStyleLbl="node4" presStyleIdx="0" presStyleCnt="0"/>
      <dgm:spPr/>
      <dgm:t>
        <a:bodyPr/>
        <a:lstStyle/>
        <a:p>
          <a:endParaRPr lang="en-US"/>
        </a:p>
      </dgm:t>
    </dgm:pt>
    <dgm:pt modelId="{3B0ACC78-0A9C-D54C-822E-A3CC429C3617}" type="pres">
      <dgm:prSet presAssocID="{364089D5-BB2C-E045-9A9F-8B6FEE250FF2}" presName="hierChild4" presStyleCnt="0"/>
      <dgm:spPr/>
    </dgm:pt>
    <dgm:pt modelId="{7D1D9292-38A6-9444-BEA7-81F3ECE3A3DE}" type="pres">
      <dgm:prSet presAssocID="{364089D5-BB2C-E045-9A9F-8B6FEE250FF2}" presName="hierChild5" presStyleCnt="0"/>
      <dgm:spPr/>
    </dgm:pt>
    <dgm:pt modelId="{E6B142AD-D1F3-564A-B6BD-2D4AB91296F6}" type="pres">
      <dgm:prSet presAssocID="{CAC6E0D4-FDB6-9241-84DD-3B6624642704}" presName="Name28" presStyleLbl="parChTrans1D4" presStyleIdx="45" presStyleCnt="81"/>
      <dgm:spPr/>
      <dgm:t>
        <a:bodyPr/>
        <a:lstStyle/>
        <a:p>
          <a:endParaRPr lang="en-US"/>
        </a:p>
      </dgm:t>
    </dgm:pt>
    <dgm:pt modelId="{DE3C2489-D481-864E-A165-DD052A8C3EF1}" type="pres">
      <dgm:prSet presAssocID="{0624920B-BF71-E345-AA30-FB40DE5FAF1C}" presName="hierRoot2" presStyleCnt="0">
        <dgm:presLayoutVars>
          <dgm:hierBranch val="init"/>
        </dgm:presLayoutVars>
      </dgm:prSet>
      <dgm:spPr/>
    </dgm:pt>
    <dgm:pt modelId="{B4CB1D35-EC28-1048-9C97-5854CC0B45A0}" type="pres">
      <dgm:prSet presAssocID="{0624920B-BF71-E345-AA30-FB40DE5FAF1C}" presName="rootComposite2" presStyleCnt="0"/>
      <dgm:spPr/>
    </dgm:pt>
    <dgm:pt modelId="{10712B5E-7078-DB44-AD58-A7770BAFF459}" type="pres">
      <dgm:prSet presAssocID="{0624920B-BF71-E345-AA30-FB40DE5FAF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988ED-6F15-F94D-8B00-528D413671C1}" type="pres">
      <dgm:prSet presAssocID="{0624920B-BF71-E345-AA30-FB40DE5FAF1C}" presName="topArc2" presStyleLbl="parChTrans1D1" presStyleIdx="106" presStyleCnt="192"/>
      <dgm:spPr/>
    </dgm:pt>
    <dgm:pt modelId="{3E671C33-E3CE-F942-B162-0E10779663E9}" type="pres">
      <dgm:prSet presAssocID="{0624920B-BF71-E345-AA30-FB40DE5FAF1C}" presName="bottomArc2" presStyleLbl="parChTrans1D1" presStyleIdx="107" presStyleCnt="192"/>
      <dgm:spPr/>
    </dgm:pt>
    <dgm:pt modelId="{EA865BE7-5005-F047-93EB-82F6C068878F}" type="pres">
      <dgm:prSet presAssocID="{0624920B-BF71-E345-AA30-FB40DE5FAF1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782321-DF26-5240-8203-34BE742150EF}" type="pres">
      <dgm:prSet presAssocID="{0624920B-BF71-E345-AA30-FB40DE5FAF1C}" presName="hierChild4" presStyleCnt="0"/>
      <dgm:spPr/>
    </dgm:pt>
    <dgm:pt modelId="{22D2E5E4-320C-7449-90C5-2B31B4564FE5}" type="pres">
      <dgm:prSet presAssocID="{0624920B-BF71-E345-AA30-FB40DE5FAF1C}" presName="hierChild5" presStyleCnt="0"/>
      <dgm:spPr/>
    </dgm:pt>
    <dgm:pt modelId="{3CD69D67-DF73-5A4D-801F-3DB12D232151}" type="pres">
      <dgm:prSet presAssocID="{3F34B1C7-3858-7743-B303-8CBC5A9BB75A}" presName="hierChild5" presStyleCnt="0"/>
      <dgm:spPr/>
    </dgm:pt>
    <dgm:pt modelId="{26141F8D-7400-C64D-B662-C630D579366B}" type="pres">
      <dgm:prSet presAssocID="{F582A70E-7820-D349-85CF-87234F58CAE2}" presName="hierChild5" presStyleCnt="0"/>
      <dgm:spPr/>
    </dgm:pt>
    <dgm:pt modelId="{DFE96D24-C11E-4341-A60D-033048D8DE5E}" type="pres">
      <dgm:prSet presAssocID="{F787A648-272E-A341-958C-D62268D00BFC}" presName="Name28" presStyleLbl="parChTrans1D2" presStyleIdx="1" presStyleCnt="3"/>
      <dgm:spPr/>
      <dgm:t>
        <a:bodyPr/>
        <a:lstStyle/>
        <a:p>
          <a:endParaRPr lang="en-US"/>
        </a:p>
      </dgm:t>
    </dgm:pt>
    <dgm:pt modelId="{3B813709-C561-8641-B98D-FF0E43DE00D9}" type="pres">
      <dgm:prSet presAssocID="{C1588191-6EA8-264A-9A54-AA8A8A62389B}" presName="hierRoot2" presStyleCnt="0">
        <dgm:presLayoutVars>
          <dgm:hierBranch val="init"/>
        </dgm:presLayoutVars>
      </dgm:prSet>
      <dgm:spPr/>
    </dgm:pt>
    <dgm:pt modelId="{21D2E8B2-31A0-AB44-A8DF-4EE708235E81}" type="pres">
      <dgm:prSet presAssocID="{C1588191-6EA8-264A-9A54-AA8A8A62389B}" presName="rootComposite2" presStyleCnt="0"/>
      <dgm:spPr/>
    </dgm:pt>
    <dgm:pt modelId="{7BC16F8F-FC12-FF43-846E-6B16E9C0901D}" type="pres">
      <dgm:prSet presAssocID="{C1588191-6EA8-264A-9A54-AA8A8A6238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CC23F-EC3E-DE4E-9D13-40F8CD323FE3}" type="pres">
      <dgm:prSet presAssocID="{C1588191-6EA8-264A-9A54-AA8A8A62389B}" presName="topArc2" presStyleLbl="parChTrans1D1" presStyleIdx="108" presStyleCnt="192"/>
      <dgm:spPr/>
    </dgm:pt>
    <dgm:pt modelId="{BEC98698-FAAD-0C49-B1E4-A7A21286972B}" type="pres">
      <dgm:prSet presAssocID="{C1588191-6EA8-264A-9A54-AA8A8A62389B}" presName="bottomArc2" presStyleLbl="parChTrans1D1" presStyleIdx="109" presStyleCnt="192"/>
      <dgm:spPr/>
    </dgm:pt>
    <dgm:pt modelId="{47A8EFEE-C818-E842-A3E1-33DFCF4CE251}" type="pres">
      <dgm:prSet presAssocID="{C1588191-6EA8-264A-9A54-AA8A8A62389B}" presName="topConnNode2" presStyleLbl="node2" presStyleIdx="0" presStyleCnt="0"/>
      <dgm:spPr/>
      <dgm:t>
        <a:bodyPr/>
        <a:lstStyle/>
        <a:p>
          <a:endParaRPr lang="en-US"/>
        </a:p>
      </dgm:t>
    </dgm:pt>
    <dgm:pt modelId="{EA3AA3E4-657C-3142-92FA-631D5F104274}" type="pres">
      <dgm:prSet presAssocID="{C1588191-6EA8-264A-9A54-AA8A8A62389B}" presName="hierChild4" presStyleCnt="0"/>
      <dgm:spPr/>
    </dgm:pt>
    <dgm:pt modelId="{0689ABBE-33BB-DA43-ADD6-88582D0D1C6A}" type="pres">
      <dgm:prSet presAssocID="{CA5A1876-DC94-E64A-A72C-32E136608CA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50CB10CC-2BF5-284C-BD60-8EB8138C2462}" type="pres">
      <dgm:prSet presAssocID="{4BAAD68D-2044-864E-8229-D05A64C8E7BA}" presName="hierRoot2" presStyleCnt="0">
        <dgm:presLayoutVars>
          <dgm:hierBranch val="init"/>
        </dgm:presLayoutVars>
      </dgm:prSet>
      <dgm:spPr/>
    </dgm:pt>
    <dgm:pt modelId="{50445978-0A50-C945-923B-D6372229C4B2}" type="pres">
      <dgm:prSet presAssocID="{4BAAD68D-2044-864E-8229-D05A64C8E7BA}" presName="rootComposite2" presStyleCnt="0"/>
      <dgm:spPr/>
    </dgm:pt>
    <dgm:pt modelId="{F416F755-0C29-2B4B-82C2-E058DD9B9FDB}" type="pres">
      <dgm:prSet presAssocID="{4BAAD68D-2044-864E-8229-D05A64C8E7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1FCD9-6499-1044-9199-0F9ED08FE6A7}" type="pres">
      <dgm:prSet presAssocID="{4BAAD68D-2044-864E-8229-D05A64C8E7BA}" presName="topArc2" presStyleLbl="parChTrans1D1" presStyleIdx="110" presStyleCnt="192"/>
      <dgm:spPr/>
    </dgm:pt>
    <dgm:pt modelId="{B6814C2C-4F06-304E-A00E-C2FC22EEA846}" type="pres">
      <dgm:prSet presAssocID="{4BAAD68D-2044-864E-8229-D05A64C8E7BA}" presName="bottomArc2" presStyleLbl="parChTrans1D1" presStyleIdx="111" presStyleCnt="192"/>
      <dgm:spPr/>
    </dgm:pt>
    <dgm:pt modelId="{894287E7-413B-9E46-BE1B-160FCC4231BA}" type="pres">
      <dgm:prSet presAssocID="{4BAAD68D-2044-864E-8229-D05A64C8E7BA}" presName="topConnNode2" presStyleLbl="node3" presStyleIdx="0" presStyleCnt="0"/>
      <dgm:spPr/>
      <dgm:t>
        <a:bodyPr/>
        <a:lstStyle/>
        <a:p>
          <a:endParaRPr lang="en-US"/>
        </a:p>
      </dgm:t>
    </dgm:pt>
    <dgm:pt modelId="{BB9EFB43-AEE1-5546-B120-94CE42F2F910}" type="pres">
      <dgm:prSet presAssocID="{4BAAD68D-2044-864E-8229-D05A64C8E7BA}" presName="hierChild4" presStyleCnt="0"/>
      <dgm:spPr/>
    </dgm:pt>
    <dgm:pt modelId="{D303442F-A14F-9840-996D-5952C7C4B74A}" type="pres">
      <dgm:prSet presAssocID="{652C5C00-D023-854E-9160-A6872AE9E7C7}" presName="Name28" presStyleLbl="parChTrans1D4" presStyleIdx="46" presStyleCnt="81"/>
      <dgm:spPr/>
      <dgm:t>
        <a:bodyPr/>
        <a:lstStyle/>
        <a:p>
          <a:endParaRPr lang="en-US"/>
        </a:p>
      </dgm:t>
    </dgm:pt>
    <dgm:pt modelId="{40B13F3A-A81B-1F4A-8008-9F1B023A0285}" type="pres">
      <dgm:prSet presAssocID="{6AFAD5A1-54FE-2E41-91D6-DAE77AF04359}" presName="hierRoot2" presStyleCnt="0">
        <dgm:presLayoutVars>
          <dgm:hierBranch val="init"/>
        </dgm:presLayoutVars>
      </dgm:prSet>
      <dgm:spPr/>
    </dgm:pt>
    <dgm:pt modelId="{0F90058D-B56C-BB45-B485-B60EBD9201B7}" type="pres">
      <dgm:prSet presAssocID="{6AFAD5A1-54FE-2E41-91D6-DAE77AF04359}" presName="rootComposite2" presStyleCnt="0"/>
      <dgm:spPr/>
    </dgm:pt>
    <dgm:pt modelId="{9CA25AD3-EFD5-174E-8069-1ABB0F0F6274}" type="pres">
      <dgm:prSet presAssocID="{6AFAD5A1-54FE-2E41-91D6-DAE77AF043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5F8BB-17AE-534B-B20E-9C417B49D227}" type="pres">
      <dgm:prSet presAssocID="{6AFAD5A1-54FE-2E41-91D6-DAE77AF04359}" presName="topArc2" presStyleLbl="parChTrans1D1" presStyleIdx="112" presStyleCnt="192"/>
      <dgm:spPr/>
    </dgm:pt>
    <dgm:pt modelId="{9B3F6AE6-B973-CF47-B457-999C4C9D13D6}" type="pres">
      <dgm:prSet presAssocID="{6AFAD5A1-54FE-2E41-91D6-DAE77AF04359}" presName="bottomArc2" presStyleLbl="parChTrans1D1" presStyleIdx="113" presStyleCnt="192"/>
      <dgm:spPr/>
    </dgm:pt>
    <dgm:pt modelId="{41EDF34B-31D9-9742-A647-F0752AF390FD}" type="pres">
      <dgm:prSet presAssocID="{6AFAD5A1-54FE-2E41-91D6-DAE77AF04359}" presName="topConnNode2" presStyleLbl="node4" presStyleIdx="0" presStyleCnt="0"/>
      <dgm:spPr/>
      <dgm:t>
        <a:bodyPr/>
        <a:lstStyle/>
        <a:p>
          <a:endParaRPr lang="en-US"/>
        </a:p>
      </dgm:t>
    </dgm:pt>
    <dgm:pt modelId="{E7EDAE81-F250-FF4D-8F87-BB71A7EE358B}" type="pres">
      <dgm:prSet presAssocID="{6AFAD5A1-54FE-2E41-91D6-DAE77AF04359}" presName="hierChild4" presStyleCnt="0"/>
      <dgm:spPr/>
    </dgm:pt>
    <dgm:pt modelId="{0B4D6DDC-618A-2243-94A6-6D7E11A7EACE}" type="pres">
      <dgm:prSet presAssocID="{2A6222FD-8BFE-5347-8D3B-E00E1460EC7C}" presName="Name28" presStyleLbl="parChTrans1D4" presStyleIdx="47" presStyleCnt="81"/>
      <dgm:spPr/>
      <dgm:t>
        <a:bodyPr/>
        <a:lstStyle/>
        <a:p>
          <a:endParaRPr lang="en-US"/>
        </a:p>
      </dgm:t>
    </dgm:pt>
    <dgm:pt modelId="{98C8AC06-7FDA-B948-ADB6-8D77D6B77785}" type="pres">
      <dgm:prSet presAssocID="{D6BF10F2-62E7-D04F-A36E-313874CE7516}" presName="hierRoot2" presStyleCnt="0">
        <dgm:presLayoutVars>
          <dgm:hierBranch val="init"/>
        </dgm:presLayoutVars>
      </dgm:prSet>
      <dgm:spPr/>
    </dgm:pt>
    <dgm:pt modelId="{8C9EF8CB-8FAB-AF49-A863-F717B7A68358}" type="pres">
      <dgm:prSet presAssocID="{D6BF10F2-62E7-D04F-A36E-313874CE7516}" presName="rootComposite2" presStyleCnt="0"/>
      <dgm:spPr/>
    </dgm:pt>
    <dgm:pt modelId="{4F44FDA5-A253-CA43-BA94-B8B32455107C}" type="pres">
      <dgm:prSet presAssocID="{D6BF10F2-62E7-D04F-A36E-313874CE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C72B6-726D-7144-BEC4-D74245DCB8CC}" type="pres">
      <dgm:prSet presAssocID="{D6BF10F2-62E7-D04F-A36E-313874CE7516}" presName="topArc2" presStyleLbl="parChTrans1D1" presStyleIdx="114" presStyleCnt="192"/>
      <dgm:spPr/>
    </dgm:pt>
    <dgm:pt modelId="{56D6E463-72F5-074B-AA54-8D84396BA0B0}" type="pres">
      <dgm:prSet presAssocID="{D6BF10F2-62E7-D04F-A36E-313874CE7516}" presName="bottomArc2" presStyleLbl="parChTrans1D1" presStyleIdx="115" presStyleCnt="192"/>
      <dgm:spPr/>
    </dgm:pt>
    <dgm:pt modelId="{2FEE8D01-5450-3647-A122-8813C77B4D0F}" type="pres">
      <dgm:prSet presAssocID="{D6BF10F2-62E7-D04F-A36E-313874CE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EF21A9D6-6123-754D-A347-F4691D17194B}" type="pres">
      <dgm:prSet presAssocID="{D6BF10F2-62E7-D04F-A36E-313874CE7516}" presName="hierChild4" presStyleCnt="0"/>
      <dgm:spPr/>
    </dgm:pt>
    <dgm:pt modelId="{4A0ACE8F-2BC4-8145-B413-7F8593173A9F}" type="pres">
      <dgm:prSet presAssocID="{D6BF10F2-62E7-D04F-A36E-313874CE7516}" presName="hierChild5" presStyleCnt="0"/>
      <dgm:spPr/>
    </dgm:pt>
    <dgm:pt modelId="{240B138F-1229-8A40-8299-C88697835DD1}" type="pres">
      <dgm:prSet presAssocID="{7C8F73DE-4814-E54C-87A2-90B0A6D5BDED}" presName="Name28" presStyleLbl="parChTrans1D4" presStyleIdx="48" presStyleCnt="81"/>
      <dgm:spPr/>
      <dgm:t>
        <a:bodyPr/>
        <a:lstStyle/>
        <a:p>
          <a:endParaRPr lang="en-US"/>
        </a:p>
      </dgm:t>
    </dgm:pt>
    <dgm:pt modelId="{704D13E9-5846-B541-986F-CB7E88D0182B}" type="pres">
      <dgm:prSet presAssocID="{130762D6-826E-394F-917C-69DEABBD5D36}" presName="hierRoot2" presStyleCnt="0">
        <dgm:presLayoutVars>
          <dgm:hierBranch val="init"/>
        </dgm:presLayoutVars>
      </dgm:prSet>
      <dgm:spPr/>
    </dgm:pt>
    <dgm:pt modelId="{0A4DB15D-D104-594A-AABA-02784572021A}" type="pres">
      <dgm:prSet presAssocID="{130762D6-826E-394F-917C-69DEABBD5D36}" presName="rootComposite2" presStyleCnt="0"/>
      <dgm:spPr/>
    </dgm:pt>
    <dgm:pt modelId="{A25AF77D-04C7-9C46-A6B7-CABA9B1C1677}" type="pres">
      <dgm:prSet presAssocID="{130762D6-826E-394F-917C-69DEABBD5D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9B484-185A-0548-BC8C-8EB1DAB46AF0}" type="pres">
      <dgm:prSet presAssocID="{130762D6-826E-394F-917C-69DEABBD5D36}" presName="topArc2" presStyleLbl="parChTrans1D1" presStyleIdx="116" presStyleCnt="192"/>
      <dgm:spPr/>
    </dgm:pt>
    <dgm:pt modelId="{4D7EBDC4-EFAC-7542-B598-2B53111157F9}" type="pres">
      <dgm:prSet presAssocID="{130762D6-826E-394F-917C-69DEABBD5D36}" presName="bottomArc2" presStyleLbl="parChTrans1D1" presStyleIdx="117" presStyleCnt="192"/>
      <dgm:spPr/>
    </dgm:pt>
    <dgm:pt modelId="{E2E5ABF4-2F14-A74F-BB82-59176B14028A}" type="pres">
      <dgm:prSet presAssocID="{130762D6-826E-394F-917C-69DEABBD5D36}" presName="topConnNode2" presStyleLbl="node4" presStyleIdx="0" presStyleCnt="0"/>
      <dgm:spPr/>
      <dgm:t>
        <a:bodyPr/>
        <a:lstStyle/>
        <a:p>
          <a:endParaRPr lang="en-US"/>
        </a:p>
      </dgm:t>
    </dgm:pt>
    <dgm:pt modelId="{ACA2FA5A-A244-9E4C-9CF2-D528624D7736}" type="pres">
      <dgm:prSet presAssocID="{130762D6-826E-394F-917C-69DEABBD5D36}" presName="hierChild4" presStyleCnt="0"/>
      <dgm:spPr/>
    </dgm:pt>
    <dgm:pt modelId="{D46EDBA2-9379-2345-A6E6-5F25E2F6166E}" type="pres">
      <dgm:prSet presAssocID="{130762D6-826E-394F-917C-69DEABBD5D36}" presName="hierChild5" presStyleCnt="0"/>
      <dgm:spPr/>
    </dgm:pt>
    <dgm:pt modelId="{9ECB9B52-C0F4-E849-8300-CBA69A3E1B98}" type="pres">
      <dgm:prSet presAssocID="{D90E218C-266E-0D45-BEB0-CE70B33F2E81}" presName="Name28" presStyleLbl="parChTrans1D4" presStyleIdx="49" presStyleCnt="81"/>
      <dgm:spPr/>
      <dgm:t>
        <a:bodyPr/>
        <a:lstStyle/>
        <a:p>
          <a:endParaRPr lang="en-US"/>
        </a:p>
      </dgm:t>
    </dgm:pt>
    <dgm:pt modelId="{716C341C-C9BE-2947-9988-89EF93A1B3F8}" type="pres">
      <dgm:prSet presAssocID="{1D021DE0-FF9C-6645-84D9-58D0FFC5E247}" presName="hierRoot2" presStyleCnt="0">
        <dgm:presLayoutVars>
          <dgm:hierBranch val="init"/>
        </dgm:presLayoutVars>
      </dgm:prSet>
      <dgm:spPr/>
    </dgm:pt>
    <dgm:pt modelId="{49AC8B65-94BB-F249-B2C0-0E7BD8654EB5}" type="pres">
      <dgm:prSet presAssocID="{1D021DE0-FF9C-6645-84D9-58D0FFC5E247}" presName="rootComposite2" presStyleCnt="0"/>
      <dgm:spPr/>
    </dgm:pt>
    <dgm:pt modelId="{50355D77-927D-EC45-A3C4-4065420251B3}" type="pres">
      <dgm:prSet presAssocID="{1D021DE0-FF9C-6645-84D9-58D0FFC5E2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09124-F5AA-0B4C-8CB1-68E6748E9A02}" type="pres">
      <dgm:prSet presAssocID="{1D021DE0-FF9C-6645-84D9-58D0FFC5E247}" presName="topArc2" presStyleLbl="parChTrans1D1" presStyleIdx="118" presStyleCnt="192"/>
      <dgm:spPr/>
    </dgm:pt>
    <dgm:pt modelId="{CBEEA36F-F13B-4E4A-9AAC-6D60BA5EF763}" type="pres">
      <dgm:prSet presAssocID="{1D021DE0-FF9C-6645-84D9-58D0FFC5E247}" presName="bottomArc2" presStyleLbl="parChTrans1D1" presStyleIdx="119" presStyleCnt="192"/>
      <dgm:spPr/>
    </dgm:pt>
    <dgm:pt modelId="{5CA3712C-925A-E04D-893E-F646EC7CCCA8}" type="pres">
      <dgm:prSet presAssocID="{1D021DE0-FF9C-6645-84D9-58D0FFC5E247}" presName="topConnNode2" presStyleLbl="node4" presStyleIdx="0" presStyleCnt="0"/>
      <dgm:spPr/>
      <dgm:t>
        <a:bodyPr/>
        <a:lstStyle/>
        <a:p>
          <a:endParaRPr lang="en-US"/>
        </a:p>
      </dgm:t>
    </dgm:pt>
    <dgm:pt modelId="{9E50CB94-A085-164B-8FF1-9F4219D19D63}" type="pres">
      <dgm:prSet presAssocID="{1D021DE0-FF9C-6645-84D9-58D0FFC5E247}" presName="hierChild4" presStyleCnt="0"/>
      <dgm:spPr/>
    </dgm:pt>
    <dgm:pt modelId="{001E53BC-EEF1-7649-8E30-8B95474F984B}" type="pres">
      <dgm:prSet presAssocID="{1D021DE0-FF9C-6645-84D9-58D0FFC5E247}" presName="hierChild5" presStyleCnt="0"/>
      <dgm:spPr/>
    </dgm:pt>
    <dgm:pt modelId="{639C9EBB-5154-5F4E-86A3-49EA6FEC20C0}" type="pres">
      <dgm:prSet presAssocID="{6AFAD5A1-54FE-2E41-91D6-DAE77AF04359}" presName="hierChild5" presStyleCnt="0"/>
      <dgm:spPr/>
    </dgm:pt>
    <dgm:pt modelId="{F3E1F26C-2C50-2E42-8D6E-5BECA5FDA8FC}" type="pres">
      <dgm:prSet presAssocID="{ECF63E98-0AA3-B64B-89A6-2F820CB4EBC5}" presName="Name28" presStyleLbl="parChTrans1D4" presStyleIdx="50" presStyleCnt="81"/>
      <dgm:spPr/>
      <dgm:t>
        <a:bodyPr/>
        <a:lstStyle/>
        <a:p>
          <a:endParaRPr lang="en-US"/>
        </a:p>
      </dgm:t>
    </dgm:pt>
    <dgm:pt modelId="{20A52FA0-B241-AB40-9051-842C323A2F2A}" type="pres">
      <dgm:prSet presAssocID="{1B9542A6-717D-A043-98E3-7118ED5BDC70}" presName="hierRoot2" presStyleCnt="0">
        <dgm:presLayoutVars>
          <dgm:hierBranch val="init"/>
        </dgm:presLayoutVars>
      </dgm:prSet>
      <dgm:spPr/>
    </dgm:pt>
    <dgm:pt modelId="{4E6921FA-DD5D-224F-A7B8-F0BE41D68E1C}" type="pres">
      <dgm:prSet presAssocID="{1B9542A6-717D-A043-98E3-7118ED5BDC70}" presName="rootComposite2" presStyleCnt="0"/>
      <dgm:spPr/>
    </dgm:pt>
    <dgm:pt modelId="{B09F3E0A-77EA-6C44-A197-B051400C170E}" type="pres">
      <dgm:prSet presAssocID="{1B9542A6-717D-A043-98E3-7118ED5BDC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18623-FC26-AA4A-98FA-12ECC81219C9}" type="pres">
      <dgm:prSet presAssocID="{1B9542A6-717D-A043-98E3-7118ED5BDC70}" presName="topArc2" presStyleLbl="parChTrans1D1" presStyleIdx="120" presStyleCnt="192"/>
      <dgm:spPr/>
    </dgm:pt>
    <dgm:pt modelId="{15F4239D-71EF-0C46-8AF6-130C0C59DA49}" type="pres">
      <dgm:prSet presAssocID="{1B9542A6-717D-A043-98E3-7118ED5BDC70}" presName="bottomArc2" presStyleLbl="parChTrans1D1" presStyleIdx="121" presStyleCnt="192"/>
      <dgm:spPr/>
    </dgm:pt>
    <dgm:pt modelId="{08805998-3733-474D-B374-BC1FC25944C4}" type="pres">
      <dgm:prSet presAssocID="{1B9542A6-717D-A043-98E3-7118ED5BDC70}" presName="topConnNode2" presStyleLbl="node4" presStyleIdx="0" presStyleCnt="0"/>
      <dgm:spPr/>
      <dgm:t>
        <a:bodyPr/>
        <a:lstStyle/>
        <a:p>
          <a:endParaRPr lang="en-US"/>
        </a:p>
      </dgm:t>
    </dgm:pt>
    <dgm:pt modelId="{B130E5F4-F2E3-F940-95E8-9EDBD53DC589}" type="pres">
      <dgm:prSet presAssocID="{1B9542A6-717D-A043-98E3-7118ED5BDC70}" presName="hierChild4" presStyleCnt="0"/>
      <dgm:spPr/>
    </dgm:pt>
    <dgm:pt modelId="{A0C27D1F-D267-1541-8D31-EC2D4BBD7D0E}" type="pres">
      <dgm:prSet presAssocID="{E3CFD7A5-5A3A-FA40-89D6-54EC676E89BC}" presName="Name28" presStyleLbl="parChTrans1D4" presStyleIdx="51" presStyleCnt="81"/>
      <dgm:spPr/>
      <dgm:t>
        <a:bodyPr/>
        <a:lstStyle/>
        <a:p>
          <a:endParaRPr lang="en-US"/>
        </a:p>
      </dgm:t>
    </dgm:pt>
    <dgm:pt modelId="{E67FFAD9-0B82-5D4F-9E0D-2C5D69AAC84F}" type="pres">
      <dgm:prSet presAssocID="{8F23F6BB-8627-9349-9F20-B748364F40CE}" presName="hierRoot2" presStyleCnt="0">
        <dgm:presLayoutVars>
          <dgm:hierBranch val="init"/>
        </dgm:presLayoutVars>
      </dgm:prSet>
      <dgm:spPr/>
    </dgm:pt>
    <dgm:pt modelId="{BE7E9CAB-02E4-4E4B-9C04-F33B6914E7AF}" type="pres">
      <dgm:prSet presAssocID="{8F23F6BB-8627-9349-9F20-B748364F40CE}" presName="rootComposite2" presStyleCnt="0"/>
      <dgm:spPr/>
    </dgm:pt>
    <dgm:pt modelId="{CF03238B-A089-A84C-854C-AE3AF8ADE4E9}" type="pres">
      <dgm:prSet presAssocID="{8F23F6BB-8627-9349-9F20-B748364F40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E5B3E-2D77-9241-A013-F34D3B69F385}" type="pres">
      <dgm:prSet presAssocID="{8F23F6BB-8627-9349-9F20-B748364F40CE}" presName="topArc2" presStyleLbl="parChTrans1D1" presStyleIdx="122" presStyleCnt="192"/>
      <dgm:spPr/>
    </dgm:pt>
    <dgm:pt modelId="{1D4243CA-6F77-244D-8810-8F1DD86DA979}" type="pres">
      <dgm:prSet presAssocID="{8F23F6BB-8627-9349-9F20-B748364F40CE}" presName="bottomArc2" presStyleLbl="parChTrans1D1" presStyleIdx="123" presStyleCnt="192"/>
      <dgm:spPr/>
    </dgm:pt>
    <dgm:pt modelId="{ED58FE0A-1405-5E4F-9AA0-5DC24B73CAEC}" type="pres">
      <dgm:prSet presAssocID="{8F23F6BB-8627-9349-9F20-B748364F40CE}" presName="topConnNode2" presStyleLbl="node4" presStyleIdx="0" presStyleCnt="0"/>
      <dgm:spPr/>
      <dgm:t>
        <a:bodyPr/>
        <a:lstStyle/>
        <a:p>
          <a:endParaRPr lang="en-US"/>
        </a:p>
      </dgm:t>
    </dgm:pt>
    <dgm:pt modelId="{0F87C4DB-6E9F-484E-930C-3E287B0FDB81}" type="pres">
      <dgm:prSet presAssocID="{8F23F6BB-8627-9349-9F20-B748364F40CE}" presName="hierChild4" presStyleCnt="0"/>
      <dgm:spPr/>
    </dgm:pt>
    <dgm:pt modelId="{D37CADFB-0977-554D-9A78-6BCE0B61691C}" type="pres">
      <dgm:prSet presAssocID="{8F23F6BB-8627-9349-9F20-B748364F40CE}" presName="hierChild5" presStyleCnt="0"/>
      <dgm:spPr/>
    </dgm:pt>
    <dgm:pt modelId="{FF319A57-8DCB-294C-AD39-303BFDA34A22}" type="pres">
      <dgm:prSet presAssocID="{5A04D4DD-668F-F24B-8511-D92B62A40710}" presName="Name28" presStyleLbl="parChTrans1D4" presStyleIdx="52" presStyleCnt="81"/>
      <dgm:spPr/>
      <dgm:t>
        <a:bodyPr/>
        <a:lstStyle/>
        <a:p>
          <a:endParaRPr lang="en-US"/>
        </a:p>
      </dgm:t>
    </dgm:pt>
    <dgm:pt modelId="{4F715CFB-3B68-B24C-BA7F-F0D16E862142}" type="pres">
      <dgm:prSet presAssocID="{6C198FB9-0650-7548-BB80-420B6D9B160E}" presName="hierRoot2" presStyleCnt="0">
        <dgm:presLayoutVars>
          <dgm:hierBranch val="init"/>
        </dgm:presLayoutVars>
      </dgm:prSet>
      <dgm:spPr/>
    </dgm:pt>
    <dgm:pt modelId="{DE5E9AFC-0715-984B-B2A4-20FA7B67C6DF}" type="pres">
      <dgm:prSet presAssocID="{6C198FB9-0650-7548-BB80-420B6D9B160E}" presName="rootComposite2" presStyleCnt="0"/>
      <dgm:spPr/>
    </dgm:pt>
    <dgm:pt modelId="{E9535D8C-AB1B-1F41-96FE-A7FA1FB5F40E}" type="pres">
      <dgm:prSet presAssocID="{6C198FB9-0650-7548-BB80-420B6D9B16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05F47-0EFA-BC4E-808B-04AEA1BE19F0}" type="pres">
      <dgm:prSet presAssocID="{6C198FB9-0650-7548-BB80-420B6D9B160E}" presName="topArc2" presStyleLbl="parChTrans1D1" presStyleIdx="124" presStyleCnt="192"/>
      <dgm:spPr/>
    </dgm:pt>
    <dgm:pt modelId="{4B8DE4A0-A597-904D-8431-4FE667ADF62B}" type="pres">
      <dgm:prSet presAssocID="{6C198FB9-0650-7548-BB80-420B6D9B160E}" presName="bottomArc2" presStyleLbl="parChTrans1D1" presStyleIdx="125" presStyleCnt="192"/>
      <dgm:spPr/>
    </dgm:pt>
    <dgm:pt modelId="{5A129E06-6605-0143-A2D2-E04FE91D6F62}" type="pres">
      <dgm:prSet presAssocID="{6C198FB9-0650-7548-BB80-420B6D9B160E}" presName="topConnNode2" presStyleLbl="node4" presStyleIdx="0" presStyleCnt="0"/>
      <dgm:spPr/>
      <dgm:t>
        <a:bodyPr/>
        <a:lstStyle/>
        <a:p>
          <a:endParaRPr lang="en-US"/>
        </a:p>
      </dgm:t>
    </dgm:pt>
    <dgm:pt modelId="{5E8F94BC-8AEC-4741-8C27-C53B328D7C8F}" type="pres">
      <dgm:prSet presAssocID="{6C198FB9-0650-7548-BB80-420B6D9B160E}" presName="hierChild4" presStyleCnt="0"/>
      <dgm:spPr/>
    </dgm:pt>
    <dgm:pt modelId="{52260446-8706-F94E-AFF9-23DE32C2B0AC}" type="pres">
      <dgm:prSet presAssocID="{6C198FB9-0650-7548-BB80-420B6D9B160E}" presName="hierChild5" presStyleCnt="0"/>
      <dgm:spPr/>
    </dgm:pt>
    <dgm:pt modelId="{34FF1D28-7A04-524A-A920-7A04409497A8}" type="pres">
      <dgm:prSet presAssocID="{1B9542A6-717D-A043-98E3-7118ED5BDC70}" presName="hierChild5" presStyleCnt="0"/>
      <dgm:spPr/>
    </dgm:pt>
    <dgm:pt modelId="{13E6832B-27E7-9B4E-B126-41F6A4C12C2D}" type="pres">
      <dgm:prSet presAssocID="{A0BF853C-3F56-604A-A7F5-290F9366E363}" presName="Name28" presStyleLbl="parChTrans1D4" presStyleIdx="53" presStyleCnt="81"/>
      <dgm:spPr/>
      <dgm:t>
        <a:bodyPr/>
        <a:lstStyle/>
        <a:p>
          <a:endParaRPr lang="en-US"/>
        </a:p>
      </dgm:t>
    </dgm:pt>
    <dgm:pt modelId="{E500734C-56A7-A947-A07A-4E20854E17A8}" type="pres">
      <dgm:prSet presAssocID="{3A4DD44D-186B-9342-80B7-EB9638A59E53}" presName="hierRoot2" presStyleCnt="0">
        <dgm:presLayoutVars>
          <dgm:hierBranch val="init"/>
        </dgm:presLayoutVars>
      </dgm:prSet>
      <dgm:spPr/>
    </dgm:pt>
    <dgm:pt modelId="{9492EBA6-356E-9C44-AC62-B39F93A9127A}" type="pres">
      <dgm:prSet presAssocID="{3A4DD44D-186B-9342-80B7-EB9638A59E53}" presName="rootComposite2" presStyleCnt="0"/>
      <dgm:spPr/>
    </dgm:pt>
    <dgm:pt modelId="{B83F66F8-1F04-0F4E-B4A4-F2CC93843383}" type="pres">
      <dgm:prSet presAssocID="{3A4DD44D-186B-9342-80B7-EB9638A59E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5D67F-511D-A94F-B792-2FC0EB7CE356}" type="pres">
      <dgm:prSet presAssocID="{3A4DD44D-186B-9342-80B7-EB9638A59E53}" presName="topArc2" presStyleLbl="parChTrans1D1" presStyleIdx="126" presStyleCnt="192"/>
      <dgm:spPr/>
    </dgm:pt>
    <dgm:pt modelId="{F709E91D-6257-7B4F-9367-7F77912BE786}" type="pres">
      <dgm:prSet presAssocID="{3A4DD44D-186B-9342-80B7-EB9638A59E53}" presName="bottomArc2" presStyleLbl="parChTrans1D1" presStyleIdx="127" presStyleCnt="192"/>
      <dgm:spPr/>
    </dgm:pt>
    <dgm:pt modelId="{B4A02098-A2BD-2444-9657-8EEC9E88BEE4}" type="pres">
      <dgm:prSet presAssocID="{3A4DD44D-186B-9342-80B7-EB9638A59E53}" presName="topConnNode2" presStyleLbl="node4" presStyleIdx="0" presStyleCnt="0"/>
      <dgm:spPr/>
      <dgm:t>
        <a:bodyPr/>
        <a:lstStyle/>
        <a:p>
          <a:endParaRPr lang="en-US"/>
        </a:p>
      </dgm:t>
    </dgm:pt>
    <dgm:pt modelId="{A37155E4-5C0C-6A4A-AE12-A9F236E3AD16}" type="pres">
      <dgm:prSet presAssocID="{3A4DD44D-186B-9342-80B7-EB9638A59E53}" presName="hierChild4" presStyleCnt="0"/>
      <dgm:spPr/>
    </dgm:pt>
    <dgm:pt modelId="{A4BF669E-5F10-9941-BEA1-5FEB1FAE5CB4}" type="pres">
      <dgm:prSet presAssocID="{1DB2D3A0-CBA4-ED48-B082-71482248AA89}" presName="Name28" presStyleLbl="parChTrans1D4" presStyleIdx="54" presStyleCnt="81"/>
      <dgm:spPr/>
      <dgm:t>
        <a:bodyPr/>
        <a:lstStyle/>
        <a:p>
          <a:endParaRPr lang="en-US"/>
        </a:p>
      </dgm:t>
    </dgm:pt>
    <dgm:pt modelId="{1476D5F7-5BB9-7D4C-9F1E-EAF3AE229D67}" type="pres">
      <dgm:prSet presAssocID="{C86FA1B1-F69F-C545-A13B-126A4507FE80}" presName="hierRoot2" presStyleCnt="0">
        <dgm:presLayoutVars>
          <dgm:hierBranch val="init"/>
        </dgm:presLayoutVars>
      </dgm:prSet>
      <dgm:spPr/>
    </dgm:pt>
    <dgm:pt modelId="{2AC914B6-74E0-BE47-8B5E-79EAFD4EA8A4}" type="pres">
      <dgm:prSet presAssocID="{C86FA1B1-F69F-C545-A13B-126A4507FE80}" presName="rootComposite2" presStyleCnt="0"/>
      <dgm:spPr/>
    </dgm:pt>
    <dgm:pt modelId="{0946EAB1-827B-7D44-B05E-EB9003D511E6}" type="pres">
      <dgm:prSet presAssocID="{C86FA1B1-F69F-C545-A13B-126A4507FE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BFBA-4648-ED40-BEF9-C67C32F378B9}" type="pres">
      <dgm:prSet presAssocID="{C86FA1B1-F69F-C545-A13B-126A4507FE80}" presName="topArc2" presStyleLbl="parChTrans1D1" presStyleIdx="128" presStyleCnt="192"/>
      <dgm:spPr/>
    </dgm:pt>
    <dgm:pt modelId="{55BA7179-8742-1F48-9AC7-A4E7E3C86A7B}" type="pres">
      <dgm:prSet presAssocID="{C86FA1B1-F69F-C545-A13B-126A4507FE80}" presName="bottomArc2" presStyleLbl="parChTrans1D1" presStyleIdx="129" presStyleCnt="192"/>
      <dgm:spPr/>
    </dgm:pt>
    <dgm:pt modelId="{B8C35ED9-CF4D-C14F-B743-EB8FB1FEFED8}" type="pres">
      <dgm:prSet presAssocID="{C86FA1B1-F69F-C545-A13B-126A4507FE80}" presName="topConnNode2" presStyleLbl="node4" presStyleIdx="0" presStyleCnt="0"/>
      <dgm:spPr/>
      <dgm:t>
        <a:bodyPr/>
        <a:lstStyle/>
        <a:p>
          <a:endParaRPr lang="en-US"/>
        </a:p>
      </dgm:t>
    </dgm:pt>
    <dgm:pt modelId="{3F3B0B82-788F-4249-8FC0-ED8019618C99}" type="pres">
      <dgm:prSet presAssocID="{C86FA1B1-F69F-C545-A13B-126A4507FE80}" presName="hierChild4" presStyleCnt="0"/>
      <dgm:spPr/>
    </dgm:pt>
    <dgm:pt modelId="{2BBDAE88-B09D-DB4C-94E0-0F2D7805DA15}" type="pres">
      <dgm:prSet presAssocID="{C86FA1B1-F69F-C545-A13B-126A4507FE80}" presName="hierChild5" presStyleCnt="0"/>
      <dgm:spPr/>
    </dgm:pt>
    <dgm:pt modelId="{1D5DAC7B-5078-134A-8404-F38584B21DAB}" type="pres">
      <dgm:prSet presAssocID="{24E525B1-EA01-B548-AA6C-9BCED5DB5F3E}" presName="Name28" presStyleLbl="parChTrans1D4" presStyleIdx="55" presStyleCnt="81"/>
      <dgm:spPr/>
      <dgm:t>
        <a:bodyPr/>
        <a:lstStyle/>
        <a:p>
          <a:endParaRPr lang="en-US"/>
        </a:p>
      </dgm:t>
    </dgm:pt>
    <dgm:pt modelId="{8C211C60-0D60-8943-810F-5ADFEEFAE95B}" type="pres">
      <dgm:prSet presAssocID="{E2CC15A5-2258-6947-8F04-DD42BF91875A}" presName="hierRoot2" presStyleCnt="0">
        <dgm:presLayoutVars>
          <dgm:hierBranch val="init"/>
        </dgm:presLayoutVars>
      </dgm:prSet>
      <dgm:spPr/>
    </dgm:pt>
    <dgm:pt modelId="{A1E5EC46-3DBA-6C41-A937-9B5860F652F7}" type="pres">
      <dgm:prSet presAssocID="{E2CC15A5-2258-6947-8F04-DD42BF91875A}" presName="rootComposite2" presStyleCnt="0"/>
      <dgm:spPr/>
    </dgm:pt>
    <dgm:pt modelId="{B5745744-27CD-DF43-9F50-48817225D383}" type="pres">
      <dgm:prSet presAssocID="{E2CC15A5-2258-6947-8F04-DD42BF918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98188-A905-2141-A1A1-3AEFB145F18F}" type="pres">
      <dgm:prSet presAssocID="{E2CC15A5-2258-6947-8F04-DD42BF91875A}" presName="topArc2" presStyleLbl="parChTrans1D1" presStyleIdx="130" presStyleCnt="192"/>
      <dgm:spPr/>
    </dgm:pt>
    <dgm:pt modelId="{0C4C514F-AF72-B443-8540-2D5D1637830B}" type="pres">
      <dgm:prSet presAssocID="{E2CC15A5-2258-6947-8F04-DD42BF91875A}" presName="bottomArc2" presStyleLbl="parChTrans1D1" presStyleIdx="131" presStyleCnt="192"/>
      <dgm:spPr/>
    </dgm:pt>
    <dgm:pt modelId="{709CDF9A-AFEA-DC4D-8CC1-21CCED784467}" type="pres">
      <dgm:prSet presAssocID="{E2CC15A5-2258-6947-8F04-DD42BF9187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825DEC3-7059-7B49-8504-1835903B9B5B}" type="pres">
      <dgm:prSet presAssocID="{E2CC15A5-2258-6947-8F04-DD42BF91875A}" presName="hierChild4" presStyleCnt="0"/>
      <dgm:spPr/>
    </dgm:pt>
    <dgm:pt modelId="{2D3A71CC-3D9C-B742-930E-884E5D2B819D}" type="pres">
      <dgm:prSet presAssocID="{E2CC15A5-2258-6947-8F04-DD42BF91875A}" presName="hierChild5" presStyleCnt="0"/>
      <dgm:spPr/>
    </dgm:pt>
    <dgm:pt modelId="{47F66E92-746E-864F-B247-5F4EB6E2249E}" type="pres">
      <dgm:prSet presAssocID="{3A4DD44D-186B-9342-80B7-EB9638A59E53}" presName="hierChild5" presStyleCnt="0"/>
      <dgm:spPr/>
    </dgm:pt>
    <dgm:pt modelId="{714ED07A-6758-EE4B-BD23-9235BECB6C38}" type="pres">
      <dgm:prSet presAssocID="{427F62A4-42EB-F444-A4C8-AE16883B068D}" presName="Name28" presStyleLbl="parChTrans1D4" presStyleIdx="56" presStyleCnt="81"/>
      <dgm:spPr/>
      <dgm:t>
        <a:bodyPr/>
        <a:lstStyle/>
        <a:p>
          <a:endParaRPr lang="en-US"/>
        </a:p>
      </dgm:t>
    </dgm:pt>
    <dgm:pt modelId="{FA4073C8-5AC8-C848-BF74-D0F880C55591}" type="pres">
      <dgm:prSet presAssocID="{57748B0B-C142-BE4F-A10B-FE41FB0F86D2}" presName="hierRoot2" presStyleCnt="0">
        <dgm:presLayoutVars>
          <dgm:hierBranch val="init"/>
        </dgm:presLayoutVars>
      </dgm:prSet>
      <dgm:spPr/>
    </dgm:pt>
    <dgm:pt modelId="{84D62933-50E7-404A-A0D4-E3DBE467FE8D}" type="pres">
      <dgm:prSet presAssocID="{57748B0B-C142-BE4F-A10B-FE41FB0F86D2}" presName="rootComposite2" presStyleCnt="0"/>
      <dgm:spPr/>
    </dgm:pt>
    <dgm:pt modelId="{66491951-046F-9744-89CE-62B31C9F7DFB}" type="pres">
      <dgm:prSet presAssocID="{57748B0B-C142-BE4F-A10B-FE41FB0F8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E8440-9EE5-3E41-AAFB-3CF19D921FBA}" type="pres">
      <dgm:prSet presAssocID="{57748B0B-C142-BE4F-A10B-FE41FB0F86D2}" presName="topArc2" presStyleLbl="parChTrans1D1" presStyleIdx="132" presStyleCnt="192"/>
      <dgm:spPr/>
    </dgm:pt>
    <dgm:pt modelId="{A293DBA3-43D4-374C-8EFF-5FB3FE2054A1}" type="pres">
      <dgm:prSet presAssocID="{57748B0B-C142-BE4F-A10B-FE41FB0F86D2}" presName="bottomArc2" presStyleLbl="parChTrans1D1" presStyleIdx="133" presStyleCnt="192"/>
      <dgm:spPr/>
    </dgm:pt>
    <dgm:pt modelId="{F6914D8E-6826-3C4E-A6F1-6E94A621EF35}" type="pres">
      <dgm:prSet presAssocID="{57748B0B-C142-BE4F-A10B-FE41FB0F86D2}" presName="topConnNode2" presStyleLbl="node4" presStyleIdx="0" presStyleCnt="0"/>
      <dgm:spPr/>
      <dgm:t>
        <a:bodyPr/>
        <a:lstStyle/>
        <a:p>
          <a:endParaRPr lang="en-US"/>
        </a:p>
      </dgm:t>
    </dgm:pt>
    <dgm:pt modelId="{BEF1E556-976E-E34F-8D89-A642C9EF162C}" type="pres">
      <dgm:prSet presAssocID="{57748B0B-C142-BE4F-A10B-FE41FB0F86D2}" presName="hierChild4" presStyleCnt="0"/>
      <dgm:spPr/>
    </dgm:pt>
    <dgm:pt modelId="{8CAEE933-70F0-7247-BE7C-A7090B33D81B}" type="pres">
      <dgm:prSet presAssocID="{CA4258B4-DBB0-884B-BA11-BA3C4B539440}" presName="Name28" presStyleLbl="parChTrans1D4" presStyleIdx="57" presStyleCnt="81"/>
      <dgm:spPr/>
      <dgm:t>
        <a:bodyPr/>
        <a:lstStyle/>
        <a:p>
          <a:endParaRPr lang="en-US"/>
        </a:p>
      </dgm:t>
    </dgm:pt>
    <dgm:pt modelId="{BC011823-1744-D340-941F-B599865E3A6E}" type="pres">
      <dgm:prSet presAssocID="{483DE887-302B-D84C-B025-894209205794}" presName="hierRoot2" presStyleCnt="0">
        <dgm:presLayoutVars>
          <dgm:hierBranch val="init"/>
        </dgm:presLayoutVars>
      </dgm:prSet>
      <dgm:spPr/>
    </dgm:pt>
    <dgm:pt modelId="{7294EAA9-8E90-5D44-A166-75B213516EC7}" type="pres">
      <dgm:prSet presAssocID="{483DE887-302B-D84C-B025-894209205794}" presName="rootComposite2" presStyleCnt="0"/>
      <dgm:spPr/>
    </dgm:pt>
    <dgm:pt modelId="{DDA603CD-EDA3-5D45-AB76-1ABD750FE134}" type="pres">
      <dgm:prSet presAssocID="{483DE887-302B-D84C-B025-89420920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B77CC-B6D8-CA40-BBD2-99C7F1EF54FA}" type="pres">
      <dgm:prSet presAssocID="{483DE887-302B-D84C-B025-894209205794}" presName="topArc2" presStyleLbl="parChTrans1D1" presStyleIdx="134" presStyleCnt="192"/>
      <dgm:spPr/>
    </dgm:pt>
    <dgm:pt modelId="{37897F61-A154-F345-97AC-2557ABECEAAA}" type="pres">
      <dgm:prSet presAssocID="{483DE887-302B-D84C-B025-894209205794}" presName="bottomArc2" presStyleLbl="parChTrans1D1" presStyleIdx="135" presStyleCnt="192"/>
      <dgm:spPr/>
    </dgm:pt>
    <dgm:pt modelId="{D87C490C-B6CB-4D4E-8C4B-E9C5135AE5CE}" type="pres">
      <dgm:prSet presAssocID="{483DE887-302B-D84C-B025-89420920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F6D55318-485C-9D49-9EE9-5066D47B2CA1}" type="pres">
      <dgm:prSet presAssocID="{483DE887-302B-D84C-B025-894209205794}" presName="hierChild4" presStyleCnt="0"/>
      <dgm:spPr/>
    </dgm:pt>
    <dgm:pt modelId="{FD600EB7-4F81-B245-91B9-2C092E09E312}" type="pres">
      <dgm:prSet presAssocID="{483DE887-302B-D84C-B025-894209205794}" presName="hierChild5" presStyleCnt="0"/>
      <dgm:spPr/>
    </dgm:pt>
    <dgm:pt modelId="{E200B990-1737-214C-A19B-FC3A711E99E7}" type="pres">
      <dgm:prSet presAssocID="{57748B0B-C142-BE4F-A10B-FE41FB0F86D2}" presName="hierChild5" presStyleCnt="0"/>
      <dgm:spPr/>
    </dgm:pt>
    <dgm:pt modelId="{17B034BA-F2A3-E047-B002-BAF46DAF1661}" type="pres">
      <dgm:prSet presAssocID="{4BAAD68D-2044-864E-8229-D05A64C8E7BA}" presName="hierChild5" presStyleCnt="0"/>
      <dgm:spPr/>
    </dgm:pt>
    <dgm:pt modelId="{28953EB9-02B3-DE4C-9C67-7305C227089D}" type="pres">
      <dgm:prSet presAssocID="{A9FDE47F-FBD7-E740-9ADA-49D43999C946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0A3E17E2-F6C7-D040-81F4-9A69388DBA30}" type="pres">
      <dgm:prSet presAssocID="{4BCB64E8-4DA1-F748-A27B-B5C4353A869A}" presName="hierRoot2" presStyleCnt="0">
        <dgm:presLayoutVars>
          <dgm:hierBranch val="init"/>
        </dgm:presLayoutVars>
      </dgm:prSet>
      <dgm:spPr/>
    </dgm:pt>
    <dgm:pt modelId="{B1157B43-D225-B740-AFC0-AEEE96769CA2}" type="pres">
      <dgm:prSet presAssocID="{4BCB64E8-4DA1-F748-A27B-B5C4353A869A}" presName="rootComposite2" presStyleCnt="0"/>
      <dgm:spPr/>
    </dgm:pt>
    <dgm:pt modelId="{72F87345-A2FE-A64C-901A-2F8AE0949208}" type="pres">
      <dgm:prSet presAssocID="{4BCB64E8-4DA1-F748-A27B-B5C4353A86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108B9-D885-A94F-B3C5-DFB5056965AA}" type="pres">
      <dgm:prSet presAssocID="{4BCB64E8-4DA1-F748-A27B-B5C4353A869A}" presName="topArc2" presStyleLbl="parChTrans1D1" presStyleIdx="136" presStyleCnt="192"/>
      <dgm:spPr/>
    </dgm:pt>
    <dgm:pt modelId="{8EC1AAE3-F5B4-AF42-8A69-120951FFD913}" type="pres">
      <dgm:prSet presAssocID="{4BCB64E8-4DA1-F748-A27B-B5C4353A869A}" presName="bottomArc2" presStyleLbl="parChTrans1D1" presStyleIdx="137" presStyleCnt="192"/>
      <dgm:spPr/>
    </dgm:pt>
    <dgm:pt modelId="{CBDBEED9-9AAB-A543-A5F9-2D5C76ACC5E7}" type="pres">
      <dgm:prSet presAssocID="{4BCB64E8-4DA1-F748-A27B-B5C4353A869A}" presName="topConnNode2" presStyleLbl="node3" presStyleIdx="0" presStyleCnt="0"/>
      <dgm:spPr/>
      <dgm:t>
        <a:bodyPr/>
        <a:lstStyle/>
        <a:p>
          <a:endParaRPr lang="en-US"/>
        </a:p>
      </dgm:t>
    </dgm:pt>
    <dgm:pt modelId="{440788DF-9E52-AE41-BE8C-EBD8B0EF5EF9}" type="pres">
      <dgm:prSet presAssocID="{4BCB64E8-4DA1-F748-A27B-B5C4353A869A}" presName="hierChild4" presStyleCnt="0"/>
      <dgm:spPr/>
    </dgm:pt>
    <dgm:pt modelId="{980EDFAE-034B-2548-A57F-530B4EE9EB28}" type="pres">
      <dgm:prSet presAssocID="{8CB17D21-8822-9C4F-AD3D-3D30410F90CB}" presName="Name28" presStyleLbl="parChTrans1D4" presStyleIdx="58" presStyleCnt="81"/>
      <dgm:spPr/>
      <dgm:t>
        <a:bodyPr/>
        <a:lstStyle/>
        <a:p>
          <a:endParaRPr lang="en-US"/>
        </a:p>
      </dgm:t>
    </dgm:pt>
    <dgm:pt modelId="{3EC20D23-29E8-BC4A-B6F9-BF32F7C25BA3}" type="pres">
      <dgm:prSet presAssocID="{3CB7B257-D376-F54A-89A4-02BB336F15F3}" presName="hierRoot2" presStyleCnt="0">
        <dgm:presLayoutVars>
          <dgm:hierBranch val="init"/>
        </dgm:presLayoutVars>
      </dgm:prSet>
      <dgm:spPr/>
    </dgm:pt>
    <dgm:pt modelId="{7FBE8FF9-C442-594B-872F-11429A490B96}" type="pres">
      <dgm:prSet presAssocID="{3CB7B257-D376-F54A-89A4-02BB336F15F3}" presName="rootComposite2" presStyleCnt="0"/>
      <dgm:spPr/>
    </dgm:pt>
    <dgm:pt modelId="{A15B38A0-008B-6B42-8E57-8B669A4DD565}" type="pres">
      <dgm:prSet presAssocID="{3CB7B257-D376-F54A-89A4-02BB336F15F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3EEC-575D-4044-94AF-EFA83D010DF4}" type="pres">
      <dgm:prSet presAssocID="{3CB7B257-D376-F54A-89A4-02BB336F15F3}" presName="topArc2" presStyleLbl="parChTrans1D1" presStyleIdx="138" presStyleCnt="192"/>
      <dgm:spPr/>
    </dgm:pt>
    <dgm:pt modelId="{07BF0D95-4411-1B40-BFC1-309A71217E9E}" type="pres">
      <dgm:prSet presAssocID="{3CB7B257-D376-F54A-89A4-02BB336F15F3}" presName="bottomArc2" presStyleLbl="parChTrans1D1" presStyleIdx="139" presStyleCnt="192"/>
      <dgm:spPr/>
    </dgm:pt>
    <dgm:pt modelId="{E5CD438A-5740-E143-A91E-5123E139184C}" type="pres">
      <dgm:prSet presAssocID="{3CB7B257-D376-F54A-89A4-02BB336F15F3}" presName="topConnNode2" presStyleLbl="node4" presStyleIdx="0" presStyleCnt="0"/>
      <dgm:spPr/>
      <dgm:t>
        <a:bodyPr/>
        <a:lstStyle/>
        <a:p>
          <a:endParaRPr lang="en-US"/>
        </a:p>
      </dgm:t>
    </dgm:pt>
    <dgm:pt modelId="{8FC81DD9-1D3D-5043-8BDD-FD9FE571DF3E}" type="pres">
      <dgm:prSet presAssocID="{3CB7B257-D376-F54A-89A4-02BB336F15F3}" presName="hierChild4" presStyleCnt="0"/>
      <dgm:spPr/>
    </dgm:pt>
    <dgm:pt modelId="{A74E9BFC-634E-7A4A-BAC0-87E63B307457}" type="pres">
      <dgm:prSet presAssocID="{3CB7B257-D376-F54A-89A4-02BB336F15F3}" presName="hierChild5" presStyleCnt="0"/>
      <dgm:spPr/>
    </dgm:pt>
    <dgm:pt modelId="{F8E41024-495F-3741-8A52-76CEB8151F4A}" type="pres">
      <dgm:prSet presAssocID="{17EAB625-C11E-8542-8C3E-A5952B95E1DB}" presName="Name28" presStyleLbl="parChTrans1D4" presStyleIdx="59" presStyleCnt="81"/>
      <dgm:spPr/>
      <dgm:t>
        <a:bodyPr/>
        <a:lstStyle/>
        <a:p>
          <a:endParaRPr lang="en-US"/>
        </a:p>
      </dgm:t>
    </dgm:pt>
    <dgm:pt modelId="{BB08B525-219B-494C-B8A4-954DE73B56D6}" type="pres">
      <dgm:prSet presAssocID="{EBD42F53-2D03-754B-ADED-6F9BA76B4E9C}" presName="hierRoot2" presStyleCnt="0">
        <dgm:presLayoutVars>
          <dgm:hierBranch val="init"/>
        </dgm:presLayoutVars>
      </dgm:prSet>
      <dgm:spPr/>
    </dgm:pt>
    <dgm:pt modelId="{031B87B2-D327-9D4A-A037-3C9195E90B9A}" type="pres">
      <dgm:prSet presAssocID="{EBD42F53-2D03-754B-ADED-6F9BA76B4E9C}" presName="rootComposite2" presStyleCnt="0"/>
      <dgm:spPr/>
    </dgm:pt>
    <dgm:pt modelId="{A29F1A64-7544-9140-AB17-8BE1F4342DB6}" type="pres">
      <dgm:prSet presAssocID="{EBD42F53-2D03-754B-ADED-6F9BA76B4E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4C6EA-7955-0144-A34F-A706B5F6E0BD}" type="pres">
      <dgm:prSet presAssocID="{EBD42F53-2D03-754B-ADED-6F9BA76B4E9C}" presName="topArc2" presStyleLbl="parChTrans1D1" presStyleIdx="140" presStyleCnt="192"/>
      <dgm:spPr/>
    </dgm:pt>
    <dgm:pt modelId="{FE14E2C3-020A-8C4B-836F-492103FF16D5}" type="pres">
      <dgm:prSet presAssocID="{EBD42F53-2D03-754B-ADED-6F9BA76B4E9C}" presName="bottomArc2" presStyleLbl="parChTrans1D1" presStyleIdx="141" presStyleCnt="192"/>
      <dgm:spPr/>
    </dgm:pt>
    <dgm:pt modelId="{535916FC-8516-8344-BB5F-9CB7AB9A62C6}" type="pres">
      <dgm:prSet presAssocID="{EBD42F53-2D03-754B-ADED-6F9BA76B4E9C}" presName="topConnNode2" presStyleLbl="node4" presStyleIdx="0" presStyleCnt="0"/>
      <dgm:spPr/>
      <dgm:t>
        <a:bodyPr/>
        <a:lstStyle/>
        <a:p>
          <a:endParaRPr lang="en-US"/>
        </a:p>
      </dgm:t>
    </dgm:pt>
    <dgm:pt modelId="{DFA164D0-098B-6A48-8CA4-FC2F7FA11F6F}" type="pres">
      <dgm:prSet presAssocID="{EBD42F53-2D03-754B-ADED-6F9BA76B4E9C}" presName="hierChild4" presStyleCnt="0"/>
      <dgm:spPr/>
    </dgm:pt>
    <dgm:pt modelId="{1B45505F-6E3A-EE46-A83D-64647487948E}" type="pres">
      <dgm:prSet presAssocID="{EBD42F53-2D03-754B-ADED-6F9BA76B4E9C}" presName="hierChild5" presStyleCnt="0"/>
      <dgm:spPr/>
    </dgm:pt>
    <dgm:pt modelId="{3117186A-8411-2F4F-98C0-28A37B3FE944}" type="pres">
      <dgm:prSet presAssocID="{1A0FE4B0-03B1-A842-A6CC-C734A4DC8153}" presName="Name28" presStyleLbl="parChTrans1D4" presStyleIdx="60" presStyleCnt="81"/>
      <dgm:spPr/>
      <dgm:t>
        <a:bodyPr/>
        <a:lstStyle/>
        <a:p>
          <a:endParaRPr lang="en-US"/>
        </a:p>
      </dgm:t>
    </dgm:pt>
    <dgm:pt modelId="{4F9ECD09-2451-6048-BDF1-FF0C442451ED}" type="pres">
      <dgm:prSet presAssocID="{7B06427F-41E9-AC4D-8203-CEBE082595CC}" presName="hierRoot2" presStyleCnt="0">
        <dgm:presLayoutVars>
          <dgm:hierBranch val="init"/>
        </dgm:presLayoutVars>
      </dgm:prSet>
      <dgm:spPr/>
    </dgm:pt>
    <dgm:pt modelId="{395BD399-3AF4-C646-AD64-D7A03337FD58}" type="pres">
      <dgm:prSet presAssocID="{7B06427F-41E9-AC4D-8203-CEBE082595CC}" presName="rootComposite2" presStyleCnt="0"/>
      <dgm:spPr/>
    </dgm:pt>
    <dgm:pt modelId="{AA5639C7-6C1E-B840-AEDA-C1499638766B}" type="pres">
      <dgm:prSet presAssocID="{7B06427F-41E9-AC4D-8203-CEBE082595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BA3AC-15BB-F84A-A44A-0D737735FCD2}" type="pres">
      <dgm:prSet presAssocID="{7B06427F-41E9-AC4D-8203-CEBE082595CC}" presName="topArc2" presStyleLbl="parChTrans1D1" presStyleIdx="142" presStyleCnt="192"/>
      <dgm:spPr/>
    </dgm:pt>
    <dgm:pt modelId="{443013AE-380F-034E-BA7E-7FC80EA6FF35}" type="pres">
      <dgm:prSet presAssocID="{7B06427F-41E9-AC4D-8203-CEBE082595CC}" presName="bottomArc2" presStyleLbl="parChTrans1D1" presStyleIdx="143" presStyleCnt="192"/>
      <dgm:spPr/>
    </dgm:pt>
    <dgm:pt modelId="{608E0B93-DAC8-2149-B5DD-FDC1CBE47CB8}" type="pres">
      <dgm:prSet presAssocID="{7B06427F-41E9-AC4D-8203-CEBE082595CC}" presName="topConnNode2" presStyleLbl="node4" presStyleIdx="0" presStyleCnt="0"/>
      <dgm:spPr/>
      <dgm:t>
        <a:bodyPr/>
        <a:lstStyle/>
        <a:p>
          <a:endParaRPr lang="en-US"/>
        </a:p>
      </dgm:t>
    </dgm:pt>
    <dgm:pt modelId="{35D72404-1BC7-F04F-81A4-9039CBE73771}" type="pres">
      <dgm:prSet presAssocID="{7B06427F-41E9-AC4D-8203-CEBE082595CC}" presName="hierChild4" presStyleCnt="0"/>
      <dgm:spPr/>
    </dgm:pt>
    <dgm:pt modelId="{2F531E1E-7F2D-3042-8B87-297765144C14}" type="pres">
      <dgm:prSet presAssocID="{7B06427F-41E9-AC4D-8203-CEBE082595CC}" presName="hierChild5" presStyleCnt="0"/>
      <dgm:spPr/>
    </dgm:pt>
    <dgm:pt modelId="{2B3C9336-714D-0D4B-8334-FAECE90E34DE}" type="pres">
      <dgm:prSet presAssocID="{3578B1DD-6297-3C47-B523-B386754F1E8A}" presName="Name28" presStyleLbl="parChTrans1D4" presStyleIdx="61" presStyleCnt="81"/>
      <dgm:spPr/>
      <dgm:t>
        <a:bodyPr/>
        <a:lstStyle/>
        <a:p>
          <a:endParaRPr lang="en-US"/>
        </a:p>
      </dgm:t>
    </dgm:pt>
    <dgm:pt modelId="{3A4C0D7D-15E7-4647-95DC-67E6EB2C3134}" type="pres">
      <dgm:prSet presAssocID="{8DC311BA-1A7E-924A-B5C3-EB09AC2A2151}" presName="hierRoot2" presStyleCnt="0">
        <dgm:presLayoutVars>
          <dgm:hierBranch val="init"/>
        </dgm:presLayoutVars>
      </dgm:prSet>
      <dgm:spPr/>
    </dgm:pt>
    <dgm:pt modelId="{94CBC202-FC22-8748-AA4A-CCF7BB89974E}" type="pres">
      <dgm:prSet presAssocID="{8DC311BA-1A7E-924A-B5C3-EB09AC2A2151}" presName="rootComposite2" presStyleCnt="0"/>
      <dgm:spPr/>
    </dgm:pt>
    <dgm:pt modelId="{370E4BB5-97B8-3C46-B31F-24702CD62BEA}" type="pres">
      <dgm:prSet presAssocID="{8DC311BA-1A7E-924A-B5C3-EB09AC2A21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3DBF-AFD2-6540-8DC7-FE665ED6B0D3}" type="pres">
      <dgm:prSet presAssocID="{8DC311BA-1A7E-924A-B5C3-EB09AC2A2151}" presName="topArc2" presStyleLbl="parChTrans1D1" presStyleIdx="144" presStyleCnt="192"/>
      <dgm:spPr/>
    </dgm:pt>
    <dgm:pt modelId="{69806C3F-D25F-C146-BE3F-6649EC2B22F6}" type="pres">
      <dgm:prSet presAssocID="{8DC311BA-1A7E-924A-B5C3-EB09AC2A2151}" presName="bottomArc2" presStyleLbl="parChTrans1D1" presStyleIdx="145" presStyleCnt="192"/>
      <dgm:spPr/>
    </dgm:pt>
    <dgm:pt modelId="{9D96B8FA-BD39-B249-BCB6-B7428EC71A8A}" type="pres">
      <dgm:prSet presAssocID="{8DC311BA-1A7E-924A-B5C3-EB09AC2A2151}" presName="topConnNode2" presStyleLbl="node4" presStyleIdx="0" presStyleCnt="0"/>
      <dgm:spPr/>
      <dgm:t>
        <a:bodyPr/>
        <a:lstStyle/>
        <a:p>
          <a:endParaRPr lang="en-US"/>
        </a:p>
      </dgm:t>
    </dgm:pt>
    <dgm:pt modelId="{A31F230D-94CA-1743-A571-E380A3B059EE}" type="pres">
      <dgm:prSet presAssocID="{8DC311BA-1A7E-924A-B5C3-EB09AC2A2151}" presName="hierChild4" presStyleCnt="0"/>
      <dgm:spPr/>
    </dgm:pt>
    <dgm:pt modelId="{32918262-E2BC-B248-8AAB-6BA351D28784}" type="pres">
      <dgm:prSet presAssocID="{8DC311BA-1A7E-924A-B5C3-EB09AC2A2151}" presName="hierChild5" presStyleCnt="0"/>
      <dgm:spPr/>
    </dgm:pt>
    <dgm:pt modelId="{948D1959-6085-0D40-BD83-21F53546E7ED}" type="pres">
      <dgm:prSet presAssocID="{3F3F67DD-8D2A-FC45-A57E-293F04EDE6BE}" presName="Name28" presStyleLbl="parChTrans1D4" presStyleIdx="62" presStyleCnt="81"/>
      <dgm:spPr/>
      <dgm:t>
        <a:bodyPr/>
        <a:lstStyle/>
        <a:p>
          <a:endParaRPr lang="en-US"/>
        </a:p>
      </dgm:t>
    </dgm:pt>
    <dgm:pt modelId="{07F2F71D-9FD3-624B-B3EF-74B6D2F53E5B}" type="pres">
      <dgm:prSet presAssocID="{09E43EFA-23B2-C244-85FF-1B52916835FC}" presName="hierRoot2" presStyleCnt="0">
        <dgm:presLayoutVars>
          <dgm:hierBranch val="init"/>
        </dgm:presLayoutVars>
      </dgm:prSet>
      <dgm:spPr/>
    </dgm:pt>
    <dgm:pt modelId="{E154FA67-76DE-2643-B42B-8C2DAD72D592}" type="pres">
      <dgm:prSet presAssocID="{09E43EFA-23B2-C244-85FF-1B52916835FC}" presName="rootComposite2" presStyleCnt="0"/>
      <dgm:spPr/>
    </dgm:pt>
    <dgm:pt modelId="{450C7FC5-4BC2-A74A-9256-3DD7B2474F00}" type="pres">
      <dgm:prSet presAssocID="{09E43EFA-23B2-C244-85FF-1B52916835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96BD5-11A4-0B47-AF4F-CFB4232846C2}" type="pres">
      <dgm:prSet presAssocID="{09E43EFA-23B2-C244-85FF-1B52916835FC}" presName="topArc2" presStyleLbl="parChTrans1D1" presStyleIdx="146" presStyleCnt="192"/>
      <dgm:spPr/>
    </dgm:pt>
    <dgm:pt modelId="{4B42C46A-1AF1-0D49-8891-6B3C09144CD2}" type="pres">
      <dgm:prSet presAssocID="{09E43EFA-23B2-C244-85FF-1B52916835FC}" presName="bottomArc2" presStyleLbl="parChTrans1D1" presStyleIdx="147" presStyleCnt="192"/>
      <dgm:spPr/>
    </dgm:pt>
    <dgm:pt modelId="{2BE197D9-BC52-0740-A4C9-AD01954E6BB0}" type="pres">
      <dgm:prSet presAssocID="{09E43EFA-23B2-C244-85FF-1B52916835FC}" presName="topConnNode2" presStyleLbl="node4" presStyleIdx="0" presStyleCnt="0"/>
      <dgm:spPr/>
      <dgm:t>
        <a:bodyPr/>
        <a:lstStyle/>
        <a:p>
          <a:endParaRPr lang="en-US"/>
        </a:p>
      </dgm:t>
    </dgm:pt>
    <dgm:pt modelId="{12807244-98FF-5F46-AD56-22D776B35573}" type="pres">
      <dgm:prSet presAssocID="{09E43EFA-23B2-C244-85FF-1B52916835FC}" presName="hierChild4" presStyleCnt="0"/>
      <dgm:spPr/>
    </dgm:pt>
    <dgm:pt modelId="{2D94A127-732E-5445-8BA9-51C5272A1760}" type="pres">
      <dgm:prSet presAssocID="{09E43EFA-23B2-C244-85FF-1B52916835FC}" presName="hierChild5" presStyleCnt="0"/>
      <dgm:spPr/>
    </dgm:pt>
    <dgm:pt modelId="{C75BCFA4-BC61-9848-8C2D-63C75978698D}" type="pres">
      <dgm:prSet presAssocID="{4BCB64E8-4DA1-F748-A27B-B5C4353A869A}" presName="hierChild5" presStyleCnt="0"/>
      <dgm:spPr/>
    </dgm:pt>
    <dgm:pt modelId="{C3FD38BE-E97B-074B-8073-AE27B42B374E}" type="pres">
      <dgm:prSet presAssocID="{3C71D3D6-1F1C-6348-9482-03D8A392FA23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8AF9346D-0B72-8847-9F88-2C5DA2F80E84}" type="pres">
      <dgm:prSet presAssocID="{D338D583-4CBB-9645-8603-B90F3B280B89}" presName="hierRoot2" presStyleCnt="0">
        <dgm:presLayoutVars>
          <dgm:hierBranch val="init"/>
        </dgm:presLayoutVars>
      </dgm:prSet>
      <dgm:spPr/>
    </dgm:pt>
    <dgm:pt modelId="{76E16771-A72F-794D-8EF5-EF3787FEF52A}" type="pres">
      <dgm:prSet presAssocID="{D338D583-4CBB-9645-8603-B90F3B280B89}" presName="rootComposite2" presStyleCnt="0"/>
      <dgm:spPr/>
    </dgm:pt>
    <dgm:pt modelId="{6C35B31E-6894-2E42-9B64-3F9662769CDC}" type="pres">
      <dgm:prSet presAssocID="{D338D583-4CBB-9645-8603-B90F3B280B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92D54-3139-B24B-B178-4C8A479E8C50}" type="pres">
      <dgm:prSet presAssocID="{D338D583-4CBB-9645-8603-B90F3B280B89}" presName="topArc2" presStyleLbl="parChTrans1D1" presStyleIdx="148" presStyleCnt="192"/>
      <dgm:spPr/>
    </dgm:pt>
    <dgm:pt modelId="{6374501D-A7B1-5C48-8CC9-BDC6B93B8830}" type="pres">
      <dgm:prSet presAssocID="{D338D583-4CBB-9645-8603-B90F3B280B89}" presName="bottomArc2" presStyleLbl="parChTrans1D1" presStyleIdx="149" presStyleCnt="192"/>
      <dgm:spPr/>
    </dgm:pt>
    <dgm:pt modelId="{5A72CFEB-DFD2-9C46-9758-2FA4A813202C}" type="pres">
      <dgm:prSet presAssocID="{D338D583-4CBB-9645-8603-B90F3B280B89}" presName="topConnNode2" presStyleLbl="node3" presStyleIdx="0" presStyleCnt="0"/>
      <dgm:spPr/>
      <dgm:t>
        <a:bodyPr/>
        <a:lstStyle/>
        <a:p>
          <a:endParaRPr lang="en-US"/>
        </a:p>
      </dgm:t>
    </dgm:pt>
    <dgm:pt modelId="{5085E208-7665-D74A-B443-ECDE35715054}" type="pres">
      <dgm:prSet presAssocID="{D338D583-4CBB-9645-8603-B90F3B280B89}" presName="hierChild4" presStyleCnt="0"/>
      <dgm:spPr/>
    </dgm:pt>
    <dgm:pt modelId="{8D17CA1C-70F1-5541-9147-B9052D8BD675}" type="pres">
      <dgm:prSet presAssocID="{D338D583-4CBB-9645-8603-B90F3B280B89}" presName="hierChild5" presStyleCnt="0"/>
      <dgm:spPr/>
    </dgm:pt>
    <dgm:pt modelId="{764CED1E-C5EA-3944-8C89-97FC1B027CF7}" type="pres">
      <dgm:prSet presAssocID="{C1588191-6EA8-264A-9A54-AA8A8A62389B}" presName="hierChild5" presStyleCnt="0"/>
      <dgm:spPr/>
    </dgm:pt>
    <dgm:pt modelId="{D63F75F1-D4BA-B249-8B24-DC04C93171A1}" type="pres">
      <dgm:prSet presAssocID="{A4337506-EE5E-0048-A67C-76C17418BD7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6E6C93C-DA66-644D-9170-EB64E1764A9C}" type="pres">
      <dgm:prSet presAssocID="{58CEF49D-20DD-E242-A51F-F819CF16854E}" presName="hierRoot2" presStyleCnt="0">
        <dgm:presLayoutVars>
          <dgm:hierBranch val="init"/>
        </dgm:presLayoutVars>
      </dgm:prSet>
      <dgm:spPr/>
    </dgm:pt>
    <dgm:pt modelId="{405C1A2B-6226-C14A-BB33-760F645F5036}" type="pres">
      <dgm:prSet presAssocID="{58CEF49D-20DD-E242-A51F-F819CF16854E}" presName="rootComposite2" presStyleCnt="0"/>
      <dgm:spPr/>
    </dgm:pt>
    <dgm:pt modelId="{7E2D066C-E702-4F46-82E4-79AC2DB331B3}" type="pres">
      <dgm:prSet presAssocID="{58CEF49D-20DD-E242-A51F-F819CF1685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8566E-44A1-A147-9083-9899AD452242}" type="pres">
      <dgm:prSet presAssocID="{58CEF49D-20DD-E242-A51F-F819CF16854E}" presName="topArc2" presStyleLbl="parChTrans1D1" presStyleIdx="150" presStyleCnt="192"/>
      <dgm:spPr/>
    </dgm:pt>
    <dgm:pt modelId="{BC158E54-1A38-CF43-A1C2-8D8C27873AB7}" type="pres">
      <dgm:prSet presAssocID="{58CEF49D-20DD-E242-A51F-F819CF16854E}" presName="bottomArc2" presStyleLbl="parChTrans1D1" presStyleIdx="151" presStyleCnt="192"/>
      <dgm:spPr/>
    </dgm:pt>
    <dgm:pt modelId="{FA2B9A52-6C75-EC4A-A747-3BD3F835E158}" type="pres">
      <dgm:prSet presAssocID="{58CEF49D-20DD-E242-A51F-F819CF16854E}" presName="topConnNode2" presStyleLbl="node2" presStyleIdx="0" presStyleCnt="0"/>
      <dgm:spPr/>
      <dgm:t>
        <a:bodyPr/>
        <a:lstStyle/>
        <a:p>
          <a:endParaRPr lang="en-US"/>
        </a:p>
      </dgm:t>
    </dgm:pt>
    <dgm:pt modelId="{2484CEE8-A59B-AE4E-84BB-35BD26C8DB98}" type="pres">
      <dgm:prSet presAssocID="{58CEF49D-20DD-E242-A51F-F819CF16854E}" presName="hierChild4" presStyleCnt="0"/>
      <dgm:spPr/>
    </dgm:pt>
    <dgm:pt modelId="{2B8FE354-970E-FA43-90F8-BF1C3C2498A2}" type="pres">
      <dgm:prSet presAssocID="{75E7150F-8633-9242-BCF2-5E1C2AF0444B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13824C15-DA57-6D47-B4DF-A9E29B1DCA00}" type="pres">
      <dgm:prSet presAssocID="{874587BD-9722-1442-BAE2-A3D1E13D78A5}" presName="hierRoot2" presStyleCnt="0">
        <dgm:presLayoutVars>
          <dgm:hierBranch val="init"/>
        </dgm:presLayoutVars>
      </dgm:prSet>
      <dgm:spPr/>
    </dgm:pt>
    <dgm:pt modelId="{6D60E1E6-B0A7-1F4F-A2CE-B9E5E71DEF43}" type="pres">
      <dgm:prSet presAssocID="{874587BD-9722-1442-BAE2-A3D1E13D78A5}" presName="rootComposite2" presStyleCnt="0"/>
      <dgm:spPr/>
    </dgm:pt>
    <dgm:pt modelId="{7EAFBF2C-98CF-E14E-ADCB-50C18EA60A52}" type="pres">
      <dgm:prSet presAssocID="{874587BD-9722-1442-BAE2-A3D1E13D78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96A5A-49E5-9C4B-AD1A-9F775A1519E9}" type="pres">
      <dgm:prSet presAssocID="{874587BD-9722-1442-BAE2-A3D1E13D78A5}" presName="topArc2" presStyleLbl="parChTrans1D1" presStyleIdx="152" presStyleCnt="192"/>
      <dgm:spPr/>
    </dgm:pt>
    <dgm:pt modelId="{79AD6D4C-347D-5C43-921E-5072091E026A}" type="pres">
      <dgm:prSet presAssocID="{874587BD-9722-1442-BAE2-A3D1E13D78A5}" presName="bottomArc2" presStyleLbl="parChTrans1D1" presStyleIdx="153" presStyleCnt="192"/>
      <dgm:spPr/>
    </dgm:pt>
    <dgm:pt modelId="{EF68F39D-EC01-0442-B591-84ED227E6152}" type="pres">
      <dgm:prSet presAssocID="{874587BD-9722-1442-BAE2-A3D1E13D78A5}" presName="topConnNode2" presStyleLbl="node3" presStyleIdx="0" presStyleCnt="0"/>
      <dgm:spPr/>
      <dgm:t>
        <a:bodyPr/>
        <a:lstStyle/>
        <a:p>
          <a:endParaRPr lang="en-US"/>
        </a:p>
      </dgm:t>
    </dgm:pt>
    <dgm:pt modelId="{3D7F6D64-9693-E14F-9290-202EFCEDDC04}" type="pres">
      <dgm:prSet presAssocID="{874587BD-9722-1442-BAE2-A3D1E13D78A5}" presName="hierChild4" presStyleCnt="0"/>
      <dgm:spPr/>
    </dgm:pt>
    <dgm:pt modelId="{A58FF0B8-346C-C54C-B17B-195902136532}" type="pres">
      <dgm:prSet presAssocID="{07C458D0-A312-C14E-BF24-6D91D6DB3D7F}" presName="Name28" presStyleLbl="parChTrans1D4" presStyleIdx="63" presStyleCnt="81"/>
      <dgm:spPr/>
      <dgm:t>
        <a:bodyPr/>
        <a:lstStyle/>
        <a:p>
          <a:endParaRPr lang="en-US"/>
        </a:p>
      </dgm:t>
    </dgm:pt>
    <dgm:pt modelId="{36F81984-D618-C948-8A18-9461E5DC1072}" type="pres">
      <dgm:prSet presAssocID="{FFC9FF1F-85AB-1F4F-90C6-984174CF1F0C}" presName="hierRoot2" presStyleCnt="0">
        <dgm:presLayoutVars>
          <dgm:hierBranch val="init"/>
        </dgm:presLayoutVars>
      </dgm:prSet>
      <dgm:spPr/>
    </dgm:pt>
    <dgm:pt modelId="{4365C54C-252B-2346-B8E0-1A82496F112D}" type="pres">
      <dgm:prSet presAssocID="{FFC9FF1F-85AB-1F4F-90C6-984174CF1F0C}" presName="rootComposite2" presStyleCnt="0"/>
      <dgm:spPr/>
    </dgm:pt>
    <dgm:pt modelId="{B93A37D3-172F-3D47-BFA8-8DFE8A9E8DF9}" type="pres">
      <dgm:prSet presAssocID="{FFC9FF1F-85AB-1F4F-90C6-984174CF1F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27057-33F4-904A-98D2-7E300160CD97}" type="pres">
      <dgm:prSet presAssocID="{FFC9FF1F-85AB-1F4F-90C6-984174CF1F0C}" presName="topArc2" presStyleLbl="parChTrans1D1" presStyleIdx="154" presStyleCnt="192"/>
      <dgm:spPr/>
    </dgm:pt>
    <dgm:pt modelId="{CF55BECB-94C7-C648-8174-31E11B601B31}" type="pres">
      <dgm:prSet presAssocID="{FFC9FF1F-85AB-1F4F-90C6-984174CF1F0C}" presName="bottomArc2" presStyleLbl="parChTrans1D1" presStyleIdx="155" presStyleCnt="192"/>
      <dgm:spPr/>
    </dgm:pt>
    <dgm:pt modelId="{091CE2A8-5BAB-7349-AD44-A8B20665602B}" type="pres">
      <dgm:prSet presAssocID="{FFC9FF1F-85AB-1F4F-90C6-984174CF1F0C}" presName="topConnNode2" presStyleLbl="node4" presStyleIdx="0" presStyleCnt="0"/>
      <dgm:spPr/>
      <dgm:t>
        <a:bodyPr/>
        <a:lstStyle/>
        <a:p>
          <a:endParaRPr lang="en-US"/>
        </a:p>
      </dgm:t>
    </dgm:pt>
    <dgm:pt modelId="{E178168E-8903-F54D-85CD-97E24624959D}" type="pres">
      <dgm:prSet presAssocID="{FFC9FF1F-85AB-1F4F-90C6-984174CF1F0C}" presName="hierChild4" presStyleCnt="0"/>
      <dgm:spPr/>
    </dgm:pt>
    <dgm:pt modelId="{C744032B-2D0A-B74C-A2E3-97824D51A70B}" type="pres">
      <dgm:prSet presAssocID="{FFC9FF1F-85AB-1F4F-90C6-984174CF1F0C}" presName="hierChild5" presStyleCnt="0"/>
      <dgm:spPr/>
    </dgm:pt>
    <dgm:pt modelId="{9AFBF391-9964-934C-AC20-5DDDAB5102FC}" type="pres">
      <dgm:prSet presAssocID="{7FBD6A7D-12F0-914F-B5AF-884FE088CC4D}" presName="Name28" presStyleLbl="parChTrans1D4" presStyleIdx="64" presStyleCnt="81"/>
      <dgm:spPr/>
      <dgm:t>
        <a:bodyPr/>
        <a:lstStyle/>
        <a:p>
          <a:endParaRPr lang="en-US"/>
        </a:p>
      </dgm:t>
    </dgm:pt>
    <dgm:pt modelId="{5BD2AD7E-A6C3-564E-9467-DB196F6B0AAA}" type="pres">
      <dgm:prSet presAssocID="{DB75E3A4-7800-804D-A2EA-5596DAD36557}" presName="hierRoot2" presStyleCnt="0">
        <dgm:presLayoutVars>
          <dgm:hierBranch val="init"/>
        </dgm:presLayoutVars>
      </dgm:prSet>
      <dgm:spPr/>
    </dgm:pt>
    <dgm:pt modelId="{B713C87F-EFCA-A344-92CF-B7407ED0EFB8}" type="pres">
      <dgm:prSet presAssocID="{DB75E3A4-7800-804D-A2EA-5596DAD36557}" presName="rootComposite2" presStyleCnt="0"/>
      <dgm:spPr/>
    </dgm:pt>
    <dgm:pt modelId="{485C6B2A-0CC3-0143-8A05-48428BD7B564}" type="pres">
      <dgm:prSet presAssocID="{DB75E3A4-7800-804D-A2EA-5596DAD365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6852A-E7EC-5545-A4FF-20754CE9EB04}" type="pres">
      <dgm:prSet presAssocID="{DB75E3A4-7800-804D-A2EA-5596DAD36557}" presName="topArc2" presStyleLbl="parChTrans1D1" presStyleIdx="156" presStyleCnt="192"/>
      <dgm:spPr/>
    </dgm:pt>
    <dgm:pt modelId="{868E11F0-7202-0741-A5B8-1FB57730B298}" type="pres">
      <dgm:prSet presAssocID="{DB75E3A4-7800-804D-A2EA-5596DAD36557}" presName="bottomArc2" presStyleLbl="parChTrans1D1" presStyleIdx="157" presStyleCnt="192"/>
      <dgm:spPr/>
    </dgm:pt>
    <dgm:pt modelId="{664CADC6-47B2-274F-A78B-46CAE95058A3}" type="pres">
      <dgm:prSet presAssocID="{DB75E3A4-7800-804D-A2EA-5596DAD36557}" presName="topConnNode2" presStyleLbl="node4" presStyleIdx="0" presStyleCnt="0"/>
      <dgm:spPr/>
      <dgm:t>
        <a:bodyPr/>
        <a:lstStyle/>
        <a:p>
          <a:endParaRPr lang="en-US"/>
        </a:p>
      </dgm:t>
    </dgm:pt>
    <dgm:pt modelId="{EC8BDEA4-EB39-0C49-BA66-409114BFA5D0}" type="pres">
      <dgm:prSet presAssocID="{DB75E3A4-7800-804D-A2EA-5596DAD36557}" presName="hierChild4" presStyleCnt="0"/>
      <dgm:spPr/>
    </dgm:pt>
    <dgm:pt modelId="{4DA9BB94-7951-A948-AC87-E38DFBDC56AC}" type="pres">
      <dgm:prSet presAssocID="{9C890AAA-32A9-2043-8AE5-DF40100397E0}" presName="Name28" presStyleLbl="parChTrans1D4" presStyleIdx="65" presStyleCnt="81"/>
      <dgm:spPr/>
      <dgm:t>
        <a:bodyPr/>
        <a:lstStyle/>
        <a:p>
          <a:endParaRPr lang="en-US"/>
        </a:p>
      </dgm:t>
    </dgm:pt>
    <dgm:pt modelId="{C1C64BAD-A9C1-5A4A-A738-18736238AA2D}" type="pres">
      <dgm:prSet presAssocID="{1CF9DF23-9CE6-A142-914C-30A8BCCD43A9}" presName="hierRoot2" presStyleCnt="0">
        <dgm:presLayoutVars>
          <dgm:hierBranch val="init"/>
        </dgm:presLayoutVars>
      </dgm:prSet>
      <dgm:spPr/>
    </dgm:pt>
    <dgm:pt modelId="{E5C51748-D36E-3842-8EEC-846046862712}" type="pres">
      <dgm:prSet presAssocID="{1CF9DF23-9CE6-A142-914C-30A8BCCD43A9}" presName="rootComposite2" presStyleCnt="0"/>
      <dgm:spPr/>
    </dgm:pt>
    <dgm:pt modelId="{E387E97A-0FE7-0E47-942F-75C6EAD5EE75}" type="pres">
      <dgm:prSet presAssocID="{1CF9DF23-9CE6-A142-914C-30A8BCCD43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372D-BBD5-3846-A2B3-3E77A2023C22}" type="pres">
      <dgm:prSet presAssocID="{1CF9DF23-9CE6-A142-914C-30A8BCCD43A9}" presName="topArc2" presStyleLbl="parChTrans1D1" presStyleIdx="158" presStyleCnt="192"/>
      <dgm:spPr/>
    </dgm:pt>
    <dgm:pt modelId="{0E13F31C-0162-8E49-A4B7-3EBCAB056BC0}" type="pres">
      <dgm:prSet presAssocID="{1CF9DF23-9CE6-A142-914C-30A8BCCD43A9}" presName="bottomArc2" presStyleLbl="parChTrans1D1" presStyleIdx="159" presStyleCnt="192"/>
      <dgm:spPr/>
    </dgm:pt>
    <dgm:pt modelId="{14998EDA-35AE-F84A-AC0C-A41B33F077D6}" type="pres">
      <dgm:prSet presAssocID="{1CF9DF23-9CE6-A142-914C-30A8BCCD43A9}" presName="topConnNode2" presStyleLbl="node4" presStyleIdx="0" presStyleCnt="0"/>
      <dgm:spPr/>
      <dgm:t>
        <a:bodyPr/>
        <a:lstStyle/>
        <a:p>
          <a:endParaRPr lang="en-US"/>
        </a:p>
      </dgm:t>
    </dgm:pt>
    <dgm:pt modelId="{DD41B4DD-E04B-1B40-8E9A-BE32F7F4C220}" type="pres">
      <dgm:prSet presAssocID="{1CF9DF23-9CE6-A142-914C-30A8BCCD43A9}" presName="hierChild4" presStyleCnt="0"/>
      <dgm:spPr/>
    </dgm:pt>
    <dgm:pt modelId="{C5F765EA-8A9C-8446-BFF9-893259E1C508}" type="pres">
      <dgm:prSet presAssocID="{1CF9DF23-9CE6-A142-914C-30A8BCCD43A9}" presName="hierChild5" presStyleCnt="0"/>
      <dgm:spPr/>
    </dgm:pt>
    <dgm:pt modelId="{4498EBA9-C9DC-B741-978D-888B5BE30798}" type="pres">
      <dgm:prSet presAssocID="{036574C6-9A7B-2141-8DC5-BB51A8525566}" presName="Name28" presStyleLbl="parChTrans1D4" presStyleIdx="66" presStyleCnt="81"/>
      <dgm:spPr/>
      <dgm:t>
        <a:bodyPr/>
        <a:lstStyle/>
        <a:p>
          <a:endParaRPr lang="en-US"/>
        </a:p>
      </dgm:t>
    </dgm:pt>
    <dgm:pt modelId="{F3D6A19F-75CA-3E43-A83F-55422F82DBF2}" type="pres">
      <dgm:prSet presAssocID="{19DF7872-B24C-254B-846F-D103367DB58B}" presName="hierRoot2" presStyleCnt="0">
        <dgm:presLayoutVars>
          <dgm:hierBranch val="init"/>
        </dgm:presLayoutVars>
      </dgm:prSet>
      <dgm:spPr/>
    </dgm:pt>
    <dgm:pt modelId="{7A5D7BB4-5D51-A643-A896-201999BDBE68}" type="pres">
      <dgm:prSet presAssocID="{19DF7872-B24C-254B-846F-D103367DB58B}" presName="rootComposite2" presStyleCnt="0"/>
      <dgm:spPr/>
    </dgm:pt>
    <dgm:pt modelId="{E1FDAE9F-96E0-7149-BBAE-93FA47575C98}" type="pres">
      <dgm:prSet presAssocID="{19DF7872-B24C-254B-846F-D103367DB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17D6E-8690-AD43-806B-60A42818174A}" type="pres">
      <dgm:prSet presAssocID="{19DF7872-B24C-254B-846F-D103367DB58B}" presName="topArc2" presStyleLbl="parChTrans1D1" presStyleIdx="160" presStyleCnt="192"/>
      <dgm:spPr/>
    </dgm:pt>
    <dgm:pt modelId="{EB9F125A-F161-8342-8AF9-CEC388D64AC5}" type="pres">
      <dgm:prSet presAssocID="{19DF7872-B24C-254B-846F-D103367DB58B}" presName="bottomArc2" presStyleLbl="parChTrans1D1" presStyleIdx="161" presStyleCnt="192"/>
      <dgm:spPr/>
    </dgm:pt>
    <dgm:pt modelId="{18F33B88-4A7C-CF4B-90FF-340F8F1F2940}" type="pres">
      <dgm:prSet presAssocID="{19DF7872-B24C-254B-846F-D103367DB58B}" presName="topConnNode2" presStyleLbl="node4" presStyleIdx="0" presStyleCnt="0"/>
      <dgm:spPr/>
      <dgm:t>
        <a:bodyPr/>
        <a:lstStyle/>
        <a:p>
          <a:endParaRPr lang="en-US"/>
        </a:p>
      </dgm:t>
    </dgm:pt>
    <dgm:pt modelId="{7CBAEC1C-489F-0B4B-B68A-48C55BDE8FD4}" type="pres">
      <dgm:prSet presAssocID="{19DF7872-B24C-254B-846F-D103367DB58B}" presName="hierChild4" presStyleCnt="0"/>
      <dgm:spPr/>
    </dgm:pt>
    <dgm:pt modelId="{A57F72C7-7389-8F4D-BF01-3EEBFB08A4A2}" type="pres">
      <dgm:prSet presAssocID="{19DF7872-B24C-254B-846F-D103367DB58B}" presName="hierChild5" presStyleCnt="0"/>
      <dgm:spPr/>
    </dgm:pt>
    <dgm:pt modelId="{E25FB5E1-3F24-A947-BC9A-8A81D03A144D}" type="pres">
      <dgm:prSet presAssocID="{75159DEF-67D4-7D42-B7DA-1DA692F8A90E}" presName="Name28" presStyleLbl="parChTrans1D4" presStyleIdx="67" presStyleCnt="81"/>
      <dgm:spPr/>
      <dgm:t>
        <a:bodyPr/>
        <a:lstStyle/>
        <a:p>
          <a:endParaRPr lang="en-US"/>
        </a:p>
      </dgm:t>
    </dgm:pt>
    <dgm:pt modelId="{2DC1A1CA-48FA-DE4E-9569-3132BFD2387A}" type="pres">
      <dgm:prSet presAssocID="{F3D8962A-2743-7F46-A21B-E1F21882F412}" presName="hierRoot2" presStyleCnt="0">
        <dgm:presLayoutVars>
          <dgm:hierBranch val="init"/>
        </dgm:presLayoutVars>
      </dgm:prSet>
      <dgm:spPr/>
    </dgm:pt>
    <dgm:pt modelId="{4BE5BB82-FB92-6C4D-A186-E07D8448AE45}" type="pres">
      <dgm:prSet presAssocID="{F3D8962A-2743-7F46-A21B-E1F21882F412}" presName="rootComposite2" presStyleCnt="0"/>
      <dgm:spPr/>
    </dgm:pt>
    <dgm:pt modelId="{A0DAC3FA-9FAC-0C43-88C0-8D972C5E0D12}" type="pres">
      <dgm:prSet presAssocID="{F3D8962A-2743-7F46-A21B-E1F21882F4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DE5E5-D384-2D43-8232-1F070171E80F}" type="pres">
      <dgm:prSet presAssocID="{F3D8962A-2743-7F46-A21B-E1F21882F412}" presName="topArc2" presStyleLbl="parChTrans1D1" presStyleIdx="162" presStyleCnt="192"/>
      <dgm:spPr/>
    </dgm:pt>
    <dgm:pt modelId="{7D007053-4858-EE48-82EC-FAD8610A6E1F}" type="pres">
      <dgm:prSet presAssocID="{F3D8962A-2743-7F46-A21B-E1F21882F412}" presName="bottomArc2" presStyleLbl="parChTrans1D1" presStyleIdx="163" presStyleCnt="192"/>
      <dgm:spPr/>
    </dgm:pt>
    <dgm:pt modelId="{F9CE6D09-D4CD-C345-A72D-9F22DB29343A}" type="pres">
      <dgm:prSet presAssocID="{F3D8962A-2743-7F46-A21B-E1F21882F412}" presName="topConnNode2" presStyleLbl="node4" presStyleIdx="0" presStyleCnt="0"/>
      <dgm:spPr/>
      <dgm:t>
        <a:bodyPr/>
        <a:lstStyle/>
        <a:p>
          <a:endParaRPr lang="en-US"/>
        </a:p>
      </dgm:t>
    </dgm:pt>
    <dgm:pt modelId="{AE933844-AF0E-7243-9D99-49AA8F42787A}" type="pres">
      <dgm:prSet presAssocID="{F3D8962A-2743-7F46-A21B-E1F21882F412}" presName="hierChild4" presStyleCnt="0"/>
      <dgm:spPr/>
    </dgm:pt>
    <dgm:pt modelId="{E0AB3EFF-AAB7-4C4A-B1F1-B801349A6D4E}" type="pres">
      <dgm:prSet presAssocID="{F3D8962A-2743-7F46-A21B-E1F21882F412}" presName="hierChild5" presStyleCnt="0"/>
      <dgm:spPr/>
    </dgm:pt>
    <dgm:pt modelId="{BDB7576E-D49F-4045-981C-4C4AF59E31EF}" type="pres">
      <dgm:prSet presAssocID="{DB75E3A4-7800-804D-A2EA-5596DAD36557}" presName="hierChild5" presStyleCnt="0"/>
      <dgm:spPr/>
    </dgm:pt>
    <dgm:pt modelId="{3DA9CD8B-1962-D741-930F-E59F746EE82D}" type="pres">
      <dgm:prSet presAssocID="{5BA6CA48-1301-8243-A314-1DEC8D0915FF}" presName="Name28" presStyleLbl="parChTrans1D4" presStyleIdx="68" presStyleCnt="81"/>
      <dgm:spPr/>
      <dgm:t>
        <a:bodyPr/>
        <a:lstStyle/>
        <a:p>
          <a:endParaRPr lang="en-US"/>
        </a:p>
      </dgm:t>
    </dgm:pt>
    <dgm:pt modelId="{F2B69E52-1F5B-D841-B4C9-4A6017928FFA}" type="pres">
      <dgm:prSet presAssocID="{2A3280DC-B1A0-D542-96DB-7DD25F5A2324}" presName="hierRoot2" presStyleCnt="0">
        <dgm:presLayoutVars>
          <dgm:hierBranch val="init"/>
        </dgm:presLayoutVars>
      </dgm:prSet>
      <dgm:spPr/>
    </dgm:pt>
    <dgm:pt modelId="{2AFD6014-59AB-6747-9196-41303DA37A02}" type="pres">
      <dgm:prSet presAssocID="{2A3280DC-B1A0-D542-96DB-7DD25F5A2324}" presName="rootComposite2" presStyleCnt="0"/>
      <dgm:spPr/>
    </dgm:pt>
    <dgm:pt modelId="{A1C63587-AB6B-7F45-A180-8E503F811E20}" type="pres">
      <dgm:prSet presAssocID="{2A3280DC-B1A0-D542-96DB-7DD25F5A23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407E7-C78F-E247-861B-A9C0FDD065CE}" type="pres">
      <dgm:prSet presAssocID="{2A3280DC-B1A0-D542-96DB-7DD25F5A2324}" presName="topArc2" presStyleLbl="parChTrans1D1" presStyleIdx="164" presStyleCnt="192"/>
      <dgm:spPr/>
    </dgm:pt>
    <dgm:pt modelId="{78C10101-E1CA-9049-B29E-25DB5B5BE2B8}" type="pres">
      <dgm:prSet presAssocID="{2A3280DC-B1A0-D542-96DB-7DD25F5A2324}" presName="bottomArc2" presStyleLbl="parChTrans1D1" presStyleIdx="165" presStyleCnt="192"/>
      <dgm:spPr/>
    </dgm:pt>
    <dgm:pt modelId="{D994584C-38C0-DE42-A6AB-86109C6B0DAA}" type="pres">
      <dgm:prSet presAssocID="{2A3280DC-B1A0-D542-96DB-7DD25F5A2324}" presName="topConnNode2" presStyleLbl="node4" presStyleIdx="0" presStyleCnt="0"/>
      <dgm:spPr/>
      <dgm:t>
        <a:bodyPr/>
        <a:lstStyle/>
        <a:p>
          <a:endParaRPr lang="en-US"/>
        </a:p>
      </dgm:t>
    </dgm:pt>
    <dgm:pt modelId="{50A5C11E-63B6-A64A-A893-0A897A7A7D04}" type="pres">
      <dgm:prSet presAssocID="{2A3280DC-B1A0-D542-96DB-7DD25F5A2324}" presName="hierChild4" presStyleCnt="0"/>
      <dgm:spPr/>
    </dgm:pt>
    <dgm:pt modelId="{7F15482B-911A-EF44-97AA-BC5B52011817}" type="pres">
      <dgm:prSet presAssocID="{2A3280DC-B1A0-D542-96DB-7DD25F5A2324}" presName="hierChild5" presStyleCnt="0"/>
      <dgm:spPr/>
    </dgm:pt>
    <dgm:pt modelId="{BB4AB15B-EFAD-0C44-A219-FCF6F957B17C}" type="pres">
      <dgm:prSet presAssocID="{874587BD-9722-1442-BAE2-A3D1E13D78A5}" presName="hierChild5" presStyleCnt="0"/>
      <dgm:spPr/>
    </dgm:pt>
    <dgm:pt modelId="{10C3CAC5-302B-5E4F-A391-401F2D6E9B4B}" type="pres">
      <dgm:prSet presAssocID="{AE4406C3-C0FF-ED45-945A-7A48702ACFF0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A8EA4197-85F3-E04D-865A-7CFDD071747B}" type="pres">
      <dgm:prSet presAssocID="{9825E510-25FA-0647-8F97-2402D826F6FC}" presName="hierRoot2" presStyleCnt="0">
        <dgm:presLayoutVars>
          <dgm:hierBranch val="init"/>
        </dgm:presLayoutVars>
      </dgm:prSet>
      <dgm:spPr/>
    </dgm:pt>
    <dgm:pt modelId="{C2A13A57-EEE5-3643-8985-B3C1491CE3A2}" type="pres">
      <dgm:prSet presAssocID="{9825E510-25FA-0647-8F97-2402D826F6FC}" presName="rootComposite2" presStyleCnt="0"/>
      <dgm:spPr/>
    </dgm:pt>
    <dgm:pt modelId="{FC871820-240A-AD4E-814D-6128D13ABDA0}" type="pres">
      <dgm:prSet presAssocID="{9825E510-25FA-0647-8F97-2402D826F6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FCE86-BD98-B549-95DA-06E469EFA334}" type="pres">
      <dgm:prSet presAssocID="{9825E510-25FA-0647-8F97-2402D826F6FC}" presName="topArc2" presStyleLbl="parChTrans1D1" presStyleIdx="166" presStyleCnt="192"/>
      <dgm:spPr/>
    </dgm:pt>
    <dgm:pt modelId="{6C54CA56-8ACB-684B-9618-11D025BAD8C3}" type="pres">
      <dgm:prSet presAssocID="{9825E510-25FA-0647-8F97-2402D826F6FC}" presName="bottomArc2" presStyleLbl="parChTrans1D1" presStyleIdx="167" presStyleCnt="192"/>
      <dgm:spPr/>
    </dgm:pt>
    <dgm:pt modelId="{3FFEDDF6-FD18-464F-B5E8-C89E1050B0B2}" type="pres">
      <dgm:prSet presAssocID="{9825E510-25FA-0647-8F97-2402D826F6FC}" presName="topConnNode2" presStyleLbl="node3" presStyleIdx="0" presStyleCnt="0"/>
      <dgm:spPr/>
      <dgm:t>
        <a:bodyPr/>
        <a:lstStyle/>
        <a:p>
          <a:endParaRPr lang="en-US"/>
        </a:p>
      </dgm:t>
    </dgm:pt>
    <dgm:pt modelId="{0AE6C377-DC36-A44B-9C1F-5261E2F1454A}" type="pres">
      <dgm:prSet presAssocID="{9825E510-25FA-0647-8F97-2402D826F6FC}" presName="hierChild4" presStyleCnt="0"/>
      <dgm:spPr/>
    </dgm:pt>
    <dgm:pt modelId="{6577E36E-C552-614D-9F67-4BCF6E855695}" type="pres">
      <dgm:prSet presAssocID="{4185DC8B-951D-BA41-85C6-B4CC5840DBE6}" presName="Name28" presStyleLbl="parChTrans1D4" presStyleIdx="69" presStyleCnt="81"/>
      <dgm:spPr/>
      <dgm:t>
        <a:bodyPr/>
        <a:lstStyle/>
        <a:p>
          <a:endParaRPr lang="en-US"/>
        </a:p>
      </dgm:t>
    </dgm:pt>
    <dgm:pt modelId="{E85CC0B8-F6D6-E547-B5B9-5E12421097D3}" type="pres">
      <dgm:prSet presAssocID="{E9094863-ED6B-9247-9315-890985CE1773}" presName="hierRoot2" presStyleCnt="0">
        <dgm:presLayoutVars>
          <dgm:hierBranch val="init"/>
        </dgm:presLayoutVars>
      </dgm:prSet>
      <dgm:spPr/>
    </dgm:pt>
    <dgm:pt modelId="{953A48A6-7E93-5744-A0B7-084514FF7C6D}" type="pres">
      <dgm:prSet presAssocID="{E9094863-ED6B-9247-9315-890985CE1773}" presName="rootComposite2" presStyleCnt="0"/>
      <dgm:spPr/>
    </dgm:pt>
    <dgm:pt modelId="{EC4417C7-500E-7D49-8E3E-DAC5975A9844}" type="pres">
      <dgm:prSet presAssocID="{E9094863-ED6B-9247-9315-890985CE17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0EB97-B48F-4347-AA81-B2A8EF242EC1}" type="pres">
      <dgm:prSet presAssocID="{E9094863-ED6B-9247-9315-890985CE1773}" presName="topArc2" presStyleLbl="parChTrans1D1" presStyleIdx="168" presStyleCnt="192"/>
      <dgm:spPr/>
    </dgm:pt>
    <dgm:pt modelId="{E7383856-9526-D34A-BD46-5F6434107D1F}" type="pres">
      <dgm:prSet presAssocID="{E9094863-ED6B-9247-9315-890985CE1773}" presName="bottomArc2" presStyleLbl="parChTrans1D1" presStyleIdx="169" presStyleCnt="192"/>
      <dgm:spPr/>
    </dgm:pt>
    <dgm:pt modelId="{91D5C743-1A1B-CD43-91CA-4BEB15CABDF3}" type="pres">
      <dgm:prSet presAssocID="{E9094863-ED6B-9247-9315-890985CE1773}" presName="topConnNode2" presStyleLbl="node4" presStyleIdx="0" presStyleCnt="0"/>
      <dgm:spPr/>
      <dgm:t>
        <a:bodyPr/>
        <a:lstStyle/>
        <a:p>
          <a:endParaRPr lang="en-US"/>
        </a:p>
      </dgm:t>
    </dgm:pt>
    <dgm:pt modelId="{4155693E-09C7-5649-8561-ED9DAA4A297C}" type="pres">
      <dgm:prSet presAssocID="{E9094863-ED6B-9247-9315-890985CE1773}" presName="hierChild4" presStyleCnt="0"/>
      <dgm:spPr/>
    </dgm:pt>
    <dgm:pt modelId="{AEA1E8B4-FBFA-8242-AF57-AC970F8268D9}" type="pres">
      <dgm:prSet presAssocID="{56C4EC9A-912D-2042-BF08-AB68407C0103}" presName="Name28" presStyleLbl="parChTrans1D4" presStyleIdx="70" presStyleCnt="81"/>
      <dgm:spPr/>
      <dgm:t>
        <a:bodyPr/>
        <a:lstStyle/>
        <a:p>
          <a:endParaRPr lang="en-US"/>
        </a:p>
      </dgm:t>
    </dgm:pt>
    <dgm:pt modelId="{5C9C71DA-A474-A04B-86D7-AEE06998FBC2}" type="pres">
      <dgm:prSet presAssocID="{DD5B37F9-F264-2C4C-8D86-8837ED5E0BD5}" presName="hierRoot2" presStyleCnt="0">
        <dgm:presLayoutVars>
          <dgm:hierBranch val="init"/>
        </dgm:presLayoutVars>
      </dgm:prSet>
      <dgm:spPr/>
    </dgm:pt>
    <dgm:pt modelId="{DF5679B9-C0C5-1643-AE76-7E088EA0E49F}" type="pres">
      <dgm:prSet presAssocID="{DD5B37F9-F264-2C4C-8D86-8837ED5E0BD5}" presName="rootComposite2" presStyleCnt="0"/>
      <dgm:spPr/>
    </dgm:pt>
    <dgm:pt modelId="{9C482BC1-9310-8848-9129-7587CAFEFA6E}" type="pres">
      <dgm:prSet presAssocID="{DD5B37F9-F264-2C4C-8D86-8837ED5E0B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A9213-CCB4-5A42-BAC4-55474D17578A}" type="pres">
      <dgm:prSet presAssocID="{DD5B37F9-F264-2C4C-8D86-8837ED5E0BD5}" presName="topArc2" presStyleLbl="parChTrans1D1" presStyleIdx="170" presStyleCnt="192"/>
      <dgm:spPr/>
    </dgm:pt>
    <dgm:pt modelId="{A6434026-F70C-DD43-A327-A41F4CA17E4D}" type="pres">
      <dgm:prSet presAssocID="{DD5B37F9-F264-2C4C-8D86-8837ED5E0BD5}" presName="bottomArc2" presStyleLbl="parChTrans1D1" presStyleIdx="171" presStyleCnt="192"/>
      <dgm:spPr/>
    </dgm:pt>
    <dgm:pt modelId="{355A638C-4982-DA42-A0FF-ED17917A7D06}" type="pres">
      <dgm:prSet presAssocID="{DD5B37F9-F264-2C4C-8D86-8837ED5E0BD5}" presName="topConnNode2" presStyleLbl="node4" presStyleIdx="0" presStyleCnt="0"/>
      <dgm:spPr/>
      <dgm:t>
        <a:bodyPr/>
        <a:lstStyle/>
        <a:p>
          <a:endParaRPr lang="en-US"/>
        </a:p>
      </dgm:t>
    </dgm:pt>
    <dgm:pt modelId="{EB2CFB0D-F2E4-544F-94A0-74409ED52A72}" type="pres">
      <dgm:prSet presAssocID="{DD5B37F9-F264-2C4C-8D86-8837ED5E0BD5}" presName="hierChild4" presStyleCnt="0"/>
      <dgm:spPr/>
    </dgm:pt>
    <dgm:pt modelId="{75E05BB3-712A-A546-AE58-CD905D0CEF71}" type="pres">
      <dgm:prSet presAssocID="{DD5B37F9-F264-2C4C-8D86-8837ED5E0BD5}" presName="hierChild5" presStyleCnt="0"/>
      <dgm:spPr/>
    </dgm:pt>
    <dgm:pt modelId="{ED10333D-3F71-C043-9647-CF5D11BEFAF6}" type="pres">
      <dgm:prSet presAssocID="{7E85AEF5-2BAD-8747-966B-F68B10283F32}" presName="Name28" presStyleLbl="parChTrans1D4" presStyleIdx="71" presStyleCnt="81"/>
      <dgm:spPr/>
      <dgm:t>
        <a:bodyPr/>
        <a:lstStyle/>
        <a:p>
          <a:endParaRPr lang="en-US"/>
        </a:p>
      </dgm:t>
    </dgm:pt>
    <dgm:pt modelId="{F84D68B2-3F89-0649-AE7E-F0676CBDF7E9}" type="pres">
      <dgm:prSet presAssocID="{94F6C0B8-36C8-7845-B906-28AEC0FA325F}" presName="hierRoot2" presStyleCnt="0">
        <dgm:presLayoutVars>
          <dgm:hierBranch val="init"/>
        </dgm:presLayoutVars>
      </dgm:prSet>
      <dgm:spPr/>
    </dgm:pt>
    <dgm:pt modelId="{896B6FAB-717E-AA4F-8087-BE0A9C450EDF}" type="pres">
      <dgm:prSet presAssocID="{94F6C0B8-36C8-7845-B906-28AEC0FA325F}" presName="rootComposite2" presStyleCnt="0"/>
      <dgm:spPr/>
    </dgm:pt>
    <dgm:pt modelId="{5D5FAC9C-02CE-FA47-8F73-FEF45232CED6}" type="pres">
      <dgm:prSet presAssocID="{94F6C0B8-36C8-7845-B906-28AEC0FA32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EEA2C-B1E3-AD4F-A4E1-F11302A45509}" type="pres">
      <dgm:prSet presAssocID="{94F6C0B8-36C8-7845-B906-28AEC0FA325F}" presName="topArc2" presStyleLbl="parChTrans1D1" presStyleIdx="172" presStyleCnt="192"/>
      <dgm:spPr/>
    </dgm:pt>
    <dgm:pt modelId="{C61A483E-F258-7E49-B437-E4D130144408}" type="pres">
      <dgm:prSet presAssocID="{94F6C0B8-36C8-7845-B906-28AEC0FA325F}" presName="bottomArc2" presStyleLbl="parChTrans1D1" presStyleIdx="173" presStyleCnt="192"/>
      <dgm:spPr/>
    </dgm:pt>
    <dgm:pt modelId="{84088994-0F83-E142-B3AB-E2D9EB4527A9}" type="pres">
      <dgm:prSet presAssocID="{94F6C0B8-36C8-7845-B906-28AEC0FA325F}" presName="topConnNode2" presStyleLbl="node4" presStyleIdx="0" presStyleCnt="0"/>
      <dgm:spPr/>
      <dgm:t>
        <a:bodyPr/>
        <a:lstStyle/>
        <a:p>
          <a:endParaRPr lang="en-US"/>
        </a:p>
      </dgm:t>
    </dgm:pt>
    <dgm:pt modelId="{A871259C-FD91-0444-A449-52D13F227CC4}" type="pres">
      <dgm:prSet presAssocID="{94F6C0B8-36C8-7845-B906-28AEC0FA325F}" presName="hierChild4" presStyleCnt="0"/>
      <dgm:spPr/>
    </dgm:pt>
    <dgm:pt modelId="{E63218F6-2481-8F46-8934-2EC460BC3E9C}" type="pres">
      <dgm:prSet presAssocID="{94F6C0B8-36C8-7845-B906-28AEC0FA325F}" presName="hierChild5" presStyleCnt="0"/>
      <dgm:spPr/>
    </dgm:pt>
    <dgm:pt modelId="{21B85EF7-9C79-6341-9528-84B6805EF765}" type="pres">
      <dgm:prSet presAssocID="{85AEBC64-B8C2-944E-BE9E-4E878CB556AB}" presName="Name28" presStyleLbl="parChTrans1D4" presStyleIdx="72" presStyleCnt="81"/>
      <dgm:spPr/>
      <dgm:t>
        <a:bodyPr/>
        <a:lstStyle/>
        <a:p>
          <a:endParaRPr lang="en-US"/>
        </a:p>
      </dgm:t>
    </dgm:pt>
    <dgm:pt modelId="{5E563F3F-1F14-1241-A213-0C6ADD8CADD7}" type="pres">
      <dgm:prSet presAssocID="{057D8C8C-8AFA-FC4F-899B-D210B57BC3A4}" presName="hierRoot2" presStyleCnt="0">
        <dgm:presLayoutVars>
          <dgm:hierBranch val="init"/>
        </dgm:presLayoutVars>
      </dgm:prSet>
      <dgm:spPr/>
    </dgm:pt>
    <dgm:pt modelId="{7564157D-E594-594E-A44F-41029448FE84}" type="pres">
      <dgm:prSet presAssocID="{057D8C8C-8AFA-FC4F-899B-D210B57BC3A4}" presName="rootComposite2" presStyleCnt="0"/>
      <dgm:spPr/>
    </dgm:pt>
    <dgm:pt modelId="{00172AFA-7AA0-8248-A1F9-B877F0A5E9AC}" type="pres">
      <dgm:prSet presAssocID="{057D8C8C-8AFA-FC4F-899B-D210B57BC3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EB5C6-69CB-0B49-A09F-C6DFB6352F32}" type="pres">
      <dgm:prSet presAssocID="{057D8C8C-8AFA-FC4F-899B-D210B57BC3A4}" presName="topArc2" presStyleLbl="parChTrans1D1" presStyleIdx="174" presStyleCnt="192"/>
      <dgm:spPr/>
    </dgm:pt>
    <dgm:pt modelId="{D7B0488D-DCC2-1945-AC2E-3ACDE8FFA8C8}" type="pres">
      <dgm:prSet presAssocID="{057D8C8C-8AFA-FC4F-899B-D210B57BC3A4}" presName="bottomArc2" presStyleLbl="parChTrans1D1" presStyleIdx="175" presStyleCnt="192"/>
      <dgm:spPr/>
    </dgm:pt>
    <dgm:pt modelId="{6A4BF0C8-BF61-4A4F-BCE7-4365A529E617}" type="pres">
      <dgm:prSet presAssocID="{057D8C8C-8AFA-FC4F-899B-D210B57BC3A4}" presName="topConnNode2" presStyleLbl="node4" presStyleIdx="0" presStyleCnt="0"/>
      <dgm:spPr/>
      <dgm:t>
        <a:bodyPr/>
        <a:lstStyle/>
        <a:p>
          <a:endParaRPr lang="en-US"/>
        </a:p>
      </dgm:t>
    </dgm:pt>
    <dgm:pt modelId="{8FBBC097-ACB2-E048-9962-C2C9940810D6}" type="pres">
      <dgm:prSet presAssocID="{057D8C8C-8AFA-FC4F-899B-D210B57BC3A4}" presName="hierChild4" presStyleCnt="0"/>
      <dgm:spPr/>
    </dgm:pt>
    <dgm:pt modelId="{4A3077C9-B6CD-8543-89C2-91C36EB0A883}" type="pres">
      <dgm:prSet presAssocID="{057D8C8C-8AFA-FC4F-899B-D210B57BC3A4}" presName="hierChild5" presStyleCnt="0"/>
      <dgm:spPr/>
    </dgm:pt>
    <dgm:pt modelId="{73443C12-90EE-2B45-9412-25CB1F83990C}" type="pres">
      <dgm:prSet presAssocID="{E9094863-ED6B-9247-9315-890985CE1773}" presName="hierChild5" presStyleCnt="0"/>
      <dgm:spPr/>
    </dgm:pt>
    <dgm:pt modelId="{B03DC4FB-F202-994D-B2B8-5CD0716C62C0}" type="pres">
      <dgm:prSet presAssocID="{7106957D-2ACD-3C49-B053-8FD2DCA00C3E}" presName="Name28" presStyleLbl="parChTrans1D4" presStyleIdx="73" presStyleCnt="81"/>
      <dgm:spPr/>
      <dgm:t>
        <a:bodyPr/>
        <a:lstStyle/>
        <a:p>
          <a:endParaRPr lang="en-US"/>
        </a:p>
      </dgm:t>
    </dgm:pt>
    <dgm:pt modelId="{7AA8A996-82B8-8949-A48A-D926136B2677}" type="pres">
      <dgm:prSet presAssocID="{A42AB685-3246-FD41-A2FA-62BA99CB85C5}" presName="hierRoot2" presStyleCnt="0">
        <dgm:presLayoutVars>
          <dgm:hierBranch val="init"/>
        </dgm:presLayoutVars>
      </dgm:prSet>
      <dgm:spPr/>
    </dgm:pt>
    <dgm:pt modelId="{5C0DD548-6F51-FC4E-B439-B0024A76F7D0}" type="pres">
      <dgm:prSet presAssocID="{A42AB685-3246-FD41-A2FA-62BA99CB85C5}" presName="rootComposite2" presStyleCnt="0"/>
      <dgm:spPr/>
    </dgm:pt>
    <dgm:pt modelId="{8980C871-8096-FA44-8AB2-2A0A846AF84F}" type="pres">
      <dgm:prSet presAssocID="{A42AB685-3246-FD41-A2FA-62BA99CB85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0A0D5-8FC8-8249-A190-3286A9ACCDBB}" type="pres">
      <dgm:prSet presAssocID="{A42AB685-3246-FD41-A2FA-62BA99CB85C5}" presName="topArc2" presStyleLbl="parChTrans1D1" presStyleIdx="176" presStyleCnt="192"/>
      <dgm:spPr/>
    </dgm:pt>
    <dgm:pt modelId="{BE91E3D1-A2B1-E446-915A-D28BDF9A1886}" type="pres">
      <dgm:prSet presAssocID="{A42AB685-3246-FD41-A2FA-62BA99CB85C5}" presName="bottomArc2" presStyleLbl="parChTrans1D1" presStyleIdx="177" presStyleCnt="192"/>
      <dgm:spPr/>
    </dgm:pt>
    <dgm:pt modelId="{D0C01AF5-2B38-794A-928C-013D09A157BE}" type="pres">
      <dgm:prSet presAssocID="{A42AB685-3246-FD41-A2FA-62BA99CB85C5}" presName="topConnNode2" presStyleLbl="node4" presStyleIdx="0" presStyleCnt="0"/>
      <dgm:spPr/>
      <dgm:t>
        <a:bodyPr/>
        <a:lstStyle/>
        <a:p>
          <a:endParaRPr lang="en-US"/>
        </a:p>
      </dgm:t>
    </dgm:pt>
    <dgm:pt modelId="{41133227-6402-1946-A385-EFED4BA6CAC1}" type="pres">
      <dgm:prSet presAssocID="{A42AB685-3246-FD41-A2FA-62BA99CB85C5}" presName="hierChild4" presStyleCnt="0"/>
      <dgm:spPr/>
    </dgm:pt>
    <dgm:pt modelId="{9801A0E5-B836-2A4E-9E84-5C30F1DCF50B}" type="pres">
      <dgm:prSet presAssocID="{C41DCD88-2F14-3B49-98B0-ADA860115580}" presName="Name28" presStyleLbl="parChTrans1D4" presStyleIdx="74" presStyleCnt="81"/>
      <dgm:spPr/>
      <dgm:t>
        <a:bodyPr/>
        <a:lstStyle/>
        <a:p>
          <a:endParaRPr lang="en-US"/>
        </a:p>
      </dgm:t>
    </dgm:pt>
    <dgm:pt modelId="{E36ED923-D79A-1549-AE0D-FED0BB0CC506}" type="pres">
      <dgm:prSet presAssocID="{C5BE1FD7-EDA9-F345-8298-3DB191FB3A45}" presName="hierRoot2" presStyleCnt="0">
        <dgm:presLayoutVars>
          <dgm:hierBranch val="init"/>
        </dgm:presLayoutVars>
      </dgm:prSet>
      <dgm:spPr/>
    </dgm:pt>
    <dgm:pt modelId="{684D71A4-F8CD-1D4C-9811-CBAD7E5F548B}" type="pres">
      <dgm:prSet presAssocID="{C5BE1FD7-EDA9-F345-8298-3DB191FB3A45}" presName="rootComposite2" presStyleCnt="0"/>
      <dgm:spPr/>
    </dgm:pt>
    <dgm:pt modelId="{ACD83EEC-6F37-FF4A-A022-BDEF29C64C95}" type="pres">
      <dgm:prSet presAssocID="{C5BE1FD7-EDA9-F345-8298-3DB191FB3A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0D414-0B1F-5B44-AE27-7E6B12C56831}" type="pres">
      <dgm:prSet presAssocID="{C5BE1FD7-EDA9-F345-8298-3DB191FB3A45}" presName="topArc2" presStyleLbl="parChTrans1D1" presStyleIdx="178" presStyleCnt="192"/>
      <dgm:spPr/>
    </dgm:pt>
    <dgm:pt modelId="{529C220E-38EC-874E-85B2-466B32ECABD0}" type="pres">
      <dgm:prSet presAssocID="{C5BE1FD7-EDA9-F345-8298-3DB191FB3A45}" presName="bottomArc2" presStyleLbl="parChTrans1D1" presStyleIdx="179" presStyleCnt="192"/>
      <dgm:spPr/>
    </dgm:pt>
    <dgm:pt modelId="{88D23FA9-CAB5-8245-9F6F-AFAE9ECC67CE}" type="pres">
      <dgm:prSet presAssocID="{C5BE1FD7-EDA9-F345-8298-3DB191FB3A45}" presName="topConnNode2" presStyleLbl="node4" presStyleIdx="0" presStyleCnt="0"/>
      <dgm:spPr/>
      <dgm:t>
        <a:bodyPr/>
        <a:lstStyle/>
        <a:p>
          <a:endParaRPr lang="en-US"/>
        </a:p>
      </dgm:t>
    </dgm:pt>
    <dgm:pt modelId="{68811D4B-DA83-FE4B-A2DE-8D08A8103B55}" type="pres">
      <dgm:prSet presAssocID="{C5BE1FD7-EDA9-F345-8298-3DB191FB3A45}" presName="hierChild4" presStyleCnt="0"/>
      <dgm:spPr/>
    </dgm:pt>
    <dgm:pt modelId="{29D2DE77-238F-D942-9BCE-D9DFB56B184D}" type="pres">
      <dgm:prSet presAssocID="{C5BE1FD7-EDA9-F345-8298-3DB191FB3A45}" presName="hierChild5" presStyleCnt="0"/>
      <dgm:spPr/>
    </dgm:pt>
    <dgm:pt modelId="{354ADD60-6FEF-6D4A-8207-BF15D02515C2}" type="pres">
      <dgm:prSet presAssocID="{50AA2D0D-52E7-C44F-B923-3A407EAEA503}" presName="Name28" presStyleLbl="parChTrans1D4" presStyleIdx="75" presStyleCnt="81"/>
      <dgm:spPr/>
      <dgm:t>
        <a:bodyPr/>
        <a:lstStyle/>
        <a:p>
          <a:endParaRPr lang="en-US"/>
        </a:p>
      </dgm:t>
    </dgm:pt>
    <dgm:pt modelId="{5CA604D2-D08A-DF44-9365-B4CAD3E4A853}" type="pres">
      <dgm:prSet presAssocID="{F5FE2E92-B811-A94F-981E-E3DCD9D433DB}" presName="hierRoot2" presStyleCnt="0">
        <dgm:presLayoutVars>
          <dgm:hierBranch val="init"/>
        </dgm:presLayoutVars>
      </dgm:prSet>
      <dgm:spPr/>
    </dgm:pt>
    <dgm:pt modelId="{A1CB979F-D17C-4C46-8601-7CB255C70EA7}" type="pres">
      <dgm:prSet presAssocID="{F5FE2E92-B811-A94F-981E-E3DCD9D433DB}" presName="rootComposite2" presStyleCnt="0"/>
      <dgm:spPr/>
    </dgm:pt>
    <dgm:pt modelId="{75984B31-81B1-A74C-A07F-2E422F274595}" type="pres">
      <dgm:prSet presAssocID="{F5FE2E92-B811-A94F-981E-E3DCD9D433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3CBF-10BF-BC4A-A8BB-99B3EB1E149E}" type="pres">
      <dgm:prSet presAssocID="{F5FE2E92-B811-A94F-981E-E3DCD9D433DB}" presName="topArc2" presStyleLbl="parChTrans1D1" presStyleIdx="180" presStyleCnt="192"/>
      <dgm:spPr/>
    </dgm:pt>
    <dgm:pt modelId="{21A28FD1-AD6C-7149-A1A7-D3482ECD5752}" type="pres">
      <dgm:prSet presAssocID="{F5FE2E92-B811-A94F-981E-E3DCD9D433DB}" presName="bottomArc2" presStyleLbl="parChTrans1D1" presStyleIdx="181" presStyleCnt="192"/>
      <dgm:spPr/>
    </dgm:pt>
    <dgm:pt modelId="{370B8AAF-C017-404F-AD13-463F94C71032}" type="pres">
      <dgm:prSet presAssocID="{F5FE2E92-B811-A94F-981E-E3DCD9D433DB}" presName="topConnNode2" presStyleLbl="node4" presStyleIdx="0" presStyleCnt="0"/>
      <dgm:spPr/>
      <dgm:t>
        <a:bodyPr/>
        <a:lstStyle/>
        <a:p>
          <a:endParaRPr lang="en-US"/>
        </a:p>
      </dgm:t>
    </dgm:pt>
    <dgm:pt modelId="{8EC80FD2-0D75-CC4A-895E-A7EA1A40E858}" type="pres">
      <dgm:prSet presAssocID="{F5FE2E92-B811-A94F-981E-E3DCD9D433DB}" presName="hierChild4" presStyleCnt="0"/>
      <dgm:spPr/>
    </dgm:pt>
    <dgm:pt modelId="{81B20D64-60BC-5741-A266-6D2A7A6E9442}" type="pres">
      <dgm:prSet presAssocID="{F5FE2E92-B811-A94F-981E-E3DCD9D433DB}" presName="hierChild5" presStyleCnt="0"/>
      <dgm:spPr/>
    </dgm:pt>
    <dgm:pt modelId="{2082C650-008B-9449-9730-404C2EE9F545}" type="pres">
      <dgm:prSet presAssocID="{74868FA3-A188-194C-BDB3-5EAF2B584577}" presName="Name28" presStyleLbl="parChTrans1D4" presStyleIdx="76" presStyleCnt="81"/>
      <dgm:spPr/>
      <dgm:t>
        <a:bodyPr/>
        <a:lstStyle/>
        <a:p>
          <a:endParaRPr lang="en-US"/>
        </a:p>
      </dgm:t>
    </dgm:pt>
    <dgm:pt modelId="{12C2FA9E-1903-414A-B4B7-C062CD572D0F}" type="pres">
      <dgm:prSet presAssocID="{BD10BB1C-DDD0-4349-AD66-4BC61B590D17}" presName="hierRoot2" presStyleCnt="0">
        <dgm:presLayoutVars>
          <dgm:hierBranch val="init"/>
        </dgm:presLayoutVars>
      </dgm:prSet>
      <dgm:spPr/>
    </dgm:pt>
    <dgm:pt modelId="{F6F831C0-A94C-104C-82D0-27E3499E2A31}" type="pres">
      <dgm:prSet presAssocID="{BD10BB1C-DDD0-4349-AD66-4BC61B590D17}" presName="rootComposite2" presStyleCnt="0"/>
      <dgm:spPr/>
    </dgm:pt>
    <dgm:pt modelId="{10554764-00AA-E248-B2F4-0787D8CC4570}" type="pres">
      <dgm:prSet presAssocID="{BD10BB1C-DDD0-4349-AD66-4BC61B590D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682C3-0EC6-424E-96A6-56CFFAFD782B}" type="pres">
      <dgm:prSet presAssocID="{BD10BB1C-DDD0-4349-AD66-4BC61B590D17}" presName="topArc2" presStyleLbl="parChTrans1D1" presStyleIdx="182" presStyleCnt="192"/>
      <dgm:spPr/>
    </dgm:pt>
    <dgm:pt modelId="{4247AD65-32D2-1A43-969F-DA839916580A}" type="pres">
      <dgm:prSet presAssocID="{BD10BB1C-DDD0-4349-AD66-4BC61B590D17}" presName="bottomArc2" presStyleLbl="parChTrans1D1" presStyleIdx="183" presStyleCnt="192"/>
      <dgm:spPr/>
    </dgm:pt>
    <dgm:pt modelId="{4F695847-13F7-924E-B0B6-456C7CE5BBB7}" type="pres">
      <dgm:prSet presAssocID="{BD10BB1C-DDD0-4349-AD66-4BC61B590D17}" presName="topConnNode2" presStyleLbl="node4" presStyleIdx="0" presStyleCnt="0"/>
      <dgm:spPr/>
      <dgm:t>
        <a:bodyPr/>
        <a:lstStyle/>
        <a:p>
          <a:endParaRPr lang="en-US"/>
        </a:p>
      </dgm:t>
    </dgm:pt>
    <dgm:pt modelId="{70D0745D-B1AF-7640-B7EF-4F920625A1ED}" type="pres">
      <dgm:prSet presAssocID="{BD10BB1C-DDD0-4349-AD66-4BC61B590D17}" presName="hierChild4" presStyleCnt="0"/>
      <dgm:spPr/>
    </dgm:pt>
    <dgm:pt modelId="{4B61A3D3-DD14-E84E-B69B-F66E9D900333}" type="pres">
      <dgm:prSet presAssocID="{BD10BB1C-DDD0-4349-AD66-4BC61B590D17}" presName="hierChild5" presStyleCnt="0"/>
      <dgm:spPr/>
    </dgm:pt>
    <dgm:pt modelId="{98CF6AE1-3F96-DD4D-8F48-BE44DDF28797}" type="pres">
      <dgm:prSet presAssocID="{A42AB685-3246-FD41-A2FA-62BA99CB85C5}" presName="hierChild5" presStyleCnt="0"/>
      <dgm:spPr/>
    </dgm:pt>
    <dgm:pt modelId="{B27AA32C-8144-7849-A024-1B9D704169BD}" type="pres">
      <dgm:prSet presAssocID="{4CD46F32-38B4-4841-951E-15F18456C2E5}" presName="Name28" presStyleLbl="parChTrans1D4" presStyleIdx="77" presStyleCnt="81"/>
      <dgm:spPr/>
      <dgm:t>
        <a:bodyPr/>
        <a:lstStyle/>
        <a:p>
          <a:endParaRPr lang="en-US"/>
        </a:p>
      </dgm:t>
    </dgm:pt>
    <dgm:pt modelId="{E4C5C7BA-B893-F845-8BBD-16C963CFD4D8}" type="pres">
      <dgm:prSet presAssocID="{0580709B-DEAA-0E45-83F7-E686F569CC24}" presName="hierRoot2" presStyleCnt="0">
        <dgm:presLayoutVars>
          <dgm:hierBranch val="init"/>
        </dgm:presLayoutVars>
      </dgm:prSet>
      <dgm:spPr/>
    </dgm:pt>
    <dgm:pt modelId="{9B7DD4BD-5CD7-CF4E-86AD-F8150F35430F}" type="pres">
      <dgm:prSet presAssocID="{0580709B-DEAA-0E45-83F7-E686F569CC24}" presName="rootComposite2" presStyleCnt="0"/>
      <dgm:spPr/>
    </dgm:pt>
    <dgm:pt modelId="{6C495DE7-A9C3-054B-BF3C-5C0922CAA714}" type="pres">
      <dgm:prSet presAssocID="{0580709B-DEAA-0E45-83F7-E686F569CC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2FB26-002D-6442-9EA3-F17B516F8B4C}" type="pres">
      <dgm:prSet presAssocID="{0580709B-DEAA-0E45-83F7-E686F569CC24}" presName="topArc2" presStyleLbl="parChTrans1D1" presStyleIdx="184" presStyleCnt="192"/>
      <dgm:spPr/>
    </dgm:pt>
    <dgm:pt modelId="{7BC54BFE-388F-4641-B1CF-85B36482E934}" type="pres">
      <dgm:prSet presAssocID="{0580709B-DEAA-0E45-83F7-E686F569CC24}" presName="bottomArc2" presStyleLbl="parChTrans1D1" presStyleIdx="185" presStyleCnt="192"/>
      <dgm:spPr/>
    </dgm:pt>
    <dgm:pt modelId="{5E278A9C-6652-1E46-8022-5CEF3E733376}" type="pres">
      <dgm:prSet presAssocID="{0580709B-DEAA-0E45-83F7-E686F569CC24}" presName="topConnNode2" presStyleLbl="node4" presStyleIdx="0" presStyleCnt="0"/>
      <dgm:spPr/>
      <dgm:t>
        <a:bodyPr/>
        <a:lstStyle/>
        <a:p>
          <a:endParaRPr lang="en-US"/>
        </a:p>
      </dgm:t>
    </dgm:pt>
    <dgm:pt modelId="{13351F47-DF81-1247-8441-5AE599A91A20}" type="pres">
      <dgm:prSet presAssocID="{0580709B-DEAA-0E45-83F7-E686F569CC24}" presName="hierChild4" presStyleCnt="0"/>
      <dgm:spPr/>
    </dgm:pt>
    <dgm:pt modelId="{C45B2B24-963C-0848-9AD8-102741E5130F}" type="pres">
      <dgm:prSet presAssocID="{90EA7DE2-C7CB-B841-AFED-C80B65E7BB24}" presName="Name28" presStyleLbl="parChTrans1D4" presStyleIdx="78" presStyleCnt="81"/>
      <dgm:spPr/>
      <dgm:t>
        <a:bodyPr/>
        <a:lstStyle/>
        <a:p>
          <a:endParaRPr lang="en-US"/>
        </a:p>
      </dgm:t>
    </dgm:pt>
    <dgm:pt modelId="{FD48D052-BC3E-4040-AF5C-226C2735888E}" type="pres">
      <dgm:prSet presAssocID="{C7960C0F-8799-E249-BEE8-954D23DC932C}" presName="hierRoot2" presStyleCnt="0">
        <dgm:presLayoutVars>
          <dgm:hierBranch val="init"/>
        </dgm:presLayoutVars>
      </dgm:prSet>
      <dgm:spPr/>
    </dgm:pt>
    <dgm:pt modelId="{BCDD4970-65D4-A04B-9226-9D560C293F2B}" type="pres">
      <dgm:prSet presAssocID="{C7960C0F-8799-E249-BEE8-954D23DC932C}" presName="rootComposite2" presStyleCnt="0"/>
      <dgm:spPr/>
    </dgm:pt>
    <dgm:pt modelId="{6BD566BC-E504-274A-90FB-BEF05B2BF845}" type="pres">
      <dgm:prSet presAssocID="{C7960C0F-8799-E249-BEE8-954D23DC932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68B3F-0DC8-5040-9FE9-9D4198EBEF96}" type="pres">
      <dgm:prSet presAssocID="{C7960C0F-8799-E249-BEE8-954D23DC932C}" presName="topArc2" presStyleLbl="parChTrans1D1" presStyleIdx="186" presStyleCnt="192"/>
      <dgm:spPr/>
    </dgm:pt>
    <dgm:pt modelId="{85A3E5C8-A10F-5842-8CD1-F7081ED45759}" type="pres">
      <dgm:prSet presAssocID="{C7960C0F-8799-E249-BEE8-954D23DC932C}" presName="bottomArc2" presStyleLbl="parChTrans1D1" presStyleIdx="187" presStyleCnt="192"/>
      <dgm:spPr/>
    </dgm:pt>
    <dgm:pt modelId="{7BDD970C-3574-3A4A-B261-4AB37A2ADF1C}" type="pres">
      <dgm:prSet presAssocID="{C7960C0F-8799-E249-BEE8-954D23DC932C}" presName="topConnNode2" presStyleLbl="node4" presStyleIdx="0" presStyleCnt="0"/>
      <dgm:spPr/>
      <dgm:t>
        <a:bodyPr/>
        <a:lstStyle/>
        <a:p>
          <a:endParaRPr lang="en-US"/>
        </a:p>
      </dgm:t>
    </dgm:pt>
    <dgm:pt modelId="{33C193CD-5395-6145-8BB1-CAF2DBEE4069}" type="pres">
      <dgm:prSet presAssocID="{C7960C0F-8799-E249-BEE8-954D23DC932C}" presName="hierChild4" presStyleCnt="0"/>
      <dgm:spPr/>
    </dgm:pt>
    <dgm:pt modelId="{C4C3F6D6-89E0-5F47-B416-FFC2980E8484}" type="pres">
      <dgm:prSet presAssocID="{C7960C0F-8799-E249-BEE8-954D23DC932C}" presName="hierChild5" presStyleCnt="0"/>
      <dgm:spPr/>
    </dgm:pt>
    <dgm:pt modelId="{2585546B-42B5-7749-813A-57E5DD3C6273}" type="pres">
      <dgm:prSet presAssocID="{3CFA6683-81DA-7A4A-8301-0C39EDC220F1}" presName="Name28" presStyleLbl="parChTrans1D4" presStyleIdx="79" presStyleCnt="81"/>
      <dgm:spPr/>
      <dgm:t>
        <a:bodyPr/>
        <a:lstStyle/>
        <a:p>
          <a:endParaRPr lang="en-US"/>
        </a:p>
      </dgm:t>
    </dgm:pt>
    <dgm:pt modelId="{D0654A38-57D5-D948-9639-21D9323FAFC0}" type="pres">
      <dgm:prSet presAssocID="{568DE10E-661D-1E48-81D1-51E407EE2401}" presName="hierRoot2" presStyleCnt="0">
        <dgm:presLayoutVars>
          <dgm:hierBranch val="init"/>
        </dgm:presLayoutVars>
      </dgm:prSet>
      <dgm:spPr/>
    </dgm:pt>
    <dgm:pt modelId="{5332E19B-CDD8-AB44-8EF0-CE967723E816}" type="pres">
      <dgm:prSet presAssocID="{568DE10E-661D-1E48-81D1-51E407EE2401}" presName="rootComposite2" presStyleCnt="0"/>
      <dgm:spPr/>
    </dgm:pt>
    <dgm:pt modelId="{A7BDEF6C-3A0B-2547-BF15-B42C0330B2BD}" type="pres">
      <dgm:prSet presAssocID="{568DE10E-661D-1E48-81D1-51E407EE24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3275F-CC90-6E49-8102-6DC000576BE1}" type="pres">
      <dgm:prSet presAssocID="{568DE10E-661D-1E48-81D1-51E407EE2401}" presName="topArc2" presStyleLbl="parChTrans1D1" presStyleIdx="188" presStyleCnt="192"/>
      <dgm:spPr/>
    </dgm:pt>
    <dgm:pt modelId="{C14643EE-728E-E344-A077-59E55F16426A}" type="pres">
      <dgm:prSet presAssocID="{568DE10E-661D-1E48-81D1-51E407EE2401}" presName="bottomArc2" presStyleLbl="parChTrans1D1" presStyleIdx="189" presStyleCnt="192"/>
      <dgm:spPr/>
    </dgm:pt>
    <dgm:pt modelId="{38CEAB9A-CFF0-2A42-9169-7B88DFFA51CF}" type="pres">
      <dgm:prSet presAssocID="{568DE10E-661D-1E48-81D1-51E407EE2401}" presName="topConnNode2" presStyleLbl="node4" presStyleIdx="0" presStyleCnt="0"/>
      <dgm:spPr/>
      <dgm:t>
        <a:bodyPr/>
        <a:lstStyle/>
        <a:p>
          <a:endParaRPr lang="en-US"/>
        </a:p>
      </dgm:t>
    </dgm:pt>
    <dgm:pt modelId="{A515009B-4446-7543-93C3-3B387A3D0E22}" type="pres">
      <dgm:prSet presAssocID="{568DE10E-661D-1E48-81D1-51E407EE2401}" presName="hierChild4" presStyleCnt="0"/>
      <dgm:spPr/>
    </dgm:pt>
    <dgm:pt modelId="{76C9C124-E00F-EC4A-8367-38327D4BA388}" type="pres">
      <dgm:prSet presAssocID="{568DE10E-661D-1E48-81D1-51E407EE2401}" presName="hierChild5" presStyleCnt="0"/>
      <dgm:spPr/>
    </dgm:pt>
    <dgm:pt modelId="{DB69067F-35CE-2B48-9033-4DB9060F2F6F}" type="pres">
      <dgm:prSet presAssocID="{3BFC20A8-54A3-8B41-84B4-BBF9D119CFE5}" presName="Name28" presStyleLbl="parChTrans1D4" presStyleIdx="80" presStyleCnt="81"/>
      <dgm:spPr/>
      <dgm:t>
        <a:bodyPr/>
        <a:lstStyle/>
        <a:p>
          <a:endParaRPr lang="en-US"/>
        </a:p>
      </dgm:t>
    </dgm:pt>
    <dgm:pt modelId="{FC120BF6-883A-1745-B8F9-19A1E0618ACA}" type="pres">
      <dgm:prSet presAssocID="{B7A868DA-2CF3-6A4D-BF9A-2F821E318D54}" presName="hierRoot2" presStyleCnt="0">
        <dgm:presLayoutVars>
          <dgm:hierBranch val="init"/>
        </dgm:presLayoutVars>
      </dgm:prSet>
      <dgm:spPr/>
    </dgm:pt>
    <dgm:pt modelId="{0DE4DA4B-C50A-D946-8911-647648C815C1}" type="pres">
      <dgm:prSet presAssocID="{B7A868DA-2CF3-6A4D-BF9A-2F821E318D54}" presName="rootComposite2" presStyleCnt="0"/>
      <dgm:spPr/>
    </dgm:pt>
    <dgm:pt modelId="{B82C7F68-AB7B-6A4B-A8B3-9AF853FEED56}" type="pres">
      <dgm:prSet presAssocID="{B7A868DA-2CF3-6A4D-BF9A-2F821E318D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E1B40-AD32-CA44-9D2D-93F1BE4EB32E}" type="pres">
      <dgm:prSet presAssocID="{B7A868DA-2CF3-6A4D-BF9A-2F821E318D54}" presName="topArc2" presStyleLbl="parChTrans1D1" presStyleIdx="190" presStyleCnt="192"/>
      <dgm:spPr/>
    </dgm:pt>
    <dgm:pt modelId="{F6B358A9-C798-D64A-84BD-5200472B9998}" type="pres">
      <dgm:prSet presAssocID="{B7A868DA-2CF3-6A4D-BF9A-2F821E318D54}" presName="bottomArc2" presStyleLbl="parChTrans1D1" presStyleIdx="191" presStyleCnt="192"/>
      <dgm:spPr/>
    </dgm:pt>
    <dgm:pt modelId="{2ADEA9C4-F489-474F-A019-AD362C55ADB2}" type="pres">
      <dgm:prSet presAssocID="{B7A868DA-2CF3-6A4D-BF9A-2F821E318D54}" presName="topConnNode2" presStyleLbl="node4" presStyleIdx="0" presStyleCnt="0"/>
      <dgm:spPr/>
      <dgm:t>
        <a:bodyPr/>
        <a:lstStyle/>
        <a:p>
          <a:endParaRPr lang="en-US"/>
        </a:p>
      </dgm:t>
    </dgm:pt>
    <dgm:pt modelId="{EFF1CE89-2740-D745-B7C7-DF8431FE05C0}" type="pres">
      <dgm:prSet presAssocID="{B7A868DA-2CF3-6A4D-BF9A-2F821E318D54}" presName="hierChild4" presStyleCnt="0"/>
      <dgm:spPr/>
    </dgm:pt>
    <dgm:pt modelId="{21C6733F-7FA7-DD45-802A-2C755C59F6AD}" type="pres">
      <dgm:prSet presAssocID="{B7A868DA-2CF3-6A4D-BF9A-2F821E318D54}" presName="hierChild5" presStyleCnt="0"/>
      <dgm:spPr/>
    </dgm:pt>
    <dgm:pt modelId="{336B1303-9DA8-2343-866A-BB6B67B15D6B}" type="pres">
      <dgm:prSet presAssocID="{0580709B-DEAA-0E45-83F7-E686F569CC24}" presName="hierChild5" presStyleCnt="0"/>
      <dgm:spPr/>
    </dgm:pt>
    <dgm:pt modelId="{5F8AFE19-9CBC-664F-9F6F-04E0FFD3E7B6}" type="pres">
      <dgm:prSet presAssocID="{9825E510-25FA-0647-8F97-2402D826F6FC}" presName="hierChild5" presStyleCnt="0"/>
      <dgm:spPr/>
    </dgm:pt>
    <dgm:pt modelId="{32E94E27-5D8A-4D4D-B2CF-45603E0A910E}" type="pres">
      <dgm:prSet presAssocID="{58CEF49D-20DD-E242-A51F-F819CF16854E}" presName="hierChild5" presStyleCnt="0"/>
      <dgm:spPr/>
    </dgm:pt>
    <dgm:pt modelId="{2A270A35-1615-E743-912A-29F24A0CD712}" type="pres">
      <dgm:prSet presAssocID="{71AD4474-90DE-C14D-9594-0D2B8503BC34}" presName="hierChild3" presStyleCnt="0"/>
      <dgm:spPr/>
    </dgm:pt>
  </dgm:ptLst>
  <dgm:cxnLst>
    <dgm:cxn modelId="{252485D6-EDD1-5040-AFF0-8278298A7065}" srcId="{4BCB64E8-4DA1-F748-A27B-B5C4353A869A}" destId="{3CB7B257-D376-F54A-89A4-02BB336F15F3}" srcOrd="0" destOrd="0" parTransId="{8CB17D21-8822-9C4F-AD3D-3D30410F90CB}" sibTransId="{0C266B50-F29E-5843-B96D-B1906DDA2FF2}"/>
    <dgm:cxn modelId="{5C2679E5-A576-6643-9D77-FF17C39912C7}" type="presOf" srcId="{82601497-1D05-9742-A7F0-60BA3C376961}" destId="{159AF045-F7E5-CB4C-8B20-1D68BC9B7896}" srcOrd="1" destOrd="0" presId="urn:microsoft.com/office/officeart/2008/layout/HalfCircleOrganizationChart"/>
    <dgm:cxn modelId="{169BE965-C0DF-7341-98DA-B74E5462F60D}" srcId="{4A1BD8E3-806A-6C4B-996A-E5110B16B249}" destId="{F475AA0C-7D12-A248-BE7C-82C2E2EB40A6}" srcOrd="1" destOrd="0" parTransId="{B59229E9-1E93-374D-9767-B5A9B7BC06FA}" sibTransId="{9D86E9D8-0BBA-7D4A-92A9-2702336C5DBE}"/>
    <dgm:cxn modelId="{45663E69-7B19-4244-89B0-8084AFF2C7E1}" type="presOf" srcId="{3BFC20A8-54A3-8B41-84B4-BBF9D119CFE5}" destId="{DB69067F-35CE-2B48-9033-4DB9060F2F6F}" srcOrd="0" destOrd="0" presId="urn:microsoft.com/office/officeart/2008/layout/HalfCircleOrganizationChart"/>
    <dgm:cxn modelId="{E1B591E1-D2AD-2743-9D36-8794DB4786E1}" type="presOf" srcId="{017EE778-17A6-5F4B-A7E9-5209C52E0DB9}" destId="{FBE7F2B3-4743-D54A-9AD5-E3ADB3E6BD65}" srcOrd="0" destOrd="0" presId="urn:microsoft.com/office/officeart/2008/layout/HalfCircleOrganizationChart"/>
    <dgm:cxn modelId="{A5FE3B6E-B98C-084E-BC3C-2B6840C37CCE}" type="presOf" srcId="{AF51D64D-630B-754F-B525-C31F6D0BB822}" destId="{FAAE55F0-8E9C-ED4B-829C-A06C2EC3C49F}" srcOrd="0" destOrd="0" presId="urn:microsoft.com/office/officeart/2008/layout/HalfCircleOrganizationChart"/>
    <dgm:cxn modelId="{CC0FB093-1EE4-D844-86E6-7F80D38B1DC6}" type="presOf" srcId="{19DF7872-B24C-254B-846F-D103367DB58B}" destId="{18F33B88-4A7C-CF4B-90FF-340F8F1F2940}" srcOrd="1" destOrd="0" presId="urn:microsoft.com/office/officeart/2008/layout/HalfCircleOrganizationChart"/>
    <dgm:cxn modelId="{1F81E512-2E13-5C43-A695-ECAF327D67E5}" type="presOf" srcId="{3C78385E-8272-0647-9F55-6B217894294C}" destId="{09C658E4-6FE3-5549-AF61-29D752EB376E}" srcOrd="1" destOrd="0" presId="urn:microsoft.com/office/officeart/2008/layout/HalfCircleOrganizationChart"/>
    <dgm:cxn modelId="{F2004B0E-5F7F-EF42-A14B-89B48CC667FD}" srcId="{33CE3DFB-C06C-A546-B1C9-AB3EDCEF2392}" destId="{0B898B38-C562-5F4A-865B-52206C5AD0E7}" srcOrd="1" destOrd="0" parTransId="{A98ED3A4-F89C-C24B-B5BC-4CA1E0FCA947}" sibTransId="{16FE5563-25D3-5648-821B-E40B7E3A30B3}"/>
    <dgm:cxn modelId="{CF975BBC-8D6D-134E-B261-4EDC29E0BC65}" type="presOf" srcId="{33CE3DFB-C06C-A546-B1C9-AB3EDCEF2392}" destId="{9E1D3C77-FAB9-D04C-96C5-399C63B331CF}" srcOrd="0" destOrd="0" presId="urn:microsoft.com/office/officeart/2008/layout/HalfCircleOrganizationChart"/>
    <dgm:cxn modelId="{D3A46305-4FBC-E84C-86CE-376EB81F36F6}" type="presOf" srcId="{10A2500A-1EA7-DC4F-9BAB-D2BAD36EF70A}" destId="{12EA3356-96B4-6541-86BB-95DC37D63EF0}" srcOrd="0" destOrd="0" presId="urn:microsoft.com/office/officeart/2008/layout/HalfCircleOrganizationChart"/>
    <dgm:cxn modelId="{14F50081-07A1-7D49-829C-9B263EF3849E}" srcId="{1B9542A6-717D-A043-98E3-7118ED5BDC70}" destId="{6C198FB9-0650-7548-BB80-420B6D9B160E}" srcOrd="1" destOrd="0" parTransId="{5A04D4DD-668F-F24B-8511-D92B62A40710}" sibTransId="{46E511DE-DAB9-9D4D-8C75-19546C4987E3}"/>
    <dgm:cxn modelId="{12B1B99D-DED6-8145-AEF5-D5934DFECB0B}" srcId="{C1588191-6EA8-264A-9A54-AA8A8A62389B}" destId="{4BAAD68D-2044-864E-8229-D05A64C8E7BA}" srcOrd="0" destOrd="0" parTransId="{CA5A1876-DC94-E64A-A72C-32E136608CA4}" sibTransId="{3136EB9B-98A6-F14C-94EF-300587B3A81B}"/>
    <dgm:cxn modelId="{E3B31EC2-E46C-7C44-B478-A72C9D314FEF}" srcId="{53EF0B8C-839B-6A40-A0F1-873D55291836}" destId="{D3986904-BD12-BB47-90A3-ECEF5CFC51EF}" srcOrd="4" destOrd="0" parTransId="{CFA67654-153E-5548-9574-0648675F92A0}" sibTransId="{EAACD08A-A952-2842-9151-53D882ACB9D8}"/>
    <dgm:cxn modelId="{97011BA8-3DFB-C646-A575-739EDA2C9EF0}" type="presOf" srcId="{3A4DD44D-186B-9342-80B7-EB9638A59E53}" destId="{B83F66F8-1F04-0F4E-B4A4-F2CC93843383}" srcOrd="0" destOrd="0" presId="urn:microsoft.com/office/officeart/2008/layout/HalfCircleOrganizationChart"/>
    <dgm:cxn modelId="{D1F47D96-C2EB-0445-84E1-2C4376956E93}" type="presOf" srcId="{0F04D290-D416-6743-B0A0-B051B0D3D1C1}" destId="{17E9A433-789F-F545-917E-06C2AA85773A}" srcOrd="0" destOrd="0" presId="urn:microsoft.com/office/officeart/2008/layout/HalfCircleOrganizationChart"/>
    <dgm:cxn modelId="{438DA224-30EF-8546-B5FA-DD5F67D1F123}" srcId="{53EF0B8C-839B-6A40-A0F1-873D55291836}" destId="{4FD627AB-523D-194F-B536-CF639E7330BE}" srcOrd="1" destOrd="0" parTransId="{D9C0C886-298D-E34D-AD71-39D1B61EA11F}" sibTransId="{C6E4C430-A705-C549-966E-8A5094A7ED0F}"/>
    <dgm:cxn modelId="{278D1D60-A0FD-9C4B-8005-0550022E89D8}" srcId="{B3268CF7-66DF-234B-87FC-72B22AFB847A}" destId="{13CC7EBB-3CA6-DE48-B5C4-203103213D9A}" srcOrd="2" destOrd="0" parTransId="{C0EA345E-E1B7-2C42-8810-8EE1537E134A}" sibTransId="{D0DA1626-FBF7-E243-9431-1BED373B443D}"/>
    <dgm:cxn modelId="{4CAC400C-F308-514B-8B59-082D79E97C13}" type="presOf" srcId="{4CD46F32-38B4-4841-951E-15F18456C2E5}" destId="{B27AA32C-8144-7849-A024-1B9D704169BD}" srcOrd="0" destOrd="0" presId="urn:microsoft.com/office/officeart/2008/layout/HalfCircleOrganizationChart"/>
    <dgm:cxn modelId="{0DD7F9E5-E916-184A-94C7-13F15FA4BAE3}" srcId="{DC2A3B77-4F12-7B4E-A00E-8A899FE35AE6}" destId="{31FE7B32-B647-C242-AC04-E6462F6B4077}" srcOrd="0" destOrd="0" parTransId="{143A988F-AA6C-5549-AA5C-223E7F10EF7E}" sibTransId="{DF056855-3077-9C46-99E5-3E0FDA7AEF57}"/>
    <dgm:cxn modelId="{1704E67F-E456-1646-8289-FB85FC5D7EDC}" srcId="{0580709B-DEAA-0E45-83F7-E686F569CC24}" destId="{B7A868DA-2CF3-6A4D-BF9A-2F821E318D54}" srcOrd="2" destOrd="0" parTransId="{3BFC20A8-54A3-8B41-84B4-BBF9D119CFE5}" sibTransId="{31269D5B-A885-804A-B892-4CEC419F36FF}"/>
    <dgm:cxn modelId="{D02E7E29-42EC-1A4A-83FC-F3DD6599C278}" srcId="{4BAAD68D-2044-864E-8229-D05A64C8E7BA}" destId="{6AFAD5A1-54FE-2E41-91D6-DAE77AF04359}" srcOrd="0" destOrd="0" parTransId="{652C5C00-D023-854E-9160-A6872AE9E7C7}" sibTransId="{A5376CB8-58D5-2F45-BABA-B1C6B2798A51}"/>
    <dgm:cxn modelId="{39F20C10-171C-D844-9E67-D5FF7D59D652}" type="presOf" srcId="{C1588191-6EA8-264A-9A54-AA8A8A62389B}" destId="{7BC16F8F-FC12-FF43-846E-6B16E9C0901D}" srcOrd="0" destOrd="0" presId="urn:microsoft.com/office/officeart/2008/layout/HalfCircleOrganizationChart"/>
    <dgm:cxn modelId="{BEFE6E2B-D06B-2147-B72A-E97FE1CAAE83}" type="presOf" srcId="{A98ED3A4-F89C-C24B-B5BC-4CA1E0FCA947}" destId="{F5DCF21D-FAFA-C84D-AD0C-A6D58C6BDFFE}" srcOrd="0" destOrd="0" presId="urn:microsoft.com/office/officeart/2008/layout/HalfCircleOrganizationChart"/>
    <dgm:cxn modelId="{5AB58D23-173F-7C47-A82B-D71DF4EFA32B}" srcId="{F582A70E-7820-D349-85CF-87234F58CAE2}" destId="{253F0849-F669-5840-96CB-0FCC0C9DA82E}" srcOrd="2" destOrd="0" parTransId="{21242BB6-D6D3-9F41-AC58-3D28999A0388}" sibTransId="{953EF4D6-AA53-8140-91E8-7A7941CA81E7}"/>
    <dgm:cxn modelId="{65EC52EE-D49D-C947-874C-044B3C09FE61}" srcId="{B3268CF7-66DF-234B-87FC-72B22AFB847A}" destId="{67A5E0DD-588D-FB40-90D6-78C6D7D27436}" srcOrd="1" destOrd="0" parTransId="{5AD0545A-87FA-B04F-BCC8-4F2792FBE5F6}" sibTransId="{9422F21B-F378-B744-B940-23B2E89C030E}"/>
    <dgm:cxn modelId="{3AE2CD55-0F29-FE4E-8B38-A46D664C1524}" type="presOf" srcId="{F83AA936-031B-594E-998B-9B7AB691FE95}" destId="{F67A365A-1296-A041-92B2-BE419AEBFD1E}" srcOrd="0" destOrd="0" presId="urn:microsoft.com/office/officeart/2008/layout/HalfCircleOrganizationChart"/>
    <dgm:cxn modelId="{A81A2480-E5A4-704F-9842-CC4BC90A117F}" type="presOf" srcId="{DC2A3B77-4F12-7B4E-A00E-8A899FE35AE6}" destId="{A71C07C7-51B9-7F47-BBFD-B6FA7A874335}" srcOrd="0" destOrd="0" presId="urn:microsoft.com/office/officeart/2008/layout/HalfCircleOrganizationChart"/>
    <dgm:cxn modelId="{F2A18A64-BA08-7A47-86D1-BFD1754C5DE7}" type="presOf" srcId="{CA5A1876-DC94-E64A-A72C-32E136608CA4}" destId="{0689ABBE-33BB-DA43-ADD6-88582D0D1C6A}" srcOrd="0" destOrd="0" presId="urn:microsoft.com/office/officeart/2008/layout/HalfCircleOrganizationChart"/>
    <dgm:cxn modelId="{46DD7109-59BE-D241-A546-F2C0ECA7CA2C}" type="presOf" srcId="{F21F2D49-3063-C94D-BA07-49310AA669C1}" destId="{396F0F4A-CE5E-9549-9D9A-BE25219C246C}" srcOrd="0" destOrd="0" presId="urn:microsoft.com/office/officeart/2008/layout/HalfCircleOrganizationChart"/>
    <dgm:cxn modelId="{839D6130-F68A-3E47-A2C4-9913683B66CD}" type="presOf" srcId="{B7A868DA-2CF3-6A4D-BF9A-2F821E318D54}" destId="{2ADEA9C4-F489-474F-A019-AD362C55ADB2}" srcOrd="1" destOrd="0" presId="urn:microsoft.com/office/officeart/2008/layout/HalfCircleOrganizationChart"/>
    <dgm:cxn modelId="{5254D189-F565-E240-9F09-1E192439EA36}" type="presOf" srcId="{19BAE595-4E3E-0641-9557-7A6B04C050B2}" destId="{360418D5-CED2-7E40-A035-8A39D5541C2E}" srcOrd="0" destOrd="0" presId="urn:microsoft.com/office/officeart/2008/layout/HalfCircleOrganizationChart"/>
    <dgm:cxn modelId="{1B47350C-93AC-6D4E-94B4-B0F5D727CA85}" srcId="{4BCB64E8-4DA1-F748-A27B-B5C4353A869A}" destId="{09E43EFA-23B2-C244-85FF-1B52916835FC}" srcOrd="4" destOrd="0" parTransId="{3F3F67DD-8D2A-FC45-A57E-293F04EDE6BE}" sibTransId="{89D89865-8FB1-0544-898B-351E22424B76}"/>
    <dgm:cxn modelId="{202FCB3E-F914-EA41-8212-F034EDF55FC2}" type="presOf" srcId="{4A1BD8E3-806A-6C4B-996A-E5110B16B249}" destId="{4C01F174-EFB9-D244-9430-F4BBF50DF5B8}" srcOrd="1" destOrd="0" presId="urn:microsoft.com/office/officeart/2008/layout/HalfCircleOrganizationChart"/>
    <dgm:cxn modelId="{4022C790-9F2C-4E4A-B15E-28BA7153B9E6}" type="presOf" srcId="{4BCB64E8-4DA1-F748-A27B-B5C4353A869A}" destId="{72F87345-A2FE-A64C-901A-2F8AE0949208}" srcOrd="0" destOrd="0" presId="urn:microsoft.com/office/officeart/2008/layout/HalfCircleOrganizationChart"/>
    <dgm:cxn modelId="{5266CA94-78FA-6F41-AA02-0666E49B90AB}" type="presOf" srcId="{A4337506-EE5E-0048-A67C-76C17418BD7D}" destId="{D63F75F1-D4BA-B249-8B24-DC04C93171A1}" srcOrd="0" destOrd="0" presId="urn:microsoft.com/office/officeart/2008/layout/HalfCircleOrganizationChart"/>
    <dgm:cxn modelId="{D9BA61AF-E059-3F4D-86E6-03DC48D9DB35}" type="presOf" srcId="{57748B0B-C142-BE4F-A10B-FE41FB0F86D2}" destId="{66491951-046F-9744-89CE-62B31C9F7DFB}" srcOrd="0" destOrd="0" presId="urn:microsoft.com/office/officeart/2008/layout/HalfCircleOrganizationChart"/>
    <dgm:cxn modelId="{E60BA382-5262-E642-9751-5AA8AAEDE749}" srcId="{E00796D3-7BBD-414C-BCD4-154454EF4236}" destId="{8CE49F19-A084-7C4B-8A17-ACDF7846BDFB}" srcOrd="1" destOrd="0" parTransId="{8C0DFA21-6098-6447-9CD8-174D885A9D6A}" sibTransId="{A1F5A96B-5190-F248-A9BB-62BB6AB8EACE}"/>
    <dgm:cxn modelId="{906C0113-6859-9044-9FA6-04E6D393CDA4}" type="presOf" srcId="{6AFAD5A1-54FE-2E41-91D6-DAE77AF04359}" destId="{41EDF34B-31D9-9742-A647-F0752AF390FD}" srcOrd="1" destOrd="0" presId="urn:microsoft.com/office/officeart/2008/layout/HalfCircleOrganizationChart"/>
    <dgm:cxn modelId="{655DC1DC-E834-0544-B037-269F8C72482A}" type="presOf" srcId="{EBDF6938-7BF6-0A4E-8519-9C92197B04AB}" destId="{5D092C69-B6AC-FF47-A224-CD3C730BF44F}" srcOrd="1" destOrd="0" presId="urn:microsoft.com/office/officeart/2008/layout/HalfCircleOrganizationChart"/>
    <dgm:cxn modelId="{B7523833-8D2D-A246-9384-1247E7E04C98}" type="presOf" srcId="{D6BF10F2-62E7-D04F-A36E-313874CE7516}" destId="{4F44FDA5-A253-CA43-BA94-B8B32455107C}" srcOrd="0" destOrd="0" presId="urn:microsoft.com/office/officeart/2008/layout/HalfCircleOrganizationChart"/>
    <dgm:cxn modelId="{55856D88-3699-0B46-A2A3-63EB6EC5A4D5}" type="presOf" srcId="{6C198FB9-0650-7548-BB80-420B6D9B160E}" destId="{E9535D8C-AB1B-1F41-96FE-A7FA1FB5F40E}" srcOrd="0" destOrd="0" presId="urn:microsoft.com/office/officeart/2008/layout/HalfCircleOrganizationChart"/>
    <dgm:cxn modelId="{1C7F0388-5AD2-FD4B-B790-015B04AC0287}" type="presOf" srcId="{057D8C8C-8AFA-FC4F-899B-D210B57BC3A4}" destId="{00172AFA-7AA0-8248-A1F9-B877F0A5E9AC}" srcOrd="0" destOrd="0" presId="urn:microsoft.com/office/officeart/2008/layout/HalfCircleOrganizationChart"/>
    <dgm:cxn modelId="{9CE6380C-AAF0-A54A-BF0E-536EBE605697}" type="presOf" srcId="{105AF9F9-929B-5846-AC90-B893897CA76C}" destId="{7716BDA4-312A-5F45-9D16-354D23B610F6}" srcOrd="0" destOrd="0" presId="urn:microsoft.com/office/officeart/2008/layout/HalfCircleOrganizationChart"/>
    <dgm:cxn modelId="{B2477F92-7EFD-1A49-ADD8-B5D18A10959D}" type="presOf" srcId="{94F6C0B8-36C8-7845-B906-28AEC0FA325F}" destId="{5D5FAC9C-02CE-FA47-8F73-FEF45232CED6}" srcOrd="0" destOrd="0" presId="urn:microsoft.com/office/officeart/2008/layout/HalfCircleOrganizationChart"/>
    <dgm:cxn modelId="{A8112283-ACD8-CE4F-B89C-9B52917A33F4}" type="presOf" srcId="{43815026-30F8-1B44-9132-4E686F50678B}" destId="{E68A2A10-A54E-324C-B3B2-0B3DD4D777DC}" srcOrd="1" destOrd="0" presId="urn:microsoft.com/office/officeart/2008/layout/HalfCircleOrganizationChart"/>
    <dgm:cxn modelId="{C98F740A-FD33-8546-B25C-FC026423E355}" type="presOf" srcId="{BA0EE83F-324E-8446-8623-523B5FE9E0AA}" destId="{7723E6D8-4715-8B41-B458-9B3902DA0C66}" srcOrd="0" destOrd="0" presId="urn:microsoft.com/office/officeart/2008/layout/HalfCircleOrganizationChart"/>
    <dgm:cxn modelId="{939DAC6F-BA1B-B44F-9342-78AC77378C55}" type="presOf" srcId="{D3986904-BD12-BB47-90A3-ECEF5CFC51EF}" destId="{AA44A08C-1A97-9D43-AD83-30FDB0B3FE4F}" srcOrd="1" destOrd="0" presId="urn:microsoft.com/office/officeart/2008/layout/HalfCircleOrganizationChart"/>
    <dgm:cxn modelId="{E1575630-89AF-8C48-AD19-7EE6752E8989}" srcId="{F09A7255-14D1-FE43-AAA4-C82F4FB12135}" destId="{83AFE2B9-CF42-864E-9862-9D89B25C5E81}" srcOrd="1" destOrd="0" parTransId="{17B37F52-4769-1240-BE3D-A45655855F03}" sibTransId="{DD22F6CC-75A0-DA4A-8C70-3120018F5027}"/>
    <dgm:cxn modelId="{6F0A03A4-5CF6-FF45-9AA0-0C61FEEADD09}" srcId="{53EF0B8C-839B-6A40-A0F1-873D55291836}" destId="{F10DD3F4-8B13-3D4E-9209-71DC9E19CDC6}" srcOrd="0" destOrd="0" parTransId="{A53E7DB9-234B-E84A-8A58-B378A20415F9}" sibTransId="{7F7BA139-2573-344C-AC57-0D9F0BA0D761}"/>
    <dgm:cxn modelId="{2846519C-5642-6740-9289-7A74F63603BA}" srcId="{71AD4474-90DE-C14D-9594-0D2B8503BC34}" destId="{C1588191-6EA8-264A-9A54-AA8A8A62389B}" srcOrd="1" destOrd="0" parTransId="{F787A648-272E-A341-958C-D62268D00BFC}" sibTransId="{24EBABE4-FB6C-8048-8030-CC3583DDA650}"/>
    <dgm:cxn modelId="{C1C73921-4D09-F94F-A11F-B541AF18C307}" srcId="{53EF0B8C-839B-6A40-A0F1-873D55291836}" destId="{E386EFB4-B26E-B340-8E71-A362747F6668}" srcOrd="3" destOrd="0" parTransId="{105AF9F9-929B-5846-AC90-B893897CA76C}" sibTransId="{C8704BD0-A858-A04D-B9FA-8512F2AF165F}"/>
    <dgm:cxn modelId="{09C07BCD-F7C0-FD4B-9ED2-C645BB1BECDA}" type="presOf" srcId="{3C71D3D6-1F1C-6348-9482-03D8A392FA23}" destId="{C3FD38BE-E97B-074B-8073-AE27B42B374E}" srcOrd="0" destOrd="0" presId="urn:microsoft.com/office/officeart/2008/layout/HalfCircleOrganizationChart"/>
    <dgm:cxn modelId="{29BCAD2C-E758-2345-9514-52964ED1ADA0}" type="presOf" srcId="{DC2A3B77-4F12-7B4E-A00E-8A899FE35AE6}" destId="{74FE1645-F03D-CE42-8092-C7364C24F2E2}" srcOrd="1" destOrd="0" presId="urn:microsoft.com/office/officeart/2008/layout/HalfCircleOrganizationChart"/>
    <dgm:cxn modelId="{8B5BD478-E1C2-A44C-A63A-D2B334699738}" type="presOf" srcId="{43815026-30F8-1B44-9132-4E686F50678B}" destId="{8D3DDAD6-CDA1-C842-8A32-CA84DD077E37}" srcOrd="0" destOrd="0" presId="urn:microsoft.com/office/officeart/2008/layout/HalfCircleOrganizationChart"/>
    <dgm:cxn modelId="{7C340C50-6EBF-774B-94AB-D56BD322ECF2}" type="presOf" srcId="{7C8F73DE-4814-E54C-87A2-90B0A6D5BDED}" destId="{240B138F-1229-8A40-8299-C88697835DD1}" srcOrd="0" destOrd="0" presId="urn:microsoft.com/office/officeart/2008/layout/HalfCircleOrganizationChart"/>
    <dgm:cxn modelId="{493573D6-3A38-B448-ABFC-D8BABDC377D9}" type="presOf" srcId="{130762D6-826E-394F-917C-69DEABBD5D36}" destId="{A25AF77D-04C7-9C46-A6B7-CABA9B1C1677}" srcOrd="0" destOrd="0" presId="urn:microsoft.com/office/officeart/2008/layout/HalfCircleOrganizationChart"/>
    <dgm:cxn modelId="{7CAB08D9-9F2D-E04F-8C5A-43ECD4D65AC7}" type="presOf" srcId="{2E0E47A9-3E3A-D447-86F0-9D03D5311D61}" destId="{78F35891-86E7-6244-AD97-E471C83071B9}" srcOrd="0" destOrd="0" presId="urn:microsoft.com/office/officeart/2008/layout/HalfCircleOrganizationChart"/>
    <dgm:cxn modelId="{B3362258-9EEE-744C-BD7E-D1463AD3E5DC}" type="presOf" srcId="{E00796D3-7BBD-414C-BCD4-154454EF4236}" destId="{7EA382CE-3254-EC4D-BAF8-1242FFA9B06C}" srcOrd="1" destOrd="0" presId="urn:microsoft.com/office/officeart/2008/layout/HalfCircleOrganizationChart"/>
    <dgm:cxn modelId="{56858D0E-67A5-4747-B323-C0BCC3343752}" srcId="{F582A70E-7820-D349-85CF-87234F58CAE2}" destId="{3C78385E-8272-0647-9F55-6B217894294C}" srcOrd="3" destOrd="0" parTransId="{89F65A59-56C3-B949-A760-9FE8981809E4}" sibTransId="{CAF04743-9624-674B-B1CC-ACE6FEDAC05C}"/>
    <dgm:cxn modelId="{EBF0AEF3-5EA9-9E4C-BB8F-FC41186B5D15}" type="presOf" srcId="{036574C6-9A7B-2141-8DC5-BB51A8525566}" destId="{4498EBA9-C9DC-B741-978D-888B5BE30798}" srcOrd="0" destOrd="0" presId="urn:microsoft.com/office/officeart/2008/layout/HalfCircleOrganizationChart"/>
    <dgm:cxn modelId="{D9EC7B39-C56C-0440-8B27-1184C22CA822}" type="presOf" srcId="{67A5E0DD-588D-FB40-90D6-78C6D7D27436}" destId="{DB831440-752A-3445-A38D-20E885BFC50E}" srcOrd="0" destOrd="0" presId="urn:microsoft.com/office/officeart/2008/layout/HalfCircleOrganizationChart"/>
    <dgm:cxn modelId="{AE36A6B9-B6C5-BB4E-BC8F-AC5475E672DE}" type="presOf" srcId="{4BAAD68D-2044-864E-8229-D05A64C8E7BA}" destId="{894287E7-413B-9E46-BE1B-160FCC4231BA}" srcOrd="1" destOrd="0" presId="urn:microsoft.com/office/officeart/2008/layout/HalfCircleOrganizationChart"/>
    <dgm:cxn modelId="{0D9C6E21-00E4-4843-95C8-78D4216D3E0D}" type="presOf" srcId="{A53E7DB9-234B-E84A-8A58-B378A20415F9}" destId="{8B9AFC5D-BBBC-D24E-9B81-7D229402C249}" srcOrd="0" destOrd="0" presId="urn:microsoft.com/office/officeart/2008/layout/HalfCircleOrganizationChart"/>
    <dgm:cxn modelId="{C44092D8-20E1-0448-998A-DF21493691EE}" srcId="{31FE7B32-B647-C242-AC04-E6462F6B4077}" destId="{81AF19F7-9870-E24D-A9E9-B70F14C3BA24}" srcOrd="0" destOrd="0" parTransId="{E0724BB9-7585-6D47-8C07-E34D8F973926}" sibTransId="{B01A89A4-2417-FE41-A7E4-011F2A9B6EC2}"/>
    <dgm:cxn modelId="{465BF282-1FF3-E44C-94F3-1CD86568ECC0}" type="presOf" srcId="{27A5DAB9-5B97-0142-A9A6-5AE3E62A31C0}" destId="{619467D3-8D39-0D48-BCFB-7E1D4752F4FA}" srcOrd="1" destOrd="0" presId="urn:microsoft.com/office/officeart/2008/layout/HalfCircleOrganizationChart"/>
    <dgm:cxn modelId="{E4328B28-D270-154A-8ACF-35CF93F4A2B8}" srcId="{4A1BD8E3-806A-6C4B-996A-E5110B16B249}" destId="{5AF6A6B6-F03E-B049-B8FF-8FD0D45333F6}" srcOrd="0" destOrd="0" parTransId="{792664D2-B4E5-7243-972C-281573ECDF71}" sibTransId="{1E082C53-1684-4147-9D12-D3BA63CB1E6E}"/>
    <dgm:cxn modelId="{47824F95-E931-FE46-B595-E8F604A919C4}" type="presOf" srcId="{4BAAD68D-2044-864E-8229-D05A64C8E7BA}" destId="{F416F755-0C29-2B4B-82C2-E058DD9B9FDB}" srcOrd="0" destOrd="0" presId="urn:microsoft.com/office/officeart/2008/layout/HalfCircleOrganizationChart"/>
    <dgm:cxn modelId="{86941ED3-FAB3-F649-B44C-44697BF4CFE2}" type="presOf" srcId="{C084FD09-12DB-E34D-ADE0-FB432E74E05E}" destId="{A2F597DC-0A62-1D42-B255-EA2DF0AA15B4}" srcOrd="0" destOrd="0" presId="urn:microsoft.com/office/officeart/2008/layout/HalfCircleOrganizationChart"/>
    <dgm:cxn modelId="{ABA78DC0-88AC-6443-BA40-FCC6E2E228BA}" type="presOf" srcId="{C0EA345E-E1B7-2C42-8810-8EE1537E134A}" destId="{2B238953-8CE6-5641-AA7C-0AA1764DEBD4}" srcOrd="0" destOrd="0" presId="urn:microsoft.com/office/officeart/2008/layout/HalfCircleOrganizationChart"/>
    <dgm:cxn modelId="{BFB73CF5-676F-8745-9C40-7BD8F7EF0263}" type="presOf" srcId="{D9981CB3-C3CB-DB4B-A33A-9E907913069D}" destId="{8848241F-B58F-5D46-92CE-31C3E89C587D}" srcOrd="0" destOrd="0" presId="urn:microsoft.com/office/officeart/2008/layout/HalfCircleOrganizationChart"/>
    <dgm:cxn modelId="{3A61ED31-B8F7-3846-9493-947693E07543}" srcId="{DB75E3A4-7800-804D-A2EA-5596DAD36557}" destId="{F3D8962A-2743-7F46-A21B-E1F21882F412}" srcOrd="2" destOrd="0" parTransId="{75159DEF-67D4-7D42-B7DA-1DA692F8A90E}" sibTransId="{662D0F13-7963-1642-B391-02F0DCE49647}"/>
    <dgm:cxn modelId="{7C528A75-3794-8A41-8E36-34B112B0A4AD}" srcId="{A42AB685-3246-FD41-A2FA-62BA99CB85C5}" destId="{C5BE1FD7-EDA9-F345-8298-3DB191FB3A45}" srcOrd="0" destOrd="0" parTransId="{C41DCD88-2F14-3B49-98B0-ADA860115580}" sibTransId="{C9B10EFC-C510-2D4A-9537-EBD2149BC068}"/>
    <dgm:cxn modelId="{3F1AAAC7-9ADB-FD48-B654-31A1E51F1B2D}" type="presOf" srcId="{1D021DE0-FF9C-6645-84D9-58D0FFC5E247}" destId="{50355D77-927D-EC45-A3C4-4065420251B3}" srcOrd="0" destOrd="0" presId="urn:microsoft.com/office/officeart/2008/layout/HalfCircleOrganizationChart"/>
    <dgm:cxn modelId="{9B343A17-D131-F049-9031-F660ACAEAB9D}" type="presOf" srcId="{DEB14DA5-D2E1-034A-BF07-1E7702F0E255}" destId="{656E10CC-80E1-B34C-8A23-185BD7683D24}" srcOrd="0" destOrd="0" presId="urn:microsoft.com/office/officeart/2008/layout/HalfCircleOrganizationChart"/>
    <dgm:cxn modelId="{128B442A-7E54-A148-802C-22BC986FBCE5}" type="presOf" srcId="{2A6222FD-8BFE-5347-8D3B-E00E1460EC7C}" destId="{0B4D6DDC-618A-2243-94A6-6D7E11A7EACE}" srcOrd="0" destOrd="0" presId="urn:microsoft.com/office/officeart/2008/layout/HalfCircleOrganizationChart"/>
    <dgm:cxn modelId="{6DF7917F-CB38-BF43-A904-118687BCF6CB}" type="presOf" srcId="{53EF0B8C-839B-6A40-A0F1-873D55291836}" destId="{D1CE8543-BAC2-A345-8533-D9CF8AEF3C34}" srcOrd="1" destOrd="0" presId="urn:microsoft.com/office/officeart/2008/layout/HalfCircleOrganizationChart"/>
    <dgm:cxn modelId="{0AC3D4AF-7FEB-254D-B29F-1D75FDAD2B5F}" type="presOf" srcId="{C86FA1B1-F69F-C545-A13B-126A4507FE80}" destId="{0946EAB1-827B-7D44-B05E-EB9003D511E6}" srcOrd="0" destOrd="0" presId="urn:microsoft.com/office/officeart/2008/layout/HalfCircleOrganizationChart"/>
    <dgm:cxn modelId="{6653100B-7E1C-6B44-8EFF-EA1A5DEBB868}" type="presOf" srcId="{4FD627AB-523D-194F-B536-CF639E7330BE}" destId="{6E58DE59-8ADC-A346-B399-1BF2CA3CB32A}" srcOrd="0" destOrd="0" presId="urn:microsoft.com/office/officeart/2008/layout/HalfCircleOrganizationChart"/>
    <dgm:cxn modelId="{84835712-57BD-FC4D-A990-99BE3E0BEC5D}" type="presOf" srcId="{B43B3D2E-8F9B-3F4A-9E00-E9F725629DAE}" destId="{4F5C54FF-FA09-3349-81B5-A1A163937982}" srcOrd="0" destOrd="0" presId="urn:microsoft.com/office/officeart/2008/layout/HalfCircleOrganizationChart"/>
    <dgm:cxn modelId="{1DF68B40-CE43-2149-955D-9F5E8CB30D0D}" type="presOf" srcId="{9825E510-25FA-0647-8F97-2402D826F6FC}" destId="{3FFEDDF6-FD18-464F-B5E8-C89E1050B0B2}" srcOrd="1" destOrd="0" presId="urn:microsoft.com/office/officeart/2008/layout/HalfCircleOrganizationChart"/>
    <dgm:cxn modelId="{F185CCE9-DB6F-554F-BD44-3790F6142CA2}" type="presOf" srcId="{50AA2D0D-52E7-C44F-B923-3A407EAEA503}" destId="{354ADD60-6FEF-6D4A-8207-BF15D02515C2}" srcOrd="0" destOrd="0" presId="urn:microsoft.com/office/officeart/2008/layout/HalfCircleOrganizationChart"/>
    <dgm:cxn modelId="{08F959DB-9F68-DB43-8D50-50B9D06A322D}" type="presOf" srcId="{1B9542A6-717D-A043-98E3-7118ED5BDC70}" destId="{B09F3E0A-77EA-6C44-A197-B051400C170E}" srcOrd="0" destOrd="0" presId="urn:microsoft.com/office/officeart/2008/layout/HalfCircleOrganizationChart"/>
    <dgm:cxn modelId="{66361297-5C1F-A84A-A2C6-EB1CED1EDAD8}" srcId="{3C78385E-8272-0647-9F55-6B217894294C}" destId="{E00796D3-7BBD-414C-BCD4-154454EF4236}" srcOrd="0" destOrd="0" parTransId="{02627FAB-887D-2F4B-AEFD-F672263AEB1E}" sibTransId="{4FD03247-CCB5-E146-BE9B-61ABC960B95A}"/>
    <dgm:cxn modelId="{3C134251-819E-534A-86D3-DADFC252EA8D}" srcId="{DB75E3A4-7800-804D-A2EA-5596DAD36557}" destId="{19DF7872-B24C-254B-846F-D103367DB58B}" srcOrd="1" destOrd="0" parTransId="{036574C6-9A7B-2141-8DC5-BB51A8525566}" sibTransId="{23051C79-A007-8C4B-9D17-7279750BE2AF}"/>
    <dgm:cxn modelId="{891C2D15-27BA-404D-A0D8-87C1321FFA91}" srcId="{5BAA83D1-5D04-F843-93CA-7681264A3460}" destId="{ABD2937A-0AC9-554E-844E-4C32448D5794}" srcOrd="2" destOrd="0" parTransId="{7ECCB9DC-866A-0C4B-9BEB-A1FD3F928CE7}" sibTransId="{44B68645-ED7C-BD4E-8ED6-DEE07BA92CC3}"/>
    <dgm:cxn modelId="{C59BDCEA-8C36-9B46-B93E-613DCF5E2D2C}" type="presOf" srcId="{74868FA3-A188-194C-BDB3-5EAF2B584577}" destId="{2082C650-008B-9449-9730-404C2EE9F545}" srcOrd="0" destOrd="0" presId="urn:microsoft.com/office/officeart/2008/layout/HalfCircleOrganizationChart"/>
    <dgm:cxn modelId="{890C6EF8-893C-BA4E-8332-5B9454CCB692}" type="presOf" srcId="{E386EFB4-B26E-B340-8E71-A362747F6668}" destId="{AE5352E6-C0F2-E34D-8AF2-CE3B72DE7E52}" srcOrd="1" destOrd="0" presId="urn:microsoft.com/office/officeart/2008/layout/HalfCircleOrganizationChart"/>
    <dgm:cxn modelId="{F8B45BA3-E697-D141-B27F-26F06A72CEF5}" srcId="{33CE3DFB-C06C-A546-B1C9-AB3EDCEF2392}" destId="{D55BF425-5781-D14E-94F8-F6A6A1E48E36}" srcOrd="0" destOrd="0" parTransId="{CE0E0132-1B90-7D42-8046-6532244CE910}" sibTransId="{A7139E67-6095-F149-A7B2-21624E1E7B64}"/>
    <dgm:cxn modelId="{0AA9CCC3-EC20-FE40-AC1C-9342E941AC2B}" type="presOf" srcId="{71AD4474-90DE-C14D-9594-0D2B8503BC34}" destId="{37E565E0-41B6-2848-BFC3-CDBF0328F512}" srcOrd="0" destOrd="0" presId="urn:microsoft.com/office/officeart/2008/layout/HalfCircleOrganizationChart"/>
    <dgm:cxn modelId="{36C2E08F-B8F5-C847-A73C-15832F382700}" type="presOf" srcId="{EBD42F53-2D03-754B-ADED-6F9BA76B4E9C}" destId="{A29F1A64-7544-9140-AB17-8BE1F4342DB6}" srcOrd="0" destOrd="0" presId="urn:microsoft.com/office/officeart/2008/layout/HalfCircleOrganizationChart"/>
    <dgm:cxn modelId="{1F04FEF4-20AD-5A45-B53C-B8CCA0A09C42}" type="presOf" srcId="{3CB7B257-D376-F54A-89A4-02BB336F15F3}" destId="{A15B38A0-008B-6B42-8E57-8B669A4DD565}" srcOrd="0" destOrd="0" presId="urn:microsoft.com/office/officeart/2008/layout/HalfCircleOrganizationChart"/>
    <dgm:cxn modelId="{5940CF49-72FB-9045-BDB5-52AD211359EC}" type="presOf" srcId="{F582A70E-7820-D349-85CF-87234F58CAE2}" destId="{0317D0FB-0C44-8340-8347-BAC899F3027D}" srcOrd="1" destOrd="0" presId="urn:microsoft.com/office/officeart/2008/layout/HalfCircleOrganizationChart"/>
    <dgm:cxn modelId="{B0C9C4F7-764F-6048-B005-50C823F7EA21}" srcId="{71AD4474-90DE-C14D-9594-0D2B8503BC34}" destId="{F582A70E-7820-D349-85CF-87234F58CAE2}" srcOrd="0" destOrd="0" parTransId="{D9981CB3-C3CB-DB4B-A33A-9E907913069D}" sibTransId="{7C20D9D2-F370-EF44-BCA4-21C8DE96D28E}"/>
    <dgm:cxn modelId="{E1048AAD-CAD8-1948-A0BE-716824C0B811}" type="presOf" srcId="{1A0FE4B0-03B1-A842-A6CC-C734A4DC8153}" destId="{3117186A-8411-2F4F-98C0-28A37B3FE944}" srcOrd="0" destOrd="0" presId="urn:microsoft.com/office/officeart/2008/layout/HalfCircleOrganizationChart"/>
    <dgm:cxn modelId="{B4122E37-8B0F-B74C-8A26-6A1B9C6617A0}" type="presOf" srcId="{D9C0C886-298D-E34D-AD71-39D1B61EA11F}" destId="{CAE30D17-7676-814E-AC7E-055E65F2CE91}" srcOrd="0" destOrd="0" presId="urn:microsoft.com/office/officeart/2008/layout/HalfCircleOrganizationChart"/>
    <dgm:cxn modelId="{4D4658EE-4F50-924A-BC02-D7EBF67F9D73}" type="presOf" srcId="{0B898B38-C562-5F4A-865B-52206C5AD0E7}" destId="{843E3349-C715-1C4E-B67D-044E365532B7}" srcOrd="1" destOrd="0" presId="urn:microsoft.com/office/officeart/2008/layout/HalfCircleOrganizationChart"/>
    <dgm:cxn modelId="{0FE906E3-4665-1B42-A003-56B2F8635DFF}" srcId="{5BAA83D1-5D04-F843-93CA-7681264A3460}" destId="{B3268CF7-66DF-234B-87FC-72B22AFB847A}" srcOrd="1" destOrd="0" parTransId="{C084FD09-12DB-E34D-ADE0-FB432E74E05E}" sibTransId="{B9E03160-7B48-9E4F-A63C-8368DEFF8CCE}"/>
    <dgm:cxn modelId="{367555AC-B5E0-DD4E-BDA4-FC6BDDA63800}" type="presOf" srcId="{DD5B37F9-F264-2C4C-8D86-8837ED5E0BD5}" destId="{9C482BC1-9310-8848-9129-7587CAFEFA6E}" srcOrd="0" destOrd="0" presId="urn:microsoft.com/office/officeart/2008/layout/HalfCircleOrganizationChart"/>
    <dgm:cxn modelId="{ADE3DB08-CF63-EC47-A999-C180420BEDF7}" type="presOf" srcId="{E00796D3-7BBD-414C-BCD4-154454EF4236}" destId="{A1BCAD45-99B6-2844-86AB-F189A459E97B}" srcOrd="0" destOrd="0" presId="urn:microsoft.com/office/officeart/2008/layout/HalfCircleOrganizationChart"/>
    <dgm:cxn modelId="{47BFBCF1-D090-FF4A-832F-418FE1404A16}" type="presOf" srcId="{F475AA0C-7D12-A248-BE7C-82C2E2EB40A6}" destId="{DF69FA43-69AC-4E49-A887-B6921BEB1C4A}" srcOrd="0" destOrd="0" presId="urn:microsoft.com/office/officeart/2008/layout/HalfCircleOrganizationChart"/>
    <dgm:cxn modelId="{C150AE82-7EFE-D24E-A003-B61D57325F9C}" type="presOf" srcId="{A2C5FE8A-F141-6A49-BAA9-89B399D85BCF}" destId="{2831446F-7B69-FA45-811B-07FEAD1CD8C3}" srcOrd="1" destOrd="0" presId="urn:microsoft.com/office/officeart/2008/layout/HalfCircleOrganizationChart"/>
    <dgm:cxn modelId="{22AC53B1-51BB-7C41-92DB-4E3854268F63}" type="presOf" srcId="{D3986904-BD12-BB47-90A3-ECEF5CFC51EF}" destId="{BB9D56FA-9D0C-1549-B546-540A28D195FB}" srcOrd="0" destOrd="0" presId="urn:microsoft.com/office/officeart/2008/layout/HalfCircleOrganizationChart"/>
    <dgm:cxn modelId="{BEFCD862-0B8E-B44D-9945-AEB1A94786EC}" type="presOf" srcId="{F7C404CA-1FA5-9F46-ABAF-F2C0D107AE3C}" destId="{5D1788BF-4EAA-3B4C-94C8-B316353A1804}" srcOrd="0" destOrd="0" presId="urn:microsoft.com/office/officeart/2008/layout/HalfCircleOrganizationChart"/>
    <dgm:cxn modelId="{E0005044-8907-F64E-99CE-F67031782AD9}" type="presOf" srcId="{5AD0545A-87FA-B04F-BCC8-4F2792FBE5F6}" destId="{DAB98BFC-7674-8F44-82F9-6DAB5BA83225}" srcOrd="0" destOrd="0" presId="urn:microsoft.com/office/officeart/2008/layout/HalfCircleOrganizationChart"/>
    <dgm:cxn modelId="{6BC01B02-1D89-6F40-B708-3087682E7D7A}" srcId="{4A1BD8E3-806A-6C4B-996A-E5110B16B249}" destId="{017EE778-17A6-5F4B-A7E9-5209C52E0DB9}" srcOrd="3" destOrd="0" parTransId="{56DFE527-5B1A-3746-8372-56F46999A13F}" sibTransId="{04E4A591-152C-FA48-BF00-3BC462ABFCEE}"/>
    <dgm:cxn modelId="{6D6D1C0D-7C1C-3E48-A82F-4BED1DAAEF83}" srcId="{4BCB64E8-4DA1-F748-A27B-B5C4353A869A}" destId="{EBD42F53-2D03-754B-ADED-6F9BA76B4E9C}" srcOrd="1" destOrd="0" parTransId="{17EAB625-C11E-8542-8C3E-A5952B95E1DB}" sibTransId="{2BAC930D-9736-9249-B55A-9696A22B0A2C}"/>
    <dgm:cxn modelId="{42DE5F25-7C54-FF4D-8A35-7FC296B7C5F0}" type="presOf" srcId="{427F62A4-42EB-F444-A4C8-AE16883B068D}" destId="{714ED07A-6758-EE4B-BD23-9235BECB6C38}" srcOrd="0" destOrd="0" presId="urn:microsoft.com/office/officeart/2008/layout/HalfCircleOrganizationChart"/>
    <dgm:cxn modelId="{B5EC7855-9866-A44A-A9B7-181A4EE69519}" type="presOf" srcId="{D338D583-4CBB-9645-8603-B90F3B280B89}" destId="{5A72CFEB-DFD2-9C46-9758-2FA4A813202C}" srcOrd="1" destOrd="0" presId="urn:microsoft.com/office/officeart/2008/layout/HalfCircleOrganizationChart"/>
    <dgm:cxn modelId="{46C2E80D-EE62-0F4A-BFB0-BC38355CFCE2}" srcId="{58CEF49D-20DD-E242-A51F-F819CF16854E}" destId="{874587BD-9722-1442-BAE2-A3D1E13D78A5}" srcOrd="0" destOrd="0" parTransId="{75E7150F-8633-9242-BCF2-5E1C2AF0444B}" sibTransId="{BACC3CCF-429D-FD49-8361-09A718A01ADD}"/>
    <dgm:cxn modelId="{52C9B087-37DD-A840-9003-3590EE6DBA46}" type="presOf" srcId="{364089D5-BB2C-E045-9A9F-8B6FEE250FF2}" destId="{2943A702-B986-C94D-BBAD-7398E2AD5970}" srcOrd="1" destOrd="0" presId="urn:microsoft.com/office/officeart/2008/layout/HalfCircleOrganizationChart"/>
    <dgm:cxn modelId="{06708674-E531-D94C-8625-4EC59B53063E}" type="presOf" srcId="{9B59AA9C-2695-734F-8EA5-D2AABFAF2FF5}" destId="{ED82C2CE-CBFB-5A4C-9FFC-41A7DBE90AC1}" srcOrd="1" destOrd="0" presId="urn:microsoft.com/office/officeart/2008/layout/HalfCircleOrganizationChart"/>
    <dgm:cxn modelId="{A34FD4E3-05CA-1545-B76D-691326BE2D09}" type="presOf" srcId="{8DC311BA-1A7E-924A-B5C3-EB09AC2A2151}" destId="{9D96B8FA-BD39-B249-BCB6-B7428EC71A8A}" srcOrd="1" destOrd="0" presId="urn:microsoft.com/office/officeart/2008/layout/HalfCircleOrganizationChart"/>
    <dgm:cxn modelId="{7756DB9D-AB11-C443-9159-9A73120F67BB}" srcId="{0027D750-CE00-AD46-9EE1-D5E3FF0AF14C}" destId="{A2C5FE8A-F141-6A49-BAA9-89B399D85BCF}" srcOrd="0" destOrd="0" parTransId="{9492B9D7-7991-1347-8FEF-69B9C6171480}" sibTransId="{F1BD8510-C547-1249-94A3-BD0C7C802BB8}"/>
    <dgm:cxn modelId="{75B2824C-DFFC-884B-A077-0877730606E5}" type="presOf" srcId="{2A3280DC-B1A0-D542-96DB-7DD25F5A2324}" destId="{A1C63587-AB6B-7F45-A180-8E503F811E20}" srcOrd="0" destOrd="0" presId="urn:microsoft.com/office/officeart/2008/layout/HalfCircleOrganizationChart"/>
    <dgm:cxn modelId="{19C42E51-A0F9-FD4B-9F2A-2CE2BA8D898F}" type="presOf" srcId="{25D0FCE7-F922-1D47-8DC9-654624E5FFF6}" destId="{CF23A531-D668-544D-B5B0-8E3665184C41}" srcOrd="1" destOrd="0" presId="urn:microsoft.com/office/officeart/2008/layout/HalfCircleOrganizationChart"/>
    <dgm:cxn modelId="{E73ED5B9-7308-8743-B237-DF0217743D10}" srcId="{AF51D64D-630B-754F-B525-C31F6D0BB822}" destId="{4C582453-041A-3447-8490-5D4AA55AFF73}" srcOrd="1" destOrd="0" parTransId="{96E535CF-D7E6-BC43-9F23-98880595B667}" sibTransId="{4F3AD7AF-26D3-5249-ACFF-30496F11D251}"/>
    <dgm:cxn modelId="{36C49F72-F30A-9043-BA5E-D02F15E62C8E}" type="presOf" srcId="{420E12B1-CC98-C841-8400-56FC057ADB81}" destId="{0EC98A99-94FD-4148-B975-8B24AC667A88}" srcOrd="0" destOrd="0" presId="urn:microsoft.com/office/officeart/2008/layout/HalfCircleOrganizationChart"/>
    <dgm:cxn modelId="{910444D1-02C5-7346-A7DC-AA2AB21544B8}" type="presOf" srcId="{CE0E0132-1B90-7D42-8046-6532244CE910}" destId="{8FBAEFE4-160E-724D-9480-275AE5A0CD22}" srcOrd="0" destOrd="0" presId="urn:microsoft.com/office/officeart/2008/layout/HalfCircleOrganizationChart"/>
    <dgm:cxn modelId="{A1232465-23FE-6340-A874-01E5C5A33085}" type="presOf" srcId="{09E43EFA-23B2-C244-85FF-1B52916835FC}" destId="{2BE197D9-BC52-0740-A4C9-AD01954E6BB0}" srcOrd="1" destOrd="0" presId="urn:microsoft.com/office/officeart/2008/layout/HalfCircleOrganizationChart"/>
    <dgm:cxn modelId="{DE409091-8493-8047-8DCA-C68DA1A2EE89}" type="presOf" srcId="{09E43EFA-23B2-C244-85FF-1B52916835FC}" destId="{450C7FC5-4BC2-A74A-9256-3DD7B2474F00}" srcOrd="0" destOrd="0" presId="urn:microsoft.com/office/officeart/2008/layout/HalfCircleOrganizationChart"/>
    <dgm:cxn modelId="{E36474F4-90A8-BE44-A069-DBF12191B015}" type="presOf" srcId="{D55BF425-5781-D14E-94F8-F6A6A1E48E36}" destId="{5CE8E433-3971-2142-B622-347AA7889DD8}" srcOrd="1" destOrd="0" presId="urn:microsoft.com/office/officeart/2008/layout/HalfCircleOrganizationChart"/>
    <dgm:cxn modelId="{97B5757E-1E92-6A4C-A14C-6D5CEAA8AC3F}" type="presOf" srcId="{CFA67654-153E-5548-9574-0648675F92A0}" destId="{FDF41992-3305-5D4B-8F47-8A10011CC15A}" srcOrd="0" destOrd="0" presId="urn:microsoft.com/office/officeart/2008/layout/HalfCircleOrganizationChart"/>
    <dgm:cxn modelId="{791E28A7-BB01-9047-9C11-75886DD720F6}" type="presOf" srcId="{017EE778-17A6-5F4B-A7E9-5209C52E0DB9}" destId="{7641EC08-68ED-0343-9628-6E24CD3EEFC2}" srcOrd="1" destOrd="0" presId="urn:microsoft.com/office/officeart/2008/layout/HalfCircleOrganizationChart"/>
    <dgm:cxn modelId="{C37145D2-C140-3842-8310-89B5451CBDFA}" srcId="{1B9542A6-717D-A043-98E3-7118ED5BDC70}" destId="{8F23F6BB-8627-9349-9F20-B748364F40CE}" srcOrd="0" destOrd="0" parTransId="{E3CFD7A5-5A3A-FA40-89D6-54EC676E89BC}" sibTransId="{98E88B1D-2DA5-8F42-BCF7-3DA7C1CFE088}"/>
    <dgm:cxn modelId="{BB27972A-D47E-8E48-BCEA-5DFAAC753C10}" type="presOf" srcId="{0FD55AD0-9D1B-6F4E-AEAF-0919943B91B4}" destId="{8147B461-5CF2-5D4B-99D0-A314937DA20E}" srcOrd="0" destOrd="0" presId="urn:microsoft.com/office/officeart/2008/layout/HalfCircleOrganizationChart"/>
    <dgm:cxn modelId="{9390CE40-5A70-7843-98D7-43DA1DA99BB3}" srcId="{9825E510-25FA-0647-8F97-2402D826F6FC}" destId="{0580709B-DEAA-0E45-83F7-E686F569CC24}" srcOrd="2" destOrd="0" parTransId="{4CD46F32-38B4-4841-951E-15F18456C2E5}" sibTransId="{9C084AB7-4A1B-1048-8AC2-6D3A98AFE512}"/>
    <dgm:cxn modelId="{3DE79111-E9AB-F34F-B2EB-4C3C439CD5B9}" type="presOf" srcId="{E9094863-ED6B-9247-9315-890985CE1773}" destId="{EC4417C7-500E-7D49-8E3E-DAC5975A9844}" srcOrd="0" destOrd="0" presId="urn:microsoft.com/office/officeart/2008/layout/HalfCircleOrganizationChart"/>
    <dgm:cxn modelId="{9ECB27B0-A8B4-5B4A-A05E-C0E4555D945A}" srcId="{F582A70E-7820-D349-85CF-87234F58CAE2}" destId="{DC2A3B77-4F12-7B4E-A00E-8A899FE35AE6}" srcOrd="0" destOrd="0" parTransId="{33BA500B-0BB4-7A45-9D41-5E7409467A04}" sibTransId="{96EC54CF-BA5C-E445-9167-DC6BFF3D5BFD}"/>
    <dgm:cxn modelId="{4B78F43A-D0AC-3C49-A93D-423DFBE73CBA}" type="presOf" srcId="{253F0849-F669-5840-96CB-0FCC0C9DA82E}" destId="{CDF5BEA5-9B56-4D48-B76D-590357FF3C0D}" srcOrd="0" destOrd="0" presId="urn:microsoft.com/office/officeart/2008/layout/HalfCircleOrganizationChart"/>
    <dgm:cxn modelId="{91DCC7CC-8CEF-724F-AA34-2647E2CA9F2B}" type="presOf" srcId="{5A04D4DD-668F-F24B-8511-D92B62A40710}" destId="{FF319A57-8DCB-294C-AD39-303BFDA34A22}" srcOrd="0" destOrd="0" presId="urn:microsoft.com/office/officeart/2008/layout/HalfCircleOrganizationChart"/>
    <dgm:cxn modelId="{01A6E50A-DAAE-5A49-BE40-CC86867CB1D9}" type="presOf" srcId="{8F23F6BB-8627-9349-9F20-B748364F40CE}" destId="{CF03238B-A089-A84C-854C-AE3AF8ADE4E9}" srcOrd="0" destOrd="0" presId="urn:microsoft.com/office/officeart/2008/layout/HalfCircleOrganizationChart"/>
    <dgm:cxn modelId="{94DCE18B-0388-DD4C-9172-54BC5C158181}" type="presOf" srcId="{21242BB6-D6D3-9F41-AC58-3D28999A0388}" destId="{58484DAF-59F1-454C-B3FF-E7143CA7E9B8}" srcOrd="0" destOrd="0" presId="urn:microsoft.com/office/officeart/2008/layout/HalfCircleOrganizationChart"/>
    <dgm:cxn modelId="{D9551063-5EEB-CD41-8672-4CF689917CC6}" type="presOf" srcId="{A42AB685-3246-FD41-A2FA-62BA99CB85C5}" destId="{D0C01AF5-2B38-794A-928C-013D09A157BE}" srcOrd="1" destOrd="0" presId="urn:microsoft.com/office/officeart/2008/layout/HalfCircleOrganizationChart"/>
    <dgm:cxn modelId="{B8E6E5A9-27E5-F145-BE0A-4F9E6379B833}" srcId="{2E0E47A9-3E3A-D447-86F0-9D03D5311D61}" destId="{4B9CB2F6-9951-4444-A9C8-5166E1AA26BB}" srcOrd="1" destOrd="0" parTransId="{E1643501-C13B-374A-B11D-0DFFE802724D}" sibTransId="{D0E1F052-A217-5D40-9B6C-31634E4486D5}"/>
    <dgm:cxn modelId="{7525D762-E71D-D544-979C-2B9945BDA9C3}" type="presOf" srcId="{4B9CB2F6-9951-4444-A9C8-5166E1AA26BB}" destId="{AFD3795E-1FF4-3C4C-B723-48F5AB58BEBB}" srcOrd="1" destOrd="0" presId="urn:microsoft.com/office/officeart/2008/layout/HalfCircleOrganizationChart"/>
    <dgm:cxn modelId="{0368473D-6C4F-5946-AA9F-6C045CC6234F}" type="presOf" srcId="{73F41648-1F1F-DB41-95DC-CB9D1F926CFF}" destId="{D8EB7FAE-67A9-C344-9F0F-6CE70A67E74F}" srcOrd="0" destOrd="0" presId="urn:microsoft.com/office/officeart/2008/layout/HalfCircleOrganizationChart"/>
    <dgm:cxn modelId="{65AA22AC-09C8-DE40-BE4F-4551C4131113}" type="presOf" srcId="{75E7150F-8633-9242-BCF2-5E1C2AF0444B}" destId="{2B8FE354-970E-FA43-90F8-BF1C3C2498A2}" srcOrd="0" destOrd="0" presId="urn:microsoft.com/office/officeart/2008/layout/HalfCircleOrganizationChart"/>
    <dgm:cxn modelId="{82566911-98F2-6C47-A78F-102FB0AB31B2}" type="presOf" srcId="{78F09DF1-B44D-1341-8C31-916DD692E5CD}" destId="{47E78AD1-51AA-BF4D-9795-F0CFD1FF1C65}" srcOrd="0" destOrd="0" presId="urn:microsoft.com/office/officeart/2008/layout/HalfCircleOrganizationChart"/>
    <dgm:cxn modelId="{E4BD2F31-1DED-BA42-9FCC-D85F30B4B5F5}" type="presOf" srcId="{1C680686-9628-1848-8F47-660743D34F6F}" destId="{F2EBF112-5EF0-1949-9E37-9F7993ED772F}" srcOrd="0" destOrd="0" presId="urn:microsoft.com/office/officeart/2008/layout/HalfCircleOrganizationChart"/>
    <dgm:cxn modelId="{C15C6855-2A01-7E45-86A0-8A2445083AE9}" srcId="{F582A70E-7820-D349-85CF-87234F58CAE2}" destId="{5BAA83D1-5D04-F843-93CA-7681264A3460}" srcOrd="1" destOrd="0" parTransId="{3DA81F27-A55A-3F4B-885E-C1702DFC65DC}" sibTransId="{1AB80870-5657-AA45-98EB-540F5777E48E}"/>
    <dgm:cxn modelId="{995E0C48-E4E3-3B4B-82B6-7DB6F9B3B4C4}" type="presOf" srcId="{9CC2BE10-2322-E248-B08D-4914AE3B59FB}" destId="{9A0CE420-B1B7-DE4F-BF33-17BC36C6AE7C}" srcOrd="1" destOrd="0" presId="urn:microsoft.com/office/officeart/2008/layout/HalfCircleOrganizationChart"/>
    <dgm:cxn modelId="{91BE60AE-B1AB-074C-AD9F-B3E9C23950D1}" srcId="{E9094863-ED6B-9247-9315-890985CE1773}" destId="{057D8C8C-8AFA-FC4F-899B-D210B57BC3A4}" srcOrd="2" destOrd="0" parTransId="{85AEBC64-B8C2-944E-BE9E-4E878CB556AB}" sibTransId="{616D9CFF-757B-C844-9E7D-780DF94A1532}"/>
    <dgm:cxn modelId="{4C8C2CDF-7627-B041-B89A-A162ADAF974E}" type="presOf" srcId="{4C582453-041A-3447-8490-5D4AA55AFF73}" destId="{DC35C1D7-79BC-6440-87B4-FB474CC43859}" srcOrd="1" destOrd="0" presId="urn:microsoft.com/office/officeart/2008/layout/HalfCircleOrganizationChart"/>
    <dgm:cxn modelId="{5104B573-D6BA-E54A-9F28-6681394C8E11}" type="presOf" srcId="{F7C404CA-1FA5-9F46-ABAF-F2C0D107AE3C}" destId="{F3359405-4D82-5647-993A-C9EA3ED5D51D}" srcOrd="1" destOrd="0" presId="urn:microsoft.com/office/officeart/2008/layout/HalfCircleOrganizationChart"/>
    <dgm:cxn modelId="{A6F31428-F5E9-6449-8908-A2C244167097}" type="presOf" srcId="{2FEC24E9-5AC0-E24F-B7B6-9B097FB23957}" destId="{197CADCE-E1D2-1C43-8715-6175FBFDC3FC}" srcOrd="0" destOrd="0" presId="urn:microsoft.com/office/officeart/2008/layout/HalfCircleOrganizationChart"/>
    <dgm:cxn modelId="{B27F24F2-670C-FE49-B5B7-A4DC294F7802}" type="presOf" srcId="{5AB35D8F-F726-004F-95F5-C9EE2D454DCA}" destId="{4A91FD02-756C-CF49-BC49-17E9C12CF6B1}" srcOrd="0" destOrd="0" presId="urn:microsoft.com/office/officeart/2008/layout/HalfCircleOrganizationChart"/>
    <dgm:cxn modelId="{FB68C5ED-7E98-7D40-AA79-29DB2F59BAD0}" type="presOf" srcId="{3CFA6683-81DA-7A4A-8301-0C39EDC220F1}" destId="{2585546B-42B5-7749-813A-57E5DD3C6273}" srcOrd="0" destOrd="0" presId="urn:microsoft.com/office/officeart/2008/layout/HalfCircleOrganizationChart"/>
    <dgm:cxn modelId="{364949E2-F37B-A245-84AD-847C08EC80E4}" type="presOf" srcId="{7B06427F-41E9-AC4D-8203-CEBE082595CC}" destId="{AA5639C7-6C1E-B840-AEDA-C1499638766B}" srcOrd="0" destOrd="0" presId="urn:microsoft.com/office/officeart/2008/layout/HalfCircleOrganizationChart"/>
    <dgm:cxn modelId="{E88C2B9C-CDE1-BF42-91C9-F50F6BE2F953}" srcId="{F582A70E-7820-D349-85CF-87234F58CAE2}" destId="{3F34B1C7-3858-7743-B303-8CBC5A9BB75A}" srcOrd="5" destOrd="0" parTransId="{5AB35D8F-F726-004F-95F5-C9EE2D454DCA}" sibTransId="{310D469B-E08E-7B4F-88BB-3DCB129E68B2}"/>
    <dgm:cxn modelId="{C623FC78-D027-3F4F-82B1-EFD37AA73961}" type="presOf" srcId="{874587BD-9722-1442-BAE2-A3D1E13D78A5}" destId="{EF68F39D-EC01-0442-B591-84ED227E6152}" srcOrd="1" destOrd="0" presId="urn:microsoft.com/office/officeart/2008/layout/HalfCircleOrganizationChart"/>
    <dgm:cxn modelId="{F63A7010-1959-9E4A-B5DC-7C9C105FC52B}" type="presOf" srcId="{F5FE2E92-B811-A94F-981E-E3DCD9D433DB}" destId="{75984B31-81B1-A74C-A07F-2E422F274595}" srcOrd="0" destOrd="0" presId="urn:microsoft.com/office/officeart/2008/layout/HalfCircleOrganizationChart"/>
    <dgm:cxn modelId="{8AEEC354-E89A-DB46-BF0E-894FFE1134BE}" type="presOf" srcId="{02627FAB-887D-2F4B-AEFD-F672263AEB1E}" destId="{C7772EEC-1ADD-6B4F-805C-7CF3024EEFC9}" srcOrd="0" destOrd="0" presId="urn:microsoft.com/office/officeart/2008/layout/HalfCircleOrganizationChart"/>
    <dgm:cxn modelId="{6B0CD2A5-5BB9-5C4A-8E02-BF2320222884}" type="presOf" srcId="{31FE7B32-B647-C242-AC04-E6462F6B4077}" destId="{8DBB9EF0-AEC7-9242-88BC-5A177A48DD77}" srcOrd="1" destOrd="0" presId="urn:microsoft.com/office/officeart/2008/layout/HalfCircleOrganizationChart"/>
    <dgm:cxn modelId="{C9613F49-5BEC-C84B-B8B4-E9F94A949D8E}" type="presOf" srcId="{96E535CF-D7E6-BC43-9F23-98880595B667}" destId="{2E3C4A3C-E2A3-A943-B3D4-523BCE17DD74}" srcOrd="0" destOrd="0" presId="urn:microsoft.com/office/officeart/2008/layout/HalfCircleOrganizationChart"/>
    <dgm:cxn modelId="{A998CF10-1B16-564C-8CC8-B1E672C4522C}" type="presOf" srcId="{7B06427F-41E9-AC4D-8203-CEBE082595CC}" destId="{608E0B93-DAC8-2149-B5DD-FDC1CBE47CB8}" srcOrd="1" destOrd="0" presId="urn:microsoft.com/office/officeart/2008/layout/HalfCircleOrganizationChart"/>
    <dgm:cxn modelId="{ECE023FC-EB53-7F47-B88B-62A3DDB83EC4}" type="presOf" srcId="{919A9A6C-68F7-5142-A639-6ABFCBD7A75F}" destId="{C16B55AB-0BE2-F040-B4E2-6509B2D558ED}" srcOrd="0" destOrd="0" presId="urn:microsoft.com/office/officeart/2008/layout/HalfCircleOrganizationChart"/>
    <dgm:cxn modelId="{D16030CF-E0D5-4149-9845-2B6748094C4A}" type="presOf" srcId="{792664D2-B4E5-7243-972C-281573ECDF71}" destId="{BE32590D-A775-3D43-BF8D-9137AD64E045}" srcOrd="0" destOrd="0" presId="urn:microsoft.com/office/officeart/2008/layout/HalfCircleOrganizationChart"/>
    <dgm:cxn modelId="{C5FAA769-120E-DF4D-8F2E-6E7AAA2F8DA1}" type="presOf" srcId="{BA0EE83F-324E-8446-8623-523B5FE9E0AA}" destId="{9BB511B3-46DA-3548-AA3A-C1ABC8ECF9AA}" srcOrd="1" destOrd="0" presId="urn:microsoft.com/office/officeart/2008/layout/HalfCircleOrganizationChart"/>
    <dgm:cxn modelId="{16396C73-4811-3948-A59E-7244D6BC99BC}" srcId="{2E0E47A9-3E3A-D447-86F0-9D03D5311D61}" destId="{78F09DF1-B44D-1341-8C31-916DD692E5CD}" srcOrd="2" destOrd="0" parTransId="{10A2500A-1EA7-DC4F-9BAB-D2BAD36EF70A}" sibTransId="{203B3B01-B659-D140-B6FF-672332B12C46}"/>
    <dgm:cxn modelId="{E4FB56E8-CBD6-F045-A53B-CDC5A76073E6}" type="presOf" srcId="{CAC6E0D4-FDB6-9241-84DD-3B6624642704}" destId="{E6B142AD-D1F3-564A-B6BD-2D4AB91296F6}" srcOrd="0" destOrd="0" presId="urn:microsoft.com/office/officeart/2008/layout/HalfCircleOrganizationChart"/>
    <dgm:cxn modelId="{451160FF-9AC8-D944-B0A1-7F36D69B0F11}" type="presOf" srcId="{13CC7EBB-3CA6-DE48-B5C4-203103213D9A}" destId="{37C5BAA3-B1AA-5F42-86FE-9AF81FC79C9C}" srcOrd="1" destOrd="0" presId="urn:microsoft.com/office/officeart/2008/layout/HalfCircleOrganizationChart"/>
    <dgm:cxn modelId="{E216D6A6-653D-CF46-8FA2-6032F067C488}" type="presOf" srcId="{2E0E47A9-3E3A-D447-86F0-9D03D5311D61}" destId="{E149D439-0956-FF46-9A39-1FD226715A69}" srcOrd="1" destOrd="0" presId="urn:microsoft.com/office/officeart/2008/layout/HalfCircleOrganizationChart"/>
    <dgm:cxn modelId="{B6D7550E-15A3-8149-8A30-CB479622FFB6}" type="presOf" srcId="{53EF0B8C-839B-6A40-A0F1-873D55291836}" destId="{A968B958-B4EF-1540-B7AC-E2BE16F19E28}" srcOrd="0" destOrd="0" presId="urn:microsoft.com/office/officeart/2008/layout/HalfCircleOrganizationChart"/>
    <dgm:cxn modelId="{4448E5BC-D82C-F14C-AD74-B4535814F6FE}" type="presOf" srcId="{1C852A72-B1BF-6F45-9025-DCFCFC461F2F}" destId="{678980FE-5E9E-774F-A1F8-521837028527}" srcOrd="1" destOrd="0" presId="urn:microsoft.com/office/officeart/2008/layout/HalfCircleOrganizationChart"/>
    <dgm:cxn modelId="{96DEEFF1-C179-414E-9E44-31D60235BCEA}" type="presOf" srcId="{0027D750-CE00-AD46-9EE1-D5E3FF0AF14C}" destId="{3FCEF9AF-9CD8-3344-B44C-6585F0EFD8B7}" srcOrd="0" destOrd="0" presId="urn:microsoft.com/office/officeart/2008/layout/HalfCircleOrganizationChart"/>
    <dgm:cxn modelId="{D60842F2-8058-9A43-8AE8-B550FA9480E4}" type="presOf" srcId="{EBD42F53-2D03-754B-ADED-6F9BA76B4E9C}" destId="{535916FC-8516-8344-BB5F-9CB7AB9A62C6}" srcOrd="1" destOrd="0" presId="urn:microsoft.com/office/officeart/2008/layout/HalfCircleOrganizationChart"/>
    <dgm:cxn modelId="{EAEBB5BD-C631-204B-A4F5-2C2B8FA86AE0}" type="presOf" srcId="{483DE887-302B-D84C-B025-894209205794}" destId="{D87C490C-B6CB-4D4E-8C4B-E9C5135AE5CE}" srcOrd="1" destOrd="0" presId="urn:microsoft.com/office/officeart/2008/layout/HalfCircleOrganizationChart"/>
    <dgm:cxn modelId="{3E3E3B1A-FE40-1244-9747-DEB061F96BA9}" srcId="{AF51D64D-630B-754F-B525-C31F6D0BB822}" destId="{9CC2BE10-2322-E248-B08D-4914AE3B59FB}" srcOrd="3" destOrd="0" parTransId="{1C680686-9628-1848-8F47-660743D34F6F}" sibTransId="{6D1D66F7-8303-7545-B92F-8E0976CB2168}"/>
    <dgm:cxn modelId="{943D345D-2F4E-7249-B9C6-D528A9DEC09B}" type="presOf" srcId="{F09A7255-14D1-FE43-AAA4-C82F4FB12135}" destId="{29B27C89-2B98-1C4F-BF77-35F3E5FCE968}" srcOrd="0" destOrd="0" presId="urn:microsoft.com/office/officeart/2008/layout/HalfCircleOrganizationChart"/>
    <dgm:cxn modelId="{C11588C2-85EF-AA48-BC17-A99B49ACE785}" type="presOf" srcId="{BD10BB1C-DDD0-4349-AD66-4BC61B590D17}" destId="{10554764-00AA-E248-B2F4-0787D8CC4570}" srcOrd="0" destOrd="0" presId="urn:microsoft.com/office/officeart/2008/layout/HalfCircleOrganizationChart"/>
    <dgm:cxn modelId="{B12C3428-B9F1-9F46-9089-DEBDADF749F6}" type="presOf" srcId="{A42AB685-3246-FD41-A2FA-62BA99CB85C5}" destId="{8980C871-8096-FA44-8AB2-2A0A846AF84F}" srcOrd="0" destOrd="0" presId="urn:microsoft.com/office/officeart/2008/layout/HalfCircleOrganizationChart"/>
    <dgm:cxn modelId="{F01C0871-CDE9-C44D-A68E-FA2A0EC6719F}" type="presOf" srcId="{F3D8962A-2743-7F46-A21B-E1F21882F412}" destId="{A0DAC3FA-9FAC-0C43-88C0-8D972C5E0D12}" srcOrd="0" destOrd="0" presId="urn:microsoft.com/office/officeart/2008/layout/HalfCircleOrganizationChart"/>
    <dgm:cxn modelId="{B8557646-D378-8A43-B5D7-97F2FB6BD704}" type="presOf" srcId="{4FD627AB-523D-194F-B536-CF639E7330BE}" destId="{945709DE-31D2-A341-8D51-BBAF85859DB4}" srcOrd="1" destOrd="0" presId="urn:microsoft.com/office/officeart/2008/layout/HalfCircleOrganizationChart"/>
    <dgm:cxn modelId="{E81A1643-6E99-474B-ABE5-0C59E1BF9D81}" type="presOf" srcId="{568DE10E-661D-1E48-81D1-51E407EE2401}" destId="{A7BDEF6C-3A0B-2547-BF15-B42C0330B2BD}" srcOrd="0" destOrd="0" presId="urn:microsoft.com/office/officeart/2008/layout/HalfCircleOrganizationChart"/>
    <dgm:cxn modelId="{7DAB23FC-0C0A-4147-A753-DC2BFAA77951}" type="presOf" srcId="{31FE7B32-B647-C242-AC04-E6462F6B4077}" destId="{81FAB283-1002-6F49-AFA7-6B33FACDAA94}" srcOrd="0" destOrd="0" presId="urn:microsoft.com/office/officeart/2008/layout/HalfCircleOrganizationChart"/>
    <dgm:cxn modelId="{F7B5AD07-99D4-E945-8980-2C58B408E978}" type="presOf" srcId="{1C852A72-B1BF-6F45-9025-DCFCFC461F2F}" destId="{5AF31C02-B106-0D45-9484-527CF4F3CEBE}" srcOrd="0" destOrd="0" presId="urn:microsoft.com/office/officeart/2008/layout/HalfCircleOrganizationChart"/>
    <dgm:cxn modelId="{CCA904C8-A5E1-D54E-9CEB-44AC08DADCF3}" srcId="{27A5DAB9-5B97-0142-A9A6-5AE3E62A31C0}" destId="{6ABB457E-6110-4440-B980-BA31C612CCB4}" srcOrd="1" destOrd="0" parTransId="{F21F2D49-3063-C94D-BA07-49310AA669C1}" sibTransId="{BED9A9CC-BFFA-D542-92D8-C7BA004E9FDC}"/>
    <dgm:cxn modelId="{C7915081-A11B-BE4B-B4CA-0E13A07D0C65}" type="presOf" srcId="{2A3280DC-B1A0-D542-96DB-7DD25F5A2324}" destId="{D994584C-38C0-DE42-A6AB-86109C6B0DAA}" srcOrd="1" destOrd="0" presId="urn:microsoft.com/office/officeart/2008/layout/HalfCircleOrganizationChart"/>
    <dgm:cxn modelId="{9EB9D8F4-53DA-FD43-B1EB-64CF60544EB4}" type="presOf" srcId="{3F1DA39D-840A-1349-AE65-A94679D3F6CC}" destId="{BA40589C-BF6F-9640-99CE-21C4F84C8861}" srcOrd="1" destOrd="0" presId="urn:microsoft.com/office/officeart/2008/layout/HalfCircleOrganizationChart"/>
    <dgm:cxn modelId="{F550AF07-58F4-2640-A458-80D130C055D6}" type="presOf" srcId="{BE652F4F-D8A0-6B48-87CE-371FABA89E37}" destId="{DD6CFC16-612E-DA4A-8788-525AE6A87884}" srcOrd="0" destOrd="0" presId="urn:microsoft.com/office/officeart/2008/layout/HalfCircleOrganizationChart"/>
    <dgm:cxn modelId="{1CD1A48E-0B0E-174E-A17F-E8EF7B7CCE78}" type="presOf" srcId="{0580709B-DEAA-0E45-83F7-E686F569CC24}" destId="{6C495DE7-A9C3-054B-BF3C-5C0922CAA714}" srcOrd="0" destOrd="0" presId="urn:microsoft.com/office/officeart/2008/layout/HalfCircleOrganizationChart"/>
    <dgm:cxn modelId="{1D77F203-33F8-854D-8C41-A749B75AEEF2}" type="presOf" srcId="{E2CC15A5-2258-6947-8F04-DD42BF91875A}" destId="{B5745744-27CD-DF43-9F50-48817225D383}" srcOrd="0" destOrd="0" presId="urn:microsoft.com/office/officeart/2008/layout/HalfCircleOrganizationChart"/>
    <dgm:cxn modelId="{243F6443-86A8-ED48-8155-93D76122DD0C}" type="presOf" srcId="{C41DCD88-2F14-3B49-98B0-ADA860115580}" destId="{9801A0E5-B836-2A4E-9E84-5C30F1DCF50B}" srcOrd="0" destOrd="0" presId="urn:microsoft.com/office/officeart/2008/layout/HalfCircleOrganizationChart"/>
    <dgm:cxn modelId="{757FF352-29AB-7C40-B1AF-13C4376C9265}" type="presOf" srcId="{8C0DFA21-6098-6447-9CD8-174D885A9D6A}" destId="{1EB70ACF-5638-F745-84E4-D53DA0764873}" srcOrd="0" destOrd="0" presId="urn:microsoft.com/office/officeart/2008/layout/HalfCircleOrganizationChart"/>
    <dgm:cxn modelId="{456A8F13-4E40-6946-9B28-A27F96EC9023}" type="presOf" srcId="{E3E47A8C-519B-4044-B729-93792903698C}" destId="{A4F3DCBF-4BF6-6444-840E-D1089EACB4A5}" srcOrd="1" destOrd="0" presId="urn:microsoft.com/office/officeart/2008/layout/HalfCircleOrganizationChart"/>
    <dgm:cxn modelId="{66F12DE1-EB82-1848-8E09-DD0D01D21D7B}" srcId="{253F0849-F669-5840-96CB-0FCC0C9DA82E}" destId="{2E0E47A9-3E3A-D447-86F0-9D03D5311D61}" srcOrd="0" destOrd="0" parTransId="{E25151E6-765F-444D-AEB6-4F2B8359C4C1}" sibTransId="{AA0EA7E2-149F-EC40-927D-F5CAC586E5CF}"/>
    <dgm:cxn modelId="{348F8643-D81C-F441-B538-CDFDE623DDD8}" srcId="{53EF0B8C-839B-6A40-A0F1-873D55291836}" destId="{919A9A6C-68F7-5142-A639-6ABFCBD7A75F}" srcOrd="2" destOrd="0" parTransId="{5AD62E65-87E5-1845-9A3A-849393056AA7}" sibTransId="{4CE3578E-571F-7F48-80C1-7CF55323280A}"/>
    <dgm:cxn modelId="{438A32BB-010C-DF48-86BA-7B361AB64212}" type="presOf" srcId="{ECF63E98-0AA3-B64B-89A6-2F820CB4EBC5}" destId="{F3E1F26C-2C50-2E42-8D6E-5BECA5FDA8FC}" srcOrd="0" destOrd="0" presId="urn:microsoft.com/office/officeart/2008/layout/HalfCircleOrganizationChart"/>
    <dgm:cxn modelId="{FB91E8C6-FE0F-7142-BDD8-A69C1FF8637C}" type="presOf" srcId="{0624920B-BF71-E345-AA30-FB40DE5FAF1C}" destId="{EA865BE7-5005-F047-93EB-82F6C068878F}" srcOrd="1" destOrd="0" presId="urn:microsoft.com/office/officeart/2008/layout/HalfCircleOrganizationChart"/>
    <dgm:cxn modelId="{C085E2D9-933C-6641-B14A-413A8A4AD172}" type="presOf" srcId="{7106957D-2ACD-3C49-B053-8FD2DCA00C3E}" destId="{B03DC4FB-F202-994D-B2B8-5CD0716C62C0}" srcOrd="0" destOrd="0" presId="urn:microsoft.com/office/officeart/2008/layout/HalfCircleOrganizationChart"/>
    <dgm:cxn modelId="{F1424984-6957-184D-9012-64FEBAA5E692}" type="presOf" srcId="{9825E510-25FA-0647-8F97-2402D826F6FC}" destId="{FC871820-240A-AD4E-814D-6128D13ABDA0}" srcOrd="0" destOrd="0" presId="urn:microsoft.com/office/officeart/2008/layout/HalfCircleOrganizationChart"/>
    <dgm:cxn modelId="{F657C2F2-CE45-5D46-AA7B-D1965A1112D7}" type="presOf" srcId="{56DFE527-5B1A-3746-8372-56F46999A13F}" destId="{DF35BE15-3BF5-7A4F-A283-2D28CFB77AC7}" srcOrd="0" destOrd="0" presId="urn:microsoft.com/office/officeart/2008/layout/HalfCircleOrganizationChart"/>
    <dgm:cxn modelId="{E62602A0-7B22-4746-8A16-A7027B5E2A6A}" type="presOf" srcId="{9492B9D7-7991-1347-8FEF-69B9C6171480}" destId="{23CF7A4E-F108-2447-9541-BC233B0138DC}" srcOrd="0" destOrd="0" presId="urn:microsoft.com/office/officeart/2008/layout/HalfCircleOrganizationChart"/>
    <dgm:cxn modelId="{53B62FED-9011-BF48-A108-EE9EEC2FEA70}" type="presOf" srcId="{DB75E3A4-7800-804D-A2EA-5596DAD36557}" destId="{664CADC6-47B2-274F-A78B-46CAE95058A3}" srcOrd="1" destOrd="0" presId="urn:microsoft.com/office/officeart/2008/layout/HalfCircleOrganizationChart"/>
    <dgm:cxn modelId="{64D763EB-5521-6D46-8B07-FA1BC522D07A}" type="presOf" srcId="{5AF6A6B6-F03E-B049-B8FF-8FD0D45333F6}" destId="{CB32141F-B068-2C4F-99F5-DDBAB5ACA1D2}" srcOrd="1" destOrd="0" presId="urn:microsoft.com/office/officeart/2008/layout/HalfCircleOrganizationChart"/>
    <dgm:cxn modelId="{4CC72CBD-B9CB-264A-8341-7E27E513927F}" type="presOf" srcId="{253F0849-F669-5840-96CB-0FCC0C9DA82E}" destId="{477F3684-BF7B-A44B-A641-3300E6D3D828}" srcOrd="1" destOrd="0" presId="urn:microsoft.com/office/officeart/2008/layout/HalfCircleOrganizationChart"/>
    <dgm:cxn modelId="{D20F7000-C75F-F44A-9E33-B2FC43592CA8}" type="presOf" srcId="{BA34A1DE-3436-4A40-8712-CFDFD514705B}" destId="{F6D01B12-5760-7745-98DF-5E0619F26F17}" srcOrd="0" destOrd="0" presId="urn:microsoft.com/office/officeart/2008/layout/HalfCircleOrganizationChart"/>
    <dgm:cxn modelId="{1C2C1D39-A0AB-1646-9BD1-D2E3192078E5}" type="presOf" srcId="{3F3F67DD-8D2A-FC45-A57E-293F04EDE6BE}" destId="{948D1959-6085-0D40-BD83-21F53546E7ED}" srcOrd="0" destOrd="0" presId="urn:microsoft.com/office/officeart/2008/layout/HalfCircleOrganizationChart"/>
    <dgm:cxn modelId="{FDC2F8AC-34F9-9343-ACC8-DCB9A1F57192}" type="presOf" srcId="{85AEBC64-B8C2-944E-BE9E-4E878CB556AB}" destId="{21B85EF7-9C79-6341-9528-84B6805EF765}" srcOrd="0" destOrd="0" presId="urn:microsoft.com/office/officeart/2008/layout/HalfCircleOrganizationChart"/>
    <dgm:cxn modelId="{6289298C-9E55-B041-A0B3-C16B808232AC}" type="presOf" srcId="{FFC9FF1F-85AB-1F4F-90C6-984174CF1F0C}" destId="{B93A37D3-172F-3D47-BFA8-8DFE8A9E8DF9}" srcOrd="0" destOrd="0" presId="urn:microsoft.com/office/officeart/2008/layout/HalfCircleOrganizationChart"/>
    <dgm:cxn modelId="{4C5E13A5-ABEC-4845-8C45-891374EDC641}" type="presOf" srcId="{652C5C00-D023-854E-9160-A6872AE9E7C7}" destId="{D303442F-A14F-9840-996D-5952C7C4B74A}" srcOrd="0" destOrd="0" presId="urn:microsoft.com/office/officeart/2008/layout/HalfCircleOrganizationChart"/>
    <dgm:cxn modelId="{C0755F23-6E8D-1044-8248-43A1CCCFA17A}" srcId="{4BCB64E8-4DA1-F748-A27B-B5C4353A869A}" destId="{8DC311BA-1A7E-924A-B5C3-EB09AC2A2151}" srcOrd="3" destOrd="0" parTransId="{3578B1DD-6297-3C47-B523-B386754F1E8A}" sibTransId="{600723EC-01AC-4343-ACDD-32744AD2FDCF}"/>
    <dgm:cxn modelId="{6BFF1A7C-2911-2241-8BAA-561A82642798}" type="presOf" srcId="{5BAA83D1-5D04-F843-93CA-7681264A3460}" destId="{6CF8AEB9-BE03-7647-87CF-D0EECC4A5A5A}" srcOrd="0" destOrd="0" presId="urn:microsoft.com/office/officeart/2008/layout/HalfCircleOrganizationChart"/>
    <dgm:cxn modelId="{A2D42B5C-EDCE-4549-BF58-48ABA110CFAD}" type="presOf" srcId="{EE228C55-8799-C849-9935-6F3E73B8239D}" destId="{58F23A0F-8676-854D-9EB2-C761FAB3F863}" srcOrd="0" destOrd="0" presId="urn:microsoft.com/office/officeart/2008/layout/HalfCircleOrganizationChart"/>
    <dgm:cxn modelId="{75A828AA-47F9-6949-9BB0-70E6A5D57067}" type="presOf" srcId="{4C582453-041A-3447-8490-5D4AA55AFF73}" destId="{7583DA13-EBD7-2D4B-9AD9-C1B05B2CAFB3}" srcOrd="0" destOrd="0" presId="urn:microsoft.com/office/officeart/2008/layout/HalfCircleOrganizationChart"/>
    <dgm:cxn modelId="{928B63BC-B5DC-D14E-989C-C3472FBEAAEE}" srcId="{ABD2937A-0AC9-554E-844E-4C32448D5794}" destId="{1C852A72-B1BF-6F45-9025-DCFCFC461F2F}" srcOrd="2" destOrd="0" parTransId="{5E06F365-415D-3345-8774-75EFF8BE6C7F}" sibTransId="{C38CAEEF-194E-C94A-BAFF-85A99E6C8507}"/>
    <dgm:cxn modelId="{68FA8B1C-A187-E643-8B75-C410BE35AD71}" srcId="{E00796D3-7BBD-414C-BCD4-154454EF4236}" destId="{43815026-30F8-1B44-9132-4E686F50678B}" srcOrd="0" destOrd="0" parTransId="{FA67CBB6-9868-EC4A-AA17-40308A5A0AE0}" sibTransId="{BFD6D3E5-EF8F-DB4A-874E-7F53424C0585}"/>
    <dgm:cxn modelId="{62982206-03D6-C444-AE81-5E80CB00DE73}" srcId="{F582A70E-7820-D349-85CF-87234F58CAE2}" destId="{AF51D64D-630B-754F-B525-C31F6D0BB822}" srcOrd="4" destOrd="0" parTransId="{32B35ECD-B9C1-5B47-BFE3-29E45957ED69}" sibTransId="{CC6E5FCF-4CE3-2447-9358-79D0280CF076}"/>
    <dgm:cxn modelId="{5B26DFA4-6957-4F4E-8B2A-9083A9DF39C4}" type="presOf" srcId="{94F6C0B8-36C8-7845-B906-28AEC0FA325F}" destId="{84088994-0F83-E142-B3AB-E2D9EB4527A9}" srcOrd="1" destOrd="0" presId="urn:microsoft.com/office/officeart/2008/layout/HalfCircleOrganizationChart"/>
    <dgm:cxn modelId="{9FF6D28A-95B3-9F43-8C59-F0FB974CFBF3}" type="presOf" srcId="{E3E47A8C-519B-4044-B729-93792903698C}" destId="{25DF1C5F-F7FE-BE4D-95C6-E49F33DC2BA5}" srcOrd="0" destOrd="0" presId="urn:microsoft.com/office/officeart/2008/layout/HalfCircleOrganizationChart"/>
    <dgm:cxn modelId="{8EF9D467-8F6D-1048-A6FD-38AA83572EA4}" type="presOf" srcId="{F787A648-272E-A341-958C-D62268D00BFC}" destId="{DFE96D24-C11E-4341-A60D-033048D8DE5E}" srcOrd="0" destOrd="0" presId="urn:microsoft.com/office/officeart/2008/layout/HalfCircleOrganizationChart"/>
    <dgm:cxn modelId="{E998F82B-6F4E-BC4D-922D-73938546CFF3}" type="presOf" srcId="{0624920B-BF71-E345-AA30-FB40DE5FAF1C}" destId="{10712B5E-7078-DB44-AD58-A7770BAFF459}" srcOrd="0" destOrd="0" presId="urn:microsoft.com/office/officeart/2008/layout/HalfCircleOrganizationChart"/>
    <dgm:cxn modelId="{FBE728ED-6E40-3648-8FF2-21C48B53473D}" type="presOf" srcId="{5E33EE21-6CF4-7744-A4D4-9143A45725CF}" destId="{261596A7-7B50-2343-9450-3FA1346EA2DF}" srcOrd="0" destOrd="0" presId="urn:microsoft.com/office/officeart/2008/layout/HalfCircleOrganizationChart"/>
    <dgm:cxn modelId="{080A208E-AAD2-D042-AC06-BFE1863571CD}" srcId="{A9190892-E9B6-844B-ACF1-1AA1527F9BCF}" destId="{71AD4474-90DE-C14D-9594-0D2B8503BC34}" srcOrd="0" destOrd="0" parTransId="{6FF2244A-61EF-8E4A-A064-C7FBB9B2493E}" sibTransId="{780A0876-8F00-D345-ADCD-43C54F53D76E}"/>
    <dgm:cxn modelId="{219FDE6D-F41D-8D47-9084-CE6C182B6C5C}" type="presOf" srcId="{17B37F52-4769-1240-BE3D-A45655855F03}" destId="{08F16043-B763-2B43-814B-EB8CF8EB1A6C}" srcOrd="0" destOrd="0" presId="urn:microsoft.com/office/officeart/2008/layout/HalfCircleOrganizationChart"/>
    <dgm:cxn modelId="{9AB393E4-4DBB-8F43-B100-2B65B2A207C4}" type="presOf" srcId="{82601497-1D05-9742-A7F0-60BA3C376961}" destId="{6A7474A9-2D9E-CF4D-BB7F-0438CF153ED2}" srcOrd="0" destOrd="0" presId="urn:microsoft.com/office/officeart/2008/layout/HalfCircleOrganizationChart"/>
    <dgm:cxn modelId="{137E3C85-22AB-5B4E-9C26-F92502990302}" type="presOf" srcId="{E25151E6-765F-444D-AEB6-4F2B8359C4C1}" destId="{2FD7F0F6-0BA7-DE40-B8C8-D7DD67311255}" srcOrd="0" destOrd="0" presId="urn:microsoft.com/office/officeart/2008/layout/HalfCircleOrganizationChart"/>
    <dgm:cxn modelId="{3ECAB413-85DE-1F47-A4A0-190CB3EB1581}" type="presOf" srcId="{A2C5FE8A-F141-6A49-BAA9-89B399D85BCF}" destId="{E30972CD-A9D3-1B4F-AFCB-7A7A1A76D555}" srcOrd="0" destOrd="0" presId="urn:microsoft.com/office/officeart/2008/layout/HalfCircleOrganizationChart"/>
    <dgm:cxn modelId="{6E9FA524-93F1-7C4B-B6F1-EE3615ED2569}" srcId="{874587BD-9722-1442-BAE2-A3D1E13D78A5}" destId="{FFC9FF1F-85AB-1F4F-90C6-984174CF1F0C}" srcOrd="0" destOrd="0" parTransId="{07C458D0-A312-C14E-BF24-6D91D6DB3D7F}" sibTransId="{A1177FB2-9B94-B94A-83E5-1F47BDF8F2F2}"/>
    <dgm:cxn modelId="{0A08DEA5-8F81-7B49-B073-DA566B63A45D}" type="presOf" srcId="{8F23F6BB-8627-9349-9F20-B748364F40CE}" destId="{ED58FE0A-1405-5E4F-9AA0-5DC24B73CAEC}" srcOrd="1" destOrd="0" presId="urn:microsoft.com/office/officeart/2008/layout/HalfCircleOrganizationChart"/>
    <dgm:cxn modelId="{56A6DB17-238C-9E4D-9D92-8A6486E742BE}" type="presOf" srcId="{C7960C0F-8799-E249-BEE8-954D23DC932C}" destId="{7BDD970C-3574-3A4A-B261-4AB37A2ADF1C}" srcOrd="1" destOrd="0" presId="urn:microsoft.com/office/officeart/2008/layout/HalfCircleOrganizationChart"/>
    <dgm:cxn modelId="{1A4AC2E4-32AF-1A4B-90BC-55E97B073BD0}" type="presOf" srcId="{4185DC8B-951D-BA41-85C6-B4CC5840DBE6}" destId="{6577E36E-C552-614D-9F67-4BCF6E855695}" srcOrd="0" destOrd="0" presId="urn:microsoft.com/office/officeart/2008/layout/HalfCircleOrganizationChart"/>
    <dgm:cxn modelId="{6381C1AD-5B00-D146-AB67-AC3232949B86}" type="presOf" srcId="{568DE10E-661D-1E48-81D1-51E407EE2401}" destId="{38CEAB9A-CFF0-2A42-9169-7B88DFFA51CF}" srcOrd="1" destOrd="0" presId="urn:microsoft.com/office/officeart/2008/layout/HalfCircleOrganizationChart"/>
    <dgm:cxn modelId="{F85CAA75-0524-714A-9901-A079F2D3EF77}" type="presOf" srcId="{9CC2BE10-2322-E248-B08D-4914AE3B59FB}" destId="{73F30848-B247-4A49-9541-65FDF96EB86E}" srcOrd="0" destOrd="0" presId="urn:microsoft.com/office/officeart/2008/layout/HalfCircleOrganizationChart"/>
    <dgm:cxn modelId="{3472A5A4-2505-864E-9230-D2A7C3CBD9FF}" srcId="{DC2A3B77-4F12-7B4E-A00E-8A899FE35AE6}" destId="{53EF0B8C-839B-6A40-A0F1-873D55291836}" srcOrd="1" destOrd="0" parTransId="{420E12B1-CC98-C841-8400-56FC057ADB81}" sibTransId="{483DCDC7-AFC8-894F-B092-C701D42CC06E}"/>
    <dgm:cxn modelId="{33BC6734-DFAC-A445-AF9B-4CAA21C5A361}" srcId="{ABD2937A-0AC9-554E-844E-4C32448D5794}" destId="{4EA10241-A278-CF4D-9381-9EAF7ED4363A}" srcOrd="1" destOrd="0" parTransId="{BA34A1DE-3436-4A40-8712-CFDFD514705B}" sibTransId="{6B9C8C7A-0576-2449-9332-13D7633A879A}"/>
    <dgm:cxn modelId="{9E44415A-0BC8-9044-9089-59438EE6A257}" type="presOf" srcId="{1DB2D3A0-CBA4-ED48-B082-71482248AA89}" destId="{A4BF669E-5F10-9941-BEA1-5FEB1FAE5CB4}" srcOrd="0" destOrd="0" presId="urn:microsoft.com/office/officeart/2008/layout/HalfCircleOrganizationChart"/>
    <dgm:cxn modelId="{08F8523F-398F-3343-8230-B964AEEEE5C0}" type="presOf" srcId="{E2CC15A5-2258-6947-8F04-DD42BF91875A}" destId="{709CDF9A-AFEA-DC4D-8CC1-21CCED784467}" srcOrd="1" destOrd="0" presId="urn:microsoft.com/office/officeart/2008/layout/HalfCircleOrganizationChart"/>
    <dgm:cxn modelId="{C9778799-8B49-1A43-82EB-627B74BFA5FD}" type="presOf" srcId="{130762D6-826E-394F-917C-69DEABBD5D36}" destId="{E2E5ABF4-2F14-A74F-BB82-59176B14028A}" srcOrd="1" destOrd="0" presId="urn:microsoft.com/office/officeart/2008/layout/HalfCircleOrganizationChart"/>
    <dgm:cxn modelId="{40B55AA7-56D2-EF4F-9F3B-469ED1FBC434}" type="presOf" srcId="{AE4406C3-C0FF-ED45-945A-7A48702ACFF0}" destId="{10C3CAC5-302B-5E4F-A391-401F2D6E9B4B}" srcOrd="0" destOrd="0" presId="urn:microsoft.com/office/officeart/2008/layout/HalfCircleOrganizationChart"/>
    <dgm:cxn modelId="{5D96E824-0541-2B45-BF83-BDD940BEA6EC}" type="presOf" srcId="{B3268CF7-66DF-234B-87FC-72B22AFB847A}" destId="{711AE07C-C42D-8843-9A37-850AAE14854D}" srcOrd="0" destOrd="0" presId="urn:microsoft.com/office/officeart/2008/layout/HalfCircleOrganizationChart"/>
    <dgm:cxn modelId="{AB8C730D-48E8-D742-B8F1-6302989E0453}" type="presOf" srcId="{19DF7872-B24C-254B-846F-D103367DB58B}" destId="{E1FDAE9F-96E0-7149-BBAE-93FA47575C98}" srcOrd="0" destOrd="0" presId="urn:microsoft.com/office/officeart/2008/layout/HalfCircleOrganizationChart"/>
    <dgm:cxn modelId="{6FCB1C16-E00D-FB44-8D3B-827F0C38AFDE}" srcId="{DB75E3A4-7800-804D-A2EA-5596DAD36557}" destId="{1CF9DF23-9CE6-A142-914C-30A8BCCD43A9}" srcOrd="0" destOrd="0" parTransId="{9C890AAA-32A9-2043-8AE5-DF40100397E0}" sibTransId="{9F8A9F65-F339-3642-AD18-8FB19B4D02DF}"/>
    <dgm:cxn modelId="{B2ECBADD-CE30-F347-8097-D49367549869}" type="presOf" srcId="{5AF6A6B6-F03E-B049-B8FF-8FD0D45333F6}" destId="{CA3DE9B5-30B0-6347-8D80-0594B731E6AC}" srcOrd="0" destOrd="0" presId="urn:microsoft.com/office/officeart/2008/layout/HalfCircleOrganizationChart"/>
    <dgm:cxn modelId="{D8D51356-2106-E747-86C3-18E766C0E923}" type="presOf" srcId="{3F1DA39D-840A-1349-AE65-A94679D3F6CC}" destId="{8A5B5526-DF90-714E-821C-8B2B73311DA0}" srcOrd="0" destOrd="0" presId="urn:microsoft.com/office/officeart/2008/layout/HalfCircleOrganizationChart"/>
    <dgm:cxn modelId="{E5423816-4AA1-C743-A898-1C3D5D8B6DEC}" srcId="{ABD2937A-0AC9-554E-844E-4C32448D5794}" destId="{25D0FCE7-F922-1D47-8DC9-654624E5FFF6}" srcOrd="0" destOrd="0" parTransId="{3660A04E-2465-BE4C-9AD3-C63E990C5876}" sibTransId="{96566F84-F458-4142-89C1-138AC3D26F21}"/>
    <dgm:cxn modelId="{31D86C06-806B-8649-92EE-5C4978182777}" type="presOf" srcId="{17EAB625-C11E-8542-8C3E-A5952B95E1DB}" destId="{F8E41024-495F-3741-8A52-76CEB8151F4A}" srcOrd="0" destOrd="0" presId="urn:microsoft.com/office/officeart/2008/layout/HalfCircleOrganizationChart"/>
    <dgm:cxn modelId="{C3973BE4-C0DB-9A45-AEF0-5B17F2C8F8B4}" srcId="{AF51D64D-630B-754F-B525-C31F6D0BB822}" destId="{E3E47A8C-519B-4044-B729-93792903698C}" srcOrd="4" destOrd="0" parTransId="{DEB14DA5-D2E1-034A-BF07-1E7702F0E255}" sibTransId="{C40D8F59-7A59-754E-9C66-39F0E65D6ADB}"/>
    <dgm:cxn modelId="{878DFB3E-DC0D-E748-9D4F-5BCD64CD5DE3}" srcId="{57748B0B-C142-BE4F-A10B-FE41FB0F86D2}" destId="{483DE887-302B-D84C-B025-894209205794}" srcOrd="0" destOrd="0" parTransId="{CA4258B4-DBB0-884B-BA11-BA3C4B539440}" sibTransId="{337AAAE7-0D82-384D-B557-D70F8A2CD7D2}"/>
    <dgm:cxn modelId="{91AD7E23-96FF-6045-A0A9-1BD99895D275}" type="presOf" srcId="{FA67CBB6-9868-EC4A-AA17-40308A5A0AE0}" destId="{141B3559-8165-B44D-BA60-DDCB3951BA14}" srcOrd="0" destOrd="0" presId="urn:microsoft.com/office/officeart/2008/layout/HalfCircleOrganizationChart"/>
    <dgm:cxn modelId="{35CA8383-953A-C84B-9597-9FD957222E13}" srcId="{A42AB685-3246-FD41-A2FA-62BA99CB85C5}" destId="{F5FE2E92-B811-A94F-981E-E3DCD9D433DB}" srcOrd="1" destOrd="0" parTransId="{50AA2D0D-52E7-C44F-B923-3A407EAEA503}" sibTransId="{B5F368D6-5DD0-9141-BD4C-F9E39CBA3B3C}"/>
    <dgm:cxn modelId="{6586B450-F973-964A-AF66-0D7D142DE6F6}" type="presOf" srcId="{E1643501-C13B-374A-B11D-0DFFE802724D}" destId="{9504201A-A80B-4443-8929-A646C36DD6A5}" srcOrd="0" destOrd="0" presId="urn:microsoft.com/office/officeart/2008/layout/HalfCircleOrganizationChart"/>
    <dgm:cxn modelId="{DDE22356-955C-E846-8ADB-15F4146B679D}" type="presOf" srcId="{5FD3B5FE-263C-EC48-B815-D35F1281374F}" destId="{51A5F869-008C-914F-B573-D1D62DAEB797}" srcOrd="0" destOrd="0" presId="urn:microsoft.com/office/officeart/2008/layout/HalfCircleOrganizationChart"/>
    <dgm:cxn modelId="{50FE2840-5D63-594A-BBCA-16124B532D22}" type="presOf" srcId="{8CE49F19-A084-7C4B-8A17-ACDF7846BDFB}" destId="{AFF2860F-DDC3-CA4F-B2C8-EE6346A69327}" srcOrd="0" destOrd="0" presId="urn:microsoft.com/office/officeart/2008/layout/HalfCircleOrganizationChart"/>
    <dgm:cxn modelId="{63A58C79-1A86-1B42-8309-48CBC2515296}" srcId="{B3268CF7-66DF-234B-87FC-72B22AFB847A}" destId="{EBDF6938-7BF6-0A4E-8519-9C92197B04AB}" srcOrd="0" destOrd="0" parTransId="{432174A1-F0D5-C54B-8036-A4539947DBD5}" sibTransId="{79844870-6548-0F45-9F2E-DC9F988366E2}"/>
    <dgm:cxn modelId="{63FFEB85-DF1C-DE47-9C83-A4C17689E1EE}" type="presOf" srcId="{B7A868DA-2CF3-6A4D-BF9A-2F821E318D54}" destId="{B82C7F68-AB7B-6A4B-A8B3-9AF853FEED56}" srcOrd="0" destOrd="0" presId="urn:microsoft.com/office/officeart/2008/layout/HalfCircleOrganizationChart"/>
    <dgm:cxn modelId="{95D6BD3A-9E03-8943-81DD-53480999100E}" type="presOf" srcId="{7ECCB9DC-866A-0C4B-9BEB-A1FD3F928CE7}" destId="{43CD3916-FE34-CD4D-A78C-415E63FB2417}" srcOrd="0" destOrd="0" presId="urn:microsoft.com/office/officeart/2008/layout/HalfCircleOrganizationChart"/>
    <dgm:cxn modelId="{3BD31547-3BA2-0B40-BE44-56988DD56EAB}" srcId="{3F34B1C7-3858-7743-B303-8CBC5A9BB75A}" destId="{364089D5-BB2C-E045-9A9F-8B6FEE250FF2}" srcOrd="0" destOrd="0" parTransId="{3D2646C6-E1F9-344B-B2DE-EA7A242DB4B5}" sibTransId="{E1B094D1-EBF6-1D48-8C7C-2D2B5B509BE5}"/>
    <dgm:cxn modelId="{8572129B-8337-C447-95EB-20EF8D8B03ED}" type="presOf" srcId="{EE228C55-8799-C849-9935-6F3E73B8239D}" destId="{AC0E55DE-A04B-7849-8AD4-3D7836F328F8}" srcOrd="1" destOrd="0" presId="urn:microsoft.com/office/officeart/2008/layout/HalfCircleOrganizationChart"/>
    <dgm:cxn modelId="{7F24E715-3AD4-8A43-B18D-11FA103D3ABC}" type="presOf" srcId="{7FBD6A7D-12F0-914F-B5AF-884FE088CC4D}" destId="{9AFBF391-9964-934C-AC20-5DDDAB5102FC}" srcOrd="0" destOrd="0" presId="urn:microsoft.com/office/officeart/2008/layout/HalfCircleOrganizationChart"/>
    <dgm:cxn modelId="{040118DD-72E1-D242-95F0-436A7006BFFC}" type="presOf" srcId="{8CB17D21-8822-9C4F-AD3D-3D30410F90CB}" destId="{980EDFAE-034B-2548-A57F-530B4EE9EB28}" srcOrd="0" destOrd="0" presId="urn:microsoft.com/office/officeart/2008/layout/HalfCircleOrganizationChart"/>
    <dgm:cxn modelId="{E134A3AE-5D49-324B-8C26-797E1EFF112C}" type="presOf" srcId="{3660A04E-2465-BE4C-9AD3-C63E990C5876}" destId="{176F4C20-DE55-7E4B-92AD-8A5F42521294}" srcOrd="0" destOrd="0" presId="urn:microsoft.com/office/officeart/2008/layout/HalfCircleOrganizationChart"/>
    <dgm:cxn modelId="{902E155E-F89E-A54B-A6EB-AAB2C38E5536}" type="presOf" srcId="{33CE3DFB-C06C-A546-B1C9-AB3EDCEF2392}" destId="{69F3125F-F295-5B44-8709-3BD87115A48A}" srcOrd="1" destOrd="0" presId="urn:microsoft.com/office/officeart/2008/layout/HalfCircleOrganizationChart"/>
    <dgm:cxn modelId="{DE14BE98-9165-034A-AECE-9DDCD1FDBC38}" type="presOf" srcId="{8CE49F19-A084-7C4B-8A17-ACDF7846BDFB}" destId="{F41193EE-3601-AB4B-B443-FCD18812799F}" srcOrd="1" destOrd="0" presId="urn:microsoft.com/office/officeart/2008/layout/HalfCircleOrganizationChart"/>
    <dgm:cxn modelId="{AB5AE789-70F8-FC43-898A-87C7E1961983}" srcId="{4BAAD68D-2044-864E-8229-D05A64C8E7BA}" destId="{1B9542A6-717D-A043-98E3-7118ED5BDC70}" srcOrd="1" destOrd="0" parTransId="{ECF63E98-0AA3-B64B-89A6-2F820CB4EBC5}" sibTransId="{FD076483-D46E-CA43-AA18-26A160F86C50}"/>
    <dgm:cxn modelId="{6248F563-66F8-354D-824E-21D0AB393A44}" type="presOf" srcId="{83AFE2B9-CF42-864E-9862-9D89B25C5E81}" destId="{139280B3-DFA2-C247-B51F-A99DA7910D51}" srcOrd="1" destOrd="0" presId="urn:microsoft.com/office/officeart/2008/layout/HalfCircleOrganizationChart"/>
    <dgm:cxn modelId="{0E26EC6B-A275-0741-BA2D-61ACC3439515}" type="presOf" srcId="{E386EFB4-B26E-B340-8E71-A362747F6668}" destId="{E81C6D96-F732-B84B-8752-4B69E2322694}" srcOrd="0" destOrd="0" presId="urn:microsoft.com/office/officeart/2008/layout/HalfCircleOrganizationChart"/>
    <dgm:cxn modelId="{94E798D2-D471-0644-AAEB-CB26E245CED0}" type="presOf" srcId="{5BA6CA48-1301-8243-A314-1DEC8D0915FF}" destId="{3DA9CD8B-1962-D741-930F-E59F746EE82D}" srcOrd="0" destOrd="0" presId="urn:microsoft.com/office/officeart/2008/layout/HalfCircleOrganizationChart"/>
    <dgm:cxn modelId="{60631F3C-A3BE-9943-883A-28C50F95626D}" srcId="{27A5DAB9-5B97-0142-A9A6-5AE3E62A31C0}" destId="{82601497-1D05-9742-A7F0-60BA3C376961}" srcOrd="0" destOrd="0" parTransId="{B43B3D2E-8F9B-3F4A-9E00-E9F725629DAE}" sibTransId="{6586225A-ED40-0246-BC55-4C3D0B4A816D}"/>
    <dgm:cxn modelId="{942B3708-E387-F04F-998A-B25A79AA67EC}" type="presOf" srcId="{4EA10241-A278-CF4D-9381-9EAF7ED4363A}" destId="{C60E5110-1EAD-FD45-8588-E60C02F3F669}" srcOrd="0" destOrd="0" presId="urn:microsoft.com/office/officeart/2008/layout/HalfCircleOrganizationChart"/>
    <dgm:cxn modelId="{A0675D3F-18E9-7741-97D5-15F8499E70C1}" type="presOf" srcId="{E9094863-ED6B-9247-9315-890985CE1773}" destId="{91D5C743-1A1B-CD43-91CA-4BEB15CABDF3}" srcOrd="1" destOrd="0" presId="urn:microsoft.com/office/officeart/2008/layout/HalfCircleOrganizationChart"/>
    <dgm:cxn modelId="{844B8E36-86EE-6448-B26C-2A5F67D238D1}" type="presOf" srcId="{9B59AA9C-2695-734F-8EA5-D2AABFAF2FF5}" destId="{2B988138-07DB-AC44-84A4-B7D2D4EC26EB}" srcOrd="0" destOrd="0" presId="urn:microsoft.com/office/officeart/2008/layout/HalfCircleOrganizationChart"/>
    <dgm:cxn modelId="{98AF8465-805C-114C-AC94-471E54E02E04}" type="presOf" srcId="{F10DD3F4-8B13-3D4E-9209-71DC9E19CDC6}" destId="{B219B235-3859-4145-AC57-63205205640D}" srcOrd="0" destOrd="0" presId="urn:microsoft.com/office/officeart/2008/layout/HalfCircleOrganizationChart"/>
    <dgm:cxn modelId="{E7B169E7-E51F-1241-9EB8-6B2458F9065D}" type="presOf" srcId="{8DC311BA-1A7E-924A-B5C3-EB09AC2A2151}" destId="{370E4BB5-97B8-3C46-B31F-24702CD62BEA}" srcOrd="0" destOrd="0" presId="urn:microsoft.com/office/officeart/2008/layout/HalfCircleOrganizationChart"/>
    <dgm:cxn modelId="{18957535-D779-0646-962F-99D92FE2222D}" type="presOf" srcId="{F3D8962A-2743-7F46-A21B-E1F21882F412}" destId="{F9CE6D09-D4CD-C345-A72D-9F22DB29343A}" srcOrd="1" destOrd="0" presId="urn:microsoft.com/office/officeart/2008/layout/HalfCircleOrganizationChart"/>
    <dgm:cxn modelId="{4650F691-0479-B84E-A6E3-BB37FC49F9F6}" srcId="{4BAAD68D-2044-864E-8229-D05A64C8E7BA}" destId="{57748B0B-C142-BE4F-A10B-FE41FB0F86D2}" srcOrd="3" destOrd="0" parTransId="{427F62A4-42EB-F444-A4C8-AE16883B068D}" sibTransId="{502F857B-F14F-034C-AC43-DC76B8A82503}"/>
    <dgm:cxn modelId="{6AA6B090-8F8B-754F-9420-D2AE45BCA6C4}" type="presOf" srcId="{B59229E9-1E93-374D-9767-B5A9B7BC06FA}" destId="{EE718B8D-089F-E048-9917-99EE4A45CA04}" srcOrd="0" destOrd="0" presId="urn:microsoft.com/office/officeart/2008/layout/HalfCircleOrganizationChart"/>
    <dgm:cxn modelId="{C5B53865-CA77-3E40-AA37-F08DAA6FA948}" srcId="{F09A7255-14D1-FE43-AAA4-C82F4FB12135}" destId="{4A1BD8E3-806A-6C4B-996A-E5110B16B249}" srcOrd="0" destOrd="0" parTransId="{5FD3B5FE-263C-EC48-B815-D35F1281374F}" sibTransId="{60F82AE5-E1B8-8F4E-83D1-CD66955E940E}"/>
    <dgm:cxn modelId="{EBDA26E9-E828-6F4C-849C-FF18CBB39C71}" srcId="{0580709B-DEAA-0E45-83F7-E686F569CC24}" destId="{C7960C0F-8799-E249-BEE8-954D23DC932C}" srcOrd="0" destOrd="0" parTransId="{90EA7DE2-C7CB-B841-AFED-C80B65E7BB24}" sibTransId="{CFA8A1FD-9BE6-CF49-A914-2BCE051F59DC}"/>
    <dgm:cxn modelId="{D47B3C0B-CBED-3F49-8777-B45360B4074B}" type="presOf" srcId="{33BA500B-0BB4-7A45-9D41-5E7409467A04}" destId="{020BF4DF-4759-A645-9081-D705569EDD9B}" srcOrd="0" destOrd="0" presId="urn:microsoft.com/office/officeart/2008/layout/HalfCircleOrganizationChart"/>
    <dgm:cxn modelId="{B9A73D4F-59B7-8B45-9163-8DCFBD485D86}" type="presOf" srcId="{C86FA1B1-F69F-C545-A13B-126A4507FE80}" destId="{B8C35ED9-CF4D-C14F-B743-EB8FB1FEFED8}" srcOrd="1" destOrd="0" presId="urn:microsoft.com/office/officeart/2008/layout/HalfCircleOrganizationChart"/>
    <dgm:cxn modelId="{710BBFFE-5B49-1D48-B9A7-63C19BA266BC}" type="presOf" srcId="{1CF9DF23-9CE6-A142-914C-30A8BCCD43A9}" destId="{14998EDA-35AE-F84A-AC0C-A41B33F077D6}" srcOrd="1" destOrd="0" presId="urn:microsoft.com/office/officeart/2008/layout/HalfCircleOrganizationChart"/>
    <dgm:cxn modelId="{A8B6E5F7-9B49-7942-90E7-FC4A34997ABC}" type="presOf" srcId="{9C890AAA-32A9-2043-8AE5-DF40100397E0}" destId="{4DA9BB94-7951-A948-AC87-E38DFBDC56AC}" srcOrd="0" destOrd="0" presId="urn:microsoft.com/office/officeart/2008/layout/HalfCircleOrganizationChart"/>
    <dgm:cxn modelId="{579D5A9D-E4E0-DB48-A020-B8B018175035}" type="presOf" srcId="{27A5DAB9-5B97-0142-A9A6-5AE3E62A31C0}" destId="{C76AA6FD-5434-D147-A7FB-CC2DF61670BC}" srcOrd="0" destOrd="0" presId="urn:microsoft.com/office/officeart/2008/layout/HalfCircleOrganizationChart"/>
    <dgm:cxn modelId="{73FFF8C7-53C3-AB4F-A441-11ECC95F00A9}" srcId="{AF51D64D-630B-754F-B525-C31F6D0BB822}" destId="{9B59AA9C-2695-734F-8EA5-D2AABFAF2FF5}" srcOrd="2" destOrd="0" parTransId="{DAF0532F-A0CD-FE4C-84CB-48A9F585A0A0}" sibTransId="{D83B6A6F-F17C-C44F-A1B4-4B9225A186AC}"/>
    <dgm:cxn modelId="{87D64580-05E6-474C-9F39-C6414F344A91}" type="presOf" srcId="{FFC9FF1F-85AB-1F4F-90C6-984174CF1F0C}" destId="{091CE2A8-5BAB-7349-AD44-A8B20665602B}" srcOrd="1" destOrd="0" presId="urn:microsoft.com/office/officeart/2008/layout/HalfCircleOrganizationChart"/>
    <dgm:cxn modelId="{826721FE-24CC-784B-9F37-13CDCE6BF9B3}" type="presOf" srcId="{143A988F-AA6C-5549-AA5C-223E7F10EF7E}" destId="{F5F91B99-4E02-0140-A7F4-3C5E86A0AEEB}" srcOrd="0" destOrd="0" presId="urn:microsoft.com/office/officeart/2008/layout/HalfCircleOrganizationChart"/>
    <dgm:cxn modelId="{33A7CE58-6A70-DC46-8E54-44556183FD02}" type="presOf" srcId="{5BAA83D1-5D04-F843-93CA-7681264A3460}" destId="{02CD507D-B13B-B141-BF96-31C6C6502D47}" srcOrd="1" destOrd="0" presId="urn:microsoft.com/office/officeart/2008/layout/HalfCircleOrganizationChart"/>
    <dgm:cxn modelId="{A7A46DCC-5141-1E41-AA80-D90C56184AB7}" srcId="{4BCB64E8-4DA1-F748-A27B-B5C4353A869A}" destId="{7B06427F-41E9-AC4D-8203-CEBE082595CC}" srcOrd="2" destOrd="0" parTransId="{1A0FE4B0-03B1-A842-A6CC-C734A4DC8153}" sibTransId="{033E4134-8603-AE4A-AB90-E4ED133B0E4E}"/>
    <dgm:cxn modelId="{9B4E9FA2-310C-E941-B089-13F5E5C344D0}" type="presOf" srcId="{1B9542A6-717D-A043-98E3-7118ED5BDC70}" destId="{08805998-3733-474D-B374-BC1FC25944C4}" srcOrd="1" destOrd="0" presId="urn:microsoft.com/office/officeart/2008/layout/HalfCircleOrganizationChart"/>
    <dgm:cxn modelId="{B3280415-E14D-9748-8C79-5E0734106F5E}" type="presOf" srcId="{B3268CF7-66DF-234B-87FC-72B22AFB847A}" destId="{DE405683-A9CA-7247-BC2D-C722A5D21F22}" srcOrd="1" destOrd="0" presId="urn:microsoft.com/office/officeart/2008/layout/HalfCircleOrganizationChart"/>
    <dgm:cxn modelId="{497BDAD8-485C-5948-9F31-062187C45010}" srcId="{2E0E47A9-3E3A-D447-86F0-9D03D5311D61}" destId="{BA0EE83F-324E-8446-8623-523B5FE9E0AA}" srcOrd="0" destOrd="0" parTransId="{0FD55AD0-9D1B-6F4E-AEAF-0919943B91B4}" sibTransId="{B9101E84-58FA-B449-97D4-464BB2DFE291}"/>
    <dgm:cxn modelId="{E7175284-0DEB-724C-AAC2-F9A010EE3ABD}" type="presOf" srcId="{EBDF6938-7BF6-0A4E-8519-9C92197B04AB}" destId="{D8615879-4FE5-454D-AD82-37DF6702D6BB}" srcOrd="0" destOrd="0" presId="urn:microsoft.com/office/officeart/2008/layout/HalfCircleOrganizationChart"/>
    <dgm:cxn modelId="{5DC4FD69-D39F-0A4B-A10D-78BE2E7261B6}" type="presOf" srcId="{C5BE1FD7-EDA9-F345-8298-3DB191FB3A45}" destId="{88D23FA9-CAB5-8245-9F6F-AFAE9ECC67CE}" srcOrd="1" destOrd="0" presId="urn:microsoft.com/office/officeart/2008/layout/HalfCircleOrganizationChart"/>
    <dgm:cxn modelId="{5B937CA8-C300-654B-BCF6-042262D1A483}" type="presOf" srcId="{A9190892-E9B6-844B-ACF1-1AA1527F9BCF}" destId="{EF6BBB95-BF20-B84E-8E27-B141756387DB}" srcOrd="0" destOrd="0" presId="urn:microsoft.com/office/officeart/2008/layout/HalfCircleOrganizationChart"/>
    <dgm:cxn modelId="{96BF3D01-D55C-D641-A74C-02ABB2913BC5}" type="presOf" srcId="{A0BF853C-3F56-604A-A7F5-290F9366E363}" destId="{13E6832B-27E7-9B4E-B126-41F6A4C12C2D}" srcOrd="0" destOrd="0" presId="urn:microsoft.com/office/officeart/2008/layout/HalfCircleOrganizationChart"/>
    <dgm:cxn modelId="{D9D92CB9-EDC3-1140-8AE2-D3E8F8351A41}" srcId="{6AFAD5A1-54FE-2E41-91D6-DAE77AF04359}" destId="{130762D6-826E-394F-917C-69DEABBD5D36}" srcOrd="1" destOrd="0" parTransId="{7C8F73DE-4814-E54C-87A2-90B0A6D5BDED}" sibTransId="{3C11AA71-691D-E14C-82F1-90C595CC9B03}"/>
    <dgm:cxn modelId="{5AA31054-E49E-6D44-B381-BF4D1312378D}" type="presOf" srcId="{D338D583-4CBB-9645-8603-B90F3B280B89}" destId="{6C35B31E-6894-2E42-9B64-3F9662769CDC}" srcOrd="0" destOrd="0" presId="urn:microsoft.com/office/officeart/2008/layout/HalfCircleOrganizationChart"/>
    <dgm:cxn modelId="{34808F99-8A95-A34A-9B53-3ADD6B35AC87}" type="presOf" srcId="{CA4258B4-DBB0-884B-BA11-BA3C4B539440}" destId="{8CAEE933-70F0-7247-BE7C-A7090B33D81B}" srcOrd="0" destOrd="0" presId="urn:microsoft.com/office/officeart/2008/layout/HalfCircleOrganizationChart"/>
    <dgm:cxn modelId="{7997CDEC-E04E-4544-8172-E1CDDF42E282}" type="presOf" srcId="{364089D5-BB2C-E045-9A9F-8B6FEE250FF2}" destId="{81508E7E-B00C-7D47-8CF3-52893639559E}" srcOrd="0" destOrd="0" presId="urn:microsoft.com/office/officeart/2008/layout/HalfCircleOrganizationChart"/>
    <dgm:cxn modelId="{66C2007F-DEB2-E04B-831C-4B51EDDA29EC}" type="presOf" srcId="{83AFE2B9-CF42-864E-9862-9D89B25C5E81}" destId="{0836163C-2E21-8442-8AEF-5E24C74831CC}" srcOrd="0" destOrd="0" presId="urn:microsoft.com/office/officeart/2008/layout/HalfCircleOrganizationChart"/>
    <dgm:cxn modelId="{E95DEF00-CD9E-0043-9645-59D987DC5FB2}" type="presOf" srcId="{A9FDE47F-FBD7-E740-9ADA-49D43999C946}" destId="{28953EB9-02B3-DE4C-9C67-7305C227089D}" srcOrd="0" destOrd="0" presId="urn:microsoft.com/office/officeart/2008/layout/HalfCircleOrganizationChart"/>
    <dgm:cxn modelId="{9F3787DC-FCC2-734F-A073-FBDB4F4F7093}" type="presOf" srcId="{F09A7255-14D1-FE43-AAA4-C82F4FB12135}" destId="{474AF56A-3FFE-C944-86A6-825AFFA10A0E}" srcOrd="1" destOrd="0" presId="urn:microsoft.com/office/officeart/2008/layout/HalfCircleOrganizationChart"/>
    <dgm:cxn modelId="{1E09E01A-9AFA-7549-B779-ACD7CCD37178}" srcId="{9825E510-25FA-0647-8F97-2402D826F6FC}" destId="{A42AB685-3246-FD41-A2FA-62BA99CB85C5}" srcOrd="1" destOrd="0" parTransId="{7106957D-2ACD-3C49-B053-8FD2DCA00C3E}" sibTransId="{A4A00B2A-394E-FA4E-9F9D-1AE4329AAE41}"/>
    <dgm:cxn modelId="{A53432FB-3CF3-3E40-B593-A364DBC8E8EE}" type="presOf" srcId="{C5BE1FD7-EDA9-F345-8298-3DB191FB3A45}" destId="{ACD83EEC-6F37-FF4A-A022-BDEF29C64C95}" srcOrd="0" destOrd="0" presId="urn:microsoft.com/office/officeart/2008/layout/HalfCircleOrganizationChart"/>
    <dgm:cxn modelId="{911F6FC9-4F0D-2E46-8AE6-4D98119A9E5F}" srcId="{6AFAD5A1-54FE-2E41-91D6-DAE77AF04359}" destId="{1D021DE0-FF9C-6645-84D9-58D0FFC5E247}" srcOrd="2" destOrd="0" parTransId="{D90E218C-266E-0D45-BEB0-CE70B33F2E81}" sibTransId="{BBA34B2B-2EF8-2646-988B-EBA1B4EE8A63}"/>
    <dgm:cxn modelId="{1DE183AA-A353-A04E-8279-5066F70CC77B}" type="presOf" srcId="{483DE887-302B-D84C-B025-894209205794}" destId="{DDA603CD-EDA3-5D45-AB76-1ABD750FE134}" srcOrd="0" destOrd="0" presId="urn:microsoft.com/office/officeart/2008/layout/HalfCircleOrganizationChart"/>
    <dgm:cxn modelId="{0CB54B28-E3D9-654E-86F7-7BD22565458E}" type="presOf" srcId="{D6BF10F2-62E7-D04F-A36E-313874CE7516}" destId="{2FEE8D01-5450-3647-A122-8813C77B4D0F}" srcOrd="1" destOrd="0" presId="urn:microsoft.com/office/officeart/2008/layout/HalfCircleOrganizationChart"/>
    <dgm:cxn modelId="{B28D9D7E-F71A-6D4B-9F1E-419855AA1172}" type="presOf" srcId="{3F34B1C7-3858-7743-B303-8CBC5A9BB75A}" destId="{99B9C4CA-6EF2-1649-8060-E64F1B27A5EF}" srcOrd="1" destOrd="0" presId="urn:microsoft.com/office/officeart/2008/layout/HalfCircleOrganizationChart"/>
    <dgm:cxn modelId="{0B78D423-4761-884C-B3DD-DBF819FD0B73}" type="presOf" srcId="{F10DD3F4-8B13-3D4E-9209-71DC9E19CDC6}" destId="{4C804E0E-29F4-2448-99AD-2C9BF6212FEF}" srcOrd="1" destOrd="0" presId="urn:microsoft.com/office/officeart/2008/layout/HalfCircleOrganizationChart"/>
    <dgm:cxn modelId="{72E78520-1B6A-B148-9060-1CB3E9771ED5}" type="presOf" srcId="{DAF0532F-A0CD-FE4C-84CB-48A9F585A0A0}" destId="{CA24F83F-E52A-B241-A221-8A732EEE6201}" srcOrd="0" destOrd="0" presId="urn:microsoft.com/office/officeart/2008/layout/HalfCircleOrganizationChart"/>
    <dgm:cxn modelId="{A5053134-75F3-DD42-9E98-EEF66E8A8E2C}" srcId="{6AFAD5A1-54FE-2E41-91D6-DAE77AF04359}" destId="{D6BF10F2-62E7-D04F-A36E-313874CE7516}" srcOrd="0" destOrd="0" parTransId="{2A6222FD-8BFE-5347-8D3B-E00E1460EC7C}" sibTransId="{13C149EA-50E5-7D45-AB19-2D6BD66C316E}"/>
    <dgm:cxn modelId="{64B32A0C-E77A-7949-940E-EA4C295C829E}" type="presOf" srcId="{24E525B1-EA01-B548-AA6C-9BCED5DB5F3E}" destId="{1D5DAC7B-5078-134A-8404-F38584B21DAB}" srcOrd="0" destOrd="0" presId="urn:microsoft.com/office/officeart/2008/layout/HalfCircleOrganizationChart"/>
    <dgm:cxn modelId="{31AAB89B-2723-5549-9431-26E82F080283}" type="presOf" srcId="{E0724BB9-7585-6D47-8C07-E34D8F973926}" destId="{93959693-27F4-804A-BE8E-DECEF48E754D}" srcOrd="0" destOrd="0" presId="urn:microsoft.com/office/officeart/2008/layout/HalfCircleOrganizationChart"/>
    <dgm:cxn modelId="{DC4EA942-7B1C-6646-A215-FF1DAD1F6AF8}" type="presOf" srcId="{874587BD-9722-1442-BAE2-A3D1E13D78A5}" destId="{7EAFBF2C-98CF-E14E-ADCB-50C18EA60A52}" srcOrd="0" destOrd="0" presId="urn:microsoft.com/office/officeart/2008/layout/HalfCircleOrganizationChart"/>
    <dgm:cxn modelId="{8A994203-43EB-1742-9D57-CA597ADD45C9}" srcId="{4BAAD68D-2044-864E-8229-D05A64C8E7BA}" destId="{3A4DD44D-186B-9342-80B7-EB9638A59E53}" srcOrd="2" destOrd="0" parTransId="{A0BF853C-3F56-604A-A7F5-290F9366E363}" sibTransId="{843FC3B7-6718-2C4A-AEB1-DA45BAC5BF3F}"/>
    <dgm:cxn modelId="{058913C0-89B2-2040-B327-0921BCECE833}" type="presOf" srcId="{F582A70E-7820-D349-85CF-87234F58CAE2}" destId="{8FC68C2A-351B-5545-B50E-C781CFE1E939}" srcOrd="0" destOrd="0" presId="urn:microsoft.com/office/officeart/2008/layout/HalfCircleOrganizationChart"/>
    <dgm:cxn modelId="{5E384493-9C31-1B4B-9A60-B17D1522050D}" type="presOf" srcId="{3C78385E-8272-0647-9F55-6B217894294C}" destId="{82288384-5AC8-CF41-BFE8-14DDD20576E5}" srcOrd="0" destOrd="0" presId="urn:microsoft.com/office/officeart/2008/layout/HalfCircleOrganizationChart"/>
    <dgm:cxn modelId="{6B4BC215-1900-6C42-A9E2-055E18DCCB99}" type="presOf" srcId="{4B9CB2F6-9951-4444-A9C8-5166E1AA26BB}" destId="{1B1A6868-F877-3846-AEAD-722FB9F5A5D2}" srcOrd="0" destOrd="0" presId="urn:microsoft.com/office/officeart/2008/layout/HalfCircleOrganizationChart"/>
    <dgm:cxn modelId="{CEBFD030-59EC-4B43-B21C-06F5884039F1}" srcId="{E9094863-ED6B-9247-9315-890985CE1773}" destId="{94F6C0B8-36C8-7845-B906-28AEC0FA325F}" srcOrd="1" destOrd="0" parTransId="{7E85AEF5-2BAD-8747-966B-F68B10283F32}" sibTransId="{4FE85F04-63DF-BB4F-A2A5-240615B7710D}"/>
    <dgm:cxn modelId="{2CAB4862-32B6-4B4D-A25D-6580CECB9782}" type="presOf" srcId="{C7960C0F-8799-E249-BEE8-954D23DC932C}" destId="{6BD566BC-E504-274A-90FB-BEF05B2BF845}" srcOrd="0" destOrd="0" presId="urn:microsoft.com/office/officeart/2008/layout/HalfCircleOrganizationChart"/>
    <dgm:cxn modelId="{F0267C20-4CDE-FD41-A4C1-FCEBE6992223}" type="presOf" srcId="{0B898B38-C562-5F4A-865B-52206C5AD0E7}" destId="{DB7D8B97-0DAE-7A45-81E2-CD717763FE1D}" srcOrd="0" destOrd="0" presId="urn:microsoft.com/office/officeart/2008/layout/HalfCircleOrganizationChart"/>
    <dgm:cxn modelId="{ADF5E80C-9A16-EE43-9055-8EFF91C3B246}" type="presOf" srcId="{89F65A59-56C3-B949-A760-9FE8981809E4}" destId="{40C476AD-7EFC-7743-818B-0577D2073E63}" srcOrd="0" destOrd="0" presId="urn:microsoft.com/office/officeart/2008/layout/HalfCircleOrganizationChart"/>
    <dgm:cxn modelId="{B46F588D-46ED-1B4D-B31E-DEBBD7F53337}" type="presOf" srcId="{057D8C8C-8AFA-FC4F-899B-D210B57BC3A4}" destId="{6A4BF0C8-BF61-4A4F-BCE7-4365A529E617}" srcOrd="1" destOrd="0" presId="urn:microsoft.com/office/officeart/2008/layout/HalfCircleOrganizationChart"/>
    <dgm:cxn modelId="{463FD512-8208-2E43-A2CE-AE62DAD0F504}" type="presOf" srcId="{AF51D64D-630B-754F-B525-C31F6D0BB822}" destId="{6205C2DB-E800-3742-9038-AA9D78E24935}" srcOrd="1" destOrd="0" presId="urn:microsoft.com/office/officeart/2008/layout/HalfCircleOrganizationChart"/>
    <dgm:cxn modelId="{775902D1-0812-064C-906D-73B279F96487}" type="presOf" srcId="{F475AA0C-7D12-A248-BE7C-82C2E2EB40A6}" destId="{5E7ADFA4-7B6A-DD45-BB97-748AE59050FA}" srcOrd="1" destOrd="0" presId="urn:microsoft.com/office/officeart/2008/layout/HalfCircleOrganizationChart"/>
    <dgm:cxn modelId="{0579D7CF-B438-1144-BE1E-40C37582D8AB}" type="presOf" srcId="{3D2646C6-E1F9-344B-B2DE-EA7A242DB4B5}" destId="{0B36B630-F6F8-D743-BF25-6E4DCA75C0A6}" srcOrd="0" destOrd="0" presId="urn:microsoft.com/office/officeart/2008/layout/HalfCircleOrganizationChart"/>
    <dgm:cxn modelId="{8A66ACB3-B88C-6D4C-A040-6AB17E527693}" type="presOf" srcId="{919A9A6C-68F7-5142-A639-6ABFCBD7A75F}" destId="{7FF55C1E-143D-0141-A7DD-698E607C79DA}" srcOrd="1" destOrd="0" presId="urn:microsoft.com/office/officeart/2008/layout/HalfCircleOrganizationChart"/>
    <dgm:cxn modelId="{019A0E32-5F3B-EA4F-8A3F-E07F79552783}" type="presOf" srcId="{3CB7B257-D376-F54A-89A4-02BB336F15F3}" destId="{E5CD438A-5740-E143-A91E-5123E139184C}" srcOrd="1" destOrd="0" presId="urn:microsoft.com/office/officeart/2008/layout/HalfCircleOrganizationChart"/>
    <dgm:cxn modelId="{86403B97-266C-C54F-A6AD-2DF301E4DF09}" type="presOf" srcId="{57748B0B-C142-BE4F-A10B-FE41FB0F86D2}" destId="{F6914D8E-6826-3C4E-A6F1-6E94A621EF35}" srcOrd="1" destOrd="0" presId="urn:microsoft.com/office/officeart/2008/layout/HalfCircleOrganizationChart"/>
    <dgm:cxn modelId="{2BAE573E-9045-1744-9906-43FEC03C2AA2}" type="presOf" srcId="{E3CFD7A5-5A3A-FA40-89D6-54EC676E89BC}" destId="{A0C27D1F-D267-1541-8D31-EC2D4BBD7D0E}" srcOrd="0" destOrd="0" presId="urn:microsoft.com/office/officeart/2008/layout/HalfCircleOrganizationChart"/>
    <dgm:cxn modelId="{9BD8BB9D-D323-C747-B778-DE0A880968F7}" type="presOf" srcId="{F5FE2E92-B811-A94F-981E-E3DCD9D433DB}" destId="{370B8AAF-C017-404F-AD13-463F94C71032}" srcOrd="1" destOrd="0" presId="urn:microsoft.com/office/officeart/2008/layout/HalfCircleOrganizationChart"/>
    <dgm:cxn modelId="{2EC00F93-BE8B-7847-AE0A-E9A1FA0A7B70}" type="presOf" srcId="{6C198FB9-0650-7548-BB80-420B6D9B160E}" destId="{5A129E06-6605-0143-A2D2-E04FE91D6F62}" srcOrd="1" destOrd="0" presId="urn:microsoft.com/office/officeart/2008/layout/HalfCircleOrganizationChart"/>
    <dgm:cxn modelId="{34D74A70-9C6B-5046-A860-8DABDB17973E}" type="presOf" srcId="{C1588191-6EA8-264A-9A54-AA8A8A62389B}" destId="{47A8EFEE-C818-E842-A3E1-33DFCF4CE251}" srcOrd="1" destOrd="0" presId="urn:microsoft.com/office/officeart/2008/layout/HalfCircleOrganizationChart"/>
    <dgm:cxn modelId="{255A2BF1-82ED-2E48-8F2D-5BFB7445554E}" type="presOf" srcId="{ABD2937A-0AC9-554E-844E-4C32448D5794}" destId="{66BCB623-60E6-2545-9119-6B9877B43224}" srcOrd="0" destOrd="0" presId="urn:microsoft.com/office/officeart/2008/layout/HalfCircleOrganizationChart"/>
    <dgm:cxn modelId="{C9C30BF4-E5A4-0848-B330-3D84BBFE1517}" srcId="{DC2A3B77-4F12-7B4E-A00E-8A899FE35AE6}" destId="{33CE3DFB-C06C-A546-B1C9-AB3EDCEF2392}" srcOrd="2" destOrd="0" parTransId="{2FEC24E9-5AC0-E24F-B7B6-9B097FB23957}" sibTransId="{1E302FB1-090B-EE45-B12B-CA8A2A3DF5DB}"/>
    <dgm:cxn modelId="{FABE70B4-B44B-9547-A21A-B8AE2A98F4C7}" type="presOf" srcId="{5E06F365-415D-3345-8774-75EFF8BE6C7F}" destId="{630A3076-92A4-C641-A5FD-7CE2C294689B}" srcOrd="0" destOrd="0" presId="urn:microsoft.com/office/officeart/2008/layout/HalfCircleOrganizationChart"/>
    <dgm:cxn modelId="{BBD339CC-2C36-FD4F-91A2-3972F781AD5A}" type="presOf" srcId="{58CEF49D-20DD-E242-A51F-F819CF16854E}" destId="{7E2D066C-E702-4F46-82E4-79AC2DB331B3}" srcOrd="0" destOrd="0" presId="urn:microsoft.com/office/officeart/2008/layout/HalfCircleOrganizationChart"/>
    <dgm:cxn modelId="{7F87FA4A-9D62-9A42-AACE-127C5B216F7D}" srcId="{71AD4474-90DE-C14D-9594-0D2B8503BC34}" destId="{58CEF49D-20DD-E242-A51F-F819CF16854E}" srcOrd="2" destOrd="0" parTransId="{A4337506-EE5E-0048-A67C-76C17418BD7D}" sibTransId="{B7093F23-12D8-0647-ABC9-9DC88E17467E}"/>
    <dgm:cxn modelId="{5EC4B1C8-1231-3645-8B6A-A09D9363184D}" type="presOf" srcId="{6AFAD5A1-54FE-2E41-91D6-DAE77AF04359}" destId="{9CA25AD3-EFD5-174E-8069-1ABB0F0F6274}" srcOrd="0" destOrd="0" presId="urn:microsoft.com/office/officeart/2008/layout/HalfCircleOrganizationChart"/>
    <dgm:cxn modelId="{F2C6BD42-DC3B-F047-A839-32E4E4C10C1B}" type="presOf" srcId="{6ABB457E-6110-4440-B980-BA31C612CCB4}" destId="{527EE7E1-DF8D-8E4B-80E1-1738BDF7DDA8}" srcOrd="1" destOrd="0" presId="urn:microsoft.com/office/officeart/2008/layout/HalfCircleOrganizationChart"/>
    <dgm:cxn modelId="{DD199DF7-2E09-3745-ABAA-696840A50022}" srcId="{4A1BD8E3-806A-6C4B-996A-E5110B16B249}" destId="{3F1DA39D-840A-1349-AE65-A94679D3F6CC}" srcOrd="2" destOrd="0" parTransId="{73F41648-1F1F-DB41-95DC-CB9D1F926CFF}" sibTransId="{2C4401FB-C2C6-3F41-853E-25D2B4D61C7D}"/>
    <dgm:cxn modelId="{E736E5FA-0269-2348-9F7B-1E667A4B8B87}" type="presOf" srcId="{BD10BB1C-DDD0-4349-AD66-4BC61B590D17}" destId="{4F695847-13F7-924E-B0B6-456C7CE5BBB7}" srcOrd="1" destOrd="0" presId="urn:microsoft.com/office/officeart/2008/layout/HalfCircleOrganizationChart"/>
    <dgm:cxn modelId="{767F8D17-BD17-AA4F-88F6-1FF3DD9CBAE3}" srcId="{C1588191-6EA8-264A-9A54-AA8A8A62389B}" destId="{D338D583-4CBB-9645-8603-B90F3B280B89}" srcOrd="2" destOrd="0" parTransId="{3C71D3D6-1F1C-6348-9482-03D8A392FA23}" sibTransId="{2BB2713D-3F01-FE46-B12F-2F52E9B9F590}"/>
    <dgm:cxn modelId="{2B86E854-1800-A041-A979-2B48996F4263}" type="presOf" srcId="{75159DEF-67D4-7D42-B7DA-1DA692F8A90E}" destId="{E25FB5E1-3F24-A947-BC9A-8A81D03A144D}" srcOrd="0" destOrd="0" presId="urn:microsoft.com/office/officeart/2008/layout/HalfCircleOrganizationChart"/>
    <dgm:cxn modelId="{2BA6375C-B2C1-BF45-8282-7E6470553F3A}" srcId="{874587BD-9722-1442-BAE2-A3D1E13D78A5}" destId="{2A3280DC-B1A0-D542-96DB-7DD25F5A2324}" srcOrd="2" destOrd="0" parTransId="{5BA6CA48-1301-8243-A314-1DEC8D0915FF}" sibTransId="{A189D8D8-1863-8549-9B5C-331B98DAE57F}"/>
    <dgm:cxn modelId="{563C48E4-5EC8-AE4D-964E-291015C03E87}" srcId="{9825E510-25FA-0647-8F97-2402D826F6FC}" destId="{E9094863-ED6B-9247-9315-890985CE1773}" srcOrd="0" destOrd="0" parTransId="{4185DC8B-951D-BA41-85C6-B4CC5840DBE6}" sibTransId="{37EACE63-8D73-DA4C-9336-5CC9BA291F09}"/>
    <dgm:cxn modelId="{DE9B3C36-56BC-404B-A9CF-49872B824BDF}" type="presOf" srcId="{81AF19F7-9870-E24D-A9E9-B70F14C3BA24}" destId="{DA25146C-A53D-4446-801A-15953795EF19}" srcOrd="0" destOrd="0" presId="urn:microsoft.com/office/officeart/2008/layout/HalfCircleOrganizationChart"/>
    <dgm:cxn modelId="{97AC3DF5-3406-D540-A065-4E8083F9E037}" srcId="{83AFE2B9-CF42-864E-9862-9D89B25C5E81}" destId="{EE228C55-8799-C849-9935-6F3E73B8239D}" srcOrd="0" destOrd="0" parTransId="{F83AA936-031B-594E-998B-9B7AB691FE95}" sibTransId="{92EF7D63-05ED-0745-AB79-6B1D1E00258E}"/>
    <dgm:cxn modelId="{ECFE1195-D354-564A-BD14-187B8BC23D8C}" type="presOf" srcId="{432174A1-F0D5-C54B-8036-A4539947DBD5}" destId="{FFC8B27C-5F1A-5343-838B-50E5E7A2E50B}" srcOrd="0" destOrd="0" presId="urn:microsoft.com/office/officeart/2008/layout/HalfCircleOrganizationChart"/>
    <dgm:cxn modelId="{E3005126-581D-E44D-A0F1-DE50DE7BAF0C}" type="presOf" srcId="{13CC7EBB-3CA6-DE48-B5C4-203103213D9A}" destId="{5DAA0E1F-E35A-3F41-98B9-6C22CC301386}" srcOrd="0" destOrd="0" presId="urn:microsoft.com/office/officeart/2008/layout/HalfCircleOrganizationChart"/>
    <dgm:cxn modelId="{C665E1E1-BE4D-EC49-9685-0954B5563EA2}" type="presOf" srcId="{D90E218C-266E-0D45-BEB0-CE70B33F2E81}" destId="{9ECB9B52-C0F4-E849-8300-CBA69A3E1B98}" srcOrd="0" destOrd="0" presId="urn:microsoft.com/office/officeart/2008/layout/HalfCircleOrganizationChart"/>
    <dgm:cxn modelId="{3F416E8B-66DD-164A-9F6A-C34759B90626}" srcId="{E9094863-ED6B-9247-9315-890985CE1773}" destId="{DD5B37F9-F264-2C4C-8D86-8837ED5E0BD5}" srcOrd="0" destOrd="0" parTransId="{56C4EC9A-912D-2042-BF08-AB68407C0103}" sibTransId="{CBA3BA95-84EB-B44E-9F67-20D85A100F55}"/>
    <dgm:cxn modelId="{461368F1-25D0-1540-A1F6-38C6EFDE2F18}" type="presOf" srcId="{4A1BD8E3-806A-6C4B-996A-E5110B16B249}" destId="{CE438D12-1B3B-A946-86FE-08FDB3AE407E}" srcOrd="0" destOrd="0" presId="urn:microsoft.com/office/officeart/2008/layout/HalfCircleOrganizationChart"/>
    <dgm:cxn modelId="{A7DDE221-0BDC-0247-81FE-04828B29F4C6}" type="presOf" srcId="{07C458D0-A312-C14E-BF24-6D91D6DB3D7F}" destId="{A58FF0B8-346C-C54C-B17B-195902136532}" srcOrd="0" destOrd="0" presId="urn:microsoft.com/office/officeart/2008/layout/HalfCircleOrganizationChart"/>
    <dgm:cxn modelId="{C1ACFCD0-2D75-8C44-9A5F-B10A712E2961}" type="presOf" srcId="{4EA10241-A278-CF4D-9381-9EAF7ED4363A}" destId="{25783E00-06E3-014F-949A-6DB4CA666ABA}" srcOrd="1" destOrd="0" presId="urn:microsoft.com/office/officeart/2008/layout/HalfCircleOrganizationChart"/>
    <dgm:cxn modelId="{D1B868AD-A991-894B-BE1C-8995CED41A98}" type="presOf" srcId="{58CEF49D-20DD-E242-A51F-F819CF16854E}" destId="{FA2B9A52-6C75-EC4A-A747-3BD3F835E158}" srcOrd="1" destOrd="0" presId="urn:microsoft.com/office/officeart/2008/layout/HalfCircleOrganizationChart"/>
    <dgm:cxn modelId="{490F9FFA-0D93-C440-85EA-544685584E61}" type="presOf" srcId="{0580709B-DEAA-0E45-83F7-E686F569CC24}" destId="{5E278A9C-6652-1E46-8022-5CEF3E733376}" srcOrd="1" destOrd="0" presId="urn:microsoft.com/office/officeart/2008/layout/HalfCircleOrganizationChart"/>
    <dgm:cxn modelId="{A23D1C32-CB7F-7F46-B471-843F8FF064D8}" type="presOf" srcId="{7E85AEF5-2BAD-8747-966B-F68B10283F32}" destId="{ED10333D-3F71-C043-9647-CF5D11BEFAF6}" srcOrd="0" destOrd="0" presId="urn:microsoft.com/office/officeart/2008/layout/HalfCircleOrganizationChart"/>
    <dgm:cxn modelId="{4F4E0076-3E33-F445-9A32-FEAAD09657EF}" type="presOf" srcId="{3DA81F27-A55A-3F4B-885E-C1702DFC65DC}" destId="{0BD5A0F8-684C-914F-A80E-38DD269B0B90}" srcOrd="0" destOrd="0" presId="urn:microsoft.com/office/officeart/2008/layout/HalfCircleOrganizationChart"/>
    <dgm:cxn modelId="{685E1E58-8382-1047-B541-4D7A049268C7}" srcId="{3A4DD44D-186B-9342-80B7-EB9638A59E53}" destId="{E2CC15A5-2258-6947-8F04-DD42BF91875A}" srcOrd="1" destOrd="0" parTransId="{24E525B1-EA01-B548-AA6C-9BCED5DB5F3E}" sibTransId="{B70D5FDF-5F9B-2747-808A-B164A057FA6D}"/>
    <dgm:cxn modelId="{9D7C27FC-D47D-AC48-AED1-A0B91E9FB41B}" srcId="{874587BD-9722-1442-BAE2-A3D1E13D78A5}" destId="{DB75E3A4-7800-804D-A2EA-5596DAD36557}" srcOrd="1" destOrd="0" parTransId="{7FBD6A7D-12F0-914F-B5AF-884FE088CC4D}" sibTransId="{B2DBE4E1-B741-EC43-8B8B-21841E5C33D2}"/>
    <dgm:cxn modelId="{17EBA0AE-40FC-D14C-AD67-9E9967FC94B4}" srcId="{58CEF49D-20DD-E242-A51F-F819CF16854E}" destId="{9825E510-25FA-0647-8F97-2402D826F6FC}" srcOrd="1" destOrd="0" parTransId="{AE4406C3-C0FF-ED45-945A-7A48702ACFF0}" sibTransId="{C6067ADC-36CF-E44D-8EBC-B5F19DA59389}"/>
    <dgm:cxn modelId="{F21A0904-B0B6-ED45-B86A-295EC704D5A9}" type="presOf" srcId="{D55BF425-5781-D14E-94F8-F6A6A1E48E36}" destId="{0C38D70B-591C-D64A-AE2D-308B6F82B57E}" srcOrd="0" destOrd="0" presId="urn:microsoft.com/office/officeart/2008/layout/HalfCircleOrganizationChart"/>
    <dgm:cxn modelId="{A46A7663-7AEF-DF47-8D34-44A858196998}" type="presOf" srcId="{56C4EC9A-912D-2042-BF08-AB68407C0103}" destId="{AEA1E8B4-FBFA-8242-AF57-AC970F8268D9}" srcOrd="0" destOrd="0" presId="urn:microsoft.com/office/officeart/2008/layout/HalfCircleOrganizationChart"/>
    <dgm:cxn modelId="{90244941-E17A-6D4B-92C5-9AFCA4D3D9D9}" type="presOf" srcId="{67A5E0DD-588D-FB40-90D6-78C6D7D27436}" destId="{B0C65B41-98B7-1D48-B9AB-34CAB2AE4A44}" srcOrd="1" destOrd="0" presId="urn:microsoft.com/office/officeart/2008/layout/HalfCircleOrganizationChart"/>
    <dgm:cxn modelId="{F2BB9CF2-1028-5C47-A35E-CB709DDE3A71}" type="presOf" srcId="{25D0FCE7-F922-1D47-8DC9-654624E5FFF6}" destId="{74EDD514-A813-EF4C-8772-A7FA3A2B6B06}" srcOrd="0" destOrd="0" presId="urn:microsoft.com/office/officeart/2008/layout/HalfCircleOrganizationChart"/>
    <dgm:cxn modelId="{04BDDC68-C605-4841-83D6-E86C3669E2A9}" srcId="{AF51D64D-630B-754F-B525-C31F6D0BB822}" destId="{F7C404CA-1FA5-9F46-ABAF-F2C0D107AE3C}" srcOrd="0" destOrd="0" parTransId="{5E33EE21-6CF4-7744-A4D4-9143A45725CF}" sibTransId="{AE74386A-0591-C242-9CA8-39684023F5C8}"/>
    <dgm:cxn modelId="{239F592A-C7D9-0044-9F02-955D5EC11638}" type="presOf" srcId="{ABD2937A-0AC9-554E-844E-4C32448D5794}" destId="{7EA220ED-26A5-0F42-B2BE-E93E00EC9E9E}" srcOrd="1" destOrd="0" presId="urn:microsoft.com/office/officeart/2008/layout/HalfCircleOrganizationChart"/>
    <dgm:cxn modelId="{C185F3C2-E392-324D-8F18-81E93880327E}" srcId="{3A4DD44D-186B-9342-80B7-EB9638A59E53}" destId="{C86FA1B1-F69F-C545-A13B-126A4507FE80}" srcOrd="0" destOrd="0" parTransId="{1DB2D3A0-CBA4-ED48-B082-71482248AA89}" sibTransId="{A313ADC9-8AA4-8E4D-A10E-31FA1BE4E4A6}"/>
    <dgm:cxn modelId="{BC0DA677-945F-CC43-BF77-D2426605CBB7}" type="presOf" srcId="{32B35ECD-B9C1-5B47-BFE3-29E45957ED69}" destId="{5921B633-C0EF-5B4F-9D07-31E6CB83EB49}" srcOrd="0" destOrd="0" presId="urn:microsoft.com/office/officeart/2008/layout/HalfCircleOrganizationChart"/>
    <dgm:cxn modelId="{0ED3648D-F85C-2E4F-AB62-F0429F40503C}" type="presOf" srcId="{90EA7DE2-C7CB-B841-AFED-C80B65E7BB24}" destId="{C45B2B24-963C-0848-9AD8-102741E5130F}" srcOrd="0" destOrd="0" presId="urn:microsoft.com/office/officeart/2008/layout/HalfCircleOrganizationChart"/>
    <dgm:cxn modelId="{F4199864-A852-2F48-A217-8330051C5CCF}" srcId="{3F34B1C7-3858-7743-B303-8CBC5A9BB75A}" destId="{0624920B-BF71-E345-AA30-FB40DE5FAF1C}" srcOrd="1" destOrd="0" parTransId="{CAC6E0D4-FDB6-9241-84DD-3B6624642704}" sibTransId="{6DD86C9C-1DA5-C54C-B923-2AC9B7C6B6DC}"/>
    <dgm:cxn modelId="{27437A43-9CEA-024C-A1A1-77E026B0B5C5}" type="presOf" srcId="{81AF19F7-9870-E24D-A9E9-B70F14C3BA24}" destId="{CB949515-F4AD-E942-9746-4988EA432C12}" srcOrd="1" destOrd="0" presId="urn:microsoft.com/office/officeart/2008/layout/HalfCircleOrganizationChart"/>
    <dgm:cxn modelId="{AB989F91-5C73-2940-BC3D-E66178DF66D6}" srcId="{5BAA83D1-5D04-F843-93CA-7681264A3460}" destId="{F09A7255-14D1-FE43-AAA4-C82F4FB12135}" srcOrd="0" destOrd="0" parTransId="{0F04D290-D416-6743-B0A0-B051B0D3D1C1}" sibTransId="{BA3CBAB5-21CA-854F-9626-7C3F92D330D4}"/>
    <dgm:cxn modelId="{FBFCE52F-E08E-F94B-B6D1-F9093FE4CE8C}" type="presOf" srcId="{78F09DF1-B44D-1341-8C31-916DD692E5CD}" destId="{9D2AA5E0-872F-0C4F-A2FC-F8A53F947C23}" srcOrd="1" destOrd="0" presId="urn:microsoft.com/office/officeart/2008/layout/HalfCircleOrganizationChart"/>
    <dgm:cxn modelId="{E1FC8DD6-238B-8D45-B299-3CFF13F6D2B8}" srcId="{0580709B-DEAA-0E45-83F7-E686F569CC24}" destId="{568DE10E-661D-1E48-81D1-51E407EE2401}" srcOrd="1" destOrd="0" parTransId="{3CFA6683-81DA-7A4A-8301-0C39EDC220F1}" sibTransId="{AE9A6F43-712B-3D47-B05E-E63A9C96BB63}"/>
    <dgm:cxn modelId="{BCBC251A-F36F-2D48-B536-236CE3B60E98}" type="presOf" srcId="{3578B1DD-6297-3C47-B523-B386754F1E8A}" destId="{2B3C9336-714D-0D4B-8334-FAECE90E34DE}" srcOrd="0" destOrd="0" presId="urn:microsoft.com/office/officeart/2008/layout/HalfCircleOrganizationChart"/>
    <dgm:cxn modelId="{3E7FDCFB-12E8-E844-8A19-BEF25812E040}" type="presOf" srcId="{5AD62E65-87E5-1845-9A3A-849393056AA7}" destId="{A4A5D324-B643-774B-9644-FBEACFA9A486}" srcOrd="0" destOrd="0" presId="urn:microsoft.com/office/officeart/2008/layout/HalfCircleOrganizationChart"/>
    <dgm:cxn modelId="{A063FE2E-D89C-A74C-BACD-9E877D9008B4}" type="presOf" srcId="{3A4DD44D-186B-9342-80B7-EB9638A59E53}" destId="{B4A02098-A2BD-2444-9657-8EEC9E88BEE4}" srcOrd="1" destOrd="0" presId="urn:microsoft.com/office/officeart/2008/layout/HalfCircleOrganizationChart"/>
    <dgm:cxn modelId="{66A2C959-4FCF-6E4F-973B-089BE48D9EB1}" type="presOf" srcId="{DD5B37F9-F264-2C4C-8D86-8837ED5E0BD5}" destId="{355A638C-4982-DA42-A0FF-ED17917A7D06}" srcOrd="1" destOrd="0" presId="urn:microsoft.com/office/officeart/2008/layout/HalfCircleOrganizationChart"/>
    <dgm:cxn modelId="{038799F5-3364-9A47-A659-1D9C0F7E563C}" type="presOf" srcId="{3F34B1C7-3858-7743-B303-8CBC5A9BB75A}" destId="{801C20CD-D97F-F44E-A3CE-5A3058DE66D3}" srcOrd="0" destOrd="0" presId="urn:microsoft.com/office/officeart/2008/layout/HalfCircleOrganizationChart"/>
    <dgm:cxn modelId="{4DD21AB2-92D2-0342-935F-C614377C7586}" type="presOf" srcId="{6ABB457E-6110-4440-B980-BA31C612CCB4}" destId="{BB7BF902-C58F-D54B-9B5E-67430205D6BA}" srcOrd="0" destOrd="0" presId="urn:microsoft.com/office/officeart/2008/layout/HalfCircleOrganizationChart"/>
    <dgm:cxn modelId="{E635E57A-7F93-534B-A2FE-81BAFA77C2D6}" type="presOf" srcId="{1CF9DF23-9CE6-A142-914C-30A8BCCD43A9}" destId="{E387E97A-0FE7-0E47-942F-75C6EAD5EE75}" srcOrd="0" destOrd="0" presId="urn:microsoft.com/office/officeart/2008/layout/HalfCircleOrganizationChart"/>
    <dgm:cxn modelId="{CCF44168-88FE-A048-92FF-0CFF32C404AE}" srcId="{3C78385E-8272-0647-9F55-6B217894294C}" destId="{0027D750-CE00-AD46-9EE1-D5E3FF0AF14C}" srcOrd="1" destOrd="0" parTransId="{BE652F4F-D8A0-6B48-87CE-371FABA89E37}" sibTransId="{68DCA3AF-BAD8-1A42-8243-E1F7DC99EFD3}"/>
    <dgm:cxn modelId="{096B24B9-413D-594C-9953-E269500CE7E0}" type="presOf" srcId="{0027D750-CE00-AD46-9EE1-D5E3FF0AF14C}" destId="{40303F0E-D30E-2443-8CCB-4B7B801129D8}" srcOrd="1" destOrd="0" presId="urn:microsoft.com/office/officeart/2008/layout/HalfCircleOrganizationChart"/>
    <dgm:cxn modelId="{ADA29525-238A-134C-B428-57B385655EB8}" srcId="{253F0849-F669-5840-96CB-0FCC0C9DA82E}" destId="{27A5DAB9-5B97-0142-A9A6-5AE3E62A31C0}" srcOrd="1" destOrd="0" parTransId="{19BAE595-4E3E-0641-9557-7A6B04C050B2}" sibTransId="{0732C4C2-BAEA-7D43-B0AF-8FA8FB5225C7}"/>
    <dgm:cxn modelId="{163E4B52-8D31-E441-B0DD-69C67B465DFB}" type="presOf" srcId="{4BCB64E8-4DA1-F748-A27B-B5C4353A869A}" destId="{CBDBEED9-9AAB-A543-A5F9-2D5C76ACC5E7}" srcOrd="1" destOrd="0" presId="urn:microsoft.com/office/officeart/2008/layout/HalfCircleOrganizationChart"/>
    <dgm:cxn modelId="{DB243D77-7749-474F-96E1-DD8C15E6CDD0}" type="presOf" srcId="{1D021DE0-FF9C-6645-84D9-58D0FFC5E247}" destId="{5CA3712C-925A-E04D-893E-F646EC7CCCA8}" srcOrd="1" destOrd="0" presId="urn:microsoft.com/office/officeart/2008/layout/HalfCircleOrganizationChart"/>
    <dgm:cxn modelId="{3F0D31D8-9950-C640-BFF0-76FFA4A8496E}" type="presOf" srcId="{71AD4474-90DE-C14D-9594-0D2B8503BC34}" destId="{1C34BA3F-C8B0-AC4E-AD1E-F7588345DFD9}" srcOrd="1" destOrd="0" presId="urn:microsoft.com/office/officeart/2008/layout/HalfCircleOrganizationChart"/>
    <dgm:cxn modelId="{30FB0498-53D8-AF42-AD53-2B3CDBDBA15B}" srcId="{A42AB685-3246-FD41-A2FA-62BA99CB85C5}" destId="{BD10BB1C-DDD0-4349-AD66-4BC61B590D17}" srcOrd="2" destOrd="0" parTransId="{74868FA3-A188-194C-BDB3-5EAF2B584577}" sibTransId="{B3E7C847-4975-9B4C-9292-80E5ECDC8072}"/>
    <dgm:cxn modelId="{7A4D69F1-0B7C-6B47-89F6-FFA612762898}" type="presOf" srcId="{DB75E3A4-7800-804D-A2EA-5596DAD36557}" destId="{485C6B2A-0CC3-0143-8A05-48428BD7B564}" srcOrd="0" destOrd="0" presId="urn:microsoft.com/office/officeart/2008/layout/HalfCircleOrganizationChart"/>
    <dgm:cxn modelId="{9BDBC8BA-42CD-334B-92B6-7F8C574E3601}" srcId="{C1588191-6EA8-264A-9A54-AA8A8A62389B}" destId="{4BCB64E8-4DA1-F748-A27B-B5C4353A869A}" srcOrd="1" destOrd="0" parTransId="{A9FDE47F-FBD7-E740-9ADA-49D43999C946}" sibTransId="{C250EB12-F076-AF48-96B5-6A65FB423CED}"/>
    <dgm:cxn modelId="{B50F45F1-865F-3D48-A219-7759A8432AF2}" type="presParOf" srcId="{EF6BBB95-BF20-B84E-8E27-B141756387DB}" destId="{AE14C11C-5212-D741-AE04-0ABB674B1EB4}" srcOrd="0" destOrd="0" presId="urn:microsoft.com/office/officeart/2008/layout/HalfCircleOrganizationChart"/>
    <dgm:cxn modelId="{34DE98F5-A4AD-1048-9713-5BAB184B84C6}" type="presParOf" srcId="{AE14C11C-5212-D741-AE04-0ABB674B1EB4}" destId="{4EC3CEAD-B07E-6844-8AEE-8C7F0658738B}" srcOrd="0" destOrd="0" presId="urn:microsoft.com/office/officeart/2008/layout/HalfCircleOrganizationChart"/>
    <dgm:cxn modelId="{81B39E32-BDAE-F043-966D-80F5BB23FFD8}" type="presParOf" srcId="{4EC3CEAD-B07E-6844-8AEE-8C7F0658738B}" destId="{37E565E0-41B6-2848-BFC3-CDBF0328F512}" srcOrd="0" destOrd="0" presId="urn:microsoft.com/office/officeart/2008/layout/HalfCircleOrganizationChart"/>
    <dgm:cxn modelId="{C75116F2-493D-B645-872E-827AE7B40076}" type="presParOf" srcId="{4EC3CEAD-B07E-6844-8AEE-8C7F0658738B}" destId="{A421184A-71DA-5C48-9C78-22BDCABA5E73}" srcOrd="1" destOrd="0" presId="urn:microsoft.com/office/officeart/2008/layout/HalfCircleOrganizationChart"/>
    <dgm:cxn modelId="{50EA1E40-4E11-8E43-91AE-272C4BD8974A}" type="presParOf" srcId="{4EC3CEAD-B07E-6844-8AEE-8C7F0658738B}" destId="{92EB6122-E730-0240-9646-9918C00851F6}" srcOrd="2" destOrd="0" presId="urn:microsoft.com/office/officeart/2008/layout/HalfCircleOrganizationChart"/>
    <dgm:cxn modelId="{64F69C3B-2837-4D47-BD67-38052DFBD960}" type="presParOf" srcId="{4EC3CEAD-B07E-6844-8AEE-8C7F0658738B}" destId="{1C34BA3F-C8B0-AC4E-AD1E-F7588345DFD9}" srcOrd="3" destOrd="0" presId="urn:microsoft.com/office/officeart/2008/layout/HalfCircleOrganizationChart"/>
    <dgm:cxn modelId="{4C61FC08-B734-D24B-892B-D7AEBE23EABE}" type="presParOf" srcId="{AE14C11C-5212-D741-AE04-0ABB674B1EB4}" destId="{E3CEBED6-49A2-FA4A-AD48-76F6A40330DC}" srcOrd="1" destOrd="0" presId="urn:microsoft.com/office/officeart/2008/layout/HalfCircleOrganizationChart"/>
    <dgm:cxn modelId="{8BD6C8B8-0944-984B-8327-EC56E5EF3290}" type="presParOf" srcId="{E3CEBED6-49A2-FA4A-AD48-76F6A40330DC}" destId="{8848241F-B58F-5D46-92CE-31C3E89C587D}" srcOrd="0" destOrd="0" presId="urn:microsoft.com/office/officeart/2008/layout/HalfCircleOrganizationChart"/>
    <dgm:cxn modelId="{193146FA-3DA8-CB48-8E3F-7CB6F02CFB48}" type="presParOf" srcId="{E3CEBED6-49A2-FA4A-AD48-76F6A40330DC}" destId="{9370AEA2-11B4-9B4F-B9BA-DA6B5F21462B}" srcOrd="1" destOrd="0" presId="urn:microsoft.com/office/officeart/2008/layout/HalfCircleOrganizationChart"/>
    <dgm:cxn modelId="{3684C4BC-3972-BC41-B091-AFB9B72C6FE5}" type="presParOf" srcId="{9370AEA2-11B4-9B4F-B9BA-DA6B5F21462B}" destId="{A2DCE3C0-2921-6E4F-B86E-94B9A3DD3C6C}" srcOrd="0" destOrd="0" presId="urn:microsoft.com/office/officeart/2008/layout/HalfCircleOrganizationChart"/>
    <dgm:cxn modelId="{90B899FF-96D6-7E4F-8815-220EDFBB2B2B}" type="presParOf" srcId="{A2DCE3C0-2921-6E4F-B86E-94B9A3DD3C6C}" destId="{8FC68C2A-351B-5545-B50E-C781CFE1E939}" srcOrd="0" destOrd="0" presId="urn:microsoft.com/office/officeart/2008/layout/HalfCircleOrganizationChart"/>
    <dgm:cxn modelId="{BF1A2C9C-C14B-264B-8839-5A2BFB117582}" type="presParOf" srcId="{A2DCE3C0-2921-6E4F-B86E-94B9A3DD3C6C}" destId="{7E01C983-2AB2-1543-9DF7-015F533373F7}" srcOrd="1" destOrd="0" presId="urn:microsoft.com/office/officeart/2008/layout/HalfCircleOrganizationChart"/>
    <dgm:cxn modelId="{7E0203E6-33B9-A648-807D-9C6D5087966B}" type="presParOf" srcId="{A2DCE3C0-2921-6E4F-B86E-94B9A3DD3C6C}" destId="{17855EE8-FBC3-6A48-941B-46BF16C19978}" srcOrd="2" destOrd="0" presId="urn:microsoft.com/office/officeart/2008/layout/HalfCircleOrganizationChart"/>
    <dgm:cxn modelId="{F5C81CD9-0C0E-8E48-8763-CB6BCF1C694A}" type="presParOf" srcId="{A2DCE3C0-2921-6E4F-B86E-94B9A3DD3C6C}" destId="{0317D0FB-0C44-8340-8347-BAC899F3027D}" srcOrd="3" destOrd="0" presId="urn:microsoft.com/office/officeart/2008/layout/HalfCircleOrganizationChart"/>
    <dgm:cxn modelId="{79C648B9-7364-BB45-8509-64D9BF637AB2}" type="presParOf" srcId="{9370AEA2-11B4-9B4F-B9BA-DA6B5F21462B}" destId="{404A0898-3CEE-004F-ADFE-087FAC34CEFD}" srcOrd="1" destOrd="0" presId="urn:microsoft.com/office/officeart/2008/layout/HalfCircleOrganizationChart"/>
    <dgm:cxn modelId="{5B19F03A-5604-2C46-B1F6-325AE6234C7D}" type="presParOf" srcId="{404A0898-3CEE-004F-ADFE-087FAC34CEFD}" destId="{020BF4DF-4759-A645-9081-D705569EDD9B}" srcOrd="0" destOrd="0" presId="urn:microsoft.com/office/officeart/2008/layout/HalfCircleOrganizationChart"/>
    <dgm:cxn modelId="{D99DD1F6-08B3-F546-973D-354D8AB4BF77}" type="presParOf" srcId="{404A0898-3CEE-004F-ADFE-087FAC34CEFD}" destId="{F24E3AE9-BC88-9A48-8CB6-143B4957AF18}" srcOrd="1" destOrd="0" presId="urn:microsoft.com/office/officeart/2008/layout/HalfCircleOrganizationChart"/>
    <dgm:cxn modelId="{AC70BB60-6151-864F-B9A1-013F05B5152A}" type="presParOf" srcId="{F24E3AE9-BC88-9A48-8CB6-143B4957AF18}" destId="{3BA78B18-DD83-4444-927D-EAF02AE7DEF8}" srcOrd="0" destOrd="0" presId="urn:microsoft.com/office/officeart/2008/layout/HalfCircleOrganizationChart"/>
    <dgm:cxn modelId="{B8C238BD-BE0E-0E49-8074-77F794C2AAE1}" type="presParOf" srcId="{3BA78B18-DD83-4444-927D-EAF02AE7DEF8}" destId="{A71C07C7-51B9-7F47-BBFD-B6FA7A874335}" srcOrd="0" destOrd="0" presId="urn:microsoft.com/office/officeart/2008/layout/HalfCircleOrganizationChart"/>
    <dgm:cxn modelId="{0874AC44-1344-6D43-84D2-189F8270C999}" type="presParOf" srcId="{3BA78B18-DD83-4444-927D-EAF02AE7DEF8}" destId="{917E60A7-0853-7747-82C1-D0973356F8EF}" srcOrd="1" destOrd="0" presId="urn:microsoft.com/office/officeart/2008/layout/HalfCircleOrganizationChart"/>
    <dgm:cxn modelId="{B1EE6EC7-B591-B84B-82F9-9020A0D9D21D}" type="presParOf" srcId="{3BA78B18-DD83-4444-927D-EAF02AE7DEF8}" destId="{A8B45FBF-BAC4-0740-AD49-3D43024029BE}" srcOrd="2" destOrd="0" presId="urn:microsoft.com/office/officeart/2008/layout/HalfCircleOrganizationChart"/>
    <dgm:cxn modelId="{F59DABCB-9C68-D141-A350-3D736EC8EEF3}" type="presParOf" srcId="{3BA78B18-DD83-4444-927D-EAF02AE7DEF8}" destId="{74FE1645-F03D-CE42-8092-C7364C24F2E2}" srcOrd="3" destOrd="0" presId="urn:microsoft.com/office/officeart/2008/layout/HalfCircleOrganizationChart"/>
    <dgm:cxn modelId="{0AB03B85-F519-804A-853D-E99DE2A78D69}" type="presParOf" srcId="{F24E3AE9-BC88-9A48-8CB6-143B4957AF18}" destId="{5E92FED7-3C77-6C4D-AF35-AD808EAE514F}" srcOrd="1" destOrd="0" presId="urn:microsoft.com/office/officeart/2008/layout/HalfCircleOrganizationChart"/>
    <dgm:cxn modelId="{57B94853-F918-434D-85FB-25EE219526B0}" type="presParOf" srcId="{5E92FED7-3C77-6C4D-AF35-AD808EAE514F}" destId="{F5F91B99-4E02-0140-A7F4-3C5E86A0AEEB}" srcOrd="0" destOrd="0" presId="urn:microsoft.com/office/officeart/2008/layout/HalfCircleOrganizationChart"/>
    <dgm:cxn modelId="{F32CF26F-C0EB-3E4F-99D8-3C5EAB778CDE}" type="presParOf" srcId="{5E92FED7-3C77-6C4D-AF35-AD808EAE514F}" destId="{1D86E365-C328-B242-B96F-21176194AC79}" srcOrd="1" destOrd="0" presId="urn:microsoft.com/office/officeart/2008/layout/HalfCircleOrganizationChart"/>
    <dgm:cxn modelId="{0888E845-C091-2444-A560-ED533B4CF85D}" type="presParOf" srcId="{1D86E365-C328-B242-B96F-21176194AC79}" destId="{137E1268-DB74-F54A-8CB7-A6B0725E5CC5}" srcOrd="0" destOrd="0" presId="urn:microsoft.com/office/officeart/2008/layout/HalfCircleOrganizationChart"/>
    <dgm:cxn modelId="{F74C3BDA-0A3D-EE4C-8AD0-FF1CE9BA1D1F}" type="presParOf" srcId="{137E1268-DB74-F54A-8CB7-A6B0725E5CC5}" destId="{81FAB283-1002-6F49-AFA7-6B33FACDAA94}" srcOrd="0" destOrd="0" presId="urn:microsoft.com/office/officeart/2008/layout/HalfCircleOrganizationChart"/>
    <dgm:cxn modelId="{D05CEF4B-3B87-904E-8117-E1581073F64B}" type="presParOf" srcId="{137E1268-DB74-F54A-8CB7-A6B0725E5CC5}" destId="{802A3F2C-5F2C-7C42-A95E-75D054F35432}" srcOrd="1" destOrd="0" presId="urn:microsoft.com/office/officeart/2008/layout/HalfCircleOrganizationChart"/>
    <dgm:cxn modelId="{39AAF56A-2A72-2240-AC39-94A1724221C5}" type="presParOf" srcId="{137E1268-DB74-F54A-8CB7-A6B0725E5CC5}" destId="{4A4F8865-0D5F-2F42-A34F-13D86085489A}" srcOrd="2" destOrd="0" presId="urn:microsoft.com/office/officeart/2008/layout/HalfCircleOrganizationChart"/>
    <dgm:cxn modelId="{756907AD-EDEE-0545-90AB-5679EBC7A0B0}" type="presParOf" srcId="{137E1268-DB74-F54A-8CB7-A6B0725E5CC5}" destId="{8DBB9EF0-AEC7-9242-88BC-5A177A48DD77}" srcOrd="3" destOrd="0" presId="urn:microsoft.com/office/officeart/2008/layout/HalfCircleOrganizationChart"/>
    <dgm:cxn modelId="{ADF757C5-9AD7-A945-830B-F4C01EA9F0DA}" type="presParOf" srcId="{1D86E365-C328-B242-B96F-21176194AC79}" destId="{ADD5B5C8-5914-834A-9D4C-29A899AA56E7}" srcOrd="1" destOrd="0" presId="urn:microsoft.com/office/officeart/2008/layout/HalfCircleOrganizationChart"/>
    <dgm:cxn modelId="{C3B2B39C-646C-F44F-A4D9-141CB031DFF2}" type="presParOf" srcId="{ADD5B5C8-5914-834A-9D4C-29A899AA56E7}" destId="{93959693-27F4-804A-BE8E-DECEF48E754D}" srcOrd="0" destOrd="0" presId="urn:microsoft.com/office/officeart/2008/layout/HalfCircleOrganizationChart"/>
    <dgm:cxn modelId="{11A27A27-F7E9-8646-BA67-9A01F39D9ACA}" type="presParOf" srcId="{ADD5B5C8-5914-834A-9D4C-29A899AA56E7}" destId="{78B4AFEC-40A5-F84A-9E25-E04FE6777DAC}" srcOrd="1" destOrd="0" presId="urn:microsoft.com/office/officeart/2008/layout/HalfCircleOrganizationChart"/>
    <dgm:cxn modelId="{9C4C75C5-170D-3241-9197-1FC95F6340C4}" type="presParOf" srcId="{78B4AFEC-40A5-F84A-9E25-E04FE6777DAC}" destId="{1959CA5E-E952-5A4D-A39E-E282BFC14C41}" srcOrd="0" destOrd="0" presId="urn:microsoft.com/office/officeart/2008/layout/HalfCircleOrganizationChart"/>
    <dgm:cxn modelId="{AB829F61-B9AB-5242-96AD-1AB66EC13945}" type="presParOf" srcId="{1959CA5E-E952-5A4D-A39E-E282BFC14C41}" destId="{DA25146C-A53D-4446-801A-15953795EF19}" srcOrd="0" destOrd="0" presId="urn:microsoft.com/office/officeart/2008/layout/HalfCircleOrganizationChart"/>
    <dgm:cxn modelId="{077D3201-D244-F348-8B04-8D22B81C5281}" type="presParOf" srcId="{1959CA5E-E952-5A4D-A39E-E282BFC14C41}" destId="{7BBFFDF5-8D05-FB47-A190-37266983517F}" srcOrd="1" destOrd="0" presId="urn:microsoft.com/office/officeart/2008/layout/HalfCircleOrganizationChart"/>
    <dgm:cxn modelId="{F080D933-5E7B-924A-8633-DBC7992770AD}" type="presParOf" srcId="{1959CA5E-E952-5A4D-A39E-E282BFC14C41}" destId="{E53DD38D-5A1A-3C41-8E6B-C0B0F220A5A6}" srcOrd="2" destOrd="0" presId="urn:microsoft.com/office/officeart/2008/layout/HalfCircleOrganizationChart"/>
    <dgm:cxn modelId="{004C9C68-9627-444C-BC21-A5E74FC4FFB2}" type="presParOf" srcId="{1959CA5E-E952-5A4D-A39E-E282BFC14C41}" destId="{CB949515-F4AD-E942-9746-4988EA432C12}" srcOrd="3" destOrd="0" presId="urn:microsoft.com/office/officeart/2008/layout/HalfCircleOrganizationChart"/>
    <dgm:cxn modelId="{E6F8AFDD-A224-CD46-B442-D92FB2406EC2}" type="presParOf" srcId="{78B4AFEC-40A5-F84A-9E25-E04FE6777DAC}" destId="{2F0A986D-A5FE-3B49-8B9F-C978B3D218C0}" srcOrd="1" destOrd="0" presId="urn:microsoft.com/office/officeart/2008/layout/HalfCircleOrganizationChart"/>
    <dgm:cxn modelId="{9CCE6625-6331-3849-825F-91C825251139}" type="presParOf" srcId="{78B4AFEC-40A5-F84A-9E25-E04FE6777DAC}" destId="{53D041C3-2B33-7844-B99E-15F255CBAE68}" srcOrd="2" destOrd="0" presId="urn:microsoft.com/office/officeart/2008/layout/HalfCircleOrganizationChart"/>
    <dgm:cxn modelId="{2FC2AD21-099B-EA49-82D0-DFF481B2B5EF}" type="presParOf" srcId="{1D86E365-C328-B242-B96F-21176194AC79}" destId="{991603B9-0DE5-194C-B2B3-31B43DD4729C}" srcOrd="2" destOrd="0" presId="urn:microsoft.com/office/officeart/2008/layout/HalfCircleOrganizationChart"/>
    <dgm:cxn modelId="{55B6D062-01C9-9F43-B1A4-F3D6932082A8}" type="presParOf" srcId="{5E92FED7-3C77-6C4D-AF35-AD808EAE514F}" destId="{0EC98A99-94FD-4148-B975-8B24AC667A88}" srcOrd="2" destOrd="0" presId="urn:microsoft.com/office/officeart/2008/layout/HalfCircleOrganizationChart"/>
    <dgm:cxn modelId="{04FC0AD3-7DCF-364E-87AC-01919778A861}" type="presParOf" srcId="{5E92FED7-3C77-6C4D-AF35-AD808EAE514F}" destId="{08200AD9-40D6-DE4A-A1AC-6A182DCD65BD}" srcOrd="3" destOrd="0" presId="urn:microsoft.com/office/officeart/2008/layout/HalfCircleOrganizationChart"/>
    <dgm:cxn modelId="{1F11F803-C2AE-EC4E-A5BA-8F241A40E654}" type="presParOf" srcId="{08200AD9-40D6-DE4A-A1AC-6A182DCD65BD}" destId="{45EF9806-36A5-E641-ACD8-967E43753D13}" srcOrd="0" destOrd="0" presId="urn:microsoft.com/office/officeart/2008/layout/HalfCircleOrganizationChart"/>
    <dgm:cxn modelId="{C78830B6-92AC-524F-9667-9145A4133D8F}" type="presParOf" srcId="{45EF9806-36A5-E641-ACD8-967E43753D13}" destId="{A968B958-B4EF-1540-B7AC-E2BE16F19E28}" srcOrd="0" destOrd="0" presId="urn:microsoft.com/office/officeart/2008/layout/HalfCircleOrganizationChart"/>
    <dgm:cxn modelId="{43B15304-EA94-7F47-ADB1-7906FE13EEA3}" type="presParOf" srcId="{45EF9806-36A5-E641-ACD8-967E43753D13}" destId="{DA26804F-3145-054E-8956-B9470AEA3F16}" srcOrd="1" destOrd="0" presId="urn:microsoft.com/office/officeart/2008/layout/HalfCircleOrganizationChart"/>
    <dgm:cxn modelId="{6C3B678A-EEAD-0D47-B41E-6F0883D94428}" type="presParOf" srcId="{45EF9806-36A5-E641-ACD8-967E43753D13}" destId="{3A62FB1B-3E40-C14C-B417-D30FE3485739}" srcOrd="2" destOrd="0" presId="urn:microsoft.com/office/officeart/2008/layout/HalfCircleOrganizationChart"/>
    <dgm:cxn modelId="{E39CC797-5F29-5A4B-9A4C-2303EC3391DD}" type="presParOf" srcId="{45EF9806-36A5-E641-ACD8-967E43753D13}" destId="{D1CE8543-BAC2-A345-8533-D9CF8AEF3C34}" srcOrd="3" destOrd="0" presId="urn:microsoft.com/office/officeart/2008/layout/HalfCircleOrganizationChart"/>
    <dgm:cxn modelId="{5C75D82D-32CB-024F-B7A5-B042F353873C}" type="presParOf" srcId="{08200AD9-40D6-DE4A-A1AC-6A182DCD65BD}" destId="{5BFF65BF-1EE5-724B-9C9C-39A1C0D951FF}" srcOrd="1" destOrd="0" presId="urn:microsoft.com/office/officeart/2008/layout/HalfCircleOrganizationChart"/>
    <dgm:cxn modelId="{7C3D52F2-35D9-D141-989B-BD66477E96FF}" type="presParOf" srcId="{5BFF65BF-1EE5-724B-9C9C-39A1C0D951FF}" destId="{8B9AFC5D-BBBC-D24E-9B81-7D229402C249}" srcOrd="0" destOrd="0" presId="urn:microsoft.com/office/officeart/2008/layout/HalfCircleOrganizationChart"/>
    <dgm:cxn modelId="{4EE35FD1-F82D-CF4C-A6A1-5B5CD1BB487D}" type="presParOf" srcId="{5BFF65BF-1EE5-724B-9C9C-39A1C0D951FF}" destId="{1F8A4D9F-D86B-C946-9A68-7DAB08CBA747}" srcOrd="1" destOrd="0" presId="urn:microsoft.com/office/officeart/2008/layout/HalfCircleOrganizationChart"/>
    <dgm:cxn modelId="{E8DB6B63-72BA-D046-B626-9EE939190DFD}" type="presParOf" srcId="{1F8A4D9F-D86B-C946-9A68-7DAB08CBA747}" destId="{9B30D50F-ABCD-7748-8AB8-6CF2D004B352}" srcOrd="0" destOrd="0" presId="urn:microsoft.com/office/officeart/2008/layout/HalfCircleOrganizationChart"/>
    <dgm:cxn modelId="{FAFE8B49-7C4C-8A44-8949-F735C23BAA17}" type="presParOf" srcId="{9B30D50F-ABCD-7748-8AB8-6CF2D004B352}" destId="{B219B235-3859-4145-AC57-63205205640D}" srcOrd="0" destOrd="0" presId="urn:microsoft.com/office/officeart/2008/layout/HalfCircleOrganizationChart"/>
    <dgm:cxn modelId="{B12D4B59-C44F-D44F-B6DA-377A58C51F0C}" type="presParOf" srcId="{9B30D50F-ABCD-7748-8AB8-6CF2D004B352}" destId="{4EE0685C-0BB7-7447-A63A-134A71F4ECC2}" srcOrd="1" destOrd="0" presId="urn:microsoft.com/office/officeart/2008/layout/HalfCircleOrganizationChart"/>
    <dgm:cxn modelId="{42E51465-D916-324A-A866-6F49CEE40ED1}" type="presParOf" srcId="{9B30D50F-ABCD-7748-8AB8-6CF2D004B352}" destId="{F013B321-82A7-A141-87F9-A2143B317274}" srcOrd="2" destOrd="0" presId="urn:microsoft.com/office/officeart/2008/layout/HalfCircleOrganizationChart"/>
    <dgm:cxn modelId="{01D640F5-0867-F345-B397-D1585841971A}" type="presParOf" srcId="{9B30D50F-ABCD-7748-8AB8-6CF2D004B352}" destId="{4C804E0E-29F4-2448-99AD-2C9BF6212FEF}" srcOrd="3" destOrd="0" presId="urn:microsoft.com/office/officeart/2008/layout/HalfCircleOrganizationChart"/>
    <dgm:cxn modelId="{07FE5407-A169-7B43-A604-1BAF53A3708B}" type="presParOf" srcId="{1F8A4D9F-D86B-C946-9A68-7DAB08CBA747}" destId="{3CA2591E-E1CE-F842-A97E-C24DE395163A}" srcOrd="1" destOrd="0" presId="urn:microsoft.com/office/officeart/2008/layout/HalfCircleOrganizationChart"/>
    <dgm:cxn modelId="{1D9CB736-31A9-EC41-9B7A-300C5E19EBB7}" type="presParOf" srcId="{1F8A4D9F-D86B-C946-9A68-7DAB08CBA747}" destId="{0570AA65-350D-A84A-9291-1A99A1D6CC14}" srcOrd="2" destOrd="0" presId="urn:microsoft.com/office/officeart/2008/layout/HalfCircleOrganizationChart"/>
    <dgm:cxn modelId="{D6A328AD-C46E-8A42-A469-1C466FA74DB2}" type="presParOf" srcId="{5BFF65BF-1EE5-724B-9C9C-39A1C0D951FF}" destId="{CAE30D17-7676-814E-AC7E-055E65F2CE91}" srcOrd="2" destOrd="0" presId="urn:microsoft.com/office/officeart/2008/layout/HalfCircleOrganizationChart"/>
    <dgm:cxn modelId="{3F4BD815-C13D-4347-BB9D-D7610D463B5F}" type="presParOf" srcId="{5BFF65BF-1EE5-724B-9C9C-39A1C0D951FF}" destId="{61B3F749-A39F-1A48-A9DB-18B48EA270A0}" srcOrd="3" destOrd="0" presId="urn:microsoft.com/office/officeart/2008/layout/HalfCircleOrganizationChart"/>
    <dgm:cxn modelId="{D594D306-4FC2-9E4C-8CA8-720986840E4B}" type="presParOf" srcId="{61B3F749-A39F-1A48-A9DB-18B48EA270A0}" destId="{69BC2771-1D34-8249-8878-C2D16F773B54}" srcOrd="0" destOrd="0" presId="urn:microsoft.com/office/officeart/2008/layout/HalfCircleOrganizationChart"/>
    <dgm:cxn modelId="{2DFF1948-F104-2240-9852-49BE61F7C29E}" type="presParOf" srcId="{69BC2771-1D34-8249-8878-C2D16F773B54}" destId="{6E58DE59-8ADC-A346-B399-1BF2CA3CB32A}" srcOrd="0" destOrd="0" presId="urn:microsoft.com/office/officeart/2008/layout/HalfCircleOrganizationChart"/>
    <dgm:cxn modelId="{91A5767C-1CCA-4F42-8309-127CD624F4AF}" type="presParOf" srcId="{69BC2771-1D34-8249-8878-C2D16F773B54}" destId="{6FDBB230-98BB-FE43-93B3-9E973D3CB6EE}" srcOrd="1" destOrd="0" presId="urn:microsoft.com/office/officeart/2008/layout/HalfCircleOrganizationChart"/>
    <dgm:cxn modelId="{259D88B7-B759-1B45-920F-ED45E5F65896}" type="presParOf" srcId="{69BC2771-1D34-8249-8878-C2D16F773B54}" destId="{FE385775-9929-6042-BE63-0F8D8038C68A}" srcOrd="2" destOrd="0" presId="urn:microsoft.com/office/officeart/2008/layout/HalfCircleOrganizationChart"/>
    <dgm:cxn modelId="{7AC9AE27-FE4A-DB46-A86A-6A308069248C}" type="presParOf" srcId="{69BC2771-1D34-8249-8878-C2D16F773B54}" destId="{945709DE-31D2-A341-8D51-BBAF85859DB4}" srcOrd="3" destOrd="0" presId="urn:microsoft.com/office/officeart/2008/layout/HalfCircleOrganizationChart"/>
    <dgm:cxn modelId="{27869B63-62B5-444A-9FAA-E04DDF1D34B0}" type="presParOf" srcId="{61B3F749-A39F-1A48-A9DB-18B48EA270A0}" destId="{3224F1CF-7AD9-674D-B602-2574C1BA5FE5}" srcOrd="1" destOrd="0" presId="urn:microsoft.com/office/officeart/2008/layout/HalfCircleOrganizationChart"/>
    <dgm:cxn modelId="{7055E87B-74E4-6E41-AA42-01FC7E0B4DE1}" type="presParOf" srcId="{61B3F749-A39F-1A48-A9DB-18B48EA270A0}" destId="{DF5A8DAE-942B-C941-B256-A3D9ABE88674}" srcOrd="2" destOrd="0" presId="urn:microsoft.com/office/officeart/2008/layout/HalfCircleOrganizationChart"/>
    <dgm:cxn modelId="{F7DA0668-BDC2-B348-A443-D1483B6FA9B9}" type="presParOf" srcId="{5BFF65BF-1EE5-724B-9C9C-39A1C0D951FF}" destId="{A4A5D324-B643-774B-9644-FBEACFA9A486}" srcOrd="4" destOrd="0" presId="urn:microsoft.com/office/officeart/2008/layout/HalfCircleOrganizationChart"/>
    <dgm:cxn modelId="{6CC0C94B-2C05-1047-9989-27290C24069D}" type="presParOf" srcId="{5BFF65BF-1EE5-724B-9C9C-39A1C0D951FF}" destId="{E6EB009F-11A7-C941-B0BD-E676FE36C4C0}" srcOrd="5" destOrd="0" presId="urn:microsoft.com/office/officeart/2008/layout/HalfCircleOrganizationChart"/>
    <dgm:cxn modelId="{7DD44D3B-6BDC-4B49-B9DE-2C9457E979A2}" type="presParOf" srcId="{E6EB009F-11A7-C941-B0BD-E676FE36C4C0}" destId="{A38BF228-5486-F14C-BD16-A753D6603934}" srcOrd="0" destOrd="0" presId="urn:microsoft.com/office/officeart/2008/layout/HalfCircleOrganizationChart"/>
    <dgm:cxn modelId="{D79EC918-ABEF-B34A-B436-8B5FFE2F9452}" type="presParOf" srcId="{A38BF228-5486-F14C-BD16-A753D6603934}" destId="{C16B55AB-0BE2-F040-B4E2-6509B2D558ED}" srcOrd="0" destOrd="0" presId="urn:microsoft.com/office/officeart/2008/layout/HalfCircleOrganizationChart"/>
    <dgm:cxn modelId="{53805681-E797-EC4F-9105-80030138B09D}" type="presParOf" srcId="{A38BF228-5486-F14C-BD16-A753D6603934}" destId="{E58E2647-EF4E-D645-8C83-28F6D20F5404}" srcOrd="1" destOrd="0" presId="urn:microsoft.com/office/officeart/2008/layout/HalfCircleOrganizationChart"/>
    <dgm:cxn modelId="{C0D3E720-D46B-C44B-A292-E2A52FA88784}" type="presParOf" srcId="{A38BF228-5486-F14C-BD16-A753D6603934}" destId="{6334F415-3068-914E-A108-193A3890426B}" srcOrd="2" destOrd="0" presId="urn:microsoft.com/office/officeart/2008/layout/HalfCircleOrganizationChart"/>
    <dgm:cxn modelId="{B63D1550-62DE-6747-B585-291E6BE8C9C6}" type="presParOf" srcId="{A38BF228-5486-F14C-BD16-A753D6603934}" destId="{7FF55C1E-143D-0141-A7DD-698E607C79DA}" srcOrd="3" destOrd="0" presId="urn:microsoft.com/office/officeart/2008/layout/HalfCircleOrganizationChart"/>
    <dgm:cxn modelId="{6B9DC4E9-B75C-9F4C-8477-E93FC4D68B3C}" type="presParOf" srcId="{E6EB009F-11A7-C941-B0BD-E676FE36C4C0}" destId="{506107D0-F256-704C-B33A-7627BD692626}" srcOrd="1" destOrd="0" presId="urn:microsoft.com/office/officeart/2008/layout/HalfCircleOrganizationChart"/>
    <dgm:cxn modelId="{E6B82636-6B07-0647-8E0B-CE908A031C4C}" type="presParOf" srcId="{E6EB009F-11A7-C941-B0BD-E676FE36C4C0}" destId="{F4A6094A-6B59-B243-89FE-C8CBA3936917}" srcOrd="2" destOrd="0" presId="urn:microsoft.com/office/officeart/2008/layout/HalfCircleOrganizationChart"/>
    <dgm:cxn modelId="{2BC256D7-340C-7445-8C99-34DF2BE8DF1F}" type="presParOf" srcId="{5BFF65BF-1EE5-724B-9C9C-39A1C0D951FF}" destId="{7716BDA4-312A-5F45-9D16-354D23B610F6}" srcOrd="6" destOrd="0" presId="urn:microsoft.com/office/officeart/2008/layout/HalfCircleOrganizationChart"/>
    <dgm:cxn modelId="{2D5711CE-6CDF-EC4A-BD06-C6D067BEC996}" type="presParOf" srcId="{5BFF65BF-1EE5-724B-9C9C-39A1C0D951FF}" destId="{CDB5CCCB-5BF2-194C-9EF1-027310DA5BC8}" srcOrd="7" destOrd="0" presId="urn:microsoft.com/office/officeart/2008/layout/HalfCircleOrganizationChart"/>
    <dgm:cxn modelId="{50277463-AE32-304D-BD23-49376BDF6410}" type="presParOf" srcId="{CDB5CCCB-5BF2-194C-9EF1-027310DA5BC8}" destId="{2027D002-C6DA-D241-B056-F1077F0C5B52}" srcOrd="0" destOrd="0" presId="urn:microsoft.com/office/officeart/2008/layout/HalfCircleOrganizationChart"/>
    <dgm:cxn modelId="{90F33309-D81C-2546-B504-531FE69520F3}" type="presParOf" srcId="{2027D002-C6DA-D241-B056-F1077F0C5B52}" destId="{E81C6D96-F732-B84B-8752-4B69E2322694}" srcOrd="0" destOrd="0" presId="urn:microsoft.com/office/officeart/2008/layout/HalfCircleOrganizationChart"/>
    <dgm:cxn modelId="{4E3587CE-8C13-744D-8268-AAC149F5EAC6}" type="presParOf" srcId="{2027D002-C6DA-D241-B056-F1077F0C5B52}" destId="{D7CDA294-5189-C244-9726-B8D73116D975}" srcOrd="1" destOrd="0" presId="urn:microsoft.com/office/officeart/2008/layout/HalfCircleOrganizationChart"/>
    <dgm:cxn modelId="{58902484-70FC-6546-8D48-6618D22B00E7}" type="presParOf" srcId="{2027D002-C6DA-D241-B056-F1077F0C5B52}" destId="{C1B75F32-340E-DA42-80B0-EE568586D143}" srcOrd="2" destOrd="0" presId="urn:microsoft.com/office/officeart/2008/layout/HalfCircleOrganizationChart"/>
    <dgm:cxn modelId="{9B293191-2388-AB4F-A3E3-E538A92BEA62}" type="presParOf" srcId="{2027D002-C6DA-D241-B056-F1077F0C5B52}" destId="{AE5352E6-C0F2-E34D-8AF2-CE3B72DE7E52}" srcOrd="3" destOrd="0" presId="urn:microsoft.com/office/officeart/2008/layout/HalfCircleOrganizationChart"/>
    <dgm:cxn modelId="{40A908DD-72D2-3A47-BF85-DFF666E721CE}" type="presParOf" srcId="{CDB5CCCB-5BF2-194C-9EF1-027310DA5BC8}" destId="{63212DF1-93B0-0B4A-9B75-FA54950CCD44}" srcOrd="1" destOrd="0" presId="urn:microsoft.com/office/officeart/2008/layout/HalfCircleOrganizationChart"/>
    <dgm:cxn modelId="{DDB94657-200B-AF4C-927F-591FAACC4423}" type="presParOf" srcId="{CDB5CCCB-5BF2-194C-9EF1-027310DA5BC8}" destId="{DEB71037-15F3-EE44-8FB5-6D20C2B02E79}" srcOrd="2" destOrd="0" presId="urn:microsoft.com/office/officeart/2008/layout/HalfCircleOrganizationChart"/>
    <dgm:cxn modelId="{2A2B06F4-E1B1-144E-85CB-A1D74F5C455E}" type="presParOf" srcId="{5BFF65BF-1EE5-724B-9C9C-39A1C0D951FF}" destId="{FDF41992-3305-5D4B-8F47-8A10011CC15A}" srcOrd="8" destOrd="0" presId="urn:microsoft.com/office/officeart/2008/layout/HalfCircleOrganizationChart"/>
    <dgm:cxn modelId="{BACC5109-AB3A-E345-A787-B68E6341CB19}" type="presParOf" srcId="{5BFF65BF-1EE5-724B-9C9C-39A1C0D951FF}" destId="{968E9EEB-A7AB-4B41-8E6F-8CAA65B045F8}" srcOrd="9" destOrd="0" presId="urn:microsoft.com/office/officeart/2008/layout/HalfCircleOrganizationChart"/>
    <dgm:cxn modelId="{83E94E37-F38E-E845-85B9-42692241E144}" type="presParOf" srcId="{968E9EEB-A7AB-4B41-8E6F-8CAA65B045F8}" destId="{F8E0C2F4-8009-EE4E-B7DE-7C36FA8941B4}" srcOrd="0" destOrd="0" presId="urn:microsoft.com/office/officeart/2008/layout/HalfCircleOrganizationChart"/>
    <dgm:cxn modelId="{7A71DDC4-CE79-A34A-B033-4A95F6193C11}" type="presParOf" srcId="{F8E0C2F4-8009-EE4E-B7DE-7C36FA8941B4}" destId="{BB9D56FA-9D0C-1549-B546-540A28D195FB}" srcOrd="0" destOrd="0" presId="urn:microsoft.com/office/officeart/2008/layout/HalfCircleOrganizationChart"/>
    <dgm:cxn modelId="{66F52575-C5C1-934C-BA57-9F1327506522}" type="presParOf" srcId="{F8E0C2F4-8009-EE4E-B7DE-7C36FA8941B4}" destId="{0BF5C958-0C5B-E343-A9E0-CB14A96E5198}" srcOrd="1" destOrd="0" presId="urn:microsoft.com/office/officeart/2008/layout/HalfCircleOrganizationChart"/>
    <dgm:cxn modelId="{DE030846-ECC6-FD46-B56F-D98CCD733387}" type="presParOf" srcId="{F8E0C2F4-8009-EE4E-B7DE-7C36FA8941B4}" destId="{1096DA0F-EC29-6C4E-BF8A-ADEF1269F3CD}" srcOrd="2" destOrd="0" presId="urn:microsoft.com/office/officeart/2008/layout/HalfCircleOrganizationChart"/>
    <dgm:cxn modelId="{F9CC51F6-7794-8144-B141-BACF7BB768C5}" type="presParOf" srcId="{F8E0C2F4-8009-EE4E-B7DE-7C36FA8941B4}" destId="{AA44A08C-1A97-9D43-AD83-30FDB0B3FE4F}" srcOrd="3" destOrd="0" presId="urn:microsoft.com/office/officeart/2008/layout/HalfCircleOrganizationChart"/>
    <dgm:cxn modelId="{2321C29D-C049-C44B-B106-AF44B968BA09}" type="presParOf" srcId="{968E9EEB-A7AB-4B41-8E6F-8CAA65B045F8}" destId="{E4E826B2-9D74-6548-B320-4A9A4A213C60}" srcOrd="1" destOrd="0" presId="urn:microsoft.com/office/officeart/2008/layout/HalfCircleOrganizationChart"/>
    <dgm:cxn modelId="{9FE959B5-B717-CA4F-BB69-A8CE432831E2}" type="presParOf" srcId="{968E9EEB-A7AB-4B41-8E6F-8CAA65B045F8}" destId="{14F7310B-E105-6542-A46A-DA050BFBAEE7}" srcOrd="2" destOrd="0" presId="urn:microsoft.com/office/officeart/2008/layout/HalfCircleOrganizationChart"/>
    <dgm:cxn modelId="{F9EE2C1B-E7D7-A848-9B22-4FFDFA01537B}" type="presParOf" srcId="{08200AD9-40D6-DE4A-A1AC-6A182DCD65BD}" destId="{588C1338-2994-E142-B315-FCF8639C6515}" srcOrd="2" destOrd="0" presId="urn:microsoft.com/office/officeart/2008/layout/HalfCircleOrganizationChart"/>
    <dgm:cxn modelId="{3ED8696B-A4F7-614C-857A-5B61CEE05C99}" type="presParOf" srcId="{5E92FED7-3C77-6C4D-AF35-AD808EAE514F}" destId="{197CADCE-E1D2-1C43-8715-6175FBFDC3FC}" srcOrd="4" destOrd="0" presId="urn:microsoft.com/office/officeart/2008/layout/HalfCircleOrganizationChart"/>
    <dgm:cxn modelId="{7F259F10-8434-9044-A5C4-B1146A150DA6}" type="presParOf" srcId="{5E92FED7-3C77-6C4D-AF35-AD808EAE514F}" destId="{6326EB63-2138-3F42-8547-7C86B2675B1B}" srcOrd="5" destOrd="0" presId="urn:microsoft.com/office/officeart/2008/layout/HalfCircleOrganizationChart"/>
    <dgm:cxn modelId="{1F04621E-E482-5E45-9893-34029173CBBD}" type="presParOf" srcId="{6326EB63-2138-3F42-8547-7C86B2675B1B}" destId="{ECBA1AEB-6890-784B-B9B8-3AFCD22E64A5}" srcOrd="0" destOrd="0" presId="urn:microsoft.com/office/officeart/2008/layout/HalfCircleOrganizationChart"/>
    <dgm:cxn modelId="{40582448-1529-CF42-99E3-11680F2C2EE4}" type="presParOf" srcId="{ECBA1AEB-6890-784B-B9B8-3AFCD22E64A5}" destId="{9E1D3C77-FAB9-D04C-96C5-399C63B331CF}" srcOrd="0" destOrd="0" presId="urn:microsoft.com/office/officeart/2008/layout/HalfCircleOrganizationChart"/>
    <dgm:cxn modelId="{BD08225A-6C38-DC41-BF3D-E67A3B3F2460}" type="presParOf" srcId="{ECBA1AEB-6890-784B-B9B8-3AFCD22E64A5}" destId="{A62C42B8-FEC4-D346-9699-62FBADDEA727}" srcOrd="1" destOrd="0" presId="urn:microsoft.com/office/officeart/2008/layout/HalfCircleOrganizationChart"/>
    <dgm:cxn modelId="{D35C5492-A735-184D-ADE7-132AFE981DAB}" type="presParOf" srcId="{ECBA1AEB-6890-784B-B9B8-3AFCD22E64A5}" destId="{88B5E2FF-8703-7E44-825E-09ACE918319B}" srcOrd="2" destOrd="0" presId="urn:microsoft.com/office/officeart/2008/layout/HalfCircleOrganizationChart"/>
    <dgm:cxn modelId="{DA5C1043-4929-2049-AE08-8D295704D41C}" type="presParOf" srcId="{ECBA1AEB-6890-784B-B9B8-3AFCD22E64A5}" destId="{69F3125F-F295-5B44-8709-3BD87115A48A}" srcOrd="3" destOrd="0" presId="urn:microsoft.com/office/officeart/2008/layout/HalfCircleOrganizationChart"/>
    <dgm:cxn modelId="{9D6BE5DF-A353-3E4C-8627-79CEF7CE3750}" type="presParOf" srcId="{6326EB63-2138-3F42-8547-7C86B2675B1B}" destId="{70259EBB-75CF-0242-BCE9-516C9FF5EAC6}" srcOrd="1" destOrd="0" presId="urn:microsoft.com/office/officeart/2008/layout/HalfCircleOrganizationChart"/>
    <dgm:cxn modelId="{2B9F54B4-D50B-EF47-AAF5-943BE680C47C}" type="presParOf" srcId="{70259EBB-75CF-0242-BCE9-516C9FF5EAC6}" destId="{8FBAEFE4-160E-724D-9480-275AE5A0CD22}" srcOrd="0" destOrd="0" presId="urn:microsoft.com/office/officeart/2008/layout/HalfCircleOrganizationChart"/>
    <dgm:cxn modelId="{B81EEBEB-0EE0-9F4E-ACA7-B4BC5A3484B7}" type="presParOf" srcId="{70259EBB-75CF-0242-BCE9-516C9FF5EAC6}" destId="{1C8D888C-4643-744A-B48F-843D6E89A75C}" srcOrd="1" destOrd="0" presId="urn:microsoft.com/office/officeart/2008/layout/HalfCircleOrganizationChart"/>
    <dgm:cxn modelId="{3991E5D7-DB95-F940-B0D6-04C0A865BE33}" type="presParOf" srcId="{1C8D888C-4643-744A-B48F-843D6E89A75C}" destId="{49534A3C-D481-9E48-A0C3-B5DD2A333E98}" srcOrd="0" destOrd="0" presId="urn:microsoft.com/office/officeart/2008/layout/HalfCircleOrganizationChart"/>
    <dgm:cxn modelId="{8F09F560-4ED3-E344-90DF-F759ABB39E38}" type="presParOf" srcId="{49534A3C-D481-9E48-A0C3-B5DD2A333E98}" destId="{0C38D70B-591C-D64A-AE2D-308B6F82B57E}" srcOrd="0" destOrd="0" presId="urn:microsoft.com/office/officeart/2008/layout/HalfCircleOrganizationChart"/>
    <dgm:cxn modelId="{ED2FE9A3-228D-294F-BB13-67240448836F}" type="presParOf" srcId="{49534A3C-D481-9E48-A0C3-B5DD2A333E98}" destId="{BC810BE4-6C50-D64E-ABD7-690F4E192566}" srcOrd="1" destOrd="0" presId="urn:microsoft.com/office/officeart/2008/layout/HalfCircleOrganizationChart"/>
    <dgm:cxn modelId="{72127F31-18F5-7F47-8FA1-FE8844A27267}" type="presParOf" srcId="{49534A3C-D481-9E48-A0C3-B5DD2A333E98}" destId="{CFAAA23A-E0C4-844C-BE43-1A180A573DEB}" srcOrd="2" destOrd="0" presId="urn:microsoft.com/office/officeart/2008/layout/HalfCircleOrganizationChart"/>
    <dgm:cxn modelId="{BACCBD38-B96A-7F4E-80D5-2CF20854156C}" type="presParOf" srcId="{49534A3C-D481-9E48-A0C3-B5DD2A333E98}" destId="{5CE8E433-3971-2142-B622-347AA7889DD8}" srcOrd="3" destOrd="0" presId="urn:microsoft.com/office/officeart/2008/layout/HalfCircleOrganizationChart"/>
    <dgm:cxn modelId="{4E131CFB-E693-A44A-9A99-15BB244A8E91}" type="presParOf" srcId="{1C8D888C-4643-744A-B48F-843D6E89A75C}" destId="{9B4B3D6D-2F70-FA44-8486-727EC387962D}" srcOrd="1" destOrd="0" presId="urn:microsoft.com/office/officeart/2008/layout/HalfCircleOrganizationChart"/>
    <dgm:cxn modelId="{C7595BA1-09F5-7348-8160-0434224D277E}" type="presParOf" srcId="{1C8D888C-4643-744A-B48F-843D6E89A75C}" destId="{14A0180A-0888-274F-9339-206555FF61EB}" srcOrd="2" destOrd="0" presId="urn:microsoft.com/office/officeart/2008/layout/HalfCircleOrganizationChart"/>
    <dgm:cxn modelId="{94D21EB9-266A-A348-A44D-FD2BC4ECD3BC}" type="presParOf" srcId="{70259EBB-75CF-0242-BCE9-516C9FF5EAC6}" destId="{F5DCF21D-FAFA-C84D-AD0C-A6D58C6BDFFE}" srcOrd="2" destOrd="0" presId="urn:microsoft.com/office/officeart/2008/layout/HalfCircleOrganizationChart"/>
    <dgm:cxn modelId="{D6088A9F-E3C2-4E45-98E4-C585C399359D}" type="presParOf" srcId="{70259EBB-75CF-0242-BCE9-516C9FF5EAC6}" destId="{FB17B53F-AC06-E347-8CE3-193FA3183F47}" srcOrd="3" destOrd="0" presId="urn:microsoft.com/office/officeart/2008/layout/HalfCircleOrganizationChart"/>
    <dgm:cxn modelId="{CA8C07D6-6A6D-DB4E-969A-00D6F2DA61A2}" type="presParOf" srcId="{FB17B53F-AC06-E347-8CE3-193FA3183F47}" destId="{366BE2D0-4EE7-5D46-A9C6-81AFA6A5FF4D}" srcOrd="0" destOrd="0" presId="urn:microsoft.com/office/officeart/2008/layout/HalfCircleOrganizationChart"/>
    <dgm:cxn modelId="{7D50E1D0-84B2-5641-8A1A-927817FD6373}" type="presParOf" srcId="{366BE2D0-4EE7-5D46-A9C6-81AFA6A5FF4D}" destId="{DB7D8B97-0DAE-7A45-81E2-CD717763FE1D}" srcOrd="0" destOrd="0" presId="urn:microsoft.com/office/officeart/2008/layout/HalfCircleOrganizationChart"/>
    <dgm:cxn modelId="{12F6E552-291B-1940-B8CF-824A6BB0D446}" type="presParOf" srcId="{366BE2D0-4EE7-5D46-A9C6-81AFA6A5FF4D}" destId="{D1CDE65C-5A55-D14D-B2D0-D3BA23CF1D4D}" srcOrd="1" destOrd="0" presId="urn:microsoft.com/office/officeart/2008/layout/HalfCircleOrganizationChart"/>
    <dgm:cxn modelId="{BA6357AF-10EC-FA46-ADFD-70231DEA793B}" type="presParOf" srcId="{366BE2D0-4EE7-5D46-A9C6-81AFA6A5FF4D}" destId="{DA7B57CE-7C7E-4F4D-A073-81720EA5C612}" srcOrd="2" destOrd="0" presId="urn:microsoft.com/office/officeart/2008/layout/HalfCircleOrganizationChart"/>
    <dgm:cxn modelId="{0EAF147D-6D75-E14A-8DE5-5A5D9B99520A}" type="presParOf" srcId="{366BE2D0-4EE7-5D46-A9C6-81AFA6A5FF4D}" destId="{843E3349-C715-1C4E-B67D-044E365532B7}" srcOrd="3" destOrd="0" presId="urn:microsoft.com/office/officeart/2008/layout/HalfCircleOrganizationChart"/>
    <dgm:cxn modelId="{3A31324C-73F2-6A4A-B3B5-017790391AAE}" type="presParOf" srcId="{FB17B53F-AC06-E347-8CE3-193FA3183F47}" destId="{7EFC8718-B766-3140-8DA0-7CDBEA75A5AE}" srcOrd="1" destOrd="0" presId="urn:microsoft.com/office/officeart/2008/layout/HalfCircleOrganizationChart"/>
    <dgm:cxn modelId="{1A88127C-FC5D-1E41-831B-67580D68215F}" type="presParOf" srcId="{FB17B53F-AC06-E347-8CE3-193FA3183F47}" destId="{154EA599-7EDD-7245-AF90-F41BC6EA6014}" srcOrd="2" destOrd="0" presId="urn:microsoft.com/office/officeart/2008/layout/HalfCircleOrganizationChart"/>
    <dgm:cxn modelId="{3EF4FEAD-DD72-8C48-9696-C4D477AC86F6}" type="presParOf" srcId="{6326EB63-2138-3F42-8547-7C86B2675B1B}" destId="{B4067E4D-C451-F546-BF62-8746CB6F5C90}" srcOrd="2" destOrd="0" presId="urn:microsoft.com/office/officeart/2008/layout/HalfCircleOrganizationChart"/>
    <dgm:cxn modelId="{F197EDB2-D17F-4742-BB9D-8A502F3D9D4C}" type="presParOf" srcId="{F24E3AE9-BC88-9A48-8CB6-143B4957AF18}" destId="{95AFB4C5-4453-7A48-8A49-7C6F9321D405}" srcOrd="2" destOrd="0" presId="urn:microsoft.com/office/officeart/2008/layout/HalfCircleOrganizationChart"/>
    <dgm:cxn modelId="{72D6CF0F-C073-C141-9BF7-9578708BB436}" type="presParOf" srcId="{404A0898-3CEE-004F-ADFE-087FAC34CEFD}" destId="{0BD5A0F8-684C-914F-A80E-38DD269B0B90}" srcOrd="2" destOrd="0" presId="urn:microsoft.com/office/officeart/2008/layout/HalfCircleOrganizationChart"/>
    <dgm:cxn modelId="{2B7E7573-F58F-544D-824C-7255D11DC4C5}" type="presParOf" srcId="{404A0898-3CEE-004F-ADFE-087FAC34CEFD}" destId="{D4B44928-AE46-524A-B1F3-D734EA0C2372}" srcOrd="3" destOrd="0" presId="urn:microsoft.com/office/officeart/2008/layout/HalfCircleOrganizationChart"/>
    <dgm:cxn modelId="{A7120401-8016-864F-9DF5-EFCBDAFCC621}" type="presParOf" srcId="{D4B44928-AE46-524A-B1F3-D734EA0C2372}" destId="{EC246EF0-4026-0B4D-A865-9F66423A9CA5}" srcOrd="0" destOrd="0" presId="urn:microsoft.com/office/officeart/2008/layout/HalfCircleOrganizationChart"/>
    <dgm:cxn modelId="{6BD9C580-C526-2141-8791-69C1BD0795EA}" type="presParOf" srcId="{EC246EF0-4026-0B4D-A865-9F66423A9CA5}" destId="{6CF8AEB9-BE03-7647-87CF-D0EECC4A5A5A}" srcOrd="0" destOrd="0" presId="urn:microsoft.com/office/officeart/2008/layout/HalfCircleOrganizationChart"/>
    <dgm:cxn modelId="{D7EE9CF8-47B8-4749-B059-1AFA4E741E1F}" type="presParOf" srcId="{EC246EF0-4026-0B4D-A865-9F66423A9CA5}" destId="{4CF35BBB-3B1E-574C-858C-7592B41A9309}" srcOrd="1" destOrd="0" presId="urn:microsoft.com/office/officeart/2008/layout/HalfCircleOrganizationChart"/>
    <dgm:cxn modelId="{8805F177-7EF2-8D4C-BE25-8F6FA66B6131}" type="presParOf" srcId="{EC246EF0-4026-0B4D-A865-9F66423A9CA5}" destId="{D18EDEA2-52AE-294D-A353-D0980CBA03E4}" srcOrd="2" destOrd="0" presId="urn:microsoft.com/office/officeart/2008/layout/HalfCircleOrganizationChart"/>
    <dgm:cxn modelId="{37A92C05-1D7E-2D4C-B9EE-5D6C131467F9}" type="presParOf" srcId="{EC246EF0-4026-0B4D-A865-9F66423A9CA5}" destId="{02CD507D-B13B-B141-BF96-31C6C6502D47}" srcOrd="3" destOrd="0" presId="urn:microsoft.com/office/officeart/2008/layout/HalfCircleOrganizationChart"/>
    <dgm:cxn modelId="{6C8DBC92-506D-2D4C-A5A8-24E68FC58E28}" type="presParOf" srcId="{D4B44928-AE46-524A-B1F3-D734EA0C2372}" destId="{28C88DC4-3621-8048-8E86-E096734238C6}" srcOrd="1" destOrd="0" presId="urn:microsoft.com/office/officeart/2008/layout/HalfCircleOrganizationChart"/>
    <dgm:cxn modelId="{3C71FECB-8E7D-0842-A074-93879E4A359F}" type="presParOf" srcId="{28C88DC4-3621-8048-8E86-E096734238C6}" destId="{17E9A433-789F-F545-917E-06C2AA85773A}" srcOrd="0" destOrd="0" presId="urn:microsoft.com/office/officeart/2008/layout/HalfCircleOrganizationChart"/>
    <dgm:cxn modelId="{4E3968B9-69B1-1F4C-A63A-6695A23FC428}" type="presParOf" srcId="{28C88DC4-3621-8048-8E86-E096734238C6}" destId="{E7BEB2DF-2D6A-4F42-B3B9-2158897A3B1F}" srcOrd="1" destOrd="0" presId="urn:microsoft.com/office/officeart/2008/layout/HalfCircleOrganizationChart"/>
    <dgm:cxn modelId="{352224AB-C3F0-D34A-B3E4-24356E87E787}" type="presParOf" srcId="{E7BEB2DF-2D6A-4F42-B3B9-2158897A3B1F}" destId="{119B18CD-BBCD-2C4D-9FAA-224FEAEEB336}" srcOrd="0" destOrd="0" presId="urn:microsoft.com/office/officeart/2008/layout/HalfCircleOrganizationChart"/>
    <dgm:cxn modelId="{F8AB0B09-EFF9-AE4D-9EBE-5D85EE138F9D}" type="presParOf" srcId="{119B18CD-BBCD-2C4D-9FAA-224FEAEEB336}" destId="{29B27C89-2B98-1C4F-BF77-35F3E5FCE968}" srcOrd="0" destOrd="0" presId="urn:microsoft.com/office/officeart/2008/layout/HalfCircleOrganizationChart"/>
    <dgm:cxn modelId="{FC9345CC-5EF0-C242-9393-CEEBC300A844}" type="presParOf" srcId="{119B18CD-BBCD-2C4D-9FAA-224FEAEEB336}" destId="{3A43D927-9D18-DD41-8BEC-53630B08D40B}" srcOrd="1" destOrd="0" presId="urn:microsoft.com/office/officeart/2008/layout/HalfCircleOrganizationChart"/>
    <dgm:cxn modelId="{84D64776-9D76-1843-BF98-C8F4970F85EB}" type="presParOf" srcId="{119B18CD-BBCD-2C4D-9FAA-224FEAEEB336}" destId="{410FE574-9612-A842-AAC6-DFA3EAFD7063}" srcOrd="2" destOrd="0" presId="urn:microsoft.com/office/officeart/2008/layout/HalfCircleOrganizationChart"/>
    <dgm:cxn modelId="{35BF7CF6-1180-2644-BA75-41581CA0736A}" type="presParOf" srcId="{119B18CD-BBCD-2C4D-9FAA-224FEAEEB336}" destId="{474AF56A-3FFE-C944-86A6-825AFFA10A0E}" srcOrd="3" destOrd="0" presId="urn:microsoft.com/office/officeart/2008/layout/HalfCircleOrganizationChart"/>
    <dgm:cxn modelId="{6D0F3784-926F-9E47-859C-4CD63D562870}" type="presParOf" srcId="{E7BEB2DF-2D6A-4F42-B3B9-2158897A3B1F}" destId="{A7D272F9-B147-3742-B0BE-0D77DAAFA33D}" srcOrd="1" destOrd="0" presId="urn:microsoft.com/office/officeart/2008/layout/HalfCircleOrganizationChart"/>
    <dgm:cxn modelId="{FED87C41-EA29-BA4A-BD33-AB796967472A}" type="presParOf" srcId="{A7D272F9-B147-3742-B0BE-0D77DAAFA33D}" destId="{51A5F869-008C-914F-B573-D1D62DAEB797}" srcOrd="0" destOrd="0" presId="urn:microsoft.com/office/officeart/2008/layout/HalfCircleOrganizationChart"/>
    <dgm:cxn modelId="{3ECA443A-E1F3-B540-82D9-543FA6D793DC}" type="presParOf" srcId="{A7D272F9-B147-3742-B0BE-0D77DAAFA33D}" destId="{98781040-AD26-C24F-8041-321938F66524}" srcOrd="1" destOrd="0" presId="urn:microsoft.com/office/officeart/2008/layout/HalfCircleOrganizationChart"/>
    <dgm:cxn modelId="{D77DF85F-E35B-DB4D-AEB6-74CBF1B662F6}" type="presParOf" srcId="{98781040-AD26-C24F-8041-321938F66524}" destId="{51E401D1-98A6-934B-8B44-8741701D6D1B}" srcOrd="0" destOrd="0" presId="urn:microsoft.com/office/officeart/2008/layout/HalfCircleOrganizationChart"/>
    <dgm:cxn modelId="{B099970C-413A-6E44-A3F2-32EEE2A5D88E}" type="presParOf" srcId="{51E401D1-98A6-934B-8B44-8741701D6D1B}" destId="{CE438D12-1B3B-A946-86FE-08FDB3AE407E}" srcOrd="0" destOrd="0" presId="urn:microsoft.com/office/officeart/2008/layout/HalfCircleOrganizationChart"/>
    <dgm:cxn modelId="{8E6C707A-5365-E340-B851-4EABB5971136}" type="presParOf" srcId="{51E401D1-98A6-934B-8B44-8741701D6D1B}" destId="{AF7D0427-DB68-DA4F-A936-1CDD77456758}" srcOrd="1" destOrd="0" presId="urn:microsoft.com/office/officeart/2008/layout/HalfCircleOrganizationChart"/>
    <dgm:cxn modelId="{AD1210B6-2E47-2247-81CE-34F14B196FB6}" type="presParOf" srcId="{51E401D1-98A6-934B-8B44-8741701D6D1B}" destId="{1510FD80-3789-3B46-B8A8-56D4186205B6}" srcOrd="2" destOrd="0" presId="urn:microsoft.com/office/officeart/2008/layout/HalfCircleOrganizationChart"/>
    <dgm:cxn modelId="{A65AC0AE-6B8A-2947-9C9F-D504931950CC}" type="presParOf" srcId="{51E401D1-98A6-934B-8B44-8741701D6D1B}" destId="{4C01F174-EFB9-D244-9430-F4BBF50DF5B8}" srcOrd="3" destOrd="0" presId="urn:microsoft.com/office/officeart/2008/layout/HalfCircleOrganizationChart"/>
    <dgm:cxn modelId="{D85FC2A0-AD23-6E4F-89B6-572C836E7226}" type="presParOf" srcId="{98781040-AD26-C24F-8041-321938F66524}" destId="{DFB2E26B-E6DB-5243-8AE4-65FEB0885B0F}" srcOrd="1" destOrd="0" presId="urn:microsoft.com/office/officeart/2008/layout/HalfCircleOrganizationChart"/>
    <dgm:cxn modelId="{B8F44230-E9CD-0A4F-A710-3D9692796649}" type="presParOf" srcId="{DFB2E26B-E6DB-5243-8AE4-65FEB0885B0F}" destId="{BE32590D-A775-3D43-BF8D-9137AD64E045}" srcOrd="0" destOrd="0" presId="urn:microsoft.com/office/officeart/2008/layout/HalfCircleOrganizationChart"/>
    <dgm:cxn modelId="{14898FDA-D879-1340-8C52-66A4D9B5DBEE}" type="presParOf" srcId="{DFB2E26B-E6DB-5243-8AE4-65FEB0885B0F}" destId="{2B27CC76-D180-8D42-9250-5F2DC5062105}" srcOrd="1" destOrd="0" presId="urn:microsoft.com/office/officeart/2008/layout/HalfCircleOrganizationChart"/>
    <dgm:cxn modelId="{239565F8-56E2-884F-BD6F-661482DC0E87}" type="presParOf" srcId="{2B27CC76-D180-8D42-9250-5F2DC5062105}" destId="{2AD59012-00F0-C24A-AD88-A69AC29E163D}" srcOrd="0" destOrd="0" presId="urn:microsoft.com/office/officeart/2008/layout/HalfCircleOrganizationChart"/>
    <dgm:cxn modelId="{62FF06F3-6D43-6D4C-9E44-A419C898D2DF}" type="presParOf" srcId="{2AD59012-00F0-C24A-AD88-A69AC29E163D}" destId="{CA3DE9B5-30B0-6347-8D80-0594B731E6AC}" srcOrd="0" destOrd="0" presId="urn:microsoft.com/office/officeart/2008/layout/HalfCircleOrganizationChart"/>
    <dgm:cxn modelId="{D09E3C53-6923-C949-8D0B-069BBE8E5446}" type="presParOf" srcId="{2AD59012-00F0-C24A-AD88-A69AC29E163D}" destId="{A30E5055-3407-CD43-95CB-6305A72CFEC3}" srcOrd="1" destOrd="0" presId="urn:microsoft.com/office/officeart/2008/layout/HalfCircleOrganizationChart"/>
    <dgm:cxn modelId="{D1B9A961-B1A3-B34E-BA5C-DCBB65470F83}" type="presParOf" srcId="{2AD59012-00F0-C24A-AD88-A69AC29E163D}" destId="{045CB499-5B7F-BB4E-BBD3-0CB591118CC8}" srcOrd="2" destOrd="0" presId="urn:microsoft.com/office/officeart/2008/layout/HalfCircleOrganizationChart"/>
    <dgm:cxn modelId="{7826C4D6-656F-B642-A220-B4756E898428}" type="presParOf" srcId="{2AD59012-00F0-C24A-AD88-A69AC29E163D}" destId="{CB32141F-B068-2C4F-99F5-DDBAB5ACA1D2}" srcOrd="3" destOrd="0" presId="urn:microsoft.com/office/officeart/2008/layout/HalfCircleOrganizationChart"/>
    <dgm:cxn modelId="{25C76BF4-E9AE-1542-87C5-39CABA55DB01}" type="presParOf" srcId="{2B27CC76-D180-8D42-9250-5F2DC5062105}" destId="{A1E33C7A-4F67-2245-AEE0-F7DFDC455398}" srcOrd="1" destOrd="0" presId="urn:microsoft.com/office/officeart/2008/layout/HalfCircleOrganizationChart"/>
    <dgm:cxn modelId="{202DA393-553B-5A44-92B1-1B09E9C2A35F}" type="presParOf" srcId="{2B27CC76-D180-8D42-9250-5F2DC5062105}" destId="{E7549F48-23D8-8641-BA7B-B5931DB2E964}" srcOrd="2" destOrd="0" presId="urn:microsoft.com/office/officeart/2008/layout/HalfCircleOrganizationChart"/>
    <dgm:cxn modelId="{47D09527-62ED-ED43-B5CC-5E1885FB7BE5}" type="presParOf" srcId="{DFB2E26B-E6DB-5243-8AE4-65FEB0885B0F}" destId="{EE718B8D-089F-E048-9917-99EE4A45CA04}" srcOrd="2" destOrd="0" presId="urn:microsoft.com/office/officeart/2008/layout/HalfCircleOrganizationChart"/>
    <dgm:cxn modelId="{9F891839-8EF3-6C4A-A008-82B2AE999CDA}" type="presParOf" srcId="{DFB2E26B-E6DB-5243-8AE4-65FEB0885B0F}" destId="{370219A4-6464-104E-A62E-884BF810FA35}" srcOrd="3" destOrd="0" presId="urn:microsoft.com/office/officeart/2008/layout/HalfCircleOrganizationChart"/>
    <dgm:cxn modelId="{1B57CB06-B448-8649-9C7C-CB8EF2598DB6}" type="presParOf" srcId="{370219A4-6464-104E-A62E-884BF810FA35}" destId="{BF714336-8657-DC4D-A340-2FDED4A563D4}" srcOrd="0" destOrd="0" presId="urn:microsoft.com/office/officeart/2008/layout/HalfCircleOrganizationChart"/>
    <dgm:cxn modelId="{4C70C973-7054-1045-94E2-B6208EFB0814}" type="presParOf" srcId="{BF714336-8657-DC4D-A340-2FDED4A563D4}" destId="{DF69FA43-69AC-4E49-A887-B6921BEB1C4A}" srcOrd="0" destOrd="0" presId="urn:microsoft.com/office/officeart/2008/layout/HalfCircleOrganizationChart"/>
    <dgm:cxn modelId="{4A56D9A8-E8F5-2B4D-A2CD-D8DE4AA2AE03}" type="presParOf" srcId="{BF714336-8657-DC4D-A340-2FDED4A563D4}" destId="{29086582-5855-BD44-BF7D-777A08804C1D}" srcOrd="1" destOrd="0" presId="urn:microsoft.com/office/officeart/2008/layout/HalfCircleOrganizationChart"/>
    <dgm:cxn modelId="{984AAADF-9265-C34B-B18E-49D8B14D9907}" type="presParOf" srcId="{BF714336-8657-DC4D-A340-2FDED4A563D4}" destId="{88C0E56E-30CE-6E4C-9E68-BA5343414786}" srcOrd="2" destOrd="0" presId="urn:microsoft.com/office/officeart/2008/layout/HalfCircleOrganizationChart"/>
    <dgm:cxn modelId="{347DD315-4BCC-9B42-8DF9-B49C9D98A332}" type="presParOf" srcId="{BF714336-8657-DC4D-A340-2FDED4A563D4}" destId="{5E7ADFA4-7B6A-DD45-BB97-748AE59050FA}" srcOrd="3" destOrd="0" presId="urn:microsoft.com/office/officeart/2008/layout/HalfCircleOrganizationChart"/>
    <dgm:cxn modelId="{D665C0B3-5B82-2B49-A681-580DB9720A58}" type="presParOf" srcId="{370219A4-6464-104E-A62E-884BF810FA35}" destId="{594CB9C6-66AE-9E41-840A-ACAF502A378E}" srcOrd="1" destOrd="0" presId="urn:microsoft.com/office/officeart/2008/layout/HalfCircleOrganizationChart"/>
    <dgm:cxn modelId="{14EB7147-F4F4-EB43-A80A-512F211CDA9F}" type="presParOf" srcId="{370219A4-6464-104E-A62E-884BF810FA35}" destId="{5F1F17A4-36D9-6442-A657-00BFFDBC1B35}" srcOrd="2" destOrd="0" presId="urn:microsoft.com/office/officeart/2008/layout/HalfCircleOrganizationChart"/>
    <dgm:cxn modelId="{F57A2E08-8C03-CB4F-9F2A-642F8174A837}" type="presParOf" srcId="{DFB2E26B-E6DB-5243-8AE4-65FEB0885B0F}" destId="{D8EB7FAE-67A9-C344-9F0F-6CE70A67E74F}" srcOrd="4" destOrd="0" presId="urn:microsoft.com/office/officeart/2008/layout/HalfCircleOrganizationChart"/>
    <dgm:cxn modelId="{272A65E4-9478-2245-8F66-49A4B50A8C63}" type="presParOf" srcId="{DFB2E26B-E6DB-5243-8AE4-65FEB0885B0F}" destId="{4F35E9C5-0327-404D-9555-4AF8FFD65244}" srcOrd="5" destOrd="0" presId="urn:microsoft.com/office/officeart/2008/layout/HalfCircleOrganizationChart"/>
    <dgm:cxn modelId="{0C0AC9BE-CA46-C548-88D5-695434286344}" type="presParOf" srcId="{4F35E9C5-0327-404D-9555-4AF8FFD65244}" destId="{CF8E8D6E-18BC-A648-BE9F-B3D877DC2D6C}" srcOrd="0" destOrd="0" presId="urn:microsoft.com/office/officeart/2008/layout/HalfCircleOrganizationChart"/>
    <dgm:cxn modelId="{C275BBD5-1954-4347-9188-159FD69E1CA6}" type="presParOf" srcId="{CF8E8D6E-18BC-A648-BE9F-B3D877DC2D6C}" destId="{8A5B5526-DF90-714E-821C-8B2B73311DA0}" srcOrd="0" destOrd="0" presId="urn:microsoft.com/office/officeart/2008/layout/HalfCircleOrganizationChart"/>
    <dgm:cxn modelId="{A77EDB9C-883F-4D4C-B293-2F2BE3B6743C}" type="presParOf" srcId="{CF8E8D6E-18BC-A648-BE9F-B3D877DC2D6C}" destId="{F4F2430D-9667-D346-A194-AB15639A46D9}" srcOrd="1" destOrd="0" presId="urn:microsoft.com/office/officeart/2008/layout/HalfCircleOrganizationChart"/>
    <dgm:cxn modelId="{3AA6CF02-3534-5D4D-BC6E-F56CF890645E}" type="presParOf" srcId="{CF8E8D6E-18BC-A648-BE9F-B3D877DC2D6C}" destId="{43FC2609-1F3C-864F-A3FE-43B5415B01A1}" srcOrd="2" destOrd="0" presId="urn:microsoft.com/office/officeart/2008/layout/HalfCircleOrganizationChart"/>
    <dgm:cxn modelId="{9E0F3386-A8FF-284D-B136-F1F6CB894AE4}" type="presParOf" srcId="{CF8E8D6E-18BC-A648-BE9F-B3D877DC2D6C}" destId="{BA40589C-BF6F-9640-99CE-21C4F84C8861}" srcOrd="3" destOrd="0" presId="urn:microsoft.com/office/officeart/2008/layout/HalfCircleOrganizationChart"/>
    <dgm:cxn modelId="{4E280F4B-B908-F84E-BE1C-EA619F1F90A6}" type="presParOf" srcId="{4F35E9C5-0327-404D-9555-4AF8FFD65244}" destId="{E396EEE7-90C0-AD4D-864F-B44E45553768}" srcOrd="1" destOrd="0" presId="urn:microsoft.com/office/officeart/2008/layout/HalfCircleOrganizationChart"/>
    <dgm:cxn modelId="{D32AC1BD-3727-D343-B885-B084CAE0BA7E}" type="presParOf" srcId="{4F35E9C5-0327-404D-9555-4AF8FFD65244}" destId="{37569496-D35E-404E-BB10-0FC4F260A65B}" srcOrd="2" destOrd="0" presId="urn:microsoft.com/office/officeart/2008/layout/HalfCircleOrganizationChart"/>
    <dgm:cxn modelId="{70B61A0D-68FE-434C-B389-B13601150539}" type="presParOf" srcId="{DFB2E26B-E6DB-5243-8AE4-65FEB0885B0F}" destId="{DF35BE15-3BF5-7A4F-A283-2D28CFB77AC7}" srcOrd="6" destOrd="0" presId="urn:microsoft.com/office/officeart/2008/layout/HalfCircleOrganizationChart"/>
    <dgm:cxn modelId="{BDCB579C-C244-C14A-AC28-D652EA3DEC06}" type="presParOf" srcId="{DFB2E26B-E6DB-5243-8AE4-65FEB0885B0F}" destId="{D74F52E1-87B9-7545-8053-B0D587748871}" srcOrd="7" destOrd="0" presId="urn:microsoft.com/office/officeart/2008/layout/HalfCircleOrganizationChart"/>
    <dgm:cxn modelId="{F10E71BD-7B95-1D4B-84A3-252057ACC815}" type="presParOf" srcId="{D74F52E1-87B9-7545-8053-B0D587748871}" destId="{4CE33062-57F0-9B49-AF87-6EE3DD358D77}" srcOrd="0" destOrd="0" presId="urn:microsoft.com/office/officeart/2008/layout/HalfCircleOrganizationChart"/>
    <dgm:cxn modelId="{4724334D-194A-6C43-902E-A188B27E4688}" type="presParOf" srcId="{4CE33062-57F0-9B49-AF87-6EE3DD358D77}" destId="{FBE7F2B3-4743-D54A-9AD5-E3ADB3E6BD65}" srcOrd="0" destOrd="0" presId="urn:microsoft.com/office/officeart/2008/layout/HalfCircleOrganizationChart"/>
    <dgm:cxn modelId="{7D179D23-A68A-824B-A137-182B74007FB0}" type="presParOf" srcId="{4CE33062-57F0-9B49-AF87-6EE3DD358D77}" destId="{2C025369-9B7C-A047-A6F3-0A08DA7ED3E4}" srcOrd="1" destOrd="0" presId="urn:microsoft.com/office/officeart/2008/layout/HalfCircleOrganizationChart"/>
    <dgm:cxn modelId="{54D39253-8A92-E541-8D8A-1447E1091FE5}" type="presParOf" srcId="{4CE33062-57F0-9B49-AF87-6EE3DD358D77}" destId="{8135AB38-F1BA-C049-A53C-E9238F75B6B8}" srcOrd="2" destOrd="0" presId="urn:microsoft.com/office/officeart/2008/layout/HalfCircleOrganizationChart"/>
    <dgm:cxn modelId="{9961BA3E-A792-814B-B750-42A7D233D52E}" type="presParOf" srcId="{4CE33062-57F0-9B49-AF87-6EE3DD358D77}" destId="{7641EC08-68ED-0343-9628-6E24CD3EEFC2}" srcOrd="3" destOrd="0" presId="urn:microsoft.com/office/officeart/2008/layout/HalfCircleOrganizationChart"/>
    <dgm:cxn modelId="{94959279-8D2B-4845-8E32-5F30303C191A}" type="presParOf" srcId="{D74F52E1-87B9-7545-8053-B0D587748871}" destId="{E1D3A284-5F26-7945-9C9E-C3B0A10A1DED}" srcOrd="1" destOrd="0" presId="urn:microsoft.com/office/officeart/2008/layout/HalfCircleOrganizationChart"/>
    <dgm:cxn modelId="{2958C891-41CC-7E4E-AFCB-C6E7FC2222B1}" type="presParOf" srcId="{D74F52E1-87B9-7545-8053-B0D587748871}" destId="{263E995E-E4F6-534E-BC31-CFA94B36ECFD}" srcOrd="2" destOrd="0" presId="urn:microsoft.com/office/officeart/2008/layout/HalfCircleOrganizationChart"/>
    <dgm:cxn modelId="{BC7F15D3-E1FF-D04B-8AEE-EC951BFEAC56}" type="presParOf" srcId="{98781040-AD26-C24F-8041-321938F66524}" destId="{EB06FD77-8921-F644-8E81-A139444C9EA3}" srcOrd="2" destOrd="0" presId="urn:microsoft.com/office/officeart/2008/layout/HalfCircleOrganizationChart"/>
    <dgm:cxn modelId="{A1E7E0C7-A67C-8245-A10B-1503FE507E9D}" type="presParOf" srcId="{A7D272F9-B147-3742-B0BE-0D77DAAFA33D}" destId="{08F16043-B763-2B43-814B-EB8CF8EB1A6C}" srcOrd="2" destOrd="0" presId="urn:microsoft.com/office/officeart/2008/layout/HalfCircleOrganizationChart"/>
    <dgm:cxn modelId="{EBEAC081-5EB6-1248-BF77-996FF4C60F4D}" type="presParOf" srcId="{A7D272F9-B147-3742-B0BE-0D77DAAFA33D}" destId="{7BA3DCFB-8A3D-2247-BE9A-4DFC5185D509}" srcOrd="3" destOrd="0" presId="urn:microsoft.com/office/officeart/2008/layout/HalfCircleOrganizationChart"/>
    <dgm:cxn modelId="{6106E01A-0E18-8C4A-81CF-EFBF7E8B3F1C}" type="presParOf" srcId="{7BA3DCFB-8A3D-2247-BE9A-4DFC5185D509}" destId="{B33B8151-8E84-7B4B-B030-3F505F6B0413}" srcOrd="0" destOrd="0" presId="urn:microsoft.com/office/officeart/2008/layout/HalfCircleOrganizationChart"/>
    <dgm:cxn modelId="{580BB928-CE46-6346-9C8A-0ED600B89894}" type="presParOf" srcId="{B33B8151-8E84-7B4B-B030-3F505F6B0413}" destId="{0836163C-2E21-8442-8AEF-5E24C74831CC}" srcOrd="0" destOrd="0" presId="urn:microsoft.com/office/officeart/2008/layout/HalfCircleOrganizationChart"/>
    <dgm:cxn modelId="{082AEFF1-3BC6-6542-979B-3C67C2AD139F}" type="presParOf" srcId="{B33B8151-8E84-7B4B-B030-3F505F6B0413}" destId="{A371ACC1-A24A-C349-A034-0BA6DFFA2664}" srcOrd="1" destOrd="0" presId="urn:microsoft.com/office/officeart/2008/layout/HalfCircleOrganizationChart"/>
    <dgm:cxn modelId="{E977EB4A-BF0C-DF44-9AB1-AEB82CB8F596}" type="presParOf" srcId="{B33B8151-8E84-7B4B-B030-3F505F6B0413}" destId="{62778658-C36B-694F-8F6B-02E88183A239}" srcOrd="2" destOrd="0" presId="urn:microsoft.com/office/officeart/2008/layout/HalfCircleOrganizationChart"/>
    <dgm:cxn modelId="{75AF1BD9-F7A5-5B4F-8A7E-67278C5AA586}" type="presParOf" srcId="{B33B8151-8E84-7B4B-B030-3F505F6B0413}" destId="{139280B3-DFA2-C247-B51F-A99DA7910D51}" srcOrd="3" destOrd="0" presId="urn:microsoft.com/office/officeart/2008/layout/HalfCircleOrganizationChart"/>
    <dgm:cxn modelId="{4A678715-9C56-9F44-97D5-8BBC9037DB5F}" type="presParOf" srcId="{7BA3DCFB-8A3D-2247-BE9A-4DFC5185D509}" destId="{F5ADA396-DBA3-D94D-B664-A262FF95D5D8}" srcOrd="1" destOrd="0" presId="urn:microsoft.com/office/officeart/2008/layout/HalfCircleOrganizationChart"/>
    <dgm:cxn modelId="{8EEF2A1D-9370-EB47-A2EB-4BB8F3673FEC}" type="presParOf" srcId="{F5ADA396-DBA3-D94D-B664-A262FF95D5D8}" destId="{F67A365A-1296-A041-92B2-BE419AEBFD1E}" srcOrd="0" destOrd="0" presId="urn:microsoft.com/office/officeart/2008/layout/HalfCircleOrganizationChart"/>
    <dgm:cxn modelId="{239CF637-4FCF-6943-A84B-D90464BDAFA1}" type="presParOf" srcId="{F5ADA396-DBA3-D94D-B664-A262FF95D5D8}" destId="{ADDCC453-8586-6B45-B4BE-FFD56B1F97AD}" srcOrd="1" destOrd="0" presId="urn:microsoft.com/office/officeart/2008/layout/HalfCircleOrganizationChart"/>
    <dgm:cxn modelId="{7C2B1DBC-B93A-5A4B-B7BE-7A48F2C2AA1B}" type="presParOf" srcId="{ADDCC453-8586-6B45-B4BE-FFD56B1F97AD}" destId="{38C208B2-DAD1-CA46-BED2-66FA6B826E69}" srcOrd="0" destOrd="0" presId="urn:microsoft.com/office/officeart/2008/layout/HalfCircleOrganizationChart"/>
    <dgm:cxn modelId="{49819866-9CD3-274A-8EB2-829F7BEF1DD1}" type="presParOf" srcId="{38C208B2-DAD1-CA46-BED2-66FA6B826E69}" destId="{58F23A0F-8676-854D-9EB2-C761FAB3F863}" srcOrd="0" destOrd="0" presId="urn:microsoft.com/office/officeart/2008/layout/HalfCircleOrganizationChart"/>
    <dgm:cxn modelId="{2BD5B672-8876-604D-BB7E-72638BB15F52}" type="presParOf" srcId="{38C208B2-DAD1-CA46-BED2-66FA6B826E69}" destId="{4DCD558F-0C91-FE44-9604-E3D4A5787D67}" srcOrd="1" destOrd="0" presId="urn:microsoft.com/office/officeart/2008/layout/HalfCircleOrganizationChart"/>
    <dgm:cxn modelId="{023E8BD8-B468-E249-A39E-DA5172C304EE}" type="presParOf" srcId="{38C208B2-DAD1-CA46-BED2-66FA6B826E69}" destId="{73354B2A-D505-AA46-825D-CCB245D9A6E3}" srcOrd="2" destOrd="0" presId="urn:microsoft.com/office/officeart/2008/layout/HalfCircleOrganizationChart"/>
    <dgm:cxn modelId="{F0C6BFF7-15CD-6B4E-837C-4FF93DF04360}" type="presParOf" srcId="{38C208B2-DAD1-CA46-BED2-66FA6B826E69}" destId="{AC0E55DE-A04B-7849-8AD4-3D7836F328F8}" srcOrd="3" destOrd="0" presId="urn:microsoft.com/office/officeart/2008/layout/HalfCircleOrganizationChart"/>
    <dgm:cxn modelId="{63F10E06-1031-7A44-A756-B428D9723AD4}" type="presParOf" srcId="{ADDCC453-8586-6B45-B4BE-FFD56B1F97AD}" destId="{5E170AD3-3C17-E747-B912-1EDC35320453}" srcOrd="1" destOrd="0" presId="urn:microsoft.com/office/officeart/2008/layout/HalfCircleOrganizationChart"/>
    <dgm:cxn modelId="{4D53A940-DB33-1946-92E6-48AC2CD314FA}" type="presParOf" srcId="{ADDCC453-8586-6B45-B4BE-FFD56B1F97AD}" destId="{D0E7C95F-3C0D-154C-9890-985B23F85D31}" srcOrd="2" destOrd="0" presId="urn:microsoft.com/office/officeart/2008/layout/HalfCircleOrganizationChart"/>
    <dgm:cxn modelId="{1CF80781-8DF3-0E44-874B-668419AEB8ED}" type="presParOf" srcId="{7BA3DCFB-8A3D-2247-BE9A-4DFC5185D509}" destId="{07BD7CEF-5CE1-3D40-AE46-60E91E8DE565}" srcOrd="2" destOrd="0" presId="urn:microsoft.com/office/officeart/2008/layout/HalfCircleOrganizationChart"/>
    <dgm:cxn modelId="{C35EE579-C054-9A41-BA53-0027078CFA9A}" type="presParOf" srcId="{E7BEB2DF-2D6A-4F42-B3B9-2158897A3B1F}" destId="{C5DBA2FD-67AF-A447-A5A6-9FDA5F9E1BA5}" srcOrd="2" destOrd="0" presId="urn:microsoft.com/office/officeart/2008/layout/HalfCircleOrganizationChart"/>
    <dgm:cxn modelId="{43E5DA8D-1694-EB4F-9C1E-0A80CF8286D2}" type="presParOf" srcId="{28C88DC4-3621-8048-8E86-E096734238C6}" destId="{A2F597DC-0A62-1D42-B255-EA2DF0AA15B4}" srcOrd="2" destOrd="0" presId="urn:microsoft.com/office/officeart/2008/layout/HalfCircleOrganizationChart"/>
    <dgm:cxn modelId="{73DD0BA8-4144-944F-866A-97FE5127FC0A}" type="presParOf" srcId="{28C88DC4-3621-8048-8E86-E096734238C6}" destId="{E96558E9-8730-DB4D-91EC-47DD40463C24}" srcOrd="3" destOrd="0" presId="urn:microsoft.com/office/officeart/2008/layout/HalfCircleOrganizationChart"/>
    <dgm:cxn modelId="{5D1F8781-B988-5A48-991A-AC0C4EA19BD9}" type="presParOf" srcId="{E96558E9-8730-DB4D-91EC-47DD40463C24}" destId="{E0D18918-D2F8-2844-A844-7BBB2624F0CA}" srcOrd="0" destOrd="0" presId="urn:microsoft.com/office/officeart/2008/layout/HalfCircleOrganizationChart"/>
    <dgm:cxn modelId="{B640FA31-0C2C-964C-AB12-D3703547FAC1}" type="presParOf" srcId="{E0D18918-D2F8-2844-A844-7BBB2624F0CA}" destId="{711AE07C-C42D-8843-9A37-850AAE14854D}" srcOrd="0" destOrd="0" presId="urn:microsoft.com/office/officeart/2008/layout/HalfCircleOrganizationChart"/>
    <dgm:cxn modelId="{C373DAF8-B001-A844-A2C9-0E864F17517D}" type="presParOf" srcId="{E0D18918-D2F8-2844-A844-7BBB2624F0CA}" destId="{24FE2A5C-2C48-B445-8678-09F214DECEFD}" srcOrd="1" destOrd="0" presId="urn:microsoft.com/office/officeart/2008/layout/HalfCircleOrganizationChart"/>
    <dgm:cxn modelId="{E84EEF9D-789D-A746-B2EB-7F3741E81B78}" type="presParOf" srcId="{E0D18918-D2F8-2844-A844-7BBB2624F0CA}" destId="{AA21CCB2-9830-DA46-9B2B-26353959439B}" srcOrd="2" destOrd="0" presId="urn:microsoft.com/office/officeart/2008/layout/HalfCircleOrganizationChart"/>
    <dgm:cxn modelId="{263C3AA6-6B12-BE4C-99D4-0D4E3CE7C525}" type="presParOf" srcId="{E0D18918-D2F8-2844-A844-7BBB2624F0CA}" destId="{DE405683-A9CA-7247-BC2D-C722A5D21F22}" srcOrd="3" destOrd="0" presId="urn:microsoft.com/office/officeart/2008/layout/HalfCircleOrganizationChart"/>
    <dgm:cxn modelId="{3F8D48A0-4530-484A-B056-981392BBD7C1}" type="presParOf" srcId="{E96558E9-8730-DB4D-91EC-47DD40463C24}" destId="{2C8BFC47-634B-8E4D-944F-0F449ED88B62}" srcOrd="1" destOrd="0" presId="urn:microsoft.com/office/officeart/2008/layout/HalfCircleOrganizationChart"/>
    <dgm:cxn modelId="{7ABC6A86-C278-1940-B026-01C3F6FE6807}" type="presParOf" srcId="{2C8BFC47-634B-8E4D-944F-0F449ED88B62}" destId="{FFC8B27C-5F1A-5343-838B-50E5E7A2E50B}" srcOrd="0" destOrd="0" presId="urn:microsoft.com/office/officeart/2008/layout/HalfCircleOrganizationChart"/>
    <dgm:cxn modelId="{E4C15B19-E2E0-BA45-87CA-A4B68FFE7E81}" type="presParOf" srcId="{2C8BFC47-634B-8E4D-944F-0F449ED88B62}" destId="{9094FF53-811D-E843-952B-60B2C3E555D0}" srcOrd="1" destOrd="0" presId="urn:microsoft.com/office/officeart/2008/layout/HalfCircleOrganizationChart"/>
    <dgm:cxn modelId="{E8592695-60D6-A945-9DBE-962BF748F4F4}" type="presParOf" srcId="{9094FF53-811D-E843-952B-60B2C3E555D0}" destId="{1840520D-4566-1C45-9E9B-B5B6A7A757C2}" srcOrd="0" destOrd="0" presId="urn:microsoft.com/office/officeart/2008/layout/HalfCircleOrganizationChart"/>
    <dgm:cxn modelId="{4F9E89B0-75D3-0F47-86C7-4C3FD1AE7079}" type="presParOf" srcId="{1840520D-4566-1C45-9E9B-B5B6A7A757C2}" destId="{D8615879-4FE5-454D-AD82-37DF6702D6BB}" srcOrd="0" destOrd="0" presId="urn:microsoft.com/office/officeart/2008/layout/HalfCircleOrganizationChart"/>
    <dgm:cxn modelId="{82B2E4B5-2F97-7046-9823-8F35E493B9E3}" type="presParOf" srcId="{1840520D-4566-1C45-9E9B-B5B6A7A757C2}" destId="{C022E459-0C57-D940-8CD7-7B694470449D}" srcOrd="1" destOrd="0" presId="urn:microsoft.com/office/officeart/2008/layout/HalfCircleOrganizationChart"/>
    <dgm:cxn modelId="{D0F9968D-70D3-224E-89AD-F093673EE12F}" type="presParOf" srcId="{1840520D-4566-1C45-9E9B-B5B6A7A757C2}" destId="{68A7A00B-98CC-E04F-B371-6A732EC3BCD0}" srcOrd="2" destOrd="0" presId="urn:microsoft.com/office/officeart/2008/layout/HalfCircleOrganizationChart"/>
    <dgm:cxn modelId="{492B6852-4530-3C40-ABCC-CAEE2BB7B174}" type="presParOf" srcId="{1840520D-4566-1C45-9E9B-B5B6A7A757C2}" destId="{5D092C69-B6AC-FF47-A224-CD3C730BF44F}" srcOrd="3" destOrd="0" presId="urn:microsoft.com/office/officeart/2008/layout/HalfCircleOrganizationChart"/>
    <dgm:cxn modelId="{FED87C9A-A6B5-C84B-BCDB-75024AE394A7}" type="presParOf" srcId="{9094FF53-811D-E843-952B-60B2C3E555D0}" destId="{3ADB779D-00FE-C54C-88C4-31E9447A9568}" srcOrd="1" destOrd="0" presId="urn:microsoft.com/office/officeart/2008/layout/HalfCircleOrganizationChart"/>
    <dgm:cxn modelId="{5A1E1CE0-4001-3D43-89F3-0A3F0BBF7D81}" type="presParOf" srcId="{9094FF53-811D-E843-952B-60B2C3E555D0}" destId="{C0E0C330-0616-6F4C-AA90-01D1BEBF87C7}" srcOrd="2" destOrd="0" presId="urn:microsoft.com/office/officeart/2008/layout/HalfCircleOrganizationChart"/>
    <dgm:cxn modelId="{3F806B9C-22E1-E94D-A164-237F2494D92C}" type="presParOf" srcId="{2C8BFC47-634B-8E4D-944F-0F449ED88B62}" destId="{DAB98BFC-7674-8F44-82F9-6DAB5BA83225}" srcOrd="2" destOrd="0" presId="urn:microsoft.com/office/officeart/2008/layout/HalfCircleOrganizationChart"/>
    <dgm:cxn modelId="{AD58D1B9-FCA8-2940-AAE9-9357CE41A006}" type="presParOf" srcId="{2C8BFC47-634B-8E4D-944F-0F449ED88B62}" destId="{CCD4B002-4602-0E42-94D9-BC0B79B615BA}" srcOrd="3" destOrd="0" presId="urn:microsoft.com/office/officeart/2008/layout/HalfCircleOrganizationChart"/>
    <dgm:cxn modelId="{A4770E60-7254-3544-B85B-0808D4370A09}" type="presParOf" srcId="{CCD4B002-4602-0E42-94D9-BC0B79B615BA}" destId="{8277FAE6-A3BA-3443-99E3-0E1744C75844}" srcOrd="0" destOrd="0" presId="urn:microsoft.com/office/officeart/2008/layout/HalfCircleOrganizationChart"/>
    <dgm:cxn modelId="{52AA391F-15C8-C846-9CDE-16B426F8E86C}" type="presParOf" srcId="{8277FAE6-A3BA-3443-99E3-0E1744C75844}" destId="{DB831440-752A-3445-A38D-20E885BFC50E}" srcOrd="0" destOrd="0" presId="urn:microsoft.com/office/officeart/2008/layout/HalfCircleOrganizationChart"/>
    <dgm:cxn modelId="{DD65CAD7-6099-0A47-9043-ADFA434DE4C3}" type="presParOf" srcId="{8277FAE6-A3BA-3443-99E3-0E1744C75844}" destId="{08B30124-C065-2D44-8916-AE7B9B10CA79}" srcOrd="1" destOrd="0" presId="urn:microsoft.com/office/officeart/2008/layout/HalfCircleOrganizationChart"/>
    <dgm:cxn modelId="{6E748C1E-8763-E642-B158-8DB0CE4DDDDD}" type="presParOf" srcId="{8277FAE6-A3BA-3443-99E3-0E1744C75844}" destId="{ACBC8F29-0852-9243-B344-1B8692FF94F4}" srcOrd="2" destOrd="0" presId="urn:microsoft.com/office/officeart/2008/layout/HalfCircleOrganizationChart"/>
    <dgm:cxn modelId="{8223CA58-4BEF-DE4B-8377-EF477BF47E5F}" type="presParOf" srcId="{8277FAE6-A3BA-3443-99E3-0E1744C75844}" destId="{B0C65B41-98B7-1D48-B9AB-34CAB2AE4A44}" srcOrd="3" destOrd="0" presId="urn:microsoft.com/office/officeart/2008/layout/HalfCircleOrganizationChart"/>
    <dgm:cxn modelId="{CCE90D22-8334-D743-926A-0A83F57E5DEB}" type="presParOf" srcId="{CCD4B002-4602-0E42-94D9-BC0B79B615BA}" destId="{730EFA22-6D18-244D-B59C-5C513FB06129}" srcOrd="1" destOrd="0" presId="urn:microsoft.com/office/officeart/2008/layout/HalfCircleOrganizationChart"/>
    <dgm:cxn modelId="{544FF2C8-78F2-634D-B690-E10C04A34B03}" type="presParOf" srcId="{CCD4B002-4602-0E42-94D9-BC0B79B615BA}" destId="{8B82D0EA-79C7-B84B-B74A-368C09018399}" srcOrd="2" destOrd="0" presId="urn:microsoft.com/office/officeart/2008/layout/HalfCircleOrganizationChart"/>
    <dgm:cxn modelId="{B5A7A819-6E37-1143-B2DE-9A2A238A2F4A}" type="presParOf" srcId="{2C8BFC47-634B-8E4D-944F-0F449ED88B62}" destId="{2B238953-8CE6-5641-AA7C-0AA1764DEBD4}" srcOrd="4" destOrd="0" presId="urn:microsoft.com/office/officeart/2008/layout/HalfCircleOrganizationChart"/>
    <dgm:cxn modelId="{A82990B1-A22E-8943-B6B4-0061132FE994}" type="presParOf" srcId="{2C8BFC47-634B-8E4D-944F-0F449ED88B62}" destId="{4922A23E-BB02-1E43-BFF4-3897F156CA91}" srcOrd="5" destOrd="0" presId="urn:microsoft.com/office/officeart/2008/layout/HalfCircleOrganizationChart"/>
    <dgm:cxn modelId="{7250F44E-AA71-4341-8476-891F8A822636}" type="presParOf" srcId="{4922A23E-BB02-1E43-BFF4-3897F156CA91}" destId="{01C75852-77DC-C045-84EC-94BAB2929E65}" srcOrd="0" destOrd="0" presId="urn:microsoft.com/office/officeart/2008/layout/HalfCircleOrganizationChart"/>
    <dgm:cxn modelId="{C3E054B6-844B-0F46-B938-CB9BBEB102E6}" type="presParOf" srcId="{01C75852-77DC-C045-84EC-94BAB2929E65}" destId="{5DAA0E1F-E35A-3F41-98B9-6C22CC301386}" srcOrd="0" destOrd="0" presId="urn:microsoft.com/office/officeart/2008/layout/HalfCircleOrganizationChart"/>
    <dgm:cxn modelId="{49FECE90-6167-AE49-B497-33402F13D134}" type="presParOf" srcId="{01C75852-77DC-C045-84EC-94BAB2929E65}" destId="{6C75B195-AB74-B44A-896A-ACF508BBBEFE}" srcOrd="1" destOrd="0" presId="urn:microsoft.com/office/officeart/2008/layout/HalfCircleOrganizationChart"/>
    <dgm:cxn modelId="{1EF53A6D-C7C6-344C-9D08-22449631DDF6}" type="presParOf" srcId="{01C75852-77DC-C045-84EC-94BAB2929E65}" destId="{B399F2B1-8E92-AF40-B268-92EEDDDD99CE}" srcOrd="2" destOrd="0" presId="urn:microsoft.com/office/officeart/2008/layout/HalfCircleOrganizationChart"/>
    <dgm:cxn modelId="{1977202A-651A-594A-978F-D68484594612}" type="presParOf" srcId="{01C75852-77DC-C045-84EC-94BAB2929E65}" destId="{37C5BAA3-B1AA-5F42-86FE-9AF81FC79C9C}" srcOrd="3" destOrd="0" presId="urn:microsoft.com/office/officeart/2008/layout/HalfCircleOrganizationChart"/>
    <dgm:cxn modelId="{0C5B726E-EA2C-9942-BF3E-4F1B8004D4A0}" type="presParOf" srcId="{4922A23E-BB02-1E43-BFF4-3897F156CA91}" destId="{189F3470-8C61-E542-A4EA-17C1B04EF5DF}" srcOrd="1" destOrd="0" presId="urn:microsoft.com/office/officeart/2008/layout/HalfCircleOrganizationChart"/>
    <dgm:cxn modelId="{27D7B114-09BB-2B45-8967-F9C098A55352}" type="presParOf" srcId="{4922A23E-BB02-1E43-BFF4-3897F156CA91}" destId="{D315BA0E-D160-404C-903C-D04F42FE3319}" srcOrd="2" destOrd="0" presId="urn:microsoft.com/office/officeart/2008/layout/HalfCircleOrganizationChart"/>
    <dgm:cxn modelId="{B9615C51-8DBE-6049-81E5-BDAEB496618C}" type="presParOf" srcId="{E96558E9-8730-DB4D-91EC-47DD40463C24}" destId="{680105A5-BA6A-984A-BF17-F7C3FBFA81E2}" srcOrd="2" destOrd="0" presId="urn:microsoft.com/office/officeart/2008/layout/HalfCircleOrganizationChart"/>
    <dgm:cxn modelId="{EC6D2293-11AF-8446-A4F7-C2B0407E065D}" type="presParOf" srcId="{28C88DC4-3621-8048-8E86-E096734238C6}" destId="{43CD3916-FE34-CD4D-A78C-415E63FB2417}" srcOrd="4" destOrd="0" presId="urn:microsoft.com/office/officeart/2008/layout/HalfCircleOrganizationChart"/>
    <dgm:cxn modelId="{60B3547F-1728-644E-B2BD-19803ACEE1D1}" type="presParOf" srcId="{28C88DC4-3621-8048-8E86-E096734238C6}" destId="{CF9115ED-DED2-444C-9AAF-2293CE754D2A}" srcOrd="5" destOrd="0" presId="urn:microsoft.com/office/officeart/2008/layout/HalfCircleOrganizationChart"/>
    <dgm:cxn modelId="{B17A161D-C542-9543-B706-1C89C11DF9AB}" type="presParOf" srcId="{CF9115ED-DED2-444C-9AAF-2293CE754D2A}" destId="{FD0F9209-BE17-9C40-8436-1D7417DF79F1}" srcOrd="0" destOrd="0" presId="urn:microsoft.com/office/officeart/2008/layout/HalfCircleOrganizationChart"/>
    <dgm:cxn modelId="{91746FF6-28F1-084A-9D3A-97E8B279C465}" type="presParOf" srcId="{FD0F9209-BE17-9C40-8436-1D7417DF79F1}" destId="{66BCB623-60E6-2545-9119-6B9877B43224}" srcOrd="0" destOrd="0" presId="urn:microsoft.com/office/officeart/2008/layout/HalfCircleOrganizationChart"/>
    <dgm:cxn modelId="{EC1CC030-5633-2343-9313-C70BB6ED5A84}" type="presParOf" srcId="{FD0F9209-BE17-9C40-8436-1D7417DF79F1}" destId="{D1647483-DA66-6040-A1BE-B2EDE7C1B1D7}" srcOrd="1" destOrd="0" presId="urn:microsoft.com/office/officeart/2008/layout/HalfCircleOrganizationChart"/>
    <dgm:cxn modelId="{64B73498-8322-014D-A819-ACF99459D3AF}" type="presParOf" srcId="{FD0F9209-BE17-9C40-8436-1D7417DF79F1}" destId="{E95E5135-C2FE-FD42-84A1-9A7A84E4D123}" srcOrd="2" destOrd="0" presId="urn:microsoft.com/office/officeart/2008/layout/HalfCircleOrganizationChart"/>
    <dgm:cxn modelId="{9F4E34B8-CF88-684A-A7E6-604AB7689263}" type="presParOf" srcId="{FD0F9209-BE17-9C40-8436-1D7417DF79F1}" destId="{7EA220ED-26A5-0F42-B2BE-E93E00EC9E9E}" srcOrd="3" destOrd="0" presId="urn:microsoft.com/office/officeart/2008/layout/HalfCircleOrganizationChart"/>
    <dgm:cxn modelId="{BFBD88F0-9536-FE41-9A6D-95324884CA97}" type="presParOf" srcId="{CF9115ED-DED2-444C-9AAF-2293CE754D2A}" destId="{7FB07C4F-BBCF-3D46-80E9-D5C1DB96E414}" srcOrd="1" destOrd="0" presId="urn:microsoft.com/office/officeart/2008/layout/HalfCircleOrganizationChart"/>
    <dgm:cxn modelId="{843B3C33-2AEE-3542-8AEE-0CFFC3C70B4E}" type="presParOf" srcId="{7FB07C4F-BBCF-3D46-80E9-D5C1DB96E414}" destId="{176F4C20-DE55-7E4B-92AD-8A5F42521294}" srcOrd="0" destOrd="0" presId="urn:microsoft.com/office/officeart/2008/layout/HalfCircleOrganizationChart"/>
    <dgm:cxn modelId="{83D89C61-8B74-3C43-AFB9-57A48287BB1A}" type="presParOf" srcId="{7FB07C4F-BBCF-3D46-80E9-D5C1DB96E414}" destId="{BDAE55FD-BE3C-354A-946D-5CAD36D2F244}" srcOrd="1" destOrd="0" presId="urn:microsoft.com/office/officeart/2008/layout/HalfCircleOrganizationChart"/>
    <dgm:cxn modelId="{4DC59B39-9D54-F444-B37E-FFC902231BBC}" type="presParOf" srcId="{BDAE55FD-BE3C-354A-946D-5CAD36D2F244}" destId="{566DD79C-3EF5-054B-904C-36E2A875B4A3}" srcOrd="0" destOrd="0" presId="urn:microsoft.com/office/officeart/2008/layout/HalfCircleOrganizationChart"/>
    <dgm:cxn modelId="{5DFAE239-4E69-3B47-880E-92561560B0BB}" type="presParOf" srcId="{566DD79C-3EF5-054B-904C-36E2A875B4A3}" destId="{74EDD514-A813-EF4C-8772-A7FA3A2B6B06}" srcOrd="0" destOrd="0" presId="urn:microsoft.com/office/officeart/2008/layout/HalfCircleOrganizationChart"/>
    <dgm:cxn modelId="{09529709-2512-BA46-B5CA-96C07F8DECF4}" type="presParOf" srcId="{566DD79C-3EF5-054B-904C-36E2A875B4A3}" destId="{5CF18CE2-0745-0A4E-A195-52C387C4E1AB}" srcOrd="1" destOrd="0" presId="urn:microsoft.com/office/officeart/2008/layout/HalfCircleOrganizationChart"/>
    <dgm:cxn modelId="{83A75841-4020-4F41-898F-3E5C1B316BE5}" type="presParOf" srcId="{566DD79C-3EF5-054B-904C-36E2A875B4A3}" destId="{7D3ED48F-BFAA-C645-8744-A5C940FDB34A}" srcOrd="2" destOrd="0" presId="urn:microsoft.com/office/officeart/2008/layout/HalfCircleOrganizationChart"/>
    <dgm:cxn modelId="{8B783889-4571-194B-A692-6136210A7FB5}" type="presParOf" srcId="{566DD79C-3EF5-054B-904C-36E2A875B4A3}" destId="{CF23A531-D668-544D-B5B0-8E3665184C41}" srcOrd="3" destOrd="0" presId="urn:microsoft.com/office/officeart/2008/layout/HalfCircleOrganizationChart"/>
    <dgm:cxn modelId="{BDC4287A-B81A-3340-970B-00237874958C}" type="presParOf" srcId="{BDAE55FD-BE3C-354A-946D-5CAD36D2F244}" destId="{CA062848-BE37-4343-9E39-876F3D8D4D8A}" srcOrd="1" destOrd="0" presId="urn:microsoft.com/office/officeart/2008/layout/HalfCircleOrganizationChart"/>
    <dgm:cxn modelId="{BA677F26-3708-9F42-95A5-6A3098B04584}" type="presParOf" srcId="{BDAE55FD-BE3C-354A-946D-5CAD36D2F244}" destId="{2AA705DB-BA27-C440-95F8-7B50E94D740E}" srcOrd="2" destOrd="0" presId="urn:microsoft.com/office/officeart/2008/layout/HalfCircleOrganizationChart"/>
    <dgm:cxn modelId="{CECD3B9B-6693-2446-BDE9-76A22D334AAF}" type="presParOf" srcId="{7FB07C4F-BBCF-3D46-80E9-D5C1DB96E414}" destId="{F6D01B12-5760-7745-98DF-5E0619F26F17}" srcOrd="2" destOrd="0" presId="urn:microsoft.com/office/officeart/2008/layout/HalfCircleOrganizationChart"/>
    <dgm:cxn modelId="{7105BF6A-AAF9-B445-B927-DC9A1C70018B}" type="presParOf" srcId="{7FB07C4F-BBCF-3D46-80E9-D5C1DB96E414}" destId="{EAC6B2FB-F294-3D40-81AC-1C7572D41325}" srcOrd="3" destOrd="0" presId="urn:microsoft.com/office/officeart/2008/layout/HalfCircleOrganizationChart"/>
    <dgm:cxn modelId="{7A2F9139-8598-8640-8351-8E5AC4E9B994}" type="presParOf" srcId="{EAC6B2FB-F294-3D40-81AC-1C7572D41325}" destId="{600662D3-851F-E842-BB1D-134EE068FEC0}" srcOrd="0" destOrd="0" presId="urn:microsoft.com/office/officeart/2008/layout/HalfCircleOrganizationChart"/>
    <dgm:cxn modelId="{3EFEC75A-2EF2-C94F-89AC-9F599F639BC3}" type="presParOf" srcId="{600662D3-851F-E842-BB1D-134EE068FEC0}" destId="{C60E5110-1EAD-FD45-8588-E60C02F3F669}" srcOrd="0" destOrd="0" presId="urn:microsoft.com/office/officeart/2008/layout/HalfCircleOrganizationChart"/>
    <dgm:cxn modelId="{34F292B5-F98D-904F-97AA-89F4FA349D95}" type="presParOf" srcId="{600662D3-851F-E842-BB1D-134EE068FEC0}" destId="{D3566BDC-8430-0B46-BD4A-F530B6148E27}" srcOrd="1" destOrd="0" presId="urn:microsoft.com/office/officeart/2008/layout/HalfCircleOrganizationChart"/>
    <dgm:cxn modelId="{F254E46D-2438-D046-895A-3A838214562F}" type="presParOf" srcId="{600662D3-851F-E842-BB1D-134EE068FEC0}" destId="{027E5132-491E-7F4C-BABB-762B33243692}" srcOrd="2" destOrd="0" presId="urn:microsoft.com/office/officeart/2008/layout/HalfCircleOrganizationChart"/>
    <dgm:cxn modelId="{408D1957-7DCA-0A45-A5B1-7DB56072FBB4}" type="presParOf" srcId="{600662D3-851F-E842-BB1D-134EE068FEC0}" destId="{25783E00-06E3-014F-949A-6DB4CA666ABA}" srcOrd="3" destOrd="0" presId="urn:microsoft.com/office/officeart/2008/layout/HalfCircleOrganizationChart"/>
    <dgm:cxn modelId="{6F70A88B-68B5-B647-8C9B-345022B8AB2F}" type="presParOf" srcId="{EAC6B2FB-F294-3D40-81AC-1C7572D41325}" destId="{8724A1A6-FD24-DD4D-A2BC-8AEAD32FD978}" srcOrd="1" destOrd="0" presId="urn:microsoft.com/office/officeart/2008/layout/HalfCircleOrganizationChart"/>
    <dgm:cxn modelId="{F584A082-DF28-5A4A-BDCB-D0456F7EEC4B}" type="presParOf" srcId="{EAC6B2FB-F294-3D40-81AC-1C7572D41325}" destId="{EEF2A124-574D-9D4B-8211-C65124FBE94B}" srcOrd="2" destOrd="0" presId="urn:microsoft.com/office/officeart/2008/layout/HalfCircleOrganizationChart"/>
    <dgm:cxn modelId="{D9E23038-99FA-9346-881F-5797D204F040}" type="presParOf" srcId="{7FB07C4F-BBCF-3D46-80E9-D5C1DB96E414}" destId="{630A3076-92A4-C641-A5FD-7CE2C294689B}" srcOrd="4" destOrd="0" presId="urn:microsoft.com/office/officeart/2008/layout/HalfCircleOrganizationChart"/>
    <dgm:cxn modelId="{07E912ED-F947-E446-8973-3DE1B4101DF9}" type="presParOf" srcId="{7FB07C4F-BBCF-3D46-80E9-D5C1DB96E414}" destId="{6E39F5A6-023D-154F-8C4D-7B5AD145BE0D}" srcOrd="5" destOrd="0" presId="urn:microsoft.com/office/officeart/2008/layout/HalfCircleOrganizationChart"/>
    <dgm:cxn modelId="{28C03482-A725-0845-9EEF-F7FD99C71238}" type="presParOf" srcId="{6E39F5A6-023D-154F-8C4D-7B5AD145BE0D}" destId="{26DBE3A1-9B29-E944-BCE0-B62137FDAEB1}" srcOrd="0" destOrd="0" presId="urn:microsoft.com/office/officeart/2008/layout/HalfCircleOrganizationChart"/>
    <dgm:cxn modelId="{E9DFC027-286C-8147-BA5A-55F0142E26A6}" type="presParOf" srcId="{26DBE3A1-9B29-E944-BCE0-B62137FDAEB1}" destId="{5AF31C02-B106-0D45-9484-527CF4F3CEBE}" srcOrd="0" destOrd="0" presId="urn:microsoft.com/office/officeart/2008/layout/HalfCircleOrganizationChart"/>
    <dgm:cxn modelId="{4C2537FB-1967-7747-B083-BB3C527C5F91}" type="presParOf" srcId="{26DBE3A1-9B29-E944-BCE0-B62137FDAEB1}" destId="{B957A163-FFF5-C349-A82E-213CC079D8C5}" srcOrd="1" destOrd="0" presId="urn:microsoft.com/office/officeart/2008/layout/HalfCircleOrganizationChart"/>
    <dgm:cxn modelId="{55781DAB-A083-3049-8905-91487A06E257}" type="presParOf" srcId="{26DBE3A1-9B29-E944-BCE0-B62137FDAEB1}" destId="{8EA71E4E-0541-D64C-99FD-79456214F551}" srcOrd="2" destOrd="0" presId="urn:microsoft.com/office/officeart/2008/layout/HalfCircleOrganizationChart"/>
    <dgm:cxn modelId="{3AAD2E8C-0D56-814F-AEB5-934566F92F4A}" type="presParOf" srcId="{26DBE3A1-9B29-E944-BCE0-B62137FDAEB1}" destId="{678980FE-5E9E-774F-A1F8-521837028527}" srcOrd="3" destOrd="0" presId="urn:microsoft.com/office/officeart/2008/layout/HalfCircleOrganizationChart"/>
    <dgm:cxn modelId="{C947E892-4BDA-A147-BE74-2680F4417429}" type="presParOf" srcId="{6E39F5A6-023D-154F-8C4D-7B5AD145BE0D}" destId="{9D9BFBA3-CEC4-0F4D-B1F8-EB73D55789D6}" srcOrd="1" destOrd="0" presId="urn:microsoft.com/office/officeart/2008/layout/HalfCircleOrganizationChart"/>
    <dgm:cxn modelId="{2DFCA71B-DCC5-2B47-B909-8CB385606A43}" type="presParOf" srcId="{6E39F5A6-023D-154F-8C4D-7B5AD145BE0D}" destId="{5A06594D-5583-2148-BA4F-E8119745C3FC}" srcOrd="2" destOrd="0" presId="urn:microsoft.com/office/officeart/2008/layout/HalfCircleOrganizationChart"/>
    <dgm:cxn modelId="{5BA3A842-D98E-424C-8017-E39FE094B774}" type="presParOf" srcId="{CF9115ED-DED2-444C-9AAF-2293CE754D2A}" destId="{FEA8C2B3-372E-D044-B762-1A836DB94630}" srcOrd="2" destOrd="0" presId="urn:microsoft.com/office/officeart/2008/layout/HalfCircleOrganizationChart"/>
    <dgm:cxn modelId="{3D34D1AA-419F-4A49-8666-85D44CC65D93}" type="presParOf" srcId="{D4B44928-AE46-524A-B1F3-D734EA0C2372}" destId="{F91B62FF-E98E-8049-9E04-15A6F67CE461}" srcOrd="2" destOrd="0" presId="urn:microsoft.com/office/officeart/2008/layout/HalfCircleOrganizationChart"/>
    <dgm:cxn modelId="{460D5461-AEFE-7042-829F-922CF61B213D}" type="presParOf" srcId="{404A0898-3CEE-004F-ADFE-087FAC34CEFD}" destId="{58484DAF-59F1-454C-B3FF-E7143CA7E9B8}" srcOrd="4" destOrd="0" presId="urn:microsoft.com/office/officeart/2008/layout/HalfCircleOrganizationChart"/>
    <dgm:cxn modelId="{3F81F843-4B7A-0D44-97CD-5F5BA38693F8}" type="presParOf" srcId="{404A0898-3CEE-004F-ADFE-087FAC34CEFD}" destId="{E601FF87-3B27-B242-8AB3-626C24B2AC15}" srcOrd="5" destOrd="0" presId="urn:microsoft.com/office/officeart/2008/layout/HalfCircleOrganizationChart"/>
    <dgm:cxn modelId="{5D4951E6-17F2-9E4A-AA7B-EDE14F33A0D5}" type="presParOf" srcId="{E601FF87-3B27-B242-8AB3-626C24B2AC15}" destId="{E23F7F22-4D46-9F47-845D-45D0BBEA51D3}" srcOrd="0" destOrd="0" presId="urn:microsoft.com/office/officeart/2008/layout/HalfCircleOrganizationChart"/>
    <dgm:cxn modelId="{812F0AD3-B1A4-4D43-A01E-74874D59248A}" type="presParOf" srcId="{E23F7F22-4D46-9F47-845D-45D0BBEA51D3}" destId="{CDF5BEA5-9B56-4D48-B76D-590357FF3C0D}" srcOrd="0" destOrd="0" presId="urn:microsoft.com/office/officeart/2008/layout/HalfCircleOrganizationChart"/>
    <dgm:cxn modelId="{14A1280B-B09D-1743-9CCF-1E45519E52E6}" type="presParOf" srcId="{E23F7F22-4D46-9F47-845D-45D0BBEA51D3}" destId="{CCCCD136-7566-6245-B333-ACE89FFDD8B8}" srcOrd="1" destOrd="0" presId="urn:microsoft.com/office/officeart/2008/layout/HalfCircleOrganizationChart"/>
    <dgm:cxn modelId="{528A0F74-5A10-F042-AB2A-114F83BAAF20}" type="presParOf" srcId="{E23F7F22-4D46-9F47-845D-45D0BBEA51D3}" destId="{D58C95C0-BED8-294A-A68A-6753F9A0962C}" srcOrd="2" destOrd="0" presId="urn:microsoft.com/office/officeart/2008/layout/HalfCircleOrganizationChart"/>
    <dgm:cxn modelId="{6DB194AF-687A-CC41-9035-D063215C044D}" type="presParOf" srcId="{E23F7F22-4D46-9F47-845D-45D0BBEA51D3}" destId="{477F3684-BF7B-A44B-A641-3300E6D3D828}" srcOrd="3" destOrd="0" presId="urn:microsoft.com/office/officeart/2008/layout/HalfCircleOrganizationChart"/>
    <dgm:cxn modelId="{41FAFC8A-16B6-3145-A7EE-D3F2E1713A97}" type="presParOf" srcId="{E601FF87-3B27-B242-8AB3-626C24B2AC15}" destId="{20E20309-2886-4C42-9CE2-B142F7E92B0E}" srcOrd="1" destOrd="0" presId="urn:microsoft.com/office/officeart/2008/layout/HalfCircleOrganizationChart"/>
    <dgm:cxn modelId="{31116FB5-172E-3F4E-8521-7695856FE6EA}" type="presParOf" srcId="{20E20309-2886-4C42-9CE2-B142F7E92B0E}" destId="{2FD7F0F6-0BA7-DE40-B8C8-D7DD67311255}" srcOrd="0" destOrd="0" presId="urn:microsoft.com/office/officeart/2008/layout/HalfCircleOrganizationChart"/>
    <dgm:cxn modelId="{4851D4E2-B69E-B343-BD99-4280C61578B2}" type="presParOf" srcId="{20E20309-2886-4C42-9CE2-B142F7E92B0E}" destId="{4FAC0DA3-F5C7-434E-874F-F91F7E269E6E}" srcOrd="1" destOrd="0" presId="urn:microsoft.com/office/officeart/2008/layout/HalfCircleOrganizationChart"/>
    <dgm:cxn modelId="{B48D8071-4A73-474D-92DB-79721BE0F2B2}" type="presParOf" srcId="{4FAC0DA3-F5C7-434E-874F-F91F7E269E6E}" destId="{EAEE1D35-4E6F-2249-9F81-7DD59ED2B0F8}" srcOrd="0" destOrd="0" presId="urn:microsoft.com/office/officeart/2008/layout/HalfCircleOrganizationChart"/>
    <dgm:cxn modelId="{524F5576-436A-FD4E-A1F3-7F82D346EBDC}" type="presParOf" srcId="{EAEE1D35-4E6F-2249-9F81-7DD59ED2B0F8}" destId="{78F35891-86E7-6244-AD97-E471C83071B9}" srcOrd="0" destOrd="0" presId="urn:microsoft.com/office/officeart/2008/layout/HalfCircleOrganizationChart"/>
    <dgm:cxn modelId="{DC113C3E-F93B-BF40-B8F0-7840C0ECF9E7}" type="presParOf" srcId="{EAEE1D35-4E6F-2249-9F81-7DD59ED2B0F8}" destId="{BDF23AB5-FC4C-3846-9CFA-42F3742F3793}" srcOrd="1" destOrd="0" presId="urn:microsoft.com/office/officeart/2008/layout/HalfCircleOrganizationChart"/>
    <dgm:cxn modelId="{D34EC0BF-9B41-9647-86C9-DA60B438D55D}" type="presParOf" srcId="{EAEE1D35-4E6F-2249-9F81-7DD59ED2B0F8}" destId="{C41B32CC-03CB-E648-9D2B-F17841151064}" srcOrd="2" destOrd="0" presId="urn:microsoft.com/office/officeart/2008/layout/HalfCircleOrganizationChart"/>
    <dgm:cxn modelId="{73650353-8F6A-8840-911A-1AB85929B37C}" type="presParOf" srcId="{EAEE1D35-4E6F-2249-9F81-7DD59ED2B0F8}" destId="{E149D439-0956-FF46-9A39-1FD226715A69}" srcOrd="3" destOrd="0" presId="urn:microsoft.com/office/officeart/2008/layout/HalfCircleOrganizationChart"/>
    <dgm:cxn modelId="{86CAA7A9-481A-9349-B8E2-AECF70C63E28}" type="presParOf" srcId="{4FAC0DA3-F5C7-434E-874F-F91F7E269E6E}" destId="{9193E296-AAD2-1144-9F86-8DFED7AFA8A2}" srcOrd="1" destOrd="0" presId="urn:microsoft.com/office/officeart/2008/layout/HalfCircleOrganizationChart"/>
    <dgm:cxn modelId="{1053EC0A-40A0-E844-AB1A-C6CE1BB68B86}" type="presParOf" srcId="{9193E296-AAD2-1144-9F86-8DFED7AFA8A2}" destId="{8147B461-5CF2-5D4B-99D0-A314937DA20E}" srcOrd="0" destOrd="0" presId="urn:microsoft.com/office/officeart/2008/layout/HalfCircleOrganizationChart"/>
    <dgm:cxn modelId="{7A41A859-E7B2-B341-8566-186740016F13}" type="presParOf" srcId="{9193E296-AAD2-1144-9F86-8DFED7AFA8A2}" destId="{F882C80B-2D19-5043-8A14-9EBF7105DD9A}" srcOrd="1" destOrd="0" presId="urn:microsoft.com/office/officeart/2008/layout/HalfCircleOrganizationChart"/>
    <dgm:cxn modelId="{7E0A5802-D422-4547-A811-CA18D15E1506}" type="presParOf" srcId="{F882C80B-2D19-5043-8A14-9EBF7105DD9A}" destId="{5F5C353F-C6C6-D444-9725-AB893FD5E7BF}" srcOrd="0" destOrd="0" presId="urn:microsoft.com/office/officeart/2008/layout/HalfCircleOrganizationChart"/>
    <dgm:cxn modelId="{C46E6E56-CE9E-AA48-971E-0A00483E2E13}" type="presParOf" srcId="{5F5C353F-C6C6-D444-9725-AB893FD5E7BF}" destId="{7723E6D8-4715-8B41-B458-9B3902DA0C66}" srcOrd="0" destOrd="0" presId="urn:microsoft.com/office/officeart/2008/layout/HalfCircleOrganizationChart"/>
    <dgm:cxn modelId="{9C10AF0A-2792-7E4C-91AF-2C497350B323}" type="presParOf" srcId="{5F5C353F-C6C6-D444-9725-AB893FD5E7BF}" destId="{27E586FD-1FF5-894E-819A-A85C314C30E5}" srcOrd="1" destOrd="0" presId="urn:microsoft.com/office/officeart/2008/layout/HalfCircleOrganizationChart"/>
    <dgm:cxn modelId="{A169EA22-5EAA-D746-A9D6-262B6BF95F49}" type="presParOf" srcId="{5F5C353F-C6C6-D444-9725-AB893FD5E7BF}" destId="{02C39A79-D1D7-2348-9165-9E85D67384EA}" srcOrd="2" destOrd="0" presId="urn:microsoft.com/office/officeart/2008/layout/HalfCircleOrganizationChart"/>
    <dgm:cxn modelId="{133AB1FD-D461-ED47-92F6-039319CD265C}" type="presParOf" srcId="{5F5C353F-C6C6-D444-9725-AB893FD5E7BF}" destId="{9BB511B3-46DA-3548-AA3A-C1ABC8ECF9AA}" srcOrd="3" destOrd="0" presId="urn:microsoft.com/office/officeart/2008/layout/HalfCircleOrganizationChart"/>
    <dgm:cxn modelId="{A2B5A3D6-1BD8-E943-827D-31FE5E37B66C}" type="presParOf" srcId="{F882C80B-2D19-5043-8A14-9EBF7105DD9A}" destId="{F9BA324C-ACE8-EC4B-9C9E-6D643B038972}" srcOrd="1" destOrd="0" presId="urn:microsoft.com/office/officeart/2008/layout/HalfCircleOrganizationChart"/>
    <dgm:cxn modelId="{F156F7DC-A510-064B-A7E4-732EA64823F5}" type="presParOf" srcId="{F882C80B-2D19-5043-8A14-9EBF7105DD9A}" destId="{8BC86A58-25DA-9E4C-B996-25D7B83EA4AA}" srcOrd="2" destOrd="0" presId="urn:microsoft.com/office/officeart/2008/layout/HalfCircleOrganizationChart"/>
    <dgm:cxn modelId="{71F4F6D3-F36A-5D49-B2C3-8931BEE6E66C}" type="presParOf" srcId="{9193E296-AAD2-1144-9F86-8DFED7AFA8A2}" destId="{9504201A-A80B-4443-8929-A646C36DD6A5}" srcOrd="2" destOrd="0" presId="urn:microsoft.com/office/officeart/2008/layout/HalfCircleOrganizationChart"/>
    <dgm:cxn modelId="{21B5C96F-F8F8-0C4C-B371-4060C1285956}" type="presParOf" srcId="{9193E296-AAD2-1144-9F86-8DFED7AFA8A2}" destId="{8855AA9B-3BD0-2440-8A7E-71A6F516F6FE}" srcOrd="3" destOrd="0" presId="urn:microsoft.com/office/officeart/2008/layout/HalfCircleOrganizationChart"/>
    <dgm:cxn modelId="{6BD38582-95D4-214A-9813-6310CE6EF092}" type="presParOf" srcId="{8855AA9B-3BD0-2440-8A7E-71A6F516F6FE}" destId="{053C9AC1-247F-CE47-BCA8-0E01D79E90CA}" srcOrd="0" destOrd="0" presId="urn:microsoft.com/office/officeart/2008/layout/HalfCircleOrganizationChart"/>
    <dgm:cxn modelId="{28767C2E-30B5-594B-BB56-A63CD95932FA}" type="presParOf" srcId="{053C9AC1-247F-CE47-BCA8-0E01D79E90CA}" destId="{1B1A6868-F877-3846-AEAD-722FB9F5A5D2}" srcOrd="0" destOrd="0" presId="urn:microsoft.com/office/officeart/2008/layout/HalfCircleOrganizationChart"/>
    <dgm:cxn modelId="{31C044B7-CB68-5048-ACB3-EF477854BE02}" type="presParOf" srcId="{053C9AC1-247F-CE47-BCA8-0E01D79E90CA}" destId="{0A4EF578-4D71-4D4C-977F-1164045CBA45}" srcOrd="1" destOrd="0" presId="urn:microsoft.com/office/officeart/2008/layout/HalfCircleOrganizationChart"/>
    <dgm:cxn modelId="{4F3D65E3-553E-5843-937B-6DA459EEF094}" type="presParOf" srcId="{053C9AC1-247F-CE47-BCA8-0E01D79E90CA}" destId="{90E7ECD4-5AF6-CB46-B8D6-0D17C31D6FA3}" srcOrd="2" destOrd="0" presId="urn:microsoft.com/office/officeart/2008/layout/HalfCircleOrganizationChart"/>
    <dgm:cxn modelId="{900975B3-30C0-0444-B76F-850AE89580CF}" type="presParOf" srcId="{053C9AC1-247F-CE47-BCA8-0E01D79E90CA}" destId="{AFD3795E-1FF4-3C4C-B723-48F5AB58BEBB}" srcOrd="3" destOrd="0" presId="urn:microsoft.com/office/officeart/2008/layout/HalfCircleOrganizationChart"/>
    <dgm:cxn modelId="{3035CF57-880C-7641-BA34-E88DCB23C5E4}" type="presParOf" srcId="{8855AA9B-3BD0-2440-8A7E-71A6F516F6FE}" destId="{FB9B4F58-1D40-1641-A9A7-04EEBF18E97E}" srcOrd="1" destOrd="0" presId="urn:microsoft.com/office/officeart/2008/layout/HalfCircleOrganizationChart"/>
    <dgm:cxn modelId="{C33DA361-CC62-F245-876E-36A50191E907}" type="presParOf" srcId="{8855AA9B-3BD0-2440-8A7E-71A6F516F6FE}" destId="{CAEE8652-EFBE-6840-9CC9-8524269B37C4}" srcOrd="2" destOrd="0" presId="urn:microsoft.com/office/officeart/2008/layout/HalfCircleOrganizationChart"/>
    <dgm:cxn modelId="{6CCA1992-0181-C24D-B240-09AF8DF87920}" type="presParOf" srcId="{9193E296-AAD2-1144-9F86-8DFED7AFA8A2}" destId="{12EA3356-96B4-6541-86BB-95DC37D63EF0}" srcOrd="4" destOrd="0" presId="urn:microsoft.com/office/officeart/2008/layout/HalfCircleOrganizationChart"/>
    <dgm:cxn modelId="{F8D91703-33AA-B84D-8B53-3C59BB26824E}" type="presParOf" srcId="{9193E296-AAD2-1144-9F86-8DFED7AFA8A2}" destId="{1987AD95-D83D-CD40-AAB0-E07E9FCA7EF8}" srcOrd="5" destOrd="0" presId="urn:microsoft.com/office/officeart/2008/layout/HalfCircleOrganizationChart"/>
    <dgm:cxn modelId="{3707674F-2BF2-DE42-BA00-71A5FA9498DB}" type="presParOf" srcId="{1987AD95-D83D-CD40-AAB0-E07E9FCA7EF8}" destId="{034AEF11-850C-2540-8AF1-A17988716B5C}" srcOrd="0" destOrd="0" presId="urn:microsoft.com/office/officeart/2008/layout/HalfCircleOrganizationChart"/>
    <dgm:cxn modelId="{A28BD4C9-4489-CC4F-A3C9-146A18D74DD4}" type="presParOf" srcId="{034AEF11-850C-2540-8AF1-A17988716B5C}" destId="{47E78AD1-51AA-BF4D-9795-F0CFD1FF1C65}" srcOrd="0" destOrd="0" presId="urn:microsoft.com/office/officeart/2008/layout/HalfCircleOrganizationChart"/>
    <dgm:cxn modelId="{DE1C2F2F-5687-7A4E-A034-113269449226}" type="presParOf" srcId="{034AEF11-850C-2540-8AF1-A17988716B5C}" destId="{0730ABEC-84EC-E041-9517-656012F3FFBD}" srcOrd="1" destOrd="0" presId="urn:microsoft.com/office/officeart/2008/layout/HalfCircleOrganizationChart"/>
    <dgm:cxn modelId="{ADB04664-ACC2-F44F-82C3-7F48151C0629}" type="presParOf" srcId="{034AEF11-850C-2540-8AF1-A17988716B5C}" destId="{FBE8996F-E1F9-0044-B87A-1701F80512C1}" srcOrd="2" destOrd="0" presId="urn:microsoft.com/office/officeart/2008/layout/HalfCircleOrganizationChart"/>
    <dgm:cxn modelId="{FDD3CAD0-4567-1143-BE24-DF10D536C93B}" type="presParOf" srcId="{034AEF11-850C-2540-8AF1-A17988716B5C}" destId="{9D2AA5E0-872F-0C4F-A2FC-F8A53F947C23}" srcOrd="3" destOrd="0" presId="urn:microsoft.com/office/officeart/2008/layout/HalfCircleOrganizationChart"/>
    <dgm:cxn modelId="{DA1CD4C3-0A71-D74F-B858-4967FEE76AC0}" type="presParOf" srcId="{1987AD95-D83D-CD40-AAB0-E07E9FCA7EF8}" destId="{C997AF07-C60B-314C-ACC4-B3B8E79D09AE}" srcOrd="1" destOrd="0" presId="urn:microsoft.com/office/officeart/2008/layout/HalfCircleOrganizationChart"/>
    <dgm:cxn modelId="{D0A04D51-66AA-3A45-BD78-7C05050F8AA0}" type="presParOf" srcId="{1987AD95-D83D-CD40-AAB0-E07E9FCA7EF8}" destId="{19B717F8-3C72-324C-AC8F-E325DA1FED1F}" srcOrd="2" destOrd="0" presId="urn:microsoft.com/office/officeart/2008/layout/HalfCircleOrganizationChart"/>
    <dgm:cxn modelId="{EDD8A60E-D180-5447-BD94-1EBBAAB06AF4}" type="presParOf" srcId="{4FAC0DA3-F5C7-434E-874F-F91F7E269E6E}" destId="{4A3F0BAC-A060-2243-8B03-144434A20E47}" srcOrd="2" destOrd="0" presId="urn:microsoft.com/office/officeart/2008/layout/HalfCircleOrganizationChart"/>
    <dgm:cxn modelId="{BAB48521-20AE-DF40-AC7B-71452BEE3E30}" type="presParOf" srcId="{20E20309-2886-4C42-9CE2-B142F7E92B0E}" destId="{360418D5-CED2-7E40-A035-8A39D5541C2E}" srcOrd="2" destOrd="0" presId="urn:microsoft.com/office/officeart/2008/layout/HalfCircleOrganizationChart"/>
    <dgm:cxn modelId="{5656C985-CCA3-2441-91D3-0775F6716348}" type="presParOf" srcId="{20E20309-2886-4C42-9CE2-B142F7E92B0E}" destId="{FF856461-E7B1-6243-82AF-C01DC8479EEF}" srcOrd="3" destOrd="0" presId="urn:microsoft.com/office/officeart/2008/layout/HalfCircleOrganizationChart"/>
    <dgm:cxn modelId="{EA8CA819-1291-394A-92BF-FD0304EC8A52}" type="presParOf" srcId="{FF856461-E7B1-6243-82AF-C01DC8479EEF}" destId="{E4FC00F5-1D6A-CB49-8A61-614A45E5B700}" srcOrd="0" destOrd="0" presId="urn:microsoft.com/office/officeart/2008/layout/HalfCircleOrganizationChart"/>
    <dgm:cxn modelId="{CBA7C2FF-EF1E-884A-93AD-DD519D1630D7}" type="presParOf" srcId="{E4FC00F5-1D6A-CB49-8A61-614A45E5B700}" destId="{C76AA6FD-5434-D147-A7FB-CC2DF61670BC}" srcOrd="0" destOrd="0" presId="urn:microsoft.com/office/officeart/2008/layout/HalfCircleOrganizationChart"/>
    <dgm:cxn modelId="{DD554649-6C7A-EE40-8DD4-A286B03113FA}" type="presParOf" srcId="{E4FC00F5-1D6A-CB49-8A61-614A45E5B700}" destId="{E8CEC51E-0A39-2246-97E0-1FFB70E08CC9}" srcOrd="1" destOrd="0" presId="urn:microsoft.com/office/officeart/2008/layout/HalfCircleOrganizationChart"/>
    <dgm:cxn modelId="{F08BDCE2-E9A3-D144-A380-6FA17F0754DF}" type="presParOf" srcId="{E4FC00F5-1D6A-CB49-8A61-614A45E5B700}" destId="{1C4FC5C0-385C-5D4A-9B65-D4FE8A0A977E}" srcOrd="2" destOrd="0" presId="urn:microsoft.com/office/officeart/2008/layout/HalfCircleOrganizationChart"/>
    <dgm:cxn modelId="{C7DFD786-AA86-1B4F-A53D-4A7E6D8ECF0C}" type="presParOf" srcId="{E4FC00F5-1D6A-CB49-8A61-614A45E5B700}" destId="{619467D3-8D39-0D48-BCFB-7E1D4752F4FA}" srcOrd="3" destOrd="0" presId="urn:microsoft.com/office/officeart/2008/layout/HalfCircleOrganizationChart"/>
    <dgm:cxn modelId="{C64C4761-D473-B94A-B290-021EF08B18D9}" type="presParOf" srcId="{FF856461-E7B1-6243-82AF-C01DC8479EEF}" destId="{E452EB6F-AE15-6F4D-B1A9-AC9A8D9F5192}" srcOrd="1" destOrd="0" presId="urn:microsoft.com/office/officeart/2008/layout/HalfCircleOrganizationChart"/>
    <dgm:cxn modelId="{690F97B3-F479-5949-8FB4-8EEF6031080B}" type="presParOf" srcId="{E452EB6F-AE15-6F4D-B1A9-AC9A8D9F5192}" destId="{4F5C54FF-FA09-3349-81B5-A1A163937982}" srcOrd="0" destOrd="0" presId="urn:microsoft.com/office/officeart/2008/layout/HalfCircleOrganizationChart"/>
    <dgm:cxn modelId="{19B98AAE-3F1F-5D4F-B2E6-C9934D20CAA5}" type="presParOf" srcId="{E452EB6F-AE15-6F4D-B1A9-AC9A8D9F5192}" destId="{61CE95F4-67A8-0146-BB13-38A17BF93882}" srcOrd="1" destOrd="0" presId="urn:microsoft.com/office/officeart/2008/layout/HalfCircleOrganizationChart"/>
    <dgm:cxn modelId="{3544F2BA-2B45-BF44-8FF1-595AB8E23EF3}" type="presParOf" srcId="{61CE95F4-67A8-0146-BB13-38A17BF93882}" destId="{F7CF28E4-C53E-5B44-9BFE-36FE9C783D1F}" srcOrd="0" destOrd="0" presId="urn:microsoft.com/office/officeart/2008/layout/HalfCircleOrganizationChart"/>
    <dgm:cxn modelId="{5D5DF574-1826-3849-AEFC-AD23B85D74D3}" type="presParOf" srcId="{F7CF28E4-C53E-5B44-9BFE-36FE9C783D1F}" destId="{6A7474A9-2D9E-CF4D-BB7F-0438CF153ED2}" srcOrd="0" destOrd="0" presId="urn:microsoft.com/office/officeart/2008/layout/HalfCircleOrganizationChart"/>
    <dgm:cxn modelId="{1530FF8C-975B-8047-9B7D-D211166C98E8}" type="presParOf" srcId="{F7CF28E4-C53E-5B44-9BFE-36FE9C783D1F}" destId="{5D7D4A10-B72A-554A-A231-E56944684F8B}" srcOrd="1" destOrd="0" presId="urn:microsoft.com/office/officeart/2008/layout/HalfCircleOrganizationChart"/>
    <dgm:cxn modelId="{C5989411-0F25-C945-A6FA-5E4F9D0BDB88}" type="presParOf" srcId="{F7CF28E4-C53E-5B44-9BFE-36FE9C783D1F}" destId="{054669DE-B56D-F44B-858B-92A6203522FB}" srcOrd="2" destOrd="0" presId="urn:microsoft.com/office/officeart/2008/layout/HalfCircleOrganizationChart"/>
    <dgm:cxn modelId="{14061715-3489-AB40-994A-AB670E841648}" type="presParOf" srcId="{F7CF28E4-C53E-5B44-9BFE-36FE9C783D1F}" destId="{159AF045-F7E5-CB4C-8B20-1D68BC9B7896}" srcOrd="3" destOrd="0" presId="urn:microsoft.com/office/officeart/2008/layout/HalfCircleOrganizationChart"/>
    <dgm:cxn modelId="{28E2F454-DAE7-014C-BB8C-B20371C53452}" type="presParOf" srcId="{61CE95F4-67A8-0146-BB13-38A17BF93882}" destId="{E40ED8DA-354B-5142-8409-D6D5C990D9FE}" srcOrd="1" destOrd="0" presId="urn:microsoft.com/office/officeart/2008/layout/HalfCircleOrganizationChart"/>
    <dgm:cxn modelId="{F9B453E0-36C0-964C-8A94-796D3C6D1955}" type="presParOf" srcId="{61CE95F4-67A8-0146-BB13-38A17BF93882}" destId="{9732CD4B-90A0-7E49-AAE9-BF037E13AB4C}" srcOrd="2" destOrd="0" presId="urn:microsoft.com/office/officeart/2008/layout/HalfCircleOrganizationChart"/>
    <dgm:cxn modelId="{6A6E58F7-D63E-244A-B642-22433F693C9F}" type="presParOf" srcId="{E452EB6F-AE15-6F4D-B1A9-AC9A8D9F5192}" destId="{396F0F4A-CE5E-9549-9D9A-BE25219C246C}" srcOrd="2" destOrd="0" presId="urn:microsoft.com/office/officeart/2008/layout/HalfCircleOrganizationChart"/>
    <dgm:cxn modelId="{5C77F213-8E6A-8A43-B6F6-D067A17F9BBD}" type="presParOf" srcId="{E452EB6F-AE15-6F4D-B1A9-AC9A8D9F5192}" destId="{CAB89427-D9D2-E54C-A5A2-00E5602AA74F}" srcOrd="3" destOrd="0" presId="urn:microsoft.com/office/officeart/2008/layout/HalfCircleOrganizationChart"/>
    <dgm:cxn modelId="{7106AFED-AB5B-F34C-98D1-414315027D16}" type="presParOf" srcId="{CAB89427-D9D2-E54C-A5A2-00E5602AA74F}" destId="{21C45DA7-97D2-F94A-912A-2E98191E0532}" srcOrd="0" destOrd="0" presId="urn:microsoft.com/office/officeart/2008/layout/HalfCircleOrganizationChart"/>
    <dgm:cxn modelId="{D3158758-91A0-1049-A1C1-8AF377E64C1A}" type="presParOf" srcId="{21C45DA7-97D2-F94A-912A-2E98191E0532}" destId="{BB7BF902-C58F-D54B-9B5E-67430205D6BA}" srcOrd="0" destOrd="0" presId="urn:microsoft.com/office/officeart/2008/layout/HalfCircleOrganizationChart"/>
    <dgm:cxn modelId="{37A45CC9-455F-864F-A635-C4A5F94D9B3D}" type="presParOf" srcId="{21C45DA7-97D2-F94A-912A-2E98191E0532}" destId="{27742194-859A-734C-A7AD-D8FDDF4D20B3}" srcOrd="1" destOrd="0" presId="urn:microsoft.com/office/officeart/2008/layout/HalfCircleOrganizationChart"/>
    <dgm:cxn modelId="{F3E3D501-0EC2-AC4F-BEDF-03312ED936B5}" type="presParOf" srcId="{21C45DA7-97D2-F94A-912A-2E98191E0532}" destId="{D04FC10D-2DF2-D344-9AEF-5EA4CC7BDB5D}" srcOrd="2" destOrd="0" presId="urn:microsoft.com/office/officeart/2008/layout/HalfCircleOrganizationChart"/>
    <dgm:cxn modelId="{17D8F20C-5A62-364E-A1AC-9B48C274EBAC}" type="presParOf" srcId="{21C45DA7-97D2-F94A-912A-2E98191E0532}" destId="{527EE7E1-DF8D-8E4B-80E1-1738BDF7DDA8}" srcOrd="3" destOrd="0" presId="urn:microsoft.com/office/officeart/2008/layout/HalfCircleOrganizationChart"/>
    <dgm:cxn modelId="{06782C41-A1E0-E342-ABDC-FF2C40F0C755}" type="presParOf" srcId="{CAB89427-D9D2-E54C-A5A2-00E5602AA74F}" destId="{3B20C689-B0BB-9B47-983D-9A0597B9E6F2}" srcOrd="1" destOrd="0" presId="urn:microsoft.com/office/officeart/2008/layout/HalfCircleOrganizationChart"/>
    <dgm:cxn modelId="{5A66044F-9054-634C-BD50-4618C86F1C3B}" type="presParOf" srcId="{CAB89427-D9D2-E54C-A5A2-00E5602AA74F}" destId="{D96395D7-E3AC-8A4C-96B1-B2123E2F8FF0}" srcOrd="2" destOrd="0" presId="urn:microsoft.com/office/officeart/2008/layout/HalfCircleOrganizationChart"/>
    <dgm:cxn modelId="{4995BFA6-CF7E-224B-BB51-6D17F548F96C}" type="presParOf" srcId="{FF856461-E7B1-6243-82AF-C01DC8479EEF}" destId="{FF3E947F-A44D-3D45-A9D3-F7508F6D4AA9}" srcOrd="2" destOrd="0" presId="urn:microsoft.com/office/officeart/2008/layout/HalfCircleOrganizationChart"/>
    <dgm:cxn modelId="{D648FE40-967D-C446-8BD6-2606FD1B6184}" type="presParOf" srcId="{E601FF87-3B27-B242-8AB3-626C24B2AC15}" destId="{68787239-D6C9-6649-907E-86568559F7C8}" srcOrd="2" destOrd="0" presId="urn:microsoft.com/office/officeart/2008/layout/HalfCircleOrganizationChart"/>
    <dgm:cxn modelId="{CCA3AE14-33C6-5A43-8A18-D59A399BB643}" type="presParOf" srcId="{404A0898-3CEE-004F-ADFE-087FAC34CEFD}" destId="{40C476AD-7EFC-7743-818B-0577D2073E63}" srcOrd="6" destOrd="0" presId="urn:microsoft.com/office/officeart/2008/layout/HalfCircleOrganizationChart"/>
    <dgm:cxn modelId="{7584A8F0-890A-7744-A257-8E109E28F7C5}" type="presParOf" srcId="{404A0898-3CEE-004F-ADFE-087FAC34CEFD}" destId="{3B273094-6D87-B646-A487-00800AA8B6D2}" srcOrd="7" destOrd="0" presId="urn:microsoft.com/office/officeart/2008/layout/HalfCircleOrganizationChart"/>
    <dgm:cxn modelId="{0306BF4E-2001-AE43-8ADC-07893049D309}" type="presParOf" srcId="{3B273094-6D87-B646-A487-00800AA8B6D2}" destId="{A2AA9FAE-B66C-E248-B933-75DF07A62244}" srcOrd="0" destOrd="0" presId="urn:microsoft.com/office/officeart/2008/layout/HalfCircleOrganizationChart"/>
    <dgm:cxn modelId="{8A578B4C-D98D-1B47-AC7C-6A0BDCAE41EC}" type="presParOf" srcId="{A2AA9FAE-B66C-E248-B933-75DF07A62244}" destId="{82288384-5AC8-CF41-BFE8-14DDD20576E5}" srcOrd="0" destOrd="0" presId="urn:microsoft.com/office/officeart/2008/layout/HalfCircleOrganizationChart"/>
    <dgm:cxn modelId="{4E82B154-88EB-0D44-B5E1-43C75F6C4645}" type="presParOf" srcId="{A2AA9FAE-B66C-E248-B933-75DF07A62244}" destId="{FD55367F-3DBF-8740-AF05-026ECCEB0D1E}" srcOrd="1" destOrd="0" presId="urn:microsoft.com/office/officeart/2008/layout/HalfCircleOrganizationChart"/>
    <dgm:cxn modelId="{54E3C186-F2AA-534B-893A-479B211B0457}" type="presParOf" srcId="{A2AA9FAE-B66C-E248-B933-75DF07A62244}" destId="{7753E4A2-13D3-7547-B4FB-354D8B7A43D2}" srcOrd="2" destOrd="0" presId="urn:microsoft.com/office/officeart/2008/layout/HalfCircleOrganizationChart"/>
    <dgm:cxn modelId="{F6DACA0F-86E1-0D40-98CB-45DBAC990BE2}" type="presParOf" srcId="{A2AA9FAE-B66C-E248-B933-75DF07A62244}" destId="{09C658E4-6FE3-5549-AF61-29D752EB376E}" srcOrd="3" destOrd="0" presId="urn:microsoft.com/office/officeart/2008/layout/HalfCircleOrganizationChart"/>
    <dgm:cxn modelId="{84F1F8BF-D53C-3948-A91A-E109CE1B38B1}" type="presParOf" srcId="{3B273094-6D87-B646-A487-00800AA8B6D2}" destId="{8D36C84B-A330-BB49-8FB7-570A99099EEE}" srcOrd="1" destOrd="0" presId="urn:microsoft.com/office/officeart/2008/layout/HalfCircleOrganizationChart"/>
    <dgm:cxn modelId="{0100FD94-A174-8642-B316-547FB4B7CEA2}" type="presParOf" srcId="{8D36C84B-A330-BB49-8FB7-570A99099EEE}" destId="{C7772EEC-1ADD-6B4F-805C-7CF3024EEFC9}" srcOrd="0" destOrd="0" presId="urn:microsoft.com/office/officeart/2008/layout/HalfCircleOrganizationChart"/>
    <dgm:cxn modelId="{8569F2D0-9141-414C-B8B6-CAB3A71AF6A0}" type="presParOf" srcId="{8D36C84B-A330-BB49-8FB7-570A99099EEE}" destId="{FACD0C1E-204A-2D47-8203-B467DFE26B40}" srcOrd="1" destOrd="0" presId="urn:microsoft.com/office/officeart/2008/layout/HalfCircleOrganizationChart"/>
    <dgm:cxn modelId="{D72C0B87-7CD0-2F45-8DE9-7B55E8B22096}" type="presParOf" srcId="{FACD0C1E-204A-2D47-8203-B467DFE26B40}" destId="{85B1794D-DAC8-2B43-9BB5-7E6918475133}" srcOrd="0" destOrd="0" presId="urn:microsoft.com/office/officeart/2008/layout/HalfCircleOrganizationChart"/>
    <dgm:cxn modelId="{26A47DF5-ADBB-9841-BED3-9B048734D6D3}" type="presParOf" srcId="{85B1794D-DAC8-2B43-9BB5-7E6918475133}" destId="{A1BCAD45-99B6-2844-86AB-F189A459E97B}" srcOrd="0" destOrd="0" presId="urn:microsoft.com/office/officeart/2008/layout/HalfCircleOrganizationChart"/>
    <dgm:cxn modelId="{D26BC816-E491-1C42-A528-1834CEC4A384}" type="presParOf" srcId="{85B1794D-DAC8-2B43-9BB5-7E6918475133}" destId="{FCB1547A-3100-9647-BFF7-45F141993218}" srcOrd="1" destOrd="0" presId="urn:microsoft.com/office/officeart/2008/layout/HalfCircleOrganizationChart"/>
    <dgm:cxn modelId="{8824F0A6-6540-0B42-B130-E2C30E5A09B0}" type="presParOf" srcId="{85B1794D-DAC8-2B43-9BB5-7E6918475133}" destId="{BA3A668A-1A26-5444-A125-6BBD84BFCEF1}" srcOrd="2" destOrd="0" presId="urn:microsoft.com/office/officeart/2008/layout/HalfCircleOrganizationChart"/>
    <dgm:cxn modelId="{8BDA373B-81CC-B74F-96D5-931EAAB5EE74}" type="presParOf" srcId="{85B1794D-DAC8-2B43-9BB5-7E6918475133}" destId="{7EA382CE-3254-EC4D-BAF8-1242FFA9B06C}" srcOrd="3" destOrd="0" presId="urn:microsoft.com/office/officeart/2008/layout/HalfCircleOrganizationChart"/>
    <dgm:cxn modelId="{F6A79508-F174-1043-BFFC-7A2FDF1771B3}" type="presParOf" srcId="{FACD0C1E-204A-2D47-8203-B467DFE26B40}" destId="{446C1DD7-1109-A745-A8A2-F2B2A26916F1}" srcOrd="1" destOrd="0" presId="urn:microsoft.com/office/officeart/2008/layout/HalfCircleOrganizationChart"/>
    <dgm:cxn modelId="{7B418934-7009-7842-8064-86B3C629A793}" type="presParOf" srcId="{446C1DD7-1109-A745-A8A2-F2B2A26916F1}" destId="{141B3559-8165-B44D-BA60-DDCB3951BA14}" srcOrd="0" destOrd="0" presId="urn:microsoft.com/office/officeart/2008/layout/HalfCircleOrganizationChart"/>
    <dgm:cxn modelId="{E7759007-84D6-C64C-B3B4-B14CCAB58EE3}" type="presParOf" srcId="{446C1DD7-1109-A745-A8A2-F2B2A26916F1}" destId="{7115201A-F67E-B94E-BDEC-6718C96E7FB6}" srcOrd="1" destOrd="0" presId="urn:microsoft.com/office/officeart/2008/layout/HalfCircleOrganizationChart"/>
    <dgm:cxn modelId="{A7F40641-45CC-D249-A3C9-03F0CEABFA5C}" type="presParOf" srcId="{7115201A-F67E-B94E-BDEC-6718C96E7FB6}" destId="{8FA0087D-B848-8646-8F01-4CB022069BDB}" srcOrd="0" destOrd="0" presId="urn:microsoft.com/office/officeart/2008/layout/HalfCircleOrganizationChart"/>
    <dgm:cxn modelId="{9DFC65DF-4B93-7441-8052-49B55273E28D}" type="presParOf" srcId="{8FA0087D-B848-8646-8F01-4CB022069BDB}" destId="{8D3DDAD6-CDA1-C842-8A32-CA84DD077E37}" srcOrd="0" destOrd="0" presId="urn:microsoft.com/office/officeart/2008/layout/HalfCircleOrganizationChart"/>
    <dgm:cxn modelId="{AA62C94E-3BFD-6448-8746-EBFC46F9D6A7}" type="presParOf" srcId="{8FA0087D-B848-8646-8F01-4CB022069BDB}" destId="{EB81620C-CE0A-B74C-B908-4CADB503FA61}" srcOrd="1" destOrd="0" presId="urn:microsoft.com/office/officeart/2008/layout/HalfCircleOrganizationChart"/>
    <dgm:cxn modelId="{6AA6C8C1-C787-F24E-A640-3C749B5E16D5}" type="presParOf" srcId="{8FA0087D-B848-8646-8F01-4CB022069BDB}" destId="{556EB7D6-509A-924A-9D8E-57224C6C8A35}" srcOrd="2" destOrd="0" presId="urn:microsoft.com/office/officeart/2008/layout/HalfCircleOrganizationChart"/>
    <dgm:cxn modelId="{7B2EC9E4-2123-474D-8F7D-46C629D82E7A}" type="presParOf" srcId="{8FA0087D-B848-8646-8F01-4CB022069BDB}" destId="{E68A2A10-A54E-324C-B3B2-0B3DD4D777DC}" srcOrd="3" destOrd="0" presId="urn:microsoft.com/office/officeart/2008/layout/HalfCircleOrganizationChart"/>
    <dgm:cxn modelId="{E1DC066A-5D19-C24B-BC81-ADF052A61EA0}" type="presParOf" srcId="{7115201A-F67E-B94E-BDEC-6718C96E7FB6}" destId="{3CF5BD96-BDA0-D040-995E-5743C3D941E9}" srcOrd="1" destOrd="0" presId="urn:microsoft.com/office/officeart/2008/layout/HalfCircleOrganizationChart"/>
    <dgm:cxn modelId="{3A76F29C-5F5A-E64B-9916-20C2AD29F5F7}" type="presParOf" srcId="{7115201A-F67E-B94E-BDEC-6718C96E7FB6}" destId="{0DAB6578-E2EB-AA46-AE6F-BB8F904E9DBA}" srcOrd="2" destOrd="0" presId="urn:microsoft.com/office/officeart/2008/layout/HalfCircleOrganizationChart"/>
    <dgm:cxn modelId="{124395C2-3247-F34B-B249-47BF9F4B7019}" type="presParOf" srcId="{446C1DD7-1109-A745-A8A2-F2B2A26916F1}" destId="{1EB70ACF-5638-F745-84E4-D53DA0764873}" srcOrd="2" destOrd="0" presId="urn:microsoft.com/office/officeart/2008/layout/HalfCircleOrganizationChart"/>
    <dgm:cxn modelId="{7476C75E-FD51-364D-A87D-41044C7CCBE8}" type="presParOf" srcId="{446C1DD7-1109-A745-A8A2-F2B2A26916F1}" destId="{12150745-228B-A647-B534-180672DBF04E}" srcOrd="3" destOrd="0" presId="urn:microsoft.com/office/officeart/2008/layout/HalfCircleOrganizationChart"/>
    <dgm:cxn modelId="{382A7998-FB64-E04A-ADF0-BBE10C3F89BE}" type="presParOf" srcId="{12150745-228B-A647-B534-180672DBF04E}" destId="{67FCDA7D-D746-9844-B224-94BB990EAE37}" srcOrd="0" destOrd="0" presId="urn:microsoft.com/office/officeart/2008/layout/HalfCircleOrganizationChart"/>
    <dgm:cxn modelId="{4130978A-D2E1-8240-88F2-10AFC277401C}" type="presParOf" srcId="{67FCDA7D-D746-9844-B224-94BB990EAE37}" destId="{AFF2860F-DDC3-CA4F-B2C8-EE6346A69327}" srcOrd="0" destOrd="0" presId="urn:microsoft.com/office/officeart/2008/layout/HalfCircleOrganizationChart"/>
    <dgm:cxn modelId="{3B8E1F41-B2EA-434C-8B77-60F4007FF2F6}" type="presParOf" srcId="{67FCDA7D-D746-9844-B224-94BB990EAE37}" destId="{718C19C9-AB8E-904A-973E-E0C60F45F908}" srcOrd="1" destOrd="0" presId="urn:microsoft.com/office/officeart/2008/layout/HalfCircleOrganizationChart"/>
    <dgm:cxn modelId="{6F41E00D-4A26-144B-B8B1-16652D2EC609}" type="presParOf" srcId="{67FCDA7D-D746-9844-B224-94BB990EAE37}" destId="{DAE5C9BA-0452-5F4A-A42E-9AB59D85C0D6}" srcOrd="2" destOrd="0" presId="urn:microsoft.com/office/officeart/2008/layout/HalfCircleOrganizationChart"/>
    <dgm:cxn modelId="{A35E74A0-D561-2241-940B-5E6DC2E12160}" type="presParOf" srcId="{67FCDA7D-D746-9844-B224-94BB990EAE37}" destId="{F41193EE-3601-AB4B-B443-FCD18812799F}" srcOrd="3" destOrd="0" presId="urn:microsoft.com/office/officeart/2008/layout/HalfCircleOrganizationChart"/>
    <dgm:cxn modelId="{CDE60D0A-7310-974A-92FF-FC51947115B7}" type="presParOf" srcId="{12150745-228B-A647-B534-180672DBF04E}" destId="{A6980227-F192-2044-A775-831AFD528DCB}" srcOrd="1" destOrd="0" presId="urn:microsoft.com/office/officeart/2008/layout/HalfCircleOrganizationChart"/>
    <dgm:cxn modelId="{1B5CAA01-B6E1-D441-89E4-9E1B2EA7409C}" type="presParOf" srcId="{12150745-228B-A647-B534-180672DBF04E}" destId="{EA2674C0-E006-3D41-9505-C6137626B752}" srcOrd="2" destOrd="0" presId="urn:microsoft.com/office/officeart/2008/layout/HalfCircleOrganizationChart"/>
    <dgm:cxn modelId="{32CE1175-050F-7F46-B62A-9E8CAAC231EE}" type="presParOf" srcId="{FACD0C1E-204A-2D47-8203-B467DFE26B40}" destId="{DEA29C3D-45E6-D845-8651-4491C09696C0}" srcOrd="2" destOrd="0" presId="urn:microsoft.com/office/officeart/2008/layout/HalfCircleOrganizationChart"/>
    <dgm:cxn modelId="{5B941AA5-523D-5942-A652-7CED77364689}" type="presParOf" srcId="{8D36C84B-A330-BB49-8FB7-570A99099EEE}" destId="{DD6CFC16-612E-DA4A-8788-525AE6A87884}" srcOrd="2" destOrd="0" presId="urn:microsoft.com/office/officeart/2008/layout/HalfCircleOrganizationChart"/>
    <dgm:cxn modelId="{03A985E4-269B-424B-B7C4-CA5331706C0D}" type="presParOf" srcId="{8D36C84B-A330-BB49-8FB7-570A99099EEE}" destId="{6AB87869-76B0-C048-96A9-BAA6749E7D11}" srcOrd="3" destOrd="0" presId="urn:microsoft.com/office/officeart/2008/layout/HalfCircleOrganizationChart"/>
    <dgm:cxn modelId="{3624BA4D-1842-3341-883C-E5AD10142D87}" type="presParOf" srcId="{6AB87869-76B0-C048-96A9-BAA6749E7D11}" destId="{C5D4CCA6-6878-254A-8584-A125947E12E8}" srcOrd="0" destOrd="0" presId="urn:microsoft.com/office/officeart/2008/layout/HalfCircleOrganizationChart"/>
    <dgm:cxn modelId="{215BF41D-CB7A-E943-91C3-DC6E5384B560}" type="presParOf" srcId="{C5D4CCA6-6878-254A-8584-A125947E12E8}" destId="{3FCEF9AF-9CD8-3344-B44C-6585F0EFD8B7}" srcOrd="0" destOrd="0" presId="urn:microsoft.com/office/officeart/2008/layout/HalfCircleOrganizationChart"/>
    <dgm:cxn modelId="{222CACB3-884C-6C4D-9B65-5AE00F23D542}" type="presParOf" srcId="{C5D4CCA6-6878-254A-8584-A125947E12E8}" destId="{3677657B-0585-A244-8737-C7E240D593F0}" srcOrd="1" destOrd="0" presId="urn:microsoft.com/office/officeart/2008/layout/HalfCircleOrganizationChart"/>
    <dgm:cxn modelId="{DD7EBD06-CE56-CB42-8CFB-04BBA018C052}" type="presParOf" srcId="{C5D4CCA6-6878-254A-8584-A125947E12E8}" destId="{07F9C46E-2BE2-0B4A-B025-650067334AF3}" srcOrd="2" destOrd="0" presId="urn:microsoft.com/office/officeart/2008/layout/HalfCircleOrganizationChart"/>
    <dgm:cxn modelId="{B89432E6-8691-D242-9641-92B44256F79B}" type="presParOf" srcId="{C5D4CCA6-6878-254A-8584-A125947E12E8}" destId="{40303F0E-D30E-2443-8CCB-4B7B801129D8}" srcOrd="3" destOrd="0" presId="urn:microsoft.com/office/officeart/2008/layout/HalfCircleOrganizationChart"/>
    <dgm:cxn modelId="{D9F68092-3984-8641-B498-77C7D098FBE1}" type="presParOf" srcId="{6AB87869-76B0-C048-96A9-BAA6749E7D11}" destId="{D613EB77-2737-A84A-A1EF-6178F52A2C00}" srcOrd="1" destOrd="0" presId="urn:microsoft.com/office/officeart/2008/layout/HalfCircleOrganizationChart"/>
    <dgm:cxn modelId="{86837F73-0E37-BF48-B979-548151399FBB}" type="presParOf" srcId="{D613EB77-2737-A84A-A1EF-6178F52A2C00}" destId="{23CF7A4E-F108-2447-9541-BC233B0138DC}" srcOrd="0" destOrd="0" presId="urn:microsoft.com/office/officeart/2008/layout/HalfCircleOrganizationChart"/>
    <dgm:cxn modelId="{3A214FB4-A4FD-7840-8620-0FCC607D6005}" type="presParOf" srcId="{D613EB77-2737-A84A-A1EF-6178F52A2C00}" destId="{9452AF2B-EE4A-6F44-8235-35ECAF903148}" srcOrd="1" destOrd="0" presId="urn:microsoft.com/office/officeart/2008/layout/HalfCircleOrganizationChart"/>
    <dgm:cxn modelId="{15CEA81C-FD28-EB48-9DB8-8D94029694E9}" type="presParOf" srcId="{9452AF2B-EE4A-6F44-8235-35ECAF903148}" destId="{9F6DA7CE-7E47-284D-85E2-D9C01BA62C6C}" srcOrd="0" destOrd="0" presId="urn:microsoft.com/office/officeart/2008/layout/HalfCircleOrganizationChart"/>
    <dgm:cxn modelId="{37F6D032-788B-1F40-A97E-0256ACDA3D63}" type="presParOf" srcId="{9F6DA7CE-7E47-284D-85E2-D9C01BA62C6C}" destId="{E30972CD-A9D3-1B4F-AFCB-7A7A1A76D555}" srcOrd="0" destOrd="0" presId="urn:microsoft.com/office/officeart/2008/layout/HalfCircleOrganizationChart"/>
    <dgm:cxn modelId="{B817E491-A79B-6E4C-AF62-07832856379A}" type="presParOf" srcId="{9F6DA7CE-7E47-284D-85E2-D9C01BA62C6C}" destId="{D50F7E94-C832-2042-94E1-4287DB3879E0}" srcOrd="1" destOrd="0" presId="urn:microsoft.com/office/officeart/2008/layout/HalfCircleOrganizationChart"/>
    <dgm:cxn modelId="{6A1C0E52-8DB3-2D44-9793-9CA5551C04EA}" type="presParOf" srcId="{9F6DA7CE-7E47-284D-85E2-D9C01BA62C6C}" destId="{3813107F-A2B1-6E4C-8221-7F16AEA67377}" srcOrd="2" destOrd="0" presId="urn:microsoft.com/office/officeart/2008/layout/HalfCircleOrganizationChart"/>
    <dgm:cxn modelId="{D5077E60-3979-4B46-AD92-7CB856DB73C5}" type="presParOf" srcId="{9F6DA7CE-7E47-284D-85E2-D9C01BA62C6C}" destId="{2831446F-7B69-FA45-811B-07FEAD1CD8C3}" srcOrd="3" destOrd="0" presId="urn:microsoft.com/office/officeart/2008/layout/HalfCircleOrganizationChart"/>
    <dgm:cxn modelId="{1C01BBBC-60A1-884F-86F2-62E96B138CB8}" type="presParOf" srcId="{9452AF2B-EE4A-6F44-8235-35ECAF903148}" destId="{BF34E1D9-A05C-1945-958E-D32C7F40D9EF}" srcOrd="1" destOrd="0" presId="urn:microsoft.com/office/officeart/2008/layout/HalfCircleOrganizationChart"/>
    <dgm:cxn modelId="{87399555-FA85-1E4A-AFE3-52676335EF4F}" type="presParOf" srcId="{9452AF2B-EE4A-6F44-8235-35ECAF903148}" destId="{240CD565-355E-104C-97EE-1EB53165265C}" srcOrd="2" destOrd="0" presId="urn:microsoft.com/office/officeart/2008/layout/HalfCircleOrganizationChart"/>
    <dgm:cxn modelId="{D218082E-DDD9-644E-AB71-8AC509077F1E}" type="presParOf" srcId="{6AB87869-76B0-C048-96A9-BAA6749E7D11}" destId="{9CD375FB-34F0-3D49-997D-A9A6DFCB4D79}" srcOrd="2" destOrd="0" presId="urn:microsoft.com/office/officeart/2008/layout/HalfCircleOrganizationChart"/>
    <dgm:cxn modelId="{AFDB80E0-3FBF-CE46-80BA-A77B79FA4210}" type="presParOf" srcId="{3B273094-6D87-B646-A487-00800AA8B6D2}" destId="{81F9239A-4AFF-1F4B-8E34-E74A78F2B676}" srcOrd="2" destOrd="0" presId="urn:microsoft.com/office/officeart/2008/layout/HalfCircleOrganizationChart"/>
    <dgm:cxn modelId="{2155BBE8-C649-4B48-855D-9D575872BC25}" type="presParOf" srcId="{404A0898-3CEE-004F-ADFE-087FAC34CEFD}" destId="{5921B633-C0EF-5B4F-9D07-31E6CB83EB49}" srcOrd="8" destOrd="0" presId="urn:microsoft.com/office/officeart/2008/layout/HalfCircleOrganizationChart"/>
    <dgm:cxn modelId="{E217603C-7B38-3643-98DF-7CFCE77E372B}" type="presParOf" srcId="{404A0898-3CEE-004F-ADFE-087FAC34CEFD}" destId="{5841FBC4-ECBC-CC4D-9CB4-218CF008F310}" srcOrd="9" destOrd="0" presId="urn:microsoft.com/office/officeart/2008/layout/HalfCircleOrganizationChart"/>
    <dgm:cxn modelId="{E551A641-A99B-3447-999B-FDC643A89AAC}" type="presParOf" srcId="{5841FBC4-ECBC-CC4D-9CB4-218CF008F310}" destId="{F749D720-7356-3749-BEED-F1550808D5B6}" srcOrd="0" destOrd="0" presId="urn:microsoft.com/office/officeart/2008/layout/HalfCircleOrganizationChart"/>
    <dgm:cxn modelId="{8715AA8C-FD85-8F40-B8FF-52138887D7C4}" type="presParOf" srcId="{F749D720-7356-3749-BEED-F1550808D5B6}" destId="{FAAE55F0-8E9C-ED4B-829C-A06C2EC3C49F}" srcOrd="0" destOrd="0" presId="urn:microsoft.com/office/officeart/2008/layout/HalfCircleOrganizationChart"/>
    <dgm:cxn modelId="{8F8B7931-B622-924D-84C0-538D099A97C1}" type="presParOf" srcId="{F749D720-7356-3749-BEED-F1550808D5B6}" destId="{2D5ED6E0-0A61-6F48-8D8F-199309ECB212}" srcOrd="1" destOrd="0" presId="urn:microsoft.com/office/officeart/2008/layout/HalfCircleOrganizationChart"/>
    <dgm:cxn modelId="{E4E46595-342B-584D-B1BE-16CE8389C142}" type="presParOf" srcId="{F749D720-7356-3749-BEED-F1550808D5B6}" destId="{6D2F9D72-CFD0-7244-904F-F3AE83426201}" srcOrd="2" destOrd="0" presId="urn:microsoft.com/office/officeart/2008/layout/HalfCircleOrganizationChart"/>
    <dgm:cxn modelId="{772C2B20-0A7D-A74F-B163-8907AA9872AB}" type="presParOf" srcId="{F749D720-7356-3749-BEED-F1550808D5B6}" destId="{6205C2DB-E800-3742-9038-AA9D78E24935}" srcOrd="3" destOrd="0" presId="urn:microsoft.com/office/officeart/2008/layout/HalfCircleOrganizationChart"/>
    <dgm:cxn modelId="{E085238E-138E-9946-9075-6553BAE1E38A}" type="presParOf" srcId="{5841FBC4-ECBC-CC4D-9CB4-218CF008F310}" destId="{5AB77FB1-A942-7340-B805-7A286CC2070B}" srcOrd="1" destOrd="0" presId="urn:microsoft.com/office/officeart/2008/layout/HalfCircleOrganizationChart"/>
    <dgm:cxn modelId="{663104CB-F903-A942-836B-2068E9F937A6}" type="presParOf" srcId="{5AB77FB1-A942-7340-B805-7A286CC2070B}" destId="{261596A7-7B50-2343-9450-3FA1346EA2DF}" srcOrd="0" destOrd="0" presId="urn:microsoft.com/office/officeart/2008/layout/HalfCircleOrganizationChart"/>
    <dgm:cxn modelId="{FD20B0AE-B161-CC48-9146-456E54A1B9C6}" type="presParOf" srcId="{5AB77FB1-A942-7340-B805-7A286CC2070B}" destId="{742C28FF-CC9E-7A48-9E58-18D49ABAFC49}" srcOrd="1" destOrd="0" presId="urn:microsoft.com/office/officeart/2008/layout/HalfCircleOrganizationChart"/>
    <dgm:cxn modelId="{57A55494-8ADB-BC43-A901-5FA58166F04A}" type="presParOf" srcId="{742C28FF-CC9E-7A48-9E58-18D49ABAFC49}" destId="{290E2511-743F-3844-A666-79B784371A40}" srcOrd="0" destOrd="0" presId="urn:microsoft.com/office/officeart/2008/layout/HalfCircleOrganizationChart"/>
    <dgm:cxn modelId="{EE63EDE5-D5B5-8D41-A313-CF6856B74F80}" type="presParOf" srcId="{290E2511-743F-3844-A666-79B784371A40}" destId="{5D1788BF-4EAA-3B4C-94C8-B316353A1804}" srcOrd="0" destOrd="0" presId="urn:microsoft.com/office/officeart/2008/layout/HalfCircleOrganizationChart"/>
    <dgm:cxn modelId="{470E9D5B-967D-4D4F-B188-E1E24709EFA5}" type="presParOf" srcId="{290E2511-743F-3844-A666-79B784371A40}" destId="{1CF70257-C54F-1B4C-A669-3217ECDEFB41}" srcOrd="1" destOrd="0" presId="urn:microsoft.com/office/officeart/2008/layout/HalfCircleOrganizationChart"/>
    <dgm:cxn modelId="{B9A56699-FA2E-1341-AE20-1C59EFB8F6C4}" type="presParOf" srcId="{290E2511-743F-3844-A666-79B784371A40}" destId="{2E97E0C1-9865-EB40-A43D-95EFEAC27483}" srcOrd="2" destOrd="0" presId="urn:microsoft.com/office/officeart/2008/layout/HalfCircleOrganizationChart"/>
    <dgm:cxn modelId="{62BE7BA4-B931-E743-81E4-EB18A1C31E20}" type="presParOf" srcId="{290E2511-743F-3844-A666-79B784371A40}" destId="{F3359405-4D82-5647-993A-C9EA3ED5D51D}" srcOrd="3" destOrd="0" presId="urn:microsoft.com/office/officeart/2008/layout/HalfCircleOrganizationChart"/>
    <dgm:cxn modelId="{4D54D7A2-0714-2745-9502-88176A903F93}" type="presParOf" srcId="{742C28FF-CC9E-7A48-9E58-18D49ABAFC49}" destId="{CB6DD586-1FF4-A646-8A56-27F7BDCC5FC1}" srcOrd="1" destOrd="0" presId="urn:microsoft.com/office/officeart/2008/layout/HalfCircleOrganizationChart"/>
    <dgm:cxn modelId="{F8040424-B173-EF45-8964-E8314B157E96}" type="presParOf" srcId="{742C28FF-CC9E-7A48-9E58-18D49ABAFC49}" destId="{72D386F7-9687-F04D-85E3-0F9DCE65C9C8}" srcOrd="2" destOrd="0" presId="urn:microsoft.com/office/officeart/2008/layout/HalfCircleOrganizationChart"/>
    <dgm:cxn modelId="{1C0030DB-A755-FC42-9FFD-7BEDB21C61B4}" type="presParOf" srcId="{5AB77FB1-A942-7340-B805-7A286CC2070B}" destId="{2E3C4A3C-E2A3-A943-B3D4-523BCE17DD74}" srcOrd="2" destOrd="0" presId="urn:microsoft.com/office/officeart/2008/layout/HalfCircleOrganizationChart"/>
    <dgm:cxn modelId="{88E5AD69-E12D-4646-8426-CB1FB0E609C3}" type="presParOf" srcId="{5AB77FB1-A942-7340-B805-7A286CC2070B}" destId="{D21D3FF7-2824-3848-BE3E-8DBCEC1756D3}" srcOrd="3" destOrd="0" presId="urn:microsoft.com/office/officeart/2008/layout/HalfCircleOrganizationChart"/>
    <dgm:cxn modelId="{5DB4F69B-7657-034C-AFAC-5583AB9368D6}" type="presParOf" srcId="{D21D3FF7-2824-3848-BE3E-8DBCEC1756D3}" destId="{73AC65B6-DA8F-E848-BC79-D69594BE2174}" srcOrd="0" destOrd="0" presId="urn:microsoft.com/office/officeart/2008/layout/HalfCircleOrganizationChart"/>
    <dgm:cxn modelId="{DD64A2B0-DE04-344F-92A1-C70E97413670}" type="presParOf" srcId="{73AC65B6-DA8F-E848-BC79-D69594BE2174}" destId="{7583DA13-EBD7-2D4B-9AD9-C1B05B2CAFB3}" srcOrd="0" destOrd="0" presId="urn:microsoft.com/office/officeart/2008/layout/HalfCircleOrganizationChart"/>
    <dgm:cxn modelId="{B6C7B97E-FFD1-B549-BD69-289E8FC79061}" type="presParOf" srcId="{73AC65B6-DA8F-E848-BC79-D69594BE2174}" destId="{1CAA577A-0D83-F749-9516-2CC59D7762CF}" srcOrd="1" destOrd="0" presId="urn:microsoft.com/office/officeart/2008/layout/HalfCircleOrganizationChart"/>
    <dgm:cxn modelId="{C3A53DB4-BC0C-0244-A9F6-A333CA6E14A2}" type="presParOf" srcId="{73AC65B6-DA8F-E848-BC79-D69594BE2174}" destId="{443ABA5A-9AC6-9D4B-8A3B-8D9FB1CAF2FE}" srcOrd="2" destOrd="0" presId="urn:microsoft.com/office/officeart/2008/layout/HalfCircleOrganizationChart"/>
    <dgm:cxn modelId="{FCBFDE91-2A2E-A441-9AF6-1995B5CE06CC}" type="presParOf" srcId="{73AC65B6-DA8F-E848-BC79-D69594BE2174}" destId="{DC35C1D7-79BC-6440-87B4-FB474CC43859}" srcOrd="3" destOrd="0" presId="urn:microsoft.com/office/officeart/2008/layout/HalfCircleOrganizationChart"/>
    <dgm:cxn modelId="{CEF41F1E-5110-384F-B148-42C917196A9C}" type="presParOf" srcId="{D21D3FF7-2824-3848-BE3E-8DBCEC1756D3}" destId="{34D7EE97-DCFB-3F44-A2B7-55CE8363BF96}" srcOrd="1" destOrd="0" presId="urn:microsoft.com/office/officeart/2008/layout/HalfCircleOrganizationChart"/>
    <dgm:cxn modelId="{9DC8904E-700D-0941-817A-58C17BD01B13}" type="presParOf" srcId="{D21D3FF7-2824-3848-BE3E-8DBCEC1756D3}" destId="{99EB38E6-6224-314E-BF59-B573AF772DC2}" srcOrd="2" destOrd="0" presId="urn:microsoft.com/office/officeart/2008/layout/HalfCircleOrganizationChart"/>
    <dgm:cxn modelId="{CF15D5EE-5A77-3347-8210-24AB83B8C662}" type="presParOf" srcId="{5AB77FB1-A942-7340-B805-7A286CC2070B}" destId="{CA24F83F-E52A-B241-A221-8A732EEE6201}" srcOrd="4" destOrd="0" presId="urn:microsoft.com/office/officeart/2008/layout/HalfCircleOrganizationChart"/>
    <dgm:cxn modelId="{01417A08-E34E-F941-AE99-003A4095C4CF}" type="presParOf" srcId="{5AB77FB1-A942-7340-B805-7A286CC2070B}" destId="{F785D8C9-2300-904C-A054-2F4A748C9413}" srcOrd="5" destOrd="0" presId="urn:microsoft.com/office/officeart/2008/layout/HalfCircleOrganizationChart"/>
    <dgm:cxn modelId="{42D8D216-8044-4441-9133-F8470499CB09}" type="presParOf" srcId="{F785D8C9-2300-904C-A054-2F4A748C9413}" destId="{13CA2FF2-5955-3E4C-898F-CB0A60E3D429}" srcOrd="0" destOrd="0" presId="urn:microsoft.com/office/officeart/2008/layout/HalfCircleOrganizationChart"/>
    <dgm:cxn modelId="{599AE843-1716-5843-AC9F-D35132DB66F5}" type="presParOf" srcId="{13CA2FF2-5955-3E4C-898F-CB0A60E3D429}" destId="{2B988138-07DB-AC44-84A4-B7D2D4EC26EB}" srcOrd="0" destOrd="0" presId="urn:microsoft.com/office/officeart/2008/layout/HalfCircleOrganizationChart"/>
    <dgm:cxn modelId="{4B22EE3E-AC43-7142-8D17-DD70DDA6A111}" type="presParOf" srcId="{13CA2FF2-5955-3E4C-898F-CB0A60E3D429}" destId="{4014B68C-2669-3040-BF62-D7B917C56950}" srcOrd="1" destOrd="0" presId="urn:microsoft.com/office/officeart/2008/layout/HalfCircleOrganizationChart"/>
    <dgm:cxn modelId="{999116F1-5977-1A4B-A9B7-FC75653CC91D}" type="presParOf" srcId="{13CA2FF2-5955-3E4C-898F-CB0A60E3D429}" destId="{88542437-3A5B-5D44-A3B8-2543AD531EB7}" srcOrd="2" destOrd="0" presId="urn:microsoft.com/office/officeart/2008/layout/HalfCircleOrganizationChart"/>
    <dgm:cxn modelId="{27F1AA4C-FCED-2E44-B4E8-1E9859CADA99}" type="presParOf" srcId="{13CA2FF2-5955-3E4C-898F-CB0A60E3D429}" destId="{ED82C2CE-CBFB-5A4C-9FFC-41A7DBE90AC1}" srcOrd="3" destOrd="0" presId="urn:microsoft.com/office/officeart/2008/layout/HalfCircleOrganizationChart"/>
    <dgm:cxn modelId="{34DF4EAA-1721-9649-97A1-6EB7FDEBDE05}" type="presParOf" srcId="{F785D8C9-2300-904C-A054-2F4A748C9413}" destId="{AE0F7B9D-C6D9-DB41-B111-F62F07578971}" srcOrd="1" destOrd="0" presId="urn:microsoft.com/office/officeart/2008/layout/HalfCircleOrganizationChart"/>
    <dgm:cxn modelId="{0C2A9D96-B88C-6E43-A722-D6A6F7D9AF44}" type="presParOf" srcId="{F785D8C9-2300-904C-A054-2F4A748C9413}" destId="{9231A6AE-FEFE-7B46-90C2-564B202BDBF1}" srcOrd="2" destOrd="0" presId="urn:microsoft.com/office/officeart/2008/layout/HalfCircleOrganizationChart"/>
    <dgm:cxn modelId="{1C89074C-A535-7D45-9D4F-D0B41A1187F1}" type="presParOf" srcId="{5AB77FB1-A942-7340-B805-7A286CC2070B}" destId="{F2EBF112-5EF0-1949-9E37-9F7993ED772F}" srcOrd="6" destOrd="0" presId="urn:microsoft.com/office/officeart/2008/layout/HalfCircleOrganizationChart"/>
    <dgm:cxn modelId="{3999B12F-4470-3340-AEA6-860A8107164B}" type="presParOf" srcId="{5AB77FB1-A942-7340-B805-7A286CC2070B}" destId="{6DCE9970-2C78-3B44-A287-7D9546F9162F}" srcOrd="7" destOrd="0" presId="urn:microsoft.com/office/officeart/2008/layout/HalfCircleOrganizationChart"/>
    <dgm:cxn modelId="{0B67FAF8-FE59-D24A-B0C5-2D3B9E6AE4F8}" type="presParOf" srcId="{6DCE9970-2C78-3B44-A287-7D9546F9162F}" destId="{3BB40CA5-460A-DC47-9949-B16A74673F42}" srcOrd="0" destOrd="0" presId="urn:microsoft.com/office/officeart/2008/layout/HalfCircleOrganizationChart"/>
    <dgm:cxn modelId="{9210427B-F820-4849-998C-0C7E1B04D216}" type="presParOf" srcId="{3BB40CA5-460A-DC47-9949-B16A74673F42}" destId="{73F30848-B247-4A49-9541-65FDF96EB86E}" srcOrd="0" destOrd="0" presId="urn:microsoft.com/office/officeart/2008/layout/HalfCircleOrganizationChart"/>
    <dgm:cxn modelId="{C62E1A02-10E8-B447-8512-5778C6BF49E3}" type="presParOf" srcId="{3BB40CA5-460A-DC47-9949-B16A74673F42}" destId="{D9B93F71-6460-2F48-B63F-7E2192B1FD26}" srcOrd="1" destOrd="0" presId="urn:microsoft.com/office/officeart/2008/layout/HalfCircleOrganizationChart"/>
    <dgm:cxn modelId="{BB327DE2-8D3F-3C44-9E18-42F390CCFC7E}" type="presParOf" srcId="{3BB40CA5-460A-DC47-9949-B16A74673F42}" destId="{8A829856-708B-E342-BB12-18AF938E536A}" srcOrd="2" destOrd="0" presId="urn:microsoft.com/office/officeart/2008/layout/HalfCircleOrganizationChart"/>
    <dgm:cxn modelId="{682E5A99-FBE8-8243-AE3A-FDDC511842CB}" type="presParOf" srcId="{3BB40CA5-460A-DC47-9949-B16A74673F42}" destId="{9A0CE420-B1B7-DE4F-BF33-17BC36C6AE7C}" srcOrd="3" destOrd="0" presId="urn:microsoft.com/office/officeart/2008/layout/HalfCircleOrganizationChart"/>
    <dgm:cxn modelId="{CD33849A-C3DA-1C44-B555-0E971D00FCC7}" type="presParOf" srcId="{6DCE9970-2C78-3B44-A287-7D9546F9162F}" destId="{162C74BC-884B-2842-823C-E646CA3039A3}" srcOrd="1" destOrd="0" presId="urn:microsoft.com/office/officeart/2008/layout/HalfCircleOrganizationChart"/>
    <dgm:cxn modelId="{A5960E05-7ADE-3F49-8516-1F6D5F9D14EF}" type="presParOf" srcId="{6DCE9970-2C78-3B44-A287-7D9546F9162F}" destId="{60D8F627-4328-EB43-B76D-C1534754C367}" srcOrd="2" destOrd="0" presId="urn:microsoft.com/office/officeart/2008/layout/HalfCircleOrganizationChart"/>
    <dgm:cxn modelId="{13CFB52C-A9C5-D14F-81A4-3A407A777785}" type="presParOf" srcId="{5AB77FB1-A942-7340-B805-7A286CC2070B}" destId="{656E10CC-80E1-B34C-8A23-185BD7683D24}" srcOrd="8" destOrd="0" presId="urn:microsoft.com/office/officeart/2008/layout/HalfCircleOrganizationChart"/>
    <dgm:cxn modelId="{91368DF9-47E5-344E-A04C-9DB28964E97C}" type="presParOf" srcId="{5AB77FB1-A942-7340-B805-7A286CC2070B}" destId="{F5A704E8-AEA2-BE43-9BA3-1E0033CC9C4A}" srcOrd="9" destOrd="0" presId="urn:microsoft.com/office/officeart/2008/layout/HalfCircleOrganizationChart"/>
    <dgm:cxn modelId="{7DD45179-2E4A-894D-A737-564AC809644E}" type="presParOf" srcId="{F5A704E8-AEA2-BE43-9BA3-1E0033CC9C4A}" destId="{4EDD0066-54AD-6E4D-9D5E-52B3F9C086C8}" srcOrd="0" destOrd="0" presId="urn:microsoft.com/office/officeart/2008/layout/HalfCircleOrganizationChart"/>
    <dgm:cxn modelId="{DF833C05-30E5-4A49-AC41-A347CAFA4C6A}" type="presParOf" srcId="{4EDD0066-54AD-6E4D-9D5E-52B3F9C086C8}" destId="{25DF1C5F-F7FE-BE4D-95C6-E49F33DC2BA5}" srcOrd="0" destOrd="0" presId="urn:microsoft.com/office/officeart/2008/layout/HalfCircleOrganizationChart"/>
    <dgm:cxn modelId="{D91454ED-20CA-9C44-B320-34642CFC34FE}" type="presParOf" srcId="{4EDD0066-54AD-6E4D-9D5E-52B3F9C086C8}" destId="{ABEADC29-EE6D-C949-8870-2A617DC48837}" srcOrd="1" destOrd="0" presId="urn:microsoft.com/office/officeart/2008/layout/HalfCircleOrganizationChart"/>
    <dgm:cxn modelId="{68A33E8C-3024-C645-BF48-2AB7F8B74FA9}" type="presParOf" srcId="{4EDD0066-54AD-6E4D-9D5E-52B3F9C086C8}" destId="{DE894B9A-AC2F-8549-B200-62E1B61E9282}" srcOrd="2" destOrd="0" presId="urn:microsoft.com/office/officeart/2008/layout/HalfCircleOrganizationChart"/>
    <dgm:cxn modelId="{821589D5-E6E0-E949-A920-18F18D599149}" type="presParOf" srcId="{4EDD0066-54AD-6E4D-9D5E-52B3F9C086C8}" destId="{A4F3DCBF-4BF6-6444-840E-D1089EACB4A5}" srcOrd="3" destOrd="0" presId="urn:microsoft.com/office/officeart/2008/layout/HalfCircleOrganizationChart"/>
    <dgm:cxn modelId="{ED5A53D4-8C2C-2949-BE10-C8575D80E3D4}" type="presParOf" srcId="{F5A704E8-AEA2-BE43-9BA3-1E0033CC9C4A}" destId="{C769D6F7-F764-D24B-8A77-B73458BC4EE2}" srcOrd="1" destOrd="0" presId="urn:microsoft.com/office/officeart/2008/layout/HalfCircleOrganizationChart"/>
    <dgm:cxn modelId="{12707DF8-6E15-FA4E-B109-29803EA8FCF9}" type="presParOf" srcId="{F5A704E8-AEA2-BE43-9BA3-1E0033CC9C4A}" destId="{52E2E642-4F4E-514F-8677-3B928A02E726}" srcOrd="2" destOrd="0" presId="urn:microsoft.com/office/officeart/2008/layout/HalfCircleOrganizationChart"/>
    <dgm:cxn modelId="{BE37B1D0-51BB-C74A-92CB-DAB784F50456}" type="presParOf" srcId="{5841FBC4-ECBC-CC4D-9CB4-218CF008F310}" destId="{334DA672-2CA9-2B42-B061-0930971699DC}" srcOrd="2" destOrd="0" presId="urn:microsoft.com/office/officeart/2008/layout/HalfCircleOrganizationChart"/>
    <dgm:cxn modelId="{1BD3D0E0-CA54-4D44-A7F0-671A8BC2F4C6}" type="presParOf" srcId="{404A0898-3CEE-004F-ADFE-087FAC34CEFD}" destId="{4A91FD02-756C-CF49-BC49-17E9C12CF6B1}" srcOrd="10" destOrd="0" presId="urn:microsoft.com/office/officeart/2008/layout/HalfCircleOrganizationChart"/>
    <dgm:cxn modelId="{5AFEF579-58DC-0745-BC71-7065EA84B639}" type="presParOf" srcId="{404A0898-3CEE-004F-ADFE-087FAC34CEFD}" destId="{A0EBFF51-CEF7-B840-9534-6335716E0D55}" srcOrd="11" destOrd="0" presId="urn:microsoft.com/office/officeart/2008/layout/HalfCircleOrganizationChart"/>
    <dgm:cxn modelId="{ACECEB0C-A991-D14F-B16D-50802DBE0BDF}" type="presParOf" srcId="{A0EBFF51-CEF7-B840-9534-6335716E0D55}" destId="{A5D8A428-C9A4-3749-89E1-4D4D829CB1A8}" srcOrd="0" destOrd="0" presId="urn:microsoft.com/office/officeart/2008/layout/HalfCircleOrganizationChart"/>
    <dgm:cxn modelId="{4E32B8EA-E9B0-944C-87DC-782A5C09B17C}" type="presParOf" srcId="{A5D8A428-C9A4-3749-89E1-4D4D829CB1A8}" destId="{801C20CD-D97F-F44E-A3CE-5A3058DE66D3}" srcOrd="0" destOrd="0" presId="urn:microsoft.com/office/officeart/2008/layout/HalfCircleOrganizationChart"/>
    <dgm:cxn modelId="{791872E3-4425-ED4A-8204-3C171D3C82A1}" type="presParOf" srcId="{A5D8A428-C9A4-3749-89E1-4D4D829CB1A8}" destId="{1AD6DF71-589D-AC4F-AEC9-3B636CF6F5E9}" srcOrd="1" destOrd="0" presId="urn:microsoft.com/office/officeart/2008/layout/HalfCircleOrganizationChart"/>
    <dgm:cxn modelId="{AE958838-923A-B143-B845-45AD3D90129D}" type="presParOf" srcId="{A5D8A428-C9A4-3749-89E1-4D4D829CB1A8}" destId="{D7EAE233-03B3-DB47-BBC6-B3C46D94FA52}" srcOrd="2" destOrd="0" presId="urn:microsoft.com/office/officeart/2008/layout/HalfCircleOrganizationChart"/>
    <dgm:cxn modelId="{70A5DCDC-08FE-2042-9D11-EFAB84263A89}" type="presParOf" srcId="{A5D8A428-C9A4-3749-89E1-4D4D829CB1A8}" destId="{99B9C4CA-6EF2-1649-8060-E64F1B27A5EF}" srcOrd="3" destOrd="0" presId="urn:microsoft.com/office/officeart/2008/layout/HalfCircleOrganizationChart"/>
    <dgm:cxn modelId="{6BB090B9-BA25-944B-BABE-DA37887DCB19}" type="presParOf" srcId="{A0EBFF51-CEF7-B840-9534-6335716E0D55}" destId="{50D485CF-5546-5E4A-B7A9-5180F8F90B8C}" srcOrd="1" destOrd="0" presId="urn:microsoft.com/office/officeart/2008/layout/HalfCircleOrganizationChart"/>
    <dgm:cxn modelId="{3B313C5A-19A5-1140-A86C-C84711B007FA}" type="presParOf" srcId="{50D485CF-5546-5E4A-B7A9-5180F8F90B8C}" destId="{0B36B630-F6F8-D743-BF25-6E4DCA75C0A6}" srcOrd="0" destOrd="0" presId="urn:microsoft.com/office/officeart/2008/layout/HalfCircleOrganizationChart"/>
    <dgm:cxn modelId="{CB888362-8609-174B-82F6-6754C7EA171C}" type="presParOf" srcId="{50D485CF-5546-5E4A-B7A9-5180F8F90B8C}" destId="{11E5A95A-9A27-A943-A7B8-793281AE348F}" srcOrd="1" destOrd="0" presId="urn:microsoft.com/office/officeart/2008/layout/HalfCircleOrganizationChart"/>
    <dgm:cxn modelId="{547F5BA3-1BC6-8C48-9B96-3C37A6C6EE9D}" type="presParOf" srcId="{11E5A95A-9A27-A943-A7B8-793281AE348F}" destId="{749974BF-9FAD-2342-8CEF-B5A0A8DA063B}" srcOrd="0" destOrd="0" presId="urn:microsoft.com/office/officeart/2008/layout/HalfCircleOrganizationChart"/>
    <dgm:cxn modelId="{1F51AC60-45A5-BF4A-94AF-D9CA3A9C15B5}" type="presParOf" srcId="{749974BF-9FAD-2342-8CEF-B5A0A8DA063B}" destId="{81508E7E-B00C-7D47-8CF3-52893639559E}" srcOrd="0" destOrd="0" presId="urn:microsoft.com/office/officeart/2008/layout/HalfCircleOrganizationChart"/>
    <dgm:cxn modelId="{825A931E-BEFB-5B40-A88C-B7FC082AF3BC}" type="presParOf" srcId="{749974BF-9FAD-2342-8CEF-B5A0A8DA063B}" destId="{068861C1-8731-024A-9566-241E265FA823}" srcOrd="1" destOrd="0" presId="urn:microsoft.com/office/officeart/2008/layout/HalfCircleOrganizationChart"/>
    <dgm:cxn modelId="{4BB69A96-96A2-A642-A57C-DA7A3C1E3C6F}" type="presParOf" srcId="{749974BF-9FAD-2342-8CEF-B5A0A8DA063B}" destId="{548BABFA-7F09-D240-936E-DB10AE5F8D4F}" srcOrd="2" destOrd="0" presId="urn:microsoft.com/office/officeart/2008/layout/HalfCircleOrganizationChart"/>
    <dgm:cxn modelId="{A5EE3442-520A-3D40-8081-52E552EDD0D2}" type="presParOf" srcId="{749974BF-9FAD-2342-8CEF-B5A0A8DA063B}" destId="{2943A702-B986-C94D-BBAD-7398E2AD5970}" srcOrd="3" destOrd="0" presId="urn:microsoft.com/office/officeart/2008/layout/HalfCircleOrganizationChart"/>
    <dgm:cxn modelId="{4B64FFAF-71C0-304B-B000-9CD4D27AA594}" type="presParOf" srcId="{11E5A95A-9A27-A943-A7B8-793281AE348F}" destId="{3B0ACC78-0A9C-D54C-822E-A3CC429C3617}" srcOrd="1" destOrd="0" presId="urn:microsoft.com/office/officeart/2008/layout/HalfCircleOrganizationChart"/>
    <dgm:cxn modelId="{447CCF7B-E842-7347-BB21-77958BD29645}" type="presParOf" srcId="{11E5A95A-9A27-A943-A7B8-793281AE348F}" destId="{7D1D9292-38A6-9444-BEA7-81F3ECE3A3DE}" srcOrd="2" destOrd="0" presId="urn:microsoft.com/office/officeart/2008/layout/HalfCircleOrganizationChart"/>
    <dgm:cxn modelId="{293FB4D3-F39E-A64C-82CF-936B384D8730}" type="presParOf" srcId="{50D485CF-5546-5E4A-B7A9-5180F8F90B8C}" destId="{E6B142AD-D1F3-564A-B6BD-2D4AB91296F6}" srcOrd="2" destOrd="0" presId="urn:microsoft.com/office/officeart/2008/layout/HalfCircleOrganizationChart"/>
    <dgm:cxn modelId="{CBDD93ED-894D-6441-88B4-5DA8BE08461E}" type="presParOf" srcId="{50D485CF-5546-5E4A-B7A9-5180F8F90B8C}" destId="{DE3C2489-D481-864E-A165-DD052A8C3EF1}" srcOrd="3" destOrd="0" presId="urn:microsoft.com/office/officeart/2008/layout/HalfCircleOrganizationChart"/>
    <dgm:cxn modelId="{2CE7CEFD-1DCC-8147-89BC-E25D1289BD53}" type="presParOf" srcId="{DE3C2489-D481-864E-A165-DD052A8C3EF1}" destId="{B4CB1D35-EC28-1048-9C97-5854CC0B45A0}" srcOrd="0" destOrd="0" presId="urn:microsoft.com/office/officeart/2008/layout/HalfCircleOrganizationChart"/>
    <dgm:cxn modelId="{983AA8DF-C86B-1242-8FB0-C0A966339509}" type="presParOf" srcId="{B4CB1D35-EC28-1048-9C97-5854CC0B45A0}" destId="{10712B5E-7078-DB44-AD58-A7770BAFF459}" srcOrd="0" destOrd="0" presId="urn:microsoft.com/office/officeart/2008/layout/HalfCircleOrganizationChart"/>
    <dgm:cxn modelId="{B65CB6BE-D34B-C24A-9F37-BC750209235C}" type="presParOf" srcId="{B4CB1D35-EC28-1048-9C97-5854CC0B45A0}" destId="{90C988ED-6F15-F94D-8B00-528D413671C1}" srcOrd="1" destOrd="0" presId="urn:microsoft.com/office/officeart/2008/layout/HalfCircleOrganizationChart"/>
    <dgm:cxn modelId="{D2C43CE9-F6D1-C848-B229-9C6AC182998E}" type="presParOf" srcId="{B4CB1D35-EC28-1048-9C97-5854CC0B45A0}" destId="{3E671C33-E3CE-F942-B162-0E10779663E9}" srcOrd="2" destOrd="0" presId="urn:microsoft.com/office/officeart/2008/layout/HalfCircleOrganizationChart"/>
    <dgm:cxn modelId="{61DD323B-5401-B54E-8D9D-5193882DE5C6}" type="presParOf" srcId="{B4CB1D35-EC28-1048-9C97-5854CC0B45A0}" destId="{EA865BE7-5005-F047-93EB-82F6C068878F}" srcOrd="3" destOrd="0" presId="urn:microsoft.com/office/officeart/2008/layout/HalfCircleOrganizationChart"/>
    <dgm:cxn modelId="{70588B9D-F86F-ED4E-9FFC-E994207BEF58}" type="presParOf" srcId="{DE3C2489-D481-864E-A165-DD052A8C3EF1}" destId="{CB782321-DF26-5240-8203-34BE742150EF}" srcOrd="1" destOrd="0" presId="urn:microsoft.com/office/officeart/2008/layout/HalfCircleOrganizationChart"/>
    <dgm:cxn modelId="{4465B9F5-56D4-3541-A44B-5CAA77C8E157}" type="presParOf" srcId="{DE3C2489-D481-864E-A165-DD052A8C3EF1}" destId="{22D2E5E4-320C-7449-90C5-2B31B4564FE5}" srcOrd="2" destOrd="0" presId="urn:microsoft.com/office/officeart/2008/layout/HalfCircleOrganizationChart"/>
    <dgm:cxn modelId="{AD19B80D-A93E-5B44-BD4D-844596954D56}" type="presParOf" srcId="{A0EBFF51-CEF7-B840-9534-6335716E0D55}" destId="{3CD69D67-DF73-5A4D-801F-3DB12D232151}" srcOrd="2" destOrd="0" presId="urn:microsoft.com/office/officeart/2008/layout/HalfCircleOrganizationChart"/>
    <dgm:cxn modelId="{043B7E71-4396-5241-A38F-B20F740F624D}" type="presParOf" srcId="{9370AEA2-11B4-9B4F-B9BA-DA6B5F21462B}" destId="{26141F8D-7400-C64D-B662-C630D579366B}" srcOrd="2" destOrd="0" presId="urn:microsoft.com/office/officeart/2008/layout/HalfCircleOrganizationChart"/>
    <dgm:cxn modelId="{C96CFE89-4B1D-0E46-B3E4-46E547896B09}" type="presParOf" srcId="{E3CEBED6-49A2-FA4A-AD48-76F6A40330DC}" destId="{DFE96D24-C11E-4341-A60D-033048D8DE5E}" srcOrd="2" destOrd="0" presId="urn:microsoft.com/office/officeart/2008/layout/HalfCircleOrganizationChart"/>
    <dgm:cxn modelId="{75B12021-890D-C94B-AD2A-3C335396849B}" type="presParOf" srcId="{E3CEBED6-49A2-FA4A-AD48-76F6A40330DC}" destId="{3B813709-C561-8641-B98D-FF0E43DE00D9}" srcOrd="3" destOrd="0" presId="urn:microsoft.com/office/officeart/2008/layout/HalfCircleOrganizationChart"/>
    <dgm:cxn modelId="{31EB2E28-108C-6B4E-8790-CE0900885736}" type="presParOf" srcId="{3B813709-C561-8641-B98D-FF0E43DE00D9}" destId="{21D2E8B2-31A0-AB44-A8DF-4EE708235E81}" srcOrd="0" destOrd="0" presId="urn:microsoft.com/office/officeart/2008/layout/HalfCircleOrganizationChart"/>
    <dgm:cxn modelId="{2F373F1D-691E-5344-87FA-5FC375148394}" type="presParOf" srcId="{21D2E8B2-31A0-AB44-A8DF-4EE708235E81}" destId="{7BC16F8F-FC12-FF43-846E-6B16E9C0901D}" srcOrd="0" destOrd="0" presId="urn:microsoft.com/office/officeart/2008/layout/HalfCircleOrganizationChart"/>
    <dgm:cxn modelId="{EC12C5C1-7B67-C940-A130-FD7BE02091B3}" type="presParOf" srcId="{21D2E8B2-31A0-AB44-A8DF-4EE708235E81}" destId="{A48CC23F-EC3E-DE4E-9D13-40F8CD323FE3}" srcOrd="1" destOrd="0" presId="urn:microsoft.com/office/officeart/2008/layout/HalfCircleOrganizationChart"/>
    <dgm:cxn modelId="{9AA5592D-DCC8-9D48-8FBB-C76307F11BA5}" type="presParOf" srcId="{21D2E8B2-31A0-AB44-A8DF-4EE708235E81}" destId="{BEC98698-FAAD-0C49-B1E4-A7A21286972B}" srcOrd="2" destOrd="0" presId="urn:microsoft.com/office/officeart/2008/layout/HalfCircleOrganizationChart"/>
    <dgm:cxn modelId="{A08C5685-DAB1-DD49-9897-BCF57462108E}" type="presParOf" srcId="{21D2E8B2-31A0-AB44-A8DF-4EE708235E81}" destId="{47A8EFEE-C818-E842-A3E1-33DFCF4CE251}" srcOrd="3" destOrd="0" presId="urn:microsoft.com/office/officeart/2008/layout/HalfCircleOrganizationChart"/>
    <dgm:cxn modelId="{50D86315-3E4B-4C4B-9040-CDCECC83FEB3}" type="presParOf" srcId="{3B813709-C561-8641-B98D-FF0E43DE00D9}" destId="{EA3AA3E4-657C-3142-92FA-631D5F104274}" srcOrd="1" destOrd="0" presId="urn:microsoft.com/office/officeart/2008/layout/HalfCircleOrganizationChart"/>
    <dgm:cxn modelId="{34D5F3B2-241A-504B-BDCD-A5971F20F7B4}" type="presParOf" srcId="{EA3AA3E4-657C-3142-92FA-631D5F104274}" destId="{0689ABBE-33BB-DA43-ADD6-88582D0D1C6A}" srcOrd="0" destOrd="0" presId="urn:microsoft.com/office/officeart/2008/layout/HalfCircleOrganizationChart"/>
    <dgm:cxn modelId="{BDDC7026-296A-3946-AB4C-85C7F03D95C8}" type="presParOf" srcId="{EA3AA3E4-657C-3142-92FA-631D5F104274}" destId="{50CB10CC-2BF5-284C-BD60-8EB8138C2462}" srcOrd="1" destOrd="0" presId="urn:microsoft.com/office/officeart/2008/layout/HalfCircleOrganizationChart"/>
    <dgm:cxn modelId="{7265D393-BF01-9B4A-90F9-8FDD4C500195}" type="presParOf" srcId="{50CB10CC-2BF5-284C-BD60-8EB8138C2462}" destId="{50445978-0A50-C945-923B-D6372229C4B2}" srcOrd="0" destOrd="0" presId="urn:microsoft.com/office/officeart/2008/layout/HalfCircleOrganizationChart"/>
    <dgm:cxn modelId="{A21968F1-29CC-4E48-9B96-C86EC8491522}" type="presParOf" srcId="{50445978-0A50-C945-923B-D6372229C4B2}" destId="{F416F755-0C29-2B4B-82C2-E058DD9B9FDB}" srcOrd="0" destOrd="0" presId="urn:microsoft.com/office/officeart/2008/layout/HalfCircleOrganizationChart"/>
    <dgm:cxn modelId="{B91FC1AB-E09C-3042-AAD6-C6923E71ABD5}" type="presParOf" srcId="{50445978-0A50-C945-923B-D6372229C4B2}" destId="{7DC1FCD9-6499-1044-9199-0F9ED08FE6A7}" srcOrd="1" destOrd="0" presId="urn:microsoft.com/office/officeart/2008/layout/HalfCircleOrganizationChart"/>
    <dgm:cxn modelId="{2DBC6091-4118-7748-AB66-0C7A968E8979}" type="presParOf" srcId="{50445978-0A50-C945-923B-D6372229C4B2}" destId="{B6814C2C-4F06-304E-A00E-C2FC22EEA846}" srcOrd="2" destOrd="0" presId="urn:microsoft.com/office/officeart/2008/layout/HalfCircleOrganizationChart"/>
    <dgm:cxn modelId="{86980F8A-B458-4C43-827C-7B6498BC1CC4}" type="presParOf" srcId="{50445978-0A50-C945-923B-D6372229C4B2}" destId="{894287E7-413B-9E46-BE1B-160FCC4231BA}" srcOrd="3" destOrd="0" presId="urn:microsoft.com/office/officeart/2008/layout/HalfCircleOrganizationChart"/>
    <dgm:cxn modelId="{3BC02BCA-074D-714A-83CB-7B3FAB664496}" type="presParOf" srcId="{50CB10CC-2BF5-284C-BD60-8EB8138C2462}" destId="{BB9EFB43-AEE1-5546-B120-94CE42F2F910}" srcOrd="1" destOrd="0" presId="urn:microsoft.com/office/officeart/2008/layout/HalfCircleOrganizationChart"/>
    <dgm:cxn modelId="{0B8752D2-01E7-C24C-8D52-D55EADA6F51D}" type="presParOf" srcId="{BB9EFB43-AEE1-5546-B120-94CE42F2F910}" destId="{D303442F-A14F-9840-996D-5952C7C4B74A}" srcOrd="0" destOrd="0" presId="urn:microsoft.com/office/officeart/2008/layout/HalfCircleOrganizationChart"/>
    <dgm:cxn modelId="{4E7649EA-A4D8-4447-B8E3-2C6B03A36442}" type="presParOf" srcId="{BB9EFB43-AEE1-5546-B120-94CE42F2F910}" destId="{40B13F3A-A81B-1F4A-8008-9F1B023A0285}" srcOrd="1" destOrd="0" presId="urn:microsoft.com/office/officeart/2008/layout/HalfCircleOrganizationChart"/>
    <dgm:cxn modelId="{8532D04D-C675-1142-8679-FC9CDA8DC192}" type="presParOf" srcId="{40B13F3A-A81B-1F4A-8008-9F1B023A0285}" destId="{0F90058D-B56C-BB45-B485-B60EBD9201B7}" srcOrd="0" destOrd="0" presId="urn:microsoft.com/office/officeart/2008/layout/HalfCircleOrganizationChart"/>
    <dgm:cxn modelId="{A7A10EAA-0957-2344-9822-AB7B765DC4D9}" type="presParOf" srcId="{0F90058D-B56C-BB45-B485-B60EBD9201B7}" destId="{9CA25AD3-EFD5-174E-8069-1ABB0F0F6274}" srcOrd="0" destOrd="0" presId="urn:microsoft.com/office/officeart/2008/layout/HalfCircleOrganizationChart"/>
    <dgm:cxn modelId="{DBF8D45C-75DF-614B-9297-AC237D03B9B1}" type="presParOf" srcId="{0F90058D-B56C-BB45-B485-B60EBD9201B7}" destId="{87D5F8BB-17AE-534B-B20E-9C417B49D227}" srcOrd="1" destOrd="0" presId="urn:microsoft.com/office/officeart/2008/layout/HalfCircleOrganizationChart"/>
    <dgm:cxn modelId="{4A22BABB-7DC7-5C42-805B-DD11C1E6F442}" type="presParOf" srcId="{0F90058D-B56C-BB45-B485-B60EBD9201B7}" destId="{9B3F6AE6-B973-CF47-B457-999C4C9D13D6}" srcOrd="2" destOrd="0" presId="urn:microsoft.com/office/officeart/2008/layout/HalfCircleOrganizationChart"/>
    <dgm:cxn modelId="{52D13C86-08EE-D044-B794-7732C987B8EF}" type="presParOf" srcId="{0F90058D-B56C-BB45-B485-B60EBD9201B7}" destId="{41EDF34B-31D9-9742-A647-F0752AF390FD}" srcOrd="3" destOrd="0" presId="urn:microsoft.com/office/officeart/2008/layout/HalfCircleOrganizationChart"/>
    <dgm:cxn modelId="{BA4790D3-704A-9941-84E2-DDA28B2F7BEE}" type="presParOf" srcId="{40B13F3A-A81B-1F4A-8008-9F1B023A0285}" destId="{E7EDAE81-F250-FF4D-8F87-BB71A7EE358B}" srcOrd="1" destOrd="0" presId="urn:microsoft.com/office/officeart/2008/layout/HalfCircleOrganizationChart"/>
    <dgm:cxn modelId="{D7F36CD3-EDB4-4A4C-ADDA-855AB902E8B7}" type="presParOf" srcId="{E7EDAE81-F250-FF4D-8F87-BB71A7EE358B}" destId="{0B4D6DDC-618A-2243-94A6-6D7E11A7EACE}" srcOrd="0" destOrd="0" presId="urn:microsoft.com/office/officeart/2008/layout/HalfCircleOrganizationChart"/>
    <dgm:cxn modelId="{E0DB8680-0ECC-2540-BBB5-5739EB43F473}" type="presParOf" srcId="{E7EDAE81-F250-FF4D-8F87-BB71A7EE358B}" destId="{98C8AC06-7FDA-B948-ADB6-8D77D6B77785}" srcOrd="1" destOrd="0" presId="urn:microsoft.com/office/officeart/2008/layout/HalfCircleOrganizationChart"/>
    <dgm:cxn modelId="{86389C51-BA8E-AF41-BF4C-DB1552545899}" type="presParOf" srcId="{98C8AC06-7FDA-B948-ADB6-8D77D6B77785}" destId="{8C9EF8CB-8FAB-AF49-A863-F717B7A68358}" srcOrd="0" destOrd="0" presId="urn:microsoft.com/office/officeart/2008/layout/HalfCircleOrganizationChart"/>
    <dgm:cxn modelId="{E84072A3-6506-7C4E-BB1C-CEDAC5DCC129}" type="presParOf" srcId="{8C9EF8CB-8FAB-AF49-A863-F717B7A68358}" destId="{4F44FDA5-A253-CA43-BA94-B8B32455107C}" srcOrd="0" destOrd="0" presId="urn:microsoft.com/office/officeart/2008/layout/HalfCircleOrganizationChart"/>
    <dgm:cxn modelId="{A9D75D4B-0C9D-B04B-9FD5-1266D95F24F8}" type="presParOf" srcId="{8C9EF8CB-8FAB-AF49-A863-F717B7A68358}" destId="{4C0C72B6-726D-7144-BEC4-D74245DCB8CC}" srcOrd="1" destOrd="0" presId="urn:microsoft.com/office/officeart/2008/layout/HalfCircleOrganizationChart"/>
    <dgm:cxn modelId="{92F1DC28-182F-4E44-9F40-A28E7F754329}" type="presParOf" srcId="{8C9EF8CB-8FAB-AF49-A863-F717B7A68358}" destId="{56D6E463-72F5-074B-AA54-8D84396BA0B0}" srcOrd="2" destOrd="0" presId="urn:microsoft.com/office/officeart/2008/layout/HalfCircleOrganizationChart"/>
    <dgm:cxn modelId="{CFEB69E3-3A3C-3F43-84F4-62E1B4916071}" type="presParOf" srcId="{8C9EF8CB-8FAB-AF49-A863-F717B7A68358}" destId="{2FEE8D01-5450-3647-A122-8813C77B4D0F}" srcOrd="3" destOrd="0" presId="urn:microsoft.com/office/officeart/2008/layout/HalfCircleOrganizationChart"/>
    <dgm:cxn modelId="{B380DC55-7020-8C4B-AF05-B2442C04606D}" type="presParOf" srcId="{98C8AC06-7FDA-B948-ADB6-8D77D6B77785}" destId="{EF21A9D6-6123-754D-A347-F4691D17194B}" srcOrd="1" destOrd="0" presId="urn:microsoft.com/office/officeart/2008/layout/HalfCircleOrganizationChart"/>
    <dgm:cxn modelId="{D2964CBD-06B7-874C-9419-BEFEA49CF74F}" type="presParOf" srcId="{98C8AC06-7FDA-B948-ADB6-8D77D6B77785}" destId="{4A0ACE8F-2BC4-8145-B413-7F8593173A9F}" srcOrd="2" destOrd="0" presId="urn:microsoft.com/office/officeart/2008/layout/HalfCircleOrganizationChart"/>
    <dgm:cxn modelId="{C8BB7D03-9120-AC44-BB0C-FBD0DBF7F6C9}" type="presParOf" srcId="{E7EDAE81-F250-FF4D-8F87-BB71A7EE358B}" destId="{240B138F-1229-8A40-8299-C88697835DD1}" srcOrd="2" destOrd="0" presId="urn:microsoft.com/office/officeart/2008/layout/HalfCircleOrganizationChart"/>
    <dgm:cxn modelId="{4D569B80-F7B3-5946-8D94-206D23E50169}" type="presParOf" srcId="{E7EDAE81-F250-FF4D-8F87-BB71A7EE358B}" destId="{704D13E9-5846-B541-986F-CB7E88D0182B}" srcOrd="3" destOrd="0" presId="urn:microsoft.com/office/officeart/2008/layout/HalfCircleOrganizationChart"/>
    <dgm:cxn modelId="{D39ED063-EB9D-184E-ACF4-3BC3991942D5}" type="presParOf" srcId="{704D13E9-5846-B541-986F-CB7E88D0182B}" destId="{0A4DB15D-D104-594A-AABA-02784572021A}" srcOrd="0" destOrd="0" presId="urn:microsoft.com/office/officeart/2008/layout/HalfCircleOrganizationChart"/>
    <dgm:cxn modelId="{9BE80B79-C901-144A-A316-81BEE88794DF}" type="presParOf" srcId="{0A4DB15D-D104-594A-AABA-02784572021A}" destId="{A25AF77D-04C7-9C46-A6B7-CABA9B1C1677}" srcOrd="0" destOrd="0" presId="urn:microsoft.com/office/officeart/2008/layout/HalfCircleOrganizationChart"/>
    <dgm:cxn modelId="{4405C0A9-C994-3549-97B0-41CE79EA0806}" type="presParOf" srcId="{0A4DB15D-D104-594A-AABA-02784572021A}" destId="{FFD9B484-185A-0548-BC8C-8EB1DAB46AF0}" srcOrd="1" destOrd="0" presId="urn:microsoft.com/office/officeart/2008/layout/HalfCircleOrganizationChart"/>
    <dgm:cxn modelId="{257FE61C-428D-0344-8BB4-CBD36E665CAE}" type="presParOf" srcId="{0A4DB15D-D104-594A-AABA-02784572021A}" destId="{4D7EBDC4-EFAC-7542-B598-2B53111157F9}" srcOrd="2" destOrd="0" presId="urn:microsoft.com/office/officeart/2008/layout/HalfCircleOrganizationChart"/>
    <dgm:cxn modelId="{1799D33A-A62A-B24B-8B6E-DBFEDF8A4F3F}" type="presParOf" srcId="{0A4DB15D-D104-594A-AABA-02784572021A}" destId="{E2E5ABF4-2F14-A74F-BB82-59176B14028A}" srcOrd="3" destOrd="0" presId="urn:microsoft.com/office/officeart/2008/layout/HalfCircleOrganizationChart"/>
    <dgm:cxn modelId="{1AD09B50-444B-9546-8334-F9090B7E2465}" type="presParOf" srcId="{704D13E9-5846-B541-986F-CB7E88D0182B}" destId="{ACA2FA5A-A244-9E4C-9CF2-D528624D7736}" srcOrd="1" destOrd="0" presId="urn:microsoft.com/office/officeart/2008/layout/HalfCircleOrganizationChart"/>
    <dgm:cxn modelId="{85DD3493-EC23-0D4C-856E-7DC4A84A43EC}" type="presParOf" srcId="{704D13E9-5846-B541-986F-CB7E88D0182B}" destId="{D46EDBA2-9379-2345-A6E6-5F25E2F6166E}" srcOrd="2" destOrd="0" presId="urn:microsoft.com/office/officeart/2008/layout/HalfCircleOrganizationChart"/>
    <dgm:cxn modelId="{ECFE9873-049E-A74E-BF24-B3FAB262342A}" type="presParOf" srcId="{E7EDAE81-F250-FF4D-8F87-BB71A7EE358B}" destId="{9ECB9B52-C0F4-E849-8300-CBA69A3E1B98}" srcOrd="4" destOrd="0" presId="urn:microsoft.com/office/officeart/2008/layout/HalfCircleOrganizationChart"/>
    <dgm:cxn modelId="{339363FB-2A4B-8040-A3D3-F199173240C6}" type="presParOf" srcId="{E7EDAE81-F250-FF4D-8F87-BB71A7EE358B}" destId="{716C341C-C9BE-2947-9988-89EF93A1B3F8}" srcOrd="5" destOrd="0" presId="urn:microsoft.com/office/officeart/2008/layout/HalfCircleOrganizationChart"/>
    <dgm:cxn modelId="{72A1CC55-32A8-FE46-A5E0-CDA47C2BAB85}" type="presParOf" srcId="{716C341C-C9BE-2947-9988-89EF93A1B3F8}" destId="{49AC8B65-94BB-F249-B2C0-0E7BD8654EB5}" srcOrd="0" destOrd="0" presId="urn:microsoft.com/office/officeart/2008/layout/HalfCircleOrganizationChart"/>
    <dgm:cxn modelId="{C7CF15CD-F0A3-3649-89AC-B8469CD58713}" type="presParOf" srcId="{49AC8B65-94BB-F249-B2C0-0E7BD8654EB5}" destId="{50355D77-927D-EC45-A3C4-4065420251B3}" srcOrd="0" destOrd="0" presId="urn:microsoft.com/office/officeart/2008/layout/HalfCircleOrganizationChart"/>
    <dgm:cxn modelId="{4680C015-AAD5-7A41-8435-A59AAD5412FB}" type="presParOf" srcId="{49AC8B65-94BB-F249-B2C0-0E7BD8654EB5}" destId="{55E09124-F5AA-0B4C-8CB1-68E6748E9A02}" srcOrd="1" destOrd="0" presId="urn:microsoft.com/office/officeart/2008/layout/HalfCircleOrganizationChart"/>
    <dgm:cxn modelId="{DF793781-01E3-E646-8BD5-E03AD1815E4C}" type="presParOf" srcId="{49AC8B65-94BB-F249-B2C0-0E7BD8654EB5}" destId="{CBEEA36F-F13B-4E4A-9AAC-6D60BA5EF763}" srcOrd="2" destOrd="0" presId="urn:microsoft.com/office/officeart/2008/layout/HalfCircleOrganizationChart"/>
    <dgm:cxn modelId="{57D071D1-0158-4D41-A770-D6C2D05DC912}" type="presParOf" srcId="{49AC8B65-94BB-F249-B2C0-0E7BD8654EB5}" destId="{5CA3712C-925A-E04D-893E-F646EC7CCCA8}" srcOrd="3" destOrd="0" presId="urn:microsoft.com/office/officeart/2008/layout/HalfCircleOrganizationChart"/>
    <dgm:cxn modelId="{B7DD5A73-534E-254D-B77A-D6B24C2D4D9B}" type="presParOf" srcId="{716C341C-C9BE-2947-9988-89EF93A1B3F8}" destId="{9E50CB94-A085-164B-8FF1-9F4219D19D63}" srcOrd="1" destOrd="0" presId="urn:microsoft.com/office/officeart/2008/layout/HalfCircleOrganizationChart"/>
    <dgm:cxn modelId="{92BDB093-2F60-A248-AA81-2A3A05B0DE0F}" type="presParOf" srcId="{716C341C-C9BE-2947-9988-89EF93A1B3F8}" destId="{001E53BC-EEF1-7649-8E30-8B95474F984B}" srcOrd="2" destOrd="0" presId="urn:microsoft.com/office/officeart/2008/layout/HalfCircleOrganizationChart"/>
    <dgm:cxn modelId="{5E252A5D-0643-E24A-A324-E0588B21C381}" type="presParOf" srcId="{40B13F3A-A81B-1F4A-8008-9F1B023A0285}" destId="{639C9EBB-5154-5F4E-86A3-49EA6FEC20C0}" srcOrd="2" destOrd="0" presId="urn:microsoft.com/office/officeart/2008/layout/HalfCircleOrganizationChart"/>
    <dgm:cxn modelId="{04208FEB-8422-4045-B2A8-C2A60769A955}" type="presParOf" srcId="{BB9EFB43-AEE1-5546-B120-94CE42F2F910}" destId="{F3E1F26C-2C50-2E42-8D6E-5BECA5FDA8FC}" srcOrd="2" destOrd="0" presId="urn:microsoft.com/office/officeart/2008/layout/HalfCircleOrganizationChart"/>
    <dgm:cxn modelId="{016D1F3B-CE3B-4B4C-995B-245D2ED808C3}" type="presParOf" srcId="{BB9EFB43-AEE1-5546-B120-94CE42F2F910}" destId="{20A52FA0-B241-AB40-9051-842C323A2F2A}" srcOrd="3" destOrd="0" presId="urn:microsoft.com/office/officeart/2008/layout/HalfCircleOrganizationChart"/>
    <dgm:cxn modelId="{027A1678-0425-7844-9DC1-621D019C31E5}" type="presParOf" srcId="{20A52FA0-B241-AB40-9051-842C323A2F2A}" destId="{4E6921FA-DD5D-224F-A7B8-F0BE41D68E1C}" srcOrd="0" destOrd="0" presId="urn:microsoft.com/office/officeart/2008/layout/HalfCircleOrganizationChart"/>
    <dgm:cxn modelId="{93825164-A2F7-EA45-B606-ED1044723925}" type="presParOf" srcId="{4E6921FA-DD5D-224F-A7B8-F0BE41D68E1C}" destId="{B09F3E0A-77EA-6C44-A197-B051400C170E}" srcOrd="0" destOrd="0" presId="urn:microsoft.com/office/officeart/2008/layout/HalfCircleOrganizationChart"/>
    <dgm:cxn modelId="{F22CB039-F9F0-764C-93FD-703EFFED4538}" type="presParOf" srcId="{4E6921FA-DD5D-224F-A7B8-F0BE41D68E1C}" destId="{10118623-FC26-AA4A-98FA-12ECC81219C9}" srcOrd="1" destOrd="0" presId="urn:microsoft.com/office/officeart/2008/layout/HalfCircleOrganizationChart"/>
    <dgm:cxn modelId="{AD6741C3-8D2C-0644-B676-8312F4AA6822}" type="presParOf" srcId="{4E6921FA-DD5D-224F-A7B8-F0BE41D68E1C}" destId="{15F4239D-71EF-0C46-8AF6-130C0C59DA49}" srcOrd="2" destOrd="0" presId="urn:microsoft.com/office/officeart/2008/layout/HalfCircleOrganizationChart"/>
    <dgm:cxn modelId="{6AA07152-ED68-3346-AC06-06EB6D9B0745}" type="presParOf" srcId="{4E6921FA-DD5D-224F-A7B8-F0BE41D68E1C}" destId="{08805998-3733-474D-B374-BC1FC25944C4}" srcOrd="3" destOrd="0" presId="urn:microsoft.com/office/officeart/2008/layout/HalfCircleOrganizationChart"/>
    <dgm:cxn modelId="{03F9D015-7169-0140-A9ED-6641A73A579D}" type="presParOf" srcId="{20A52FA0-B241-AB40-9051-842C323A2F2A}" destId="{B130E5F4-F2E3-F940-95E8-9EDBD53DC589}" srcOrd="1" destOrd="0" presId="urn:microsoft.com/office/officeart/2008/layout/HalfCircleOrganizationChart"/>
    <dgm:cxn modelId="{13022365-2C5A-864D-9F39-7CDD27B4B1E9}" type="presParOf" srcId="{B130E5F4-F2E3-F940-95E8-9EDBD53DC589}" destId="{A0C27D1F-D267-1541-8D31-EC2D4BBD7D0E}" srcOrd="0" destOrd="0" presId="urn:microsoft.com/office/officeart/2008/layout/HalfCircleOrganizationChart"/>
    <dgm:cxn modelId="{D88837A6-2F53-054E-AA91-C5093A355A42}" type="presParOf" srcId="{B130E5F4-F2E3-F940-95E8-9EDBD53DC589}" destId="{E67FFAD9-0B82-5D4F-9E0D-2C5D69AAC84F}" srcOrd="1" destOrd="0" presId="urn:microsoft.com/office/officeart/2008/layout/HalfCircleOrganizationChart"/>
    <dgm:cxn modelId="{2F107B82-D0B4-D546-B006-019702594B93}" type="presParOf" srcId="{E67FFAD9-0B82-5D4F-9E0D-2C5D69AAC84F}" destId="{BE7E9CAB-02E4-4E4B-9C04-F33B6914E7AF}" srcOrd="0" destOrd="0" presId="urn:microsoft.com/office/officeart/2008/layout/HalfCircleOrganizationChart"/>
    <dgm:cxn modelId="{5BA90CC5-7B45-E446-B0A2-100BE225F73D}" type="presParOf" srcId="{BE7E9CAB-02E4-4E4B-9C04-F33B6914E7AF}" destId="{CF03238B-A089-A84C-854C-AE3AF8ADE4E9}" srcOrd="0" destOrd="0" presId="urn:microsoft.com/office/officeart/2008/layout/HalfCircleOrganizationChart"/>
    <dgm:cxn modelId="{754B6CDC-EE21-AA4E-B916-D6B8992592E2}" type="presParOf" srcId="{BE7E9CAB-02E4-4E4B-9C04-F33B6914E7AF}" destId="{7CAE5B3E-2D77-9241-A013-F34D3B69F385}" srcOrd="1" destOrd="0" presId="urn:microsoft.com/office/officeart/2008/layout/HalfCircleOrganizationChart"/>
    <dgm:cxn modelId="{9D54D665-222A-8B43-B022-FEF95A43B090}" type="presParOf" srcId="{BE7E9CAB-02E4-4E4B-9C04-F33B6914E7AF}" destId="{1D4243CA-6F77-244D-8810-8F1DD86DA979}" srcOrd="2" destOrd="0" presId="urn:microsoft.com/office/officeart/2008/layout/HalfCircleOrganizationChart"/>
    <dgm:cxn modelId="{992498DF-5AA6-6744-B740-C95920951AB3}" type="presParOf" srcId="{BE7E9CAB-02E4-4E4B-9C04-F33B6914E7AF}" destId="{ED58FE0A-1405-5E4F-9AA0-5DC24B73CAEC}" srcOrd="3" destOrd="0" presId="urn:microsoft.com/office/officeart/2008/layout/HalfCircleOrganizationChart"/>
    <dgm:cxn modelId="{60F71C7C-7D1B-CB42-9526-3D690D544617}" type="presParOf" srcId="{E67FFAD9-0B82-5D4F-9E0D-2C5D69AAC84F}" destId="{0F87C4DB-6E9F-484E-930C-3E287B0FDB81}" srcOrd="1" destOrd="0" presId="urn:microsoft.com/office/officeart/2008/layout/HalfCircleOrganizationChart"/>
    <dgm:cxn modelId="{DFDFA7E7-7948-3541-ADED-C41D0D33134A}" type="presParOf" srcId="{E67FFAD9-0B82-5D4F-9E0D-2C5D69AAC84F}" destId="{D37CADFB-0977-554D-9A78-6BCE0B61691C}" srcOrd="2" destOrd="0" presId="urn:microsoft.com/office/officeart/2008/layout/HalfCircleOrganizationChart"/>
    <dgm:cxn modelId="{6806747F-5924-3541-8DFF-42B46FC40D9E}" type="presParOf" srcId="{B130E5F4-F2E3-F940-95E8-9EDBD53DC589}" destId="{FF319A57-8DCB-294C-AD39-303BFDA34A22}" srcOrd="2" destOrd="0" presId="urn:microsoft.com/office/officeart/2008/layout/HalfCircleOrganizationChart"/>
    <dgm:cxn modelId="{994901A6-B2C2-2C44-B191-7DC7CE90D538}" type="presParOf" srcId="{B130E5F4-F2E3-F940-95E8-9EDBD53DC589}" destId="{4F715CFB-3B68-B24C-BA7F-F0D16E862142}" srcOrd="3" destOrd="0" presId="urn:microsoft.com/office/officeart/2008/layout/HalfCircleOrganizationChart"/>
    <dgm:cxn modelId="{FDA81A9D-101F-2348-83D8-1C1B3BE7384A}" type="presParOf" srcId="{4F715CFB-3B68-B24C-BA7F-F0D16E862142}" destId="{DE5E9AFC-0715-984B-B2A4-20FA7B67C6DF}" srcOrd="0" destOrd="0" presId="urn:microsoft.com/office/officeart/2008/layout/HalfCircleOrganizationChart"/>
    <dgm:cxn modelId="{D058BDBF-5877-E549-99C6-104428149830}" type="presParOf" srcId="{DE5E9AFC-0715-984B-B2A4-20FA7B67C6DF}" destId="{E9535D8C-AB1B-1F41-96FE-A7FA1FB5F40E}" srcOrd="0" destOrd="0" presId="urn:microsoft.com/office/officeart/2008/layout/HalfCircleOrganizationChart"/>
    <dgm:cxn modelId="{768B0F2E-B87E-BE4A-986D-2B7C3407141E}" type="presParOf" srcId="{DE5E9AFC-0715-984B-B2A4-20FA7B67C6DF}" destId="{BAC05F47-0EFA-BC4E-808B-04AEA1BE19F0}" srcOrd="1" destOrd="0" presId="urn:microsoft.com/office/officeart/2008/layout/HalfCircleOrganizationChart"/>
    <dgm:cxn modelId="{3B56E32B-CFBB-994F-89B4-A3FCE689408B}" type="presParOf" srcId="{DE5E9AFC-0715-984B-B2A4-20FA7B67C6DF}" destId="{4B8DE4A0-A597-904D-8431-4FE667ADF62B}" srcOrd="2" destOrd="0" presId="urn:microsoft.com/office/officeart/2008/layout/HalfCircleOrganizationChart"/>
    <dgm:cxn modelId="{4AC9C915-B87D-6645-86D7-34E361C772AE}" type="presParOf" srcId="{DE5E9AFC-0715-984B-B2A4-20FA7B67C6DF}" destId="{5A129E06-6605-0143-A2D2-E04FE91D6F62}" srcOrd="3" destOrd="0" presId="urn:microsoft.com/office/officeart/2008/layout/HalfCircleOrganizationChart"/>
    <dgm:cxn modelId="{A187CC77-1163-2E4C-805E-1DCEC48A50EB}" type="presParOf" srcId="{4F715CFB-3B68-B24C-BA7F-F0D16E862142}" destId="{5E8F94BC-8AEC-4741-8C27-C53B328D7C8F}" srcOrd="1" destOrd="0" presId="urn:microsoft.com/office/officeart/2008/layout/HalfCircleOrganizationChart"/>
    <dgm:cxn modelId="{3BE33893-6BA3-6848-A95A-8976F27B1D31}" type="presParOf" srcId="{4F715CFB-3B68-B24C-BA7F-F0D16E862142}" destId="{52260446-8706-F94E-AFF9-23DE32C2B0AC}" srcOrd="2" destOrd="0" presId="urn:microsoft.com/office/officeart/2008/layout/HalfCircleOrganizationChart"/>
    <dgm:cxn modelId="{4BB3909F-4AF3-C14E-8549-4E239A5387D3}" type="presParOf" srcId="{20A52FA0-B241-AB40-9051-842C323A2F2A}" destId="{34FF1D28-7A04-524A-A920-7A04409497A8}" srcOrd="2" destOrd="0" presId="urn:microsoft.com/office/officeart/2008/layout/HalfCircleOrganizationChart"/>
    <dgm:cxn modelId="{686851D2-27A2-4046-9A98-A5F161AA9E30}" type="presParOf" srcId="{BB9EFB43-AEE1-5546-B120-94CE42F2F910}" destId="{13E6832B-27E7-9B4E-B126-41F6A4C12C2D}" srcOrd="4" destOrd="0" presId="urn:microsoft.com/office/officeart/2008/layout/HalfCircleOrganizationChart"/>
    <dgm:cxn modelId="{EC2C620A-BAE5-4C4B-99B6-571B0DD61664}" type="presParOf" srcId="{BB9EFB43-AEE1-5546-B120-94CE42F2F910}" destId="{E500734C-56A7-A947-A07A-4E20854E17A8}" srcOrd="5" destOrd="0" presId="urn:microsoft.com/office/officeart/2008/layout/HalfCircleOrganizationChart"/>
    <dgm:cxn modelId="{2215BF81-66FD-664B-96D2-04124F0D5B06}" type="presParOf" srcId="{E500734C-56A7-A947-A07A-4E20854E17A8}" destId="{9492EBA6-356E-9C44-AC62-B39F93A9127A}" srcOrd="0" destOrd="0" presId="urn:microsoft.com/office/officeart/2008/layout/HalfCircleOrganizationChart"/>
    <dgm:cxn modelId="{B0131D0D-3450-BD41-A45E-1CC4BE8C148B}" type="presParOf" srcId="{9492EBA6-356E-9C44-AC62-B39F93A9127A}" destId="{B83F66F8-1F04-0F4E-B4A4-F2CC93843383}" srcOrd="0" destOrd="0" presId="urn:microsoft.com/office/officeart/2008/layout/HalfCircleOrganizationChart"/>
    <dgm:cxn modelId="{CCAC7FFB-FDF4-2941-AE8C-5AE8419F7C8D}" type="presParOf" srcId="{9492EBA6-356E-9C44-AC62-B39F93A9127A}" destId="{9BA5D67F-511D-A94F-B792-2FC0EB7CE356}" srcOrd="1" destOrd="0" presId="urn:microsoft.com/office/officeart/2008/layout/HalfCircleOrganizationChart"/>
    <dgm:cxn modelId="{6F8E5270-957B-6947-B24C-C911E6E00D88}" type="presParOf" srcId="{9492EBA6-356E-9C44-AC62-B39F93A9127A}" destId="{F709E91D-6257-7B4F-9367-7F77912BE786}" srcOrd="2" destOrd="0" presId="urn:microsoft.com/office/officeart/2008/layout/HalfCircleOrganizationChart"/>
    <dgm:cxn modelId="{239512B1-F88C-3A47-A4FC-20319FFC7768}" type="presParOf" srcId="{9492EBA6-356E-9C44-AC62-B39F93A9127A}" destId="{B4A02098-A2BD-2444-9657-8EEC9E88BEE4}" srcOrd="3" destOrd="0" presId="urn:microsoft.com/office/officeart/2008/layout/HalfCircleOrganizationChart"/>
    <dgm:cxn modelId="{205E8405-98C9-2741-9013-57A53A2AE3A7}" type="presParOf" srcId="{E500734C-56A7-A947-A07A-4E20854E17A8}" destId="{A37155E4-5C0C-6A4A-AE12-A9F236E3AD16}" srcOrd="1" destOrd="0" presId="urn:microsoft.com/office/officeart/2008/layout/HalfCircleOrganizationChart"/>
    <dgm:cxn modelId="{F652CC97-A35C-B046-A5E5-FF1ED9A499C0}" type="presParOf" srcId="{A37155E4-5C0C-6A4A-AE12-A9F236E3AD16}" destId="{A4BF669E-5F10-9941-BEA1-5FEB1FAE5CB4}" srcOrd="0" destOrd="0" presId="urn:microsoft.com/office/officeart/2008/layout/HalfCircleOrganizationChart"/>
    <dgm:cxn modelId="{07200A7C-5FAA-E744-84A4-E70E8B83D5EE}" type="presParOf" srcId="{A37155E4-5C0C-6A4A-AE12-A9F236E3AD16}" destId="{1476D5F7-5BB9-7D4C-9F1E-EAF3AE229D67}" srcOrd="1" destOrd="0" presId="urn:microsoft.com/office/officeart/2008/layout/HalfCircleOrganizationChart"/>
    <dgm:cxn modelId="{484179E0-8FB3-6B4D-9294-615500982133}" type="presParOf" srcId="{1476D5F7-5BB9-7D4C-9F1E-EAF3AE229D67}" destId="{2AC914B6-74E0-BE47-8B5E-79EAFD4EA8A4}" srcOrd="0" destOrd="0" presId="urn:microsoft.com/office/officeart/2008/layout/HalfCircleOrganizationChart"/>
    <dgm:cxn modelId="{A55401AC-CA1D-D44C-862F-8ADF99536E37}" type="presParOf" srcId="{2AC914B6-74E0-BE47-8B5E-79EAFD4EA8A4}" destId="{0946EAB1-827B-7D44-B05E-EB9003D511E6}" srcOrd="0" destOrd="0" presId="urn:microsoft.com/office/officeart/2008/layout/HalfCircleOrganizationChart"/>
    <dgm:cxn modelId="{5E4874B4-B607-FD4E-9CF8-627B1C6C0071}" type="presParOf" srcId="{2AC914B6-74E0-BE47-8B5E-79EAFD4EA8A4}" destId="{0D5BBFBA-4648-ED40-BEF9-C67C32F378B9}" srcOrd="1" destOrd="0" presId="urn:microsoft.com/office/officeart/2008/layout/HalfCircleOrganizationChart"/>
    <dgm:cxn modelId="{D57FAD36-3B22-1448-9CE2-66EFA3FE1DAC}" type="presParOf" srcId="{2AC914B6-74E0-BE47-8B5E-79EAFD4EA8A4}" destId="{55BA7179-8742-1F48-9AC7-A4E7E3C86A7B}" srcOrd="2" destOrd="0" presId="urn:microsoft.com/office/officeart/2008/layout/HalfCircleOrganizationChart"/>
    <dgm:cxn modelId="{CC42BF35-FE54-B943-815A-BB3D21DEC23E}" type="presParOf" srcId="{2AC914B6-74E0-BE47-8B5E-79EAFD4EA8A4}" destId="{B8C35ED9-CF4D-C14F-B743-EB8FB1FEFED8}" srcOrd="3" destOrd="0" presId="urn:microsoft.com/office/officeart/2008/layout/HalfCircleOrganizationChart"/>
    <dgm:cxn modelId="{6FC17435-CF31-6F40-8994-92AEBD94C210}" type="presParOf" srcId="{1476D5F7-5BB9-7D4C-9F1E-EAF3AE229D67}" destId="{3F3B0B82-788F-4249-8FC0-ED8019618C99}" srcOrd="1" destOrd="0" presId="urn:microsoft.com/office/officeart/2008/layout/HalfCircleOrganizationChart"/>
    <dgm:cxn modelId="{08869F5E-9D37-5B42-81DA-4171C63C8CD4}" type="presParOf" srcId="{1476D5F7-5BB9-7D4C-9F1E-EAF3AE229D67}" destId="{2BBDAE88-B09D-DB4C-94E0-0F2D7805DA15}" srcOrd="2" destOrd="0" presId="urn:microsoft.com/office/officeart/2008/layout/HalfCircleOrganizationChart"/>
    <dgm:cxn modelId="{24DD489E-9AE1-364E-BBC4-9D65589DD80E}" type="presParOf" srcId="{A37155E4-5C0C-6A4A-AE12-A9F236E3AD16}" destId="{1D5DAC7B-5078-134A-8404-F38584B21DAB}" srcOrd="2" destOrd="0" presId="urn:microsoft.com/office/officeart/2008/layout/HalfCircleOrganizationChart"/>
    <dgm:cxn modelId="{B5628942-ADE5-984F-8DB3-4C018267EC81}" type="presParOf" srcId="{A37155E4-5C0C-6A4A-AE12-A9F236E3AD16}" destId="{8C211C60-0D60-8943-810F-5ADFEEFAE95B}" srcOrd="3" destOrd="0" presId="urn:microsoft.com/office/officeart/2008/layout/HalfCircleOrganizationChart"/>
    <dgm:cxn modelId="{01D047CF-D431-EB42-9690-CEA4BEA16A52}" type="presParOf" srcId="{8C211C60-0D60-8943-810F-5ADFEEFAE95B}" destId="{A1E5EC46-3DBA-6C41-A937-9B5860F652F7}" srcOrd="0" destOrd="0" presId="urn:microsoft.com/office/officeart/2008/layout/HalfCircleOrganizationChart"/>
    <dgm:cxn modelId="{3AF00ADA-5808-6B4E-B18F-71F90FB46EB5}" type="presParOf" srcId="{A1E5EC46-3DBA-6C41-A937-9B5860F652F7}" destId="{B5745744-27CD-DF43-9F50-48817225D383}" srcOrd="0" destOrd="0" presId="urn:microsoft.com/office/officeart/2008/layout/HalfCircleOrganizationChart"/>
    <dgm:cxn modelId="{716AD8D7-1FC8-FE4D-9965-08F950EE9CAA}" type="presParOf" srcId="{A1E5EC46-3DBA-6C41-A937-9B5860F652F7}" destId="{8CA98188-A905-2141-A1A1-3AEFB145F18F}" srcOrd="1" destOrd="0" presId="urn:microsoft.com/office/officeart/2008/layout/HalfCircleOrganizationChart"/>
    <dgm:cxn modelId="{88FFF915-FAE9-8845-8282-586CE3119A56}" type="presParOf" srcId="{A1E5EC46-3DBA-6C41-A937-9B5860F652F7}" destId="{0C4C514F-AF72-B443-8540-2D5D1637830B}" srcOrd="2" destOrd="0" presId="urn:microsoft.com/office/officeart/2008/layout/HalfCircleOrganizationChart"/>
    <dgm:cxn modelId="{65C28C34-258E-A441-A0C9-DDC5E69C1312}" type="presParOf" srcId="{A1E5EC46-3DBA-6C41-A937-9B5860F652F7}" destId="{709CDF9A-AFEA-DC4D-8CC1-21CCED784467}" srcOrd="3" destOrd="0" presId="urn:microsoft.com/office/officeart/2008/layout/HalfCircleOrganizationChart"/>
    <dgm:cxn modelId="{6D13C87E-E3B8-D842-8FF1-CD197BE8DFB5}" type="presParOf" srcId="{8C211C60-0D60-8943-810F-5ADFEEFAE95B}" destId="{F825DEC3-7059-7B49-8504-1835903B9B5B}" srcOrd="1" destOrd="0" presId="urn:microsoft.com/office/officeart/2008/layout/HalfCircleOrganizationChart"/>
    <dgm:cxn modelId="{4E2CD12B-BCB6-2D48-8ED9-DAA39F86A7A8}" type="presParOf" srcId="{8C211C60-0D60-8943-810F-5ADFEEFAE95B}" destId="{2D3A71CC-3D9C-B742-930E-884E5D2B819D}" srcOrd="2" destOrd="0" presId="urn:microsoft.com/office/officeart/2008/layout/HalfCircleOrganizationChart"/>
    <dgm:cxn modelId="{7CF09A62-E6E8-B946-8B19-D0C90A017035}" type="presParOf" srcId="{E500734C-56A7-A947-A07A-4E20854E17A8}" destId="{47F66E92-746E-864F-B247-5F4EB6E2249E}" srcOrd="2" destOrd="0" presId="urn:microsoft.com/office/officeart/2008/layout/HalfCircleOrganizationChart"/>
    <dgm:cxn modelId="{526F3A13-CCA5-CB42-9D31-93E6275035A2}" type="presParOf" srcId="{BB9EFB43-AEE1-5546-B120-94CE42F2F910}" destId="{714ED07A-6758-EE4B-BD23-9235BECB6C38}" srcOrd="6" destOrd="0" presId="urn:microsoft.com/office/officeart/2008/layout/HalfCircleOrganizationChart"/>
    <dgm:cxn modelId="{6B4361A0-8950-004C-93CE-12E9631FE940}" type="presParOf" srcId="{BB9EFB43-AEE1-5546-B120-94CE42F2F910}" destId="{FA4073C8-5AC8-C848-BF74-D0F880C55591}" srcOrd="7" destOrd="0" presId="urn:microsoft.com/office/officeart/2008/layout/HalfCircleOrganizationChart"/>
    <dgm:cxn modelId="{59EEA024-08CE-D940-9DED-DDBF310C857C}" type="presParOf" srcId="{FA4073C8-5AC8-C848-BF74-D0F880C55591}" destId="{84D62933-50E7-404A-A0D4-E3DBE467FE8D}" srcOrd="0" destOrd="0" presId="urn:microsoft.com/office/officeart/2008/layout/HalfCircleOrganizationChart"/>
    <dgm:cxn modelId="{E5AEF3B9-24E8-FA4C-99CD-9C7F4DA51FF7}" type="presParOf" srcId="{84D62933-50E7-404A-A0D4-E3DBE467FE8D}" destId="{66491951-046F-9744-89CE-62B31C9F7DFB}" srcOrd="0" destOrd="0" presId="urn:microsoft.com/office/officeart/2008/layout/HalfCircleOrganizationChart"/>
    <dgm:cxn modelId="{1D53CCB4-5491-9B43-BFF3-48E3C3C0914D}" type="presParOf" srcId="{84D62933-50E7-404A-A0D4-E3DBE467FE8D}" destId="{74CE8440-9EE5-3E41-AAFB-3CF19D921FBA}" srcOrd="1" destOrd="0" presId="urn:microsoft.com/office/officeart/2008/layout/HalfCircleOrganizationChart"/>
    <dgm:cxn modelId="{0638377D-6198-6D46-AE3A-0217A014D925}" type="presParOf" srcId="{84D62933-50E7-404A-A0D4-E3DBE467FE8D}" destId="{A293DBA3-43D4-374C-8EFF-5FB3FE2054A1}" srcOrd="2" destOrd="0" presId="urn:microsoft.com/office/officeart/2008/layout/HalfCircleOrganizationChart"/>
    <dgm:cxn modelId="{529FB439-E6F7-9A43-B64B-59B409484307}" type="presParOf" srcId="{84D62933-50E7-404A-A0D4-E3DBE467FE8D}" destId="{F6914D8E-6826-3C4E-A6F1-6E94A621EF35}" srcOrd="3" destOrd="0" presId="urn:microsoft.com/office/officeart/2008/layout/HalfCircleOrganizationChart"/>
    <dgm:cxn modelId="{3EC66B5C-7E44-2645-833D-9DE7904678F3}" type="presParOf" srcId="{FA4073C8-5AC8-C848-BF74-D0F880C55591}" destId="{BEF1E556-976E-E34F-8D89-A642C9EF162C}" srcOrd="1" destOrd="0" presId="urn:microsoft.com/office/officeart/2008/layout/HalfCircleOrganizationChart"/>
    <dgm:cxn modelId="{0EF57D4F-BDD0-AA4E-BED5-9C191ED5B6CF}" type="presParOf" srcId="{BEF1E556-976E-E34F-8D89-A642C9EF162C}" destId="{8CAEE933-70F0-7247-BE7C-A7090B33D81B}" srcOrd="0" destOrd="0" presId="urn:microsoft.com/office/officeart/2008/layout/HalfCircleOrganizationChart"/>
    <dgm:cxn modelId="{178CF6B6-917E-0B47-96EA-73FC61D4722E}" type="presParOf" srcId="{BEF1E556-976E-E34F-8D89-A642C9EF162C}" destId="{BC011823-1744-D340-941F-B599865E3A6E}" srcOrd="1" destOrd="0" presId="urn:microsoft.com/office/officeart/2008/layout/HalfCircleOrganizationChart"/>
    <dgm:cxn modelId="{DD780F29-1996-FF42-890F-3802BD9D4925}" type="presParOf" srcId="{BC011823-1744-D340-941F-B599865E3A6E}" destId="{7294EAA9-8E90-5D44-A166-75B213516EC7}" srcOrd="0" destOrd="0" presId="urn:microsoft.com/office/officeart/2008/layout/HalfCircleOrganizationChart"/>
    <dgm:cxn modelId="{E3778F42-536E-1E4E-96F1-2E39F28BF3AE}" type="presParOf" srcId="{7294EAA9-8E90-5D44-A166-75B213516EC7}" destId="{DDA603CD-EDA3-5D45-AB76-1ABD750FE134}" srcOrd="0" destOrd="0" presId="urn:microsoft.com/office/officeart/2008/layout/HalfCircleOrganizationChart"/>
    <dgm:cxn modelId="{F8F42B83-3633-9D4F-B7AF-876821D27A41}" type="presParOf" srcId="{7294EAA9-8E90-5D44-A166-75B213516EC7}" destId="{D59B77CC-B6D8-CA40-BBD2-99C7F1EF54FA}" srcOrd="1" destOrd="0" presId="urn:microsoft.com/office/officeart/2008/layout/HalfCircleOrganizationChart"/>
    <dgm:cxn modelId="{2CD43251-CB71-F549-A933-FC512960C537}" type="presParOf" srcId="{7294EAA9-8E90-5D44-A166-75B213516EC7}" destId="{37897F61-A154-F345-97AC-2557ABECEAAA}" srcOrd="2" destOrd="0" presId="urn:microsoft.com/office/officeart/2008/layout/HalfCircleOrganizationChart"/>
    <dgm:cxn modelId="{C0C65C62-4592-D440-9E7D-6D4C3D9CD18F}" type="presParOf" srcId="{7294EAA9-8E90-5D44-A166-75B213516EC7}" destId="{D87C490C-B6CB-4D4E-8C4B-E9C5135AE5CE}" srcOrd="3" destOrd="0" presId="urn:microsoft.com/office/officeart/2008/layout/HalfCircleOrganizationChart"/>
    <dgm:cxn modelId="{74AC9A2C-0C2C-934F-B8CF-7B3978199CFD}" type="presParOf" srcId="{BC011823-1744-D340-941F-B599865E3A6E}" destId="{F6D55318-485C-9D49-9EE9-5066D47B2CA1}" srcOrd="1" destOrd="0" presId="urn:microsoft.com/office/officeart/2008/layout/HalfCircleOrganizationChart"/>
    <dgm:cxn modelId="{66456EF7-7921-9843-B862-076BF2C4C996}" type="presParOf" srcId="{BC011823-1744-D340-941F-B599865E3A6E}" destId="{FD600EB7-4F81-B245-91B9-2C092E09E312}" srcOrd="2" destOrd="0" presId="urn:microsoft.com/office/officeart/2008/layout/HalfCircleOrganizationChart"/>
    <dgm:cxn modelId="{A7313F74-A87A-D848-A8C9-8117C9DC3E62}" type="presParOf" srcId="{FA4073C8-5AC8-C848-BF74-D0F880C55591}" destId="{E200B990-1737-214C-A19B-FC3A711E99E7}" srcOrd="2" destOrd="0" presId="urn:microsoft.com/office/officeart/2008/layout/HalfCircleOrganizationChart"/>
    <dgm:cxn modelId="{D87DD095-AA14-644C-BEF2-1A18240E45FC}" type="presParOf" srcId="{50CB10CC-2BF5-284C-BD60-8EB8138C2462}" destId="{17B034BA-F2A3-E047-B002-BAF46DAF1661}" srcOrd="2" destOrd="0" presId="urn:microsoft.com/office/officeart/2008/layout/HalfCircleOrganizationChart"/>
    <dgm:cxn modelId="{E8858E6A-BDDE-1841-A733-97C008327432}" type="presParOf" srcId="{EA3AA3E4-657C-3142-92FA-631D5F104274}" destId="{28953EB9-02B3-DE4C-9C67-7305C227089D}" srcOrd="2" destOrd="0" presId="urn:microsoft.com/office/officeart/2008/layout/HalfCircleOrganizationChart"/>
    <dgm:cxn modelId="{5971DC10-43F0-5143-A33B-97C64052F473}" type="presParOf" srcId="{EA3AA3E4-657C-3142-92FA-631D5F104274}" destId="{0A3E17E2-F6C7-D040-81F4-9A69388DBA30}" srcOrd="3" destOrd="0" presId="urn:microsoft.com/office/officeart/2008/layout/HalfCircleOrganizationChart"/>
    <dgm:cxn modelId="{A8BDFD93-1C78-F44F-B7D8-32C818ADA64B}" type="presParOf" srcId="{0A3E17E2-F6C7-D040-81F4-9A69388DBA30}" destId="{B1157B43-D225-B740-AFC0-AEEE96769CA2}" srcOrd="0" destOrd="0" presId="urn:microsoft.com/office/officeart/2008/layout/HalfCircleOrganizationChart"/>
    <dgm:cxn modelId="{C5990C5C-D610-744A-9DEA-ED20FE8330C3}" type="presParOf" srcId="{B1157B43-D225-B740-AFC0-AEEE96769CA2}" destId="{72F87345-A2FE-A64C-901A-2F8AE0949208}" srcOrd="0" destOrd="0" presId="urn:microsoft.com/office/officeart/2008/layout/HalfCircleOrganizationChart"/>
    <dgm:cxn modelId="{CD324D8C-BEB8-3946-88BE-61D61B0219C6}" type="presParOf" srcId="{B1157B43-D225-B740-AFC0-AEEE96769CA2}" destId="{36D108B9-D885-A94F-B3C5-DFB5056965AA}" srcOrd="1" destOrd="0" presId="urn:microsoft.com/office/officeart/2008/layout/HalfCircleOrganizationChart"/>
    <dgm:cxn modelId="{62CEBFEB-E1C0-4941-B6FA-C137AC9B7A8A}" type="presParOf" srcId="{B1157B43-D225-B740-AFC0-AEEE96769CA2}" destId="{8EC1AAE3-F5B4-AF42-8A69-120951FFD913}" srcOrd="2" destOrd="0" presId="urn:microsoft.com/office/officeart/2008/layout/HalfCircleOrganizationChart"/>
    <dgm:cxn modelId="{0E4EEA40-5AC4-E043-B687-66A4FBB86E88}" type="presParOf" srcId="{B1157B43-D225-B740-AFC0-AEEE96769CA2}" destId="{CBDBEED9-9AAB-A543-A5F9-2D5C76ACC5E7}" srcOrd="3" destOrd="0" presId="urn:microsoft.com/office/officeart/2008/layout/HalfCircleOrganizationChart"/>
    <dgm:cxn modelId="{B3B2C91D-676A-484F-9B9C-5E1019222E99}" type="presParOf" srcId="{0A3E17E2-F6C7-D040-81F4-9A69388DBA30}" destId="{440788DF-9E52-AE41-BE8C-EBD8B0EF5EF9}" srcOrd="1" destOrd="0" presId="urn:microsoft.com/office/officeart/2008/layout/HalfCircleOrganizationChart"/>
    <dgm:cxn modelId="{497555A9-0056-8E42-8A58-69A237F53C9C}" type="presParOf" srcId="{440788DF-9E52-AE41-BE8C-EBD8B0EF5EF9}" destId="{980EDFAE-034B-2548-A57F-530B4EE9EB28}" srcOrd="0" destOrd="0" presId="urn:microsoft.com/office/officeart/2008/layout/HalfCircleOrganizationChart"/>
    <dgm:cxn modelId="{7AA47DC3-96C5-E24C-8881-3C6A254BD247}" type="presParOf" srcId="{440788DF-9E52-AE41-BE8C-EBD8B0EF5EF9}" destId="{3EC20D23-29E8-BC4A-B6F9-BF32F7C25BA3}" srcOrd="1" destOrd="0" presId="urn:microsoft.com/office/officeart/2008/layout/HalfCircleOrganizationChart"/>
    <dgm:cxn modelId="{AC97007D-580E-DE4F-99BA-E4095A901FCA}" type="presParOf" srcId="{3EC20D23-29E8-BC4A-B6F9-BF32F7C25BA3}" destId="{7FBE8FF9-C442-594B-872F-11429A490B96}" srcOrd="0" destOrd="0" presId="urn:microsoft.com/office/officeart/2008/layout/HalfCircleOrganizationChart"/>
    <dgm:cxn modelId="{29F28ED8-28C3-5642-BE6B-FF21DFD69750}" type="presParOf" srcId="{7FBE8FF9-C442-594B-872F-11429A490B96}" destId="{A15B38A0-008B-6B42-8E57-8B669A4DD565}" srcOrd="0" destOrd="0" presId="urn:microsoft.com/office/officeart/2008/layout/HalfCircleOrganizationChart"/>
    <dgm:cxn modelId="{F2C69238-C1E5-E841-8A61-225F08964840}" type="presParOf" srcId="{7FBE8FF9-C442-594B-872F-11429A490B96}" destId="{DED53EEC-575D-4044-94AF-EFA83D010DF4}" srcOrd="1" destOrd="0" presId="urn:microsoft.com/office/officeart/2008/layout/HalfCircleOrganizationChart"/>
    <dgm:cxn modelId="{01ADAA12-57D0-4C40-80C2-2028B801EA34}" type="presParOf" srcId="{7FBE8FF9-C442-594B-872F-11429A490B96}" destId="{07BF0D95-4411-1B40-BFC1-309A71217E9E}" srcOrd="2" destOrd="0" presId="urn:microsoft.com/office/officeart/2008/layout/HalfCircleOrganizationChart"/>
    <dgm:cxn modelId="{C23FED27-9BF1-A94F-B2C6-E2251CE09A05}" type="presParOf" srcId="{7FBE8FF9-C442-594B-872F-11429A490B96}" destId="{E5CD438A-5740-E143-A91E-5123E139184C}" srcOrd="3" destOrd="0" presId="urn:microsoft.com/office/officeart/2008/layout/HalfCircleOrganizationChart"/>
    <dgm:cxn modelId="{E1357D9D-96E9-EB44-A95B-E8630005FD35}" type="presParOf" srcId="{3EC20D23-29E8-BC4A-B6F9-BF32F7C25BA3}" destId="{8FC81DD9-1D3D-5043-8BDD-FD9FE571DF3E}" srcOrd="1" destOrd="0" presId="urn:microsoft.com/office/officeart/2008/layout/HalfCircleOrganizationChart"/>
    <dgm:cxn modelId="{21E86BBF-7A2B-6F47-A534-E35CA5B246B2}" type="presParOf" srcId="{3EC20D23-29E8-BC4A-B6F9-BF32F7C25BA3}" destId="{A74E9BFC-634E-7A4A-BAC0-87E63B307457}" srcOrd="2" destOrd="0" presId="urn:microsoft.com/office/officeart/2008/layout/HalfCircleOrganizationChart"/>
    <dgm:cxn modelId="{6BFA051E-73A2-654A-B33C-FD98E32ECCBA}" type="presParOf" srcId="{440788DF-9E52-AE41-BE8C-EBD8B0EF5EF9}" destId="{F8E41024-495F-3741-8A52-76CEB8151F4A}" srcOrd="2" destOrd="0" presId="urn:microsoft.com/office/officeart/2008/layout/HalfCircleOrganizationChart"/>
    <dgm:cxn modelId="{4E894930-AD3C-E747-958F-EBF0E2E311B2}" type="presParOf" srcId="{440788DF-9E52-AE41-BE8C-EBD8B0EF5EF9}" destId="{BB08B525-219B-494C-B8A4-954DE73B56D6}" srcOrd="3" destOrd="0" presId="urn:microsoft.com/office/officeart/2008/layout/HalfCircleOrganizationChart"/>
    <dgm:cxn modelId="{6A731750-D8EA-5E42-8CEA-08108CE349EE}" type="presParOf" srcId="{BB08B525-219B-494C-B8A4-954DE73B56D6}" destId="{031B87B2-D327-9D4A-A037-3C9195E90B9A}" srcOrd="0" destOrd="0" presId="urn:microsoft.com/office/officeart/2008/layout/HalfCircleOrganizationChart"/>
    <dgm:cxn modelId="{2A55B73E-C63A-234C-BFA8-5AB433F0976A}" type="presParOf" srcId="{031B87B2-D327-9D4A-A037-3C9195E90B9A}" destId="{A29F1A64-7544-9140-AB17-8BE1F4342DB6}" srcOrd="0" destOrd="0" presId="urn:microsoft.com/office/officeart/2008/layout/HalfCircleOrganizationChart"/>
    <dgm:cxn modelId="{91DCBCD9-E07F-404A-9661-6C56F513BEC1}" type="presParOf" srcId="{031B87B2-D327-9D4A-A037-3C9195E90B9A}" destId="{4314C6EA-7955-0144-A34F-A706B5F6E0BD}" srcOrd="1" destOrd="0" presId="urn:microsoft.com/office/officeart/2008/layout/HalfCircleOrganizationChart"/>
    <dgm:cxn modelId="{476786AD-3EBB-424A-B3CC-1633A2B93837}" type="presParOf" srcId="{031B87B2-D327-9D4A-A037-3C9195E90B9A}" destId="{FE14E2C3-020A-8C4B-836F-492103FF16D5}" srcOrd="2" destOrd="0" presId="urn:microsoft.com/office/officeart/2008/layout/HalfCircleOrganizationChart"/>
    <dgm:cxn modelId="{4DB27F41-6A43-9944-8CEB-E09245424F4F}" type="presParOf" srcId="{031B87B2-D327-9D4A-A037-3C9195E90B9A}" destId="{535916FC-8516-8344-BB5F-9CB7AB9A62C6}" srcOrd="3" destOrd="0" presId="urn:microsoft.com/office/officeart/2008/layout/HalfCircleOrganizationChart"/>
    <dgm:cxn modelId="{961CDF7D-CF7B-2D43-86DB-9A72FDE982D8}" type="presParOf" srcId="{BB08B525-219B-494C-B8A4-954DE73B56D6}" destId="{DFA164D0-098B-6A48-8CA4-FC2F7FA11F6F}" srcOrd="1" destOrd="0" presId="urn:microsoft.com/office/officeart/2008/layout/HalfCircleOrganizationChart"/>
    <dgm:cxn modelId="{0EBEA583-BF7E-4D43-814C-7A4555EBDEC1}" type="presParOf" srcId="{BB08B525-219B-494C-B8A4-954DE73B56D6}" destId="{1B45505F-6E3A-EE46-A83D-64647487948E}" srcOrd="2" destOrd="0" presId="urn:microsoft.com/office/officeart/2008/layout/HalfCircleOrganizationChart"/>
    <dgm:cxn modelId="{A9F1EC58-0496-B94B-BC0F-B306B336B9C0}" type="presParOf" srcId="{440788DF-9E52-AE41-BE8C-EBD8B0EF5EF9}" destId="{3117186A-8411-2F4F-98C0-28A37B3FE944}" srcOrd="4" destOrd="0" presId="urn:microsoft.com/office/officeart/2008/layout/HalfCircleOrganizationChart"/>
    <dgm:cxn modelId="{713F985F-F0C6-A845-B4CF-1DBAE11987A3}" type="presParOf" srcId="{440788DF-9E52-AE41-BE8C-EBD8B0EF5EF9}" destId="{4F9ECD09-2451-6048-BDF1-FF0C442451ED}" srcOrd="5" destOrd="0" presId="urn:microsoft.com/office/officeart/2008/layout/HalfCircleOrganizationChart"/>
    <dgm:cxn modelId="{35D37670-DA6D-6B40-A2A1-6378E50AAA3E}" type="presParOf" srcId="{4F9ECD09-2451-6048-BDF1-FF0C442451ED}" destId="{395BD399-3AF4-C646-AD64-D7A03337FD58}" srcOrd="0" destOrd="0" presId="urn:microsoft.com/office/officeart/2008/layout/HalfCircleOrganizationChart"/>
    <dgm:cxn modelId="{2EBD0DB6-2C39-BD41-A125-F72F3BB74DAF}" type="presParOf" srcId="{395BD399-3AF4-C646-AD64-D7A03337FD58}" destId="{AA5639C7-6C1E-B840-AEDA-C1499638766B}" srcOrd="0" destOrd="0" presId="urn:microsoft.com/office/officeart/2008/layout/HalfCircleOrganizationChart"/>
    <dgm:cxn modelId="{51FF3DD8-F6B1-D04B-98A1-4238D9AE42E1}" type="presParOf" srcId="{395BD399-3AF4-C646-AD64-D7A03337FD58}" destId="{20CBA3AC-15BB-F84A-A44A-0D737735FCD2}" srcOrd="1" destOrd="0" presId="urn:microsoft.com/office/officeart/2008/layout/HalfCircleOrganizationChart"/>
    <dgm:cxn modelId="{FAAB67A9-5871-0A4C-B082-984E18842556}" type="presParOf" srcId="{395BD399-3AF4-C646-AD64-D7A03337FD58}" destId="{443013AE-380F-034E-BA7E-7FC80EA6FF35}" srcOrd="2" destOrd="0" presId="urn:microsoft.com/office/officeart/2008/layout/HalfCircleOrganizationChart"/>
    <dgm:cxn modelId="{640022B5-93A1-F64E-B0F3-405E7426DF9A}" type="presParOf" srcId="{395BD399-3AF4-C646-AD64-D7A03337FD58}" destId="{608E0B93-DAC8-2149-B5DD-FDC1CBE47CB8}" srcOrd="3" destOrd="0" presId="urn:microsoft.com/office/officeart/2008/layout/HalfCircleOrganizationChart"/>
    <dgm:cxn modelId="{82EEA3D0-1410-354B-AF39-5D12A415B220}" type="presParOf" srcId="{4F9ECD09-2451-6048-BDF1-FF0C442451ED}" destId="{35D72404-1BC7-F04F-81A4-9039CBE73771}" srcOrd="1" destOrd="0" presId="urn:microsoft.com/office/officeart/2008/layout/HalfCircleOrganizationChart"/>
    <dgm:cxn modelId="{A8EEFC1F-4EAF-FC4C-BB16-13A390CCFF3D}" type="presParOf" srcId="{4F9ECD09-2451-6048-BDF1-FF0C442451ED}" destId="{2F531E1E-7F2D-3042-8B87-297765144C14}" srcOrd="2" destOrd="0" presId="urn:microsoft.com/office/officeart/2008/layout/HalfCircleOrganizationChart"/>
    <dgm:cxn modelId="{425E8B35-8E11-D54F-8045-F34D05EA5CEF}" type="presParOf" srcId="{440788DF-9E52-AE41-BE8C-EBD8B0EF5EF9}" destId="{2B3C9336-714D-0D4B-8334-FAECE90E34DE}" srcOrd="6" destOrd="0" presId="urn:microsoft.com/office/officeart/2008/layout/HalfCircleOrganizationChart"/>
    <dgm:cxn modelId="{BF9D6BEB-33D7-9246-843B-EAB0C60E9074}" type="presParOf" srcId="{440788DF-9E52-AE41-BE8C-EBD8B0EF5EF9}" destId="{3A4C0D7D-15E7-4647-95DC-67E6EB2C3134}" srcOrd="7" destOrd="0" presId="urn:microsoft.com/office/officeart/2008/layout/HalfCircleOrganizationChart"/>
    <dgm:cxn modelId="{4A453AA8-9E59-0549-BF2D-338D4ABDEE1F}" type="presParOf" srcId="{3A4C0D7D-15E7-4647-95DC-67E6EB2C3134}" destId="{94CBC202-FC22-8748-AA4A-CCF7BB89974E}" srcOrd="0" destOrd="0" presId="urn:microsoft.com/office/officeart/2008/layout/HalfCircleOrganizationChart"/>
    <dgm:cxn modelId="{6A2870F0-6A4C-9E4E-BA14-3DE70DC89E55}" type="presParOf" srcId="{94CBC202-FC22-8748-AA4A-CCF7BB89974E}" destId="{370E4BB5-97B8-3C46-B31F-24702CD62BEA}" srcOrd="0" destOrd="0" presId="urn:microsoft.com/office/officeart/2008/layout/HalfCircleOrganizationChart"/>
    <dgm:cxn modelId="{A5D84CD1-A73A-FB42-B813-8657555E5A5B}" type="presParOf" srcId="{94CBC202-FC22-8748-AA4A-CCF7BB89974E}" destId="{0DF23DBF-AFD2-6540-8DC7-FE665ED6B0D3}" srcOrd="1" destOrd="0" presId="urn:microsoft.com/office/officeart/2008/layout/HalfCircleOrganizationChart"/>
    <dgm:cxn modelId="{5DB84DF7-45D1-DA42-BA47-C8275E12D80B}" type="presParOf" srcId="{94CBC202-FC22-8748-AA4A-CCF7BB89974E}" destId="{69806C3F-D25F-C146-BE3F-6649EC2B22F6}" srcOrd="2" destOrd="0" presId="urn:microsoft.com/office/officeart/2008/layout/HalfCircleOrganizationChart"/>
    <dgm:cxn modelId="{87C8D260-AD46-DE45-9B2B-A98E6F87034B}" type="presParOf" srcId="{94CBC202-FC22-8748-AA4A-CCF7BB89974E}" destId="{9D96B8FA-BD39-B249-BCB6-B7428EC71A8A}" srcOrd="3" destOrd="0" presId="urn:microsoft.com/office/officeart/2008/layout/HalfCircleOrganizationChart"/>
    <dgm:cxn modelId="{4ADCEEAF-57E5-D541-A7FB-46D3A615CF2A}" type="presParOf" srcId="{3A4C0D7D-15E7-4647-95DC-67E6EB2C3134}" destId="{A31F230D-94CA-1743-A571-E380A3B059EE}" srcOrd="1" destOrd="0" presId="urn:microsoft.com/office/officeart/2008/layout/HalfCircleOrganizationChart"/>
    <dgm:cxn modelId="{2CADA32D-9723-F049-99C3-B3268127BF5C}" type="presParOf" srcId="{3A4C0D7D-15E7-4647-95DC-67E6EB2C3134}" destId="{32918262-E2BC-B248-8AAB-6BA351D28784}" srcOrd="2" destOrd="0" presId="urn:microsoft.com/office/officeart/2008/layout/HalfCircleOrganizationChart"/>
    <dgm:cxn modelId="{CD460219-463C-BF4F-9B49-D3DD68A4F9F3}" type="presParOf" srcId="{440788DF-9E52-AE41-BE8C-EBD8B0EF5EF9}" destId="{948D1959-6085-0D40-BD83-21F53546E7ED}" srcOrd="8" destOrd="0" presId="urn:microsoft.com/office/officeart/2008/layout/HalfCircleOrganizationChart"/>
    <dgm:cxn modelId="{194FFE39-61E0-1344-8D0C-642DF58703DE}" type="presParOf" srcId="{440788DF-9E52-AE41-BE8C-EBD8B0EF5EF9}" destId="{07F2F71D-9FD3-624B-B3EF-74B6D2F53E5B}" srcOrd="9" destOrd="0" presId="urn:microsoft.com/office/officeart/2008/layout/HalfCircleOrganizationChart"/>
    <dgm:cxn modelId="{F4DD0EF7-0230-5C4F-83DE-404E8D313A3B}" type="presParOf" srcId="{07F2F71D-9FD3-624B-B3EF-74B6D2F53E5B}" destId="{E154FA67-76DE-2643-B42B-8C2DAD72D592}" srcOrd="0" destOrd="0" presId="urn:microsoft.com/office/officeart/2008/layout/HalfCircleOrganizationChart"/>
    <dgm:cxn modelId="{278C161D-1A53-104E-BF24-6807CC162F0E}" type="presParOf" srcId="{E154FA67-76DE-2643-B42B-8C2DAD72D592}" destId="{450C7FC5-4BC2-A74A-9256-3DD7B2474F00}" srcOrd="0" destOrd="0" presId="urn:microsoft.com/office/officeart/2008/layout/HalfCircleOrganizationChart"/>
    <dgm:cxn modelId="{4CF96676-AE0D-CA4A-B4C4-33AB538376D3}" type="presParOf" srcId="{E154FA67-76DE-2643-B42B-8C2DAD72D592}" destId="{26896BD5-11A4-0B47-AF4F-CFB4232846C2}" srcOrd="1" destOrd="0" presId="urn:microsoft.com/office/officeart/2008/layout/HalfCircleOrganizationChart"/>
    <dgm:cxn modelId="{CE1EEE35-2E57-D04F-9890-323F78C22855}" type="presParOf" srcId="{E154FA67-76DE-2643-B42B-8C2DAD72D592}" destId="{4B42C46A-1AF1-0D49-8891-6B3C09144CD2}" srcOrd="2" destOrd="0" presId="urn:microsoft.com/office/officeart/2008/layout/HalfCircleOrganizationChart"/>
    <dgm:cxn modelId="{A451A488-0446-4544-BAA6-0009734EEF11}" type="presParOf" srcId="{E154FA67-76DE-2643-B42B-8C2DAD72D592}" destId="{2BE197D9-BC52-0740-A4C9-AD01954E6BB0}" srcOrd="3" destOrd="0" presId="urn:microsoft.com/office/officeart/2008/layout/HalfCircleOrganizationChart"/>
    <dgm:cxn modelId="{16C06B0B-B524-3E47-BDAC-59DCB281ECA6}" type="presParOf" srcId="{07F2F71D-9FD3-624B-B3EF-74B6D2F53E5B}" destId="{12807244-98FF-5F46-AD56-22D776B35573}" srcOrd="1" destOrd="0" presId="urn:microsoft.com/office/officeart/2008/layout/HalfCircleOrganizationChart"/>
    <dgm:cxn modelId="{63E67569-B376-8D45-8D02-748A9E9A165C}" type="presParOf" srcId="{07F2F71D-9FD3-624B-B3EF-74B6D2F53E5B}" destId="{2D94A127-732E-5445-8BA9-51C5272A1760}" srcOrd="2" destOrd="0" presId="urn:microsoft.com/office/officeart/2008/layout/HalfCircleOrganizationChart"/>
    <dgm:cxn modelId="{2794692C-9FCC-7041-A799-59EF550D978D}" type="presParOf" srcId="{0A3E17E2-F6C7-D040-81F4-9A69388DBA30}" destId="{C75BCFA4-BC61-9848-8C2D-63C75978698D}" srcOrd="2" destOrd="0" presId="urn:microsoft.com/office/officeart/2008/layout/HalfCircleOrganizationChart"/>
    <dgm:cxn modelId="{95DEBCE5-48B0-C242-A6FC-B0DCB174419B}" type="presParOf" srcId="{EA3AA3E4-657C-3142-92FA-631D5F104274}" destId="{C3FD38BE-E97B-074B-8073-AE27B42B374E}" srcOrd="4" destOrd="0" presId="urn:microsoft.com/office/officeart/2008/layout/HalfCircleOrganizationChart"/>
    <dgm:cxn modelId="{AF7A7DF2-91B7-BD47-B2FB-12289CD11E04}" type="presParOf" srcId="{EA3AA3E4-657C-3142-92FA-631D5F104274}" destId="{8AF9346D-0B72-8847-9F88-2C5DA2F80E84}" srcOrd="5" destOrd="0" presId="urn:microsoft.com/office/officeart/2008/layout/HalfCircleOrganizationChart"/>
    <dgm:cxn modelId="{EEE83D52-0DF3-E649-8314-EBE4BDCF9F2D}" type="presParOf" srcId="{8AF9346D-0B72-8847-9F88-2C5DA2F80E84}" destId="{76E16771-A72F-794D-8EF5-EF3787FEF52A}" srcOrd="0" destOrd="0" presId="urn:microsoft.com/office/officeart/2008/layout/HalfCircleOrganizationChart"/>
    <dgm:cxn modelId="{145C088F-4DC4-1A4B-A680-A4D1D27928C3}" type="presParOf" srcId="{76E16771-A72F-794D-8EF5-EF3787FEF52A}" destId="{6C35B31E-6894-2E42-9B64-3F9662769CDC}" srcOrd="0" destOrd="0" presId="urn:microsoft.com/office/officeart/2008/layout/HalfCircleOrganizationChart"/>
    <dgm:cxn modelId="{C091110C-B0DB-4B45-882A-3D07E4FA2026}" type="presParOf" srcId="{76E16771-A72F-794D-8EF5-EF3787FEF52A}" destId="{D9E92D54-3139-B24B-B178-4C8A479E8C50}" srcOrd="1" destOrd="0" presId="urn:microsoft.com/office/officeart/2008/layout/HalfCircleOrganizationChart"/>
    <dgm:cxn modelId="{D4F7E24E-F1F6-7A49-B06B-00C652669B3C}" type="presParOf" srcId="{76E16771-A72F-794D-8EF5-EF3787FEF52A}" destId="{6374501D-A7B1-5C48-8CC9-BDC6B93B8830}" srcOrd="2" destOrd="0" presId="urn:microsoft.com/office/officeart/2008/layout/HalfCircleOrganizationChart"/>
    <dgm:cxn modelId="{A0BD0458-7A2A-404C-AD79-E797CDFD4AFB}" type="presParOf" srcId="{76E16771-A72F-794D-8EF5-EF3787FEF52A}" destId="{5A72CFEB-DFD2-9C46-9758-2FA4A813202C}" srcOrd="3" destOrd="0" presId="urn:microsoft.com/office/officeart/2008/layout/HalfCircleOrganizationChart"/>
    <dgm:cxn modelId="{0591D30F-83E3-8347-8F82-6CBB59341EA5}" type="presParOf" srcId="{8AF9346D-0B72-8847-9F88-2C5DA2F80E84}" destId="{5085E208-7665-D74A-B443-ECDE35715054}" srcOrd="1" destOrd="0" presId="urn:microsoft.com/office/officeart/2008/layout/HalfCircleOrganizationChart"/>
    <dgm:cxn modelId="{184CF195-4AEA-1340-8469-A518070CD804}" type="presParOf" srcId="{8AF9346D-0B72-8847-9F88-2C5DA2F80E84}" destId="{8D17CA1C-70F1-5541-9147-B9052D8BD675}" srcOrd="2" destOrd="0" presId="urn:microsoft.com/office/officeart/2008/layout/HalfCircleOrganizationChart"/>
    <dgm:cxn modelId="{24A6C550-CFE1-764E-8B77-6A4A24683294}" type="presParOf" srcId="{3B813709-C561-8641-B98D-FF0E43DE00D9}" destId="{764CED1E-C5EA-3944-8C89-97FC1B027CF7}" srcOrd="2" destOrd="0" presId="urn:microsoft.com/office/officeart/2008/layout/HalfCircleOrganizationChart"/>
    <dgm:cxn modelId="{03370029-17A9-5348-8950-767D236A2D56}" type="presParOf" srcId="{E3CEBED6-49A2-FA4A-AD48-76F6A40330DC}" destId="{D63F75F1-D4BA-B249-8B24-DC04C93171A1}" srcOrd="4" destOrd="0" presId="urn:microsoft.com/office/officeart/2008/layout/HalfCircleOrganizationChart"/>
    <dgm:cxn modelId="{46B87D8A-7368-A44E-8544-5BC89791DC8E}" type="presParOf" srcId="{E3CEBED6-49A2-FA4A-AD48-76F6A40330DC}" destId="{66E6C93C-DA66-644D-9170-EB64E1764A9C}" srcOrd="5" destOrd="0" presId="urn:microsoft.com/office/officeart/2008/layout/HalfCircleOrganizationChart"/>
    <dgm:cxn modelId="{E74B8FD1-7F54-B142-9FE1-EB15F359AB05}" type="presParOf" srcId="{66E6C93C-DA66-644D-9170-EB64E1764A9C}" destId="{405C1A2B-6226-C14A-BB33-760F645F5036}" srcOrd="0" destOrd="0" presId="urn:microsoft.com/office/officeart/2008/layout/HalfCircleOrganizationChart"/>
    <dgm:cxn modelId="{E1FC2FC4-66E8-974E-853F-A214E39F0C05}" type="presParOf" srcId="{405C1A2B-6226-C14A-BB33-760F645F5036}" destId="{7E2D066C-E702-4F46-82E4-79AC2DB331B3}" srcOrd="0" destOrd="0" presId="urn:microsoft.com/office/officeart/2008/layout/HalfCircleOrganizationChart"/>
    <dgm:cxn modelId="{3CA64FF9-6F6B-2346-BC0B-E3C5984223C0}" type="presParOf" srcId="{405C1A2B-6226-C14A-BB33-760F645F5036}" destId="{CE38566E-44A1-A147-9083-9899AD452242}" srcOrd="1" destOrd="0" presId="urn:microsoft.com/office/officeart/2008/layout/HalfCircleOrganizationChart"/>
    <dgm:cxn modelId="{534AE557-7C0C-7246-BA17-F10298564F93}" type="presParOf" srcId="{405C1A2B-6226-C14A-BB33-760F645F5036}" destId="{BC158E54-1A38-CF43-A1C2-8D8C27873AB7}" srcOrd="2" destOrd="0" presId="urn:microsoft.com/office/officeart/2008/layout/HalfCircleOrganizationChart"/>
    <dgm:cxn modelId="{DD9748F0-E972-0448-88A1-EEB50148D95F}" type="presParOf" srcId="{405C1A2B-6226-C14A-BB33-760F645F5036}" destId="{FA2B9A52-6C75-EC4A-A747-3BD3F835E158}" srcOrd="3" destOrd="0" presId="urn:microsoft.com/office/officeart/2008/layout/HalfCircleOrganizationChart"/>
    <dgm:cxn modelId="{71959140-FFA7-9D4E-ADFE-49922F3A8DB4}" type="presParOf" srcId="{66E6C93C-DA66-644D-9170-EB64E1764A9C}" destId="{2484CEE8-A59B-AE4E-84BB-35BD26C8DB98}" srcOrd="1" destOrd="0" presId="urn:microsoft.com/office/officeart/2008/layout/HalfCircleOrganizationChart"/>
    <dgm:cxn modelId="{E6CEEBF9-3D13-CC46-ABFD-C7E7E328F4DC}" type="presParOf" srcId="{2484CEE8-A59B-AE4E-84BB-35BD26C8DB98}" destId="{2B8FE354-970E-FA43-90F8-BF1C3C2498A2}" srcOrd="0" destOrd="0" presId="urn:microsoft.com/office/officeart/2008/layout/HalfCircleOrganizationChart"/>
    <dgm:cxn modelId="{763DD76B-D48C-AF4B-A58D-54250345568E}" type="presParOf" srcId="{2484CEE8-A59B-AE4E-84BB-35BD26C8DB98}" destId="{13824C15-DA57-6D47-B4DF-A9E29B1DCA00}" srcOrd="1" destOrd="0" presId="urn:microsoft.com/office/officeart/2008/layout/HalfCircleOrganizationChart"/>
    <dgm:cxn modelId="{1F8E3F68-C517-4247-B821-FFBE1C1C5CAD}" type="presParOf" srcId="{13824C15-DA57-6D47-B4DF-A9E29B1DCA00}" destId="{6D60E1E6-B0A7-1F4F-A2CE-B9E5E71DEF43}" srcOrd="0" destOrd="0" presId="urn:microsoft.com/office/officeart/2008/layout/HalfCircleOrganizationChart"/>
    <dgm:cxn modelId="{CF636D03-8758-BA44-B964-4C2A4BB91FE0}" type="presParOf" srcId="{6D60E1E6-B0A7-1F4F-A2CE-B9E5E71DEF43}" destId="{7EAFBF2C-98CF-E14E-ADCB-50C18EA60A52}" srcOrd="0" destOrd="0" presId="urn:microsoft.com/office/officeart/2008/layout/HalfCircleOrganizationChart"/>
    <dgm:cxn modelId="{7BAA541E-0858-C646-AAA7-093ED0B5E68B}" type="presParOf" srcId="{6D60E1E6-B0A7-1F4F-A2CE-B9E5E71DEF43}" destId="{6F096A5A-49E5-9C4B-AD1A-9F775A1519E9}" srcOrd="1" destOrd="0" presId="urn:microsoft.com/office/officeart/2008/layout/HalfCircleOrganizationChart"/>
    <dgm:cxn modelId="{AE0CD48F-31F6-7347-B3D9-4F3FABC6FFF4}" type="presParOf" srcId="{6D60E1E6-B0A7-1F4F-A2CE-B9E5E71DEF43}" destId="{79AD6D4C-347D-5C43-921E-5072091E026A}" srcOrd="2" destOrd="0" presId="urn:microsoft.com/office/officeart/2008/layout/HalfCircleOrganizationChart"/>
    <dgm:cxn modelId="{DF776E60-0E3C-6243-A7B4-636B3D9A6D75}" type="presParOf" srcId="{6D60E1E6-B0A7-1F4F-A2CE-B9E5E71DEF43}" destId="{EF68F39D-EC01-0442-B591-84ED227E6152}" srcOrd="3" destOrd="0" presId="urn:microsoft.com/office/officeart/2008/layout/HalfCircleOrganizationChart"/>
    <dgm:cxn modelId="{E7870252-7048-3541-ABBB-B38F664FDDB4}" type="presParOf" srcId="{13824C15-DA57-6D47-B4DF-A9E29B1DCA00}" destId="{3D7F6D64-9693-E14F-9290-202EFCEDDC04}" srcOrd="1" destOrd="0" presId="urn:microsoft.com/office/officeart/2008/layout/HalfCircleOrganizationChart"/>
    <dgm:cxn modelId="{48DB2DC5-E9BA-594E-85A8-6DB4EA729A7C}" type="presParOf" srcId="{3D7F6D64-9693-E14F-9290-202EFCEDDC04}" destId="{A58FF0B8-346C-C54C-B17B-195902136532}" srcOrd="0" destOrd="0" presId="urn:microsoft.com/office/officeart/2008/layout/HalfCircleOrganizationChart"/>
    <dgm:cxn modelId="{467A8B40-E229-CB41-986A-A0E7B582DEF6}" type="presParOf" srcId="{3D7F6D64-9693-E14F-9290-202EFCEDDC04}" destId="{36F81984-D618-C948-8A18-9461E5DC1072}" srcOrd="1" destOrd="0" presId="urn:microsoft.com/office/officeart/2008/layout/HalfCircleOrganizationChart"/>
    <dgm:cxn modelId="{96E89AA3-FC37-6546-A3FE-301D539263B0}" type="presParOf" srcId="{36F81984-D618-C948-8A18-9461E5DC1072}" destId="{4365C54C-252B-2346-B8E0-1A82496F112D}" srcOrd="0" destOrd="0" presId="urn:microsoft.com/office/officeart/2008/layout/HalfCircleOrganizationChart"/>
    <dgm:cxn modelId="{B82948AA-AECD-454C-8196-2E79DE0DB386}" type="presParOf" srcId="{4365C54C-252B-2346-B8E0-1A82496F112D}" destId="{B93A37D3-172F-3D47-BFA8-8DFE8A9E8DF9}" srcOrd="0" destOrd="0" presId="urn:microsoft.com/office/officeart/2008/layout/HalfCircleOrganizationChart"/>
    <dgm:cxn modelId="{C5492571-02AE-6043-850F-D5764521FD5C}" type="presParOf" srcId="{4365C54C-252B-2346-B8E0-1A82496F112D}" destId="{65827057-33F4-904A-98D2-7E300160CD97}" srcOrd="1" destOrd="0" presId="urn:microsoft.com/office/officeart/2008/layout/HalfCircleOrganizationChart"/>
    <dgm:cxn modelId="{DFC1675F-5D33-3343-B9FE-909F9EB6673E}" type="presParOf" srcId="{4365C54C-252B-2346-B8E0-1A82496F112D}" destId="{CF55BECB-94C7-C648-8174-31E11B601B31}" srcOrd="2" destOrd="0" presId="urn:microsoft.com/office/officeart/2008/layout/HalfCircleOrganizationChart"/>
    <dgm:cxn modelId="{6A939BC3-2D03-C549-BF4B-B67F822108D9}" type="presParOf" srcId="{4365C54C-252B-2346-B8E0-1A82496F112D}" destId="{091CE2A8-5BAB-7349-AD44-A8B20665602B}" srcOrd="3" destOrd="0" presId="urn:microsoft.com/office/officeart/2008/layout/HalfCircleOrganizationChart"/>
    <dgm:cxn modelId="{C54C1727-1BDC-2547-AEF4-6C36EACB8723}" type="presParOf" srcId="{36F81984-D618-C948-8A18-9461E5DC1072}" destId="{E178168E-8903-F54D-85CD-97E24624959D}" srcOrd="1" destOrd="0" presId="urn:microsoft.com/office/officeart/2008/layout/HalfCircleOrganizationChart"/>
    <dgm:cxn modelId="{BBF10F6E-E978-064A-8E21-390711ACE90F}" type="presParOf" srcId="{36F81984-D618-C948-8A18-9461E5DC1072}" destId="{C744032B-2D0A-B74C-A2E3-97824D51A70B}" srcOrd="2" destOrd="0" presId="urn:microsoft.com/office/officeart/2008/layout/HalfCircleOrganizationChart"/>
    <dgm:cxn modelId="{9FFA605C-2594-3647-B462-752D732BB57D}" type="presParOf" srcId="{3D7F6D64-9693-E14F-9290-202EFCEDDC04}" destId="{9AFBF391-9964-934C-AC20-5DDDAB5102FC}" srcOrd="2" destOrd="0" presId="urn:microsoft.com/office/officeart/2008/layout/HalfCircleOrganizationChart"/>
    <dgm:cxn modelId="{E92D2BAD-102A-F44B-BF49-F2ACFD50551C}" type="presParOf" srcId="{3D7F6D64-9693-E14F-9290-202EFCEDDC04}" destId="{5BD2AD7E-A6C3-564E-9467-DB196F6B0AAA}" srcOrd="3" destOrd="0" presId="urn:microsoft.com/office/officeart/2008/layout/HalfCircleOrganizationChart"/>
    <dgm:cxn modelId="{43B6CF7C-092C-4F48-8279-14C02E7177F8}" type="presParOf" srcId="{5BD2AD7E-A6C3-564E-9467-DB196F6B0AAA}" destId="{B713C87F-EFCA-A344-92CF-B7407ED0EFB8}" srcOrd="0" destOrd="0" presId="urn:microsoft.com/office/officeart/2008/layout/HalfCircleOrganizationChart"/>
    <dgm:cxn modelId="{545C8D55-168C-9B49-9252-9C0B7EA7E644}" type="presParOf" srcId="{B713C87F-EFCA-A344-92CF-B7407ED0EFB8}" destId="{485C6B2A-0CC3-0143-8A05-48428BD7B564}" srcOrd="0" destOrd="0" presId="urn:microsoft.com/office/officeart/2008/layout/HalfCircleOrganizationChart"/>
    <dgm:cxn modelId="{F33A7D63-BCE5-F04D-B822-91B5172698A7}" type="presParOf" srcId="{B713C87F-EFCA-A344-92CF-B7407ED0EFB8}" destId="{3326852A-E7EC-5545-A4FF-20754CE9EB04}" srcOrd="1" destOrd="0" presId="urn:microsoft.com/office/officeart/2008/layout/HalfCircleOrganizationChart"/>
    <dgm:cxn modelId="{06417FD4-3D95-C049-AD7A-AD9595056E8B}" type="presParOf" srcId="{B713C87F-EFCA-A344-92CF-B7407ED0EFB8}" destId="{868E11F0-7202-0741-A5B8-1FB57730B298}" srcOrd="2" destOrd="0" presId="urn:microsoft.com/office/officeart/2008/layout/HalfCircleOrganizationChart"/>
    <dgm:cxn modelId="{57B67651-213B-F34C-A60A-8ED4C9096AEA}" type="presParOf" srcId="{B713C87F-EFCA-A344-92CF-B7407ED0EFB8}" destId="{664CADC6-47B2-274F-A78B-46CAE95058A3}" srcOrd="3" destOrd="0" presId="urn:microsoft.com/office/officeart/2008/layout/HalfCircleOrganizationChart"/>
    <dgm:cxn modelId="{D2D768C2-7DED-5444-9715-F1625FFDB6CD}" type="presParOf" srcId="{5BD2AD7E-A6C3-564E-9467-DB196F6B0AAA}" destId="{EC8BDEA4-EB39-0C49-BA66-409114BFA5D0}" srcOrd="1" destOrd="0" presId="urn:microsoft.com/office/officeart/2008/layout/HalfCircleOrganizationChart"/>
    <dgm:cxn modelId="{9E1D91B8-2AF1-BE46-8785-BA4DAEE52B8D}" type="presParOf" srcId="{EC8BDEA4-EB39-0C49-BA66-409114BFA5D0}" destId="{4DA9BB94-7951-A948-AC87-E38DFBDC56AC}" srcOrd="0" destOrd="0" presId="urn:microsoft.com/office/officeart/2008/layout/HalfCircleOrganizationChart"/>
    <dgm:cxn modelId="{A6414449-2B5F-9B4B-B19B-9DBDF5EC3054}" type="presParOf" srcId="{EC8BDEA4-EB39-0C49-BA66-409114BFA5D0}" destId="{C1C64BAD-A9C1-5A4A-A738-18736238AA2D}" srcOrd="1" destOrd="0" presId="urn:microsoft.com/office/officeart/2008/layout/HalfCircleOrganizationChart"/>
    <dgm:cxn modelId="{939FFC2C-559A-0248-9BF2-79BDF16AF285}" type="presParOf" srcId="{C1C64BAD-A9C1-5A4A-A738-18736238AA2D}" destId="{E5C51748-D36E-3842-8EEC-846046862712}" srcOrd="0" destOrd="0" presId="urn:microsoft.com/office/officeart/2008/layout/HalfCircleOrganizationChart"/>
    <dgm:cxn modelId="{A92A51F1-714E-704A-9F1E-CB93F62EFF89}" type="presParOf" srcId="{E5C51748-D36E-3842-8EEC-846046862712}" destId="{E387E97A-0FE7-0E47-942F-75C6EAD5EE75}" srcOrd="0" destOrd="0" presId="urn:microsoft.com/office/officeart/2008/layout/HalfCircleOrganizationChart"/>
    <dgm:cxn modelId="{B29172C7-F86A-5240-B6E9-8217EB911E02}" type="presParOf" srcId="{E5C51748-D36E-3842-8EEC-846046862712}" destId="{59C3372D-BBD5-3846-A2B3-3E77A2023C22}" srcOrd="1" destOrd="0" presId="urn:microsoft.com/office/officeart/2008/layout/HalfCircleOrganizationChart"/>
    <dgm:cxn modelId="{6EC57D13-8BD7-1F44-BE68-80836282AA27}" type="presParOf" srcId="{E5C51748-D36E-3842-8EEC-846046862712}" destId="{0E13F31C-0162-8E49-A4B7-3EBCAB056BC0}" srcOrd="2" destOrd="0" presId="urn:microsoft.com/office/officeart/2008/layout/HalfCircleOrganizationChart"/>
    <dgm:cxn modelId="{A0472609-8CCE-8E4F-BB3B-39E603E39FCF}" type="presParOf" srcId="{E5C51748-D36E-3842-8EEC-846046862712}" destId="{14998EDA-35AE-F84A-AC0C-A41B33F077D6}" srcOrd="3" destOrd="0" presId="urn:microsoft.com/office/officeart/2008/layout/HalfCircleOrganizationChart"/>
    <dgm:cxn modelId="{33CF1326-BE43-9F44-9625-90DF9B413677}" type="presParOf" srcId="{C1C64BAD-A9C1-5A4A-A738-18736238AA2D}" destId="{DD41B4DD-E04B-1B40-8E9A-BE32F7F4C220}" srcOrd="1" destOrd="0" presId="urn:microsoft.com/office/officeart/2008/layout/HalfCircleOrganizationChart"/>
    <dgm:cxn modelId="{ABFD44D7-611C-DE4F-B156-F2348FB2BCE3}" type="presParOf" srcId="{C1C64BAD-A9C1-5A4A-A738-18736238AA2D}" destId="{C5F765EA-8A9C-8446-BFF9-893259E1C508}" srcOrd="2" destOrd="0" presId="urn:microsoft.com/office/officeart/2008/layout/HalfCircleOrganizationChart"/>
    <dgm:cxn modelId="{08FE4150-E3B4-D94D-946B-E37B3D76DD14}" type="presParOf" srcId="{EC8BDEA4-EB39-0C49-BA66-409114BFA5D0}" destId="{4498EBA9-C9DC-B741-978D-888B5BE30798}" srcOrd="2" destOrd="0" presId="urn:microsoft.com/office/officeart/2008/layout/HalfCircleOrganizationChart"/>
    <dgm:cxn modelId="{E0C1441A-FCF8-544D-9722-8A52455ABAE2}" type="presParOf" srcId="{EC8BDEA4-EB39-0C49-BA66-409114BFA5D0}" destId="{F3D6A19F-75CA-3E43-A83F-55422F82DBF2}" srcOrd="3" destOrd="0" presId="urn:microsoft.com/office/officeart/2008/layout/HalfCircleOrganizationChart"/>
    <dgm:cxn modelId="{2505BBEB-CB10-CF49-9ACB-83A1BF565BE0}" type="presParOf" srcId="{F3D6A19F-75CA-3E43-A83F-55422F82DBF2}" destId="{7A5D7BB4-5D51-A643-A896-201999BDBE68}" srcOrd="0" destOrd="0" presId="urn:microsoft.com/office/officeart/2008/layout/HalfCircleOrganizationChart"/>
    <dgm:cxn modelId="{16A6A8E6-7A21-6E46-8FF5-4BDF2198E06B}" type="presParOf" srcId="{7A5D7BB4-5D51-A643-A896-201999BDBE68}" destId="{E1FDAE9F-96E0-7149-BBAE-93FA47575C98}" srcOrd="0" destOrd="0" presId="urn:microsoft.com/office/officeart/2008/layout/HalfCircleOrganizationChart"/>
    <dgm:cxn modelId="{04F98CAB-A9AE-F543-9B17-CC5F28153F3E}" type="presParOf" srcId="{7A5D7BB4-5D51-A643-A896-201999BDBE68}" destId="{FBF17D6E-8690-AD43-806B-60A42818174A}" srcOrd="1" destOrd="0" presId="urn:microsoft.com/office/officeart/2008/layout/HalfCircleOrganizationChart"/>
    <dgm:cxn modelId="{DB1BF458-C97A-C94F-9CE4-C19694F66F30}" type="presParOf" srcId="{7A5D7BB4-5D51-A643-A896-201999BDBE68}" destId="{EB9F125A-F161-8342-8AF9-CEC388D64AC5}" srcOrd="2" destOrd="0" presId="urn:microsoft.com/office/officeart/2008/layout/HalfCircleOrganizationChart"/>
    <dgm:cxn modelId="{7B00E335-399D-D648-BC8A-0DD179C45B55}" type="presParOf" srcId="{7A5D7BB4-5D51-A643-A896-201999BDBE68}" destId="{18F33B88-4A7C-CF4B-90FF-340F8F1F2940}" srcOrd="3" destOrd="0" presId="urn:microsoft.com/office/officeart/2008/layout/HalfCircleOrganizationChart"/>
    <dgm:cxn modelId="{82A2565B-7CC8-F342-841E-9355F37B2767}" type="presParOf" srcId="{F3D6A19F-75CA-3E43-A83F-55422F82DBF2}" destId="{7CBAEC1C-489F-0B4B-B68A-48C55BDE8FD4}" srcOrd="1" destOrd="0" presId="urn:microsoft.com/office/officeart/2008/layout/HalfCircleOrganizationChart"/>
    <dgm:cxn modelId="{7AF8B1B7-659F-124A-8B9F-1D9C016F6B7A}" type="presParOf" srcId="{F3D6A19F-75CA-3E43-A83F-55422F82DBF2}" destId="{A57F72C7-7389-8F4D-BF01-3EEBFB08A4A2}" srcOrd="2" destOrd="0" presId="urn:microsoft.com/office/officeart/2008/layout/HalfCircleOrganizationChart"/>
    <dgm:cxn modelId="{A7D0A54A-0F04-6E4C-B0B2-C3E6E6DFB2C3}" type="presParOf" srcId="{EC8BDEA4-EB39-0C49-BA66-409114BFA5D0}" destId="{E25FB5E1-3F24-A947-BC9A-8A81D03A144D}" srcOrd="4" destOrd="0" presId="urn:microsoft.com/office/officeart/2008/layout/HalfCircleOrganizationChart"/>
    <dgm:cxn modelId="{36C9D6C3-7CB3-0244-851B-3E0E62DF9B5D}" type="presParOf" srcId="{EC8BDEA4-EB39-0C49-BA66-409114BFA5D0}" destId="{2DC1A1CA-48FA-DE4E-9569-3132BFD2387A}" srcOrd="5" destOrd="0" presId="urn:microsoft.com/office/officeart/2008/layout/HalfCircleOrganizationChart"/>
    <dgm:cxn modelId="{CBE5AEB1-E0F8-B14E-AC06-746D98CAACE0}" type="presParOf" srcId="{2DC1A1CA-48FA-DE4E-9569-3132BFD2387A}" destId="{4BE5BB82-FB92-6C4D-A186-E07D8448AE45}" srcOrd="0" destOrd="0" presId="urn:microsoft.com/office/officeart/2008/layout/HalfCircleOrganizationChart"/>
    <dgm:cxn modelId="{FACD2784-32DC-1648-BD1A-97D8E832815C}" type="presParOf" srcId="{4BE5BB82-FB92-6C4D-A186-E07D8448AE45}" destId="{A0DAC3FA-9FAC-0C43-88C0-8D972C5E0D12}" srcOrd="0" destOrd="0" presId="urn:microsoft.com/office/officeart/2008/layout/HalfCircleOrganizationChart"/>
    <dgm:cxn modelId="{78672B25-4DE8-2648-978D-9FD0D04235B2}" type="presParOf" srcId="{4BE5BB82-FB92-6C4D-A186-E07D8448AE45}" destId="{79FDE5E5-D384-2D43-8232-1F070171E80F}" srcOrd="1" destOrd="0" presId="urn:microsoft.com/office/officeart/2008/layout/HalfCircleOrganizationChart"/>
    <dgm:cxn modelId="{192571AF-D4A6-8A4D-9B2A-1FC5DEFFF49D}" type="presParOf" srcId="{4BE5BB82-FB92-6C4D-A186-E07D8448AE45}" destId="{7D007053-4858-EE48-82EC-FAD8610A6E1F}" srcOrd="2" destOrd="0" presId="urn:microsoft.com/office/officeart/2008/layout/HalfCircleOrganizationChart"/>
    <dgm:cxn modelId="{07C3EF86-3D9C-C34D-9E2D-75D5EF0F6EC7}" type="presParOf" srcId="{4BE5BB82-FB92-6C4D-A186-E07D8448AE45}" destId="{F9CE6D09-D4CD-C345-A72D-9F22DB29343A}" srcOrd="3" destOrd="0" presId="urn:microsoft.com/office/officeart/2008/layout/HalfCircleOrganizationChart"/>
    <dgm:cxn modelId="{9FC4C131-39CF-AF42-AAE3-B67A08EF4DC3}" type="presParOf" srcId="{2DC1A1CA-48FA-DE4E-9569-3132BFD2387A}" destId="{AE933844-AF0E-7243-9D99-49AA8F42787A}" srcOrd="1" destOrd="0" presId="urn:microsoft.com/office/officeart/2008/layout/HalfCircleOrganizationChart"/>
    <dgm:cxn modelId="{1C25EA3E-DD62-6147-B24E-19F82169AB40}" type="presParOf" srcId="{2DC1A1CA-48FA-DE4E-9569-3132BFD2387A}" destId="{E0AB3EFF-AAB7-4C4A-B1F1-B801349A6D4E}" srcOrd="2" destOrd="0" presId="urn:microsoft.com/office/officeart/2008/layout/HalfCircleOrganizationChart"/>
    <dgm:cxn modelId="{7BCF57A8-FAC6-2B49-9D35-B515907BF947}" type="presParOf" srcId="{5BD2AD7E-A6C3-564E-9467-DB196F6B0AAA}" destId="{BDB7576E-D49F-4045-981C-4C4AF59E31EF}" srcOrd="2" destOrd="0" presId="urn:microsoft.com/office/officeart/2008/layout/HalfCircleOrganizationChart"/>
    <dgm:cxn modelId="{11DCF4A9-DA68-9A49-A9B2-9DBA04E72217}" type="presParOf" srcId="{3D7F6D64-9693-E14F-9290-202EFCEDDC04}" destId="{3DA9CD8B-1962-D741-930F-E59F746EE82D}" srcOrd="4" destOrd="0" presId="urn:microsoft.com/office/officeart/2008/layout/HalfCircleOrganizationChart"/>
    <dgm:cxn modelId="{B389038A-CDBF-6E47-A080-753E439EAE9F}" type="presParOf" srcId="{3D7F6D64-9693-E14F-9290-202EFCEDDC04}" destId="{F2B69E52-1F5B-D841-B4C9-4A6017928FFA}" srcOrd="5" destOrd="0" presId="urn:microsoft.com/office/officeart/2008/layout/HalfCircleOrganizationChart"/>
    <dgm:cxn modelId="{FB6995E2-B31F-AD45-9ABC-8CD54470DF13}" type="presParOf" srcId="{F2B69E52-1F5B-D841-B4C9-4A6017928FFA}" destId="{2AFD6014-59AB-6747-9196-41303DA37A02}" srcOrd="0" destOrd="0" presId="urn:microsoft.com/office/officeart/2008/layout/HalfCircleOrganizationChart"/>
    <dgm:cxn modelId="{13E69096-3717-F843-BC64-BEE14D97B571}" type="presParOf" srcId="{2AFD6014-59AB-6747-9196-41303DA37A02}" destId="{A1C63587-AB6B-7F45-A180-8E503F811E20}" srcOrd="0" destOrd="0" presId="urn:microsoft.com/office/officeart/2008/layout/HalfCircleOrganizationChart"/>
    <dgm:cxn modelId="{7B416C79-1AC9-4847-B5FD-D9B8DF89F83E}" type="presParOf" srcId="{2AFD6014-59AB-6747-9196-41303DA37A02}" destId="{126407E7-C78F-E247-861B-A9C0FDD065CE}" srcOrd="1" destOrd="0" presId="urn:microsoft.com/office/officeart/2008/layout/HalfCircleOrganizationChart"/>
    <dgm:cxn modelId="{1E5B7F2E-FFBD-1949-8EEC-29EC2F12E69F}" type="presParOf" srcId="{2AFD6014-59AB-6747-9196-41303DA37A02}" destId="{78C10101-E1CA-9049-B29E-25DB5B5BE2B8}" srcOrd="2" destOrd="0" presId="urn:microsoft.com/office/officeart/2008/layout/HalfCircleOrganizationChart"/>
    <dgm:cxn modelId="{5A02C0A2-3DDE-6B4E-B382-1E88C3B65895}" type="presParOf" srcId="{2AFD6014-59AB-6747-9196-41303DA37A02}" destId="{D994584C-38C0-DE42-A6AB-86109C6B0DAA}" srcOrd="3" destOrd="0" presId="urn:microsoft.com/office/officeart/2008/layout/HalfCircleOrganizationChart"/>
    <dgm:cxn modelId="{BD1EDD5D-A134-ED43-BF0E-1FD8482E8C8F}" type="presParOf" srcId="{F2B69E52-1F5B-D841-B4C9-4A6017928FFA}" destId="{50A5C11E-63B6-A64A-A893-0A897A7A7D04}" srcOrd="1" destOrd="0" presId="urn:microsoft.com/office/officeart/2008/layout/HalfCircleOrganizationChart"/>
    <dgm:cxn modelId="{AA69AEFB-9321-1647-B850-B243BDFA4916}" type="presParOf" srcId="{F2B69E52-1F5B-D841-B4C9-4A6017928FFA}" destId="{7F15482B-911A-EF44-97AA-BC5B52011817}" srcOrd="2" destOrd="0" presId="urn:microsoft.com/office/officeart/2008/layout/HalfCircleOrganizationChart"/>
    <dgm:cxn modelId="{C010D74F-205B-6744-972C-DCBDFC1DC109}" type="presParOf" srcId="{13824C15-DA57-6D47-B4DF-A9E29B1DCA00}" destId="{BB4AB15B-EFAD-0C44-A219-FCF6F957B17C}" srcOrd="2" destOrd="0" presId="urn:microsoft.com/office/officeart/2008/layout/HalfCircleOrganizationChart"/>
    <dgm:cxn modelId="{3B9EBDD4-CD47-E948-B0E1-900C42413CAA}" type="presParOf" srcId="{2484CEE8-A59B-AE4E-84BB-35BD26C8DB98}" destId="{10C3CAC5-302B-5E4F-A391-401F2D6E9B4B}" srcOrd="2" destOrd="0" presId="urn:microsoft.com/office/officeart/2008/layout/HalfCircleOrganizationChart"/>
    <dgm:cxn modelId="{4749D3A5-2E46-3049-9F52-C0DF4B09C44A}" type="presParOf" srcId="{2484CEE8-A59B-AE4E-84BB-35BD26C8DB98}" destId="{A8EA4197-85F3-E04D-865A-7CFDD071747B}" srcOrd="3" destOrd="0" presId="urn:microsoft.com/office/officeart/2008/layout/HalfCircleOrganizationChart"/>
    <dgm:cxn modelId="{1D69205F-1756-194C-AE21-FC0FF8B50093}" type="presParOf" srcId="{A8EA4197-85F3-E04D-865A-7CFDD071747B}" destId="{C2A13A57-EEE5-3643-8985-B3C1491CE3A2}" srcOrd="0" destOrd="0" presId="urn:microsoft.com/office/officeart/2008/layout/HalfCircleOrganizationChart"/>
    <dgm:cxn modelId="{4F019AD4-4A41-2345-A517-4BB50A0DDD6E}" type="presParOf" srcId="{C2A13A57-EEE5-3643-8985-B3C1491CE3A2}" destId="{FC871820-240A-AD4E-814D-6128D13ABDA0}" srcOrd="0" destOrd="0" presId="urn:microsoft.com/office/officeart/2008/layout/HalfCircleOrganizationChart"/>
    <dgm:cxn modelId="{94E7B9E9-E539-7C43-95F6-6DC52FBF01E3}" type="presParOf" srcId="{C2A13A57-EEE5-3643-8985-B3C1491CE3A2}" destId="{972FCE86-BD98-B549-95DA-06E469EFA334}" srcOrd="1" destOrd="0" presId="urn:microsoft.com/office/officeart/2008/layout/HalfCircleOrganizationChart"/>
    <dgm:cxn modelId="{CFD7AD72-3657-A44F-B884-C9B056A55E67}" type="presParOf" srcId="{C2A13A57-EEE5-3643-8985-B3C1491CE3A2}" destId="{6C54CA56-8ACB-684B-9618-11D025BAD8C3}" srcOrd="2" destOrd="0" presId="urn:microsoft.com/office/officeart/2008/layout/HalfCircleOrganizationChart"/>
    <dgm:cxn modelId="{9A03CDD8-188E-EC49-B323-4968FD469FC2}" type="presParOf" srcId="{C2A13A57-EEE5-3643-8985-B3C1491CE3A2}" destId="{3FFEDDF6-FD18-464F-B5E8-C89E1050B0B2}" srcOrd="3" destOrd="0" presId="urn:microsoft.com/office/officeart/2008/layout/HalfCircleOrganizationChart"/>
    <dgm:cxn modelId="{9A3CC64A-4255-0A43-B77A-CD59FC491EF8}" type="presParOf" srcId="{A8EA4197-85F3-E04D-865A-7CFDD071747B}" destId="{0AE6C377-DC36-A44B-9C1F-5261E2F1454A}" srcOrd="1" destOrd="0" presId="urn:microsoft.com/office/officeart/2008/layout/HalfCircleOrganizationChart"/>
    <dgm:cxn modelId="{DA1D7572-F49F-1D46-98E7-025E7D98CE3F}" type="presParOf" srcId="{0AE6C377-DC36-A44B-9C1F-5261E2F1454A}" destId="{6577E36E-C552-614D-9F67-4BCF6E855695}" srcOrd="0" destOrd="0" presId="urn:microsoft.com/office/officeart/2008/layout/HalfCircleOrganizationChart"/>
    <dgm:cxn modelId="{5747014E-88E7-0742-968F-6DA36703917D}" type="presParOf" srcId="{0AE6C377-DC36-A44B-9C1F-5261E2F1454A}" destId="{E85CC0B8-F6D6-E547-B5B9-5E12421097D3}" srcOrd="1" destOrd="0" presId="urn:microsoft.com/office/officeart/2008/layout/HalfCircleOrganizationChart"/>
    <dgm:cxn modelId="{98AD5C84-F44F-1C40-B41E-238E73534634}" type="presParOf" srcId="{E85CC0B8-F6D6-E547-B5B9-5E12421097D3}" destId="{953A48A6-7E93-5744-A0B7-084514FF7C6D}" srcOrd="0" destOrd="0" presId="urn:microsoft.com/office/officeart/2008/layout/HalfCircleOrganizationChart"/>
    <dgm:cxn modelId="{2F50806A-C9B2-5740-B1F4-F43C2BA24349}" type="presParOf" srcId="{953A48A6-7E93-5744-A0B7-084514FF7C6D}" destId="{EC4417C7-500E-7D49-8E3E-DAC5975A9844}" srcOrd="0" destOrd="0" presId="urn:microsoft.com/office/officeart/2008/layout/HalfCircleOrganizationChart"/>
    <dgm:cxn modelId="{5D4A1041-B403-C041-B34D-6848F66B244D}" type="presParOf" srcId="{953A48A6-7E93-5744-A0B7-084514FF7C6D}" destId="{A050EB97-B48F-4347-AA81-B2A8EF242EC1}" srcOrd="1" destOrd="0" presId="urn:microsoft.com/office/officeart/2008/layout/HalfCircleOrganizationChart"/>
    <dgm:cxn modelId="{B320BD6C-DCC1-D44B-9E11-A6C3A78D61D3}" type="presParOf" srcId="{953A48A6-7E93-5744-A0B7-084514FF7C6D}" destId="{E7383856-9526-D34A-BD46-5F6434107D1F}" srcOrd="2" destOrd="0" presId="urn:microsoft.com/office/officeart/2008/layout/HalfCircleOrganizationChart"/>
    <dgm:cxn modelId="{018479C0-8483-5A4E-B0E4-51072DECD986}" type="presParOf" srcId="{953A48A6-7E93-5744-A0B7-084514FF7C6D}" destId="{91D5C743-1A1B-CD43-91CA-4BEB15CABDF3}" srcOrd="3" destOrd="0" presId="urn:microsoft.com/office/officeart/2008/layout/HalfCircleOrganizationChart"/>
    <dgm:cxn modelId="{4051023A-F81D-5344-848E-E44270481EB8}" type="presParOf" srcId="{E85CC0B8-F6D6-E547-B5B9-5E12421097D3}" destId="{4155693E-09C7-5649-8561-ED9DAA4A297C}" srcOrd="1" destOrd="0" presId="urn:microsoft.com/office/officeart/2008/layout/HalfCircleOrganizationChart"/>
    <dgm:cxn modelId="{DAF96B11-1757-2D44-B26A-D6B4ED7B3D44}" type="presParOf" srcId="{4155693E-09C7-5649-8561-ED9DAA4A297C}" destId="{AEA1E8B4-FBFA-8242-AF57-AC970F8268D9}" srcOrd="0" destOrd="0" presId="urn:microsoft.com/office/officeart/2008/layout/HalfCircleOrganizationChart"/>
    <dgm:cxn modelId="{C449CFD0-805E-A64E-83A1-460634E37BFA}" type="presParOf" srcId="{4155693E-09C7-5649-8561-ED9DAA4A297C}" destId="{5C9C71DA-A474-A04B-86D7-AEE06998FBC2}" srcOrd="1" destOrd="0" presId="urn:microsoft.com/office/officeart/2008/layout/HalfCircleOrganizationChart"/>
    <dgm:cxn modelId="{62C44A30-2D0C-B548-9B6C-D7AFC4ADDE5C}" type="presParOf" srcId="{5C9C71DA-A474-A04B-86D7-AEE06998FBC2}" destId="{DF5679B9-C0C5-1643-AE76-7E088EA0E49F}" srcOrd="0" destOrd="0" presId="urn:microsoft.com/office/officeart/2008/layout/HalfCircleOrganizationChart"/>
    <dgm:cxn modelId="{8488C428-AD73-8547-BAF5-3E0BF3D8CB02}" type="presParOf" srcId="{DF5679B9-C0C5-1643-AE76-7E088EA0E49F}" destId="{9C482BC1-9310-8848-9129-7587CAFEFA6E}" srcOrd="0" destOrd="0" presId="urn:microsoft.com/office/officeart/2008/layout/HalfCircleOrganizationChart"/>
    <dgm:cxn modelId="{562A9E10-5946-0340-A243-42F4588BA042}" type="presParOf" srcId="{DF5679B9-C0C5-1643-AE76-7E088EA0E49F}" destId="{93FA9213-CCB4-5A42-BAC4-55474D17578A}" srcOrd="1" destOrd="0" presId="urn:microsoft.com/office/officeart/2008/layout/HalfCircleOrganizationChart"/>
    <dgm:cxn modelId="{7ECBB836-F86B-8D4B-AFD7-E7EAC3E7EDE8}" type="presParOf" srcId="{DF5679B9-C0C5-1643-AE76-7E088EA0E49F}" destId="{A6434026-F70C-DD43-A327-A41F4CA17E4D}" srcOrd="2" destOrd="0" presId="urn:microsoft.com/office/officeart/2008/layout/HalfCircleOrganizationChart"/>
    <dgm:cxn modelId="{3ACDBE78-A7F1-3042-8C32-2DC5E4A0DFF7}" type="presParOf" srcId="{DF5679B9-C0C5-1643-AE76-7E088EA0E49F}" destId="{355A638C-4982-DA42-A0FF-ED17917A7D06}" srcOrd="3" destOrd="0" presId="urn:microsoft.com/office/officeart/2008/layout/HalfCircleOrganizationChart"/>
    <dgm:cxn modelId="{5001E763-D37C-F34B-B8E3-D83D5B565623}" type="presParOf" srcId="{5C9C71DA-A474-A04B-86D7-AEE06998FBC2}" destId="{EB2CFB0D-F2E4-544F-94A0-74409ED52A72}" srcOrd="1" destOrd="0" presId="urn:microsoft.com/office/officeart/2008/layout/HalfCircleOrganizationChart"/>
    <dgm:cxn modelId="{E01B19DD-62CC-DF42-8A43-35EA92726D70}" type="presParOf" srcId="{5C9C71DA-A474-A04B-86D7-AEE06998FBC2}" destId="{75E05BB3-712A-A546-AE58-CD905D0CEF71}" srcOrd="2" destOrd="0" presId="urn:microsoft.com/office/officeart/2008/layout/HalfCircleOrganizationChart"/>
    <dgm:cxn modelId="{7F6C5960-9D96-4E49-B4B4-38C5FB7BC7F4}" type="presParOf" srcId="{4155693E-09C7-5649-8561-ED9DAA4A297C}" destId="{ED10333D-3F71-C043-9647-CF5D11BEFAF6}" srcOrd="2" destOrd="0" presId="urn:microsoft.com/office/officeart/2008/layout/HalfCircleOrganizationChart"/>
    <dgm:cxn modelId="{48F93829-57DD-9C40-9C61-6D5ACABD25D2}" type="presParOf" srcId="{4155693E-09C7-5649-8561-ED9DAA4A297C}" destId="{F84D68B2-3F89-0649-AE7E-F0676CBDF7E9}" srcOrd="3" destOrd="0" presId="urn:microsoft.com/office/officeart/2008/layout/HalfCircleOrganizationChart"/>
    <dgm:cxn modelId="{3EDAEEF0-D442-5344-AD8C-71C52C3982C9}" type="presParOf" srcId="{F84D68B2-3F89-0649-AE7E-F0676CBDF7E9}" destId="{896B6FAB-717E-AA4F-8087-BE0A9C450EDF}" srcOrd="0" destOrd="0" presId="urn:microsoft.com/office/officeart/2008/layout/HalfCircleOrganizationChart"/>
    <dgm:cxn modelId="{2A863378-30E3-844D-803A-CBF63107F97E}" type="presParOf" srcId="{896B6FAB-717E-AA4F-8087-BE0A9C450EDF}" destId="{5D5FAC9C-02CE-FA47-8F73-FEF45232CED6}" srcOrd="0" destOrd="0" presId="urn:microsoft.com/office/officeart/2008/layout/HalfCircleOrganizationChart"/>
    <dgm:cxn modelId="{6962925B-C5CE-F34F-A541-913783D9BCA7}" type="presParOf" srcId="{896B6FAB-717E-AA4F-8087-BE0A9C450EDF}" destId="{BE0EEA2C-B1E3-AD4F-A4E1-F11302A45509}" srcOrd="1" destOrd="0" presId="urn:microsoft.com/office/officeart/2008/layout/HalfCircleOrganizationChart"/>
    <dgm:cxn modelId="{5FE92DE6-D3AB-9E44-9A73-281694CADEF2}" type="presParOf" srcId="{896B6FAB-717E-AA4F-8087-BE0A9C450EDF}" destId="{C61A483E-F258-7E49-B437-E4D130144408}" srcOrd="2" destOrd="0" presId="urn:microsoft.com/office/officeart/2008/layout/HalfCircleOrganizationChart"/>
    <dgm:cxn modelId="{E07EFE0F-21E1-2C45-B0AB-9ED710D947E7}" type="presParOf" srcId="{896B6FAB-717E-AA4F-8087-BE0A9C450EDF}" destId="{84088994-0F83-E142-B3AB-E2D9EB4527A9}" srcOrd="3" destOrd="0" presId="urn:microsoft.com/office/officeart/2008/layout/HalfCircleOrganizationChart"/>
    <dgm:cxn modelId="{A0CEF32A-8B7E-8843-B221-B383D8EB1FDA}" type="presParOf" srcId="{F84D68B2-3F89-0649-AE7E-F0676CBDF7E9}" destId="{A871259C-FD91-0444-A449-52D13F227CC4}" srcOrd="1" destOrd="0" presId="urn:microsoft.com/office/officeart/2008/layout/HalfCircleOrganizationChart"/>
    <dgm:cxn modelId="{B3689B0F-0B68-2D4A-97D8-1895BA305119}" type="presParOf" srcId="{F84D68B2-3F89-0649-AE7E-F0676CBDF7E9}" destId="{E63218F6-2481-8F46-8934-2EC460BC3E9C}" srcOrd="2" destOrd="0" presId="urn:microsoft.com/office/officeart/2008/layout/HalfCircleOrganizationChart"/>
    <dgm:cxn modelId="{B1DA6DED-C950-5D4D-95CA-3ACE163E2F1F}" type="presParOf" srcId="{4155693E-09C7-5649-8561-ED9DAA4A297C}" destId="{21B85EF7-9C79-6341-9528-84B6805EF765}" srcOrd="4" destOrd="0" presId="urn:microsoft.com/office/officeart/2008/layout/HalfCircleOrganizationChart"/>
    <dgm:cxn modelId="{92D1C819-A016-3F46-B37C-219C3E366DE6}" type="presParOf" srcId="{4155693E-09C7-5649-8561-ED9DAA4A297C}" destId="{5E563F3F-1F14-1241-A213-0C6ADD8CADD7}" srcOrd="5" destOrd="0" presId="urn:microsoft.com/office/officeart/2008/layout/HalfCircleOrganizationChart"/>
    <dgm:cxn modelId="{3B029327-FD31-B44E-820A-749DBB64810A}" type="presParOf" srcId="{5E563F3F-1F14-1241-A213-0C6ADD8CADD7}" destId="{7564157D-E594-594E-A44F-41029448FE84}" srcOrd="0" destOrd="0" presId="urn:microsoft.com/office/officeart/2008/layout/HalfCircleOrganizationChart"/>
    <dgm:cxn modelId="{DF9A70B9-E6F8-0C4D-B5E6-0E7D45ABB4E8}" type="presParOf" srcId="{7564157D-E594-594E-A44F-41029448FE84}" destId="{00172AFA-7AA0-8248-A1F9-B877F0A5E9AC}" srcOrd="0" destOrd="0" presId="urn:microsoft.com/office/officeart/2008/layout/HalfCircleOrganizationChart"/>
    <dgm:cxn modelId="{1BDD5384-68E3-F14A-815D-78B43887D76C}" type="presParOf" srcId="{7564157D-E594-594E-A44F-41029448FE84}" destId="{D80EB5C6-69CB-0B49-A09F-C6DFB6352F32}" srcOrd="1" destOrd="0" presId="urn:microsoft.com/office/officeart/2008/layout/HalfCircleOrganizationChart"/>
    <dgm:cxn modelId="{00592623-AB32-6944-9EF9-4189DD1B413C}" type="presParOf" srcId="{7564157D-E594-594E-A44F-41029448FE84}" destId="{D7B0488D-DCC2-1945-AC2E-3ACDE8FFA8C8}" srcOrd="2" destOrd="0" presId="urn:microsoft.com/office/officeart/2008/layout/HalfCircleOrganizationChart"/>
    <dgm:cxn modelId="{7270CB59-330F-3E44-A2F7-479B5FD822FD}" type="presParOf" srcId="{7564157D-E594-594E-A44F-41029448FE84}" destId="{6A4BF0C8-BF61-4A4F-BCE7-4365A529E617}" srcOrd="3" destOrd="0" presId="urn:microsoft.com/office/officeart/2008/layout/HalfCircleOrganizationChart"/>
    <dgm:cxn modelId="{0820E66D-9241-B144-9420-DF824175FB8F}" type="presParOf" srcId="{5E563F3F-1F14-1241-A213-0C6ADD8CADD7}" destId="{8FBBC097-ACB2-E048-9962-C2C9940810D6}" srcOrd="1" destOrd="0" presId="urn:microsoft.com/office/officeart/2008/layout/HalfCircleOrganizationChart"/>
    <dgm:cxn modelId="{1D407074-A61A-7544-9AD2-486B12F98AC3}" type="presParOf" srcId="{5E563F3F-1F14-1241-A213-0C6ADD8CADD7}" destId="{4A3077C9-B6CD-8543-89C2-91C36EB0A883}" srcOrd="2" destOrd="0" presId="urn:microsoft.com/office/officeart/2008/layout/HalfCircleOrganizationChart"/>
    <dgm:cxn modelId="{CBEB48FB-F39A-E749-84F8-2B959940E0DB}" type="presParOf" srcId="{E85CC0B8-F6D6-E547-B5B9-5E12421097D3}" destId="{73443C12-90EE-2B45-9412-25CB1F83990C}" srcOrd="2" destOrd="0" presId="urn:microsoft.com/office/officeart/2008/layout/HalfCircleOrganizationChart"/>
    <dgm:cxn modelId="{5A24AE0C-6EE8-C24F-8877-BC5730843164}" type="presParOf" srcId="{0AE6C377-DC36-A44B-9C1F-5261E2F1454A}" destId="{B03DC4FB-F202-994D-B2B8-5CD0716C62C0}" srcOrd="2" destOrd="0" presId="urn:microsoft.com/office/officeart/2008/layout/HalfCircleOrganizationChart"/>
    <dgm:cxn modelId="{ED5254D9-1D79-BC48-9B24-F913CE8E55D2}" type="presParOf" srcId="{0AE6C377-DC36-A44B-9C1F-5261E2F1454A}" destId="{7AA8A996-82B8-8949-A48A-D926136B2677}" srcOrd="3" destOrd="0" presId="urn:microsoft.com/office/officeart/2008/layout/HalfCircleOrganizationChart"/>
    <dgm:cxn modelId="{B39D73C8-5D39-2D40-BD58-119950825330}" type="presParOf" srcId="{7AA8A996-82B8-8949-A48A-D926136B2677}" destId="{5C0DD548-6F51-FC4E-B439-B0024A76F7D0}" srcOrd="0" destOrd="0" presId="urn:microsoft.com/office/officeart/2008/layout/HalfCircleOrganizationChart"/>
    <dgm:cxn modelId="{5C1E2F31-AC22-0445-B49C-C676D4F7C56C}" type="presParOf" srcId="{5C0DD548-6F51-FC4E-B439-B0024A76F7D0}" destId="{8980C871-8096-FA44-8AB2-2A0A846AF84F}" srcOrd="0" destOrd="0" presId="urn:microsoft.com/office/officeart/2008/layout/HalfCircleOrganizationChart"/>
    <dgm:cxn modelId="{BFFCF911-EEDC-C445-B26B-974E1D151AC4}" type="presParOf" srcId="{5C0DD548-6F51-FC4E-B439-B0024A76F7D0}" destId="{A270A0D5-8FC8-8249-A190-3286A9ACCDBB}" srcOrd="1" destOrd="0" presId="urn:microsoft.com/office/officeart/2008/layout/HalfCircleOrganizationChart"/>
    <dgm:cxn modelId="{40E8BA54-131A-344D-B14B-87261CE4CE0E}" type="presParOf" srcId="{5C0DD548-6F51-FC4E-B439-B0024A76F7D0}" destId="{BE91E3D1-A2B1-E446-915A-D28BDF9A1886}" srcOrd="2" destOrd="0" presId="urn:microsoft.com/office/officeart/2008/layout/HalfCircleOrganizationChart"/>
    <dgm:cxn modelId="{3BC8B90D-B943-344E-A9C5-D0BA6044817D}" type="presParOf" srcId="{5C0DD548-6F51-FC4E-B439-B0024A76F7D0}" destId="{D0C01AF5-2B38-794A-928C-013D09A157BE}" srcOrd="3" destOrd="0" presId="urn:microsoft.com/office/officeart/2008/layout/HalfCircleOrganizationChart"/>
    <dgm:cxn modelId="{25FD49A6-634F-E84E-8223-AD8EC67485DD}" type="presParOf" srcId="{7AA8A996-82B8-8949-A48A-D926136B2677}" destId="{41133227-6402-1946-A385-EFED4BA6CAC1}" srcOrd="1" destOrd="0" presId="urn:microsoft.com/office/officeart/2008/layout/HalfCircleOrganizationChart"/>
    <dgm:cxn modelId="{E782F8A5-154F-8547-8592-155AEBFAB38C}" type="presParOf" srcId="{41133227-6402-1946-A385-EFED4BA6CAC1}" destId="{9801A0E5-B836-2A4E-9E84-5C30F1DCF50B}" srcOrd="0" destOrd="0" presId="urn:microsoft.com/office/officeart/2008/layout/HalfCircleOrganizationChart"/>
    <dgm:cxn modelId="{CDDD1C2E-B7D1-724E-99BB-56F67852AF97}" type="presParOf" srcId="{41133227-6402-1946-A385-EFED4BA6CAC1}" destId="{E36ED923-D79A-1549-AE0D-FED0BB0CC506}" srcOrd="1" destOrd="0" presId="urn:microsoft.com/office/officeart/2008/layout/HalfCircleOrganizationChart"/>
    <dgm:cxn modelId="{8BB16682-D43C-4143-9FF4-F19A835C6D46}" type="presParOf" srcId="{E36ED923-D79A-1549-AE0D-FED0BB0CC506}" destId="{684D71A4-F8CD-1D4C-9811-CBAD7E5F548B}" srcOrd="0" destOrd="0" presId="urn:microsoft.com/office/officeart/2008/layout/HalfCircleOrganizationChart"/>
    <dgm:cxn modelId="{481A4D7B-72BF-EC46-A74D-1109D65E492E}" type="presParOf" srcId="{684D71A4-F8CD-1D4C-9811-CBAD7E5F548B}" destId="{ACD83EEC-6F37-FF4A-A022-BDEF29C64C95}" srcOrd="0" destOrd="0" presId="urn:microsoft.com/office/officeart/2008/layout/HalfCircleOrganizationChart"/>
    <dgm:cxn modelId="{5335B882-F14E-4242-A87E-D236DE9B20DE}" type="presParOf" srcId="{684D71A4-F8CD-1D4C-9811-CBAD7E5F548B}" destId="{A990D414-0B1F-5B44-AE27-7E6B12C56831}" srcOrd="1" destOrd="0" presId="urn:microsoft.com/office/officeart/2008/layout/HalfCircleOrganizationChart"/>
    <dgm:cxn modelId="{D0F638A6-6A94-EE45-A5C6-419E23CCFEFD}" type="presParOf" srcId="{684D71A4-F8CD-1D4C-9811-CBAD7E5F548B}" destId="{529C220E-38EC-874E-85B2-466B32ECABD0}" srcOrd="2" destOrd="0" presId="urn:microsoft.com/office/officeart/2008/layout/HalfCircleOrganizationChart"/>
    <dgm:cxn modelId="{96B34801-8B13-AA48-99D3-403B64ADFAB4}" type="presParOf" srcId="{684D71A4-F8CD-1D4C-9811-CBAD7E5F548B}" destId="{88D23FA9-CAB5-8245-9F6F-AFAE9ECC67CE}" srcOrd="3" destOrd="0" presId="urn:microsoft.com/office/officeart/2008/layout/HalfCircleOrganizationChart"/>
    <dgm:cxn modelId="{E5D78287-7DC1-564A-BBD4-60A9607E88D0}" type="presParOf" srcId="{E36ED923-D79A-1549-AE0D-FED0BB0CC506}" destId="{68811D4B-DA83-FE4B-A2DE-8D08A8103B55}" srcOrd="1" destOrd="0" presId="urn:microsoft.com/office/officeart/2008/layout/HalfCircleOrganizationChart"/>
    <dgm:cxn modelId="{29BD06E3-CBF4-5B41-9BF7-9F9DE8C43232}" type="presParOf" srcId="{E36ED923-D79A-1549-AE0D-FED0BB0CC506}" destId="{29D2DE77-238F-D942-9BCE-D9DFB56B184D}" srcOrd="2" destOrd="0" presId="urn:microsoft.com/office/officeart/2008/layout/HalfCircleOrganizationChart"/>
    <dgm:cxn modelId="{56645DCC-C3A3-9D4F-A3EF-63D7CF3C3220}" type="presParOf" srcId="{41133227-6402-1946-A385-EFED4BA6CAC1}" destId="{354ADD60-6FEF-6D4A-8207-BF15D02515C2}" srcOrd="2" destOrd="0" presId="urn:microsoft.com/office/officeart/2008/layout/HalfCircleOrganizationChart"/>
    <dgm:cxn modelId="{DC6645E3-9502-ED4A-9EEE-FE83B7A8873A}" type="presParOf" srcId="{41133227-6402-1946-A385-EFED4BA6CAC1}" destId="{5CA604D2-D08A-DF44-9365-B4CAD3E4A853}" srcOrd="3" destOrd="0" presId="urn:microsoft.com/office/officeart/2008/layout/HalfCircleOrganizationChart"/>
    <dgm:cxn modelId="{23122C85-F85B-5344-9BCE-A21FC2BBC225}" type="presParOf" srcId="{5CA604D2-D08A-DF44-9365-B4CAD3E4A853}" destId="{A1CB979F-D17C-4C46-8601-7CB255C70EA7}" srcOrd="0" destOrd="0" presId="urn:microsoft.com/office/officeart/2008/layout/HalfCircleOrganizationChart"/>
    <dgm:cxn modelId="{FA4CA6E3-FE61-B84D-9F76-158CE05B97D9}" type="presParOf" srcId="{A1CB979F-D17C-4C46-8601-7CB255C70EA7}" destId="{75984B31-81B1-A74C-A07F-2E422F274595}" srcOrd="0" destOrd="0" presId="urn:microsoft.com/office/officeart/2008/layout/HalfCircleOrganizationChart"/>
    <dgm:cxn modelId="{EC2B6346-C920-A740-8F1E-7CA1A4D2F349}" type="presParOf" srcId="{A1CB979F-D17C-4C46-8601-7CB255C70EA7}" destId="{0F3F3CBF-10BF-BC4A-A8BB-99B3EB1E149E}" srcOrd="1" destOrd="0" presId="urn:microsoft.com/office/officeart/2008/layout/HalfCircleOrganizationChart"/>
    <dgm:cxn modelId="{9E435EED-6E15-804E-9FE4-8A8EFE95BAA9}" type="presParOf" srcId="{A1CB979F-D17C-4C46-8601-7CB255C70EA7}" destId="{21A28FD1-AD6C-7149-A1A7-D3482ECD5752}" srcOrd="2" destOrd="0" presId="urn:microsoft.com/office/officeart/2008/layout/HalfCircleOrganizationChart"/>
    <dgm:cxn modelId="{31BA5686-B38D-2147-BBD1-7D48C2E594C6}" type="presParOf" srcId="{A1CB979F-D17C-4C46-8601-7CB255C70EA7}" destId="{370B8AAF-C017-404F-AD13-463F94C71032}" srcOrd="3" destOrd="0" presId="urn:microsoft.com/office/officeart/2008/layout/HalfCircleOrganizationChart"/>
    <dgm:cxn modelId="{9AE6911D-5010-E647-B97F-E4ED1996292B}" type="presParOf" srcId="{5CA604D2-D08A-DF44-9365-B4CAD3E4A853}" destId="{8EC80FD2-0D75-CC4A-895E-A7EA1A40E858}" srcOrd="1" destOrd="0" presId="urn:microsoft.com/office/officeart/2008/layout/HalfCircleOrganizationChart"/>
    <dgm:cxn modelId="{8B29022B-C42C-D740-B4B2-94048ECDE193}" type="presParOf" srcId="{5CA604D2-D08A-DF44-9365-B4CAD3E4A853}" destId="{81B20D64-60BC-5741-A266-6D2A7A6E9442}" srcOrd="2" destOrd="0" presId="urn:microsoft.com/office/officeart/2008/layout/HalfCircleOrganizationChart"/>
    <dgm:cxn modelId="{3B096141-7E79-5541-9C74-8C2B56E9686C}" type="presParOf" srcId="{41133227-6402-1946-A385-EFED4BA6CAC1}" destId="{2082C650-008B-9449-9730-404C2EE9F545}" srcOrd="4" destOrd="0" presId="urn:microsoft.com/office/officeart/2008/layout/HalfCircleOrganizationChart"/>
    <dgm:cxn modelId="{10AB103C-EF96-2F48-BD7A-9909BA2D44BD}" type="presParOf" srcId="{41133227-6402-1946-A385-EFED4BA6CAC1}" destId="{12C2FA9E-1903-414A-B4B7-C062CD572D0F}" srcOrd="5" destOrd="0" presId="urn:microsoft.com/office/officeart/2008/layout/HalfCircleOrganizationChart"/>
    <dgm:cxn modelId="{97993A7A-62E4-934C-A3E9-DA98B0B6826F}" type="presParOf" srcId="{12C2FA9E-1903-414A-B4B7-C062CD572D0F}" destId="{F6F831C0-A94C-104C-82D0-27E3499E2A31}" srcOrd="0" destOrd="0" presId="urn:microsoft.com/office/officeart/2008/layout/HalfCircleOrganizationChart"/>
    <dgm:cxn modelId="{0F70F083-7423-CE4E-AEC9-67144A433743}" type="presParOf" srcId="{F6F831C0-A94C-104C-82D0-27E3499E2A31}" destId="{10554764-00AA-E248-B2F4-0787D8CC4570}" srcOrd="0" destOrd="0" presId="urn:microsoft.com/office/officeart/2008/layout/HalfCircleOrganizationChart"/>
    <dgm:cxn modelId="{82BA07C1-DC13-124C-8B4B-24F631023DC5}" type="presParOf" srcId="{F6F831C0-A94C-104C-82D0-27E3499E2A31}" destId="{28E682C3-0EC6-424E-96A6-56CFFAFD782B}" srcOrd="1" destOrd="0" presId="urn:microsoft.com/office/officeart/2008/layout/HalfCircleOrganizationChart"/>
    <dgm:cxn modelId="{D17A7294-89CF-A643-A4FF-E1C6ABA939E1}" type="presParOf" srcId="{F6F831C0-A94C-104C-82D0-27E3499E2A31}" destId="{4247AD65-32D2-1A43-969F-DA839916580A}" srcOrd="2" destOrd="0" presId="urn:microsoft.com/office/officeart/2008/layout/HalfCircleOrganizationChart"/>
    <dgm:cxn modelId="{B1A800D4-B4A8-8649-8F4E-B76A77B32F0F}" type="presParOf" srcId="{F6F831C0-A94C-104C-82D0-27E3499E2A31}" destId="{4F695847-13F7-924E-B0B6-456C7CE5BBB7}" srcOrd="3" destOrd="0" presId="urn:microsoft.com/office/officeart/2008/layout/HalfCircleOrganizationChart"/>
    <dgm:cxn modelId="{5B280E93-08BF-BB4B-A1CB-7ECD20F5C39D}" type="presParOf" srcId="{12C2FA9E-1903-414A-B4B7-C062CD572D0F}" destId="{70D0745D-B1AF-7640-B7EF-4F920625A1ED}" srcOrd="1" destOrd="0" presId="urn:microsoft.com/office/officeart/2008/layout/HalfCircleOrganizationChart"/>
    <dgm:cxn modelId="{3EA1A97F-8584-BE4C-894E-165ABE567B7D}" type="presParOf" srcId="{12C2FA9E-1903-414A-B4B7-C062CD572D0F}" destId="{4B61A3D3-DD14-E84E-B69B-F66E9D900333}" srcOrd="2" destOrd="0" presId="urn:microsoft.com/office/officeart/2008/layout/HalfCircleOrganizationChart"/>
    <dgm:cxn modelId="{2D8A2BCF-27D2-D64B-87A6-0AAC6C6A48CC}" type="presParOf" srcId="{7AA8A996-82B8-8949-A48A-D926136B2677}" destId="{98CF6AE1-3F96-DD4D-8F48-BE44DDF28797}" srcOrd="2" destOrd="0" presId="urn:microsoft.com/office/officeart/2008/layout/HalfCircleOrganizationChart"/>
    <dgm:cxn modelId="{E7EDE4AA-5D1F-CE4D-BF96-81841DD52D82}" type="presParOf" srcId="{0AE6C377-DC36-A44B-9C1F-5261E2F1454A}" destId="{B27AA32C-8144-7849-A024-1B9D704169BD}" srcOrd="4" destOrd="0" presId="urn:microsoft.com/office/officeart/2008/layout/HalfCircleOrganizationChart"/>
    <dgm:cxn modelId="{1686F850-C6C8-1940-A305-8E4D03D41753}" type="presParOf" srcId="{0AE6C377-DC36-A44B-9C1F-5261E2F1454A}" destId="{E4C5C7BA-B893-F845-8BBD-16C963CFD4D8}" srcOrd="5" destOrd="0" presId="urn:microsoft.com/office/officeart/2008/layout/HalfCircleOrganizationChart"/>
    <dgm:cxn modelId="{0CA4071D-E19A-474C-8DD1-51619872C618}" type="presParOf" srcId="{E4C5C7BA-B893-F845-8BBD-16C963CFD4D8}" destId="{9B7DD4BD-5CD7-CF4E-86AD-F8150F35430F}" srcOrd="0" destOrd="0" presId="urn:microsoft.com/office/officeart/2008/layout/HalfCircleOrganizationChart"/>
    <dgm:cxn modelId="{1D36CEDA-71B7-7247-BE61-EF65F1080812}" type="presParOf" srcId="{9B7DD4BD-5CD7-CF4E-86AD-F8150F35430F}" destId="{6C495DE7-A9C3-054B-BF3C-5C0922CAA714}" srcOrd="0" destOrd="0" presId="urn:microsoft.com/office/officeart/2008/layout/HalfCircleOrganizationChart"/>
    <dgm:cxn modelId="{B467B58D-AD64-DC4B-B002-2B69F425426A}" type="presParOf" srcId="{9B7DD4BD-5CD7-CF4E-86AD-F8150F35430F}" destId="{C3B2FB26-002D-6442-9EA3-F17B516F8B4C}" srcOrd="1" destOrd="0" presId="urn:microsoft.com/office/officeart/2008/layout/HalfCircleOrganizationChart"/>
    <dgm:cxn modelId="{91A47068-F770-794A-A5A0-9D3050210D0C}" type="presParOf" srcId="{9B7DD4BD-5CD7-CF4E-86AD-F8150F35430F}" destId="{7BC54BFE-388F-4641-B1CF-85B36482E934}" srcOrd="2" destOrd="0" presId="urn:microsoft.com/office/officeart/2008/layout/HalfCircleOrganizationChart"/>
    <dgm:cxn modelId="{59083F2B-4E53-7B46-ADCE-A10773CC0A10}" type="presParOf" srcId="{9B7DD4BD-5CD7-CF4E-86AD-F8150F35430F}" destId="{5E278A9C-6652-1E46-8022-5CEF3E733376}" srcOrd="3" destOrd="0" presId="urn:microsoft.com/office/officeart/2008/layout/HalfCircleOrganizationChart"/>
    <dgm:cxn modelId="{8F74E03B-F73C-BE4C-A24B-A1E181D2F79C}" type="presParOf" srcId="{E4C5C7BA-B893-F845-8BBD-16C963CFD4D8}" destId="{13351F47-DF81-1247-8441-5AE599A91A20}" srcOrd="1" destOrd="0" presId="urn:microsoft.com/office/officeart/2008/layout/HalfCircleOrganizationChart"/>
    <dgm:cxn modelId="{B259E674-DAB9-7F48-ABC3-D2B2EDB05087}" type="presParOf" srcId="{13351F47-DF81-1247-8441-5AE599A91A20}" destId="{C45B2B24-963C-0848-9AD8-102741E5130F}" srcOrd="0" destOrd="0" presId="urn:microsoft.com/office/officeart/2008/layout/HalfCircleOrganizationChart"/>
    <dgm:cxn modelId="{0238E749-C4FD-624A-ADAD-D91B3721D173}" type="presParOf" srcId="{13351F47-DF81-1247-8441-5AE599A91A20}" destId="{FD48D052-BC3E-4040-AF5C-226C2735888E}" srcOrd="1" destOrd="0" presId="urn:microsoft.com/office/officeart/2008/layout/HalfCircleOrganizationChart"/>
    <dgm:cxn modelId="{26D95A67-80C6-4244-A7EC-99D072B44E6B}" type="presParOf" srcId="{FD48D052-BC3E-4040-AF5C-226C2735888E}" destId="{BCDD4970-65D4-A04B-9226-9D560C293F2B}" srcOrd="0" destOrd="0" presId="urn:microsoft.com/office/officeart/2008/layout/HalfCircleOrganizationChart"/>
    <dgm:cxn modelId="{563805E9-E44C-774F-8C3C-FF97337E7D87}" type="presParOf" srcId="{BCDD4970-65D4-A04B-9226-9D560C293F2B}" destId="{6BD566BC-E504-274A-90FB-BEF05B2BF845}" srcOrd="0" destOrd="0" presId="urn:microsoft.com/office/officeart/2008/layout/HalfCircleOrganizationChart"/>
    <dgm:cxn modelId="{1FDF0000-D257-5244-9646-105A69F96B03}" type="presParOf" srcId="{BCDD4970-65D4-A04B-9226-9D560C293F2B}" destId="{30668B3F-0DC8-5040-9FE9-9D4198EBEF96}" srcOrd="1" destOrd="0" presId="urn:microsoft.com/office/officeart/2008/layout/HalfCircleOrganizationChart"/>
    <dgm:cxn modelId="{0AF5456A-783D-004E-9609-A96517196CD3}" type="presParOf" srcId="{BCDD4970-65D4-A04B-9226-9D560C293F2B}" destId="{85A3E5C8-A10F-5842-8CD1-F7081ED45759}" srcOrd="2" destOrd="0" presId="urn:microsoft.com/office/officeart/2008/layout/HalfCircleOrganizationChart"/>
    <dgm:cxn modelId="{7307D1F4-6A7B-A14B-869D-C5F5E2DDE92E}" type="presParOf" srcId="{BCDD4970-65D4-A04B-9226-9D560C293F2B}" destId="{7BDD970C-3574-3A4A-B261-4AB37A2ADF1C}" srcOrd="3" destOrd="0" presId="urn:microsoft.com/office/officeart/2008/layout/HalfCircleOrganizationChart"/>
    <dgm:cxn modelId="{24B9D578-B9D0-634D-9C39-2E0CBCDD5FB4}" type="presParOf" srcId="{FD48D052-BC3E-4040-AF5C-226C2735888E}" destId="{33C193CD-5395-6145-8BB1-CAF2DBEE4069}" srcOrd="1" destOrd="0" presId="urn:microsoft.com/office/officeart/2008/layout/HalfCircleOrganizationChart"/>
    <dgm:cxn modelId="{8617C3A3-5157-AF49-97B0-2618A09A5AA3}" type="presParOf" srcId="{FD48D052-BC3E-4040-AF5C-226C2735888E}" destId="{C4C3F6D6-89E0-5F47-B416-FFC2980E8484}" srcOrd="2" destOrd="0" presId="urn:microsoft.com/office/officeart/2008/layout/HalfCircleOrganizationChart"/>
    <dgm:cxn modelId="{50826483-43EE-1540-9484-BAB8ABD93E99}" type="presParOf" srcId="{13351F47-DF81-1247-8441-5AE599A91A20}" destId="{2585546B-42B5-7749-813A-57E5DD3C6273}" srcOrd="2" destOrd="0" presId="urn:microsoft.com/office/officeart/2008/layout/HalfCircleOrganizationChart"/>
    <dgm:cxn modelId="{B8F2F41A-FE2B-164E-96C7-DFB95BEF5EDF}" type="presParOf" srcId="{13351F47-DF81-1247-8441-5AE599A91A20}" destId="{D0654A38-57D5-D948-9639-21D9323FAFC0}" srcOrd="3" destOrd="0" presId="urn:microsoft.com/office/officeart/2008/layout/HalfCircleOrganizationChart"/>
    <dgm:cxn modelId="{92F84326-5314-EF41-9330-FDF1794D0D0A}" type="presParOf" srcId="{D0654A38-57D5-D948-9639-21D9323FAFC0}" destId="{5332E19B-CDD8-AB44-8EF0-CE967723E816}" srcOrd="0" destOrd="0" presId="urn:microsoft.com/office/officeart/2008/layout/HalfCircleOrganizationChart"/>
    <dgm:cxn modelId="{E0EF935B-7C5F-3A42-99E4-C564426A6CC1}" type="presParOf" srcId="{5332E19B-CDD8-AB44-8EF0-CE967723E816}" destId="{A7BDEF6C-3A0B-2547-BF15-B42C0330B2BD}" srcOrd="0" destOrd="0" presId="urn:microsoft.com/office/officeart/2008/layout/HalfCircleOrganizationChart"/>
    <dgm:cxn modelId="{D18F56E8-1C78-2E4B-87B5-D556160AF144}" type="presParOf" srcId="{5332E19B-CDD8-AB44-8EF0-CE967723E816}" destId="{E353275F-CC90-6E49-8102-6DC000576BE1}" srcOrd="1" destOrd="0" presId="urn:microsoft.com/office/officeart/2008/layout/HalfCircleOrganizationChart"/>
    <dgm:cxn modelId="{3EB1BEA4-DA1E-ED40-8D74-47DB38545D0A}" type="presParOf" srcId="{5332E19B-CDD8-AB44-8EF0-CE967723E816}" destId="{C14643EE-728E-E344-A077-59E55F16426A}" srcOrd="2" destOrd="0" presId="urn:microsoft.com/office/officeart/2008/layout/HalfCircleOrganizationChart"/>
    <dgm:cxn modelId="{798D65BE-F308-4844-AA29-5CF2FC46A430}" type="presParOf" srcId="{5332E19B-CDD8-AB44-8EF0-CE967723E816}" destId="{38CEAB9A-CFF0-2A42-9169-7B88DFFA51CF}" srcOrd="3" destOrd="0" presId="urn:microsoft.com/office/officeart/2008/layout/HalfCircleOrganizationChart"/>
    <dgm:cxn modelId="{BE55101B-C59F-8B44-881E-F83078ECC141}" type="presParOf" srcId="{D0654A38-57D5-D948-9639-21D9323FAFC0}" destId="{A515009B-4446-7543-93C3-3B387A3D0E22}" srcOrd="1" destOrd="0" presId="urn:microsoft.com/office/officeart/2008/layout/HalfCircleOrganizationChart"/>
    <dgm:cxn modelId="{5DA913AA-E753-1D44-B9B2-E8D67FCC59DF}" type="presParOf" srcId="{D0654A38-57D5-D948-9639-21D9323FAFC0}" destId="{76C9C124-E00F-EC4A-8367-38327D4BA388}" srcOrd="2" destOrd="0" presId="urn:microsoft.com/office/officeart/2008/layout/HalfCircleOrganizationChart"/>
    <dgm:cxn modelId="{0A43178C-49BE-0643-8D94-FE2179122BAE}" type="presParOf" srcId="{13351F47-DF81-1247-8441-5AE599A91A20}" destId="{DB69067F-35CE-2B48-9033-4DB9060F2F6F}" srcOrd="4" destOrd="0" presId="urn:microsoft.com/office/officeart/2008/layout/HalfCircleOrganizationChart"/>
    <dgm:cxn modelId="{5E5E6465-6FC5-5341-B2F7-5E3E87A67810}" type="presParOf" srcId="{13351F47-DF81-1247-8441-5AE599A91A20}" destId="{FC120BF6-883A-1745-B8F9-19A1E0618ACA}" srcOrd="5" destOrd="0" presId="urn:microsoft.com/office/officeart/2008/layout/HalfCircleOrganizationChart"/>
    <dgm:cxn modelId="{132F59DA-2FF2-9B4A-AA43-684FC13627D9}" type="presParOf" srcId="{FC120BF6-883A-1745-B8F9-19A1E0618ACA}" destId="{0DE4DA4B-C50A-D946-8911-647648C815C1}" srcOrd="0" destOrd="0" presId="urn:microsoft.com/office/officeart/2008/layout/HalfCircleOrganizationChart"/>
    <dgm:cxn modelId="{EBAC3F0D-9512-D14C-A77F-3B03A3BA5D68}" type="presParOf" srcId="{0DE4DA4B-C50A-D946-8911-647648C815C1}" destId="{B82C7F68-AB7B-6A4B-A8B3-9AF853FEED56}" srcOrd="0" destOrd="0" presId="urn:microsoft.com/office/officeart/2008/layout/HalfCircleOrganizationChart"/>
    <dgm:cxn modelId="{B8B255B0-C92B-4C46-9B7B-B64BD70E7A9F}" type="presParOf" srcId="{0DE4DA4B-C50A-D946-8911-647648C815C1}" destId="{62BE1B40-AD32-CA44-9D2D-93F1BE4EB32E}" srcOrd="1" destOrd="0" presId="urn:microsoft.com/office/officeart/2008/layout/HalfCircleOrganizationChart"/>
    <dgm:cxn modelId="{27F0FDB0-1F36-F742-BFB6-E46B6B7BD846}" type="presParOf" srcId="{0DE4DA4B-C50A-D946-8911-647648C815C1}" destId="{F6B358A9-C798-D64A-84BD-5200472B9998}" srcOrd="2" destOrd="0" presId="urn:microsoft.com/office/officeart/2008/layout/HalfCircleOrganizationChart"/>
    <dgm:cxn modelId="{BFB65D0D-749B-F142-9990-41929DEF9E56}" type="presParOf" srcId="{0DE4DA4B-C50A-D946-8911-647648C815C1}" destId="{2ADEA9C4-F489-474F-A019-AD362C55ADB2}" srcOrd="3" destOrd="0" presId="urn:microsoft.com/office/officeart/2008/layout/HalfCircleOrganizationChart"/>
    <dgm:cxn modelId="{9A74FA4E-B158-DB45-838E-A1282053489D}" type="presParOf" srcId="{FC120BF6-883A-1745-B8F9-19A1E0618ACA}" destId="{EFF1CE89-2740-D745-B7C7-DF8431FE05C0}" srcOrd="1" destOrd="0" presId="urn:microsoft.com/office/officeart/2008/layout/HalfCircleOrganizationChart"/>
    <dgm:cxn modelId="{646B6BDF-BB47-B942-80F5-CFC393D37CB3}" type="presParOf" srcId="{FC120BF6-883A-1745-B8F9-19A1E0618ACA}" destId="{21C6733F-7FA7-DD45-802A-2C755C59F6AD}" srcOrd="2" destOrd="0" presId="urn:microsoft.com/office/officeart/2008/layout/HalfCircleOrganizationChart"/>
    <dgm:cxn modelId="{9B8CA01A-DB3F-DF47-A74A-3A600ADA4916}" type="presParOf" srcId="{E4C5C7BA-B893-F845-8BBD-16C963CFD4D8}" destId="{336B1303-9DA8-2343-866A-BB6B67B15D6B}" srcOrd="2" destOrd="0" presId="urn:microsoft.com/office/officeart/2008/layout/HalfCircleOrganizationChart"/>
    <dgm:cxn modelId="{3048E652-6BB7-8D48-B67B-27765836189D}" type="presParOf" srcId="{A8EA4197-85F3-E04D-865A-7CFDD071747B}" destId="{5F8AFE19-9CBC-664F-9F6F-04E0FFD3E7B6}" srcOrd="2" destOrd="0" presId="urn:microsoft.com/office/officeart/2008/layout/HalfCircleOrganizationChart"/>
    <dgm:cxn modelId="{5768BE4F-7B52-A144-9F45-E562898AA3D6}" type="presParOf" srcId="{66E6C93C-DA66-644D-9170-EB64E1764A9C}" destId="{32E94E27-5D8A-4D4D-B2CF-45603E0A910E}" srcOrd="2" destOrd="0" presId="urn:microsoft.com/office/officeart/2008/layout/HalfCircleOrganizationChart"/>
    <dgm:cxn modelId="{F5FF43FD-6E62-7F40-A7D1-FD369AF17550}" type="presParOf" srcId="{AE14C11C-5212-D741-AE04-0ABB674B1EB4}" destId="{2A270A35-1615-E743-912A-29F24A0CD71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067F-35CE-2B48-9033-4DB9060F2F6F}">
      <dsp:nvSpPr>
        <dsp:cNvPr id="0" name=""/>
        <dsp:cNvSpPr/>
      </dsp:nvSpPr>
      <dsp:spPr>
        <a:xfrm>
          <a:off x="14094624" y="2071887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546B-42B5-7749-813A-57E5DD3C6273}">
      <dsp:nvSpPr>
        <dsp:cNvPr id="0" name=""/>
        <dsp:cNvSpPr/>
      </dsp:nvSpPr>
      <dsp:spPr>
        <a:xfrm>
          <a:off x="14094624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2B24-963C-0848-9AD8-102741E5130F}">
      <dsp:nvSpPr>
        <dsp:cNvPr id="0" name=""/>
        <dsp:cNvSpPr/>
      </dsp:nvSpPr>
      <dsp:spPr>
        <a:xfrm>
          <a:off x="14094624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AA32C-8144-7849-A024-1B9D704169BD}">
      <dsp:nvSpPr>
        <dsp:cNvPr id="0" name=""/>
        <dsp:cNvSpPr/>
      </dsp:nvSpPr>
      <dsp:spPr>
        <a:xfrm>
          <a:off x="13531417" y="1741410"/>
          <a:ext cx="563206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563206" y="48873"/>
              </a:lnTo>
              <a:lnTo>
                <a:pt x="563206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650-008B-9449-9730-404C2EE9F545}">
      <dsp:nvSpPr>
        <dsp:cNvPr id="0" name=""/>
        <dsp:cNvSpPr/>
      </dsp:nvSpPr>
      <dsp:spPr>
        <a:xfrm>
          <a:off x="13531417" y="2071887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ADD60-6FEF-6D4A-8207-BF15D02515C2}">
      <dsp:nvSpPr>
        <dsp:cNvPr id="0" name=""/>
        <dsp:cNvSpPr/>
      </dsp:nvSpPr>
      <dsp:spPr>
        <a:xfrm>
          <a:off x="13531417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A0E5-B836-2A4E-9E84-5C30F1DCF50B}">
      <dsp:nvSpPr>
        <dsp:cNvPr id="0" name=""/>
        <dsp:cNvSpPr/>
      </dsp:nvSpPr>
      <dsp:spPr>
        <a:xfrm>
          <a:off x="13531417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C4FB-F202-994D-B2B8-5CD0716C62C0}">
      <dsp:nvSpPr>
        <dsp:cNvPr id="0" name=""/>
        <dsp:cNvSpPr/>
      </dsp:nvSpPr>
      <dsp:spPr>
        <a:xfrm>
          <a:off x="13485697" y="1741410"/>
          <a:ext cx="91440" cy="97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85EF7-9C79-6341-9528-84B6805EF765}">
      <dsp:nvSpPr>
        <dsp:cNvPr id="0" name=""/>
        <dsp:cNvSpPr/>
      </dsp:nvSpPr>
      <dsp:spPr>
        <a:xfrm>
          <a:off x="12968211" y="2071887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333D-3F71-C043-9647-CF5D11BEFAF6}">
      <dsp:nvSpPr>
        <dsp:cNvPr id="0" name=""/>
        <dsp:cNvSpPr/>
      </dsp:nvSpPr>
      <dsp:spPr>
        <a:xfrm>
          <a:off x="12968211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1E8B4-FBFA-8242-AF57-AC970F8268D9}">
      <dsp:nvSpPr>
        <dsp:cNvPr id="0" name=""/>
        <dsp:cNvSpPr/>
      </dsp:nvSpPr>
      <dsp:spPr>
        <a:xfrm>
          <a:off x="12968211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E36E-C552-614D-9F67-4BCF6E855695}">
      <dsp:nvSpPr>
        <dsp:cNvPr id="0" name=""/>
        <dsp:cNvSpPr/>
      </dsp:nvSpPr>
      <dsp:spPr>
        <a:xfrm>
          <a:off x="12968211" y="1741410"/>
          <a:ext cx="563206" cy="97746"/>
        </a:xfrm>
        <a:custGeom>
          <a:avLst/>
          <a:gdLst/>
          <a:ahLst/>
          <a:cxnLst/>
          <a:rect l="0" t="0" r="0" b="0"/>
          <a:pathLst>
            <a:path>
              <a:moveTo>
                <a:pt x="563206" y="0"/>
              </a:moveTo>
              <a:lnTo>
                <a:pt x="563206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CAC5-302B-5E4F-A391-401F2D6E9B4B}">
      <dsp:nvSpPr>
        <dsp:cNvPr id="0" name=""/>
        <dsp:cNvSpPr/>
      </dsp:nvSpPr>
      <dsp:spPr>
        <a:xfrm>
          <a:off x="12686607" y="1410934"/>
          <a:ext cx="844809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844809" y="48873"/>
              </a:lnTo>
              <a:lnTo>
                <a:pt x="844809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CD8B-1962-D741-930F-E59F746EE82D}">
      <dsp:nvSpPr>
        <dsp:cNvPr id="0" name=""/>
        <dsp:cNvSpPr/>
      </dsp:nvSpPr>
      <dsp:spPr>
        <a:xfrm>
          <a:off x="11841798" y="1741410"/>
          <a:ext cx="563206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563206" y="48873"/>
              </a:lnTo>
              <a:lnTo>
                <a:pt x="563206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B5E1-3F24-A947-BC9A-8A81D03A144D}">
      <dsp:nvSpPr>
        <dsp:cNvPr id="0" name=""/>
        <dsp:cNvSpPr/>
      </dsp:nvSpPr>
      <dsp:spPr>
        <a:xfrm>
          <a:off x="11841798" y="2071887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EBA9-C9DC-B741-978D-888B5BE30798}">
      <dsp:nvSpPr>
        <dsp:cNvPr id="0" name=""/>
        <dsp:cNvSpPr/>
      </dsp:nvSpPr>
      <dsp:spPr>
        <a:xfrm>
          <a:off x="11841798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BB94-7951-A948-AC87-E38DFBDC56AC}">
      <dsp:nvSpPr>
        <dsp:cNvPr id="0" name=""/>
        <dsp:cNvSpPr/>
      </dsp:nvSpPr>
      <dsp:spPr>
        <a:xfrm>
          <a:off x="11841798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BF391-9964-934C-AC20-5DDDAB5102FC}">
      <dsp:nvSpPr>
        <dsp:cNvPr id="0" name=""/>
        <dsp:cNvSpPr/>
      </dsp:nvSpPr>
      <dsp:spPr>
        <a:xfrm>
          <a:off x="11796078" y="1741410"/>
          <a:ext cx="91440" cy="97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F0B8-346C-C54C-B17B-195902136532}">
      <dsp:nvSpPr>
        <dsp:cNvPr id="0" name=""/>
        <dsp:cNvSpPr/>
      </dsp:nvSpPr>
      <dsp:spPr>
        <a:xfrm>
          <a:off x="11278591" y="1741410"/>
          <a:ext cx="563206" cy="97746"/>
        </a:xfrm>
        <a:custGeom>
          <a:avLst/>
          <a:gdLst/>
          <a:ahLst/>
          <a:cxnLst/>
          <a:rect l="0" t="0" r="0" b="0"/>
          <a:pathLst>
            <a:path>
              <a:moveTo>
                <a:pt x="563206" y="0"/>
              </a:moveTo>
              <a:lnTo>
                <a:pt x="563206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E354-970E-FA43-90F8-BF1C3C2498A2}">
      <dsp:nvSpPr>
        <dsp:cNvPr id="0" name=""/>
        <dsp:cNvSpPr/>
      </dsp:nvSpPr>
      <dsp:spPr>
        <a:xfrm>
          <a:off x="11841798" y="1410934"/>
          <a:ext cx="844809" cy="97746"/>
        </a:xfrm>
        <a:custGeom>
          <a:avLst/>
          <a:gdLst/>
          <a:ahLst/>
          <a:cxnLst/>
          <a:rect l="0" t="0" r="0" b="0"/>
          <a:pathLst>
            <a:path>
              <a:moveTo>
                <a:pt x="844809" y="0"/>
              </a:moveTo>
              <a:lnTo>
                <a:pt x="844809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75F1-D4BA-B249-8B24-DC04C93171A1}">
      <dsp:nvSpPr>
        <dsp:cNvPr id="0" name=""/>
        <dsp:cNvSpPr/>
      </dsp:nvSpPr>
      <dsp:spPr>
        <a:xfrm>
          <a:off x="8365975" y="1080457"/>
          <a:ext cx="4320632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4320632" y="48873"/>
              </a:lnTo>
              <a:lnTo>
                <a:pt x="4320632" y="977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38BE-E97B-074B-8073-AE27B42B374E}">
      <dsp:nvSpPr>
        <dsp:cNvPr id="0" name=""/>
        <dsp:cNvSpPr/>
      </dsp:nvSpPr>
      <dsp:spPr>
        <a:xfrm>
          <a:off x="9990431" y="1410934"/>
          <a:ext cx="985611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985611" y="48873"/>
              </a:lnTo>
              <a:lnTo>
                <a:pt x="985611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1959-6085-0D40-BD83-21F53546E7ED}">
      <dsp:nvSpPr>
        <dsp:cNvPr id="0" name=""/>
        <dsp:cNvSpPr/>
      </dsp:nvSpPr>
      <dsp:spPr>
        <a:xfrm>
          <a:off x="10412836" y="1741410"/>
          <a:ext cx="214111" cy="146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544"/>
              </a:lnTo>
              <a:lnTo>
                <a:pt x="214111" y="14615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9336-714D-0D4B-8334-FAECE90E34DE}">
      <dsp:nvSpPr>
        <dsp:cNvPr id="0" name=""/>
        <dsp:cNvSpPr/>
      </dsp:nvSpPr>
      <dsp:spPr>
        <a:xfrm>
          <a:off x="10412836" y="1741410"/>
          <a:ext cx="214111" cy="1131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067"/>
              </a:lnTo>
              <a:lnTo>
                <a:pt x="214111" y="113106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186A-8411-2F4F-98C0-28A37B3FE944}">
      <dsp:nvSpPr>
        <dsp:cNvPr id="0" name=""/>
        <dsp:cNvSpPr/>
      </dsp:nvSpPr>
      <dsp:spPr>
        <a:xfrm>
          <a:off x="10412836" y="1741410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1024-495F-3741-8A52-76CEB8151F4A}">
      <dsp:nvSpPr>
        <dsp:cNvPr id="0" name=""/>
        <dsp:cNvSpPr/>
      </dsp:nvSpPr>
      <dsp:spPr>
        <a:xfrm>
          <a:off x="10412836" y="1741410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EDFAE-034B-2548-A57F-530B4EE9EB28}">
      <dsp:nvSpPr>
        <dsp:cNvPr id="0" name=""/>
        <dsp:cNvSpPr/>
      </dsp:nvSpPr>
      <dsp:spPr>
        <a:xfrm>
          <a:off x="10412836" y="1741410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3EB9-02B3-DE4C-9C67-7305C227089D}">
      <dsp:nvSpPr>
        <dsp:cNvPr id="0" name=""/>
        <dsp:cNvSpPr/>
      </dsp:nvSpPr>
      <dsp:spPr>
        <a:xfrm>
          <a:off x="9990431" y="1410934"/>
          <a:ext cx="422404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422404" y="48873"/>
              </a:lnTo>
              <a:lnTo>
                <a:pt x="422404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EE933-70F0-7247-BE7C-A7090B33D81B}">
      <dsp:nvSpPr>
        <dsp:cNvPr id="0" name=""/>
        <dsp:cNvSpPr/>
      </dsp:nvSpPr>
      <dsp:spPr>
        <a:xfrm>
          <a:off x="9849629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D07A-6758-EE4B-BD23-9235BECB6C38}">
      <dsp:nvSpPr>
        <dsp:cNvPr id="0" name=""/>
        <dsp:cNvSpPr/>
      </dsp:nvSpPr>
      <dsp:spPr>
        <a:xfrm>
          <a:off x="9004819" y="1741410"/>
          <a:ext cx="844809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844809" y="48873"/>
              </a:lnTo>
              <a:lnTo>
                <a:pt x="844809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AC7B-5078-134A-8404-F38584B21DAB}">
      <dsp:nvSpPr>
        <dsp:cNvPr id="0" name=""/>
        <dsp:cNvSpPr/>
      </dsp:nvSpPr>
      <dsp:spPr>
        <a:xfrm>
          <a:off x="9286422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669E-5F10-9941-BEA1-5FEB1FAE5CB4}">
      <dsp:nvSpPr>
        <dsp:cNvPr id="0" name=""/>
        <dsp:cNvSpPr/>
      </dsp:nvSpPr>
      <dsp:spPr>
        <a:xfrm>
          <a:off x="9286422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832B-27E7-9B4E-B126-41F6A4C12C2D}">
      <dsp:nvSpPr>
        <dsp:cNvPr id="0" name=""/>
        <dsp:cNvSpPr/>
      </dsp:nvSpPr>
      <dsp:spPr>
        <a:xfrm>
          <a:off x="9004819" y="1741410"/>
          <a:ext cx="281603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281603" y="48873"/>
              </a:lnTo>
              <a:lnTo>
                <a:pt x="281603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9A57-8DCB-294C-AD39-303BFDA34A22}">
      <dsp:nvSpPr>
        <dsp:cNvPr id="0" name=""/>
        <dsp:cNvSpPr/>
      </dsp:nvSpPr>
      <dsp:spPr>
        <a:xfrm>
          <a:off x="8723216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7D1F-D267-1541-8D31-EC2D4BBD7D0E}">
      <dsp:nvSpPr>
        <dsp:cNvPr id="0" name=""/>
        <dsp:cNvSpPr/>
      </dsp:nvSpPr>
      <dsp:spPr>
        <a:xfrm>
          <a:off x="8723216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F26C-2C50-2E42-8D6E-5BECA5FDA8FC}">
      <dsp:nvSpPr>
        <dsp:cNvPr id="0" name=""/>
        <dsp:cNvSpPr/>
      </dsp:nvSpPr>
      <dsp:spPr>
        <a:xfrm>
          <a:off x="8723216" y="1741410"/>
          <a:ext cx="281603" cy="97746"/>
        </a:xfrm>
        <a:custGeom>
          <a:avLst/>
          <a:gdLst/>
          <a:ahLst/>
          <a:cxnLst/>
          <a:rect l="0" t="0" r="0" b="0"/>
          <a:pathLst>
            <a:path>
              <a:moveTo>
                <a:pt x="281603" y="0"/>
              </a:moveTo>
              <a:lnTo>
                <a:pt x="281603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B9B52-C0F4-E849-8300-CBA69A3E1B98}">
      <dsp:nvSpPr>
        <dsp:cNvPr id="0" name=""/>
        <dsp:cNvSpPr/>
      </dsp:nvSpPr>
      <dsp:spPr>
        <a:xfrm>
          <a:off x="8160009" y="2071887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B138F-1229-8A40-8299-C88697835DD1}">
      <dsp:nvSpPr>
        <dsp:cNvPr id="0" name=""/>
        <dsp:cNvSpPr/>
      </dsp:nvSpPr>
      <dsp:spPr>
        <a:xfrm>
          <a:off x="8160009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6DDC-618A-2243-94A6-6D7E11A7EACE}">
      <dsp:nvSpPr>
        <dsp:cNvPr id="0" name=""/>
        <dsp:cNvSpPr/>
      </dsp:nvSpPr>
      <dsp:spPr>
        <a:xfrm>
          <a:off x="8160009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442F-A14F-9840-996D-5952C7C4B74A}">
      <dsp:nvSpPr>
        <dsp:cNvPr id="0" name=""/>
        <dsp:cNvSpPr/>
      </dsp:nvSpPr>
      <dsp:spPr>
        <a:xfrm>
          <a:off x="8160009" y="1741410"/>
          <a:ext cx="844809" cy="97746"/>
        </a:xfrm>
        <a:custGeom>
          <a:avLst/>
          <a:gdLst/>
          <a:ahLst/>
          <a:cxnLst/>
          <a:rect l="0" t="0" r="0" b="0"/>
          <a:pathLst>
            <a:path>
              <a:moveTo>
                <a:pt x="844809" y="0"/>
              </a:moveTo>
              <a:lnTo>
                <a:pt x="844809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ABBE-33BB-DA43-ADD6-88582D0D1C6A}">
      <dsp:nvSpPr>
        <dsp:cNvPr id="0" name=""/>
        <dsp:cNvSpPr/>
      </dsp:nvSpPr>
      <dsp:spPr>
        <a:xfrm>
          <a:off x="9004819" y="1410934"/>
          <a:ext cx="985611" cy="97746"/>
        </a:xfrm>
        <a:custGeom>
          <a:avLst/>
          <a:gdLst/>
          <a:ahLst/>
          <a:cxnLst/>
          <a:rect l="0" t="0" r="0" b="0"/>
          <a:pathLst>
            <a:path>
              <a:moveTo>
                <a:pt x="985611" y="0"/>
              </a:moveTo>
              <a:lnTo>
                <a:pt x="985611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6D24-C11E-4341-A60D-033048D8DE5E}">
      <dsp:nvSpPr>
        <dsp:cNvPr id="0" name=""/>
        <dsp:cNvSpPr/>
      </dsp:nvSpPr>
      <dsp:spPr>
        <a:xfrm>
          <a:off x="8365975" y="1080457"/>
          <a:ext cx="1624455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1624455" y="48873"/>
              </a:lnTo>
              <a:lnTo>
                <a:pt x="1624455" y="977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42AD-D1F3-564A-B6BD-2D4AB91296F6}">
      <dsp:nvSpPr>
        <dsp:cNvPr id="0" name=""/>
        <dsp:cNvSpPr/>
      </dsp:nvSpPr>
      <dsp:spPr>
        <a:xfrm>
          <a:off x="7294254" y="1741410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6B630-F6F8-D743-BF25-6E4DCA75C0A6}">
      <dsp:nvSpPr>
        <dsp:cNvPr id="0" name=""/>
        <dsp:cNvSpPr/>
      </dsp:nvSpPr>
      <dsp:spPr>
        <a:xfrm>
          <a:off x="7294254" y="1741410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1FD02-756C-CF49-BC49-17E9C12CF6B1}">
      <dsp:nvSpPr>
        <dsp:cNvPr id="0" name=""/>
        <dsp:cNvSpPr/>
      </dsp:nvSpPr>
      <dsp:spPr>
        <a:xfrm>
          <a:off x="4045343" y="1410934"/>
          <a:ext cx="3248910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3248910" y="48873"/>
              </a:lnTo>
              <a:lnTo>
                <a:pt x="324891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E10CC-80E1-B34C-8A23-185BD7683D24}">
      <dsp:nvSpPr>
        <dsp:cNvPr id="0" name=""/>
        <dsp:cNvSpPr/>
      </dsp:nvSpPr>
      <dsp:spPr>
        <a:xfrm>
          <a:off x="6731047" y="1741410"/>
          <a:ext cx="214111" cy="146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544"/>
              </a:lnTo>
              <a:lnTo>
                <a:pt x="214111" y="14615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F112-5EF0-1949-9E37-9F7993ED772F}">
      <dsp:nvSpPr>
        <dsp:cNvPr id="0" name=""/>
        <dsp:cNvSpPr/>
      </dsp:nvSpPr>
      <dsp:spPr>
        <a:xfrm>
          <a:off x="6731047" y="1741410"/>
          <a:ext cx="214111" cy="1131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067"/>
              </a:lnTo>
              <a:lnTo>
                <a:pt x="214111" y="113106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4F83F-E52A-B241-A221-8A732EEE6201}">
      <dsp:nvSpPr>
        <dsp:cNvPr id="0" name=""/>
        <dsp:cNvSpPr/>
      </dsp:nvSpPr>
      <dsp:spPr>
        <a:xfrm>
          <a:off x="6731047" y="1741410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C4A3C-E2A3-A943-B3D4-523BCE17DD74}">
      <dsp:nvSpPr>
        <dsp:cNvPr id="0" name=""/>
        <dsp:cNvSpPr/>
      </dsp:nvSpPr>
      <dsp:spPr>
        <a:xfrm>
          <a:off x="6731047" y="1741410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6A7-7B50-2343-9450-3FA1346EA2DF}">
      <dsp:nvSpPr>
        <dsp:cNvPr id="0" name=""/>
        <dsp:cNvSpPr/>
      </dsp:nvSpPr>
      <dsp:spPr>
        <a:xfrm>
          <a:off x="6731047" y="1741410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1B633-C0EF-5B4F-9D07-31E6CB83EB49}">
      <dsp:nvSpPr>
        <dsp:cNvPr id="0" name=""/>
        <dsp:cNvSpPr/>
      </dsp:nvSpPr>
      <dsp:spPr>
        <a:xfrm>
          <a:off x="4045343" y="1410934"/>
          <a:ext cx="2685703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2685703" y="48873"/>
              </a:lnTo>
              <a:lnTo>
                <a:pt x="2685703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F7A4E-F108-2447-9541-BC233B0138DC}">
      <dsp:nvSpPr>
        <dsp:cNvPr id="0" name=""/>
        <dsp:cNvSpPr/>
      </dsp:nvSpPr>
      <dsp:spPr>
        <a:xfrm>
          <a:off x="6167841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CFC16-612E-DA4A-8788-525AE6A87884}">
      <dsp:nvSpPr>
        <dsp:cNvPr id="0" name=""/>
        <dsp:cNvSpPr/>
      </dsp:nvSpPr>
      <dsp:spPr>
        <a:xfrm>
          <a:off x="5886237" y="1741410"/>
          <a:ext cx="281603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281603" y="48873"/>
              </a:lnTo>
              <a:lnTo>
                <a:pt x="281603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70ACF-5638-F745-84E4-D53DA0764873}">
      <dsp:nvSpPr>
        <dsp:cNvPr id="0" name=""/>
        <dsp:cNvSpPr/>
      </dsp:nvSpPr>
      <dsp:spPr>
        <a:xfrm>
          <a:off x="5604634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3559-8165-B44D-BA60-DDCB3951BA14}">
      <dsp:nvSpPr>
        <dsp:cNvPr id="0" name=""/>
        <dsp:cNvSpPr/>
      </dsp:nvSpPr>
      <dsp:spPr>
        <a:xfrm>
          <a:off x="5604634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2EEC-1ADD-6B4F-805C-7CF3024EEFC9}">
      <dsp:nvSpPr>
        <dsp:cNvPr id="0" name=""/>
        <dsp:cNvSpPr/>
      </dsp:nvSpPr>
      <dsp:spPr>
        <a:xfrm>
          <a:off x="5604634" y="1741410"/>
          <a:ext cx="281603" cy="97746"/>
        </a:xfrm>
        <a:custGeom>
          <a:avLst/>
          <a:gdLst/>
          <a:ahLst/>
          <a:cxnLst/>
          <a:rect l="0" t="0" r="0" b="0"/>
          <a:pathLst>
            <a:path>
              <a:moveTo>
                <a:pt x="281603" y="0"/>
              </a:moveTo>
              <a:lnTo>
                <a:pt x="281603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76AD-7EFC-7743-818B-0577D2073E63}">
      <dsp:nvSpPr>
        <dsp:cNvPr id="0" name=""/>
        <dsp:cNvSpPr/>
      </dsp:nvSpPr>
      <dsp:spPr>
        <a:xfrm>
          <a:off x="4045343" y="1410934"/>
          <a:ext cx="1840894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1840894" y="48873"/>
              </a:lnTo>
              <a:lnTo>
                <a:pt x="1840894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F0F4A-CE5E-9549-9D9A-BE25219C246C}">
      <dsp:nvSpPr>
        <dsp:cNvPr id="0" name=""/>
        <dsp:cNvSpPr/>
      </dsp:nvSpPr>
      <dsp:spPr>
        <a:xfrm>
          <a:off x="5041428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54FF-FA09-3349-81B5-A1A163937982}">
      <dsp:nvSpPr>
        <dsp:cNvPr id="0" name=""/>
        <dsp:cNvSpPr/>
      </dsp:nvSpPr>
      <dsp:spPr>
        <a:xfrm>
          <a:off x="5041428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18D5-CED2-7E40-A035-8A39D5541C2E}">
      <dsp:nvSpPr>
        <dsp:cNvPr id="0" name=""/>
        <dsp:cNvSpPr/>
      </dsp:nvSpPr>
      <dsp:spPr>
        <a:xfrm>
          <a:off x="4759824" y="1741410"/>
          <a:ext cx="281603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281603" y="48873"/>
              </a:lnTo>
              <a:lnTo>
                <a:pt x="281603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A3356-96B4-6541-86BB-95DC37D63EF0}">
      <dsp:nvSpPr>
        <dsp:cNvPr id="0" name=""/>
        <dsp:cNvSpPr/>
      </dsp:nvSpPr>
      <dsp:spPr>
        <a:xfrm>
          <a:off x="4478221" y="2071887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4201A-A80B-4443-8929-A646C36DD6A5}">
      <dsp:nvSpPr>
        <dsp:cNvPr id="0" name=""/>
        <dsp:cNvSpPr/>
      </dsp:nvSpPr>
      <dsp:spPr>
        <a:xfrm>
          <a:off x="4478221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B461-5CF2-5D4B-99D0-A314937DA20E}">
      <dsp:nvSpPr>
        <dsp:cNvPr id="0" name=""/>
        <dsp:cNvSpPr/>
      </dsp:nvSpPr>
      <dsp:spPr>
        <a:xfrm>
          <a:off x="4478221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F0F6-0BA7-DE40-B8C8-D7DD67311255}">
      <dsp:nvSpPr>
        <dsp:cNvPr id="0" name=""/>
        <dsp:cNvSpPr/>
      </dsp:nvSpPr>
      <dsp:spPr>
        <a:xfrm>
          <a:off x="4478221" y="1741410"/>
          <a:ext cx="281603" cy="97746"/>
        </a:xfrm>
        <a:custGeom>
          <a:avLst/>
          <a:gdLst/>
          <a:ahLst/>
          <a:cxnLst/>
          <a:rect l="0" t="0" r="0" b="0"/>
          <a:pathLst>
            <a:path>
              <a:moveTo>
                <a:pt x="281603" y="0"/>
              </a:moveTo>
              <a:lnTo>
                <a:pt x="281603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4DAF-59F1-454C-B3FF-E7143CA7E9B8}">
      <dsp:nvSpPr>
        <dsp:cNvPr id="0" name=""/>
        <dsp:cNvSpPr/>
      </dsp:nvSpPr>
      <dsp:spPr>
        <a:xfrm>
          <a:off x="4045343" y="1410934"/>
          <a:ext cx="714481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714481" y="48873"/>
              </a:lnTo>
              <a:lnTo>
                <a:pt x="714481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3076-92A4-C641-A5FD-7CE2C294689B}">
      <dsp:nvSpPr>
        <dsp:cNvPr id="0" name=""/>
        <dsp:cNvSpPr/>
      </dsp:nvSpPr>
      <dsp:spPr>
        <a:xfrm>
          <a:off x="3915014" y="2071887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1B12-5760-7745-98DF-5E0619F26F17}">
      <dsp:nvSpPr>
        <dsp:cNvPr id="0" name=""/>
        <dsp:cNvSpPr/>
      </dsp:nvSpPr>
      <dsp:spPr>
        <a:xfrm>
          <a:off x="3915014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F4C20-DE55-7E4B-92AD-8A5F42521294}">
      <dsp:nvSpPr>
        <dsp:cNvPr id="0" name=""/>
        <dsp:cNvSpPr/>
      </dsp:nvSpPr>
      <dsp:spPr>
        <a:xfrm>
          <a:off x="3915014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3916-FE34-CD4D-A78C-415E63FB2417}">
      <dsp:nvSpPr>
        <dsp:cNvPr id="0" name=""/>
        <dsp:cNvSpPr/>
      </dsp:nvSpPr>
      <dsp:spPr>
        <a:xfrm>
          <a:off x="3211006" y="1741410"/>
          <a:ext cx="704008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704008" y="48873"/>
              </a:lnTo>
              <a:lnTo>
                <a:pt x="704008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38953-8CE6-5641-AA7C-0AA1764DEBD4}">
      <dsp:nvSpPr>
        <dsp:cNvPr id="0" name=""/>
        <dsp:cNvSpPr/>
      </dsp:nvSpPr>
      <dsp:spPr>
        <a:xfrm>
          <a:off x="3351808" y="2071887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98BFC-7674-8F44-82F9-6DAB5BA83225}">
      <dsp:nvSpPr>
        <dsp:cNvPr id="0" name=""/>
        <dsp:cNvSpPr/>
      </dsp:nvSpPr>
      <dsp:spPr>
        <a:xfrm>
          <a:off x="3351808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8B27C-5F1A-5343-838B-50E5E7A2E50B}">
      <dsp:nvSpPr>
        <dsp:cNvPr id="0" name=""/>
        <dsp:cNvSpPr/>
      </dsp:nvSpPr>
      <dsp:spPr>
        <a:xfrm>
          <a:off x="3351808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597DC-0A62-1D42-B255-EA2DF0AA15B4}">
      <dsp:nvSpPr>
        <dsp:cNvPr id="0" name=""/>
        <dsp:cNvSpPr/>
      </dsp:nvSpPr>
      <dsp:spPr>
        <a:xfrm>
          <a:off x="3211006" y="1741410"/>
          <a:ext cx="140801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140801" y="48873"/>
              </a:lnTo>
              <a:lnTo>
                <a:pt x="140801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365A-1296-A041-92B2-BE419AEBFD1E}">
      <dsp:nvSpPr>
        <dsp:cNvPr id="0" name=""/>
        <dsp:cNvSpPr/>
      </dsp:nvSpPr>
      <dsp:spPr>
        <a:xfrm>
          <a:off x="2788601" y="2402363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16043-B763-2B43-814B-EB8CF8EB1A6C}">
      <dsp:nvSpPr>
        <dsp:cNvPr id="0" name=""/>
        <dsp:cNvSpPr/>
      </dsp:nvSpPr>
      <dsp:spPr>
        <a:xfrm>
          <a:off x="2506998" y="2071887"/>
          <a:ext cx="281603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281603" y="48873"/>
              </a:lnTo>
              <a:lnTo>
                <a:pt x="281603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5BE15-3BF5-7A4F-A283-2D28CFB77AC7}">
      <dsp:nvSpPr>
        <dsp:cNvPr id="0" name=""/>
        <dsp:cNvSpPr/>
      </dsp:nvSpPr>
      <dsp:spPr>
        <a:xfrm>
          <a:off x="2225395" y="2402363"/>
          <a:ext cx="214111" cy="1131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067"/>
              </a:lnTo>
              <a:lnTo>
                <a:pt x="214111" y="113106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7FAE-67A9-C344-9F0F-6CE70A67E74F}">
      <dsp:nvSpPr>
        <dsp:cNvPr id="0" name=""/>
        <dsp:cNvSpPr/>
      </dsp:nvSpPr>
      <dsp:spPr>
        <a:xfrm>
          <a:off x="2225395" y="2402363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18B8D-089F-E048-9917-99EE4A45CA04}">
      <dsp:nvSpPr>
        <dsp:cNvPr id="0" name=""/>
        <dsp:cNvSpPr/>
      </dsp:nvSpPr>
      <dsp:spPr>
        <a:xfrm>
          <a:off x="2225395" y="2402363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590D-A775-3D43-BF8D-9137AD64E045}">
      <dsp:nvSpPr>
        <dsp:cNvPr id="0" name=""/>
        <dsp:cNvSpPr/>
      </dsp:nvSpPr>
      <dsp:spPr>
        <a:xfrm>
          <a:off x="2225395" y="2402363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F869-008C-914F-B573-D1D62DAEB797}">
      <dsp:nvSpPr>
        <dsp:cNvPr id="0" name=""/>
        <dsp:cNvSpPr/>
      </dsp:nvSpPr>
      <dsp:spPr>
        <a:xfrm>
          <a:off x="2225395" y="2071887"/>
          <a:ext cx="281603" cy="97746"/>
        </a:xfrm>
        <a:custGeom>
          <a:avLst/>
          <a:gdLst/>
          <a:ahLst/>
          <a:cxnLst/>
          <a:rect l="0" t="0" r="0" b="0"/>
          <a:pathLst>
            <a:path>
              <a:moveTo>
                <a:pt x="281603" y="0"/>
              </a:moveTo>
              <a:lnTo>
                <a:pt x="281603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A433-789F-F545-917E-06C2AA85773A}">
      <dsp:nvSpPr>
        <dsp:cNvPr id="0" name=""/>
        <dsp:cNvSpPr/>
      </dsp:nvSpPr>
      <dsp:spPr>
        <a:xfrm>
          <a:off x="2506998" y="1741410"/>
          <a:ext cx="704008" cy="97746"/>
        </a:xfrm>
        <a:custGeom>
          <a:avLst/>
          <a:gdLst/>
          <a:ahLst/>
          <a:cxnLst/>
          <a:rect l="0" t="0" r="0" b="0"/>
          <a:pathLst>
            <a:path>
              <a:moveTo>
                <a:pt x="704008" y="0"/>
              </a:moveTo>
              <a:lnTo>
                <a:pt x="704008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5A0F8-684C-914F-A80E-38DD269B0B90}">
      <dsp:nvSpPr>
        <dsp:cNvPr id="0" name=""/>
        <dsp:cNvSpPr/>
      </dsp:nvSpPr>
      <dsp:spPr>
        <a:xfrm>
          <a:off x="3211006" y="1410934"/>
          <a:ext cx="834336" cy="97746"/>
        </a:xfrm>
        <a:custGeom>
          <a:avLst/>
          <a:gdLst/>
          <a:ahLst/>
          <a:cxnLst/>
          <a:rect l="0" t="0" r="0" b="0"/>
          <a:pathLst>
            <a:path>
              <a:moveTo>
                <a:pt x="834336" y="0"/>
              </a:moveTo>
              <a:lnTo>
                <a:pt x="834336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CF21D-FAFA-C84D-AD0C-A6D58C6BDFFE}">
      <dsp:nvSpPr>
        <dsp:cNvPr id="0" name=""/>
        <dsp:cNvSpPr/>
      </dsp:nvSpPr>
      <dsp:spPr>
        <a:xfrm>
          <a:off x="1359639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AEFE4-160E-724D-9480-275AE5A0CD22}">
      <dsp:nvSpPr>
        <dsp:cNvPr id="0" name=""/>
        <dsp:cNvSpPr/>
      </dsp:nvSpPr>
      <dsp:spPr>
        <a:xfrm>
          <a:off x="1359639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CADCE-E1D2-1C43-8715-6175FBFDC3FC}">
      <dsp:nvSpPr>
        <dsp:cNvPr id="0" name=""/>
        <dsp:cNvSpPr/>
      </dsp:nvSpPr>
      <dsp:spPr>
        <a:xfrm>
          <a:off x="796433" y="1741410"/>
          <a:ext cx="563206" cy="9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73"/>
              </a:lnTo>
              <a:lnTo>
                <a:pt x="563206" y="48873"/>
              </a:lnTo>
              <a:lnTo>
                <a:pt x="563206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1992-3305-5D4B-8F47-8A10011CC15A}">
      <dsp:nvSpPr>
        <dsp:cNvPr id="0" name=""/>
        <dsp:cNvSpPr/>
      </dsp:nvSpPr>
      <dsp:spPr>
        <a:xfrm>
          <a:off x="796433" y="2071887"/>
          <a:ext cx="214111" cy="146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544"/>
              </a:lnTo>
              <a:lnTo>
                <a:pt x="214111" y="14615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6BDA4-312A-5F45-9D16-354D23B610F6}">
      <dsp:nvSpPr>
        <dsp:cNvPr id="0" name=""/>
        <dsp:cNvSpPr/>
      </dsp:nvSpPr>
      <dsp:spPr>
        <a:xfrm>
          <a:off x="796433" y="2071887"/>
          <a:ext cx="214111" cy="1131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067"/>
              </a:lnTo>
              <a:lnTo>
                <a:pt x="214111" y="113106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5D324-B643-774B-9644-FBEACFA9A486}">
      <dsp:nvSpPr>
        <dsp:cNvPr id="0" name=""/>
        <dsp:cNvSpPr/>
      </dsp:nvSpPr>
      <dsp:spPr>
        <a:xfrm>
          <a:off x="796433" y="2071887"/>
          <a:ext cx="214111" cy="80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91"/>
              </a:lnTo>
              <a:lnTo>
                <a:pt x="214111" y="800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30D17-7676-814E-AC7E-055E65F2CE91}">
      <dsp:nvSpPr>
        <dsp:cNvPr id="0" name=""/>
        <dsp:cNvSpPr/>
      </dsp:nvSpPr>
      <dsp:spPr>
        <a:xfrm>
          <a:off x="796433" y="2071887"/>
          <a:ext cx="214111" cy="47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14"/>
              </a:lnTo>
              <a:lnTo>
                <a:pt x="214111" y="470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FC5D-BBBC-D24E-9B81-7D229402C249}">
      <dsp:nvSpPr>
        <dsp:cNvPr id="0" name=""/>
        <dsp:cNvSpPr/>
      </dsp:nvSpPr>
      <dsp:spPr>
        <a:xfrm>
          <a:off x="796433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98A99-94FD-4148-B975-8B24AC667A88}">
      <dsp:nvSpPr>
        <dsp:cNvPr id="0" name=""/>
        <dsp:cNvSpPr/>
      </dsp:nvSpPr>
      <dsp:spPr>
        <a:xfrm>
          <a:off x="750713" y="1741410"/>
          <a:ext cx="91440" cy="97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59693-27F4-804A-BE8E-DECEF48E754D}">
      <dsp:nvSpPr>
        <dsp:cNvPr id="0" name=""/>
        <dsp:cNvSpPr/>
      </dsp:nvSpPr>
      <dsp:spPr>
        <a:xfrm>
          <a:off x="233226" y="2071887"/>
          <a:ext cx="214111" cy="1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214111" y="139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91B99-4E02-0140-A7F4-3C5E86A0AEEB}">
      <dsp:nvSpPr>
        <dsp:cNvPr id="0" name=""/>
        <dsp:cNvSpPr/>
      </dsp:nvSpPr>
      <dsp:spPr>
        <a:xfrm>
          <a:off x="233226" y="1741410"/>
          <a:ext cx="563206" cy="97746"/>
        </a:xfrm>
        <a:custGeom>
          <a:avLst/>
          <a:gdLst/>
          <a:ahLst/>
          <a:cxnLst/>
          <a:rect l="0" t="0" r="0" b="0"/>
          <a:pathLst>
            <a:path>
              <a:moveTo>
                <a:pt x="563206" y="0"/>
              </a:moveTo>
              <a:lnTo>
                <a:pt x="563206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F4DF-4759-A645-9081-D705569EDD9B}">
      <dsp:nvSpPr>
        <dsp:cNvPr id="0" name=""/>
        <dsp:cNvSpPr/>
      </dsp:nvSpPr>
      <dsp:spPr>
        <a:xfrm>
          <a:off x="796433" y="1410934"/>
          <a:ext cx="3248910" cy="97746"/>
        </a:xfrm>
        <a:custGeom>
          <a:avLst/>
          <a:gdLst/>
          <a:ahLst/>
          <a:cxnLst/>
          <a:rect l="0" t="0" r="0" b="0"/>
          <a:pathLst>
            <a:path>
              <a:moveTo>
                <a:pt x="3248910" y="0"/>
              </a:moveTo>
              <a:lnTo>
                <a:pt x="3248910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8241F-B58F-5D46-92CE-31C3E89C587D}">
      <dsp:nvSpPr>
        <dsp:cNvPr id="0" name=""/>
        <dsp:cNvSpPr/>
      </dsp:nvSpPr>
      <dsp:spPr>
        <a:xfrm>
          <a:off x="4045343" y="1080457"/>
          <a:ext cx="4320632" cy="97746"/>
        </a:xfrm>
        <a:custGeom>
          <a:avLst/>
          <a:gdLst/>
          <a:ahLst/>
          <a:cxnLst/>
          <a:rect l="0" t="0" r="0" b="0"/>
          <a:pathLst>
            <a:path>
              <a:moveTo>
                <a:pt x="4320632" y="0"/>
              </a:moveTo>
              <a:lnTo>
                <a:pt x="4320632" y="48873"/>
              </a:lnTo>
              <a:lnTo>
                <a:pt x="0" y="48873"/>
              </a:lnTo>
              <a:lnTo>
                <a:pt x="0" y="977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84A-71DA-5C48-9C78-22BDCABA5E73}">
      <dsp:nvSpPr>
        <dsp:cNvPr id="0" name=""/>
        <dsp:cNvSpPr/>
      </dsp:nvSpPr>
      <dsp:spPr>
        <a:xfrm>
          <a:off x="8249610" y="84772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B6122-E730-0240-9646-9918C00851F6}">
      <dsp:nvSpPr>
        <dsp:cNvPr id="0" name=""/>
        <dsp:cNvSpPr/>
      </dsp:nvSpPr>
      <dsp:spPr>
        <a:xfrm>
          <a:off x="8249610" y="84772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565E0-41B6-2848-BFC3-CDBF0328F512}">
      <dsp:nvSpPr>
        <dsp:cNvPr id="0" name=""/>
        <dsp:cNvSpPr/>
      </dsp:nvSpPr>
      <dsp:spPr>
        <a:xfrm>
          <a:off x="8133245" y="889619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8133245" y="889619"/>
        <a:ext cx="465459" cy="148947"/>
      </dsp:txXfrm>
    </dsp:sp>
    <dsp:sp modelId="{7E01C983-2AB2-1543-9DF7-015F533373F7}">
      <dsp:nvSpPr>
        <dsp:cNvPr id="0" name=""/>
        <dsp:cNvSpPr/>
      </dsp:nvSpPr>
      <dsp:spPr>
        <a:xfrm>
          <a:off x="3928978" y="117820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5EE8-FBC3-6A48-941B-46BF16C19978}">
      <dsp:nvSpPr>
        <dsp:cNvPr id="0" name=""/>
        <dsp:cNvSpPr/>
      </dsp:nvSpPr>
      <dsp:spPr>
        <a:xfrm>
          <a:off x="3928978" y="117820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68C2A-351B-5545-B50E-C781CFE1E939}">
      <dsp:nvSpPr>
        <dsp:cNvPr id="0" name=""/>
        <dsp:cNvSpPr/>
      </dsp:nvSpPr>
      <dsp:spPr>
        <a:xfrm>
          <a:off x="3812613" y="122009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812613" y="1220095"/>
        <a:ext cx="465459" cy="148947"/>
      </dsp:txXfrm>
    </dsp:sp>
    <dsp:sp modelId="{917E60A7-0853-7747-82C1-D0973356F8EF}">
      <dsp:nvSpPr>
        <dsp:cNvPr id="0" name=""/>
        <dsp:cNvSpPr/>
      </dsp:nvSpPr>
      <dsp:spPr>
        <a:xfrm>
          <a:off x="680068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5FBF-BAC4-0740-AD49-3D43024029BE}">
      <dsp:nvSpPr>
        <dsp:cNvPr id="0" name=""/>
        <dsp:cNvSpPr/>
      </dsp:nvSpPr>
      <dsp:spPr>
        <a:xfrm>
          <a:off x="680068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07C7-51B9-7F47-BBFD-B6FA7A874335}">
      <dsp:nvSpPr>
        <dsp:cNvPr id="0" name=""/>
        <dsp:cNvSpPr/>
      </dsp:nvSpPr>
      <dsp:spPr>
        <a:xfrm>
          <a:off x="563703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63703" y="1550572"/>
        <a:ext cx="465459" cy="148947"/>
      </dsp:txXfrm>
    </dsp:sp>
    <dsp:sp modelId="{802A3F2C-5F2C-7C42-A95E-75D054F35432}">
      <dsp:nvSpPr>
        <dsp:cNvPr id="0" name=""/>
        <dsp:cNvSpPr/>
      </dsp:nvSpPr>
      <dsp:spPr>
        <a:xfrm>
          <a:off x="116861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8865-0D5F-2F42-A34F-13D86085489A}">
      <dsp:nvSpPr>
        <dsp:cNvPr id="0" name=""/>
        <dsp:cNvSpPr/>
      </dsp:nvSpPr>
      <dsp:spPr>
        <a:xfrm>
          <a:off x="116861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B283-1002-6F49-AFA7-6B33FACDAA94}">
      <dsp:nvSpPr>
        <dsp:cNvPr id="0" name=""/>
        <dsp:cNvSpPr/>
      </dsp:nvSpPr>
      <dsp:spPr>
        <a:xfrm>
          <a:off x="496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96" y="1881048"/>
        <a:ext cx="465459" cy="148947"/>
      </dsp:txXfrm>
    </dsp:sp>
    <dsp:sp modelId="{7BBFFDF5-8D05-FB47-A190-37266983517F}">
      <dsp:nvSpPr>
        <dsp:cNvPr id="0" name=""/>
        <dsp:cNvSpPr/>
      </dsp:nvSpPr>
      <dsp:spPr>
        <a:xfrm>
          <a:off x="419410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DD38D-5A1A-3C41-8E6B-C0B0F220A5A6}">
      <dsp:nvSpPr>
        <dsp:cNvPr id="0" name=""/>
        <dsp:cNvSpPr/>
      </dsp:nvSpPr>
      <dsp:spPr>
        <a:xfrm>
          <a:off x="419410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5146C-A53D-4446-801A-15953795EF19}">
      <dsp:nvSpPr>
        <dsp:cNvPr id="0" name=""/>
        <dsp:cNvSpPr/>
      </dsp:nvSpPr>
      <dsp:spPr>
        <a:xfrm>
          <a:off x="303045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303045" y="2211525"/>
        <a:ext cx="465459" cy="148947"/>
      </dsp:txXfrm>
    </dsp:sp>
    <dsp:sp modelId="{DA26804F-3145-054E-8956-B9470AEA3F16}">
      <dsp:nvSpPr>
        <dsp:cNvPr id="0" name=""/>
        <dsp:cNvSpPr/>
      </dsp:nvSpPr>
      <dsp:spPr>
        <a:xfrm>
          <a:off x="680068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2FB1B-3E40-C14C-B417-D30FE3485739}">
      <dsp:nvSpPr>
        <dsp:cNvPr id="0" name=""/>
        <dsp:cNvSpPr/>
      </dsp:nvSpPr>
      <dsp:spPr>
        <a:xfrm>
          <a:off x="680068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8B958-B4EF-1540-B7AC-E2BE16F19E28}">
      <dsp:nvSpPr>
        <dsp:cNvPr id="0" name=""/>
        <dsp:cNvSpPr/>
      </dsp:nvSpPr>
      <dsp:spPr>
        <a:xfrm>
          <a:off x="563703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63703" y="1881048"/>
        <a:ext cx="465459" cy="148947"/>
      </dsp:txXfrm>
    </dsp:sp>
    <dsp:sp modelId="{4EE0685C-0BB7-7447-A63A-134A71F4ECC2}">
      <dsp:nvSpPr>
        <dsp:cNvPr id="0" name=""/>
        <dsp:cNvSpPr/>
      </dsp:nvSpPr>
      <dsp:spPr>
        <a:xfrm>
          <a:off x="982617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3B321-82A7-A141-87F9-A2143B317274}">
      <dsp:nvSpPr>
        <dsp:cNvPr id="0" name=""/>
        <dsp:cNvSpPr/>
      </dsp:nvSpPr>
      <dsp:spPr>
        <a:xfrm>
          <a:off x="982617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9B235-3859-4145-AC57-63205205640D}">
      <dsp:nvSpPr>
        <dsp:cNvPr id="0" name=""/>
        <dsp:cNvSpPr/>
      </dsp:nvSpPr>
      <dsp:spPr>
        <a:xfrm>
          <a:off x="866252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66252" y="2211525"/>
        <a:ext cx="465459" cy="148947"/>
      </dsp:txXfrm>
    </dsp:sp>
    <dsp:sp modelId="{6FDBB230-98BB-FE43-93B3-9E973D3CB6EE}">
      <dsp:nvSpPr>
        <dsp:cNvPr id="0" name=""/>
        <dsp:cNvSpPr/>
      </dsp:nvSpPr>
      <dsp:spPr>
        <a:xfrm>
          <a:off x="982617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85775-9929-6042-BE63-0F8D8038C68A}">
      <dsp:nvSpPr>
        <dsp:cNvPr id="0" name=""/>
        <dsp:cNvSpPr/>
      </dsp:nvSpPr>
      <dsp:spPr>
        <a:xfrm>
          <a:off x="982617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DE59-8ADC-A346-B399-1BF2CA3CB32A}">
      <dsp:nvSpPr>
        <dsp:cNvPr id="0" name=""/>
        <dsp:cNvSpPr/>
      </dsp:nvSpPr>
      <dsp:spPr>
        <a:xfrm>
          <a:off x="866252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66252" y="2542001"/>
        <a:ext cx="465459" cy="148947"/>
      </dsp:txXfrm>
    </dsp:sp>
    <dsp:sp modelId="{E58E2647-EF4E-D645-8C83-28F6D20F5404}">
      <dsp:nvSpPr>
        <dsp:cNvPr id="0" name=""/>
        <dsp:cNvSpPr/>
      </dsp:nvSpPr>
      <dsp:spPr>
        <a:xfrm>
          <a:off x="982617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4F415-3068-914E-A108-193A3890426B}">
      <dsp:nvSpPr>
        <dsp:cNvPr id="0" name=""/>
        <dsp:cNvSpPr/>
      </dsp:nvSpPr>
      <dsp:spPr>
        <a:xfrm>
          <a:off x="982617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55AB-0BE2-F040-B4E2-6509B2D558ED}">
      <dsp:nvSpPr>
        <dsp:cNvPr id="0" name=""/>
        <dsp:cNvSpPr/>
      </dsp:nvSpPr>
      <dsp:spPr>
        <a:xfrm>
          <a:off x="866252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66252" y="2872478"/>
        <a:ext cx="465459" cy="148947"/>
      </dsp:txXfrm>
    </dsp:sp>
    <dsp:sp modelId="{D7CDA294-5189-C244-9726-B8D73116D975}">
      <dsp:nvSpPr>
        <dsp:cNvPr id="0" name=""/>
        <dsp:cNvSpPr/>
      </dsp:nvSpPr>
      <dsp:spPr>
        <a:xfrm>
          <a:off x="982617" y="3161063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F32-340E-DA42-80B0-EE568586D143}">
      <dsp:nvSpPr>
        <dsp:cNvPr id="0" name=""/>
        <dsp:cNvSpPr/>
      </dsp:nvSpPr>
      <dsp:spPr>
        <a:xfrm>
          <a:off x="982617" y="3161063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6D96-F732-B84B-8752-4B69E2322694}">
      <dsp:nvSpPr>
        <dsp:cNvPr id="0" name=""/>
        <dsp:cNvSpPr/>
      </dsp:nvSpPr>
      <dsp:spPr>
        <a:xfrm>
          <a:off x="866252" y="320295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66252" y="3202955"/>
        <a:ext cx="465459" cy="148947"/>
      </dsp:txXfrm>
    </dsp:sp>
    <dsp:sp modelId="{0BF5C958-0C5B-E343-A9E0-CB14A96E5198}">
      <dsp:nvSpPr>
        <dsp:cNvPr id="0" name=""/>
        <dsp:cNvSpPr/>
      </dsp:nvSpPr>
      <dsp:spPr>
        <a:xfrm>
          <a:off x="982617" y="349154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6DA0F-EC29-6C4E-BF8A-ADEF1269F3CD}">
      <dsp:nvSpPr>
        <dsp:cNvPr id="0" name=""/>
        <dsp:cNvSpPr/>
      </dsp:nvSpPr>
      <dsp:spPr>
        <a:xfrm>
          <a:off x="982617" y="349154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56FA-9D0C-1549-B546-540A28D195FB}">
      <dsp:nvSpPr>
        <dsp:cNvPr id="0" name=""/>
        <dsp:cNvSpPr/>
      </dsp:nvSpPr>
      <dsp:spPr>
        <a:xfrm>
          <a:off x="866252" y="353343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66252" y="3533431"/>
        <a:ext cx="465459" cy="148947"/>
      </dsp:txXfrm>
    </dsp:sp>
    <dsp:sp modelId="{A62C42B8-FEC4-D346-9699-62FBADDEA727}">
      <dsp:nvSpPr>
        <dsp:cNvPr id="0" name=""/>
        <dsp:cNvSpPr/>
      </dsp:nvSpPr>
      <dsp:spPr>
        <a:xfrm>
          <a:off x="1243274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E2FF-8703-7E44-825E-09ACE918319B}">
      <dsp:nvSpPr>
        <dsp:cNvPr id="0" name=""/>
        <dsp:cNvSpPr/>
      </dsp:nvSpPr>
      <dsp:spPr>
        <a:xfrm>
          <a:off x="1243274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3C77-FAB9-D04C-96C5-399C63B331CF}">
      <dsp:nvSpPr>
        <dsp:cNvPr id="0" name=""/>
        <dsp:cNvSpPr/>
      </dsp:nvSpPr>
      <dsp:spPr>
        <a:xfrm>
          <a:off x="1126909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126909" y="1881048"/>
        <a:ext cx="465459" cy="148947"/>
      </dsp:txXfrm>
    </dsp:sp>
    <dsp:sp modelId="{BC810BE4-6C50-D64E-ABD7-690F4E192566}">
      <dsp:nvSpPr>
        <dsp:cNvPr id="0" name=""/>
        <dsp:cNvSpPr/>
      </dsp:nvSpPr>
      <dsp:spPr>
        <a:xfrm>
          <a:off x="1545823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A23A-E0C4-844C-BE43-1A180A573DEB}">
      <dsp:nvSpPr>
        <dsp:cNvPr id="0" name=""/>
        <dsp:cNvSpPr/>
      </dsp:nvSpPr>
      <dsp:spPr>
        <a:xfrm>
          <a:off x="1545823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D70B-591C-D64A-AE2D-308B6F82B57E}">
      <dsp:nvSpPr>
        <dsp:cNvPr id="0" name=""/>
        <dsp:cNvSpPr/>
      </dsp:nvSpPr>
      <dsp:spPr>
        <a:xfrm>
          <a:off x="1429458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429458" y="2211525"/>
        <a:ext cx="465459" cy="148947"/>
      </dsp:txXfrm>
    </dsp:sp>
    <dsp:sp modelId="{D1CDE65C-5A55-D14D-B2D0-D3BA23CF1D4D}">
      <dsp:nvSpPr>
        <dsp:cNvPr id="0" name=""/>
        <dsp:cNvSpPr/>
      </dsp:nvSpPr>
      <dsp:spPr>
        <a:xfrm>
          <a:off x="1545823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57CE-7C7E-4F4D-A073-81720EA5C612}">
      <dsp:nvSpPr>
        <dsp:cNvPr id="0" name=""/>
        <dsp:cNvSpPr/>
      </dsp:nvSpPr>
      <dsp:spPr>
        <a:xfrm>
          <a:off x="1545823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D8B97-0DAE-7A45-81E2-CD717763FE1D}">
      <dsp:nvSpPr>
        <dsp:cNvPr id="0" name=""/>
        <dsp:cNvSpPr/>
      </dsp:nvSpPr>
      <dsp:spPr>
        <a:xfrm>
          <a:off x="1429458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429458" y="2542001"/>
        <a:ext cx="465459" cy="148947"/>
      </dsp:txXfrm>
    </dsp:sp>
    <dsp:sp modelId="{4CF35BBB-3B1E-574C-858C-7592B41A9309}">
      <dsp:nvSpPr>
        <dsp:cNvPr id="0" name=""/>
        <dsp:cNvSpPr/>
      </dsp:nvSpPr>
      <dsp:spPr>
        <a:xfrm>
          <a:off x="3094641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DEA2-52AE-294D-A353-D0980CBA03E4}">
      <dsp:nvSpPr>
        <dsp:cNvPr id="0" name=""/>
        <dsp:cNvSpPr/>
      </dsp:nvSpPr>
      <dsp:spPr>
        <a:xfrm>
          <a:off x="3094641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8AEB9-BE03-7647-87CF-D0EECC4A5A5A}">
      <dsp:nvSpPr>
        <dsp:cNvPr id="0" name=""/>
        <dsp:cNvSpPr/>
      </dsp:nvSpPr>
      <dsp:spPr>
        <a:xfrm>
          <a:off x="2978276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978276" y="1550572"/>
        <a:ext cx="465459" cy="148947"/>
      </dsp:txXfrm>
    </dsp:sp>
    <dsp:sp modelId="{3A43D927-9D18-DD41-8BEC-53630B08D40B}">
      <dsp:nvSpPr>
        <dsp:cNvPr id="0" name=""/>
        <dsp:cNvSpPr/>
      </dsp:nvSpPr>
      <dsp:spPr>
        <a:xfrm>
          <a:off x="2390633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E574-9612-A842-AAC6-DFA3EAFD7063}">
      <dsp:nvSpPr>
        <dsp:cNvPr id="0" name=""/>
        <dsp:cNvSpPr/>
      </dsp:nvSpPr>
      <dsp:spPr>
        <a:xfrm>
          <a:off x="2390633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27C89-2B98-1C4F-BF77-35F3E5FCE968}">
      <dsp:nvSpPr>
        <dsp:cNvPr id="0" name=""/>
        <dsp:cNvSpPr/>
      </dsp:nvSpPr>
      <dsp:spPr>
        <a:xfrm>
          <a:off x="2274268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274268" y="1881048"/>
        <a:ext cx="465459" cy="148947"/>
      </dsp:txXfrm>
    </dsp:sp>
    <dsp:sp modelId="{AF7D0427-DB68-DA4F-A936-1CDD77456758}">
      <dsp:nvSpPr>
        <dsp:cNvPr id="0" name=""/>
        <dsp:cNvSpPr/>
      </dsp:nvSpPr>
      <dsp:spPr>
        <a:xfrm>
          <a:off x="2109030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0FD80-3789-3B46-B8A8-56D4186205B6}">
      <dsp:nvSpPr>
        <dsp:cNvPr id="0" name=""/>
        <dsp:cNvSpPr/>
      </dsp:nvSpPr>
      <dsp:spPr>
        <a:xfrm>
          <a:off x="2109030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8D12-1B3B-A946-86FE-08FDB3AE407E}">
      <dsp:nvSpPr>
        <dsp:cNvPr id="0" name=""/>
        <dsp:cNvSpPr/>
      </dsp:nvSpPr>
      <dsp:spPr>
        <a:xfrm>
          <a:off x="1992665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992665" y="2211525"/>
        <a:ext cx="465459" cy="148947"/>
      </dsp:txXfrm>
    </dsp:sp>
    <dsp:sp modelId="{A30E5055-3407-CD43-95CB-6305A72CFEC3}">
      <dsp:nvSpPr>
        <dsp:cNvPr id="0" name=""/>
        <dsp:cNvSpPr/>
      </dsp:nvSpPr>
      <dsp:spPr>
        <a:xfrm>
          <a:off x="2411579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CB499-5B7F-BB4E-BBD3-0CB591118CC8}">
      <dsp:nvSpPr>
        <dsp:cNvPr id="0" name=""/>
        <dsp:cNvSpPr/>
      </dsp:nvSpPr>
      <dsp:spPr>
        <a:xfrm>
          <a:off x="2411579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DE9B5-30B0-6347-8D80-0594B731E6AC}">
      <dsp:nvSpPr>
        <dsp:cNvPr id="0" name=""/>
        <dsp:cNvSpPr/>
      </dsp:nvSpPr>
      <dsp:spPr>
        <a:xfrm>
          <a:off x="2295214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295214" y="2542001"/>
        <a:ext cx="465459" cy="148947"/>
      </dsp:txXfrm>
    </dsp:sp>
    <dsp:sp modelId="{29086582-5855-BD44-BF7D-777A08804C1D}">
      <dsp:nvSpPr>
        <dsp:cNvPr id="0" name=""/>
        <dsp:cNvSpPr/>
      </dsp:nvSpPr>
      <dsp:spPr>
        <a:xfrm>
          <a:off x="2411579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0E56E-30CE-6E4C-9E68-BA5343414786}">
      <dsp:nvSpPr>
        <dsp:cNvPr id="0" name=""/>
        <dsp:cNvSpPr/>
      </dsp:nvSpPr>
      <dsp:spPr>
        <a:xfrm>
          <a:off x="2411579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FA43-69AC-4E49-A887-B6921BEB1C4A}">
      <dsp:nvSpPr>
        <dsp:cNvPr id="0" name=""/>
        <dsp:cNvSpPr/>
      </dsp:nvSpPr>
      <dsp:spPr>
        <a:xfrm>
          <a:off x="2295214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295214" y="2872478"/>
        <a:ext cx="465459" cy="148947"/>
      </dsp:txXfrm>
    </dsp:sp>
    <dsp:sp modelId="{F4F2430D-9667-D346-A194-AB15639A46D9}">
      <dsp:nvSpPr>
        <dsp:cNvPr id="0" name=""/>
        <dsp:cNvSpPr/>
      </dsp:nvSpPr>
      <dsp:spPr>
        <a:xfrm>
          <a:off x="2411579" y="3161063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2609-1F3C-864F-A3FE-43B5415B01A1}">
      <dsp:nvSpPr>
        <dsp:cNvPr id="0" name=""/>
        <dsp:cNvSpPr/>
      </dsp:nvSpPr>
      <dsp:spPr>
        <a:xfrm>
          <a:off x="2411579" y="3161063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B5526-DF90-714E-821C-8B2B73311DA0}">
      <dsp:nvSpPr>
        <dsp:cNvPr id="0" name=""/>
        <dsp:cNvSpPr/>
      </dsp:nvSpPr>
      <dsp:spPr>
        <a:xfrm>
          <a:off x="2295214" y="320295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295214" y="3202955"/>
        <a:ext cx="465459" cy="148947"/>
      </dsp:txXfrm>
    </dsp:sp>
    <dsp:sp modelId="{2C025369-9B7C-A047-A6F3-0A08DA7ED3E4}">
      <dsp:nvSpPr>
        <dsp:cNvPr id="0" name=""/>
        <dsp:cNvSpPr/>
      </dsp:nvSpPr>
      <dsp:spPr>
        <a:xfrm>
          <a:off x="2411579" y="349154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AB38-F1BA-C049-A53C-E9238F75B6B8}">
      <dsp:nvSpPr>
        <dsp:cNvPr id="0" name=""/>
        <dsp:cNvSpPr/>
      </dsp:nvSpPr>
      <dsp:spPr>
        <a:xfrm>
          <a:off x="2411579" y="349154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7F2B3-4743-D54A-9AD5-E3ADB3E6BD65}">
      <dsp:nvSpPr>
        <dsp:cNvPr id="0" name=""/>
        <dsp:cNvSpPr/>
      </dsp:nvSpPr>
      <dsp:spPr>
        <a:xfrm>
          <a:off x="2295214" y="353343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295214" y="3533431"/>
        <a:ext cx="465459" cy="148947"/>
      </dsp:txXfrm>
    </dsp:sp>
    <dsp:sp modelId="{A371ACC1-A24A-C349-A034-0BA6DFFA2664}">
      <dsp:nvSpPr>
        <dsp:cNvPr id="0" name=""/>
        <dsp:cNvSpPr/>
      </dsp:nvSpPr>
      <dsp:spPr>
        <a:xfrm>
          <a:off x="2672236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8658-C36B-694F-8F6B-02E88183A239}">
      <dsp:nvSpPr>
        <dsp:cNvPr id="0" name=""/>
        <dsp:cNvSpPr/>
      </dsp:nvSpPr>
      <dsp:spPr>
        <a:xfrm>
          <a:off x="2672236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163C-2E21-8442-8AEF-5E24C74831CC}">
      <dsp:nvSpPr>
        <dsp:cNvPr id="0" name=""/>
        <dsp:cNvSpPr/>
      </dsp:nvSpPr>
      <dsp:spPr>
        <a:xfrm>
          <a:off x="2555871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555871" y="2211525"/>
        <a:ext cx="465459" cy="148947"/>
      </dsp:txXfrm>
    </dsp:sp>
    <dsp:sp modelId="{4DCD558F-0C91-FE44-9604-E3D4A5787D67}">
      <dsp:nvSpPr>
        <dsp:cNvPr id="0" name=""/>
        <dsp:cNvSpPr/>
      </dsp:nvSpPr>
      <dsp:spPr>
        <a:xfrm>
          <a:off x="2974785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54B2A-D505-AA46-825D-CCB245D9A6E3}">
      <dsp:nvSpPr>
        <dsp:cNvPr id="0" name=""/>
        <dsp:cNvSpPr/>
      </dsp:nvSpPr>
      <dsp:spPr>
        <a:xfrm>
          <a:off x="2974785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3A0F-8676-854D-9EB2-C761FAB3F863}">
      <dsp:nvSpPr>
        <dsp:cNvPr id="0" name=""/>
        <dsp:cNvSpPr/>
      </dsp:nvSpPr>
      <dsp:spPr>
        <a:xfrm>
          <a:off x="2858420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858420" y="2542001"/>
        <a:ext cx="465459" cy="148947"/>
      </dsp:txXfrm>
    </dsp:sp>
    <dsp:sp modelId="{24FE2A5C-2C48-B445-8678-09F214DECEFD}">
      <dsp:nvSpPr>
        <dsp:cNvPr id="0" name=""/>
        <dsp:cNvSpPr/>
      </dsp:nvSpPr>
      <dsp:spPr>
        <a:xfrm>
          <a:off x="3235443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CCB2-9830-DA46-9B2B-26353959439B}">
      <dsp:nvSpPr>
        <dsp:cNvPr id="0" name=""/>
        <dsp:cNvSpPr/>
      </dsp:nvSpPr>
      <dsp:spPr>
        <a:xfrm>
          <a:off x="3235443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AE07C-C42D-8843-9A37-850AAE14854D}">
      <dsp:nvSpPr>
        <dsp:cNvPr id="0" name=""/>
        <dsp:cNvSpPr/>
      </dsp:nvSpPr>
      <dsp:spPr>
        <a:xfrm>
          <a:off x="3119078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3119078" y="1881048"/>
        <a:ext cx="465459" cy="148947"/>
      </dsp:txXfrm>
    </dsp:sp>
    <dsp:sp modelId="{C022E459-0C57-D940-8CD7-7B694470449D}">
      <dsp:nvSpPr>
        <dsp:cNvPr id="0" name=""/>
        <dsp:cNvSpPr/>
      </dsp:nvSpPr>
      <dsp:spPr>
        <a:xfrm>
          <a:off x="3537992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A00B-98CC-E04F-B371-6A732EC3BCD0}">
      <dsp:nvSpPr>
        <dsp:cNvPr id="0" name=""/>
        <dsp:cNvSpPr/>
      </dsp:nvSpPr>
      <dsp:spPr>
        <a:xfrm>
          <a:off x="3537992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5879-4FE5-454D-AD82-37DF6702D6BB}">
      <dsp:nvSpPr>
        <dsp:cNvPr id="0" name=""/>
        <dsp:cNvSpPr/>
      </dsp:nvSpPr>
      <dsp:spPr>
        <a:xfrm>
          <a:off x="3421627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421627" y="2211525"/>
        <a:ext cx="465459" cy="148947"/>
      </dsp:txXfrm>
    </dsp:sp>
    <dsp:sp modelId="{08B30124-C065-2D44-8916-AE7B9B10CA79}">
      <dsp:nvSpPr>
        <dsp:cNvPr id="0" name=""/>
        <dsp:cNvSpPr/>
      </dsp:nvSpPr>
      <dsp:spPr>
        <a:xfrm>
          <a:off x="3537992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C8F29-0852-9243-B344-1B8692FF94F4}">
      <dsp:nvSpPr>
        <dsp:cNvPr id="0" name=""/>
        <dsp:cNvSpPr/>
      </dsp:nvSpPr>
      <dsp:spPr>
        <a:xfrm>
          <a:off x="3537992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31440-752A-3445-A38D-20E885BFC50E}">
      <dsp:nvSpPr>
        <dsp:cNvPr id="0" name=""/>
        <dsp:cNvSpPr/>
      </dsp:nvSpPr>
      <dsp:spPr>
        <a:xfrm>
          <a:off x="3421627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421627" y="2542001"/>
        <a:ext cx="465459" cy="148947"/>
      </dsp:txXfrm>
    </dsp:sp>
    <dsp:sp modelId="{6C75B195-AB74-B44A-896A-ACF508BBBEFE}">
      <dsp:nvSpPr>
        <dsp:cNvPr id="0" name=""/>
        <dsp:cNvSpPr/>
      </dsp:nvSpPr>
      <dsp:spPr>
        <a:xfrm>
          <a:off x="3537992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9F2B1-8E92-AF40-B268-92EEDDDD99CE}">
      <dsp:nvSpPr>
        <dsp:cNvPr id="0" name=""/>
        <dsp:cNvSpPr/>
      </dsp:nvSpPr>
      <dsp:spPr>
        <a:xfrm>
          <a:off x="3537992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A0E1F-E35A-3F41-98B9-6C22CC301386}">
      <dsp:nvSpPr>
        <dsp:cNvPr id="0" name=""/>
        <dsp:cNvSpPr/>
      </dsp:nvSpPr>
      <dsp:spPr>
        <a:xfrm>
          <a:off x="3421627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Temozolomide</a:t>
          </a:r>
          <a:endParaRPr lang="en-US" sz="500" kern="1200" dirty="0"/>
        </a:p>
      </dsp:txBody>
      <dsp:txXfrm>
        <a:off x="3421627" y="2872478"/>
        <a:ext cx="465459" cy="148947"/>
      </dsp:txXfrm>
    </dsp:sp>
    <dsp:sp modelId="{D1647483-DA66-6040-A1BE-B2EDE7C1B1D7}">
      <dsp:nvSpPr>
        <dsp:cNvPr id="0" name=""/>
        <dsp:cNvSpPr/>
      </dsp:nvSpPr>
      <dsp:spPr>
        <a:xfrm>
          <a:off x="3798649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5135-C2FE-FD42-84A1-9A7A84E4D123}">
      <dsp:nvSpPr>
        <dsp:cNvPr id="0" name=""/>
        <dsp:cNvSpPr/>
      </dsp:nvSpPr>
      <dsp:spPr>
        <a:xfrm>
          <a:off x="3798649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B623-60E6-2545-9119-6B9877B43224}">
      <dsp:nvSpPr>
        <dsp:cNvPr id="0" name=""/>
        <dsp:cNvSpPr/>
      </dsp:nvSpPr>
      <dsp:spPr>
        <a:xfrm>
          <a:off x="3682285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 </a:t>
          </a:r>
          <a:r>
            <a:rPr lang="en-US" sz="500" b="0" kern="1200" dirty="0" smtClean="0">
              <a:solidFill>
                <a:schemeClr val="tx1"/>
              </a:solidFill>
            </a:rPr>
            <a:t>Platinum Compounds</a:t>
          </a:r>
          <a:endParaRPr lang="en-US" sz="500" kern="1200" dirty="0"/>
        </a:p>
      </dsp:txBody>
      <dsp:txXfrm>
        <a:off x="3682285" y="1881048"/>
        <a:ext cx="465459" cy="148947"/>
      </dsp:txXfrm>
    </dsp:sp>
    <dsp:sp modelId="{5CF18CE2-0745-0A4E-A195-52C387C4E1AB}">
      <dsp:nvSpPr>
        <dsp:cNvPr id="0" name=""/>
        <dsp:cNvSpPr/>
      </dsp:nvSpPr>
      <dsp:spPr>
        <a:xfrm>
          <a:off x="4101198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ED48F-BFAA-C645-8744-A5C940FDB34A}">
      <dsp:nvSpPr>
        <dsp:cNvPr id="0" name=""/>
        <dsp:cNvSpPr/>
      </dsp:nvSpPr>
      <dsp:spPr>
        <a:xfrm>
          <a:off x="4101198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DD514-A813-EF4C-8772-A7FA3A2B6B06}">
      <dsp:nvSpPr>
        <dsp:cNvPr id="0" name=""/>
        <dsp:cNvSpPr/>
      </dsp:nvSpPr>
      <dsp:spPr>
        <a:xfrm>
          <a:off x="3984833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984833" y="2211525"/>
        <a:ext cx="465459" cy="148947"/>
      </dsp:txXfrm>
    </dsp:sp>
    <dsp:sp modelId="{D3566BDC-8430-0B46-BD4A-F530B6148E27}">
      <dsp:nvSpPr>
        <dsp:cNvPr id="0" name=""/>
        <dsp:cNvSpPr/>
      </dsp:nvSpPr>
      <dsp:spPr>
        <a:xfrm>
          <a:off x="4101198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5132-491E-7F4C-BABB-762B33243692}">
      <dsp:nvSpPr>
        <dsp:cNvPr id="0" name=""/>
        <dsp:cNvSpPr/>
      </dsp:nvSpPr>
      <dsp:spPr>
        <a:xfrm>
          <a:off x="4101198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5110-1EAD-FD45-8588-E60C02F3F669}">
      <dsp:nvSpPr>
        <dsp:cNvPr id="0" name=""/>
        <dsp:cNvSpPr/>
      </dsp:nvSpPr>
      <dsp:spPr>
        <a:xfrm>
          <a:off x="3984833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984833" y="2542001"/>
        <a:ext cx="465459" cy="148947"/>
      </dsp:txXfrm>
    </dsp:sp>
    <dsp:sp modelId="{B957A163-FFF5-C349-A82E-213CC079D8C5}">
      <dsp:nvSpPr>
        <dsp:cNvPr id="0" name=""/>
        <dsp:cNvSpPr/>
      </dsp:nvSpPr>
      <dsp:spPr>
        <a:xfrm>
          <a:off x="4101198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1E4E-0541-D64C-99FD-79456214F551}">
      <dsp:nvSpPr>
        <dsp:cNvPr id="0" name=""/>
        <dsp:cNvSpPr/>
      </dsp:nvSpPr>
      <dsp:spPr>
        <a:xfrm>
          <a:off x="4101198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1C02-B106-0D45-9484-527CF4F3CEBE}">
      <dsp:nvSpPr>
        <dsp:cNvPr id="0" name=""/>
        <dsp:cNvSpPr/>
      </dsp:nvSpPr>
      <dsp:spPr>
        <a:xfrm>
          <a:off x="3984833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984833" y="2872478"/>
        <a:ext cx="465459" cy="148947"/>
      </dsp:txXfrm>
    </dsp:sp>
    <dsp:sp modelId="{CCCCD136-7566-6245-B333-ACE89FFDD8B8}">
      <dsp:nvSpPr>
        <dsp:cNvPr id="0" name=""/>
        <dsp:cNvSpPr/>
      </dsp:nvSpPr>
      <dsp:spPr>
        <a:xfrm>
          <a:off x="4643459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95C0-BED8-294A-A68A-6753F9A0962C}">
      <dsp:nvSpPr>
        <dsp:cNvPr id="0" name=""/>
        <dsp:cNvSpPr/>
      </dsp:nvSpPr>
      <dsp:spPr>
        <a:xfrm>
          <a:off x="4643459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BEA5-9B56-4D48-B76D-590357FF3C0D}">
      <dsp:nvSpPr>
        <dsp:cNvPr id="0" name=""/>
        <dsp:cNvSpPr/>
      </dsp:nvSpPr>
      <dsp:spPr>
        <a:xfrm>
          <a:off x="4527094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527094" y="1550572"/>
        <a:ext cx="465459" cy="148947"/>
      </dsp:txXfrm>
    </dsp:sp>
    <dsp:sp modelId="{BDF23AB5-FC4C-3846-9CFA-42F3742F3793}">
      <dsp:nvSpPr>
        <dsp:cNvPr id="0" name=""/>
        <dsp:cNvSpPr/>
      </dsp:nvSpPr>
      <dsp:spPr>
        <a:xfrm>
          <a:off x="4361856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B32CC-03CB-E648-9D2B-F17841151064}">
      <dsp:nvSpPr>
        <dsp:cNvPr id="0" name=""/>
        <dsp:cNvSpPr/>
      </dsp:nvSpPr>
      <dsp:spPr>
        <a:xfrm>
          <a:off x="4361856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5891-86E7-6244-AD97-E471C83071B9}">
      <dsp:nvSpPr>
        <dsp:cNvPr id="0" name=""/>
        <dsp:cNvSpPr/>
      </dsp:nvSpPr>
      <dsp:spPr>
        <a:xfrm>
          <a:off x="4245491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4245491" y="1881048"/>
        <a:ext cx="465459" cy="148947"/>
      </dsp:txXfrm>
    </dsp:sp>
    <dsp:sp modelId="{27E586FD-1FF5-894E-819A-A85C314C30E5}">
      <dsp:nvSpPr>
        <dsp:cNvPr id="0" name=""/>
        <dsp:cNvSpPr/>
      </dsp:nvSpPr>
      <dsp:spPr>
        <a:xfrm>
          <a:off x="4664405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9A79-D1D7-2348-9165-9E85D67384EA}">
      <dsp:nvSpPr>
        <dsp:cNvPr id="0" name=""/>
        <dsp:cNvSpPr/>
      </dsp:nvSpPr>
      <dsp:spPr>
        <a:xfrm>
          <a:off x="4664405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3E6D8-4715-8B41-B458-9B3902DA0C66}">
      <dsp:nvSpPr>
        <dsp:cNvPr id="0" name=""/>
        <dsp:cNvSpPr/>
      </dsp:nvSpPr>
      <dsp:spPr>
        <a:xfrm>
          <a:off x="4548040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548040" y="2211525"/>
        <a:ext cx="465459" cy="148947"/>
      </dsp:txXfrm>
    </dsp:sp>
    <dsp:sp modelId="{0A4EF578-4D71-4D4C-977F-1164045CBA45}">
      <dsp:nvSpPr>
        <dsp:cNvPr id="0" name=""/>
        <dsp:cNvSpPr/>
      </dsp:nvSpPr>
      <dsp:spPr>
        <a:xfrm>
          <a:off x="4664405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ECD4-5AF6-CB46-B8D6-0D17C31D6FA3}">
      <dsp:nvSpPr>
        <dsp:cNvPr id="0" name=""/>
        <dsp:cNvSpPr/>
      </dsp:nvSpPr>
      <dsp:spPr>
        <a:xfrm>
          <a:off x="4664405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6868-F877-3846-AEAD-722FB9F5A5D2}">
      <dsp:nvSpPr>
        <dsp:cNvPr id="0" name=""/>
        <dsp:cNvSpPr/>
      </dsp:nvSpPr>
      <dsp:spPr>
        <a:xfrm>
          <a:off x="4548040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548040" y="2542001"/>
        <a:ext cx="465459" cy="148947"/>
      </dsp:txXfrm>
    </dsp:sp>
    <dsp:sp modelId="{0730ABEC-84EC-E041-9517-656012F3FFBD}">
      <dsp:nvSpPr>
        <dsp:cNvPr id="0" name=""/>
        <dsp:cNvSpPr/>
      </dsp:nvSpPr>
      <dsp:spPr>
        <a:xfrm>
          <a:off x="4664405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8996F-E1F9-0044-B87A-1701F80512C1}">
      <dsp:nvSpPr>
        <dsp:cNvPr id="0" name=""/>
        <dsp:cNvSpPr/>
      </dsp:nvSpPr>
      <dsp:spPr>
        <a:xfrm>
          <a:off x="4664405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8AD1-51AA-BF4D-9795-F0CFD1FF1C65}">
      <dsp:nvSpPr>
        <dsp:cNvPr id="0" name=""/>
        <dsp:cNvSpPr/>
      </dsp:nvSpPr>
      <dsp:spPr>
        <a:xfrm>
          <a:off x="4548040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548040" y="2872478"/>
        <a:ext cx="465459" cy="148947"/>
      </dsp:txXfrm>
    </dsp:sp>
    <dsp:sp modelId="{E8CEC51E-0A39-2246-97E0-1FFB70E08CC9}">
      <dsp:nvSpPr>
        <dsp:cNvPr id="0" name=""/>
        <dsp:cNvSpPr/>
      </dsp:nvSpPr>
      <dsp:spPr>
        <a:xfrm>
          <a:off x="4925063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FC5C0-385C-5D4A-9B65-D4FE8A0A977E}">
      <dsp:nvSpPr>
        <dsp:cNvPr id="0" name=""/>
        <dsp:cNvSpPr/>
      </dsp:nvSpPr>
      <dsp:spPr>
        <a:xfrm>
          <a:off x="4925063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A6FD-5434-D147-A7FB-CC2DF61670BC}">
      <dsp:nvSpPr>
        <dsp:cNvPr id="0" name=""/>
        <dsp:cNvSpPr/>
      </dsp:nvSpPr>
      <dsp:spPr>
        <a:xfrm>
          <a:off x="4808698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808698" y="1881048"/>
        <a:ext cx="465459" cy="148947"/>
      </dsp:txXfrm>
    </dsp:sp>
    <dsp:sp modelId="{5D7D4A10-B72A-554A-A231-E56944684F8B}">
      <dsp:nvSpPr>
        <dsp:cNvPr id="0" name=""/>
        <dsp:cNvSpPr/>
      </dsp:nvSpPr>
      <dsp:spPr>
        <a:xfrm>
          <a:off x="5227612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669DE-B56D-F44B-858B-92A6203522FB}">
      <dsp:nvSpPr>
        <dsp:cNvPr id="0" name=""/>
        <dsp:cNvSpPr/>
      </dsp:nvSpPr>
      <dsp:spPr>
        <a:xfrm>
          <a:off x="5227612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74A9-2D9E-CF4D-BB7F-0438CF153ED2}">
      <dsp:nvSpPr>
        <dsp:cNvPr id="0" name=""/>
        <dsp:cNvSpPr/>
      </dsp:nvSpPr>
      <dsp:spPr>
        <a:xfrm>
          <a:off x="5111247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Paclitaxel</a:t>
          </a:r>
          <a:endParaRPr lang="en-US" sz="500" kern="1200" dirty="0"/>
        </a:p>
      </dsp:txBody>
      <dsp:txXfrm>
        <a:off x="5111247" y="2211525"/>
        <a:ext cx="465459" cy="148947"/>
      </dsp:txXfrm>
    </dsp:sp>
    <dsp:sp modelId="{27742194-859A-734C-A7AD-D8FDDF4D20B3}">
      <dsp:nvSpPr>
        <dsp:cNvPr id="0" name=""/>
        <dsp:cNvSpPr/>
      </dsp:nvSpPr>
      <dsp:spPr>
        <a:xfrm>
          <a:off x="5227612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FC10D-2DF2-D344-9AEF-5EA4CC7BDB5D}">
      <dsp:nvSpPr>
        <dsp:cNvPr id="0" name=""/>
        <dsp:cNvSpPr/>
      </dsp:nvSpPr>
      <dsp:spPr>
        <a:xfrm>
          <a:off x="5227612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F902-C58F-D54B-9B5E-67430205D6BA}">
      <dsp:nvSpPr>
        <dsp:cNvPr id="0" name=""/>
        <dsp:cNvSpPr/>
      </dsp:nvSpPr>
      <dsp:spPr>
        <a:xfrm>
          <a:off x="5111247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5111247" y="2542001"/>
        <a:ext cx="465459" cy="148947"/>
      </dsp:txXfrm>
    </dsp:sp>
    <dsp:sp modelId="{FD55367F-3DBF-8740-AF05-026ECCEB0D1E}">
      <dsp:nvSpPr>
        <dsp:cNvPr id="0" name=""/>
        <dsp:cNvSpPr/>
      </dsp:nvSpPr>
      <dsp:spPr>
        <a:xfrm>
          <a:off x="5769872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3E4A2-13D3-7547-B4FB-354D8B7A43D2}">
      <dsp:nvSpPr>
        <dsp:cNvPr id="0" name=""/>
        <dsp:cNvSpPr/>
      </dsp:nvSpPr>
      <dsp:spPr>
        <a:xfrm>
          <a:off x="5769872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88384-5AC8-CF41-BFE8-14DDD20576E5}">
      <dsp:nvSpPr>
        <dsp:cNvPr id="0" name=""/>
        <dsp:cNvSpPr/>
      </dsp:nvSpPr>
      <dsp:spPr>
        <a:xfrm>
          <a:off x="5653507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653507" y="1550572"/>
        <a:ext cx="465459" cy="148947"/>
      </dsp:txXfrm>
    </dsp:sp>
    <dsp:sp modelId="{FCB1547A-3100-9647-BFF7-45F141993218}">
      <dsp:nvSpPr>
        <dsp:cNvPr id="0" name=""/>
        <dsp:cNvSpPr/>
      </dsp:nvSpPr>
      <dsp:spPr>
        <a:xfrm>
          <a:off x="5488269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A668A-1A26-5444-A125-6BBD84BFCEF1}">
      <dsp:nvSpPr>
        <dsp:cNvPr id="0" name=""/>
        <dsp:cNvSpPr/>
      </dsp:nvSpPr>
      <dsp:spPr>
        <a:xfrm>
          <a:off x="5488269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CAD45-99B6-2844-86AB-F189A459E97B}">
      <dsp:nvSpPr>
        <dsp:cNvPr id="0" name=""/>
        <dsp:cNvSpPr/>
      </dsp:nvSpPr>
      <dsp:spPr>
        <a:xfrm>
          <a:off x="5371904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371904" y="1881048"/>
        <a:ext cx="465459" cy="148947"/>
      </dsp:txXfrm>
    </dsp:sp>
    <dsp:sp modelId="{EB81620C-CE0A-B74C-B908-4CADB503FA61}">
      <dsp:nvSpPr>
        <dsp:cNvPr id="0" name=""/>
        <dsp:cNvSpPr/>
      </dsp:nvSpPr>
      <dsp:spPr>
        <a:xfrm>
          <a:off x="5790818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EB7D6-509A-924A-9D8E-57224C6C8A35}">
      <dsp:nvSpPr>
        <dsp:cNvPr id="0" name=""/>
        <dsp:cNvSpPr/>
      </dsp:nvSpPr>
      <dsp:spPr>
        <a:xfrm>
          <a:off x="5790818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AD6-CDA1-C842-8A32-CA84DD077E37}">
      <dsp:nvSpPr>
        <dsp:cNvPr id="0" name=""/>
        <dsp:cNvSpPr/>
      </dsp:nvSpPr>
      <dsp:spPr>
        <a:xfrm>
          <a:off x="5674453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674453" y="2211525"/>
        <a:ext cx="465459" cy="148947"/>
      </dsp:txXfrm>
    </dsp:sp>
    <dsp:sp modelId="{718C19C9-AB8E-904A-973E-E0C60F45F908}">
      <dsp:nvSpPr>
        <dsp:cNvPr id="0" name=""/>
        <dsp:cNvSpPr/>
      </dsp:nvSpPr>
      <dsp:spPr>
        <a:xfrm>
          <a:off x="5790818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C9BA-0452-5F4A-A42E-9AB59D85C0D6}">
      <dsp:nvSpPr>
        <dsp:cNvPr id="0" name=""/>
        <dsp:cNvSpPr/>
      </dsp:nvSpPr>
      <dsp:spPr>
        <a:xfrm>
          <a:off x="5790818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860F-DDC3-CA4F-B2C8-EE6346A69327}">
      <dsp:nvSpPr>
        <dsp:cNvPr id="0" name=""/>
        <dsp:cNvSpPr/>
      </dsp:nvSpPr>
      <dsp:spPr>
        <a:xfrm>
          <a:off x="5674453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674453" y="2542001"/>
        <a:ext cx="465459" cy="148947"/>
      </dsp:txXfrm>
    </dsp:sp>
    <dsp:sp modelId="{3677657B-0585-A244-8737-C7E240D593F0}">
      <dsp:nvSpPr>
        <dsp:cNvPr id="0" name=""/>
        <dsp:cNvSpPr/>
      </dsp:nvSpPr>
      <dsp:spPr>
        <a:xfrm>
          <a:off x="6051476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9C46E-2BE2-0B4A-B025-650067334AF3}">
      <dsp:nvSpPr>
        <dsp:cNvPr id="0" name=""/>
        <dsp:cNvSpPr/>
      </dsp:nvSpPr>
      <dsp:spPr>
        <a:xfrm>
          <a:off x="6051476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EF9AF-9CD8-3344-B44C-6585F0EFD8B7}">
      <dsp:nvSpPr>
        <dsp:cNvPr id="0" name=""/>
        <dsp:cNvSpPr/>
      </dsp:nvSpPr>
      <dsp:spPr>
        <a:xfrm>
          <a:off x="5935111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935111" y="1881048"/>
        <a:ext cx="465459" cy="148947"/>
      </dsp:txXfrm>
    </dsp:sp>
    <dsp:sp modelId="{D50F7E94-C832-2042-94E1-4287DB3879E0}">
      <dsp:nvSpPr>
        <dsp:cNvPr id="0" name=""/>
        <dsp:cNvSpPr/>
      </dsp:nvSpPr>
      <dsp:spPr>
        <a:xfrm>
          <a:off x="6354025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3107F-A2B1-6E4C-8221-7F16AEA67377}">
      <dsp:nvSpPr>
        <dsp:cNvPr id="0" name=""/>
        <dsp:cNvSpPr/>
      </dsp:nvSpPr>
      <dsp:spPr>
        <a:xfrm>
          <a:off x="6354025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72CD-A9D3-1B4F-AFCB-7A7A1A76D555}">
      <dsp:nvSpPr>
        <dsp:cNvPr id="0" name=""/>
        <dsp:cNvSpPr/>
      </dsp:nvSpPr>
      <dsp:spPr>
        <a:xfrm>
          <a:off x="6237660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6237660" y="2211525"/>
        <a:ext cx="465459" cy="148947"/>
      </dsp:txXfrm>
    </dsp:sp>
    <dsp:sp modelId="{2D5ED6E0-0A61-6F48-8D8F-199309ECB212}">
      <dsp:nvSpPr>
        <dsp:cNvPr id="0" name=""/>
        <dsp:cNvSpPr/>
      </dsp:nvSpPr>
      <dsp:spPr>
        <a:xfrm>
          <a:off x="6614682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9D72-CFD0-7244-904F-F3AE83426201}">
      <dsp:nvSpPr>
        <dsp:cNvPr id="0" name=""/>
        <dsp:cNvSpPr/>
      </dsp:nvSpPr>
      <dsp:spPr>
        <a:xfrm>
          <a:off x="6614682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E55F0-8E9C-ED4B-829C-A06C2EC3C49F}">
      <dsp:nvSpPr>
        <dsp:cNvPr id="0" name=""/>
        <dsp:cNvSpPr/>
      </dsp:nvSpPr>
      <dsp:spPr>
        <a:xfrm>
          <a:off x="6498317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498317" y="1550572"/>
        <a:ext cx="465459" cy="148947"/>
      </dsp:txXfrm>
    </dsp:sp>
    <dsp:sp modelId="{1CF70257-C54F-1B4C-A669-3217ECDEFB41}">
      <dsp:nvSpPr>
        <dsp:cNvPr id="0" name=""/>
        <dsp:cNvSpPr/>
      </dsp:nvSpPr>
      <dsp:spPr>
        <a:xfrm>
          <a:off x="6917231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E0C1-9865-EB40-A43D-95EFEAC27483}">
      <dsp:nvSpPr>
        <dsp:cNvPr id="0" name=""/>
        <dsp:cNvSpPr/>
      </dsp:nvSpPr>
      <dsp:spPr>
        <a:xfrm>
          <a:off x="6917231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788BF-4EAA-3B4C-94C8-B316353A1804}">
      <dsp:nvSpPr>
        <dsp:cNvPr id="0" name=""/>
        <dsp:cNvSpPr/>
      </dsp:nvSpPr>
      <dsp:spPr>
        <a:xfrm>
          <a:off x="6800866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Doxorubicin</a:t>
          </a:r>
        </a:p>
      </dsp:txBody>
      <dsp:txXfrm>
        <a:off x="6800866" y="1881048"/>
        <a:ext cx="465459" cy="148947"/>
      </dsp:txXfrm>
    </dsp:sp>
    <dsp:sp modelId="{1CAA577A-0D83-F749-9516-2CC59D7762CF}">
      <dsp:nvSpPr>
        <dsp:cNvPr id="0" name=""/>
        <dsp:cNvSpPr/>
      </dsp:nvSpPr>
      <dsp:spPr>
        <a:xfrm>
          <a:off x="6917231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ABA5A-9AC6-9D4B-8A3B-8D9FB1CAF2FE}">
      <dsp:nvSpPr>
        <dsp:cNvPr id="0" name=""/>
        <dsp:cNvSpPr/>
      </dsp:nvSpPr>
      <dsp:spPr>
        <a:xfrm>
          <a:off x="6917231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3DA13-EBD7-2D4B-9AD9-C1B05B2CAFB3}">
      <dsp:nvSpPr>
        <dsp:cNvPr id="0" name=""/>
        <dsp:cNvSpPr/>
      </dsp:nvSpPr>
      <dsp:spPr>
        <a:xfrm>
          <a:off x="6800866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800866" y="2211525"/>
        <a:ext cx="465459" cy="148947"/>
      </dsp:txXfrm>
    </dsp:sp>
    <dsp:sp modelId="{4014B68C-2669-3040-BF62-D7B917C56950}">
      <dsp:nvSpPr>
        <dsp:cNvPr id="0" name=""/>
        <dsp:cNvSpPr/>
      </dsp:nvSpPr>
      <dsp:spPr>
        <a:xfrm>
          <a:off x="6917231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437-3A5B-5D44-A3B8-2543AD531EB7}">
      <dsp:nvSpPr>
        <dsp:cNvPr id="0" name=""/>
        <dsp:cNvSpPr/>
      </dsp:nvSpPr>
      <dsp:spPr>
        <a:xfrm>
          <a:off x="6917231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138-07DB-AC44-84A4-B7D2D4EC26EB}">
      <dsp:nvSpPr>
        <dsp:cNvPr id="0" name=""/>
        <dsp:cNvSpPr/>
      </dsp:nvSpPr>
      <dsp:spPr>
        <a:xfrm>
          <a:off x="6800866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800866" y="2542001"/>
        <a:ext cx="465459" cy="148947"/>
      </dsp:txXfrm>
    </dsp:sp>
    <dsp:sp modelId="{D9B93F71-6460-2F48-B63F-7E2192B1FD26}">
      <dsp:nvSpPr>
        <dsp:cNvPr id="0" name=""/>
        <dsp:cNvSpPr/>
      </dsp:nvSpPr>
      <dsp:spPr>
        <a:xfrm>
          <a:off x="6917231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9856-708B-E342-BB12-18AF938E536A}">
      <dsp:nvSpPr>
        <dsp:cNvPr id="0" name=""/>
        <dsp:cNvSpPr/>
      </dsp:nvSpPr>
      <dsp:spPr>
        <a:xfrm>
          <a:off x="6917231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0848-B247-4A49-9541-65FDF96EB86E}">
      <dsp:nvSpPr>
        <dsp:cNvPr id="0" name=""/>
        <dsp:cNvSpPr/>
      </dsp:nvSpPr>
      <dsp:spPr>
        <a:xfrm>
          <a:off x="6800866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800866" y="2872478"/>
        <a:ext cx="465459" cy="148947"/>
      </dsp:txXfrm>
    </dsp:sp>
    <dsp:sp modelId="{ABEADC29-EE6D-C949-8870-2A617DC48837}">
      <dsp:nvSpPr>
        <dsp:cNvPr id="0" name=""/>
        <dsp:cNvSpPr/>
      </dsp:nvSpPr>
      <dsp:spPr>
        <a:xfrm>
          <a:off x="6917231" y="3161063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4B9A-AC2F-8549-B200-62E1B61E9282}">
      <dsp:nvSpPr>
        <dsp:cNvPr id="0" name=""/>
        <dsp:cNvSpPr/>
      </dsp:nvSpPr>
      <dsp:spPr>
        <a:xfrm>
          <a:off x="6917231" y="3161063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1C5F-F7FE-BE4D-95C6-E49F33DC2BA5}">
      <dsp:nvSpPr>
        <dsp:cNvPr id="0" name=""/>
        <dsp:cNvSpPr/>
      </dsp:nvSpPr>
      <dsp:spPr>
        <a:xfrm>
          <a:off x="6800866" y="320295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800866" y="3202955"/>
        <a:ext cx="465459" cy="148947"/>
      </dsp:txXfrm>
    </dsp:sp>
    <dsp:sp modelId="{1AD6DF71-589D-AC4F-AEC9-3B636CF6F5E9}">
      <dsp:nvSpPr>
        <dsp:cNvPr id="0" name=""/>
        <dsp:cNvSpPr/>
      </dsp:nvSpPr>
      <dsp:spPr>
        <a:xfrm>
          <a:off x="7177889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E233-03B3-DB47-BBC6-B3C46D94FA52}">
      <dsp:nvSpPr>
        <dsp:cNvPr id="0" name=""/>
        <dsp:cNvSpPr/>
      </dsp:nvSpPr>
      <dsp:spPr>
        <a:xfrm>
          <a:off x="7177889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C20CD-D97F-F44E-A3CE-5A3058DE66D3}">
      <dsp:nvSpPr>
        <dsp:cNvPr id="0" name=""/>
        <dsp:cNvSpPr/>
      </dsp:nvSpPr>
      <dsp:spPr>
        <a:xfrm>
          <a:off x="7061524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7061524" y="1550572"/>
        <a:ext cx="465459" cy="148947"/>
      </dsp:txXfrm>
    </dsp:sp>
    <dsp:sp modelId="{068861C1-8731-024A-9566-241E265FA823}">
      <dsp:nvSpPr>
        <dsp:cNvPr id="0" name=""/>
        <dsp:cNvSpPr/>
      </dsp:nvSpPr>
      <dsp:spPr>
        <a:xfrm>
          <a:off x="7480438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ABFA-7F09-D240-936E-DB10AE5F8D4F}">
      <dsp:nvSpPr>
        <dsp:cNvPr id="0" name=""/>
        <dsp:cNvSpPr/>
      </dsp:nvSpPr>
      <dsp:spPr>
        <a:xfrm>
          <a:off x="7480438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08E7E-B00C-7D47-8CF3-52893639559E}">
      <dsp:nvSpPr>
        <dsp:cNvPr id="0" name=""/>
        <dsp:cNvSpPr/>
      </dsp:nvSpPr>
      <dsp:spPr>
        <a:xfrm>
          <a:off x="7364073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7364073" y="1881048"/>
        <a:ext cx="465459" cy="148947"/>
      </dsp:txXfrm>
    </dsp:sp>
    <dsp:sp modelId="{90C988ED-6F15-F94D-8B00-528D413671C1}">
      <dsp:nvSpPr>
        <dsp:cNvPr id="0" name=""/>
        <dsp:cNvSpPr/>
      </dsp:nvSpPr>
      <dsp:spPr>
        <a:xfrm>
          <a:off x="7480438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71C33-E3CE-F942-B162-0E10779663E9}">
      <dsp:nvSpPr>
        <dsp:cNvPr id="0" name=""/>
        <dsp:cNvSpPr/>
      </dsp:nvSpPr>
      <dsp:spPr>
        <a:xfrm>
          <a:off x="7480438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2B5E-7078-DB44-AD58-A7770BAFF459}">
      <dsp:nvSpPr>
        <dsp:cNvPr id="0" name=""/>
        <dsp:cNvSpPr/>
      </dsp:nvSpPr>
      <dsp:spPr>
        <a:xfrm>
          <a:off x="7364073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7364073" y="2211525"/>
        <a:ext cx="465459" cy="148947"/>
      </dsp:txXfrm>
    </dsp:sp>
    <dsp:sp modelId="{A48CC23F-EC3E-DE4E-9D13-40F8CD323FE3}">
      <dsp:nvSpPr>
        <dsp:cNvPr id="0" name=""/>
        <dsp:cNvSpPr/>
      </dsp:nvSpPr>
      <dsp:spPr>
        <a:xfrm>
          <a:off x="9874066" y="117820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8698-FAAD-0C49-B1E4-A7A21286972B}">
      <dsp:nvSpPr>
        <dsp:cNvPr id="0" name=""/>
        <dsp:cNvSpPr/>
      </dsp:nvSpPr>
      <dsp:spPr>
        <a:xfrm>
          <a:off x="9874066" y="117820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16F8F-FC12-FF43-846E-6B16E9C0901D}">
      <dsp:nvSpPr>
        <dsp:cNvPr id="0" name=""/>
        <dsp:cNvSpPr/>
      </dsp:nvSpPr>
      <dsp:spPr>
        <a:xfrm>
          <a:off x="9757701" y="122009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757701" y="1220095"/>
        <a:ext cx="465459" cy="148947"/>
      </dsp:txXfrm>
    </dsp:sp>
    <dsp:sp modelId="{7DC1FCD9-6499-1044-9199-0F9ED08FE6A7}">
      <dsp:nvSpPr>
        <dsp:cNvPr id="0" name=""/>
        <dsp:cNvSpPr/>
      </dsp:nvSpPr>
      <dsp:spPr>
        <a:xfrm>
          <a:off x="8888454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4C2C-4F06-304E-A00E-C2FC22EEA846}">
      <dsp:nvSpPr>
        <dsp:cNvPr id="0" name=""/>
        <dsp:cNvSpPr/>
      </dsp:nvSpPr>
      <dsp:spPr>
        <a:xfrm>
          <a:off x="8888454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6F755-0C29-2B4B-82C2-E058DD9B9FDB}">
      <dsp:nvSpPr>
        <dsp:cNvPr id="0" name=""/>
        <dsp:cNvSpPr/>
      </dsp:nvSpPr>
      <dsp:spPr>
        <a:xfrm>
          <a:off x="8772089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772089" y="1550572"/>
        <a:ext cx="465459" cy="148947"/>
      </dsp:txXfrm>
    </dsp:sp>
    <dsp:sp modelId="{87D5F8BB-17AE-534B-B20E-9C417B49D227}">
      <dsp:nvSpPr>
        <dsp:cNvPr id="0" name=""/>
        <dsp:cNvSpPr/>
      </dsp:nvSpPr>
      <dsp:spPr>
        <a:xfrm>
          <a:off x="8043644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6AE6-B973-CF47-B457-999C4C9D13D6}">
      <dsp:nvSpPr>
        <dsp:cNvPr id="0" name=""/>
        <dsp:cNvSpPr/>
      </dsp:nvSpPr>
      <dsp:spPr>
        <a:xfrm>
          <a:off x="8043644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25AD3-EFD5-174E-8069-1ABB0F0F6274}">
      <dsp:nvSpPr>
        <dsp:cNvPr id="0" name=""/>
        <dsp:cNvSpPr/>
      </dsp:nvSpPr>
      <dsp:spPr>
        <a:xfrm>
          <a:off x="7927279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927279" y="1881048"/>
        <a:ext cx="465459" cy="148947"/>
      </dsp:txXfrm>
    </dsp:sp>
    <dsp:sp modelId="{4C0C72B6-726D-7144-BEC4-D74245DCB8CC}">
      <dsp:nvSpPr>
        <dsp:cNvPr id="0" name=""/>
        <dsp:cNvSpPr/>
      </dsp:nvSpPr>
      <dsp:spPr>
        <a:xfrm>
          <a:off x="8346193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E463-72F5-074B-AA54-8D84396BA0B0}">
      <dsp:nvSpPr>
        <dsp:cNvPr id="0" name=""/>
        <dsp:cNvSpPr/>
      </dsp:nvSpPr>
      <dsp:spPr>
        <a:xfrm>
          <a:off x="8346193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FDA5-A253-CA43-BA94-B8B32455107C}">
      <dsp:nvSpPr>
        <dsp:cNvPr id="0" name=""/>
        <dsp:cNvSpPr/>
      </dsp:nvSpPr>
      <dsp:spPr>
        <a:xfrm>
          <a:off x="8229828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8229828" y="2211525"/>
        <a:ext cx="465459" cy="148947"/>
      </dsp:txXfrm>
    </dsp:sp>
    <dsp:sp modelId="{FFD9B484-185A-0548-BC8C-8EB1DAB46AF0}">
      <dsp:nvSpPr>
        <dsp:cNvPr id="0" name=""/>
        <dsp:cNvSpPr/>
      </dsp:nvSpPr>
      <dsp:spPr>
        <a:xfrm>
          <a:off x="8346193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EBDC4-EFAC-7542-B598-2B53111157F9}">
      <dsp:nvSpPr>
        <dsp:cNvPr id="0" name=""/>
        <dsp:cNvSpPr/>
      </dsp:nvSpPr>
      <dsp:spPr>
        <a:xfrm>
          <a:off x="8346193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F77D-04C7-9C46-A6B7-CABA9B1C1677}">
      <dsp:nvSpPr>
        <dsp:cNvPr id="0" name=""/>
        <dsp:cNvSpPr/>
      </dsp:nvSpPr>
      <dsp:spPr>
        <a:xfrm>
          <a:off x="8229828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8229828" y="2542001"/>
        <a:ext cx="465459" cy="148947"/>
      </dsp:txXfrm>
    </dsp:sp>
    <dsp:sp modelId="{55E09124-F5AA-0B4C-8CB1-68E6748E9A02}">
      <dsp:nvSpPr>
        <dsp:cNvPr id="0" name=""/>
        <dsp:cNvSpPr/>
      </dsp:nvSpPr>
      <dsp:spPr>
        <a:xfrm>
          <a:off x="8346193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A36F-F13B-4E4A-9AAC-6D60BA5EF763}">
      <dsp:nvSpPr>
        <dsp:cNvPr id="0" name=""/>
        <dsp:cNvSpPr/>
      </dsp:nvSpPr>
      <dsp:spPr>
        <a:xfrm>
          <a:off x="8346193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5D77-927D-EC45-A3C4-4065420251B3}">
      <dsp:nvSpPr>
        <dsp:cNvPr id="0" name=""/>
        <dsp:cNvSpPr/>
      </dsp:nvSpPr>
      <dsp:spPr>
        <a:xfrm>
          <a:off x="8229828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8229828" y="2872478"/>
        <a:ext cx="465459" cy="148947"/>
      </dsp:txXfrm>
    </dsp:sp>
    <dsp:sp modelId="{10118623-FC26-AA4A-98FA-12ECC81219C9}">
      <dsp:nvSpPr>
        <dsp:cNvPr id="0" name=""/>
        <dsp:cNvSpPr/>
      </dsp:nvSpPr>
      <dsp:spPr>
        <a:xfrm>
          <a:off x="8606851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4239D-71EF-0C46-8AF6-130C0C59DA49}">
      <dsp:nvSpPr>
        <dsp:cNvPr id="0" name=""/>
        <dsp:cNvSpPr/>
      </dsp:nvSpPr>
      <dsp:spPr>
        <a:xfrm>
          <a:off x="8606851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F3E0A-77EA-6C44-A197-B051400C170E}">
      <dsp:nvSpPr>
        <dsp:cNvPr id="0" name=""/>
        <dsp:cNvSpPr/>
      </dsp:nvSpPr>
      <dsp:spPr>
        <a:xfrm>
          <a:off x="8490486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8490486" y="1881048"/>
        <a:ext cx="465459" cy="148947"/>
      </dsp:txXfrm>
    </dsp:sp>
    <dsp:sp modelId="{7CAE5B3E-2D77-9241-A013-F34D3B69F385}">
      <dsp:nvSpPr>
        <dsp:cNvPr id="0" name=""/>
        <dsp:cNvSpPr/>
      </dsp:nvSpPr>
      <dsp:spPr>
        <a:xfrm>
          <a:off x="8909400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43CA-6F77-244D-8810-8F1DD86DA979}">
      <dsp:nvSpPr>
        <dsp:cNvPr id="0" name=""/>
        <dsp:cNvSpPr/>
      </dsp:nvSpPr>
      <dsp:spPr>
        <a:xfrm>
          <a:off x="8909400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238B-A089-A84C-854C-AE3AF8ADE4E9}">
      <dsp:nvSpPr>
        <dsp:cNvPr id="0" name=""/>
        <dsp:cNvSpPr/>
      </dsp:nvSpPr>
      <dsp:spPr>
        <a:xfrm>
          <a:off x="8793035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793035" y="2211525"/>
        <a:ext cx="465459" cy="148947"/>
      </dsp:txXfrm>
    </dsp:sp>
    <dsp:sp modelId="{BAC05F47-0EFA-BC4E-808B-04AEA1BE19F0}">
      <dsp:nvSpPr>
        <dsp:cNvPr id="0" name=""/>
        <dsp:cNvSpPr/>
      </dsp:nvSpPr>
      <dsp:spPr>
        <a:xfrm>
          <a:off x="8909400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E4A0-A597-904D-8431-4FE667ADF62B}">
      <dsp:nvSpPr>
        <dsp:cNvPr id="0" name=""/>
        <dsp:cNvSpPr/>
      </dsp:nvSpPr>
      <dsp:spPr>
        <a:xfrm>
          <a:off x="8909400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5D8C-AB1B-1F41-96FE-A7FA1FB5F40E}">
      <dsp:nvSpPr>
        <dsp:cNvPr id="0" name=""/>
        <dsp:cNvSpPr/>
      </dsp:nvSpPr>
      <dsp:spPr>
        <a:xfrm>
          <a:off x="8793035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793035" y="2542001"/>
        <a:ext cx="465459" cy="148947"/>
      </dsp:txXfrm>
    </dsp:sp>
    <dsp:sp modelId="{9BA5D67F-511D-A94F-B792-2FC0EB7CE356}">
      <dsp:nvSpPr>
        <dsp:cNvPr id="0" name=""/>
        <dsp:cNvSpPr/>
      </dsp:nvSpPr>
      <dsp:spPr>
        <a:xfrm>
          <a:off x="9170057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E91D-6257-7B4F-9367-7F77912BE786}">
      <dsp:nvSpPr>
        <dsp:cNvPr id="0" name=""/>
        <dsp:cNvSpPr/>
      </dsp:nvSpPr>
      <dsp:spPr>
        <a:xfrm>
          <a:off x="9170057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66F8-1F04-0F4E-B4A4-F2CC93843383}">
      <dsp:nvSpPr>
        <dsp:cNvPr id="0" name=""/>
        <dsp:cNvSpPr/>
      </dsp:nvSpPr>
      <dsp:spPr>
        <a:xfrm>
          <a:off x="9053692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9053692" y="1881048"/>
        <a:ext cx="465459" cy="148947"/>
      </dsp:txXfrm>
    </dsp:sp>
    <dsp:sp modelId="{0D5BBFBA-4648-ED40-BEF9-C67C32F378B9}">
      <dsp:nvSpPr>
        <dsp:cNvPr id="0" name=""/>
        <dsp:cNvSpPr/>
      </dsp:nvSpPr>
      <dsp:spPr>
        <a:xfrm>
          <a:off x="9472606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7179-8742-1F48-9AC7-A4E7E3C86A7B}">
      <dsp:nvSpPr>
        <dsp:cNvPr id="0" name=""/>
        <dsp:cNvSpPr/>
      </dsp:nvSpPr>
      <dsp:spPr>
        <a:xfrm>
          <a:off x="9472606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EAB1-827B-7D44-B05E-EB9003D511E6}">
      <dsp:nvSpPr>
        <dsp:cNvPr id="0" name=""/>
        <dsp:cNvSpPr/>
      </dsp:nvSpPr>
      <dsp:spPr>
        <a:xfrm>
          <a:off x="9356241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9356241" y="2211525"/>
        <a:ext cx="465459" cy="148947"/>
      </dsp:txXfrm>
    </dsp:sp>
    <dsp:sp modelId="{8CA98188-A905-2141-A1A1-3AEFB145F18F}">
      <dsp:nvSpPr>
        <dsp:cNvPr id="0" name=""/>
        <dsp:cNvSpPr/>
      </dsp:nvSpPr>
      <dsp:spPr>
        <a:xfrm>
          <a:off x="9472606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C514F-AF72-B443-8540-2D5D1637830B}">
      <dsp:nvSpPr>
        <dsp:cNvPr id="0" name=""/>
        <dsp:cNvSpPr/>
      </dsp:nvSpPr>
      <dsp:spPr>
        <a:xfrm>
          <a:off x="9472606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45744-27CD-DF43-9F50-48817225D383}">
      <dsp:nvSpPr>
        <dsp:cNvPr id="0" name=""/>
        <dsp:cNvSpPr/>
      </dsp:nvSpPr>
      <dsp:spPr>
        <a:xfrm>
          <a:off x="9356241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9356241" y="2542001"/>
        <a:ext cx="465459" cy="148947"/>
      </dsp:txXfrm>
    </dsp:sp>
    <dsp:sp modelId="{74CE8440-9EE5-3E41-AAFB-3CF19D921FBA}">
      <dsp:nvSpPr>
        <dsp:cNvPr id="0" name=""/>
        <dsp:cNvSpPr/>
      </dsp:nvSpPr>
      <dsp:spPr>
        <a:xfrm>
          <a:off x="9733264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DBA3-43D4-374C-8EFF-5FB3FE2054A1}">
      <dsp:nvSpPr>
        <dsp:cNvPr id="0" name=""/>
        <dsp:cNvSpPr/>
      </dsp:nvSpPr>
      <dsp:spPr>
        <a:xfrm>
          <a:off x="9733264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1951-046F-9744-89CE-62B31C9F7DFB}">
      <dsp:nvSpPr>
        <dsp:cNvPr id="0" name=""/>
        <dsp:cNvSpPr/>
      </dsp:nvSpPr>
      <dsp:spPr>
        <a:xfrm>
          <a:off x="9616899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616899" y="1881048"/>
        <a:ext cx="465459" cy="148947"/>
      </dsp:txXfrm>
    </dsp:sp>
    <dsp:sp modelId="{D59B77CC-B6D8-CA40-BBD2-99C7F1EF54FA}">
      <dsp:nvSpPr>
        <dsp:cNvPr id="0" name=""/>
        <dsp:cNvSpPr/>
      </dsp:nvSpPr>
      <dsp:spPr>
        <a:xfrm>
          <a:off x="10035813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97F61-A154-F345-97AC-2557ABECEAAA}">
      <dsp:nvSpPr>
        <dsp:cNvPr id="0" name=""/>
        <dsp:cNvSpPr/>
      </dsp:nvSpPr>
      <dsp:spPr>
        <a:xfrm>
          <a:off x="10035813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03CD-EDA3-5D45-AB76-1ABD750FE134}">
      <dsp:nvSpPr>
        <dsp:cNvPr id="0" name=""/>
        <dsp:cNvSpPr/>
      </dsp:nvSpPr>
      <dsp:spPr>
        <a:xfrm>
          <a:off x="9919448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919448" y="2211525"/>
        <a:ext cx="465459" cy="148947"/>
      </dsp:txXfrm>
    </dsp:sp>
    <dsp:sp modelId="{36D108B9-D885-A94F-B3C5-DFB5056965AA}">
      <dsp:nvSpPr>
        <dsp:cNvPr id="0" name=""/>
        <dsp:cNvSpPr/>
      </dsp:nvSpPr>
      <dsp:spPr>
        <a:xfrm>
          <a:off x="10296471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1AAE3-F5B4-AF42-8A69-120951FFD913}">
      <dsp:nvSpPr>
        <dsp:cNvPr id="0" name=""/>
        <dsp:cNvSpPr/>
      </dsp:nvSpPr>
      <dsp:spPr>
        <a:xfrm>
          <a:off x="10296471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7345-A2FE-A64C-901A-2F8AE0949208}">
      <dsp:nvSpPr>
        <dsp:cNvPr id="0" name=""/>
        <dsp:cNvSpPr/>
      </dsp:nvSpPr>
      <dsp:spPr>
        <a:xfrm>
          <a:off x="10180106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10180106" y="1550572"/>
        <a:ext cx="465459" cy="148947"/>
      </dsp:txXfrm>
    </dsp:sp>
    <dsp:sp modelId="{DED53EEC-575D-4044-94AF-EFA83D010DF4}">
      <dsp:nvSpPr>
        <dsp:cNvPr id="0" name=""/>
        <dsp:cNvSpPr/>
      </dsp:nvSpPr>
      <dsp:spPr>
        <a:xfrm>
          <a:off x="10599020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0D95-4411-1B40-BFC1-309A71217E9E}">
      <dsp:nvSpPr>
        <dsp:cNvPr id="0" name=""/>
        <dsp:cNvSpPr/>
      </dsp:nvSpPr>
      <dsp:spPr>
        <a:xfrm>
          <a:off x="10599020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B38A0-008B-6B42-8E57-8B669A4DD565}">
      <dsp:nvSpPr>
        <dsp:cNvPr id="0" name=""/>
        <dsp:cNvSpPr/>
      </dsp:nvSpPr>
      <dsp:spPr>
        <a:xfrm>
          <a:off x="10482655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10482655" y="1881048"/>
        <a:ext cx="465459" cy="148947"/>
      </dsp:txXfrm>
    </dsp:sp>
    <dsp:sp modelId="{4314C6EA-7955-0144-A34F-A706B5F6E0BD}">
      <dsp:nvSpPr>
        <dsp:cNvPr id="0" name=""/>
        <dsp:cNvSpPr/>
      </dsp:nvSpPr>
      <dsp:spPr>
        <a:xfrm>
          <a:off x="10599020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4E2C3-020A-8C4B-836F-492103FF16D5}">
      <dsp:nvSpPr>
        <dsp:cNvPr id="0" name=""/>
        <dsp:cNvSpPr/>
      </dsp:nvSpPr>
      <dsp:spPr>
        <a:xfrm>
          <a:off x="10599020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1A64-7544-9140-AB17-8BE1F4342DB6}">
      <dsp:nvSpPr>
        <dsp:cNvPr id="0" name=""/>
        <dsp:cNvSpPr/>
      </dsp:nvSpPr>
      <dsp:spPr>
        <a:xfrm>
          <a:off x="10482655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10482655" y="2211525"/>
        <a:ext cx="465459" cy="148947"/>
      </dsp:txXfrm>
    </dsp:sp>
    <dsp:sp modelId="{20CBA3AC-15BB-F84A-A44A-0D737735FCD2}">
      <dsp:nvSpPr>
        <dsp:cNvPr id="0" name=""/>
        <dsp:cNvSpPr/>
      </dsp:nvSpPr>
      <dsp:spPr>
        <a:xfrm>
          <a:off x="10599020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13AE-380F-034E-BA7E-7FC80EA6FF35}">
      <dsp:nvSpPr>
        <dsp:cNvPr id="0" name=""/>
        <dsp:cNvSpPr/>
      </dsp:nvSpPr>
      <dsp:spPr>
        <a:xfrm>
          <a:off x="10599020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39C7-6C1E-B840-AEDA-C1499638766B}">
      <dsp:nvSpPr>
        <dsp:cNvPr id="0" name=""/>
        <dsp:cNvSpPr/>
      </dsp:nvSpPr>
      <dsp:spPr>
        <a:xfrm>
          <a:off x="10482655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10482655" y="2542001"/>
        <a:ext cx="465459" cy="148947"/>
      </dsp:txXfrm>
    </dsp:sp>
    <dsp:sp modelId="{0DF23DBF-AFD2-6540-8DC7-FE665ED6B0D3}">
      <dsp:nvSpPr>
        <dsp:cNvPr id="0" name=""/>
        <dsp:cNvSpPr/>
      </dsp:nvSpPr>
      <dsp:spPr>
        <a:xfrm>
          <a:off x="10599020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6C3F-D25F-C146-BE3F-6649EC2B22F6}">
      <dsp:nvSpPr>
        <dsp:cNvPr id="0" name=""/>
        <dsp:cNvSpPr/>
      </dsp:nvSpPr>
      <dsp:spPr>
        <a:xfrm>
          <a:off x="10599020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E4BB5-97B8-3C46-B31F-24702CD62BEA}">
      <dsp:nvSpPr>
        <dsp:cNvPr id="0" name=""/>
        <dsp:cNvSpPr/>
      </dsp:nvSpPr>
      <dsp:spPr>
        <a:xfrm>
          <a:off x="10482655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10482655" y="2872478"/>
        <a:ext cx="465459" cy="148947"/>
      </dsp:txXfrm>
    </dsp:sp>
    <dsp:sp modelId="{26896BD5-11A4-0B47-AF4F-CFB4232846C2}">
      <dsp:nvSpPr>
        <dsp:cNvPr id="0" name=""/>
        <dsp:cNvSpPr/>
      </dsp:nvSpPr>
      <dsp:spPr>
        <a:xfrm>
          <a:off x="10599020" y="3161063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2C46A-1AF1-0D49-8891-6B3C09144CD2}">
      <dsp:nvSpPr>
        <dsp:cNvPr id="0" name=""/>
        <dsp:cNvSpPr/>
      </dsp:nvSpPr>
      <dsp:spPr>
        <a:xfrm>
          <a:off x="10599020" y="3161063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7FC5-4BC2-A74A-9256-3DD7B2474F00}">
      <dsp:nvSpPr>
        <dsp:cNvPr id="0" name=""/>
        <dsp:cNvSpPr/>
      </dsp:nvSpPr>
      <dsp:spPr>
        <a:xfrm>
          <a:off x="10482655" y="320295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10482655" y="3202955"/>
        <a:ext cx="465459" cy="148947"/>
      </dsp:txXfrm>
    </dsp:sp>
    <dsp:sp modelId="{D9E92D54-3139-B24B-B178-4C8A479E8C50}">
      <dsp:nvSpPr>
        <dsp:cNvPr id="0" name=""/>
        <dsp:cNvSpPr/>
      </dsp:nvSpPr>
      <dsp:spPr>
        <a:xfrm>
          <a:off x="10859677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501D-A7B1-5C48-8CC9-BDC6B93B8830}">
      <dsp:nvSpPr>
        <dsp:cNvPr id="0" name=""/>
        <dsp:cNvSpPr/>
      </dsp:nvSpPr>
      <dsp:spPr>
        <a:xfrm>
          <a:off x="10859677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5B31E-6894-2E42-9B64-3F9662769CDC}">
      <dsp:nvSpPr>
        <dsp:cNvPr id="0" name=""/>
        <dsp:cNvSpPr/>
      </dsp:nvSpPr>
      <dsp:spPr>
        <a:xfrm>
          <a:off x="10743312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743312" y="1550572"/>
        <a:ext cx="465459" cy="148947"/>
      </dsp:txXfrm>
    </dsp:sp>
    <dsp:sp modelId="{CE38566E-44A1-A147-9083-9899AD452242}">
      <dsp:nvSpPr>
        <dsp:cNvPr id="0" name=""/>
        <dsp:cNvSpPr/>
      </dsp:nvSpPr>
      <dsp:spPr>
        <a:xfrm>
          <a:off x="12570242" y="117820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58E54-1A38-CF43-A1C2-8D8C27873AB7}">
      <dsp:nvSpPr>
        <dsp:cNvPr id="0" name=""/>
        <dsp:cNvSpPr/>
      </dsp:nvSpPr>
      <dsp:spPr>
        <a:xfrm>
          <a:off x="12570242" y="117820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066C-E702-4F46-82E4-79AC2DB331B3}">
      <dsp:nvSpPr>
        <dsp:cNvPr id="0" name=""/>
        <dsp:cNvSpPr/>
      </dsp:nvSpPr>
      <dsp:spPr>
        <a:xfrm>
          <a:off x="12453877" y="122009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2453877" y="1220095"/>
        <a:ext cx="465459" cy="148947"/>
      </dsp:txXfrm>
    </dsp:sp>
    <dsp:sp modelId="{6F096A5A-49E5-9C4B-AD1A-9F775A1519E9}">
      <dsp:nvSpPr>
        <dsp:cNvPr id="0" name=""/>
        <dsp:cNvSpPr/>
      </dsp:nvSpPr>
      <dsp:spPr>
        <a:xfrm>
          <a:off x="11725433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D6D4C-347D-5C43-921E-5072091E026A}">
      <dsp:nvSpPr>
        <dsp:cNvPr id="0" name=""/>
        <dsp:cNvSpPr/>
      </dsp:nvSpPr>
      <dsp:spPr>
        <a:xfrm>
          <a:off x="11725433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BF2C-98CF-E14E-ADCB-50C18EA60A52}">
      <dsp:nvSpPr>
        <dsp:cNvPr id="0" name=""/>
        <dsp:cNvSpPr/>
      </dsp:nvSpPr>
      <dsp:spPr>
        <a:xfrm>
          <a:off x="11609068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1609068" y="1550572"/>
        <a:ext cx="465459" cy="148947"/>
      </dsp:txXfrm>
    </dsp:sp>
    <dsp:sp modelId="{65827057-33F4-904A-98D2-7E300160CD97}">
      <dsp:nvSpPr>
        <dsp:cNvPr id="0" name=""/>
        <dsp:cNvSpPr/>
      </dsp:nvSpPr>
      <dsp:spPr>
        <a:xfrm>
          <a:off x="11162226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BECB-94C7-C648-8174-31E11B601B31}">
      <dsp:nvSpPr>
        <dsp:cNvPr id="0" name=""/>
        <dsp:cNvSpPr/>
      </dsp:nvSpPr>
      <dsp:spPr>
        <a:xfrm>
          <a:off x="11162226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37D3-172F-3D47-BFA8-8DFE8A9E8DF9}">
      <dsp:nvSpPr>
        <dsp:cNvPr id="0" name=""/>
        <dsp:cNvSpPr/>
      </dsp:nvSpPr>
      <dsp:spPr>
        <a:xfrm>
          <a:off x="11045861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1045861" y="1881048"/>
        <a:ext cx="465459" cy="148947"/>
      </dsp:txXfrm>
    </dsp:sp>
    <dsp:sp modelId="{3326852A-E7EC-5545-A4FF-20754CE9EB04}">
      <dsp:nvSpPr>
        <dsp:cNvPr id="0" name=""/>
        <dsp:cNvSpPr/>
      </dsp:nvSpPr>
      <dsp:spPr>
        <a:xfrm>
          <a:off x="11725433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E11F0-7202-0741-A5B8-1FB57730B298}">
      <dsp:nvSpPr>
        <dsp:cNvPr id="0" name=""/>
        <dsp:cNvSpPr/>
      </dsp:nvSpPr>
      <dsp:spPr>
        <a:xfrm>
          <a:off x="11725433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6B2A-0CC3-0143-8A05-48428BD7B564}">
      <dsp:nvSpPr>
        <dsp:cNvPr id="0" name=""/>
        <dsp:cNvSpPr/>
      </dsp:nvSpPr>
      <dsp:spPr>
        <a:xfrm>
          <a:off x="11609068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1609068" y="1881048"/>
        <a:ext cx="465459" cy="148947"/>
      </dsp:txXfrm>
    </dsp:sp>
    <dsp:sp modelId="{59C3372D-BBD5-3846-A2B3-3E77A2023C22}">
      <dsp:nvSpPr>
        <dsp:cNvPr id="0" name=""/>
        <dsp:cNvSpPr/>
      </dsp:nvSpPr>
      <dsp:spPr>
        <a:xfrm>
          <a:off x="12027982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3F31C-0162-8E49-A4B7-3EBCAB056BC0}">
      <dsp:nvSpPr>
        <dsp:cNvPr id="0" name=""/>
        <dsp:cNvSpPr/>
      </dsp:nvSpPr>
      <dsp:spPr>
        <a:xfrm>
          <a:off x="12027982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7E97A-0FE7-0E47-942F-75C6EAD5EE75}">
      <dsp:nvSpPr>
        <dsp:cNvPr id="0" name=""/>
        <dsp:cNvSpPr/>
      </dsp:nvSpPr>
      <dsp:spPr>
        <a:xfrm>
          <a:off x="11911617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911617" y="2211525"/>
        <a:ext cx="465459" cy="148947"/>
      </dsp:txXfrm>
    </dsp:sp>
    <dsp:sp modelId="{FBF17D6E-8690-AD43-806B-60A42818174A}">
      <dsp:nvSpPr>
        <dsp:cNvPr id="0" name=""/>
        <dsp:cNvSpPr/>
      </dsp:nvSpPr>
      <dsp:spPr>
        <a:xfrm>
          <a:off x="12027982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F125A-F161-8342-8AF9-CEC388D64AC5}">
      <dsp:nvSpPr>
        <dsp:cNvPr id="0" name=""/>
        <dsp:cNvSpPr/>
      </dsp:nvSpPr>
      <dsp:spPr>
        <a:xfrm>
          <a:off x="12027982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AE9F-96E0-7149-BBAE-93FA47575C98}">
      <dsp:nvSpPr>
        <dsp:cNvPr id="0" name=""/>
        <dsp:cNvSpPr/>
      </dsp:nvSpPr>
      <dsp:spPr>
        <a:xfrm>
          <a:off x="11911617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911617" y="2542001"/>
        <a:ext cx="465459" cy="148947"/>
      </dsp:txXfrm>
    </dsp:sp>
    <dsp:sp modelId="{79FDE5E5-D384-2D43-8232-1F070171E80F}">
      <dsp:nvSpPr>
        <dsp:cNvPr id="0" name=""/>
        <dsp:cNvSpPr/>
      </dsp:nvSpPr>
      <dsp:spPr>
        <a:xfrm>
          <a:off x="12027982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7053-4858-EE48-82EC-FAD8610A6E1F}">
      <dsp:nvSpPr>
        <dsp:cNvPr id="0" name=""/>
        <dsp:cNvSpPr/>
      </dsp:nvSpPr>
      <dsp:spPr>
        <a:xfrm>
          <a:off x="12027982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C3FA-9FAC-0C43-88C0-8D972C5E0D12}">
      <dsp:nvSpPr>
        <dsp:cNvPr id="0" name=""/>
        <dsp:cNvSpPr/>
      </dsp:nvSpPr>
      <dsp:spPr>
        <a:xfrm>
          <a:off x="11911617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911617" y="2872478"/>
        <a:ext cx="465459" cy="148947"/>
      </dsp:txXfrm>
    </dsp:sp>
    <dsp:sp modelId="{126407E7-C78F-E247-861B-A9C0FDD065CE}">
      <dsp:nvSpPr>
        <dsp:cNvPr id="0" name=""/>
        <dsp:cNvSpPr/>
      </dsp:nvSpPr>
      <dsp:spPr>
        <a:xfrm>
          <a:off x="12288639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0101-E1CA-9049-B29E-25DB5B5BE2B8}">
      <dsp:nvSpPr>
        <dsp:cNvPr id="0" name=""/>
        <dsp:cNvSpPr/>
      </dsp:nvSpPr>
      <dsp:spPr>
        <a:xfrm>
          <a:off x="12288639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63587-AB6B-7F45-A180-8E503F811E20}">
      <dsp:nvSpPr>
        <dsp:cNvPr id="0" name=""/>
        <dsp:cNvSpPr/>
      </dsp:nvSpPr>
      <dsp:spPr>
        <a:xfrm>
          <a:off x="12172274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2172274" y="1881048"/>
        <a:ext cx="465459" cy="148947"/>
      </dsp:txXfrm>
    </dsp:sp>
    <dsp:sp modelId="{972FCE86-BD98-B549-95DA-06E469EFA334}">
      <dsp:nvSpPr>
        <dsp:cNvPr id="0" name=""/>
        <dsp:cNvSpPr/>
      </dsp:nvSpPr>
      <dsp:spPr>
        <a:xfrm>
          <a:off x="13415052" y="150868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CA56-8ACB-684B-9618-11D025BAD8C3}">
      <dsp:nvSpPr>
        <dsp:cNvPr id="0" name=""/>
        <dsp:cNvSpPr/>
      </dsp:nvSpPr>
      <dsp:spPr>
        <a:xfrm>
          <a:off x="13415052" y="150868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71820-240A-AD4E-814D-6128D13ABDA0}">
      <dsp:nvSpPr>
        <dsp:cNvPr id="0" name=""/>
        <dsp:cNvSpPr/>
      </dsp:nvSpPr>
      <dsp:spPr>
        <a:xfrm>
          <a:off x="13298687" y="1550572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3298687" y="1550572"/>
        <a:ext cx="465459" cy="148947"/>
      </dsp:txXfrm>
    </dsp:sp>
    <dsp:sp modelId="{A050EB97-B48F-4347-AA81-B2A8EF242EC1}">
      <dsp:nvSpPr>
        <dsp:cNvPr id="0" name=""/>
        <dsp:cNvSpPr/>
      </dsp:nvSpPr>
      <dsp:spPr>
        <a:xfrm>
          <a:off x="12851846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3856-9526-D34A-BD46-5F6434107D1F}">
      <dsp:nvSpPr>
        <dsp:cNvPr id="0" name=""/>
        <dsp:cNvSpPr/>
      </dsp:nvSpPr>
      <dsp:spPr>
        <a:xfrm>
          <a:off x="12851846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7C7-500E-7D49-8E3E-DAC5975A9844}">
      <dsp:nvSpPr>
        <dsp:cNvPr id="0" name=""/>
        <dsp:cNvSpPr/>
      </dsp:nvSpPr>
      <dsp:spPr>
        <a:xfrm>
          <a:off x="12735481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2735481" y="1881048"/>
        <a:ext cx="465459" cy="148947"/>
      </dsp:txXfrm>
    </dsp:sp>
    <dsp:sp modelId="{93FA9213-CCB4-5A42-BAC4-55474D17578A}">
      <dsp:nvSpPr>
        <dsp:cNvPr id="0" name=""/>
        <dsp:cNvSpPr/>
      </dsp:nvSpPr>
      <dsp:spPr>
        <a:xfrm>
          <a:off x="13154395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4026-F70C-DD43-A327-A41F4CA17E4D}">
      <dsp:nvSpPr>
        <dsp:cNvPr id="0" name=""/>
        <dsp:cNvSpPr/>
      </dsp:nvSpPr>
      <dsp:spPr>
        <a:xfrm>
          <a:off x="13154395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2BC1-9310-8848-9129-7587CAFEFA6E}">
      <dsp:nvSpPr>
        <dsp:cNvPr id="0" name=""/>
        <dsp:cNvSpPr/>
      </dsp:nvSpPr>
      <dsp:spPr>
        <a:xfrm>
          <a:off x="13038030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3038030" y="2211525"/>
        <a:ext cx="465459" cy="148947"/>
      </dsp:txXfrm>
    </dsp:sp>
    <dsp:sp modelId="{BE0EEA2C-B1E3-AD4F-A4E1-F11302A45509}">
      <dsp:nvSpPr>
        <dsp:cNvPr id="0" name=""/>
        <dsp:cNvSpPr/>
      </dsp:nvSpPr>
      <dsp:spPr>
        <a:xfrm>
          <a:off x="13154395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483E-F258-7E49-B437-E4D130144408}">
      <dsp:nvSpPr>
        <dsp:cNvPr id="0" name=""/>
        <dsp:cNvSpPr/>
      </dsp:nvSpPr>
      <dsp:spPr>
        <a:xfrm>
          <a:off x="13154395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C9C-02CE-FA47-8F73-FEF45232CED6}">
      <dsp:nvSpPr>
        <dsp:cNvPr id="0" name=""/>
        <dsp:cNvSpPr/>
      </dsp:nvSpPr>
      <dsp:spPr>
        <a:xfrm>
          <a:off x="13038030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3038030" y="2542001"/>
        <a:ext cx="465459" cy="148947"/>
      </dsp:txXfrm>
    </dsp:sp>
    <dsp:sp modelId="{D80EB5C6-69CB-0B49-A09F-C6DFB6352F32}">
      <dsp:nvSpPr>
        <dsp:cNvPr id="0" name=""/>
        <dsp:cNvSpPr/>
      </dsp:nvSpPr>
      <dsp:spPr>
        <a:xfrm>
          <a:off x="13154395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488D-DCC2-1945-AC2E-3ACDE8FFA8C8}">
      <dsp:nvSpPr>
        <dsp:cNvPr id="0" name=""/>
        <dsp:cNvSpPr/>
      </dsp:nvSpPr>
      <dsp:spPr>
        <a:xfrm>
          <a:off x="13154395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2AFA-7AA0-8248-A1F9-B877F0A5E9AC}">
      <dsp:nvSpPr>
        <dsp:cNvPr id="0" name=""/>
        <dsp:cNvSpPr/>
      </dsp:nvSpPr>
      <dsp:spPr>
        <a:xfrm>
          <a:off x="13038030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3038030" y="2872478"/>
        <a:ext cx="465459" cy="148947"/>
      </dsp:txXfrm>
    </dsp:sp>
    <dsp:sp modelId="{A270A0D5-8FC8-8249-A190-3286A9ACCDBB}">
      <dsp:nvSpPr>
        <dsp:cNvPr id="0" name=""/>
        <dsp:cNvSpPr/>
      </dsp:nvSpPr>
      <dsp:spPr>
        <a:xfrm>
          <a:off x="13415052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E3D1-A2B1-E446-915A-D28BDF9A1886}">
      <dsp:nvSpPr>
        <dsp:cNvPr id="0" name=""/>
        <dsp:cNvSpPr/>
      </dsp:nvSpPr>
      <dsp:spPr>
        <a:xfrm>
          <a:off x="13415052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C871-8096-FA44-8AB2-2A0A846AF84F}">
      <dsp:nvSpPr>
        <dsp:cNvPr id="0" name=""/>
        <dsp:cNvSpPr/>
      </dsp:nvSpPr>
      <dsp:spPr>
        <a:xfrm>
          <a:off x="13298687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3298687" y="1881048"/>
        <a:ext cx="465459" cy="148947"/>
      </dsp:txXfrm>
    </dsp:sp>
    <dsp:sp modelId="{A990D414-0B1F-5B44-AE27-7E6B12C56831}">
      <dsp:nvSpPr>
        <dsp:cNvPr id="0" name=""/>
        <dsp:cNvSpPr/>
      </dsp:nvSpPr>
      <dsp:spPr>
        <a:xfrm>
          <a:off x="13717601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220E-38EC-874E-85B2-466B32ECABD0}">
      <dsp:nvSpPr>
        <dsp:cNvPr id="0" name=""/>
        <dsp:cNvSpPr/>
      </dsp:nvSpPr>
      <dsp:spPr>
        <a:xfrm>
          <a:off x="13717601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83EEC-6F37-FF4A-A022-BDEF29C64C95}">
      <dsp:nvSpPr>
        <dsp:cNvPr id="0" name=""/>
        <dsp:cNvSpPr/>
      </dsp:nvSpPr>
      <dsp:spPr>
        <a:xfrm>
          <a:off x="13601236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3601236" y="2211525"/>
        <a:ext cx="465459" cy="148947"/>
      </dsp:txXfrm>
    </dsp:sp>
    <dsp:sp modelId="{0F3F3CBF-10BF-BC4A-A8BB-99B3EB1E149E}">
      <dsp:nvSpPr>
        <dsp:cNvPr id="0" name=""/>
        <dsp:cNvSpPr/>
      </dsp:nvSpPr>
      <dsp:spPr>
        <a:xfrm>
          <a:off x="13717601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28FD1-AD6C-7149-A1A7-D3482ECD5752}">
      <dsp:nvSpPr>
        <dsp:cNvPr id="0" name=""/>
        <dsp:cNvSpPr/>
      </dsp:nvSpPr>
      <dsp:spPr>
        <a:xfrm>
          <a:off x="13717601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84B31-81B1-A74C-A07F-2E422F274595}">
      <dsp:nvSpPr>
        <dsp:cNvPr id="0" name=""/>
        <dsp:cNvSpPr/>
      </dsp:nvSpPr>
      <dsp:spPr>
        <a:xfrm>
          <a:off x="13601236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3601236" y="2542001"/>
        <a:ext cx="465459" cy="148947"/>
      </dsp:txXfrm>
    </dsp:sp>
    <dsp:sp modelId="{28E682C3-0EC6-424E-96A6-56CFFAFD782B}">
      <dsp:nvSpPr>
        <dsp:cNvPr id="0" name=""/>
        <dsp:cNvSpPr/>
      </dsp:nvSpPr>
      <dsp:spPr>
        <a:xfrm>
          <a:off x="13717601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AD65-32D2-1A43-969F-DA839916580A}">
      <dsp:nvSpPr>
        <dsp:cNvPr id="0" name=""/>
        <dsp:cNvSpPr/>
      </dsp:nvSpPr>
      <dsp:spPr>
        <a:xfrm>
          <a:off x="13717601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4764-00AA-E248-B2F4-0787D8CC4570}">
      <dsp:nvSpPr>
        <dsp:cNvPr id="0" name=""/>
        <dsp:cNvSpPr/>
      </dsp:nvSpPr>
      <dsp:spPr>
        <a:xfrm>
          <a:off x="13601236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3601236" y="2872478"/>
        <a:ext cx="465459" cy="148947"/>
      </dsp:txXfrm>
    </dsp:sp>
    <dsp:sp modelId="{C3B2FB26-002D-6442-9EA3-F17B516F8B4C}">
      <dsp:nvSpPr>
        <dsp:cNvPr id="0" name=""/>
        <dsp:cNvSpPr/>
      </dsp:nvSpPr>
      <dsp:spPr>
        <a:xfrm>
          <a:off x="13978259" y="183915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4BFE-388F-4641-B1CF-85B36482E934}">
      <dsp:nvSpPr>
        <dsp:cNvPr id="0" name=""/>
        <dsp:cNvSpPr/>
      </dsp:nvSpPr>
      <dsp:spPr>
        <a:xfrm>
          <a:off x="13978259" y="183915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5DE7-A9C3-054B-BF3C-5C0922CAA714}">
      <dsp:nvSpPr>
        <dsp:cNvPr id="0" name=""/>
        <dsp:cNvSpPr/>
      </dsp:nvSpPr>
      <dsp:spPr>
        <a:xfrm>
          <a:off x="13861894" y="188104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3861894" y="1881048"/>
        <a:ext cx="465459" cy="148947"/>
      </dsp:txXfrm>
    </dsp:sp>
    <dsp:sp modelId="{30668B3F-0DC8-5040-9FE9-9D4198EBEF96}">
      <dsp:nvSpPr>
        <dsp:cNvPr id="0" name=""/>
        <dsp:cNvSpPr/>
      </dsp:nvSpPr>
      <dsp:spPr>
        <a:xfrm>
          <a:off x="14280808" y="2169634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E5C8-A10F-5842-8CD1-F7081ED45759}">
      <dsp:nvSpPr>
        <dsp:cNvPr id="0" name=""/>
        <dsp:cNvSpPr/>
      </dsp:nvSpPr>
      <dsp:spPr>
        <a:xfrm>
          <a:off x="14280808" y="2169634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566BC-E504-274A-90FB-BEF05B2BF845}">
      <dsp:nvSpPr>
        <dsp:cNvPr id="0" name=""/>
        <dsp:cNvSpPr/>
      </dsp:nvSpPr>
      <dsp:spPr>
        <a:xfrm>
          <a:off x="14164443" y="2211525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4164443" y="2211525"/>
        <a:ext cx="465459" cy="148947"/>
      </dsp:txXfrm>
    </dsp:sp>
    <dsp:sp modelId="{E353275F-CC90-6E49-8102-6DC000576BE1}">
      <dsp:nvSpPr>
        <dsp:cNvPr id="0" name=""/>
        <dsp:cNvSpPr/>
      </dsp:nvSpPr>
      <dsp:spPr>
        <a:xfrm>
          <a:off x="14280808" y="2500110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43EE-728E-E344-A077-59E55F16426A}">
      <dsp:nvSpPr>
        <dsp:cNvPr id="0" name=""/>
        <dsp:cNvSpPr/>
      </dsp:nvSpPr>
      <dsp:spPr>
        <a:xfrm>
          <a:off x="14280808" y="2500110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EF6C-3A0B-2547-BF15-B42C0330B2BD}">
      <dsp:nvSpPr>
        <dsp:cNvPr id="0" name=""/>
        <dsp:cNvSpPr/>
      </dsp:nvSpPr>
      <dsp:spPr>
        <a:xfrm>
          <a:off x="14164443" y="2542001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4164443" y="2542001"/>
        <a:ext cx="465459" cy="148947"/>
      </dsp:txXfrm>
    </dsp:sp>
    <dsp:sp modelId="{62BE1B40-AD32-CA44-9D2D-93F1BE4EB32E}">
      <dsp:nvSpPr>
        <dsp:cNvPr id="0" name=""/>
        <dsp:cNvSpPr/>
      </dsp:nvSpPr>
      <dsp:spPr>
        <a:xfrm>
          <a:off x="14280808" y="2830587"/>
          <a:ext cx="232729" cy="23272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358A9-C798-D64A-84BD-5200472B9998}">
      <dsp:nvSpPr>
        <dsp:cNvPr id="0" name=""/>
        <dsp:cNvSpPr/>
      </dsp:nvSpPr>
      <dsp:spPr>
        <a:xfrm>
          <a:off x="14280808" y="2830587"/>
          <a:ext cx="232729" cy="23272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C7F68-AB7B-6A4B-A8B3-9AF853FEED56}">
      <dsp:nvSpPr>
        <dsp:cNvPr id="0" name=""/>
        <dsp:cNvSpPr/>
      </dsp:nvSpPr>
      <dsp:spPr>
        <a:xfrm>
          <a:off x="14164443" y="2872478"/>
          <a:ext cx="465459" cy="14894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4164443" y="2872478"/>
        <a:ext cx="465459" cy="148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420284"/>
            <a:ext cx="1243584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2590800"/>
            <a:ext cx="102412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83093"/>
            <a:ext cx="987552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83093"/>
            <a:ext cx="2938272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2937934"/>
            <a:ext cx="1243584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1937809"/>
            <a:ext cx="12435840" cy="10001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66801"/>
            <a:ext cx="1962912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7520" y="1066801"/>
            <a:ext cx="1962912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3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83092"/>
            <a:ext cx="1316736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023409"/>
            <a:ext cx="646430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1449917"/>
            <a:ext cx="646430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023409"/>
            <a:ext cx="6466840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1449917"/>
            <a:ext cx="6466840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182033"/>
            <a:ext cx="4813301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182034"/>
            <a:ext cx="8178800" cy="39020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956734"/>
            <a:ext cx="4813301" cy="31273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3200400"/>
            <a:ext cx="877824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408517"/>
            <a:ext cx="87782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3578226"/>
            <a:ext cx="8778240" cy="5365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2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183092"/>
            <a:ext cx="131673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066801"/>
            <a:ext cx="131673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4237568"/>
            <a:ext cx="34137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F4E2-6575-8941-AFC1-8E6C0D767377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4237568"/>
            <a:ext cx="463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4237568"/>
            <a:ext cx="34137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00F0-9FC5-FC42-B631-95626916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296" y="196492"/>
            <a:ext cx="90367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Antineoplastic are classified into</a:t>
            </a:r>
          </a:p>
          <a:p>
            <a:r>
              <a:rPr lang="en-US" dirty="0"/>
              <a:t>1: </a:t>
            </a:r>
            <a:r>
              <a:rPr lang="en-US" dirty="0">
                <a:ea typeface="Lucida Grande"/>
                <a:cs typeface="Lucida Grande"/>
              </a:rPr>
              <a:t>Traditional Agents</a:t>
            </a:r>
          </a:p>
          <a:p>
            <a:pPr lvl="1"/>
            <a:r>
              <a:rPr lang="en-US" dirty="0"/>
              <a:t>Antimetabolite</a:t>
            </a:r>
          </a:p>
          <a:p>
            <a:pPr lvl="1"/>
            <a:r>
              <a:rPr lang="en-US" dirty="0"/>
              <a:t>Alkylating</a:t>
            </a:r>
          </a:p>
          <a:p>
            <a:pPr lvl="1"/>
            <a:r>
              <a:rPr lang="en-US" dirty="0"/>
              <a:t>Plant</a:t>
            </a:r>
          </a:p>
          <a:p>
            <a:pPr lvl="1"/>
            <a:r>
              <a:rPr lang="en-US" dirty="0"/>
              <a:t>Enzyme inhibitors</a:t>
            </a:r>
          </a:p>
          <a:p>
            <a:pPr lvl="1"/>
            <a:r>
              <a:rPr lang="en-US" dirty="0"/>
              <a:t>Anthracyclines</a:t>
            </a:r>
          </a:p>
          <a:p>
            <a:pPr lvl="1"/>
            <a:r>
              <a:rPr lang="en-US" dirty="0"/>
              <a:t>Antitumor antibiotics</a:t>
            </a:r>
            <a:endParaRPr lang="en-US" dirty="0">
              <a:ea typeface="Lucida Grande"/>
              <a:cs typeface="Lucida Grande"/>
            </a:endParaRPr>
          </a:p>
          <a:p>
            <a:r>
              <a:rPr lang="en-US" dirty="0"/>
              <a:t>2: </a:t>
            </a:r>
            <a:r>
              <a:rPr lang="en-US" dirty="0">
                <a:ea typeface="Lucida Grande"/>
                <a:cs typeface="Lucida Grande"/>
              </a:rPr>
              <a:t>Targeted agents </a:t>
            </a:r>
          </a:p>
          <a:p>
            <a:r>
              <a:rPr lang="en-US" dirty="0">
                <a:ea typeface="Lucida Grande"/>
                <a:cs typeface="Lucida Grande"/>
              </a:rPr>
              <a:t>	</a:t>
            </a:r>
            <a:r>
              <a:rPr lang="en-US" dirty="0"/>
              <a:t>Monoclonal antibodies</a:t>
            </a:r>
          </a:p>
          <a:p>
            <a:r>
              <a:rPr lang="en-US" dirty="0"/>
              <a:t>	Tyrosine Kinase Inhibitors</a:t>
            </a:r>
            <a:endParaRPr lang="en-US" dirty="0">
              <a:ea typeface="Lucida Grande"/>
              <a:cs typeface="Lucida Grande"/>
            </a:endParaRPr>
          </a:p>
          <a:p>
            <a:r>
              <a:rPr lang="en-US" dirty="0">
                <a:ea typeface="Lucida Grande"/>
                <a:cs typeface="Lucida Grande"/>
              </a:rPr>
              <a:t>3: Endocrine</a:t>
            </a:r>
          </a:p>
          <a:p>
            <a:r>
              <a:rPr lang="en-US" dirty="0"/>
              <a:t>	Agonist </a:t>
            </a:r>
          </a:p>
          <a:p>
            <a:r>
              <a:rPr lang="en-US" dirty="0"/>
              <a:t>	Antagonist</a:t>
            </a:r>
          </a:p>
        </p:txBody>
      </p:sp>
    </p:spTree>
    <p:extLst>
      <p:ext uri="{BB962C8B-B14F-4D97-AF65-F5344CB8AC3E}">
        <p14:creationId xmlns:p14="http://schemas.microsoft.com/office/powerpoint/2010/main" val="353461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2309634"/>
              </p:ext>
            </p:extLst>
          </p:nvPr>
        </p:nvGraphicFramePr>
        <p:xfrm>
          <a:off x="1" y="2"/>
          <a:ext cx="14630400" cy="457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2889" y="340674"/>
            <a:ext cx="28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Antineoplastic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2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167</Words>
  <Application>Microsoft Macintosh PowerPoint</Application>
  <PresentationFormat>Custom</PresentationFormat>
  <Paragraphs>111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8</cp:revision>
  <dcterms:created xsi:type="dcterms:W3CDTF">2013-04-22T15:20:17Z</dcterms:created>
  <dcterms:modified xsi:type="dcterms:W3CDTF">2013-05-03T13:12:41Z</dcterms:modified>
</cp:coreProperties>
</file>