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716000" cy="9144000"/>
  <p:notesSz cx="6858000" cy="9144000"/>
  <p:defaultTextStyle>
    <a:defPPr>
      <a:defRPr lang="en-US"/>
    </a:defPPr>
    <a:lvl1pPr marL="0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77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155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233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311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388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465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543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620" algn="l" defTabSz="65307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20" y="-304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dirty="0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2"/>
      <dgm:spPr/>
    </dgm:pt>
    <dgm:pt modelId="{92EB6122-E730-0240-9646-9918C00851F6}" type="pres">
      <dgm:prSet presAssocID="{71AD4474-90DE-C14D-9594-0D2B8503BC34}" presName="bottomArc1" presStyleLbl="parChTrans1D1" presStyleIdx="1" presStyleCnt="192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2"/>
      <dgm:spPr/>
    </dgm:pt>
    <dgm:pt modelId="{17855EE8-FBC3-6A48-941B-46BF16C19978}" type="pres">
      <dgm:prSet presAssocID="{F582A70E-7820-D349-85CF-87234F58CAE2}" presName="bottomArc2" presStyleLbl="parChTrans1D1" presStyleIdx="3" presStyleCnt="192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2"/>
      <dgm:spPr/>
    </dgm:pt>
    <dgm:pt modelId="{A8B45FBF-BAC4-0740-AD49-3D43024029BE}" type="pres">
      <dgm:prSet presAssocID="{DC2A3B77-4F12-7B4E-A00E-8A899FE35AE6}" presName="bottomArc2" presStyleLbl="parChTrans1D1" presStyleIdx="5" presStyleCnt="192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1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2"/>
      <dgm:spPr/>
    </dgm:pt>
    <dgm:pt modelId="{4A4F8865-0D5F-2F42-A34F-13D86085489A}" type="pres">
      <dgm:prSet presAssocID="{31FE7B32-B647-C242-AC04-E6462F6B4077}" presName="bottomArc2" presStyleLbl="parChTrans1D1" presStyleIdx="7" presStyleCnt="192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1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2"/>
      <dgm:spPr/>
    </dgm:pt>
    <dgm:pt modelId="{E53DD38D-5A1A-3C41-8E6B-C0B0F220A5A6}" type="pres">
      <dgm:prSet presAssocID="{81AF19F7-9870-E24D-A9E9-B70F14C3BA24}" presName="bottomArc2" presStyleLbl="parChTrans1D1" presStyleIdx="9" presStyleCnt="192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1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2"/>
      <dgm:spPr/>
    </dgm:pt>
    <dgm:pt modelId="{3A62FB1B-3E40-C14C-B417-D30FE3485739}" type="pres">
      <dgm:prSet presAssocID="{53EF0B8C-839B-6A40-A0F1-873D55291836}" presName="bottomArc2" presStyleLbl="parChTrans1D1" presStyleIdx="11" presStyleCnt="192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1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2"/>
      <dgm:spPr/>
    </dgm:pt>
    <dgm:pt modelId="{F013B321-82A7-A141-87F9-A2143B317274}" type="pres">
      <dgm:prSet presAssocID="{F10DD3F4-8B13-3D4E-9209-71DC9E19CDC6}" presName="bottomArc2" presStyleLbl="parChTrans1D1" presStyleIdx="13" presStyleCnt="192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1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2"/>
      <dgm:spPr/>
    </dgm:pt>
    <dgm:pt modelId="{FE385775-9929-6042-BE63-0F8D8038C68A}" type="pres">
      <dgm:prSet presAssocID="{4FD627AB-523D-194F-B536-CF639E7330BE}" presName="bottomArc2" presStyleLbl="parChTrans1D1" presStyleIdx="15" presStyleCnt="192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1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2"/>
      <dgm:spPr/>
    </dgm:pt>
    <dgm:pt modelId="{6334F415-3068-914E-A108-193A3890426B}" type="pres">
      <dgm:prSet presAssocID="{919A9A6C-68F7-5142-A639-6ABFCBD7A75F}" presName="bottomArc2" presStyleLbl="parChTrans1D1" presStyleIdx="17" presStyleCnt="192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1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2"/>
      <dgm:spPr/>
    </dgm:pt>
    <dgm:pt modelId="{C1B75F32-340E-DA42-80B0-EE568586D143}" type="pres">
      <dgm:prSet presAssocID="{E386EFB4-B26E-B340-8E71-A362747F6668}" presName="bottomArc2" presStyleLbl="parChTrans1D1" presStyleIdx="19" presStyleCnt="192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1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2"/>
      <dgm:spPr/>
    </dgm:pt>
    <dgm:pt modelId="{1096DA0F-EC29-6C4E-BF8A-ADEF1269F3CD}" type="pres">
      <dgm:prSet presAssocID="{D3986904-BD12-BB47-90A3-ECEF5CFC51EF}" presName="bottomArc2" presStyleLbl="parChTrans1D1" presStyleIdx="21" presStyleCnt="192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1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2"/>
      <dgm:spPr/>
    </dgm:pt>
    <dgm:pt modelId="{88B5E2FF-8703-7E44-825E-09ACE918319B}" type="pres">
      <dgm:prSet presAssocID="{33CE3DFB-C06C-A546-B1C9-AB3EDCEF2392}" presName="bottomArc2" presStyleLbl="parChTrans1D1" presStyleIdx="23" presStyleCnt="192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1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2"/>
      <dgm:spPr/>
    </dgm:pt>
    <dgm:pt modelId="{CFAAA23A-E0C4-844C-BE43-1A180A573DEB}" type="pres">
      <dgm:prSet presAssocID="{D55BF425-5781-D14E-94F8-F6A6A1E48E36}" presName="bottomArc2" presStyleLbl="parChTrans1D1" presStyleIdx="25" presStyleCnt="192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1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2"/>
      <dgm:spPr/>
    </dgm:pt>
    <dgm:pt modelId="{DA7B57CE-7C7E-4F4D-A073-81720EA5C612}" type="pres">
      <dgm:prSet presAssocID="{0B898B38-C562-5F4A-865B-52206C5AD0E7}" presName="bottomArc2" presStyleLbl="parChTrans1D1" presStyleIdx="27" presStyleCnt="192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2"/>
      <dgm:spPr/>
    </dgm:pt>
    <dgm:pt modelId="{D18EDEA2-52AE-294D-A353-D0980CBA03E4}" type="pres">
      <dgm:prSet presAssocID="{5BAA83D1-5D04-F843-93CA-7681264A3460}" presName="bottomArc2" presStyleLbl="parChTrans1D1" presStyleIdx="29" presStyleCnt="192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1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2"/>
      <dgm:spPr/>
    </dgm:pt>
    <dgm:pt modelId="{410FE574-9612-A842-AAC6-DFA3EAFD7063}" type="pres">
      <dgm:prSet presAssocID="{F09A7255-14D1-FE43-AAA4-C82F4FB12135}" presName="bottomArc2" presStyleLbl="parChTrans1D1" presStyleIdx="31" presStyleCnt="192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1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2"/>
      <dgm:spPr/>
    </dgm:pt>
    <dgm:pt modelId="{1510FD80-3789-3B46-B8A8-56D4186205B6}" type="pres">
      <dgm:prSet presAssocID="{4A1BD8E3-806A-6C4B-996A-E5110B16B249}" presName="bottomArc2" presStyleLbl="parChTrans1D1" presStyleIdx="33" presStyleCnt="192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1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2"/>
      <dgm:spPr/>
    </dgm:pt>
    <dgm:pt modelId="{045CB499-5B7F-BB4E-BBD3-0CB591118CC8}" type="pres">
      <dgm:prSet presAssocID="{5AF6A6B6-F03E-B049-B8FF-8FD0D45333F6}" presName="bottomArc2" presStyleLbl="parChTrans1D1" presStyleIdx="35" presStyleCnt="192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1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2"/>
      <dgm:spPr/>
    </dgm:pt>
    <dgm:pt modelId="{88C0E56E-30CE-6E4C-9E68-BA5343414786}" type="pres">
      <dgm:prSet presAssocID="{F475AA0C-7D12-A248-BE7C-82C2E2EB40A6}" presName="bottomArc2" presStyleLbl="parChTrans1D1" presStyleIdx="37" presStyleCnt="192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1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2"/>
      <dgm:spPr/>
    </dgm:pt>
    <dgm:pt modelId="{43FC2609-1F3C-864F-A3FE-43B5415B01A1}" type="pres">
      <dgm:prSet presAssocID="{3F1DA39D-840A-1349-AE65-A94679D3F6CC}" presName="bottomArc2" presStyleLbl="parChTrans1D1" presStyleIdx="39" presStyleCnt="192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1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2"/>
      <dgm:spPr/>
    </dgm:pt>
    <dgm:pt modelId="{8135AB38-F1BA-C049-A53C-E9238F75B6B8}" type="pres">
      <dgm:prSet presAssocID="{017EE778-17A6-5F4B-A7E9-5209C52E0DB9}" presName="bottomArc2" presStyleLbl="parChTrans1D1" presStyleIdx="41" presStyleCnt="192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1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2"/>
      <dgm:spPr/>
    </dgm:pt>
    <dgm:pt modelId="{62778658-C36B-694F-8F6B-02E88183A239}" type="pres">
      <dgm:prSet presAssocID="{83AFE2B9-CF42-864E-9862-9D89B25C5E81}" presName="bottomArc2" presStyleLbl="parChTrans1D1" presStyleIdx="43" presStyleCnt="192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1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2"/>
      <dgm:spPr/>
    </dgm:pt>
    <dgm:pt modelId="{73354B2A-D505-AA46-825D-CCB245D9A6E3}" type="pres">
      <dgm:prSet presAssocID="{EE228C55-8799-C849-9935-6F3E73B8239D}" presName="bottomArc2" presStyleLbl="parChTrans1D1" presStyleIdx="45" presStyleCnt="192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1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2"/>
      <dgm:spPr/>
    </dgm:pt>
    <dgm:pt modelId="{AA21CCB2-9830-DA46-9B2B-26353959439B}" type="pres">
      <dgm:prSet presAssocID="{B3268CF7-66DF-234B-87FC-72B22AFB847A}" presName="bottomArc2" presStyleLbl="parChTrans1D1" presStyleIdx="47" presStyleCnt="192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1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2"/>
      <dgm:spPr/>
    </dgm:pt>
    <dgm:pt modelId="{68A7A00B-98CC-E04F-B371-6A732EC3BCD0}" type="pres">
      <dgm:prSet presAssocID="{EBDF6938-7BF6-0A4E-8519-9C92197B04AB}" presName="bottomArc2" presStyleLbl="parChTrans1D1" presStyleIdx="49" presStyleCnt="192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1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2"/>
      <dgm:spPr/>
    </dgm:pt>
    <dgm:pt modelId="{ACBC8F29-0852-9243-B344-1B8692FF94F4}" type="pres">
      <dgm:prSet presAssocID="{67A5E0DD-588D-FB40-90D6-78C6D7D27436}" presName="bottomArc2" presStyleLbl="parChTrans1D1" presStyleIdx="51" presStyleCnt="192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1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2"/>
      <dgm:spPr/>
    </dgm:pt>
    <dgm:pt modelId="{B399F2B1-8E92-AF40-B268-92EEDDDD99CE}" type="pres">
      <dgm:prSet presAssocID="{13CC7EBB-3CA6-DE48-B5C4-203103213D9A}" presName="bottomArc2" presStyleLbl="parChTrans1D1" presStyleIdx="53" presStyleCnt="192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1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2"/>
      <dgm:spPr/>
    </dgm:pt>
    <dgm:pt modelId="{E95E5135-C2FE-FD42-84A1-9A7A84E4D123}" type="pres">
      <dgm:prSet presAssocID="{ABD2937A-0AC9-554E-844E-4C32448D5794}" presName="bottomArc2" presStyleLbl="parChTrans1D1" presStyleIdx="55" presStyleCnt="192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1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2"/>
      <dgm:spPr/>
    </dgm:pt>
    <dgm:pt modelId="{7D3ED48F-BFAA-C645-8744-A5C940FDB34A}" type="pres">
      <dgm:prSet presAssocID="{25D0FCE7-F922-1D47-8DC9-654624E5FFF6}" presName="bottomArc2" presStyleLbl="parChTrans1D1" presStyleIdx="57" presStyleCnt="192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1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2"/>
      <dgm:spPr/>
    </dgm:pt>
    <dgm:pt modelId="{027E5132-491E-7F4C-BABB-762B33243692}" type="pres">
      <dgm:prSet presAssocID="{4EA10241-A278-CF4D-9381-9EAF7ED4363A}" presName="bottomArc2" presStyleLbl="parChTrans1D1" presStyleIdx="59" presStyleCnt="192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1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2"/>
      <dgm:spPr/>
    </dgm:pt>
    <dgm:pt modelId="{8EA71E4E-0541-D64C-99FD-79456214F551}" type="pres">
      <dgm:prSet presAssocID="{1C852A72-B1BF-6F45-9025-DCFCFC461F2F}" presName="bottomArc2" presStyleLbl="parChTrans1D1" presStyleIdx="61" presStyleCnt="192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2"/>
      <dgm:spPr/>
    </dgm:pt>
    <dgm:pt modelId="{D58C95C0-BED8-294A-A68A-6753F9A0962C}" type="pres">
      <dgm:prSet presAssocID="{253F0849-F669-5840-96CB-0FCC0C9DA82E}" presName="bottomArc2" presStyleLbl="parChTrans1D1" presStyleIdx="63" presStyleCnt="192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1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2"/>
      <dgm:spPr/>
    </dgm:pt>
    <dgm:pt modelId="{C41B32CC-03CB-E648-9D2B-F17841151064}" type="pres">
      <dgm:prSet presAssocID="{2E0E47A9-3E3A-D447-86F0-9D03D5311D61}" presName="bottomArc2" presStyleLbl="parChTrans1D1" presStyleIdx="65" presStyleCnt="192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1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2"/>
      <dgm:spPr/>
    </dgm:pt>
    <dgm:pt modelId="{02C39A79-D1D7-2348-9165-9E85D67384EA}" type="pres">
      <dgm:prSet presAssocID="{BA0EE83F-324E-8446-8623-523B5FE9E0AA}" presName="bottomArc2" presStyleLbl="parChTrans1D1" presStyleIdx="67" presStyleCnt="192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1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2"/>
      <dgm:spPr/>
    </dgm:pt>
    <dgm:pt modelId="{90E7ECD4-5AF6-CB46-B8D6-0D17C31D6FA3}" type="pres">
      <dgm:prSet presAssocID="{4B9CB2F6-9951-4444-A9C8-5166E1AA26BB}" presName="bottomArc2" presStyleLbl="parChTrans1D1" presStyleIdx="69" presStyleCnt="192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1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2"/>
      <dgm:spPr/>
    </dgm:pt>
    <dgm:pt modelId="{FBE8996F-E1F9-0044-B87A-1701F80512C1}" type="pres">
      <dgm:prSet presAssocID="{78F09DF1-B44D-1341-8C31-916DD692E5CD}" presName="bottomArc2" presStyleLbl="parChTrans1D1" presStyleIdx="71" presStyleCnt="192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1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2"/>
      <dgm:spPr/>
    </dgm:pt>
    <dgm:pt modelId="{1C4FC5C0-385C-5D4A-9B65-D4FE8A0A977E}" type="pres">
      <dgm:prSet presAssocID="{27A5DAB9-5B97-0142-A9A6-5AE3E62A31C0}" presName="bottomArc2" presStyleLbl="parChTrans1D1" presStyleIdx="73" presStyleCnt="192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1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2"/>
      <dgm:spPr/>
    </dgm:pt>
    <dgm:pt modelId="{054669DE-B56D-F44B-858B-92A6203522FB}" type="pres">
      <dgm:prSet presAssocID="{82601497-1D05-9742-A7F0-60BA3C376961}" presName="bottomArc2" presStyleLbl="parChTrans1D1" presStyleIdx="75" presStyleCnt="192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1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2"/>
      <dgm:spPr/>
    </dgm:pt>
    <dgm:pt modelId="{D04FC10D-2DF2-D344-9AEF-5EA4CC7BDB5D}" type="pres">
      <dgm:prSet presAssocID="{6ABB457E-6110-4440-B980-BA31C612CCB4}" presName="bottomArc2" presStyleLbl="parChTrans1D1" presStyleIdx="77" presStyleCnt="192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2"/>
      <dgm:spPr/>
    </dgm:pt>
    <dgm:pt modelId="{7753E4A2-13D3-7547-B4FB-354D8B7A43D2}" type="pres">
      <dgm:prSet presAssocID="{3C78385E-8272-0647-9F55-6B217894294C}" presName="bottomArc2" presStyleLbl="parChTrans1D1" presStyleIdx="79" presStyleCnt="192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1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2"/>
      <dgm:spPr/>
    </dgm:pt>
    <dgm:pt modelId="{BA3A668A-1A26-5444-A125-6BBD84BFCEF1}" type="pres">
      <dgm:prSet presAssocID="{E00796D3-7BBD-414C-BCD4-154454EF4236}" presName="bottomArc2" presStyleLbl="parChTrans1D1" presStyleIdx="81" presStyleCnt="192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1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2"/>
      <dgm:spPr/>
    </dgm:pt>
    <dgm:pt modelId="{556EB7D6-509A-924A-9D8E-57224C6C8A35}" type="pres">
      <dgm:prSet presAssocID="{43815026-30F8-1B44-9132-4E686F50678B}" presName="bottomArc2" presStyleLbl="parChTrans1D1" presStyleIdx="83" presStyleCnt="192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1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2"/>
      <dgm:spPr/>
    </dgm:pt>
    <dgm:pt modelId="{DAE5C9BA-0452-5F4A-A42E-9AB59D85C0D6}" type="pres">
      <dgm:prSet presAssocID="{8CE49F19-A084-7C4B-8A17-ACDF7846BDFB}" presName="bottomArc2" presStyleLbl="parChTrans1D1" presStyleIdx="85" presStyleCnt="192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1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2"/>
      <dgm:spPr/>
    </dgm:pt>
    <dgm:pt modelId="{07F9C46E-2BE2-0B4A-B025-650067334AF3}" type="pres">
      <dgm:prSet presAssocID="{0027D750-CE00-AD46-9EE1-D5E3FF0AF14C}" presName="bottomArc2" presStyleLbl="parChTrans1D1" presStyleIdx="87" presStyleCnt="192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1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2"/>
      <dgm:spPr/>
    </dgm:pt>
    <dgm:pt modelId="{3813107F-A2B1-6E4C-8221-7F16AEA67377}" type="pres">
      <dgm:prSet presAssocID="{A2C5FE8A-F141-6A49-BAA9-89B399D85BCF}" presName="bottomArc2" presStyleLbl="parChTrans1D1" presStyleIdx="89" presStyleCnt="192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2"/>
      <dgm:spPr/>
    </dgm:pt>
    <dgm:pt modelId="{6D2F9D72-CFD0-7244-904F-F3AE83426201}" type="pres">
      <dgm:prSet presAssocID="{AF51D64D-630B-754F-B525-C31F6D0BB822}" presName="bottomArc2" presStyleLbl="parChTrans1D1" presStyleIdx="91" presStyleCnt="192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1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2"/>
      <dgm:spPr/>
    </dgm:pt>
    <dgm:pt modelId="{2E97E0C1-9865-EB40-A43D-95EFEAC27483}" type="pres">
      <dgm:prSet presAssocID="{F7C404CA-1FA5-9F46-ABAF-F2C0D107AE3C}" presName="bottomArc2" presStyleLbl="parChTrans1D1" presStyleIdx="93" presStyleCnt="192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1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2"/>
      <dgm:spPr/>
    </dgm:pt>
    <dgm:pt modelId="{443ABA5A-9AC6-9D4B-8A3B-8D9FB1CAF2FE}" type="pres">
      <dgm:prSet presAssocID="{4C582453-041A-3447-8490-5D4AA55AFF73}" presName="bottomArc2" presStyleLbl="parChTrans1D1" presStyleIdx="95" presStyleCnt="192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1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2"/>
      <dgm:spPr/>
    </dgm:pt>
    <dgm:pt modelId="{88542437-3A5B-5D44-A3B8-2543AD531EB7}" type="pres">
      <dgm:prSet presAssocID="{9B59AA9C-2695-734F-8EA5-D2AABFAF2FF5}" presName="bottomArc2" presStyleLbl="parChTrans1D1" presStyleIdx="97" presStyleCnt="192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1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2"/>
      <dgm:spPr/>
    </dgm:pt>
    <dgm:pt modelId="{8A829856-708B-E342-BB12-18AF938E536A}" type="pres">
      <dgm:prSet presAssocID="{9CC2BE10-2322-E248-B08D-4914AE3B59FB}" presName="bottomArc2" presStyleLbl="parChTrans1D1" presStyleIdx="99" presStyleCnt="192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1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2"/>
      <dgm:spPr/>
    </dgm:pt>
    <dgm:pt modelId="{DE894B9A-AC2F-8549-B200-62E1B61E9282}" type="pres">
      <dgm:prSet presAssocID="{E3E47A8C-519B-4044-B729-93792903698C}" presName="bottomArc2" presStyleLbl="parChTrans1D1" presStyleIdx="101" presStyleCnt="192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2"/>
      <dgm:spPr/>
    </dgm:pt>
    <dgm:pt modelId="{D7EAE233-03B3-DB47-BBC6-B3C46D94FA52}" type="pres">
      <dgm:prSet presAssocID="{3F34B1C7-3858-7743-B303-8CBC5A9BB75A}" presName="bottomArc2" presStyleLbl="parChTrans1D1" presStyleIdx="103" presStyleCnt="192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1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2"/>
      <dgm:spPr/>
    </dgm:pt>
    <dgm:pt modelId="{548BABFA-7F09-D240-936E-DB10AE5F8D4F}" type="pres">
      <dgm:prSet presAssocID="{364089D5-BB2C-E045-9A9F-8B6FEE250FF2}" presName="bottomArc2" presStyleLbl="parChTrans1D1" presStyleIdx="105" presStyleCnt="192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1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2"/>
      <dgm:spPr/>
    </dgm:pt>
    <dgm:pt modelId="{3E671C33-E3CE-F942-B162-0E10779663E9}" type="pres">
      <dgm:prSet presAssocID="{0624920B-BF71-E345-AA30-FB40DE5FAF1C}" presName="bottomArc2" presStyleLbl="parChTrans1D1" presStyleIdx="107" presStyleCnt="192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08" presStyleCnt="192"/>
      <dgm:spPr/>
    </dgm:pt>
    <dgm:pt modelId="{BEC98698-FAAD-0C49-B1E4-A7A21286972B}" type="pres">
      <dgm:prSet presAssocID="{C1588191-6EA8-264A-9A54-AA8A8A62389B}" presName="bottomArc2" presStyleLbl="parChTrans1D1" presStyleIdx="109" presStyleCnt="192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0" presStyleCnt="192"/>
      <dgm:spPr/>
    </dgm:pt>
    <dgm:pt modelId="{B6814C2C-4F06-304E-A00E-C2FC22EEA846}" type="pres">
      <dgm:prSet presAssocID="{4BAAD68D-2044-864E-8229-D05A64C8E7BA}" presName="bottomArc2" presStyleLbl="parChTrans1D1" presStyleIdx="111" presStyleCnt="192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6" presStyleCnt="81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2" presStyleCnt="192"/>
      <dgm:spPr/>
    </dgm:pt>
    <dgm:pt modelId="{9B3F6AE6-B973-CF47-B457-999C4C9D13D6}" type="pres">
      <dgm:prSet presAssocID="{6AFAD5A1-54FE-2E41-91D6-DAE77AF04359}" presName="bottomArc2" presStyleLbl="parChTrans1D1" presStyleIdx="113" presStyleCnt="192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7" presStyleCnt="81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4" presStyleCnt="192"/>
      <dgm:spPr/>
    </dgm:pt>
    <dgm:pt modelId="{56D6E463-72F5-074B-AA54-8D84396BA0B0}" type="pres">
      <dgm:prSet presAssocID="{D6BF10F2-62E7-D04F-A36E-313874CE7516}" presName="bottomArc2" presStyleLbl="parChTrans1D1" presStyleIdx="115" presStyleCnt="192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8" presStyleCnt="81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6" presStyleCnt="192"/>
      <dgm:spPr/>
    </dgm:pt>
    <dgm:pt modelId="{4D7EBDC4-EFAC-7542-B598-2B53111157F9}" type="pres">
      <dgm:prSet presAssocID="{130762D6-826E-394F-917C-69DEABBD5D36}" presName="bottomArc2" presStyleLbl="parChTrans1D1" presStyleIdx="117" presStyleCnt="192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49" presStyleCnt="81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18" presStyleCnt="192"/>
      <dgm:spPr/>
    </dgm:pt>
    <dgm:pt modelId="{CBEEA36F-F13B-4E4A-9AAC-6D60BA5EF763}" type="pres">
      <dgm:prSet presAssocID="{1D021DE0-FF9C-6645-84D9-58D0FFC5E247}" presName="bottomArc2" presStyleLbl="parChTrans1D1" presStyleIdx="119" presStyleCnt="192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0" presStyleCnt="81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0" presStyleCnt="192"/>
      <dgm:spPr/>
    </dgm:pt>
    <dgm:pt modelId="{15F4239D-71EF-0C46-8AF6-130C0C59DA49}" type="pres">
      <dgm:prSet presAssocID="{1B9542A6-717D-A043-98E3-7118ED5BDC70}" presName="bottomArc2" presStyleLbl="parChTrans1D1" presStyleIdx="121" presStyleCnt="192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1" presStyleCnt="81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2" presStyleCnt="192"/>
      <dgm:spPr/>
    </dgm:pt>
    <dgm:pt modelId="{1D4243CA-6F77-244D-8810-8F1DD86DA979}" type="pres">
      <dgm:prSet presAssocID="{8F23F6BB-8627-9349-9F20-B748364F40CE}" presName="bottomArc2" presStyleLbl="parChTrans1D1" presStyleIdx="123" presStyleCnt="192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2" presStyleCnt="81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4" presStyleCnt="192"/>
      <dgm:spPr/>
    </dgm:pt>
    <dgm:pt modelId="{4B8DE4A0-A597-904D-8431-4FE667ADF62B}" type="pres">
      <dgm:prSet presAssocID="{6C198FB9-0650-7548-BB80-420B6D9B160E}" presName="bottomArc2" presStyleLbl="parChTrans1D1" presStyleIdx="125" presStyleCnt="192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3" presStyleCnt="81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6" presStyleCnt="192"/>
      <dgm:spPr/>
    </dgm:pt>
    <dgm:pt modelId="{F709E91D-6257-7B4F-9367-7F77912BE786}" type="pres">
      <dgm:prSet presAssocID="{3A4DD44D-186B-9342-80B7-EB9638A59E53}" presName="bottomArc2" presStyleLbl="parChTrans1D1" presStyleIdx="127" presStyleCnt="192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4" presStyleCnt="81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28" presStyleCnt="192"/>
      <dgm:spPr/>
    </dgm:pt>
    <dgm:pt modelId="{55BA7179-8742-1F48-9AC7-A4E7E3C86A7B}" type="pres">
      <dgm:prSet presAssocID="{C86FA1B1-F69F-C545-A13B-126A4507FE80}" presName="bottomArc2" presStyleLbl="parChTrans1D1" presStyleIdx="129" presStyleCnt="192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5" presStyleCnt="81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0" presStyleCnt="192"/>
      <dgm:spPr/>
    </dgm:pt>
    <dgm:pt modelId="{0C4C514F-AF72-B443-8540-2D5D1637830B}" type="pres">
      <dgm:prSet presAssocID="{E2CC15A5-2258-6947-8F04-DD42BF91875A}" presName="bottomArc2" presStyleLbl="parChTrans1D1" presStyleIdx="131" presStyleCnt="192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6" presStyleCnt="81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2" presStyleCnt="192"/>
      <dgm:spPr/>
    </dgm:pt>
    <dgm:pt modelId="{A293DBA3-43D4-374C-8EFF-5FB3FE2054A1}" type="pres">
      <dgm:prSet presAssocID="{57748B0B-C142-BE4F-A10B-FE41FB0F86D2}" presName="bottomArc2" presStyleLbl="parChTrans1D1" presStyleIdx="133" presStyleCnt="192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7" presStyleCnt="81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4" presStyleCnt="192"/>
      <dgm:spPr/>
    </dgm:pt>
    <dgm:pt modelId="{37897F61-A154-F345-97AC-2557ABECEAAA}" type="pres">
      <dgm:prSet presAssocID="{483DE887-302B-D84C-B025-894209205794}" presName="bottomArc2" presStyleLbl="parChTrans1D1" presStyleIdx="135" presStyleCnt="192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6" presStyleCnt="192"/>
      <dgm:spPr/>
    </dgm:pt>
    <dgm:pt modelId="{8EC1AAE3-F5B4-AF42-8A69-120951FFD913}" type="pres">
      <dgm:prSet presAssocID="{4BCB64E8-4DA1-F748-A27B-B5C4353A869A}" presName="bottomArc2" presStyleLbl="parChTrans1D1" presStyleIdx="137" presStyleCnt="192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8" presStyleCnt="81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38" presStyleCnt="192"/>
      <dgm:spPr/>
    </dgm:pt>
    <dgm:pt modelId="{07BF0D95-4411-1B40-BFC1-309A71217E9E}" type="pres">
      <dgm:prSet presAssocID="{3CB7B257-D376-F54A-89A4-02BB336F15F3}" presName="bottomArc2" presStyleLbl="parChTrans1D1" presStyleIdx="139" presStyleCnt="192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59" presStyleCnt="81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0" presStyleCnt="192"/>
      <dgm:spPr/>
    </dgm:pt>
    <dgm:pt modelId="{FE14E2C3-020A-8C4B-836F-492103FF16D5}" type="pres">
      <dgm:prSet presAssocID="{EBD42F53-2D03-754B-ADED-6F9BA76B4E9C}" presName="bottomArc2" presStyleLbl="parChTrans1D1" presStyleIdx="141" presStyleCnt="192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0" presStyleCnt="81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2" presStyleCnt="192"/>
      <dgm:spPr/>
    </dgm:pt>
    <dgm:pt modelId="{443013AE-380F-034E-BA7E-7FC80EA6FF35}" type="pres">
      <dgm:prSet presAssocID="{7B06427F-41E9-AC4D-8203-CEBE082595CC}" presName="bottomArc2" presStyleLbl="parChTrans1D1" presStyleIdx="143" presStyleCnt="192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1" presStyleCnt="81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4" presStyleCnt="192"/>
      <dgm:spPr/>
    </dgm:pt>
    <dgm:pt modelId="{69806C3F-D25F-C146-BE3F-6649EC2B22F6}" type="pres">
      <dgm:prSet presAssocID="{8DC311BA-1A7E-924A-B5C3-EB09AC2A2151}" presName="bottomArc2" presStyleLbl="parChTrans1D1" presStyleIdx="145" presStyleCnt="192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2" presStyleCnt="81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6" presStyleCnt="192"/>
      <dgm:spPr/>
    </dgm:pt>
    <dgm:pt modelId="{4B42C46A-1AF1-0D49-8891-6B3C09144CD2}" type="pres">
      <dgm:prSet presAssocID="{09E43EFA-23B2-C244-85FF-1B52916835FC}" presName="bottomArc2" presStyleLbl="parChTrans1D1" presStyleIdx="147" presStyleCnt="192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48" presStyleCnt="192"/>
      <dgm:spPr/>
    </dgm:pt>
    <dgm:pt modelId="{6374501D-A7B1-5C48-8CC9-BDC6B93B8830}" type="pres">
      <dgm:prSet presAssocID="{D338D583-4CBB-9645-8603-B90F3B280B89}" presName="bottomArc2" presStyleLbl="parChTrans1D1" presStyleIdx="149" presStyleCnt="192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0" presStyleCnt="192"/>
      <dgm:spPr/>
    </dgm:pt>
    <dgm:pt modelId="{BC158E54-1A38-CF43-A1C2-8D8C27873AB7}" type="pres">
      <dgm:prSet presAssocID="{58CEF49D-20DD-E242-A51F-F819CF16854E}" presName="bottomArc2" presStyleLbl="parChTrans1D1" presStyleIdx="151" presStyleCnt="192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2" presStyleCnt="192"/>
      <dgm:spPr/>
    </dgm:pt>
    <dgm:pt modelId="{79AD6D4C-347D-5C43-921E-5072091E026A}" type="pres">
      <dgm:prSet presAssocID="{874587BD-9722-1442-BAE2-A3D1E13D78A5}" presName="bottomArc2" presStyleLbl="parChTrans1D1" presStyleIdx="153" presStyleCnt="192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3" presStyleCnt="81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4" presStyleCnt="192"/>
      <dgm:spPr/>
    </dgm:pt>
    <dgm:pt modelId="{CF55BECB-94C7-C648-8174-31E11B601B31}" type="pres">
      <dgm:prSet presAssocID="{FFC9FF1F-85AB-1F4F-90C6-984174CF1F0C}" presName="bottomArc2" presStyleLbl="parChTrans1D1" presStyleIdx="155" presStyleCnt="192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4" presStyleCnt="81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6" presStyleCnt="192"/>
      <dgm:spPr/>
    </dgm:pt>
    <dgm:pt modelId="{868E11F0-7202-0741-A5B8-1FB57730B298}" type="pres">
      <dgm:prSet presAssocID="{DB75E3A4-7800-804D-A2EA-5596DAD36557}" presName="bottomArc2" presStyleLbl="parChTrans1D1" presStyleIdx="157" presStyleCnt="192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5" presStyleCnt="81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58" presStyleCnt="192"/>
      <dgm:spPr/>
    </dgm:pt>
    <dgm:pt modelId="{0E13F31C-0162-8E49-A4B7-3EBCAB056BC0}" type="pres">
      <dgm:prSet presAssocID="{1CF9DF23-9CE6-A142-914C-30A8BCCD43A9}" presName="bottomArc2" presStyleLbl="parChTrans1D1" presStyleIdx="159" presStyleCnt="192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6" presStyleCnt="81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0" presStyleCnt="192"/>
      <dgm:spPr/>
    </dgm:pt>
    <dgm:pt modelId="{EB9F125A-F161-8342-8AF9-CEC388D64AC5}" type="pres">
      <dgm:prSet presAssocID="{19DF7872-B24C-254B-846F-D103367DB58B}" presName="bottomArc2" presStyleLbl="parChTrans1D1" presStyleIdx="161" presStyleCnt="192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7" presStyleCnt="81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2" presStyleCnt="192"/>
      <dgm:spPr/>
    </dgm:pt>
    <dgm:pt modelId="{7D007053-4858-EE48-82EC-FAD8610A6E1F}" type="pres">
      <dgm:prSet presAssocID="{F3D8962A-2743-7F46-A21B-E1F21882F412}" presName="bottomArc2" presStyleLbl="parChTrans1D1" presStyleIdx="163" presStyleCnt="192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8" presStyleCnt="81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4" presStyleCnt="192"/>
      <dgm:spPr/>
    </dgm:pt>
    <dgm:pt modelId="{78C10101-E1CA-9049-B29E-25DB5B5BE2B8}" type="pres">
      <dgm:prSet presAssocID="{2A3280DC-B1A0-D542-96DB-7DD25F5A2324}" presName="bottomArc2" presStyleLbl="parChTrans1D1" presStyleIdx="165" presStyleCnt="192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6" presStyleCnt="192"/>
      <dgm:spPr/>
    </dgm:pt>
    <dgm:pt modelId="{6C54CA56-8ACB-684B-9618-11D025BAD8C3}" type="pres">
      <dgm:prSet presAssocID="{9825E510-25FA-0647-8F97-2402D826F6FC}" presName="bottomArc2" presStyleLbl="parChTrans1D1" presStyleIdx="167" presStyleCnt="192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69" presStyleCnt="81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68" presStyleCnt="192"/>
      <dgm:spPr/>
    </dgm:pt>
    <dgm:pt modelId="{E7383856-9526-D34A-BD46-5F6434107D1F}" type="pres">
      <dgm:prSet presAssocID="{E9094863-ED6B-9247-9315-890985CE1773}" presName="bottomArc2" presStyleLbl="parChTrans1D1" presStyleIdx="169" presStyleCnt="192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0" presStyleCnt="81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0" presStyleCnt="192"/>
      <dgm:spPr/>
    </dgm:pt>
    <dgm:pt modelId="{A6434026-F70C-DD43-A327-A41F4CA17E4D}" type="pres">
      <dgm:prSet presAssocID="{DD5B37F9-F264-2C4C-8D86-8837ED5E0BD5}" presName="bottomArc2" presStyleLbl="parChTrans1D1" presStyleIdx="171" presStyleCnt="192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1" presStyleCnt="81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2" presStyleCnt="192"/>
      <dgm:spPr/>
    </dgm:pt>
    <dgm:pt modelId="{C61A483E-F258-7E49-B437-E4D130144408}" type="pres">
      <dgm:prSet presAssocID="{94F6C0B8-36C8-7845-B906-28AEC0FA325F}" presName="bottomArc2" presStyleLbl="parChTrans1D1" presStyleIdx="173" presStyleCnt="192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2" presStyleCnt="81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4" presStyleCnt="192"/>
      <dgm:spPr/>
    </dgm:pt>
    <dgm:pt modelId="{D7B0488D-DCC2-1945-AC2E-3ACDE8FFA8C8}" type="pres">
      <dgm:prSet presAssocID="{057D8C8C-8AFA-FC4F-899B-D210B57BC3A4}" presName="bottomArc2" presStyleLbl="parChTrans1D1" presStyleIdx="175" presStyleCnt="192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3" presStyleCnt="81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6" presStyleCnt="192"/>
      <dgm:spPr/>
    </dgm:pt>
    <dgm:pt modelId="{BE91E3D1-A2B1-E446-915A-D28BDF9A1886}" type="pres">
      <dgm:prSet presAssocID="{A42AB685-3246-FD41-A2FA-62BA99CB85C5}" presName="bottomArc2" presStyleLbl="parChTrans1D1" presStyleIdx="177" presStyleCnt="192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4" presStyleCnt="81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78" presStyleCnt="192"/>
      <dgm:spPr/>
    </dgm:pt>
    <dgm:pt modelId="{529C220E-38EC-874E-85B2-466B32ECABD0}" type="pres">
      <dgm:prSet presAssocID="{C5BE1FD7-EDA9-F345-8298-3DB191FB3A45}" presName="bottomArc2" presStyleLbl="parChTrans1D1" presStyleIdx="179" presStyleCnt="192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5" presStyleCnt="81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0" presStyleCnt="192"/>
      <dgm:spPr/>
    </dgm:pt>
    <dgm:pt modelId="{21A28FD1-AD6C-7149-A1A7-D3482ECD5752}" type="pres">
      <dgm:prSet presAssocID="{F5FE2E92-B811-A94F-981E-E3DCD9D433DB}" presName="bottomArc2" presStyleLbl="parChTrans1D1" presStyleIdx="181" presStyleCnt="192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6" presStyleCnt="81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2" presStyleCnt="192"/>
      <dgm:spPr/>
    </dgm:pt>
    <dgm:pt modelId="{4247AD65-32D2-1A43-969F-DA839916580A}" type="pres">
      <dgm:prSet presAssocID="{BD10BB1C-DDD0-4349-AD66-4BC61B590D17}" presName="bottomArc2" presStyleLbl="parChTrans1D1" presStyleIdx="183" presStyleCnt="192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7" presStyleCnt="81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4" presStyleCnt="192"/>
      <dgm:spPr/>
    </dgm:pt>
    <dgm:pt modelId="{7BC54BFE-388F-4641-B1CF-85B36482E934}" type="pres">
      <dgm:prSet presAssocID="{0580709B-DEAA-0E45-83F7-E686F569CC24}" presName="bottomArc2" presStyleLbl="parChTrans1D1" presStyleIdx="185" presStyleCnt="192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8" presStyleCnt="81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6" presStyleCnt="192"/>
      <dgm:spPr/>
    </dgm:pt>
    <dgm:pt modelId="{85A3E5C8-A10F-5842-8CD1-F7081ED45759}" type="pres">
      <dgm:prSet presAssocID="{C7960C0F-8799-E249-BEE8-954D23DC932C}" presName="bottomArc2" presStyleLbl="parChTrans1D1" presStyleIdx="187" presStyleCnt="192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79" presStyleCnt="81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88" presStyleCnt="192"/>
      <dgm:spPr/>
    </dgm:pt>
    <dgm:pt modelId="{C14643EE-728E-E344-A077-59E55F16426A}" type="pres">
      <dgm:prSet presAssocID="{568DE10E-661D-1E48-81D1-51E407EE2401}" presName="bottomArc2" presStyleLbl="parChTrans1D1" presStyleIdx="189" presStyleCnt="192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0" presStyleCnt="81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0" presStyleCnt="192"/>
      <dgm:spPr/>
    </dgm:pt>
    <dgm:pt modelId="{F6B358A9-C798-D64A-84BD-5200472B9998}" type="pres">
      <dgm:prSet presAssocID="{B7A868DA-2CF3-6A4D-BF9A-2F821E318D54}" presName="bottomArc2" presStyleLbl="parChTrans1D1" presStyleIdx="191" presStyleCnt="192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6E76AFAC-D921-6F4A-9711-5D97969C0D93}" type="presOf" srcId="{2A6222FD-8BFE-5347-8D3B-E00E1460EC7C}" destId="{0B4D6DDC-618A-2243-94A6-6D7E11A7EACE}" srcOrd="0" destOrd="0" presId="urn:microsoft.com/office/officeart/2008/layout/HalfCircleOrganizationChart"/>
    <dgm:cxn modelId="{9D03CC92-86B8-9F40-B2E1-156D82578355}" type="presOf" srcId="{3C71D3D6-1F1C-6348-9482-03D8A392FA23}" destId="{C3FD38BE-E97B-074B-8073-AE27B42B374E}" srcOrd="0" destOrd="0" presId="urn:microsoft.com/office/officeart/2008/layout/HalfCircleOrganizationChart"/>
    <dgm:cxn modelId="{F8AD68A2-93D0-1442-B72E-F0F3FBB22631}" type="presOf" srcId="{432174A1-F0D5-C54B-8036-A4539947DBD5}" destId="{FFC8B27C-5F1A-5343-838B-50E5E7A2E50B}" srcOrd="0" destOrd="0" presId="urn:microsoft.com/office/officeart/2008/layout/HalfCircleOrganizationChart"/>
    <dgm:cxn modelId="{21408BA4-B515-D346-A1F7-AC027CDB9DD0}" type="presOf" srcId="{F582A70E-7820-D349-85CF-87234F58CAE2}" destId="{0317D0FB-0C44-8340-8347-BAC899F3027D}" srcOrd="1" destOrd="0" presId="urn:microsoft.com/office/officeart/2008/layout/HalfCircleOrganizationChart"/>
    <dgm:cxn modelId="{AED330FF-C216-9846-A92C-D1D407651C29}" type="presOf" srcId="{874587BD-9722-1442-BAE2-A3D1E13D78A5}" destId="{EF68F39D-EC01-0442-B591-84ED227E6152}" srcOrd="1" destOrd="0" presId="urn:microsoft.com/office/officeart/2008/layout/HalfCircleOrganizationChart"/>
    <dgm:cxn modelId="{D24A32C1-4314-3740-A039-9ED8A753A3B6}" type="presOf" srcId="{017EE778-17A6-5F4B-A7E9-5209C52E0DB9}" destId="{7641EC08-68ED-0343-9628-6E24CD3EEFC2}" srcOrd="1" destOrd="0" presId="urn:microsoft.com/office/officeart/2008/layout/HalfCircleOrganizationChart"/>
    <dgm:cxn modelId="{C697FC34-82E5-054F-8AEF-FD62BA252FE3}" type="presOf" srcId="{A98ED3A4-F89C-C24B-B5BC-4CA1E0FCA947}" destId="{F5DCF21D-FAFA-C84D-AD0C-A6D58C6BDFFE}" srcOrd="0" destOrd="0" presId="urn:microsoft.com/office/officeart/2008/layout/HalfCircleOrganizationChart"/>
    <dgm:cxn modelId="{DEC1BC3C-BDBF-A04E-849A-30FD8C278C68}" type="presOf" srcId="{364089D5-BB2C-E045-9A9F-8B6FEE250FF2}" destId="{2943A702-B986-C94D-BBAD-7398E2AD5970}" srcOrd="1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325EA371-75EA-C848-832C-54F418EDDCAC}" type="presOf" srcId="{3CB7B257-D376-F54A-89A4-02BB336F15F3}" destId="{A15B38A0-008B-6B42-8E57-8B669A4DD565}" srcOrd="0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B72B111F-08A6-1840-A871-3C49A8944956}" type="presOf" srcId="{E3CFD7A5-5A3A-FA40-89D6-54EC676E89BC}" destId="{A0C27D1F-D267-1541-8D31-EC2D4BBD7D0E}" srcOrd="0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A8245B2F-418E-0248-82E3-AFB560569D1A}" type="presOf" srcId="{427F62A4-42EB-F444-A4C8-AE16883B068D}" destId="{714ED07A-6758-EE4B-BD23-9235BECB6C38}" srcOrd="0" destOrd="0" presId="urn:microsoft.com/office/officeart/2008/layout/HalfCircleOrganizationChart"/>
    <dgm:cxn modelId="{DC6E5D39-569B-1F40-81C7-1EC783633A4D}" type="presOf" srcId="{0027D750-CE00-AD46-9EE1-D5E3FF0AF14C}" destId="{40303F0E-D30E-2443-8CCB-4B7B801129D8}" srcOrd="1" destOrd="0" presId="urn:microsoft.com/office/officeart/2008/layout/HalfCircleOrganizationChart"/>
    <dgm:cxn modelId="{379679D6-F6F2-B047-BBEF-56CD138ED638}" type="presOf" srcId="{81AF19F7-9870-E24D-A9E9-B70F14C3BA24}" destId="{CB949515-F4AD-E942-9746-4988EA432C12}" srcOrd="1" destOrd="0" presId="urn:microsoft.com/office/officeart/2008/layout/HalfCircleOrganizationChart"/>
    <dgm:cxn modelId="{80866DB6-51AA-994B-8DB3-10197858C3F5}" type="presOf" srcId="{1D021DE0-FF9C-6645-84D9-58D0FFC5E247}" destId="{50355D77-927D-EC45-A3C4-4065420251B3}" srcOrd="0" destOrd="0" presId="urn:microsoft.com/office/officeart/2008/layout/HalfCircleOrganizationChart"/>
    <dgm:cxn modelId="{CC121CAB-B550-FD42-93CF-8F619DF8D052}" type="presOf" srcId="{A4337506-EE5E-0048-A67C-76C17418BD7D}" destId="{D63F75F1-D4BA-B249-8B24-DC04C93171A1}" srcOrd="0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0DEBC899-0CD9-2F40-8E1B-4042FE37652D}" type="presOf" srcId="{F3D8962A-2743-7F46-A21B-E1F21882F412}" destId="{F9CE6D09-D4CD-C345-A72D-9F22DB29343A}" srcOrd="1" destOrd="0" presId="urn:microsoft.com/office/officeart/2008/layout/HalfCircleOrganizationChart"/>
    <dgm:cxn modelId="{774C61DF-8E00-9A41-BE86-9CB9300B8721}" type="presOf" srcId="{E386EFB4-B26E-B340-8E71-A362747F6668}" destId="{AE5352E6-C0F2-E34D-8AF2-CE3B72DE7E52}" srcOrd="1" destOrd="0" presId="urn:microsoft.com/office/officeart/2008/layout/HalfCircleOrganizationChart"/>
    <dgm:cxn modelId="{9D6EB38C-5E58-9E45-ACD7-112624FF31E5}" type="presOf" srcId="{E386EFB4-B26E-B340-8E71-A362747F6668}" destId="{E81C6D96-F732-B84B-8752-4B69E2322694}" srcOrd="0" destOrd="0" presId="urn:microsoft.com/office/officeart/2008/layout/HalfCircleOrganizationChart"/>
    <dgm:cxn modelId="{5FF3ADC5-D60D-1149-9BD6-05694686AB97}" type="presOf" srcId="{50AA2D0D-52E7-C44F-B923-3A407EAEA503}" destId="{354ADD60-6FEF-6D4A-8207-BF15D02515C2}" srcOrd="0" destOrd="0" presId="urn:microsoft.com/office/officeart/2008/layout/HalfCircleOrganizationChart"/>
    <dgm:cxn modelId="{489ADEF7-9252-774D-96DA-59B1A0B533D4}" type="presOf" srcId="{7ECCB9DC-866A-0C4B-9BEB-A1FD3F928CE7}" destId="{43CD3916-FE34-CD4D-A78C-415E63FB2417}" srcOrd="0" destOrd="0" presId="urn:microsoft.com/office/officeart/2008/layout/HalfCircleOrganizationChart"/>
    <dgm:cxn modelId="{92F90524-9132-B145-86E1-2AB824F13951}" type="presOf" srcId="{BA0EE83F-324E-8446-8623-523B5FE9E0AA}" destId="{7723E6D8-4715-8B41-B458-9B3902DA0C66}" srcOrd="0" destOrd="0" presId="urn:microsoft.com/office/officeart/2008/layout/HalfCircleOrganizationChart"/>
    <dgm:cxn modelId="{C02D867A-5632-EE46-879D-B17C89C963D4}" type="presOf" srcId="{56DFE527-5B1A-3746-8372-56F46999A13F}" destId="{DF35BE15-3BF5-7A4F-A283-2D28CFB77AC7}" srcOrd="0" destOrd="0" presId="urn:microsoft.com/office/officeart/2008/layout/HalfCircleOrganizationChart"/>
    <dgm:cxn modelId="{27F45374-770D-A841-A942-56B5A6F4921C}" type="presOf" srcId="{9CC2BE10-2322-E248-B08D-4914AE3B59FB}" destId="{73F30848-B247-4A49-9541-65FDF96EB86E}" srcOrd="0" destOrd="0" presId="urn:microsoft.com/office/officeart/2008/layout/HalfCircleOrganizationChart"/>
    <dgm:cxn modelId="{DCC5989C-D551-B744-8AEB-19C92FAF0F6F}" type="presOf" srcId="{652C5C00-D023-854E-9160-A6872AE9E7C7}" destId="{D303442F-A14F-9840-996D-5952C7C4B74A}" srcOrd="0" destOrd="0" presId="urn:microsoft.com/office/officeart/2008/layout/HalfCircleOrganizationChart"/>
    <dgm:cxn modelId="{5D783231-A0E7-CE44-A586-6BEBD5396371}" type="presOf" srcId="{C7960C0F-8799-E249-BEE8-954D23DC932C}" destId="{7BDD970C-3574-3A4A-B261-4AB37A2ADF1C}" srcOrd="1" destOrd="0" presId="urn:microsoft.com/office/officeart/2008/layout/HalfCircleOrganizationChart"/>
    <dgm:cxn modelId="{F5694965-B2F9-9045-85B9-3BD89095FBBD}" type="presOf" srcId="{B7A868DA-2CF3-6A4D-BF9A-2F821E318D54}" destId="{2ADEA9C4-F489-474F-A019-AD362C55ADB2}" srcOrd="1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228FB4AD-B8A7-6B40-83A9-00515499C4F0}" type="presOf" srcId="{81AF19F7-9870-E24D-A9E9-B70F14C3BA24}" destId="{DA25146C-A53D-4446-801A-15953795EF19}" srcOrd="0" destOrd="0" presId="urn:microsoft.com/office/officeart/2008/layout/HalfCircleOrganizationChart"/>
    <dgm:cxn modelId="{DB278774-8705-864C-B3D8-72B1A2E3216F}" type="presOf" srcId="{F7C404CA-1FA5-9F46-ABAF-F2C0D107AE3C}" destId="{F3359405-4D82-5647-993A-C9EA3ED5D51D}" srcOrd="1" destOrd="0" presId="urn:microsoft.com/office/officeart/2008/layout/HalfCircleOrganizationChart"/>
    <dgm:cxn modelId="{2DB223B5-47F7-0647-A182-80BA7983EBE5}" type="presOf" srcId="{1D021DE0-FF9C-6645-84D9-58D0FFC5E247}" destId="{5CA3712C-925A-E04D-893E-F646EC7CCCA8}" srcOrd="1" destOrd="0" presId="urn:microsoft.com/office/officeart/2008/layout/HalfCircleOrganizationChart"/>
    <dgm:cxn modelId="{34966509-7BDD-434E-AEDA-2AF8AF858164}" type="presOf" srcId="{105AF9F9-929B-5846-AC90-B893897CA76C}" destId="{7716BDA4-312A-5F45-9D16-354D23B610F6}" srcOrd="0" destOrd="0" presId="urn:microsoft.com/office/officeart/2008/layout/HalfCircleOrganizationChart"/>
    <dgm:cxn modelId="{23A4B081-7C61-1744-8F3A-773BA2C0FD8C}" type="presOf" srcId="{6C198FB9-0650-7548-BB80-420B6D9B160E}" destId="{5A129E06-6605-0143-A2D2-E04FE91D6F62}" srcOrd="1" destOrd="0" presId="urn:microsoft.com/office/officeart/2008/layout/HalfCircleOrganizationChart"/>
    <dgm:cxn modelId="{82DCF379-C624-A448-AFF3-35D8AA288DA2}" type="presOf" srcId="{89F65A59-56C3-B949-A760-9FE8981809E4}" destId="{40C476AD-7EFC-7743-818B-0577D2073E63}" srcOrd="0" destOrd="0" presId="urn:microsoft.com/office/officeart/2008/layout/HalfCircleOrganizationChart"/>
    <dgm:cxn modelId="{AE37F65F-D713-0E46-BEAE-C9B26AE05435}" type="presOf" srcId="{057D8C8C-8AFA-FC4F-899B-D210B57BC3A4}" destId="{6A4BF0C8-BF61-4A4F-BCE7-4365A529E617}" srcOrd="1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993D0F5B-693C-AF43-A40A-61499880E46D}" type="presOf" srcId="{8C0DFA21-6098-6447-9CD8-174D885A9D6A}" destId="{1EB70ACF-5638-F745-84E4-D53DA0764873}" srcOrd="0" destOrd="0" presId="urn:microsoft.com/office/officeart/2008/layout/HalfCircleOrganizationChart"/>
    <dgm:cxn modelId="{08C59822-A29E-2140-A8CA-7E4D74F88173}" type="presOf" srcId="{5E33EE21-6CF4-7744-A4D4-9143A45725CF}" destId="{261596A7-7B50-2343-9450-3FA1346EA2DF}" srcOrd="0" destOrd="0" presId="urn:microsoft.com/office/officeart/2008/layout/HalfCircleOrganizationChart"/>
    <dgm:cxn modelId="{EFCDF437-DA61-A44C-8FFF-841948B4814A}" type="presOf" srcId="{9CC2BE10-2322-E248-B08D-4914AE3B59FB}" destId="{9A0CE420-B1B7-DE4F-BF33-17BC36C6AE7C}" srcOrd="1" destOrd="0" presId="urn:microsoft.com/office/officeart/2008/layout/HalfCircleOrganizationChart"/>
    <dgm:cxn modelId="{3E018B09-07C6-8940-BC1C-F83CD41C2CC3}" type="presOf" srcId="{94F6C0B8-36C8-7845-B906-28AEC0FA325F}" destId="{84088994-0F83-E142-B3AB-E2D9EB4527A9}" srcOrd="1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AA9533F4-9A27-7F4D-A161-2225062305B0}" type="presOf" srcId="{83AFE2B9-CF42-864E-9862-9D89B25C5E81}" destId="{139280B3-DFA2-C247-B51F-A99DA7910D51}" srcOrd="1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A7BDF64F-CD4A-2548-B26E-B04C8FC26301}" type="presOf" srcId="{D90E218C-266E-0D45-BEB0-CE70B33F2E81}" destId="{9ECB9B52-C0F4-E849-8300-CBA69A3E1B98}" srcOrd="0" destOrd="0" presId="urn:microsoft.com/office/officeart/2008/layout/HalfCircleOrganizationChart"/>
    <dgm:cxn modelId="{9B02DD17-2DD5-5A46-8203-FEC0AE76E2DA}" type="presOf" srcId="{E0724BB9-7585-6D47-8C07-E34D8F973926}" destId="{93959693-27F4-804A-BE8E-DECEF48E754D}" srcOrd="0" destOrd="0" presId="urn:microsoft.com/office/officeart/2008/layout/HalfCircleOrganizationChart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A5DACF86-1F92-CF4D-B63F-8DDE09634E0D}" type="presOf" srcId="{FA67CBB6-9868-EC4A-AA17-40308A5A0AE0}" destId="{141B3559-8165-B44D-BA60-DDCB3951BA14}" srcOrd="0" destOrd="0" presId="urn:microsoft.com/office/officeart/2008/layout/HalfCircleOrganizationChart"/>
    <dgm:cxn modelId="{3EDE555A-28A6-834F-8F64-9968ED8F4673}" type="presOf" srcId="{4A1BD8E3-806A-6C4B-996A-E5110B16B249}" destId="{4C01F174-EFB9-D244-9430-F4BBF50DF5B8}" srcOrd="1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153C1162-82D8-EB48-967E-B30548917643}" type="presOf" srcId="{8F23F6BB-8627-9349-9F20-B748364F40CE}" destId="{ED58FE0A-1405-5E4F-9AA0-5DC24B73CAEC}" srcOrd="1" destOrd="0" presId="urn:microsoft.com/office/officeart/2008/layout/HalfCircleOrganizationChart"/>
    <dgm:cxn modelId="{BBD9AD15-FA03-7644-B8C0-72765D17C165}" type="presOf" srcId="{19BAE595-4E3E-0641-9557-7A6B04C050B2}" destId="{360418D5-CED2-7E40-A035-8A39D5541C2E}" srcOrd="0" destOrd="0" presId="urn:microsoft.com/office/officeart/2008/layout/HalfCircleOrganizationChart"/>
    <dgm:cxn modelId="{187A29D9-52A3-DB41-98FB-FCF6C1827AE9}" type="presOf" srcId="{33CE3DFB-C06C-A546-B1C9-AB3EDCEF2392}" destId="{9E1D3C77-FAB9-D04C-96C5-399C63B331CF}" srcOrd="0" destOrd="0" presId="urn:microsoft.com/office/officeart/2008/layout/HalfCircleOrganizationChart"/>
    <dgm:cxn modelId="{2FB9F0E0-1585-334D-9DEC-9CDFB49480EC}" type="presOf" srcId="{1CF9DF23-9CE6-A142-914C-30A8BCCD43A9}" destId="{14998EDA-35AE-F84A-AC0C-A41B33F077D6}" srcOrd="1" destOrd="0" presId="urn:microsoft.com/office/officeart/2008/layout/HalfCircleOrganizationChart"/>
    <dgm:cxn modelId="{2062C728-ADA8-E548-96FB-8EEC67FAE576}" type="presOf" srcId="{C86FA1B1-F69F-C545-A13B-126A4507FE80}" destId="{B8C35ED9-CF4D-C14F-B743-EB8FB1FEFED8}" srcOrd="1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C35C3FE7-2695-614E-BF13-2F5B9D7E3730}" type="presOf" srcId="{B3268CF7-66DF-234B-87FC-72B22AFB847A}" destId="{DE405683-A9CA-7247-BC2D-C722A5D21F22}" srcOrd="1" destOrd="0" presId="urn:microsoft.com/office/officeart/2008/layout/HalfCircleOrganizationChart"/>
    <dgm:cxn modelId="{152C5C9E-E48C-494B-9619-4F9CF6DB4E7E}" type="presOf" srcId="{F475AA0C-7D12-A248-BE7C-82C2E2EB40A6}" destId="{5E7ADFA4-7B6A-DD45-BB97-748AE59050FA}" srcOrd="1" destOrd="0" presId="urn:microsoft.com/office/officeart/2008/layout/HalfCircleOrganizationChart"/>
    <dgm:cxn modelId="{F19C8F85-EB8C-594A-98A6-28E332771FD5}" type="presOf" srcId="{31FE7B32-B647-C242-AC04-E6462F6B4077}" destId="{8DBB9EF0-AEC7-9242-88BC-5A177A48DD77}" srcOrd="1" destOrd="0" presId="urn:microsoft.com/office/officeart/2008/layout/HalfCircleOrganizationChart"/>
    <dgm:cxn modelId="{4CC35669-5A6F-7246-A6C0-61373BFF2A5F}" type="presOf" srcId="{17B37F52-4769-1240-BE3D-A45655855F03}" destId="{08F16043-B763-2B43-814B-EB8CF8EB1A6C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05B1F7F2-5B57-5A4F-A56D-EEC283A12ED6}" type="presOf" srcId="{BA34A1DE-3436-4A40-8712-CFDFD514705B}" destId="{F6D01B12-5760-7745-98DF-5E0619F26F17}" srcOrd="0" destOrd="0" presId="urn:microsoft.com/office/officeart/2008/layout/HalfCircleOrganizationChart"/>
    <dgm:cxn modelId="{27F995A9-2F49-E44B-B22B-FD44990DEA7B}" type="presOf" srcId="{E2CC15A5-2258-6947-8F04-DD42BF91875A}" destId="{709CDF9A-AFEA-DC4D-8CC1-21CCED784467}" srcOrd="1" destOrd="0" presId="urn:microsoft.com/office/officeart/2008/layout/HalfCircleOrganizationChart"/>
    <dgm:cxn modelId="{52F9B6DA-E8CC-A246-A043-681BFED8713D}" type="presOf" srcId="{75159DEF-67D4-7D42-B7DA-1DA692F8A90E}" destId="{E25FB5E1-3F24-A947-BC9A-8A81D03A144D}" srcOrd="0" destOrd="0" presId="urn:microsoft.com/office/officeart/2008/layout/HalfCircleOrganizationChart"/>
    <dgm:cxn modelId="{D3839014-D2CB-CD42-94B8-379D9BE4A894}" type="presOf" srcId="{6C198FB9-0650-7548-BB80-420B6D9B160E}" destId="{E9535D8C-AB1B-1F41-96FE-A7FA1FB5F40E}" srcOrd="0" destOrd="0" presId="urn:microsoft.com/office/officeart/2008/layout/HalfCircleOrganizationChart"/>
    <dgm:cxn modelId="{DC82DEFC-118A-A942-A732-1BB8AD299EDE}" type="presOf" srcId="{4B9CB2F6-9951-4444-A9C8-5166E1AA26BB}" destId="{AFD3795E-1FF4-3C4C-B723-48F5AB58BEBB}" srcOrd="1" destOrd="0" presId="urn:microsoft.com/office/officeart/2008/layout/HalfCircleOrganizationChart"/>
    <dgm:cxn modelId="{0DAD05AE-24EE-5847-8413-C4C4194A079F}" type="presOf" srcId="{3CB7B257-D376-F54A-89A4-02BB336F15F3}" destId="{E5CD438A-5740-E143-A91E-5123E139184C}" srcOrd="1" destOrd="0" presId="urn:microsoft.com/office/officeart/2008/layout/HalfCircleOrganizationChart"/>
    <dgm:cxn modelId="{B25D420D-3B96-8A46-8AB6-7A0DA4BA9FF1}" type="presOf" srcId="{32B35ECD-B9C1-5B47-BFE3-29E45957ED69}" destId="{5921B633-C0EF-5B4F-9D07-31E6CB83EB49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8F6A6EED-A09B-774D-845D-4E9AFE9653D9}" type="presOf" srcId="{0B898B38-C562-5F4A-865B-52206C5AD0E7}" destId="{843E3349-C715-1C4E-B67D-044E365532B7}" srcOrd="1" destOrd="0" presId="urn:microsoft.com/office/officeart/2008/layout/HalfCircleOrganizationChart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20F7F5F3-BD62-B841-8061-E99CF2D82FF4}" type="presOf" srcId="{DD5B37F9-F264-2C4C-8D86-8837ED5E0BD5}" destId="{355A638C-4982-DA42-A0FF-ED17917A7D06}" srcOrd="1" destOrd="0" presId="urn:microsoft.com/office/officeart/2008/layout/HalfCircleOrganizationChart"/>
    <dgm:cxn modelId="{BAD671D1-9E8C-7A4B-9FD7-04A5A82D06BC}" type="presOf" srcId="{7C8F73DE-4814-E54C-87A2-90B0A6D5BDED}" destId="{240B138F-1229-8A40-8299-C88697835DD1}" srcOrd="0" destOrd="0" presId="urn:microsoft.com/office/officeart/2008/layout/HalfCircleOrganizationChart"/>
    <dgm:cxn modelId="{2791FACA-CB62-E94F-8288-B1E16731826D}" type="presOf" srcId="{A2C5FE8A-F141-6A49-BAA9-89B399D85BCF}" destId="{2831446F-7B69-FA45-811B-07FEAD1CD8C3}" srcOrd="1" destOrd="0" presId="urn:microsoft.com/office/officeart/2008/layout/HalfCircleOrganizationChart"/>
    <dgm:cxn modelId="{341F25B9-6C1A-0F46-9D43-EB3F6F8BB79C}" type="presOf" srcId="{8CB17D21-8822-9C4F-AD3D-3D30410F90CB}" destId="{980EDFAE-034B-2548-A57F-530B4EE9EB28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7FF29073-9083-9044-94DE-D2B044905F1A}" type="presOf" srcId="{DC2A3B77-4F12-7B4E-A00E-8A899FE35AE6}" destId="{74FE1645-F03D-CE42-8092-C7364C24F2E2}" srcOrd="1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26090AEC-3B3C-FE45-B729-1B49D4C38752}" type="presOf" srcId="{4B9CB2F6-9951-4444-A9C8-5166E1AA26BB}" destId="{1B1A6868-F877-3846-AEAD-722FB9F5A5D2}" srcOrd="0" destOrd="0" presId="urn:microsoft.com/office/officeart/2008/layout/HalfCircleOrganizationChart"/>
    <dgm:cxn modelId="{8FB2B5A3-A0EA-2B46-B7C1-2495932CA988}" type="presOf" srcId="{4185DC8B-951D-BA41-85C6-B4CC5840DBE6}" destId="{6577E36E-C552-614D-9F67-4BCF6E855695}" srcOrd="0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53A9C8B9-3476-B244-AB1C-F8BAE02C2917}" type="presOf" srcId="{E3E47A8C-519B-4044-B729-93792903698C}" destId="{A4F3DCBF-4BF6-6444-840E-D1089EACB4A5}" srcOrd="1" destOrd="0" presId="urn:microsoft.com/office/officeart/2008/layout/HalfCircleOrganizationChart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0304E7C0-88F3-964B-828A-BAFE4F21BCF8}" type="presOf" srcId="{D6BF10F2-62E7-D04F-A36E-313874CE7516}" destId="{4F44FDA5-A253-CA43-BA94-B8B32455107C}" srcOrd="0" destOrd="0" presId="urn:microsoft.com/office/officeart/2008/layout/HalfCircleOrganizationChart"/>
    <dgm:cxn modelId="{9D55AC9C-984D-DD4C-9524-3DC5D8C2DC89}" type="presOf" srcId="{D338D583-4CBB-9645-8603-B90F3B280B89}" destId="{5A72CFEB-DFD2-9C46-9758-2FA4A813202C}" srcOrd="1" destOrd="0" presId="urn:microsoft.com/office/officeart/2008/layout/HalfCircleOrganizationChart"/>
    <dgm:cxn modelId="{4EF80C59-B00E-D543-A64D-4A0DCF5531E2}" type="presOf" srcId="{1DB2D3A0-CBA4-ED48-B082-71482248AA89}" destId="{A4BF669E-5F10-9941-BEA1-5FEB1FAE5CB4}" srcOrd="0" destOrd="0" presId="urn:microsoft.com/office/officeart/2008/layout/HalfCircleOrganizationChart"/>
    <dgm:cxn modelId="{7ABD3B0B-3F10-E648-B83B-BC9CF70288B1}" type="presOf" srcId="{F787A648-272E-A341-958C-D62268D00BFC}" destId="{DFE96D24-C11E-4341-A60D-033048D8DE5E}" srcOrd="0" destOrd="0" presId="urn:microsoft.com/office/officeart/2008/layout/HalfCircleOrganizationChart"/>
    <dgm:cxn modelId="{393E09AF-21A5-354A-9DBD-DB28667EC2B6}" type="presOf" srcId="{B43B3D2E-8F9B-3F4A-9E00-E9F725629DAE}" destId="{4F5C54FF-FA09-3349-81B5-A1A163937982}" srcOrd="0" destOrd="0" presId="urn:microsoft.com/office/officeart/2008/layout/HalfCircleOrganizationChart"/>
    <dgm:cxn modelId="{978C6E5E-CF31-E442-9ADB-8EEDDC0C6A8C}" type="presOf" srcId="{5AD0545A-87FA-B04F-BCC8-4F2792FBE5F6}" destId="{DAB98BFC-7674-8F44-82F9-6DAB5BA83225}" srcOrd="0" destOrd="0" presId="urn:microsoft.com/office/officeart/2008/layout/HalfCircleOrganizationChart"/>
    <dgm:cxn modelId="{E905A6FB-82FA-6C46-8DD1-CE48A2FF4952}" type="presOf" srcId="{27A5DAB9-5B97-0142-A9A6-5AE3E62A31C0}" destId="{619467D3-8D39-0D48-BCFB-7E1D4752F4FA}" srcOrd="1" destOrd="0" presId="urn:microsoft.com/office/officeart/2008/layout/HalfCircleOrganizationChart"/>
    <dgm:cxn modelId="{3D5B07C1-96BB-F742-9610-459A12B1B841}" type="presOf" srcId="{E9094863-ED6B-9247-9315-890985CE1773}" destId="{91D5C743-1A1B-CD43-91CA-4BEB15CABDF3}" srcOrd="1" destOrd="0" presId="urn:microsoft.com/office/officeart/2008/layout/HalfCircleOrganizationChart"/>
    <dgm:cxn modelId="{874FA7AC-D962-8841-8C27-A7BED08D2DB2}" type="presOf" srcId="{6AFAD5A1-54FE-2E41-91D6-DAE77AF04359}" destId="{41EDF34B-31D9-9742-A647-F0752AF390FD}" srcOrd="1" destOrd="0" presId="urn:microsoft.com/office/officeart/2008/layout/HalfCircleOrganizationChart"/>
    <dgm:cxn modelId="{F12F3DE8-37E9-484D-8E31-82F2AA5A7663}" type="presOf" srcId="{C86FA1B1-F69F-C545-A13B-126A4507FE80}" destId="{0946EAB1-827B-7D44-B05E-EB9003D511E6}" srcOrd="0" destOrd="0" presId="urn:microsoft.com/office/officeart/2008/layout/HalfCircleOrganizationChart"/>
    <dgm:cxn modelId="{50556989-E709-B648-B110-A31CBF26ECBD}" type="presOf" srcId="{F582A70E-7820-D349-85CF-87234F58CAE2}" destId="{8FC68C2A-351B-5545-B50E-C781CFE1E939}" srcOrd="0" destOrd="0" presId="urn:microsoft.com/office/officeart/2008/layout/HalfCircleOrganizationChart"/>
    <dgm:cxn modelId="{45811D99-862A-E848-9DFD-0ABD42BCC5DF}" type="presOf" srcId="{7B06427F-41E9-AC4D-8203-CEBE082595CC}" destId="{608E0B93-DAC8-2149-B5DD-FDC1CBE47CB8}" srcOrd="1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D74E9FA0-4C39-9A4C-8307-CF7F3E5920A5}" type="presOf" srcId="{09E43EFA-23B2-C244-85FF-1B52916835FC}" destId="{2BE197D9-BC52-0740-A4C9-AD01954E6BB0}" srcOrd="1" destOrd="0" presId="urn:microsoft.com/office/officeart/2008/layout/HalfCircleOrganizationChart"/>
    <dgm:cxn modelId="{55CA9857-8774-E74A-B4C3-44895169A4B9}" type="presOf" srcId="{2FEC24E9-5AC0-E24F-B7B6-9B097FB23957}" destId="{197CADCE-E1D2-1C43-8715-6175FBFDC3FC}" srcOrd="0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945F20B1-D9C9-4A49-818A-9FB16C0EE292}" type="presOf" srcId="{568DE10E-661D-1E48-81D1-51E407EE2401}" destId="{38CEAB9A-CFF0-2A42-9169-7B88DFFA51CF}" srcOrd="1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AFDCD55E-B38E-DD4E-99B4-377EEDB138DF}" type="presOf" srcId="{75E7150F-8633-9242-BCF2-5E1C2AF0444B}" destId="{2B8FE354-970E-FA43-90F8-BF1C3C2498A2}" srcOrd="0" destOrd="0" presId="urn:microsoft.com/office/officeart/2008/layout/HalfCircleOrganizationChart"/>
    <dgm:cxn modelId="{E4F7D8A1-69C0-394B-9B83-EE2B135D4ADF}" type="presOf" srcId="{7FBD6A7D-12F0-914F-B5AF-884FE088CC4D}" destId="{9AFBF391-9964-934C-AC20-5DDDAB5102FC}" srcOrd="0" destOrd="0" presId="urn:microsoft.com/office/officeart/2008/layout/HalfCircleOrganizationChart"/>
    <dgm:cxn modelId="{0317532D-2255-5543-BBF4-768AF211CBE5}" type="presOf" srcId="{4CD46F32-38B4-4841-951E-15F18456C2E5}" destId="{B27AA32C-8144-7849-A024-1B9D704169BD}" srcOrd="0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71A5BF96-2FA6-444D-969E-AAE5617176AB}" type="presOf" srcId="{8DC311BA-1A7E-924A-B5C3-EB09AC2A2151}" destId="{9D96B8FA-BD39-B249-BCB6-B7428EC71A8A}" srcOrd="1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08AD56E5-E665-EE45-B54B-46B3AC39B486}" type="presOf" srcId="{1B9542A6-717D-A043-98E3-7118ED5BDC70}" destId="{B09F3E0A-77EA-6C44-A197-B051400C170E}" srcOrd="0" destOrd="0" presId="urn:microsoft.com/office/officeart/2008/layout/HalfCircleOrganizationChart"/>
    <dgm:cxn modelId="{6BEFD757-E9D8-4746-A321-142A44907A60}" type="presOf" srcId="{94F6C0B8-36C8-7845-B906-28AEC0FA325F}" destId="{5D5FAC9C-02CE-FA47-8F73-FEF45232CED6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CB2F5C9B-9D0A-5B4B-8F41-6F039B18D6B5}" type="presOf" srcId="{53EF0B8C-839B-6A40-A0F1-873D55291836}" destId="{D1CE8543-BAC2-A345-8533-D9CF8AEF3C34}" srcOrd="1" destOrd="0" presId="urn:microsoft.com/office/officeart/2008/layout/HalfCircleOrganizationChart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B7D206B3-B966-5846-AAE9-3FAAD606CFE4}" type="presOf" srcId="{43815026-30F8-1B44-9132-4E686F50678B}" destId="{E68A2A10-A54E-324C-B3B2-0B3DD4D777DC}" srcOrd="1" destOrd="0" presId="urn:microsoft.com/office/officeart/2008/layout/HalfCircleOrganizationChart"/>
    <dgm:cxn modelId="{43C4887A-38C4-EE41-AA5D-BF84F79C2386}" type="presOf" srcId="{E2CC15A5-2258-6947-8F04-DD42BF91875A}" destId="{B5745744-27CD-DF43-9F50-48817225D383}" srcOrd="0" destOrd="0" presId="urn:microsoft.com/office/officeart/2008/layout/HalfCircleOrganizationChart"/>
    <dgm:cxn modelId="{3FCE8152-D30A-C349-AE71-68F73EB1E816}" type="presOf" srcId="{C5BE1FD7-EDA9-F345-8298-3DB191FB3A45}" destId="{88D23FA9-CAB5-8245-9F6F-AFAE9ECC67CE}" srcOrd="1" destOrd="0" presId="urn:microsoft.com/office/officeart/2008/layout/HalfCircleOrganizationChart"/>
    <dgm:cxn modelId="{CE2CAB8D-108C-D84C-8C63-F96C321CD234}" type="presOf" srcId="{A2C5FE8A-F141-6A49-BAA9-89B399D85BCF}" destId="{E30972CD-A9D3-1B4F-AFCB-7A7A1A76D555}" srcOrd="0" destOrd="0" presId="urn:microsoft.com/office/officeart/2008/layout/HalfCircleOrganizationChart"/>
    <dgm:cxn modelId="{0B8845D9-8C15-7D44-8D34-EC0C987812B8}" type="presOf" srcId="{017EE778-17A6-5F4B-A7E9-5209C52E0DB9}" destId="{FBE7F2B3-4743-D54A-9AD5-E3ADB3E6BD65}" srcOrd="0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C869D49F-1E52-7B42-B69A-7F5C8667A804}" type="presOf" srcId="{EE228C55-8799-C849-9935-6F3E73B8239D}" destId="{58F23A0F-8676-854D-9EB2-C761FAB3F863}" srcOrd="0" destOrd="0" presId="urn:microsoft.com/office/officeart/2008/layout/HalfCircleOrganizationChart"/>
    <dgm:cxn modelId="{882F9E07-BBF5-F243-814C-CAD8E11B3C80}" type="presOf" srcId="{4BAAD68D-2044-864E-8229-D05A64C8E7BA}" destId="{894287E7-413B-9E46-BE1B-160FCC4231BA}" srcOrd="1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22D68C25-504F-7749-9849-AC04E647BE04}" type="presOf" srcId="{96E535CF-D7E6-BC43-9F23-98880595B667}" destId="{2E3C4A3C-E2A3-A943-B3D4-523BCE17DD74}" srcOrd="0" destOrd="0" presId="urn:microsoft.com/office/officeart/2008/layout/HalfCircleOrganizationChart"/>
    <dgm:cxn modelId="{4AC542DB-1BB1-5546-B8AB-CEE081F106FB}" type="presOf" srcId="{B59229E9-1E93-374D-9767-B5A9B7BC06FA}" destId="{EE718B8D-089F-E048-9917-99EE4A45CA04}" srcOrd="0" destOrd="0" presId="urn:microsoft.com/office/officeart/2008/layout/HalfCircleOrganizationChart"/>
    <dgm:cxn modelId="{F3BA243C-2D07-BB40-8D19-7BCCFEFC93C5}" type="presOf" srcId="{143A988F-AA6C-5549-AA5C-223E7F10EF7E}" destId="{F5F91B99-4E02-0140-A7F4-3C5E86A0AEEB}" srcOrd="0" destOrd="0" presId="urn:microsoft.com/office/officeart/2008/layout/HalfCircleOrganizationChart"/>
    <dgm:cxn modelId="{263F874F-B9AE-A041-9B4D-D3B153B0C01D}" type="presOf" srcId="{5AB35D8F-F726-004F-95F5-C9EE2D454DCA}" destId="{4A91FD02-756C-CF49-BC49-17E9C12CF6B1}" srcOrd="0" destOrd="0" presId="urn:microsoft.com/office/officeart/2008/layout/HalfCircleOrganizationChart"/>
    <dgm:cxn modelId="{5B599A4B-2FC8-F240-9A89-99A7764FE2C9}" type="presOf" srcId="{AF51D64D-630B-754F-B525-C31F6D0BB822}" destId="{FAAE55F0-8E9C-ED4B-829C-A06C2EC3C49F}" srcOrd="0" destOrd="0" presId="urn:microsoft.com/office/officeart/2008/layout/HalfCircleOrganizationChart"/>
    <dgm:cxn modelId="{3CA409E2-2C89-234A-9B89-56B8F7B2EED3}" type="presOf" srcId="{3BFC20A8-54A3-8B41-84B4-BBF9D119CFE5}" destId="{DB69067F-35CE-2B48-9033-4DB9060F2F6F}" srcOrd="0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4F39D191-FE8A-F94C-BCCC-B12A78145A56}" type="presOf" srcId="{8CE49F19-A084-7C4B-8A17-ACDF7846BDFB}" destId="{F41193EE-3601-AB4B-B443-FCD18812799F}" srcOrd="1" destOrd="0" presId="urn:microsoft.com/office/officeart/2008/layout/HalfCircleOrganizationChart"/>
    <dgm:cxn modelId="{5F5A6F95-56D3-5A41-BC01-082FAE54CC1D}" type="presOf" srcId="{7106957D-2ACD-3C49-B053-8FD2DCA00C3E}" destId="{B03DC4FB-F202-994D-B2B8-5CD0716C62C0}" srcOrd="0" destOrd="0" presId="urn:microsoft.com/office/officeart/2008/layout/HalfCircleOrganizationChart"/>
    <dgm:cxn modelId="{4788DB16-3DE6-3E48-AAE3-1887B1B432D2}" type="presOf" srcId="{CA4258B4-DBB0-884B-BA11-BA3C4B539440}" destId="{8CAEE933-70F0-7247-BE7C-A7090B33D81B}" srcOrd="0" destOrd="0" presId="urn:microsoft.com/office/officeart/2008/layout/HalfCircleOrganizationChart"/>
    <dgm:cxn modelId="{5C567EAA-E571-2C42-AC69-7A9F185E69A2}" type="presOf" srcId="{ECF63E98-0AA3-B64B-89A6-2F820CB4EBC5}" destId="{F3E1F26C-2C50-2E42-8D6E-5BECA5FDA8FC}" srcOrd="0" destOrd="0" presId="urn:microsoft.com/office/officeart/2008/layout/HalfCircleOrganizationChart"/>
    <dgm:cxn modelId="{DA3A1987-7D16-B947-9FF6-4E188F09429B}" type="presOf" srcId="{13CC7EBB-3CA6-DE48-B5C4-203103213D9A}" destId="{5DAA0E1F-E35A-3F41-98B9-6C22CC301386}" srcOrd="0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9A459360-F4E2-B149-B5E8-4246ECE37E01}" type="presOf" srcId="{057D8C8C-8AFA-FC4F-899B-D210B57BC3A4}" destId="{00172AFA-7AA0-8248-A1F9-B877F0A5E9AC}" srcOrd="0" destOrd="0" presId="urn:microsoft.com/office/officeart/2008/layout/HalfCircleOrganizationChart"/>
    <dgm:cxn modelId="{BA2D234D-DA45-D143-A707-15B6CDBB5E34}" type="presOf" srcId="{17EAB625-C11E-8542-8C3E-A5952B95E1DB}" destId="{F8E41024-495F-3741-8A52-76CEB8151F4A}" srcOrd="0" destOrd="0" presId="urn:microsoft.com/office/officeart/2008/layout/HalfCircleOrganizationChart"/>
    <dgm:cxn modelId="{59B240FB-D9FA-774C-8D24-3EA31CB89B59}" type="presOf" srcId="{A53E7DB9-234B-E84A-8A58-B378A20415F9}" destId="{8B9AFC5D-BBBC-D24E-9B81-7D229402C249}" srcOrd="0" destOrd="0" presId="urn:microsoft.com/office/officeart/2008/layout/HalfCircleOrganizationChart"/>
    <dgm:cxn modelId="{38C11381-401C-2E48-ACBB-FC3C3AE340C3}" type="presOf" srcId="{5A04D4DD-668F-F24B-8511-D92B62A40710}" destId="{FF319A57-8DCB-294C-AD39-303BFDA34A22}" srcOrd="0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4B51541E-25BC-004A-8A27-3EDDB1A0D4E6}" type="presOf" srcId="{3660A04E-2465-BE4C-9AD3-C63E990C5876}" destId="{176F4C20-DE55-7E4B-92AD-8A5F42521294}" srcOrd="0" destOrd="0" presId="urn:microsoft.com/office/officeart/2008/layout/HalfCircleOrganizationChart"/>
    <dgm:cxn modelId="{6969234F-8539-8046-B6E2-7B8CC77AA70F}" type="presOf" srcId="{F5FE2E92-B811-A94F-981E-E3DCD9D433DB}" destId="{75984B31-81B1-A74C-A07F-2E422F274595}" srcOrd="0" destOrd="0" presId="urn:microsoft.com/office/officeart/2008/layout/HalfCircleOrganizationChart"/>
    <dgm:cxn modelId="{6BCF22F6-398F-6A49-9961-50DE1CBD908F}" type="presOf" srcId="{73F41648-1F1F-DB41-95DC-CB9D1F926CFF}" destId="{D8EB7FAE-67A9-C344-9F0F-6CE70A67E74F}" srcOrd="0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75A8C0B5-9C5F-1F42-8681-15DA4E86B0BE}" type="presOf" srcId="{4BAAD68D-2044-864E-8229-D05A64C8E7BA}" destId="{F416F755-0C29-2B4B-82C2-E058DD9B9FDB}" srcOrd="0" destOrd="0" presId="urn:microsoft.com/office/officeart/2008/layout/HalfCircleOrganizationChart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CC903B3F-30C1-2E4D-BFEE-0AFD12FB888D}" type="presOf" srcId="{919A9A6C-68F7-5142-A639-6ABFCBD7A75F}" destId="{C16B55AB-0BE2-F040-B4E2-6509B2D558ED}" srcOrd="0" destOrd="0" presId="urn:microsoft.com/office/officeart/2008/layout/HalfCircleOrganizationChart"/>
    <dgm:cxn modelId="{151C8E54-4500-2C40-93B2-F11CB53C4924}" type="presOf" srcId="{1C852A72-B1BF-6F45-9025-DCFCFC461F2F}" destId="{5AF31C02-B106-0D45-9484-527CF4F3CEBE}" srcOrd="0" destOrd="0" presId="urn:microsoft.com/office/officeart/2008/layout/HalfCircleOrganizationChart"/>
    <dgm:cxn modelId="{6D23628E-4584-CF42-9FDC-653903EC2F28}" type="presOf" srcId="{3F1DA39D-840A-1349-AE65-A94679D3F6CC}" destId="{8A5B5526-DF90-714E-821C-8B2B73311DA0}" srcOrd="0" destOrd="0" presId="urn:microsoft.com/office/officeart/2008/layout/HalfCircleOrganizationChart"/>
    <dgm:cxn modelId="{B09805C3-E9D0-E146-A10D-2506A7CA10B0}" type="presOf" srcId="{1C852A72-B1BF-6F45-9025-DCFCFC461F2F}" destId="{678980FE-5E9E-774F-A1F8-521837028527}" srcOrd="1" destOrd="0" presId="urn:microsoft.com/office/officeart/2008/layout/HalfCircleOrganizationChart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8ADFB535-F02E-464A-B925-B2155BB3E3BD}" type="presOf" srcId="{BD10BB1C-DDD0-4349-AD66-4BC61B590D17}" destId="{4F695847-13F7-924E-B0B6-456C7CE5BBB7}" srcOrd="1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20B2D6EC-C1D5-2440-9239-0072CA7AED05}" type="presOf" srcId="{CFA67654-153E-5548-9574-0648675F92A0}" destId="{FDF41992-3305-5D4B-8F47-8A10011CC15A}" srcOrd="0" destOrd="0" presId="urn:microsoft.com/office/officeart/2008/layout/HalfCircleOrganizationChart"/>
    <dgm:cxn modelId="{B7A7F4D0-7336-464E-8B65-C9250567D181}" type="presOf" srcId="{4EA10241-A278-CF4D-9381-9EAF7ED4363A}" destId="{C60E5110-1EAD-FD45-8588-E60C02F3F669}" srcOrd="0" destOrd="0" presId="urn:microsoft.com/office/officeart/2008/layout/HalfCircleOrganizationChart"/>
    <dgm:cxn modelId="{91804C29-39CB-CE44-8BF5-38C75D752B94}" type="presOf" srcId="{0580709B-DEAA-0E45-83F7-E686F569CC24}" destId="{5E278A9C-6652-1E46-8022-5CEF3E733376}" srcOrd="1" destOrd="0" presId="urn:microsoft.com/office/officeart/2008/layout/HalfCircleOrganizationChart"/>
    <dgm:cxn modelId="{CA8A6471-5F12-9E49-9329-2F386C7C63B4}" type="presOf" srcId="{130762D6-826E-394F-917C-69DEABBD5D36}" destId="{E2E5ABF4-2F14-A74F-BB82-59176B14028A}" srcOrd="1" destOrd="0" presId="urn:microsoft.com/office/officeart/2008/layout/HalfCircleOrganizationChart"/>
    <dgm:cxn modelId="{25301304-93B7-8A45-84F7-A4918A4C10C2}" type="presOf" srcId="{0027D750-CE00-AD46-9EE1-D5E3FF0AF14C}" destId="{3FCEF9AF-9CD8-3344-B44C-6585F0EFD8B7}" srcOrd="0" destOrd="0" presId="urn:microsoft.com/office/officeart/2008/layout/HalfCircleOrganizationChart"/>
    <dgm:cxn modelId="{2E041F18-27FF-AE40-BEC6-D084F1BC40AA}" type="presOf" srcId="{C41DCD88-2F14-3B49-98B0-ADA860115580}" destId="{9801A0E5-B836-2A4E-9E84-5C30F1DCF50B}" srcOrd="0" destOrd="0" presId="urn:microsoft.com/office/officeart/2008/layout/HalfCircleOrganizationChart"/>
    <dgm:cxn modelId="{0DA6BA68-4727-E641-8C17-376E7B3A77E7}" type="presOf" srcId="{33BA500B-0BB4-7A45-9D41-5E7409467A04}" destId="{020BF4DF-4759-A645-9081-D705569EDD9B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41DD7124-F3EC-1F49-9EC4-790183A0C158}" type="presOf" srcId="{5BAA83D1-5D04-F843-93CA-7681264A3460}" destId="{6CF8AEB9-BE03-7647-87CF-D0EECC4A5A5A}" srcOrd="0" destOrd="0" presId="urn:microsoft.com/office/officeart/2008/layout/HalfCircleOrganizationChart"/>
    <dgm:cxn modelId="{ABAF6319-EFC0-8243-8CE8-22330A6543F8}" type="presOf" srcId="{D6BF10F2-62E7-D04F-A36E-313874CE7516}" destId="{2FEE8D01-5450-3647-A122-8813C77B4D0F}" srcOrd="1" destOrd="0" presId="urn:microsoft.com/office/officeart/2008/layout/HalfCircleOrganizationChart"/>
    <dgm:cxn modelId="{AF4B9E3E-E986-AF41-A346-07FEDDF328E2}" type="presOf" srcId="{DC2A3B77-4F12-7B4E-A00E-8A899FE35AE6}" destId="{A71C07C7-51B9-7F47-BBFD-B6FA7A874335}" srcOrd="0" destOrd="0" presId="urn:microsoft.com/office/officeart/2008/layout/HalfCircleOrganizationChart"/>
    <dgm:cxn modelId="{07E97A99-42F6-8743-B5EE-C47FDCBEDA80}" type="presOf" srcId="{3C78385E-8272-0647-9F55-6B217894294C}" destId="{09C658E4-6FE3-5549-AF61-29D752EB376E}" srcOrd="1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F4C4127D-2690-8046-BE23-B52DD9C44120}" type="presOf" srcId="{F21F2D49-3063-C94D-BA07-49310AA669C1}" destId="{396F0F4A-CE5E-9549-9D9A-BE25219C246C}" srcOrd="0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5B5C7122-4118-6A4F-BA5E-AE05C54A562F}" type="presOf" srcId="{A0BF853C-3F56-604A-A7F5-290F9366E363}" destId="{13E6832B-27E7-9B4E-B126-41F6A4C12C2D}" srcOrd="0" destOrd="0" presId="urn:microsoft.com/office/officeart/2008/layout/HalfCircleOrganizationChart"/>
    <dgm:cxn modelId="{750332C3-9A3E-E84F-8027-B71667FEC0E8}" type="presOf" srcId="{5BAA83D1-5D04-F843-93CA-7681264A3460}" destId="{02CD507D-B13B-B141-BF96-31C6C6502D47}" srcOrd="1" destOrd="0" presId="urn:microsoft.com/office/officeart/2008/layout/HalfCircleOrganizationChart"/>
    <dgm:cxn modelId="{7A42AB6D-547A-474B-BB4D-85F308A39D85}" type="presOf" srcId="{4BCB64E8-4DA1-F748-A27B-B5C4353A869A}" destId="{CBDBEED9-9AAB-A543-A5F9-2D5C76ACC5E7}" srcOrd="1" destOrd="0" presId="urn:microsoft.com/office/officeart/2008/layout/HalfCircleOrganizationChart"/>
    <dgm:cxn modelId="{72C64AA2-C484-ED4B-8D95-B42B0F7264CF}" type="presOf" srcId="{DAF0532F-A0CD-FE4C-84CB-48A9F585A0A0}" destId="{CA24F83F-E52A-B241-A221-8A732EEE6201}" srcOrd="0" destOrd="0" presId="urn:microsoft.com/office/officeart/2008/layout/HalfCircleOrganizationChart"/>
    <dgm:cxn modelId="{F96E1747-7AA4-734A-9BA8-81F25EE2E20B}" type="presOf" srcId="{85AEBC64-B8C2-944E-BE9E-4E878CB556AB}" destId="{21B85EF7-9C79-6341-9528-84B6805EF765}" srcOrd="0" destOrd="0" presId="urn:microsoft.com/office/officeart/2008/layout/HalfCircleOrganizationChart"/>
    <dgm:cxn modelId="{8AB8AEB8-584F-FE4E-9095-6ACE0E26E8A9}" type="presOf" srcId="{CAC6E0D4-FDB6-9241-84DD-3B6624642704}" destId="{E6B142AD-D1F3-564A-B6BD-2D4AB91296F6}" srcOrd="0" destOrd="0" presId="urn:microsoft.com/office/officeart/2008/layout/HalfCircleOrganizationChart"/>
    <dgm:cxn modelId="{5A72EDA1-9C4B-A244-A8B0-10D3F874A45E}" type="presOf" srcId="{E00796D3-7BBD-414C-BCD4-154454EF4236}" destId="{A1BCAD45-99B6-2844-86AB-F189A459E97B}" srcOrd="0" destOrd="0" presId="urn:microsoft.com/office/officeart/2008/layout/HalfCircleOrganizationChart"/>
    <dgm:cxn modelId="{CFA25103-2611-D64D-BED7-373CD98DDDEE}" type="presOf" srcId="{D9C0C886-298D-E34D-AD71-39D1B61EA11F}" destId="{CAE30D17-7676-814E-AC7E-055E65F2CE91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D12EA76C-9762-2D49-8515-9A68D73CF5F7}" type="presOf" srcId="{F3D8962A-2743-7F46-A21B-E1F21882F412}" destId="{A0DAC3FA-9FAC-0C43-88C0-8D972C5E0D12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C982324F-8824-9240-92D2-7A15EDBB678D}" type="presOf" srcId="{56C4EC9A-912D-2042-BF08-AB68407C0103}" destId="{AEA1E8B4-FBFA-8242-AF57-AC970F8268D9}" srcOrd="0" destOrd="0" presId="urn:microsoft.com/office/officeart/2008/layout/HalfCircleOrganizationChart"/>
    <dgm:cxn modelId="{482025A3-3A52-A840-A6EA-D9438B8D6563}" type="presOf" srcId="{DD5B37F9-F264-2C4C-8D86-8837ED5E0BD5}" destId="{9C482BC1-9310-8848-9129-7587CAFEFA6E}" srcOrd="0" destOrd="0" presId="urn:microsoft.com/office/officeart/2008/layout/HalfCircleOrganizationChart"/>
    <dgm:cxn modelId="{612DD780-AE2E-FC41-930E-ECD53F59E817}" type="presOf" srcId="{E25151E6-765F-444D-AEB6-4F2B8359C4C1}" destId="{2FD7F0F6-0BA7-DE40-B8C8-D7DD67311255}" srcOrd="0" destOrd="0" presId="urn:microsoft.com/office/officeart/2008/layout/HalfCircleOrganizationChart"/>
    <dgm:cxn modelId="{55C2D730-FE4E-9C43-95FF-F90BC646E0FC}" type="presOf" srcId="{0B898B38-C562-5F4A-865B-52206C5AD0E7}" destId="{DB7D8B97-0DAE-7A45-81E2-CD717763FE1D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45B7E004-2232-9445-8962-94A596865CAE}" type="presOf" srcId="{3DA81F27-A55A-3F4B-885E-C1702DFC65DC}" destId="{0BD5A0F8-684C-914F-A80E-38DD269B0B90}" srcOrd="0" destOrd="0" presId="urn:microsoft.com/office/officeart/2008/layout/HalfCircleOrganizationChart"/>
    <dgm:cxn modelId="{E4F0C7A0-22BC-3340-9AF6-F8D35BAF0415}" type="presOf" srcId="{78F09DF1-B44D-1341-8C31-916DD692E5CD}" destId="{9D2AA5E0-872F-0C4F-A2FC-F8A53F947C23}" srcOrd="1" destOrd="0" presId="urn:microsoft.com/office/officeart/2008/layout/HalfCircleOrganizationChart"/>
    <dgm:cxn modelId="{D9AA52B5-90C8-9440-B7F9-CE33274D06AD}" type="presOf" srcId="{82601497-1D05-9742-A7F0-60BA3C376961}" destId="{159AF045-F7E5-CB4C-8B20-1D68BC9B7896}" srcOrd="1" destOrd="0" presId="urn:microsoft.com/office/officeart/2008/layout/HalfCircleOrganizationChart"/>
    <dgm:cxn modelId="{1825CC2E-8B56-D943-ABBA-7BB45AB8939F}" type="presOf" srcId="{D338D583-4CBB-9645-8603-B90F3B280B89}" destId="{6C35B31E-6894-2E42-9B64-3F9662769CDC}" srcOrd="0" destOrd="0" presId="urn:microsoft.com/office/officeart/2008/layout/HalfCircleOrganizationChart"/>
    <dgm:cxn modelId="{11BABB5F-7CEA-EE41-BE01-C3D9F8BA1622}" type="presOf" srcId="{58CEF49D-20DD-E242-A51F-F819CF16854E}" destId="{7E2D066C-E702-4F46-82E4-79AC2DB331B3}" srcOrd="0" destOrd="0" presId="urn:microsoft.com/office/officeart/2008/layout/HalfCircleOrganizationChart"/>
    <dgm:cxn modelId="{C80851D7-918A-414F-B671-59F29920D832}" type="presOf" srcId="{90EA7DE2-C7CB-B841-AFED-C80B65E7BB24}" destId="{C45B2B24-963C-0848-9AD8-102741E5130F}" srcOrd="0" destOrd="0" presId="urn:microsoft.com/office/officeart/2008/layout/HalfCircleOrganizationChart"/>
    <dgm:cxn modelId="{CF4DF18F-88C9-9A47-8057-CBEBA768A7F2}" type="presOf" srcId="{3A4DD44D-186B-9342-80B7-EB9638A59E53}" destId="{B4A02098-A2BD-2444-9657-8EEC9E88BEE4}" srcOrd="1" destOrd="0" presId="urn:microsoft.com/office/officeart/2008/layout/HalfCircleOrganizationChart"/>
    <dgm:cxn modelId="{9DDA6D06-45E8-1E4D-9CDE-99C7BFC07F9C}" type="presOf" srcId="{4A1BD8E3-806A-6C4B-996A-E5110B16B249}" destId="{CE438D12-1B3B-A946-86FE-08FDB3AE407E}" srcOrd="0" destOrd="0" presId="urn:microsoft.com/office/officeart/2008/layout/HalfCircleOrganizationChart"/>
    <dgm:cxn modelId="{A5644208-1E29-5E41-A12D-3C09EA45309D}" type="presOf" srcId="{9B59AA9C-2695-734F-8EA5-D2AABFAF2FF5}" destId="{2B988138-07DB-AC44-84A4-B7D2D4EC26EB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B9E81947-98FE-1345-94B0-CE0523A3565C}" type="presOf" srcId="{F475AA0C-7D12-A248-BE7C-82C2E2EB40A6}" destId="{DF69FA43-69AC-4E49-A887-B6921BEB1C4A}" srcOrd="0" destOrd="0" presId="urn:microsoft.com/office/officeart/2008/layout/HalfCircleOrganizationChart"/>
    <dgm:cxn modelId="{8E343AAF-9A40-604C-B7BD-689AA136D465}" type="presOf" srcId="{25D0FCE7-F922-1D47-8DC9-654624E5FFF6}" destId="{74EDD514-A813-EF4C-8772-A7FA3A2B6B06}" srcOrd="0" destOrd="0" presId="urn:microsoft.com/office/officeart/2008/layout/HalfCircleOrganizationChart"/>
    <dgm:cxn modelId="{11913E9A-6282-D844-BB4F-34C952DA2809}" type="presOf" srcId="{D9981CB3-C3CB-DB4B-A33A-9E907913069D}" destId="{8848241F-B58F-5D46-92CE-31C3E89C587D}" srcOrd="0" destOrd="0" presId="urn:microsoft.com/office/officeart/2008/layout/HalfCircleOrganizationChart"/>
    <dgm:cxn modelId="{C87B05D1-959F-ED4F-A6A1-654F071A070A}" type="presOf" srcId="{919A9A6C-68F7-5142-A639-6ABFCBD7A75F}" destId="{7FF55C1E-143D-0141-A7DD-698E607C79DA}" srcOrd="1" destOrd="0" presId="urn:microsoft.com/office/officeart/2008/layout/HalfCircleOrganizationChart"/>
    <dgm:cxn modelId="{6862CCF5-2E91-E247-BC39-F29B7BA8CEB5}" type="presOf" srcId="{D55BF425-5781-D14E-94F8-F6A6A1E48E36}" destId="{0C38D70B-591C-D64A-AE2D-308B6F82B57E}" srcOrd="0" destOrd="0" presId="urn:microsoft.com/office/officeart/2008/layout/HalfCircleOrganizationChart"/>
    <dgm:cxn modelId="{D234541D-65BF-CF44-8898-8BA88106383C}" type="presOf" srcId="{58CEF49D-20DD-E242-A51F-F819CF16854E}" destId="{FA2B9A52-6C75-EC4A-A747-3BD3F835E158}" srcOrd="1" destOrd="0" presId="urn:microsoft.com/office/officeart/2008/layout/HalfCircleOrganizationChart"/>
    <dgm:cxn modelId="{2DF55B22-A8B6-F346-8D46-5CDDE912EE91}" type="presOf" srcId="{AE4406C3-C0FF-ED45-945A-7A48702ACFF0}" destId="{10C3CAC5-302B-5E4F-A391-401F2D6E9B4B}" srcOrd="0" destOrd="0" presId="urn:microsoft.com/office/officeart/2008/layout/HalfCircleOrganizationChart"/>
    <dgm:cxn modelId="{73519134-CA91-8C40-9A87-648706183E47}" type="presOf" srcId="{2E0E47A9-3E3A-D447-86F0-9D03D5311D61}" destId="{E149D439-0956-FF46-9A39-1FD226715A69}" srcOrd="1" destOrd="0" presId="urn:microsoft.com/office/officeart/2008/layout/HalfCircleOrganizationChart"/>
    <dgm:cxn modelId="{5265955A-C18C-0947-93D3-6223D5AF6C11}" type="presOf" srcId="{3F3F67DD-8D2A-FC45-A57E-293F04EDE6BE}" destId="{948D1959-6085-0D40-BD83-21F53546E7ED}" srcOrd="0" destOrd="0" presId="urn:microsoft.com/office/officeart/2008/layout/HalfCircleOrganizationChart"/>
    <dgm:cxn modelId="{70BE1365-B1A7-7C48-B7D8-E24F6F8013C9}" type="presOf" srcId="{8DC311BA-1A7E-924A-B5C3-EB09AC2A2151}" destId="{370E4BB5-97B8-3C46-B31F-24702CD62BEA}" srcOrd="0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2B98BE81-8161-E449-AE67-CCFDDE397D4D}" type="presOf" srcId="{C0EA345E-E1B7-2C42-8810-8EE1537E134A}" destId="{2B238953-8CE6-5641-AA7C-0AA1764DEBD4}" srcOrd="0" destOrd="0" presId="urn:microsoft.com/office/officeart/2008/layout/HalfCircleOrganizationChart"/>
    <dgm:cxn modelId="{12A9E0FA-ECB9-274C-A7E3-2C14DE10928D}" type="presOf" srcId="{EE228C55-8799-C849-9935-6F3E73B8239D}" destId="{AC0E55DE-A04B-7849-8AD4-3D7836F328F8}" srcOrd="1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F677D075-1C38-0942-A672-4463E930CB75}" type="presOf" srcId="{5E06F365-415D-3345-8774-75EFF8BE6C7F}" destId="{630A3076-92A4-C641-A5FD-7CE2C294689B}" srcOrd="0" destOrd="0" presId="urn:microsoft.com/office/officeart/2008/layout/HalfCircleOrganizationChart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4A288335-0691-2741-8C04-BD77644B7FFF}" type="presOf" srcId="{7B06427F-41E9-AC4D-8203-CEBE082595CC}" destId="{AA5639C7-6C1E-B840-AEDA-C1499638766B}" srcOrd="0" destOrd="0" presId="urn:microsoft.com/office/officeart/2008/layout/HalfCircleOrganizationChart"/>
    <dgm:cxn modelId="{38A94D2B-A84C-3A45-848C-AAF2172C3937}" type="presOf" srcId="{253F0849-F669-5840-96CB-0FCC0C9DA82E}" destId="{CDF5BEA5-9B56-4D48-B76D-590357FF3C0D}" srcOrd="0" destOrd="0" presId="urn:microsoft.com/office/officeart/2008/layout/HalfCircleOrganizationChart"/>
    <dgm:cxn modelId="{417BCE1B-6134-7E4B-A54A-FEE3F444D4BB}" type="presOf" srcId="{1C680686-9628-1848-8F47-660743D34F6F}" destId="{F2EBF112-5EF0-1949-9E37-9F7993ED772F}" srcOrd="0" destOrd="0" presId="urn:microsoft.com/office/officeart/2008/layout/HalfCircleOrganizationChart"/>
    <dgm:cxn modelId="{1EB89F35-B2F8-EC47-AE37-FCD81A9F9208}" type="presOf" srcId="{BA0EE83F-324E-8446-8623-523B5FE9E0AA}" destId="{9BB511B3-46DA-3548-AA3A-C1ABC8ECF9AA}" srcOrd="1" destOrd="0" presId="urn:microsoft.com/office/officeart/2008/layout/HalfCircleOrganizationChart"/>
    <dgm:cxn modelId="{190AF97F-034E-1C4B-B30B-B4E900F8CF3D}" type="presOf" srcId="{F83AA936-031B-594E-998B-9B7AB691FE95}" destId="{F67A365A-1296-A041-92B2-BE419AEBFD1E}" srcOrd="0" destOrd="0" presId="urn:microsoft.com/office/officeart/2008/layout/HalfCircleOrganizationChart"/>
    <dgm:cxn modelId="{D7D1CFBA-B8EC-E94E-8B2A-A89BCE81014D}" type="presOf" srcId="{9492B9D7-7991-1347-8FEF-69B9C6171480}" destId="{23CF7A4E-F108-2447-9541-BC233B0138DC}" srcOrd="0" destOrd="0" presId="urn:microsoft.com/office/officeart/2008/layout/HalfCircleOrganizationChart"/>
    <dgm:cxn modelId="{B2AFA357-2826-1747-9041-026C52863C49}" type="presOf" srcId="{0624920B-BF71-E345-AA30-FB40DE5FAF1C}" destId="{10712B5E-7078-DB44-AD58-A7770BAFF459}" srcOrd="0" destOrd="0" presId="urn:microsoft.com/office/officeart/2008/layout/HalfCircleOrganizationChart"/>
    <dgm:cxn modelId="{844400EB-B507-D448-BFF1-29F1158E8D0F}" type="presOf" srcId="{83AFE2B9-CF42-864E-9862-9D89B25C5E81}" destId="{0836163C-2E21-8442-8AEF-5E24C74831CC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32C8B261-E626-2A4B-A114-3D049F03E346}" type="presOf" srcId="{ABD2937A-0AC9-554E-844E-4C32448D5794}" destId="{66BCB623-60E6-2545-9119-6B9877B43224}" srcOrd="0" destOrd="0" presId="urn:microsoft.com/office/officeart/2008/layout/HalfCircleOrganizationChart"/>
    <dgm:cxn modelId="{E4A3D586-C37A-4440-AD6F-B1381762017C}" type="presOf" srcId="{6AFAD5A1-54FE-2E41-91D6-DAE77AF04359}" destId="{9CA25AD3-EFD5-174E-8069-1ABB0F0F6274}" srcOrd="0" destOrd="0" presId="urn:microsoft.com/office/officeart/2008/layout/HalfCircleOrganizationChart"/>
    <dgm:cxn modelId="{F1B6FF94-EB49-1245-BD98-D59D5964AB81}" type="presOf" srcId="{5AF6A6B6-F03E-B049-B8FF-8FD0D45333F6}" destId="{CB32141F-B068-2C4F-99F5-DDBAB5ACA1D2}" srcOrd="1" destOrd="0" presId="urn:microsoft.com/office/officeart/2008/layout/HalfCircleOrganizationChart"/>
    <dgm:cxn modelId="{4A977B5F-20A1-3944-91DA-24E5E79B51DF}" type="presOf" srcId="{F10DD3F4-8B13-3D4E-9209-71DC9E19CDC6}" destId="{4C804E0E-29F4-2448-99AD-2C9BF6212FEF}" srcOrd="1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1FCB04FF-894A-0D41-BFC0-BBB0B1E4A3AA}" type="presOf" srcId="{C7960C0F-8799-E249-BEE8-954D23DC932C}" destId="{6BD566BC-E504-274A-90FB-BEF05B2BF845}" srcOrd="0" destOrd="0" presId="urn:microsoft.com/office/officeart/2008/layout/HalfCircleOrganizationChart"/>
    <dgm:cxn modelId="{F680F395-2F83-0340-8374-73EEBBEAFDD8}" type="presOf" srcId="{483DE887-302B-D84C-B025-894209205794}" destId="{D87C490C-B6CB-4D4E-8C4B-E9C5135AE5CE}" srcOrd="1" destOrd="0" presId="urn:microsoft.com/office/officeart/2008/layout/HalfCircleOrganizationChart"/>
    <dgm:cxn modelId="{3B1CEBF4-6DB0-8146-BC17-82D515A8C6B5}" type="presOf" srcId="{420E12B1-CC98-C841-8400-56FC057ADB81}" destId="{0EC98A99-94FD-4148-B975-8B24AC667A88}" srcOrd="0" destOrd="0" presId="urn:microsoft.com/office/officeart/2008/layout/HalfCircleOrganizationChart"/>
    <dgm:cxn modelId="{4B8F48C2-67DE-D645-A33E-FE1F1C0FCCCF}" type="presOf" srcId="{3A4DD44D-186B-9342-80B7-EB9638A59E53}" destId="{B83F66F8-1F04-0F4E-B4A4-F2CC93843383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853D543F-BB8B-C54D-911C-951C4ABDAFE5}" type="presOf" srcId="{D3986904-BD12-BB47-90A3-ECEF5CFC51EF}" destId="{AA44A08C-1A97-9D43-AD83-30FDB0B3FE4F}" srcOrd="1" destOrd="0" presId="urn:microsoft.com/office/officeart/2008/layout/HalfCircleOrganizationChart"/>
    <dgm:cxn modelId="{6D90C5F7-84D7-504B-BCC2-1C7FB974BA47}" type="presOf" srcId="{483DE887-302B-D84C-B025-894209205794}" destId="{DDA603CD-EDA3-5D45-AB76-1ABD750FE134}" srcOrd="0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2FBD94B2-2336-D24C-85E1-DF24BA30450D}" type="presOf" srcId="{5AD62E65-87E5-1845-9A3A-849393056AA7}" destId="{A4A5D324-B643-774B-9644-FBEACFA9A486}" srcOrd="0" destOrd="0" presId="urn:microsoft.com/office/officeart/2008/layout/HalfCircleOrganizationChart"/>
    <dgm:cxn modelId="{5FD6CD3E-57B4-0E45-82C3-A36A1374BAFA}" type="presOf" srcId="{EBD42F53-2D03-754B-ADED-6F9BA76B4E9C}" destId="{535916FC-8516-8344-BB5F-9CB7AB9A62C6}" srcOrd="1" destOrd="0" presId="urn:microsoft.com/office/officeart/2008/layout/HalfCircleOrganizationChart"/>
    <dgm:cxn modelId="{B60D25D4-FE72-AC4E-8E72-EAED458F7C55}" type="presOf" srcId="{130762D6-826E-394F-917C-69DEABBD5D36}" destId="{A25AF77D-04C7-9C46-A6B7-CABA9B1C1677}" srcOrd="0" destOrd="0" presId="urn:microsoft.com/office/officeart/2008/layout/HalfCircleOrganizationChart"/>
    <dgm:cxn modelId="{7696BC5B-7598-4549-B2E1-F2A368135A25}" type="presOf" srcId="{A9FDE47F-FBD7-E740-9ADA-49D43999C946}" destId="{28953EB9-02B3-DE4C-9C67-7305C227089D}" srcOrd="0" destOrd="0" presId="urn:microsoft.com/office/officeart/2008/layout/HalfCircleOrganizationChart"/>
    <dgm:cxn modelId="{9DADB50F-B850-E545-8393-FF5091454A60}" type="presOf" srcId="{B3268CF7-66DF-234B-87FC-72B22AFB847A}" destId="{711AE07C-C42D-8843-9A37-850AAE14854D}" srcOrd="0" destOrd="0" presId="urn:microsoft.com/office/officeart/2008/layout/HalfCircleOrganizationChart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9809CD15-880D-5C42-93C9-797551A6F9DD}" type="presOf" srcId="{4FD627AB-523D-194F-B536-CF639E7330BE}" destId="{6E58DE59-8ADC-A346-B399-1BF2CA3CB32A}" srcOrd="0" destOrd="0" presId="urn:microsoft.com/office/officeart/2008/layout/HalfCircleOrganizationChart"/>
    <dgm:cxn modelId="{A4177582-9EC7-7948-869F-42D0104DF48C}" type="presOf" srcId="{E9094863-ED6B-9247-9315-890985CE1773}" destId="{EC4417C7-500E-7D49-8E3E-DAC5975A9844}" srcOrd="0" destOrd="0" presId="urn:microsoft.com/office/officeart/2008/layout/HalfCircleOrganizationChart"/>
    <dgm:cxn modelId="{067381A8-F210-7F4A-9471-5241FB87F6FC}" type="presOf" srcId="{07C458D0-A312-C14E-BF24-6D91D6DB3D7F}" destId="{A58FF0B8-346C-C54C-B17B-195902136532}" srcOrd="0" destOrd="0" presId="urn:microsoft.com/office/officeart/2008/layout/HalfCircleOrganizationChart"/>
    <dgm:cxn modelId="{E868782D-8DD3-4448-BBE6-360D2B2C4EE1}" type="presOf" srcId="{6ABB457E-6110-4440-B980-BA31C612CCB4}" destId="{527EE7E1-DF8D-8E4B-80E1-1738BDF7DDA8}" srcOrd="1" destOrd="0" presId="urn:microsoft.com/office/officeart/2008/layout/HalfCircleOrganizationChart"/>
    <dgm:cxn modelId="{581FEF9B-3BBE-B940-8C5B-A959F52D12C2}" type="presOf" srcId="{A42AB685-3246-FD41-A2FA-62BA99CB85C5}" destId="{D0C01AF5-2B38-794A-928C-013D09A157BE}" srcOrd="1" destOrd="0" presId="urn:microsoft.com/office/officeart/2008/layout/HalfCircleOrganizationChart"/>
    <dgm:cxn modelId="{ADF0786B-C6FB-2D4A-B831-7EE2FAFC4C5D}" type="presOf" srcId="{BE652F4F-D8A0-6B48-87CE-371FABA89E37}" destId="{DD6CFC16-612E-DA4A-8788-525AE6A87884}" srcOrd="0" destOrd="0" presId="urn:microsoft.com/office/officeart/2008/layout/HalfCircleOrganizationChart"/>
    <dgm:cxn modelId="{513E49CC-2BA5-304C-B29B-9DC2FA7FC189}" type="presOf" srcId="{DB75E3A4-7800-804D-A2EA-5596DAD36557}" destId="{664CADC6-47B2-274F-A78B-46CAE95058A3}" srcOrd="1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615F529C-06C3-FF47-9CB7-D91F48C04D23}" type="presOf" srcId="{5BA6CA48-1301-8243-A314-1DEC8D0915FF}" destId="{3DA9CD8B-1962-D741-930F-E59F746EE82D}" srcOrd="0" destOrd="0" presId="urn:microsoft.com/office/officeart/2008/layout/HalfCircleOrganizationChart"/>
    <dgm:cxn modelId="{749B4E25-2B4A-834D-910F-8D2AAC5D2F00}" type="presOf" srcId="{67A5E0DD-588D-FB40-90D6-78C6D7D27436}" destId="{B0C65B41-98B7-1D48-B9AB-34CAB2AE4A44}" srcOrd="1" destOrd="0" presId="urn:microsoft.com/office/officeart/2008/layout/HalfCircleOrganizationChart"/>
    <dgm:cxn modelId="{FEC14C8D-2DAC-AB4F-8E59-C24B7595A1BD}" type="presOf" srcId="{D3986904-BD12-BB47-90A3-ECEF5CFC51EF}" destId="{BB9D56FA-9D0C-1549-B546-540A28D195FB}" srcOrd="0" destOrd="0" presId="urn:microsoft.com/office/officeart/2008/layout/HalfCircleOrganizationChart"/>
    <dgm:cxn modelId="{6F889E25-EB2F-A44B-9A14-B7FEDF018510}" type="presOf" srcId="{71AD4474-90DE-C14D-9594-0D2B8503BC34}" destId="{1C34BA3F-C8B0-AC4E-AD1E-F7588345DFD9}" srcOrd="1" destOrd="0" presId="urn:microsoft.com/office/officeart/2008/layout/HalfCircleOrganizationChart"/>
    <dgm:cxn modelId="{5DB95F1E-6B52-B941-B314-54496D58B286}" type="presOf" srcId="{21242BB6-D6D3-9F41-AC58-3D28999A0388}" destId="{58484DAF-59F1-454C-B3FF-E7143CA7E9B8}" srcOrd="0" destOrd="0" presId="urn:microsoft.com/office/officeart/2008/layout/HalfCircleOrganizationChart"/>
    <dgm:cxn modelId="{3FF34983-2ACD-FF4A-94E1-C3B3953BEB87}" type="presOf" srcId="{EBDF6938-7BF6-0A4E-8519-9C92197B04AB}" destId="{5D092C69-B6AC-FF47-A224-CD3C730BF44F}" srcOrd="1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37E15F65-31B2-E344-82BF-191CBBD19E32}" type="presOf" srcId="{DB75E3A4-7800-804D-A2EA-5596DAD36557}" destId="{485C6B2A-0CC3-0143-8A05-48428BD7B564}" srcOrd="0" destOrd="0" presId="urn:microsoft.com/office/officeart/2008/layout/HalfCircleOrganizationChart"/>
    <dgm:cxn modelId="{DDD540C3-304D-C94C-B5F2-EA8F37842B5D}" type="presOf" srcId="{ABD2937A-0AC9-554E-844E-4C32448D5794}" destId="{7EA220ED-26A5-0F42-B2BE-E93E00EC9E9E}" srcOrd="1" destOrd="0" presId="urn:microsoft.com/office/officeart/2008/layout/HalfCircleOrganizationChart"/>
    <dgm:cxn modelId="{0A426783-EB68-894C-9DE0-B53720B6CBDC}" type="presOf" srcId="{19DF7872-B24C-254B-846F-D103367DB58B}" destId="{E1FDAE9F-96E0-7149-BBAE-93FA47575C98}" srcOrd="0" destOrd="0" presId="urn:microsoft.com/office/officeart/2008/layout/HalfCircleOrganizationChart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1844416F-89CE-7640-BB7D-C3D7064BAFF0}" type="presOf" srcId="{1CF9DF23-9CE6-A142-914C-30A8BCCD43A9}" destId="{E387E97A-0FE7-0E47-942F-75C6EAD5EE75}" srcOrd="0" destOrd="0" presId="urn:microsoft.com/office/officeart/2008/layout/HalfCircleOrganizationChart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DF3057E0-8996-A348-AACA-92DDAE31C5B1}" type="presOf" srcId="{CE0E0132-1B90-7D42-8046-6532244CE910}" destId="{8FBAEFE4-160E-724D-9480-275AE5A0CD22}" srcOrd="0" destOrd="0" presId="urn:microsoft.com/office/officeart/2008/layout/HalfCircleOrganizationChart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A07633DE-769D-4449-97DD-0C6117DE6311}" type="presOf" srcId="{10A2500A-1EA7-DC4F-9BAB-D2BAD36EF70A}" destId="{12EA3356-96B4-6541-86BB-95DC37D63EF0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583CF90A-E384-4944-81ED-8FCE6B58407C}" type="presOf" srcId="{3F1DA39D-840A-1349-AE65-A94679D3F6CC}" destId="{BA40589C-BF6F-9640-99CE-21C4F84C8861}" srcOrd="1" destOrd="0" presId="urn:microsoft.com/office/officeart/2008/layout/HalfCircleOrganizationChart"/>
    <dgm:cxn modelId="{A2AA0E8B-5F21-4F44-A822-90799BA6F622}" type="presOf" srcId="{B7A868DA-2CF3-6A4D-BF9A-2F821E318D54}" destId="{B82C7F68-AB7B-6A4B-A8B3-9AF853FEED56}" srcOrd="0" destOrd="0" presId="urn:microsoft.com/office/officeart/2008/layout/HalfCircleOrganizationChart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AA227E25-6C2E-C84A-95C0-141A4ACE9208}" type="presOf" srcId="{4FD627AB-523D-194F-B536-CF639E7330BE}" destId="{945709DE-31D2-A341-8D51-BBAF85859DB4}" srcOrd="1" destOrd="0" presId="urn:microsoft.com/office/officeart/2008/layout/HalfCircleOrganizationChart"/>
    <dgm:cxn modelId="{E025D9F5-6068-0C42-9524-F3130AEA56D4}" type="presOf" srcId="{5FD3B5FE-263C-EC48-B815-D35F1281374F}" destId="{51A5F869-008C-914F-B573-D1D62DAEB797}" srcOrd="0" destOrd="0" presId="urn:microsoft.com/office/officeart/2008/layout/HalfCircleOrganizationChart"/>
    <dgm:cxn modelId="{72BCBE73-5EAD-E84F-97B1-193816373976}" type="presOf" srcId="{09E43EFA-23B2-C244-85FF-1B52916835FC}" destId="{450C7FC5-4BC2-A74A-9256-3DD7B2474F00}" srcOrd="0" destOrd="0" presId="urn:microsoft.com/office/officeart/2008/layout/HalfCircleOrganizationChart"/>
    <dgm:cxn modelId="{FF7008C1-8179-6C4D-968E-EE54B27AF757}" type="presOf" srcId="{F09A7255-14D1-FE43-AAA4-C82F4FB12135}" destId="{474AF56A-3FFE-C944-86A6-825AFFA10A0E}" srcOrd="1" destOrd="0" presId="urn:microsoft.com/office/officeart/2008/layout/HalfCircleOrganizationChart"/>
    <dgm:cxn modelId="{CBF67D21-EB83-3046-99F9-2AD336526A15}" type="presOf" srcId="{4C582453-041A-3447-8490-5D4AA55AFF73}" destId="{DC35C1D7-79BC-6440-87B4-FB474CC43859}" srcOrd="1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91F39744-A7C2-6F4D-95B2-4087689D22B4}" type="presOf" srcId="{24E525B1-EA01-B548-AA6C-9BCED5DB5F3E}" destId="{1D5DAC7B-5078-134A-8404-F38584B21DAB}" srcOrd="0" destOrd="0" presId="urn:microsoft.com/office/officeart/2008/layout/HalfCircleOrganizationChart"/>
    <dgm:cxn modelId="{C6BE9C3B-CB4E-4E49-946C-D711ADF95B76}" type="presOf" srcId="{C1588191-6EA8-264A-9A54-AA8A8A62389B}" destId="{7BC16F8F-FC12-FF43-846E-6B16E9C0901D}" srcOrd="0" destOrd="0" presId="urn:microsoft.com/office/officeart/2008/layout/HalfCircleOrganizationChart"/>
    <dgm:cxn modelId="{A311844E-35C2-DB48-B453-A647EE58E2E9}" type="presOf" srcId="{8CE49F19-A084-7C4B-8A17-ACDF7846BDFB}" destId="{AFF2860F-DDC3-CA4F-B2C8-EE6346A69327}" srcOrd="0" destOrd="0" presId="urn:microsoft.com/office/officeart/2008/layout/HalfCircleOrganizationChart"/>
    <dgm:cxn modelId="{863E4FCD-5906-B940-972D-159374213E4F}" type="presOf" srcId="{A42AB685-3246-FD41-A2FA-62BA99CB85C5}" destId="{8980C871-8096-FA44-8AB2-2A0A846AF84F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198EA8E6-1AE7-0E4E-A7D3-E3AB1B48F1FD}" type="presOf" srcId="{C5BE1FD7-EDA9-F345-8298-3DB191FB3A45}" destId="{ACD83EEC-6F37-FF4A-A022-BDEF29C64C95}" srcOrd="0" destOrd="0" presId="urn:microsoft.com/office/officeart/2008/layout/HalfCircleOrganizationChart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79F62FDB-933D-5448-B0F4-499640E3D4A1}" type="presOf" srcId="{F7C404CA-1FA5-9F46-ABAF-F2C0D107AE3C}" destId="{5D1788BF-4EAA-3B4C-94C8-B316353A1804}" srcOrd="0" destOrd="0" presId="urn:microsoft.com/office/officeart/2008/layout/HalfCircleOrganizationChart"/>
    <dgm:cxn modelId="{293C830D-0400-9746-9B0D-902C5AD678D9}" type="presOf" srcId="{8F23F6BB-8627-9349-9F20-B748364F40CE}" destId="{CF03238B-A089-A84C-854C-AE3AF8ADE4E9}" srcOrd="0" destOrd="0" presId="urn:microsoft.com/office/officeart/2008/layout/HalfCircleOrganizationChart"/>
    <dgm:cxn modelId="{0DAC98CA-08B4-D945-BA41-F865AE1663A5}" type="presOf" srcId="{53EF0B8C-839B-6A40-A0F1-873D55291836}" destId="{A968B958-B4EF-1540-B7AC-E2BE16F19E28}" srcOrd="0" destOrd="0" presId="urn:microsoft.com/office/officeart/2008/layout/HalfCircleOrganizationChart"/>
    <dgm:cxn modelId="{FBC86F9F-8A9A-5B4C-8B35-EC609E4EE38B}" type="presOf" srcId="{13CC7EBB-3CA6-DE48-B5C4-203103213D9A}" destId="{37C5BAA3-B1AA-5F42-86FE-9AF81FC79C9C}" srcOrd="1" destOrd="0" presId="urn:microsoft.com/office/officeart/2008/layout/HalfCircleOrganizationChart"/>
    <dgm:cxn modelId="{8C0387AA-3805-D247-89D0-E6AD35571D9E}" type="presOf" srcId="{2A3280DC-B1A0-D542-96DB-7DD25F5A2324}" destId="{A1C63587-AB6B-7F45-A180-8E503F811E20}" srcOrd="0" destOrd="0" presId="urn:microsoft.com/office/officeart/2008/layout/HalfCircleOrganizationChart"/>
    <dgm:cxn modelId="{635043A7-BA78-F743-8A98-13F5EDB2D3E6}" type="presOf" srcId="{71AD4474-90DE-C14D-9594-0D2B8503BC34}" destId="{37E565E0-41B6-2848-BFC3-CDBF0328F512}" srcOrd="0" destOrd="0" presId="urn:microsoft.com/office/officeart/2008/layout/HalfCircleOrganizationChart"/>
    <dgm:cxn modelId="{2F741942-5058-4F4A-A5E3-13CBAF351A5F}" type="presOf" srcId="{F09A7255-14D1-FE43-AAA4-C82F4FB12135}" destId="{29B27C89-2B98-1C4F-BF77-35F3E5FCE968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E6095B74-BE75-7A4A-B92C-F9C482E8C706}" type="presOf" srcId="{EBD42F53-2D03-754B-ADED-6F9BA76B4E9C}" destId="{A29F1A64-7544-9140-AB17-8BE1F4342DB6}" srcOrd="0" destOrd="0" presId="urn:microsoft.com/office/officeart/2008/layout/HalfCircleOrganizationChart"/>
    <dgm:cxn modelId="{EBED2CBE-F9DB-B84B-AF24-29D90FFE1E54}" type="presOf" srcId="{036574C6-9A7B-2141-8DC5-BB51A8525566}" destId="{4498EBA9-C9DC-B741-978D-888B5BE30798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B7BC82AE-4D6C-AD42-B625-513BAB4BEAF1}" type="presOf" srcId="{9825E510-25FA-0647-8F97-2402D826F6FC}" destId="{FC871820-240A-AD4E-814D-6128D13ABDA0}" srcOrd="0" destOrd="0" presId="urn:microsoft.com/office/officeart/2008/layout/HalfCircleOrganizationChart"/>
    <dgm:cxn modelId="{9321DB49-5A97-3944-B788-54C672D06675}" type="presOf" srcId="{9B59AA9C-2695-734F-8EA5-D2AABFAF2FF5}" destId="{ED82C2CE-CBFB-5A4C-9FFC-41A7DBE90AC1}" srcOrd="1" destOrd="0" presId="urn:microsoft.com/office/officeart/2008/layout/HalfCircleOrganizationChart"/>
    <dgm:cxn modelId="{7492A6DD-68B8-4D47-8E49-C1F24CDF9206}" type="presOf" srcId="{CA5A1876-DC94-E64A-A72C-32E136608CA4}" destId="{0689ABBE-33BB-DA43-ADD6-88582D0D1C6A}" srcOrd="0" destOrd="0" presId="urn:microsoft.com/office/officeart/2008/layout/HalfCircleOrganizationChart"/>
    <dgm:cxn modelId="{A478449D-4F6F-9D48-A338-F36107B53305}" type="presOf" srcId="{0F04D290-D416-6743-B0A0-B051B0D3D1C1}" destId="{17E9A433-789F-F545-917E-06C2AA85773A}" srcOrd="0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FDAFAD3E-DC3E-C544-9778-2749A98862C4}" type="presOf" srcId="{25D0FCE7-F922-1D47-8DC9-654624E5FFF6}" destId="{CF23A531-D668-544D-B5B0-8E3665184C41}" srcOrd="1" destOrd="0" presId="urn:microsoft.com/office/officeart/2008/layout/HalfCircleOrganizationChart"/>
    <dgm:cxn modelId="{E0675981-6739-6347-8A8F-2CFBB3534092}" type="presOf" srcId="{FFC9FF1F-85AB-1F4F-90C6-984174CF1F0C}" destId="{091CE2A8-5BAB-7349-AD44-A8B20665602B}" srcOrd="1" destOrd="0" presId="urn:microsoft.com/office/officeart/2008/layout/HalfCircleOrganizationChart"/>
    <dgm:cxn modelId="{2F02C0BC-0E07-2543-8A2F-5579BBBEADB1}" type="presOf" srcId="{EBDF6938-7BF6-0A4E-8519-9C92197B04AB}" destId="{D8615879-4FE5-454D-AD82-37DF6702D6BB}" srcOrd="0" destOrd="0" presId="urn:microsoft.com/office/officeart/2008/layout/HalfCircleOrganizationChart"/>
    <dgm:cxn modelId="{2C5FE8C6-E87B-EB45-A1FC-87D98BC5B57D}" type="presOf" srcId="{0624920B-BF71-E345-AA30-FB40DE5FAF1C}" destId="{EA865BE7-5005-F047-93EB-82F6C068878F}" srcOrd="1" destOrd="0" presId="urn:microsoft.com/office/officeart/2008/layout/HalfCircleOrganizationChart"/>
    <dgm:cxn modelId="{FA75E0E2-98F8-5C48-8C83-56C1C3DC67F5}" type="presOf" srcId="{BD10BB1C-DDD0-4349-AD66-4BC61B590D17}" destId="{10554764-00AA-E248-B2F4-0787D8CC4570}" srcOrd="0" destOrd="0" presId="urn:microsoft.com/office/officeart/2008/layout/HalfCircleOrganizationChart"/>
    <dgm:cxn modelId="{04E2B58C-78A2-4E49-AA62-5F00720DE5DF}" type="presOf" srcId="{A9190892-E9B6-844B-ACF1-1AA1527F9BCF}" destId="{EF6BBB95-BF20-B84E-8E27-B141756387DB}" srcOrd="0" destOrd="0" presId="urn:microsoft.com/office/officeart/2008/layout/HalfCircleOrganizationChart"/>
    <dgm:cxn modelId="{907A41F5-D9F7-6840-8834-8EA1CC6B944B}" type="presOf" srcId="{7E85AEF5-2BAD-8747-966B-F68B10283F32}" destId="{ED10333D-3F71-C043-9647-CF5D11BEFAF6}" srcOrd="0" destOrd="0" presId="urn:microsoft.com/office/officeart/2008/layout/HalfCircleOrganizationChart"/>
    <dgm:cxn modelId="{D050A415-8CFF-CF42-9053-80C4CBCADE11}" type="presOf" srcId="{FFC9FF1F-85AB-1F4F-90C6-984174CF1F0C}" destId="{B93A37D3-172F-3D47-BFA8-8DFE8A9E8DF9}" srcOrd="0" destOrd="0" presId="urn:microsoft.com/office/officeart/2008/layout/HalfCircleOrganizationChart"/>
    <dgm:cxn modelId="{ADE6D10D-E2DC-C845-9AA4-FC1D31316C94}" type="presOf" srcId="{3C78385E-8272-0647-9F55-6B217894294C}" destId="{82288384-5AC8-CF41-BFE8-14DDD20576E5}" srcOrd="0" destOrd="0" presId="urn:microsoft.com/office/officeart/2008/layout/HalfCircleOrganizationChart"/>
    <dgm:cxn modelId="{21E76EED-BFED-1843-AA41-1A810EC86638}" type="presOf" srcId="{19DF7872-B24C-254B-846F-D103367DB58B}" destId="{18F33B88-4A7C-CF4B-90FF-340F8F1F2940}" srcOrd="1" destOrd="0" presId="urn:microsoft.com/office/officeart/2008/layout/HalfCircleOrganizationChart"/>
    <dgm:cxn modelId="{FE831F65-B72F-F044-A681-986F8282BE00}" type="presOf" srcId="{9825E510-25FA-0647-8F97-2402D826F6FC}" destId="{3FFEDDF6-FD18-464F-B5E8-C89E1050B0B2}" srcOrd="1" destOrd="0" presId="urn:microsoft.com/office/officeart/2008/layout/HalfCircleOrganizationChart"/>
    <dgm:cxn modelId="{D541AEFE-E20E-994B-846E-A9F6D85A36E4}" type="presOf" srcId="{792664D2-B4E5-7243-972C-281573ECDF71}" destId="{BE32590D-A775-3D43-BF8D-9137AD64E045}" srcOrd="0" destOrd="0" presId="urn:microsoft.com/office/officeart/2008/layout/HalfCircleOrganizationChart"/>
    <dgm:cxn modelId="{4EA77BF3-E093-634C-9D83-6806BC2911FD}" type="presOf" srcId="{02627FAB-887D-2F4B-AEFD-F672263AEB1E}" destId="{C7772EEC-1ADD-6B4F-805C-7CF3024EEFC9}" srcOrd="0" destOrd="0" presId="urn:microsoft.com/office/officeart/2008/layout/HalfCircleOrganizationChart"/>
    <dgm:cxn modelId="{41CD7E6A-4502-0A48-834B-901078A21D4A}" type="presOf" srcId="{3578B1DD-6297-3C47-B523-B386754F1E8A}" destId="{2B3C9336-714D-0D4B-8334-FAECE90E34DE}" srcOrd="0" destOrd="0" presId="urn:microsoft.com/office/officeart/2008/layout/HalfCircleOrganizationChart"/>
    <dgm:cxn modelId="{59B393FE-5FFC-354E-9051-FF4F7DDC15F9}" type="presOf" srcId="{2A3280DC-B1A0-D542-96DB-7DD25F5A2324}" destId="{D994584C-38C0-DE42-A6AB-86109C6B0DAA}" srcOrd="1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5CFC4A6E-51BA-D549-BA6B-6E10202882B8}" type="presOf" srcId="{4C582453-041A-3447-8490-5D4AA55AFF73}" destId="{7583DA13-EBD7-2D4B-9AD9-C1B05B2CAFB3}" srcOrd="0" destOrd="0" presId="urn:microsoft.com/office/officeart/2008/layout/HalfCircleOrganizationChart"/>
    <dgm:cxn modelId="{414D9BE2-C6A1-D04D-B871-70E8C01057BD}" type="presOf" srcId="{1A0FE4B0-03B1-A842-A6CC-C734A4DC8153}" destId="{3117186A-8411-2F4F-98C0-28A37B3FE944}" srcOrd="0" destOrd="0" presId="urn:microsoft.com/office/officeart/2008/layout/HalfCircleOrganizationChart"/>
    <dgm:cxn modelId="{7346BF92-A2ED-3341-91E4-3350EB2B2C5E}" type="presOf" srcId="{43815026-30F8-1B44-9132-4E686F50678B}" destId="{8D3DDAD6-CDA1-C842-8A32-CA84DD077E37}" srcOrd="0" destOrd="0" presId="urn:microsoft.com/office/officeart/2008/layout/HalfCircleOrganizationChart"/>
    <dgm:cxn modelId="{D4784AE8-F663-2940-9009-FC75A0F4E363}" type="presOf" srcId="{3CFA6683-81DA-7A4A-8301-0C39EDC220F1}" destId="{2585546B-42B5-7749-813A-57E5DD3C6273}" srcOrd="0" destOrd="0" presId="urn:microsoft.com/office/officeart/2008/layout/HalfCircleOrganizationChart"/>
    <dgm:cxn modelId="{FC084EBA-D295-4544-B9D3-BD227B4568F3}" type="presOf" srcId="{3F34B1C7-3858-7743-B303-8CBC5A9BB75A}" destId="{801C20CD-D97F-F44E-A3CE-5A3058DE66D3}" srcOrd="0" destOrd="0" presId="urn:microsoft.com/office/officeart/2008/layout/HalfCircleOrganizationChart"/>
    <dgm:cxn modelId="{9DCC6A89-F304-1044-BBE4-4AF7D89EFE30}" type="presOf" srcId="{57748B0B-C142-BE4F-A10B-FE41FB0F86D2}" destId="{66491951-046F-9744-89CE-62B31C9F7DFB}" srcOrd="0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7E066FC8-1B48-4E44-8F70-A1C6FD67E9B3}" type="presOf" srcId="{874587BD-9722-1442-BAE2-A3D1E13D78A5}" destId="{7EAFBF2C-98CF-E14E-ADCB-50C18EA60A52}" srcOrd="0" destOrd="0" presId="urn:microsoft.com/office/officeart/2008/layout/HalfCircleOrganizationChart"/>
    <dgm:cxn modelId="{C1DFE7CE-8551-444C-82B3-B7FBBFBB56A4}" type="presOf" srcId="{253F0849-F669-5840-96CB-0FCC0C9DA82E}" destId="{477F3684-BF7B-A44B-A641-3300E6D3D828}" srcOrd="1" destOrd="0" presId="urn:microsoft.com/office/officeart/2008/layout/HalfCircleOrganizationChart"/>
    <dgm:cxn modelId="{F8017D06-627E-AF48-B15B-E9A531EAE2E4}" type="presOf" srcId="{DEB14DA5-D2E1-034A-BF07-1E7702F0E255}" destId="{656E10CC-80E1-B34C-8A23-185BD7683D24}" srcOrd="0" destOrd="0" presId="urn:microsoft.com/office/officeart/2008/layout/HalfCircleOrganizationChart"/>
    <dgm:cxn modelId="{5E2F9FC7-8033-6940-9851-46031BAC6B0C}" type="presOf" srcId="{1B9542A6-717D-A043-98E3-7118ED5BDC70}" destId="{08805998-3733-474D-B374-BC1FC25944C4}" srcOrd="1" destOrd="0" presId="urn:microsoft.com/office/officeart/2008/layout/HalfCircleOrganizationChart"/>
    <dgm:cxn modelId="{C2DA70B4-0EEA-7044-A550-F44F39C93625}" type="presOf" srcId="{33CE3DFB-C06C-A546-B1C9-AB3EDCEF2392}" destId="{69F3125F-F295-5B44-8709-3BD87115A48A}" srcOrd="1" destOrd="0" presId="urn:microsoft.com/office/officeart/2008/layout/HalfCircleOrganizationChart"/>
    <dgm:cxn modelId="{82356371-889C-F14C-8EFA-0ACEEA0E01BA}" type="presOf" srcId="{6ABB457E-6110-4440-B980-BA31C612CCB4}" destId="{BB7BF902-C58F-D54B-9B5E-67430205D6BA}" srcOrd="0" destOrd="0" presId="urn:microsoft.com/office/officeart/2008/layout/HalfCircleOrganizationChart"/>
    <dgm:cxn modelId="{7FA410F3-5D9A-744F-ACEE-0AB4B70186E3}" type="presOf" srcId="{C1588191-6EA8-264A-9A54-AA8A8A62389B}" destId="{47A8EFEE-C818-E842-A3E1-33DFCF4CE251}" srcOrd="1" destOrd="0" presId="urn:microsoft.com/office/officeart/2008/layout/HalfCircleOrganizationChart"/>
    <dgm:cxn modelId="{973275D4-1247-8D49-98F0-7BB6ABDC27CD}" type="presOf" srcId="{F10DD3F4-8B13-3D4E-9209-71DC9E19CDC6}" destId="{B219B235-3859-4145-AC57-63205205640D}" srcOrd="0" destOrd="0" presId="urn:microsoft.com/office/officeart/2008/layout/HalfCircleOrganizationChart"/>
    <dgm:cxn modelId="{E244140B-475B-9E47-8F25-0D1228868706}" type="presOf" srcId="{E1643501-C13B-374A-B11D-0DFFE802724D}" destId="{9504201A-A80B-4443-8929-A646C36DD6A5}" srcOrd="0" destOrd="0" presId="urn:microsoft.com/office/officeart/2008/layout/HalfCircleOrganizationChart"/>
    <dgm:cxn modelId="{42A21656-38EE-0843-8AF0-ADCD097B5EB0}" type="presOf" srcId="{74868FA3-A188-194C-BDB3-5EAF2B584577}" destId="{2082C650-008B-9449-9730-404C2EE9F545}" srcOrd="0" destOrd="0" presId="urn:microsoft.com/office/officeart/2008/layout/HalfCircleOrganizationChart"/>
    <dgm:cxn modelId="{69F37BF1-977F-EE4D-923A-419B7DF4AC91}" type="presOf" srcId="{0580709B-DEAA-0E45-83F7-E686F569CC24}" destId="{6C495DE7-A9C3-054B-BF3C-5C0922CAA714}" srcOrd="0" destOrd="0" presId="urn:microsoft.com/office/officeart/2008/layout/HalfCircleOrganizationChart"/>
    <dgm:cxn modelId="{0821FEB0-3FAC-D447-A1F5-449BEDB8446C}" type="presOf" srcId="{568DE10E-661D-1E48-81D1-51E407EE2401}" destId="{A7BDEF6C-3A0B-2547-BF15-B42C0330B2BD}" srcOrd="0" destOrd="0" presId="urn:microsoft.com/office/officeart/2008/layout/HalfCircleOrganizationChart"/>
    <dgm:cxn modelId="{C7B0A897-A994-3C44-B891-C7B3E56B8F3D}" type="presOf" srcId="{C084FD09-12DB-E34D-ADE0-FB432E74E05E}" destId="{A2F597DC-0A62-1D42-B255-EA2DF0AA15B4}" srcOrd="0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F29731CB-F830-6847-9928-70F37367B49E}" type="presOf" srcId="{4BCB64E8-4DA1-F748-A27B-B5C4353A869A}" destId="{72F87345-A2FE-A64C-901A-2F8AE0949208}" srcOrd="0" destOrd="0" presId="urn:microsoft.com/office/officeart/2008/layout/HalfCircleOrganizationChart"/>
    <dgm:cxn modelId="{4F21F272-A070-B147-A3E7-93D0A317B3C0}" type="presOf" srcId="{27A5DAB9-5B97-0142-A9A6-5AE3E62A31C0}" destId="{C76AA6FD-5434-D147-A7FB-CC2DF61670BC}" srcOrd="0" destOrd="0" presId="urn:microsoft.com/office/officeart/2008/layout/HalfCircleOrganizationChart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609A10F6-C693-B54B-9750-09FE09915CE1}" type="presOf" srcId="{3D2646C6-E1F9-344B-B2DE-EA7A242DB4B5}" destId="{0B36B630-F6F8-D743-BF25-6E4DCA75C0A6}" srcOrd="0" destOrd="0" presId="urn:microsoft.com/office/officeart/2008/layout/HalfCircleOrganizationChart"/>
    <dgm:cxn modelId="{A9B9E920-D82F-C440-B48E-1792C78775F8}" type="presOf" srcId="{57748B0B-C142-BE4F-A10B-FE41FB0F86D2}" destId="{F6914D8E-6826-3C4E-A6F1-6E94A621EF35}" srcOrd="1" destOrd="0" presId="urn:microsoft.com/office/officeart/2008/layout/HalfCircleOrganizationChart"/>
    <dgm:cxn modelId="{C0E1989E-7ED1-9245-819D-15E20AFD6187}" type="presOf" srcId="{2E0E47A9-3E3A-D447-86F0-9D03D5311D61}" destId="{78F35891-86E7-6244-AD97-E471C83071B9}" srcOrd="0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219CE810-8EF5-1343-A1C7-B4B55A41F653}" type="presOf" srcId="{67A5E0DD-588D-FB40-90D6-78C6D7D27436}" destId="{DB831440-752A-3445-A38D-20E885BFC50E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15F72024-FEF2-BA46-97A3-38D3B043DB99}" type="presOf" srcId="{D55BF425-5781-D14E-94F8-F6A6A1E48E36}" destId="{5CE8E433-3971-2142-B622-347AA7889DD8}" srcOrd="1" destOrd="0" presId="urn:microsoft.com/office/officeart/2008/layout/HalfCircleOrganizationChart"/>
    <dgm:cxn modelId="{867A98EE-1157-5742-8284-1369B8763E54}" type="presOf" srcId="{4EA10241-A278-CF4D-9381-9EAF7ED4363A}" destId="{25783E00-06E3-014F-949A-6DB4CA666ABA}" srcOrd="1" destOrd="0" presId="urn:microsoft.com/office/officeart/2008/layout/HalfCircleOrganizationChart"/>
    <dgm:cxn modelId="{372F1E6C-E426-F44D-8EDC-8D88B38E4128}" type="presOf" srcId="{E00796D3-7BBD-414C-BCD4-154454EF4236}" destId="{7EA382CE-3254-EC4D-BAF8-1242FFA9B06C}" srcOrd="1" destOrd="0" presId="urn:microsoft.com/office/officeart/2008/layout/HalfCircleOrganizationChart"/>
    <dgm:cxn modelId="{DAE326C4-40CF-4D44-A9C0-D2968BAB9145}" type="presOf" srcId="{82601497-1D05-9742-A7F0-60BA3C376961}" destId="{6A7474A9-2D9E-CF4D-BB7F-0438CF153ED2}" srcOrd="0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0646BAA1-B1C3-1D46-9B15-B4845FC59385}" type="presOf" srcId="{78F09DF1-B44D-1341-8C31-916DD692E5CD}" destId="{47E78AD1-51AA-BF4D-9795-F0CFD1FF1C65}" srcOrd="0" destOrd="0" presId="urn:microsoft.com/office/officeart/2008/layout/HalfCircleOrganizationChart"/>
    <dgm:cxn modelId="{E50E3898-45F5-F04D-9672-5BB7E63E9DA7}" type="presOf" srcId="{E3E47A8C-519B-4044-B729-93792903698C}" destId="{25DF1C5F-F7FE-BE4D-95C6-E49F33DC2BA5}" srcOrd="0" destOrd="0" presId="urn:microsoft.com/office/officeart/2008/layout/HalfCircleOrganizationChart"/>
    <dgm:cxn modelId="{A729AC8E-7B38-764B-A69E-04835145D5A4}" type="presOf" srcId="{364089D5-BB2C-E045-9A9F-8B6FEE250FF2}" destId="{81508E7E-B00C-7D47-8CF3-52893639559E}" srcOrd="0" destOrd="0" presId="urn:microsoft.com/office/officeart/2008/layout/HalfCircleOrganizationChart"/>
    <dgm:cxn modelId="{CEA439B9-FF86-3743-AAD2-90FC3BF6DFA3}" type="presOf" srcId="{F5FE2E92-B811-A94F-981E-E3DCD9D433DB}" destId="{370B8AAF-C017-404F-AD13-463F94C71032}" srcOrd="1" destOrd="0" presId="urn:microsoft.com/office/officeart/2008/layout/HalfCircleOrganizationChart"/>
    <dgm:cxn modelId="{F6F3F40C-C69B-A445-9488-E2B085EDC1DD}" type="presOf" srcId="{0FD55AD0-9D1B-6F4E-AEAF-0919943B91B4}" destId="{8147B461-5CF2-5D4B-99D0-A314937DA20E}" srcOrd="0" destOrd="0" presId="urn:microsoft.com/office/officeart/2008/layout/HalfCircleOrganizationChart"/>
    <dgm:cxn modelId="{4C5E308D-FC77-AF4B-93D5-236AD7346886}" type="presOf" srcId="{31FE7B32-B647-C242-AC04-E6462F6B4077}" destId="{81FAB283-1002-6F49-AFA7-6B33FACDAA94}" srcOrd="0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C99D72D9-DC23-9342-BD5F-041B3978851C}" type="presOf" srcId="{9C890AAA-32A9-2043-8AE5-DF40100397E0}" destId="{4DA9BB94-7951-A948-AC87-E38DFBDC56AC}" srcOrd="0" destOrd="0" presId="urn:microsoft.com/office/officeart/2008/layout/HalfCircleOrganizationChart"/>
    <dgm:cxn modelId="{0685790F-BCBB-3C4A-AE28-7E8E26E92946}" type="presOf" srcId="{3F34B1C7-3858-7743-B303-8CBC5A9BB75A}" destId="{99B9C4CA-6EF2-1649-8060-E64F1B27A5EF}" srcOrd="1" destOrd="0" presId="urn:microsoft.com/office/officeart/2008/layout/HalfCircleOrganizationChart"/>
    <dgm:cxn modelId="{E94C1658-E882-134B-B09B-3F2CDC8C98EA}" type="presOf" srcId="{AF51D64D-630B-754F-B525-C31F6D0BB822}" destId="{6205C2DB-E800-3742-9038-AA9D78E24935}" srcOrd="1" destOrd="0" presId="urn:microsoft.com/office/officeart/2008/layout/HalfCircleOrganizationChart"/>
    <dgm:cxn modelId="{4D5E5B45-A326-D648-A15E-2A4EEEBB6577}" type="presOf" srcId="{5AF6A6B6-F03E-B049-B8FF-8FD0D45333F6}" destId="{CA3DE9B5-30B0-6347-8D80-0594B731E6AC}" srcOrd="0" destOrd="0" presId="urn:microsoft.com/office/officeart/2008/layout/HalfCircleOrganizationChart"/>
    <dgm:cxn modelId="{F1822529-7CF9-8845-8064-904AA832A6E6}" type="presParOf" srcId="{EF6BBB95-BF20-B84E-8E27-B141756387DB}" destId="{AE14C11C-5212-D741-AE04-0ABB674B1EB4}" srcOrd="0" destOrd="0" presId="urn:microsoft.com/office/officeart/2008/layout/HalfCircleOrganizationChart"/>
    <dgm:cxn modelId="{5EE74AF9-6E49-394D-8A91-9678F85F4573}" type="presParOf" srcId="{AE14C11C-5212-D741-AE04-0ABB674B1EB4}" destId="{4EC3CEAD-B07E-6844-8AEE-8C7F0658738B}" srcOrd="0" destOrd="0" presId="urn:microsoft.com/office/officeart/2008/layout/HalfCircleOrganizationChart"/>
    <dgm:cxn modelId="{B6627118-6D32-654D-868C-E39F9C9221D1}" type="presParOf" srcId="{4EC3CEAD-B07E-6844-8AEE-8C7F0658738B}" destId="{37E565E0-41B6-2848-BFC3-CDBF0328F512}" srcOrd="0" destOrd="0" presId="urn:microsoft.com/office/officeart/2008/layout/HalfCircleOrganizationChart"/>
    <dgm:cxn modelId="{BF345913-BF0F-684C-BCC8-2485F5561F0C}" type="presParOf" srcId="{4EC3CEAD-B07E-6844-8AEE-8C7F0658738B}" destId="{A421184A-71DA-5C48-9C78-22BDCABA5E73}" srcOrd="1" destOrd="0" presId="urn:microsoft.com/office/officeart/2008/layout/HalfCircleOrganizationChart"/>
    <dgm:cxn modelId="{917772A6-CC62-7C4A-ADF8-62E5E89E5852}" type="presParOf" srcId="{4EC3CEAD-B07E-6844-8AEE-8C7F0658738B}" destId="{92EB6122-E730-0240-9646-9918C00851F6}" srcOrd="2" destOrd="0" presId="urn:microsoft.com/office/officeart/2008/layout/HalfCircleOrganizationChart"/>
    <dgm:cxn modelId="{E073932D-BF12-FB43-A720-BF0C2D7C08D2}" type="presParOf" srcId="{4EC3CEAD-B07E-6844-8AEE-8C7F0658738B}" destId="{1C34BA3F-C8B0-AC4E-AD1E-F7588345DFD9}" srcOrd="3" destOrd="0" presId="urn:microsoft.com/office/officeart/2008/layout/HalfCircleOrganizationChart"/>
    <dgm:cxn modelId="{7D724FBB-BB4B-974D-88BC-5281B0207B96}" type="presParOf" srcId="{AE14C11C-5212-D741-AE04-0ABB674B1EB4}" destId="{E3CEBED6-49A2-FA4A-AD48-76F6A40330DC}" srcOrd="1" destOrd="0" presId="urn:microsoft.com/office/officeart/2008/layout/HalfCircleOrganizationChart"/>
    <dgm:cxn modelId="{63F40CAB-4174-CD4C-9C34-88FE8510FA7B}" type="presParOf" srcId="{E3CEBED6-49A2-FA4A-AD48-76F6A40330DC}" destId="{8848241F-B58F-5D46-92CE-31C3E89C587D}" srcOrd="0" destOrd="0" presId="urn:microsoft.com/office/officeart/2008/layout/HalfCircleOrganizationChart"/>
    <dgm:cxn modelId="{E34A178D-AAEB-4243-9F8C-18AB7C8CB668}" type="presParOf" srcId="{E3CEBED6-49A2-FA4A-AD48-76F6A40330DC}" destId="{9370AEA2-11B4-9B4F-B9BA-DA6B5F21462B}" srcOrd="1" destOrd="0" presId="urn:microsoft.com/office/officeart/2008/layout/HalfCircleOrganizationChart"/>
    <dgm:cxn modelId="{F4E7655E-8CFD-6F4D-A621-AF27F95EC2C5}" type="presParOf" srcId="{9370AEA2-11B4-9B4F-B9BA-DA6B5F21462B}" destId="{A2DCE3C0-2921-6E4F-B86E-94B9A3DD3C6C}" srcOrd="0" destOrd="0" presId="urn:microsoft.com/office/officeart/2008/layout/HalfCircleOrganizationChart"/>
    <dgm:cxn modelId="{EE9BF6AF-4030-EA48-83C2-F85643428728}" type="presParOf" srcId="{A2DCE3C0-2921-6E4F-B86E-94B9A3DD3C6C}" destId="{8FC68C2A-351B-5545-B50E-C781CFE1E939}" srcOrd="0" destOrd="0" presId="urn:microsoft.com/office/officeart/2008/layout/HalfCircleOrganizationChart"/>
    <dgm:cxn modelId="{1B75357B-01D1-1F47-B15D-AA16D8A60529}" type="presParOf" srcId="{A2DCE3C0-2921-6E4F-B86E-94B9A3DD3C6C}" destId="{7E01C983-2AB2-1543-9DF7-015F533373F7}" srcOrd="1" destOrd="0" presId="urn:microsoft.com/office/officeart/2008/layout/HalfCircleOrganizationChart"/>
    <dgm:cxn modelId="{469788EA-7D94-124F-B71C-A1E1DE59FEA8}" type="presParOf" srcId="{A2DCE3C0-2921-6E4F-B86E-94B9A3DD3C6C}" destId="{17855EE8-FBC3-6A48-941B-46BF16C19978}" srcOrd="2" destOrd="0" presId="urn:microsoft.com/office/officeart/2008/layout/HalfCircleOrganizationChart"/>
    <dgm:cxn modelId="{1D312EAE-F597-0B47-A547-B70788D3802F}" type="presParOf" srcId="{A2DCE3C0-2921-6E4F-B86E-94B9A3DD3C6C}" destId="{0317D0FB-0C44-8340-8347-BAC899F3027D}" srcOrd="3" destOrd="0" presId="urn:microsoft.com/office/officeart/2008/layout/HalfCircleOrganizationChart"/>
    <dgm:cxn modelId="{38919554-0162-BC42-B6BD-4DDACD72E74A}" type="presParOf" srcId="{9370AEA2-11B4-9B4F-B9BA-DA6B5F21462B}" destId="{404A0898-3CEE-004F-ADFE-087FAC34CEFD}" srcOrd="1" destOrd="0" presId="urn:microsoft.com/office/officeart/2008/layout/HalfCircleOrganizationChart"/>
    <dgm:cxn modelId="{891AF1F1-F32C-A04E-8CDA-59D4F8DCDB31}" type="presParOf" srcId="{404A0898-3CEE-004F-ADFE-087FAC34CEFD}" destId="{020BF4DF-4759-A645-9081-D705569EDD9B}" srcOrd="0" destOrd="0" presId="urn:microsoft.com/office/officeart/2008/layout/HalfCircleOrganizationChart"/>
    <dgm:cxn modelId="{AD29C0C9-17F7-654A-885C-631B0F97FF41}" type="presParOf" srcId="{404A0898-3CEE-004F-ADFE-087FAC34CEFD}" destId="{F24E3AE9-BC88-9A48-8CB6-143B4957AF18}" srcOrd="1" destOrd="0" presId="urn:microsoft.com/office/officeart/2008/layout/HalfCircleOrganizationChart"/>
    <dgm:cxn modelId="{6CF851D3-C4C2-F54B-9CD7-865575189FFE}" type="presParOf" srcId="{F24E3AE9-BC88-9A48-8CB6-143B4957AF18}" destId="{3BA78B18-DD83-4444-927D-EAF02AE7DEF8}" srcOrd="0" destOrd="0" presId="urn:microsoft.com/office/officeart/2008/layout/HalfCircleOrganizationChart"/>
    <dgm:cxn modelId="{1B674112-3E81-EA47-BEC2-66C063682585}" type="presParOf" srcId="{3BA78B18-DD83-4444-927D-EAF02AE7DEF8}" destId="{A71C07C7-51B9-7F47-BBFD-B6FA7A874335}" srcOrd="0" destOrd="0" presId="urn:microsoft.com/office/officeart/2008/layout/HalfCircleOrganizationChart"/>
    <dgm:cxn modelId="{D818390B-C61E-4D4B-82A3-62BE91EEF4DC}" type="presParOf" srcId="{3BA78B18-DD83-4444-927D-EAF02AE7DEF8}" destId="{917E60A7-0853-7747-82C1-D0973356F8EF}" srcOrd="1" destOrd="0" presId="urn:microsoft.com/office/officeart/2008/layout/HalfCircleOrganizationChart"/>
    <dgm:cxn modelId="{25574E05-086C-A846-B9B4-309B5535EC92}" type="presParOf" srcId="{3BA78B18-DD83-4444-927D-EAF02AE7DEF8}" destId="{A8B45FBF-BAC4-0740-AD49-3D43024029BE}" srcOrd="2" destOrd="0" presId="urn:microsoft.com/office/officeart/2008/layout/HalfCircleOrganizationChart"/>
    <dgm:cxn modelId="{C8CE11EF-6564-E34D-A770-5047A7234716}" type="presParOf" srcId="{3BA78B18-DD83-4444-927D-EAF02AE7DEF8}" destId="{74FE1645-F03D-CE42-8092-C7364C24F2E2}" srcOrd="3" destOrd="0" presId="urn:microsoft.com/office/officeart/2008/layout/HalfCircleOrganizationChart"/>
    <dgm:cxn modelId="{B9AB8959-646B-7445-98DB-749CCB532001}" type="presParOf" srcId="{F24E3AE9-BC88-9A48-8CB6-143B4957AF18}" destId="{5E92FED7-3C77-6C4D-AF35-AD808EAE514F}" srcOrd="1" destOrd="0" presId="urn:microsoft.com/office/officeart/2008/layout/HalfCircleOrganizationChart"/>
    <dgm:cxn modelId="{29FF8474-ABCB-0F41-9CC9-11AF2FD10B4C}" type="presParOf" srcId="{5E92FED7-3C77-6C4D-AF35-AD808EAE514F}" destId="{F5F91B99-4E02-0140-A7F4-3C5E86A0AEEB}" srcOrd="0" destOrd="0" presId="urn:microsoft.com/office/officeart/2008/layout/HalfCircleOrganizationChart"/>
    <dgm:cxn modelId="{65581ED7-7C5E-EB49-BEF6-3E49A02C9074}" type="presParOf" srcId="{5E92FED7-3C77-6C4D-AF35-AD808EAE514F}" destId="{1D86E365-C328-B242-B96F-21176194AC79}" srcOrd="1" destOrd="0" presId="urn:microsoft.com/office/officeart/2008/layout/HalfCircleOrganizationChart"/>
    <dgm:cxn modelId="{DDA137C6-E8F4-1A44-9B99-F23A123506FE}" type="presParOf" srcId="{1D86E365-C328-B242-B96F-21176194AC79}" destId="{137E1268-DB74-F54A-8CB7-A6B0725E5CC5}" srcOrd="0" destOrd="0" presId="urn:microsoft.com/office/officeart/2008/layout/HalfCircleOrganizationChart"/>
    <dgm:cxn modelId="{3B877253-67B1-6145-98D0-A3C42C11ACBB}" type="presParOf" srcId="{137E1268-DB74-F54A-8CB7-A6B0725E5CC5}" destId="{81FAB283-1002-6F49-AFA7-6B33FACDAA94}" srcOrd="0" destOrd="0" presId="urn:microsoft.com/office/officeart/2008/layout/HalfCircleOrganizationChart"/>
    <dgm:cxn modelId="{73113902-F67D-EB40-B509-DDC25B5FA805}" type="presParOf" srcId="{137E1268-DB74-F54A-8CB7-A6B0725E5CC5}" destId="{802A3F2C-5F2C-7C42-A95E-75D054F35432}" srcOrd="1" destOrd="0" presId="urn:microsoft.com/office/officeart/2008/layout/HalfCircleOrganizationChart"/>
    <dgm:cxn modelId="{CB4542C2-C442-7541-84CB-91014DA89111}" type="presParOf" srcId="{137E1268-DB74-F54A-8CB7-A6B0725E5CC5}" destId="{4A4F8865-0D5F-2F42-A34F-13D86085489A}" srcOrd="2" destOrd="0" presId="urn:microsoft.com/office/officeart/2008/layout/HalfCircleOrganizationChart"/>
    <dgm:cxn modelId="{0349D662-72FB-4548-BC01-0B240F5F0ABC}" type="presParOf" srcId="{137E1268-DB74-F54A-8CB7-A6B0725E5CC5}" destId="{8DBB9EF0-AEC7-9242-88BC-5A177A48DD77}" srcOrd="3" destOrd="0" presId="urn:microsoft.com/office/officeart/2008/layout/HalfCircleOrganizationChart"/>
    <dgm:cxn modelId="{9560A963-53F3-4B47-A106-C42FDEAF98F0}" type="presParOf" srcId="{1D86E365-C328-B242-B96F-21176194AC79}" destId="{ADD5B5C8-5914-834A-9D4C-29A899AA56E7}" srcOrd="1" destOrd="0" presId="urn:microsoft.com/office/officeart/2008/layout/HalfCircleOrganizationChart"/>
    <dgm:cxn modelId="{DE04B7E7-411C-B64F-995D-9D4232133C2D}" type="presParOf" srcId="{ADD5B5C8-5914-834A-9D4C-29A899AA56E7}" destId="{93959693-27F4-804A-BE8E-DECEF48E754D}" srcOrd="0" destOrd="0" presId="urn:microsoft.com/office/officeart/2008/layout/HalfCircleOrganizationChart"/>
    <dgm:cxn modelId="{DCC3786A-A63D-5F49-B61C-7CD9B23600EB}" type="presParOf" srcId="{ADD5B5C8-5914-834A-9D4C-29A899AA56E7}" destId="{78B4AFEC-40A5-F84A-9E25-E04FE6777DAC}" srcOrd="1" destOrd="0" presId="urn:microsoft.com/office/officeart/2008/layout/HalfCircleOrganizationChart"/>
    <dgm:cxn modelId="{7EB2F03E-285F-2543-A391-618A84DED74E}" type="presParOf" srcId="{78B4AFEC-40A5-F84A-9E25-E04FE6777DAC}" destId="{1959CA5E-E952-5A4D-A39E-E282BFC14C41}" srcOrd="0" destOrd="0" presId="urn:microsoft.com/office/officeart/2008/layout/HalfCircleOrganizationChart"/>
    <dgm:cxn modelId="{176D8F40-7ABD-CE4F-933F-FBC5DCCC2F4A}" type="presParOf" srcId="{1959CA5E-E952-5A4D-A39E-E282BFC14C41}" destId="{DA25146C-A53D-4446-801A-15953795EF19}" srcOrd="0" destOrd="0" presId="urn:microsoft.com/office/officeart/2008/layout/HalfCircleOrganizationChart"/>
    <dgm:cxn modelId="{9B4AA5B0-0589-5246-82F8-C4F48319CED1}" type="presParOf" srcId="{1959CA5E-E952-5A4D-A39E-E282BFC14C41}" destId="{7BBFFDF5-8D05-FB47-A190-37266983517F}" srcOrd="1" destOrd="0" presId="urn:microsoft.com/office/officeart/2008/layout/HalfCircleOrganizationChart"/>
    <dgm:cxn modelId="{660A813C-15BC-B44D-9370-E08BEFB3556D}" type="presParOf" srcId="{1959CA5E-E952-5A4D-A39E-E282BFC14C41}" destId="{E53DD38D-5A1A-3C41-8E6B-C0B0F220A5A6}" srcOrd="2" destOrd="0" presId="urn:microsoft.com/office/officeart/2008/layout/HalfCircleOrganizationChart"/>
    <dgm:cxn modelId="{7B1E3AF4-68A7-604D-940C-469186903BA3}" type="presParOf" srcId="{1959CA5E-E952-5A4D-A39E-E282BFC14C41}" destId="{CB949515-F4AD-E942-9746-4988EA432C12}" srcOrd="3" destOrd="0" presId="urn:microsoft.com/office/officeart/2008/layout/HalfCircleOrganizationChart"/>
    <dgm:cxn modelId="{0BEEA14C-5C3E-4A42-87DF-3C1C074FEF6A}" type="presParOf" srcId="{78B4AFEC-40A5-F84A-9E25-E04FE6777DAC}" destId="{2F0A986D-A5FE-3B49-8B9F-C978B3D218C0}" srcOrd="1" destOrd="0" presId="urn:microsoft.com/office/officeart/2008/layout/HalfCircleOrganizationChart"/>
    <dgm:cxn modelId="{D6DF6C2F-6A47-D64C-A14F-7E1AEAAC4F64}" type="presParOf" srcId="{78B4AFEC-40A5-F84A-9E25-E04FE6777DAC}" destId="{53D041C3-2B33-7844-B99E-15F255CBAE68}" srcOrd="2" destOrd="0" presId="urn:microsoft.com/office/officeart/2008/layout/HalfCircleOrganizationChart"/>
    <dgm:cxn modelId="{53520766-4919-2649-BF7C-66A1DD8625E1}" type="presParOf" srcId="{1D86E365-C328-B242-B96F-21176194AC79}" destId="{991603B9-0DE5-194C-B2B3-31B43DD4729C}" srcOrd="2" destOrd="0" presId="urn:microsoft.com/office/officeart/2008/layout/HalfCircleOrganizationChart"/>
    <dgm:cxn modelId="{4D1ECEB4-3026-A046-8A01-9DAE80BF147C}" type="presParOf" srcId="{5E92FED7-3C77-6C4D-AF35-AD808EAE514F}" destId="{0EC98A99-94FD-4148-B975-8B24AC667A88}" srcOrd="2" destOrd="0" presId="urn:microsoft.com/office/officeart/2008/layout/HalfCircleOrganizationChart"/>
    <dgm:cxn modelId="{C0DE0CC6-410D-BA49-9FFE-2A6387E90578}" type="presParOf" srcId="{5E92FED7-3C77-6C4D-AF35-AD808EAE514F}" destId="{08200AD9-40D6-DE4A-A1AC-6A182DCD65BD}" srcOrd="3" destOrd="0" presId="urn:microsoft.com/office/officeart/2008/layout/HalfCircleOrganizationChart"/>
    <dgm:cxn modelId="{7E979FE5-0295-D444-AB22-A28A1BAC44FB}" type="presParOf" srcId="{08200AD9-40D6-DE4A-A1AC-6A182DCD65BD}" destId="{45EF9806-36A5-E641-ACD8-967E43753D13}" srcOrd="0" destOrd="0" presId="urn:microsoft.com/office/officeart/2008/layout/HalfCircleOrganizationChart"/>
    <dgm:cxn modelId="{45BA3C01-A0D6-2645-B659-5EBF8B69D6DA}" type="presParOf" srcId="{45EF9806-36A5-E641-ACD8-967E43753D13}" destId="{A968B958-B4EF-1540-B7AC-E2BE16F19E28}" srcOrd="0" destOrd="0" presId="urn:microsoft.com/office/officeart/2008/layout/HalfCircleOrganizationChart"/>
    <dgm:cxn modelId="{EE80CE7D-029E-CA45-A194-8AAB2C88E1BD}" type="presParOf" srcId="{45EF9806-36A5-E641-ACD8-967E43753D13}" destId="{DA26804F-3145-054E-8956-B9470AEA3F16}" srcOrd="1" destOrd="0" presId="urn:microsoft.com/office/officeart/2008/layout/HalfCircleOrganizationChart"/>
    <dgm:cxn modelId="{32A8F9DD-2C7D-9A43-81D4-8AC484F6CA9C}" type="presParOf" srcId="{45EF9806-36A5-E641-ACD8-967E43753D13}" destId="{3A62FB1B-3E40-C14C-B417-D30FE3485739}" srcOrd="2" destOrd="0" presId="urn:microsoft.com/office/officeart/2008/layout/HalfCircleOrganizationChart"/>
    <dgm:cxn modelId="{1D811A26-06AF-C046-B28E-EC77DA396ADA}" type="presParOf" srcId="{45EF9806-36A5-E641-ACD8-967E43753D13}" destId="{D1CE8543-BAC2-A345-8533-D9CF8AEF3C34}" srcOrd="3" destOrd="0" presId="urn:microsoft.com/office/officeart/2008/layout/HalfCircleOrganizationChart"/>
    <dgm:cxn modelId="{BC631823-3EA7-6C45-BA14-71208AF54D18}" type="presParOf" srcId="{08200AD9-40D6-DE4A-A1AC-6A182DCD65BD}" destId="{5BFF65BF-1EE5-724B-9C9C-39A1C0D951FF}" srcOrd="1" destOrd="0" presId="urn:microsoft.com/office/officeart/2008/layout/HalfCircleOrganizationChart"/>
    <dgm:cxn modelId="{C1DBD160-8343-5E40-8DE7-F411A007556D}" type="presParOf" srcId="{5BFF65BF-1EE5-724B-9C9C-39A1C0D951FF}" destId="{8B9AFC5D-BBBC-D24E-9B81-7D229402C249}" srcOrd="0" destOrd="0" presId="urn:microsoft.com/office/officeart/2008/layout/HalfCircleOrganizationChart"/>
    <dgm:cxn modelId="{9E80F84B-EF29-BD43-83B2-A7611C16544F}" type="presParOf" srcId="{5BFF65BF-1EE5-724B-9C9C-39A1C0D951FF}" destId="{1F8A4D9F-D86B-C946-9A68-7DAB08CBA747}" srcOrd="1" destOrd="0" presId="urn:microsoft.com/office/officeart/2008/layout/HalfCircleOrganizationChart"/>
    <dgm:cxn modelId="{8DDDECE8-755F-9F4A-AA7B-77DCC668CFF2}" type="presParOf" srcId="{1F8A4D9F-D86B-C946-9A68-7DAB08CBA747}" destId="{9B30D50F-ABCD-7748-8AB8-6CF2D004B352}" srcOrd="0" destOrd="0" presId="urn:microsoft.com/office/officeart/2008/layout/HalfCircleOrganizationChart"/>
    <dgm:cxn modelId="{96C4A554-385A-5745-966E-C6DD65DFB0B3}" type="presParOf" srcId="{9B30D50F-ABCD-7748-8AB8-6CF2D004B352}" destId="{B219B235-3859-4145-AC57-63205205640D}" srcOrd="0" destOrd="0" presId="urn:microsoft.com/office/officeart/2008/layout/HalfCircleOrganizationChart"/>
    <dgm:cxn modelId="{B8D4957C-3767-B143-AF8F-A9E46ED0FDEE}" type="presParOf" srcId="{9B30D50F-ABCD-7748-8AB8-6CF2D004B352}" destId="{4EE0685C-0BB7-7447-A63A-134A71F4ECC2}" srcOrd="1" destOrd="0" presId="urn:microsoft.com/office/officeart/2008/layout/HalfCircleOrganizationChart"/>
    <dgm:cxn modelId="{F7A197B3-7CB3-0B46-A06B-DBB27A102224}" type="presParOf" srcId="{9B30D50F-ABCD-7748-8AB8-6CF2D004B352}" destId="{F013B321-82A7-A141-87F9-A2143B317274}" srcOrd="2" destOrd="0" presId="urn:microsoft.com/office/officeart/2008/layout/HalfCircleOrganizationChart"/>
    <dgm:cxn modelId="{E539E2EF-07C2-734F-8389-8BEAF6E783AF}" type="presParOf" srcId="{9B30D50F-ABCD-7748-8AB8-6CF2D004B352}" destId="{4C804E0E-29F4-2448-99AD-2C9BF6212FEF}" srcOrd="3" destOrd="0" presId="urn:microsoft.com/office/officeart/2008/layout/HalfCircleOrganizationChart"/>
    <dgm:cxn modelId="{0B3FFBEA-BEBB-1744-AD0B-8E8A2B2EB5CE}" type="presParOf" srcId="{1F8A4D9F-D86B-C946-9A68-7DAB08CBA747}" destId="{3CA2591E-E1CE-F842-A97E-C24DE395163A}" srcOrd="1" destOrd="0" presId="urn:microsoft.com/office/officeart/2008/layout/HalfCircleOrganizationChart"/>
    <dgm:cxn modelId="{8EB54DF7-5655-5847-80C4-40724848DEE1}" type="presParOf" srcId="{1F8A4D9F-D86B-C946-9A68-7DAB08CBA747}" destId="{0570AA65-350D-A84A-9291-1A99A1D6CC14}" srcOrd="2" destOrd="0" presId="urn:microsoft.com/office/officeart/2008/layout/HalfCircleOrganizationChart"/>
    <dgm:cxn modelId="{F0B593FA-36D2-2B48-AE37-86E33A73062B}" type="presParOf" srcId="{5BFF65BF-1EE5-724B-9C9C-39A1C0D951FF}" destId="{CAE30D17-7676-814E-AC7E-055E65F2CE91}" srcOrd="2" destOrd="0" presId="urn:microsoft.com/office/officeart/2008/layout/HalfCircleOrganizationChart"/>
    <dgm:cxn modelId="{43CF7865-CE49-E849-A8F6-718569C974DA}" type="presParOf" srcId="{5BFF65BF-1EE5-724B-9C9C-39A1C0D951FF}" destId="{61B3F749-A39F-1A48-A9DB-18B48EA270A0}" srcOrd="3" destOrd="0" presId="urn:microsoft.com/office/officeart/2008/layout/HalfCircleOrganizationChart"/>
    <dgm:cxn modelId="{5F7FD198-F1D7-3447-86B9-108214EDC1B2}" type="presParOf" srcId="{61B3F749-A39F-1A48-A9DB-18B48EA270A0}" destId="{69BC2771-1D34-8249-8878-C2D16F773B54}" srcOrd="0" destOrd="0" presId="urn:microsoft.com/office/officeart/2008/layout/HalfCircleOrganizationChart"/>
    <dgm:cxn modelId="{F2528962-0C03-D44D-9447-871D348522EB}" type="presParOf" srcId="{69BC2771-1D34-8249-8878-C2D16F773B54}" destId="{6E58DE59-8ADC-A346-B399-1BF2CA3CB32A}" srcOrd="0" destOrd="0" presId="urn:microsoft.com/office/officeart/2008/layout/HalfCircleOrganizationChart"/>
    <dgm:cxn modelId="{4ADF36F5-57E0-9440-ABA5-B72A9903095D}" type="presParOf" srcId="{69BC2771-1D34-8249-8878-C2D16F773B54}" destId="{6FDBB230-98BB-FE43-93B3-9E973D3CB6EE}" srcOrd="1" destOrd="0" presId="urn:microsoft.com/office/officeart/2008/layout/HalfCircleOrganizationChart"/>
    <dgm:cxn modelId="{75DA9DF5-6B4E-FA40-ABF4-9FA2EC8007A6}" type="presParOf" srcId="{69BC2771-1D34-8249-8878-C2D16F773B54}" destId="{FE385775-9929-6042-BE63-0F8D8038C68A}" srcOrd="2" destOrd="0" presId="urn:microsoft.com/office/officeart/2008/layout/HalfCircleOrganizationChart"/>
    <dgm:cxn modelId="{80DEB0C2-18B0-D443-AD29-104841564729}" type="presParOf" srcId="{69BC2771-1D34-8249-8878-C2D16F773B54}" destId="{945709DE-31D2-A341-8D51-BBAF85859DB4}" srcOrd="3" destOrd="0" presId="urn:microsoft.com/office/officeart/2008/layout/HalfCircleOrganizationChart"/>
    <dgm:cxn modelId="{46D2A88D-8241-0741-B243-9D54DC685EDB}" type="presParOf" srcId="{61B3F749-A39F-1A48-A9DB-18B48EA270A0}" destId="{3224F1CF-7AD9-674D-B602-2574C1BA5FE5}" srcOrd="1" destOrd="0" presId="urn:microsoft.com/office/officeart/2008/layout/HalfCircleOrganizationChart"/>
    <dgm:cxn modelId="{EF8B4714-5BBB-7A47-A76C-C4D71B5E34ED}" type="presParOf" srcId="{61B3F749-A39F-1A48-A9DB-18B48EA270A0}" destId="{DF5A8DAE-942B-C941-B256-A3D9ABE88674}" srcOrd="2" destOrd="0" presId="urn:microsoft.com/office/officeart/2008/layout/HalfCircleOrganizationChart"/>
    <dgm:cxn modelId="{90D6A280-638E-8140-AB25-0C83F258FA31}" type="presParOf" srcId="{5BFF65BF-1EE5-724B-9C9C-39A1C0D951FF}" destId="{A4A5D324-B643-774B-9644-FBEACFA9A486}" srcOrd="4" destOrd="0" presId="urn:microsoft.com/office/officeart/2008/layout/HalfCircleOrganizationChart"/>
    <dgm:cxn modelId="{1786A1AB-D652-004D-95D8-CCAF433B2DCB}" type="presParOf" srcId="{5BFF65BF-1EE5-724B-9C9C-39A1C0D951FF}" destId="{E6EB009F-11A7-C941-B0BD-E676FE36C4C0}" srcOrd="5" destOrd="0" presId="urn:microsoft.com/office/officeart/2008/layout/HalfCircleOrganizationChart"/>
    <dgm:cxn modelId="{E35B7640-B3C2-A14A-B702-7929724A36B9}" type="presParOf" srcId="{E6EB009F-11A7-C941-B0BD-E676FE36C4C0}" destId="{A38BF228-5486-F14C-BD16-A753D6603934}" srcOrd="0" destOrd="0" presId="urn:microsoft.com/office/officeart/2008/layout/HalfCircleOrganizationChart"/>
    <dgm:cxn modelId="{BB4B5446-3B44-3647-835A-A5AB6553F51E}" type="presParOf" srcId="{A38BF228-5486-F14C-BD16-A753D6603934}" destId="{C16B55AB-0BE2-F040-B4E2-6509B2D558ED}" srcOrd="0" destOrd="0" presId="urn:microsoft.com/office/officeart/2008/layout/HalfCircleOrganizationChart"/>
    <dgm:cxn modelId="{F87DA902-84C4-8F4B-B285-2E03399AD4FE}" type="presParOf" srcId="{A38BF228-5486-F14C-BD16-A753D6603934}" destId="{E58E2647-EF4E-D645-8C83-28F6D20F5404}" srcOrd="1" destOrd="0" presId="urn:microsoft.com/office/officeart/2008/layout/HalfCircleOrganizationChart"/>
    <dgm:cxn modelId="{75307962-6343-154A-A71F-3DFC86DDDF8C}" type="presParOf" srcId="{A38BF228-5486-F14C-BD16-A753D6603934}" destId="{6334F415-3068-914E-A108-193A3890426B}" srcOrd="2" destOrd="0" presId="urn:microsoft.com/office/officeart/2008/layout/HalfCircleOrganizationChart"/>
    <dgm:cxn modelId="{C6469FCE-5F15-4644-80E5-044A87C53624}" type="presParOf" srcId="{A38BF228-5486-F14C-BD16-A753D6603934}" destId="{7FF55C1E-143D-0141-A7DD-698E607C79DA}" srcOrd="3" destOrd="0" presId="urn:microsoft.com/office/officeart/2008/layout/HalfCircleOrganizationChart"/>
    <dgm:cxn modelId="{69CFB3EE-E708-4C43-B1B6-8AFF6FE18DBE}" type="presParOf" srcId="{E6EB009F-11A7-C941-B0BD-E676FE36C4C0}" destId="{506107D0-F256-704C-B33A-7627BD692626}" srcOrd="1" destOrd="0" presId="urn:microsoft.com/office/officeart/2008/layout/HalfCircleOrganizationChart"/>
    <dgm:cxn modelId="{8A75ECC9-9EB1-7C40-8BDF-016C74E88857}" type="presParOf" srcId="{E6EB009F-11A7-C941-B0BD-E676FE36C4C0}" destId="{F4A6094A-6B59-B243-89FE-C8CBA3936917}" srcOrd="2" destOrd="0" presId="urn:microsoft.com/office/officeart/2008/layout/HalfCircleOrganizationChart"/>
    <dgm:cxn modelId="{A28756AA-C429-1C41-BE9A-5E275437E301}" type="presParOf" srcId="{5BFF65BF-1EE5-724B-9C9C-39A1C0D951FF}" destId="{7716BDA4-312A-5F45-9D16-354D23B610F6}" srcOrd="6" destOrd="0" presId="urn:microsoft.com/office/officeart/2008/layout/HalfCircleOrganizationChart"/>
    <dgm:cxn modelId="{41967E6E-1BD2-114A-BCC4-2DDA5CAA4782}" type="presParOf" srcId="{5BFF65BF-1EE5-724B-9C9C-39A1C0D951FF}" destId="{CDB5CCCB-5BF2-194C-9EF1-027310DA5BC8}" srcOrd="7" destOrd="0" presId="urn:microsoft.com/office/officeart/2008/layout/HalfCircleOrganizationChart"/>
    <dgm:cxn modelId="{59FB3F92-B340-8043-932E-B450468C055A}" type="presParOf" srcId="{CDB5CCCB-5BF2-194C-9EF1-027310DA5BC8}" destId="{2027D002-C6DA-D241-B056-F1077F0C5B52}" srcOrd="0" destOrd="0" presId="urn:microsoft.com/office/officeart/2008/layout/HalfCircleOrganizationChart"/>
    <dgm:cxn modelId="{ACDE0B46-9AFD-374A-8711-4601DD8E954A}" type="presParOf" srcId="{2027D002-C6DA-D241-B056-F1077F0C5B52}" destId="{E81C6D96-F732-B84B-8752-4B69E2322694}" srcOrd="0" destOrd="0" presId="urn:microsoft.com/office/officeart/2008/layout/HalfCircleOrganizationChart"/>
    <dgm:cxn modelId="{AD5782F1-61DA-A040-9196-6CB961EC9FEB}" type="presParOf" srcId="{2027D002-C6DA-D241-B056-F1077F0C5B52}" destId="{D7CDA294-5189-C244-9726-B8D73116D975}" srcOrd="1" destOrd="0" presId="urn:microsoft.com/office/officeart/2008/layout/HalfCircleOrganizationChart"/>
    <dgm:cxn modelId="{048B3C4D-0466-EB44-A1CC-BFA4B84D4325}" type="presParOf" srcId="{2027D002-C6DA-D241-B056-F1077F0C5B52}" destId="{C1B75F32-340E-DA42-80B0-EE568586D143}" srcOrd="2" destOrd="0" presId="urn:microsoft.com/office/officeart/2008/layout/HalfCircleOrganizationChart"/>
    <dgm:cxn modelId="{BF1E2090-FD39-0648-BCF1-9E5DAE151627}" type="presParOf" srcId="{2027D002-C6DA-D241-B056-F1077F0C5B52}" destId="{AE5352E6-C0F2-E34D-8AF2-CE3B72DE7E52}" srcOrd="3" destOrd="0" presId="urn:microsoft.com/office/officeart/2008/layout/HalfCircleOrganizationChart"/>
    <dgm:cxn modelId="{43786ED0-EAB0-A045-9D1A-268F157DB03E}" type="presParOf" srcId="{CDB5CCCB-5BF2-194C-9EF1-027310DA5BC8}" destId="{63212DF1-93B0-0B4A-9B75-FA54950CCD44}" srcOrd="1" destOrd="0" presId="urn:microsoft.com/office/officeart/2008/layout/HalfCircleOrganizationChart"/>
    <dgm:cxn modelId="{2497EBE9-7D56-A241-A416-831A92991E02}" type="presParOf" srcId="{CDB5CCCB-5BF2-194C-9EF1-027310DA5BC8}" destId="{DEB71037-15F3-EE44-8FB5-6D20C2B02E79}" srcOrd="2" destOrd="0" presId="urn:microsoft.com/office/officeart/2008/layout/HalfCircleOrganizationChart"/>
    <dgm:cxn modelId="{3E35C390-5191-C74F-ABBF-F88B5E6DD304}" type="presParOf" srcId="{5BFF65BF-1EE5-724B-9C9C-39A1C0D951FF}" destId="{FDF41992-3305-5D4B-8F47-8A10011CC15A}" srcOrd="8" destOrd="0" presId="urn:microsoft.com/office/officeart/2008/layout/HalfCircleOrganizationChart"/>
    <dgm:cxn modelId="{AC4AAB65-22FF-7C4B-8953-23869E8AFA2D}" type="presParOf" srcId="{5BFF65BF-1EE5-724B-9C9C-39A1C0D951FF}" destId="{968E9EEB-A7AB-4B41-8E6F-8CAA65B045F8}" srcOrd="9" destOrd="0" presId="urn:microsoft.com/office/officeart/2008/layout/HalfCircleOrganizationChart"/>
    <dgm:cxn modelId="{377857E7-417A-7F4A-BE7D-40BC526DAC0B}" type="presParOf" srcId="{968E9EEB-A7AB-4B41-8E6F-8CAA65B045F8}" destId="{F8E0C2F4-8009-EE4E-B7DE-7C36FA8941B4}" srcOrd="0" destOrd="0" presId="urn:microsoft.com/office/officeart/2008/layout/HalfCircleOrganizationChart"/>
    <dgm:cxn modelId="{6D7FA02A-CCCB-8C49-8AD0-D4B8E4F8D101}" type="presParOf" srcId="{F8E0C2F4-8009-EE4E-B7DE-7C36FA8941B4}" destId="{BB9D56FA-9D0C-1549-B546-540A28D195FB}" srcOrd="0" destOrd="0" presId="urn:microsoft.com/office/officeart/2008/layout/HalfCircleOrganizationChart"/>
    <dgm:cxn modelId="{22252D59-0D64-E047-9BC5-127071AFE66B}" type="presParOf" srcId="{F8E0C2F4-8009-EE4E-B7DE-7C36FA8941B4}" destId="{0BF5C958-0C5B-E343-A9E0-CB14A96E5198}" srcOrd="1" destOrd="0" presId="urn:microsoft.com/office/officeart/2008/layout/HalfCircleOrganizationChart"/>
    <dgm:cxn modelId="{268D1247-D088-5748-B5E3-3DDA3523A2DF}" type="presParOf" srcId="{F8E0C2F4-8009-EE4E-B7DE-7C36FA8941B4}" destId="{1096DA0F-EC29-6C4E-BF8A-ADEF1269F3CD}" srcOrd="2" destOrd="0" presId="urn:microsoft.com/office/officeart/2008/layout/HalfCircleOrganizationChart"/>
    <dgm:cxn modelId="{EAEFD4F7-0C54-D74C-95D1-BA10C06B1657}" type="presParOf" srcId="{F8E0C2F4-8009-EE4E-B7DE-7C36FA8941B4}" destId="{AA44A08C-1A97-9D43-AD83-30FDB0B3FE4F}" srcOrd="3" destOrd="0" presId="urn:microsoft.com/office/officeart/2008/layout/HalfCircleOrganizationChart"/>
    <dgm:cxn modelId="{7DA29997-8758-9546-87B9-D04D297BEB2A}" type="presParOf" srcId="{968E9EEB-A7AB-4B41-8E6F-8CAA65B045F8}" destId="{E4E826B2-9D74-6548-B320-4A9A4A213C60}" srcOrd="1" destOrd="0" presId="urn:microsoft.com/office/officeart/2008/layout/HalfCircleOrganizationChart"/>
    <dgm:cxn modelId="{F0BA445C-6F58-BB4E-9DF6-1792E6C47B8F}" type="presParOf" srcId="{968E9EEB-A7AB-4B41-8E6F-8CAA65B045F8}" destId="{14F7310B-E105-6542-A46A-DA050BFBAEE7}" srcOrd="2" destOrd="0" presId="urn:microsoft.com/office/officeart/2008/layout/HalfCircleOrganizationChart"/>
    <dgm:cxn modelId="{1BCB0AB1-F501-5A4E-A9D5-67FCA90345B5}" type="presParOf" srcId="{08200AD9-40D6-DE4A-A1AC-6A182DCD65BD}" destId="{588C1338-2994-E142-B315-FCF8639C6515}" srcOrd="2" destOrd="0" presId="urn:microsoft.com/office/officeart/2008/layout/HalfCircleOrganizationChart"/>
    <dgm:cxn modelId="{857A209B-06A0-D542-8DD1-76B67FE15191}" type="presParOf" srcId="{5E92FED7-3C77-6C4D-AF35-AD808EAE514F}" destId="{197CADCE-E1D2-1C43-8715-6175FBFDC3FC}" srcOrd="4" destOrd="0" presId="urn:microsoft.com/office/officeart/2008/layout/HalfCircleOrganizationChart"/>
    <dgm:cxn modelId="{B3611E9A-E7CE-794D-830F-268BAAAFFE63}" type="presParOf" srcId="{5E92FED7-3C77-6C4D-AF35-AD808EAE514F}" destId="{6326EB63-2138-3F42-8547-7C86B2675B1B}" srcOrd="5" destOrd="0" presId="urn:microsoft.com/office/officeart/2008/layout/HalfCircleOrganizationChart"/>
    <dgm:cxn modelId="{DEC347EF-3DE6-7C4C-9A6B-C087636E7141}" type="presParOf" srcId="{6326EB63-2138-3F42-8547-7C86B2675B1B}" destId="{ECBA1AEB-6890-784B-B9B8-3AFCD22E64A5}" srcOrd="0" destOrd="0" presId="urn:microsoft.com/office/officeart/2008/layout/HalfCircleOrganizationChart"/>
    <dgm:cxn modelId="{B86B6870-A9B1-D544-9704-CFA532C772C0}" type="presParOf" srcId="{ECBA1AEB-6890-784B-B9B8-3AFCD22E64A5}" destId="{9E1D3C77-FAB9-D04C-96C5-399C63B331CF}" srcOrd="0" destOrd="0" presId="urn:microsoft.com/office/officeart/2008/layout/HalfCircleOrganizationChart"/>
    <dgm:cxn modelId="{0FF7E24B-704A-B34E-BE60-3D29D3EB854B}" type="presParOf" srcId="{ECBA1AEB-6890-784B-B9B8-3AFCD22E64A5}" destId="{A62C42B8-FEC4-D346-9699-62FBADDEA727}" srcOrd="1" destOrd="0" presId="urn:microsoft.com/office/officeart/2008/layout/HalfCircleOrganizationChart"/>
    <dgm:cxn modelId="{A957B436-FF3F-C54D-B25F-7ADE3588146F}" type="presParOf" srcId="{ECBA1AEB-6890-784B-B9B8-3AFCD22E64A5}" destId="{88B5E2FF-8703-7E44-825E-09ACE918319B}" srcOrd="2" destOrd="0" presId="urn:microsoft.com/office/officeart/2008/layout/HalfCircleOrganizationChart"/>
    <dgm:cxn modelId="{D99DA23C-3845-EB4D-A585-175F39B51E33}" type="presParOf" srcId="{ECBA1AEB-6890-784B-B9B8-3AFCD22E64A5}" destId="{69F3125F-F295-5B44-8709-3BD87115A48A}" srcOrd="3" destOrd="0" presId="urn:microsoft.com/office/officeart/2008/layout/HalfCircleOrganizationChart"/>
    <dgm:cxn modelId="{27666427-E350-154A-9061-AAD8FB7B8732}" type="presParOf" srcId="{6326EB63-2138-3F42-8547-7C86B2675B1B}" destId="{70259EBB-75CF-0242-BCE9-516C9FF5EAC6}" srcOrd="1" destOrd="0" presId="urn:microsoft.com/office/officeart/2008/layout/HalfCircleOrganizationChart"/>
    <dgm:cxn modelId="{9C6C8DC7-DCD6-9A45-AA10-B0362CEABC6B}" type="presParOf" srcId="{70259EBB-75CF-0242-BCE9-516C9FF5EAC6}" destId="{8FBAEFE4-160E-724D-9480-275AE5A0CD22}" srcOrd="0" destOrd="0" presId="urn:microsoft.com/office/officeart/2008/layout/HalfCircleOrganizationChart"/>
    <dgm:cxn modelId="{D92D9090-CDB7-5845-8B4B-C610811924DA}" type="presParOf" srcId="{70259EBB-75CF-0242-BCE9-516C9FF5EAC6}" destId="{1C8D888C-4643-744A-B48F-843D6E89A75C}" srcOrd="1" destOrd="0" presId="urn:microsoft.com/office/officeart/2008/layout/HalfCircleOrganizationChart"/>
    <dgm:cxn modelId="{1F38591F-CDCC-FE41-B671-3C691C9B892B}" type="presParOf" srcId="{1C8D888C-4643-744A-B48F-843D6E89A75C}" destId="{49534A3C-D481-9E48-A0C3-B5DD2A333E98}" srcOrd="0" destOrd="0" presId="urn:microsoft.com/office/officeart/2008/layout/HalfCircleOrganizationChart"/>
    <dgm:cxn modelId="{88C59A39-8B2E-C24A-B8C5-B6BCE8EFC319}" type="presParOf" srcId="{49534A3C-D481-9E48-A0C3-B5DD2A333E98}" destId="{0C38D70B-591C-D64A-AE2D-308B6F82B57E}" srcOrd="0" destOrd="0" presId="urn:microsoft.com/office/officeart/2008/layout/HalfCircleOrganizationChart"/>
    <dgm:cxn modelId="{B5487A42-DDDE-FE47-ABC5-B866FCEF0AFA}" type="presParOf" srcId="{49534A3C-D481-9E48-A0C3-B5DD2A333E98}" destId="{BC810BE4-6C50-D64E-ABD7-690F4E192566}" srcOrd="1" destOrd="0" presId="urn:microsoft.com/office/officeart/2008/layout/HalfCircleOrganizationChart"/>
    <dgm:cxn modelId="{F00095BB-E77A-C24A-B345-57FAB61A51B9}" type="presParOf" srcId="{49534A3C-D481-9E48-A0C3-B5DD2A333E98}" destId="{CFAAA23A-E0C4-844C-BE43-1A180A573DEB}" srcOrd="2" destOrd="0" presId="urn:microsoft.com/office/officeart/2008/layout/HalfCircleOrganizationChart"/>
    <dgm:cxn modelId="{3481B79B-5A57-C343-B072-E4CA293A050C}" type="presParOf" srcId="{49534A3C-D481-9E48-A0C3-B5DD2A333E98}" destId="{5CE8E433-3971-2142-B622-347AA7889DD8}" srcOrd="3" destOrd="0" presId="urn:microsoft.com/office/officeart/2008/layout/HalfCircleOrganizationChart"/>
    <dgm:cxn modelId="{400B81F9-4711-574F-8273-B60668B76DD7}" type="presParOf" srcId="{1C8D888C-4643-744A-B48F-843D6E89A75C}" destId="{9B4B3D6D-2F70-FA44-8486-727EC387962D}" srcOrd="1" destOrd="0" presId="urn:microsoft.com/office/officeart/2008/layout/HalfCircleOrganizationChart"/>
    <dgm:cxn modelId="{50100D7B-7803-E247-A51F-32D350171FCE}" type="presParOf" srcId="{1C8D888C-4643-744A-B48F-843D6E89A75C}" destId="{14A0180A-0888-274F-9339-206555FF61EB}" srcOrd="2" destOrd="0" presId="urn:microsoft.com/office/officeart/2008/layout/HalfCircleOrganizationChart"/>
    <dgm:cxn modelId="{BC29CBF2-8DA5-FA41-B1EB-4FE2317F53E1}" type="presParOf" srcId="{70259EBB-75CF-0242-BCE9-516C9FF5EAC6}" destId="{F5DCF21D-FAFA-C84D-AD0C-A6D58C6BDFFE}" srcOrd="2" destOrd="0" presId="urn:microsoft.com/office/officeart/2008/layout/HalfCircleOrganizationChart"/>
    <dgm:cxn modelId="{4873BD7B-5C97-0F42-AF77-2445D3613C3B}" type="presParOf" srcId="{70259EBB-75CF-0242-BCE9-516C9FF5EAC6}" destId="{FB17B53F-AC06-E347-8CE3-193FA3183F47}" srcOrd="3" destOrd="0" presId="urn:microsoft.com/office/officeart/2008/layout/HalfCircleOrganizationChart"/>
    <dgm:cxn modelId="{F356A9EF-AA1E-0C4F-BBA3-2E6265EC8796}" type="presParOf" srcId="{FB17B53F-AC06-E347-8CE3-193FA3183F47}" destId="{366BE2D0-4EE7-5D46-A9C6-81AFA6A5FF4D}" srcOrd="0" destOrd="0" presId="urn:microsoft.com/office/officeart/2008/layout/HalfCircleOrganizationChart"/>
    <dgm:cxn modelId="{00CB3DA3-D16A-2245-A3B0-DC6E85FD695C}" type="presParOf" srcId="{366BE2D0-4EE7-5D46-A9C6-81AFA6A5FF4D}" destId="{DB7D8B97-0DAE-7A45-81E2-CD717763FE1D}" srcOrd="0" destOrd="0" presId="urn:microsoft.com/office/officeart/2008/layout/HalfCircleOrganizationChart"/>
    <dgm:cxn modelId="{E9DB3B99-453D-AA44-ACAE-E67F3E45A9D5}" type="presParOf" srcId="{366BE2D0-4EE7-5D46-A9C6-81AFA6A5FF4D}" destId="{D1CDE65C-5A55-D14D-B2D0-D3BA23CF1D4D}" srcOrd="1" destOrd="0" presId="urn:microsoft.com/office/officeart/2008/layout/HalfCircleOrganizationChart"/>
    <dgm:cxn modelId="{4DDC8626-488A-F149-AC5B-2D78FD797A9D}" type="presParOf" srcId="{366BE2D0-4EE7-5D46-A9C6-81AFA6A5FF4D}" destId="{DA7B57CE-7C7E-4F4D-A073-81720EA5C612}" srcOrd="2" destOrd="0" presId="urn:microsoft.com/office/officeart/2008/layout/HalfCircleOrganizationChart"/>
    <dgm:cxn modelId="{79A6F95F-482D-314D-AE8A-A73165C0E21E}" type="presParOf" srcId="{366BE2D0-4EE7-5D46-A9C6-81AFA6A5FF4D}" destId="{843E3349-C715-1C4E-B67D-044E365532B7}" srcOrd="3" destOrd="0" presId="urn:microsoft.com/office/officeart/2008/layout/HalfCircleOrganizationChart"/>
    <dgm:cxn modelId="{A475E657-FB1E-C247-83DA-9EFA3641B0F8}" type="presParOf" srcId="{FB17B53F-AC06-E347-8CE3-193FA3183F47}" destId="{7EFC8718-B766-3140-8DA0-7CDBEA75A5AE}" srcOrd="1" destOrd="0" presId="urn:microsoft.com/office/officeart/2008/layout/HalfCircleOrganizationChart"/>
    <dgm:cxn modelId="{8BF662B7-5501-E84C-9954-7918727711CE}" type="presParOf" srcId="{FB17B53F-AC06-E347-8CE3-193FA3183F47}" destId="{154EA599-7EDD-7245-AF90-F41BC6EA6014}" srcOrd="2" destOrd="0" presId="urn:microsoft.com/office/officeart/2008/layout/HalfCircleOrganizationChart"/>
    <dgm:cxn modelId="{B270A758-6300-6843-9FCE-F4A91E82A43A}" type="presParOf" srcId="{6326EB63-2138-3F42-8547-7C86B2675B1B}" destId="{B4067E4D-C451-F546-BF62-8746CB6F5C90}" srcOrd="2" destOrd="0" presId="urn:microsoft.com/office/officeart/2008/layout/HalfCircleOrganizationChart"/>
    <dgm:cxn modelId="{E20E9667-E34F-F747-826F-3E3D5AC21BC0}" type="presParOf" srcId="{F24E3AE9-BC88-9A48-8CB6-143B4957AF18}" destId="{95AFB4C5-4453-7A48-8A49-7C6F9321D405}" srcOrd="2" destOrd="0" presId="urn:microsoft.com/office/officeart/2008/layout/HalfCircleOrganizationChart"/>
    <dgm:cxn modelId="{B4884060-D7BF-B747-8352-404F458EDAEF}" type="presParOf" srcId="{404A0898-3CEE-004F-ADFE-087FAC34CEFD}" destId="{0BD5A0F8-684C-914F-A80E-38DD269B0B90}" srcOrd="2" destOrd="0" presId="urn:microsoft.com/office/officeart/2008/layout/HalfCircleOrganizationChart"/>
    <dgm:cxn modelId="{6DE7AC7F-E603-4046-A8C5-E54301D06A08}" type="presParOf" srcId="{404A0898-3CEE-004F-ADFE-087FAC34CEFD}" destId="{D4B44928-AE46-524A-B1F3-D734EA0C2372}" srcOrd="3" destOrd="0" presId="urn:microsoft.com/office/officeart/2008/layout/HalfCircleOrganizationChart"/>
    <dgm:cxn modelId="{15E06BCE-15E4-7541-A810-3C4C486EA367}" type="presParOf" srcId="{D4B44928-AE46-524A-B1F3-D734EA0C2372}" destId="{EC246EF0-4026-0B4D-A865-9F66423A9CA5}" srcOrd="0" destOrd="0" presId="urn:microsoft.com/office/officeart/2008/layout/HalfCircleOrganizationChart"/>
    <dgm:cxn modelId="{FE363CC5-0DDC-EB44-B4B7-8BF9DD704366}" type="presParOf" srcId="{EC246EF0-4026-0B4D-A865-9F66423A9CA5}" destId="{6CF8AEB9-BE03-7647-87CF-D0EECC4A5A5A}" srcOrd="0" destOrd="0" presId="urn:microsoft.com/office/officeart/2008/layout/HalfCircleOrganizationChart"/>
    <dgm:cxn modelId="{1B930F01-962C-7444-AD8C-853AA5AEEF5A}" type="presParOf" srcId="{EC246EF0-4026-0B4D-A865-9F66423A9CA5}" destId="{4CF35BBB-3B1E-574C-858C-7592B41A9309}" srcOrd="1" destOrd="0" presId="urn:microsoft.com/office/officeart/2008/layout/HalfCircleOrganizationChart"/>
    <dgm:cxn modelId="{6D7F1D47-DAA9-9F4D-923E-71DDFD72564F}" type="presParOf" srcId="{EC246EF0-4026-0B4D-A865-9F66423A9CA5}" destId="{D18EDEA2-52AE-294D-A353-D0980CBA03E4}" srcOrd="2" destOrd="0" presId="urn:microsoft.com/office/officeart/2008/layout/HalfCircleOrganizationChart"/>
    <dgm:cxn modelId="{20711A21-CA34-BF43-99DE-F2FC58BF61AD}" type="presParOf" srcId="{EC246EF0-4026-0B4D-A865-9F66423A9CA5}" destId="{02CD507D-B13B-B141-BF96-31C6C6502D47}" srcOrd="3" destOrd="0" presId="urn:microsoft.com/office/officeart/2008/layout/HalfCircleOrganizationChart"/>
    <dgm:cxn modelId="{17B0D663-3AB6-4A4D-B700-4417E5A2E3BF}" type="presParOf" srcId="{D4B44928-AE46-524A-B1F3-D734EA0C2372}" destId="{28C88DC4-3621-8048-8E86-E096734238C6}" srcOrd="1" destOrd="0" presId="urn:microsoft.com/office/officeart/2008/layout/HalfCircleOrganizationChart"/>
    <dgm:cxn modelId="{BF7089A8-B78D-F84F-95C1-72644469B6EC}" type="presParOf" srcId="{28C88DC4-3621-8048-8E86-E096734238C6}" destId="{17E9A433-789F-F545-917E-06C2AA85773A}" srcOrd="0" destOrd="0" presId="urn:microsoft.com/office/officeart/2008/layout/HalfCircleOrganizationChart"/>
    <dgm:cxn modelId="{59828134-0F50-A54B-B984-3B55AD1F26C1}" type="presParOf" srcId="{28C88DC4-3621-8048-8E86-E096734238C6}" destId="{E7BEB2DF-2D6A-4F42-B3B9-2158897A3B1F}" srcOrd="1" destOrd="0" presId="urn:microsoft.com/office/officeart/2008/layout/HalfCircleOrganizationChart"/>
    <dgm:cxn modelId="{FE8036B1-D944-FF41-A642-C9FEE426BCDA}" type="presParOf" srcId="{E7BEB2DF-2D6A-4F42-B3B9-2158897A3B1F}" destId="{119B18CD-BBCD-2C4D-9FAA-224FEAEEB336}" srcOrd="0" destOrd="0" presId="urn:microsoft.com/office/officeart/2008/layout/HalfCircleOrganizationChart"/>
    <dgm:cxn modelId="{6DAEEF63-7628-224A-A916-E87155840F10}" type="presParOf" srcId="{119B18CD-BBCD-2C4D-9FAA-224FEAEEB336}" destId="{29B27C89-2B98-1C4F-BF77-35F3E5FCE968}" srcOrd="0" destOrd="0" presId="urn:microsoft.com/office/officeart/2008/layout/HalfCircleOrganizationChart"/>
    <dgm:cxn modelId="{A1985819-A59A-A94D-B10B-F58A0BC35E14}" type="presParOf" srcId="{119B18CD-BBCD-2C4D-9FAA-224FEAEEB336}" destId="{3A43D927-9D18-DD41-8BEC-53630B08D40B}" srcOrd="1" destOrd="0" presId="urn:microsoft.com/office/officeart/2008/layout/HalfCircleOrganizationChart"/>
    <dgm:cxn modelId="{82536F25-F3A9-0E40-9BCD-23B5BFA64329}" type="presParOf" srcId="{119B18CD-BBCD-2C4D-9FAA-224FEAEEB336}" destId="{410FE574-9612-A842-AAC6-DFA3EAFD7063}" srcOrd="2" destOrd="0" presId="urn:microsoft.com/office/officeart/2008/layout/HalfCircleOrganizationChart"/>
    <dgm:cxn modelId="{3B747821-044F-734E-88CB-06B867D6F5CB}" type="presParOf" srcId="{119B18CD-BBCD-2C4D-9FAA-224FEAEEB336}" destId="{474AF56A-3FFE-C944-86A6-825AFFA10A0E}" srcOrd="3" destOrd="0" presId="urn:microsoft.com/office/officeart/2008/layout/HalfCircleOrganizationChart"/>
    <dgm:cxn modelId="{1A4ED251-9AC8-4644-85F7-B769DA8F258D}" type="presParOf" srcId="{E7BEB2DF-2D6A-4F42-B3B9-2158897A3B1F}" destId="{A7D272F9-B147-3742-B0BE-0D77DAAFA33D}" srcOrd="1" destOrd="0" presId="urn:microsoft.com/office/officeart/2008/layout/HalfCircleOrganizationChart"/>
    <dgm:cxn modelId="{E3080D80-0B16-D04A-8953-AAAAF2BC5488}" type="presParOf" srcId="{A7D272F9-B147-3742-B0BE-0D77DAAFA33D}" destId="{51A5F869-008C-914F-B573-D1D62DAEB797}" srcOrd="0" destOrd="0" presId="urn:microsoft.com/office/officeart/2008/layout/HalfCircleOrganizationChart"/>
    <dgm:cxn modelId="{B3C4AE26-024E-094D-B58E-3A72F361E06F}" type="presParOf" srcId="{A7D272F9-B147-3742-B0BE-0D77DAAFA33D}" destId="{98781040-AD26-C24F-8041-321938F66524}" srcOrd="1" destOrd="0" presId="urn:microsoft.com/office/officeart/2008/layout/HalfCircleOrganizationChart"/>
    <dgm:cxn modelId="{5ACF775A-36E8-F045-811E-129A22782BDF}" type="presParOf" srcId="{98781040-AD26-C24F-8041-321938F66524}" destId="{51E401D1-98A6-934B-8B44-8741701D6D1B}" srcOrd="0" destOrd="0" presId="urn:microsoft.com/office/officeart/2008/layout/HalfCircleOrganizationChart"/>
    <dgm:cxn modelId="{2150FA36-E6E1-DA48-8B0F-6E133D215AC5}" type="presParOf" srcId="{51E401D1-98A6-934B-8B44-8741701D6D1B}" destId="{CE438D12-1B3B-A946-86FE-08FDB3AE407E}" srcOrd="0" destOrd="0" presId="urn:microsoft.com/office/officeart/2008/layout/HalfCircleOrganizationChart"/>
    <dgm:cxn modelId="{4AC7F2F9-BAEB-8540-BBD6-DDEEA89C317E}" type="presParOf" srcId="{51E401D1-98A6-934B-8B44-8741701D6D1B}" destId="{AF7D0427-DB68-DA4F-A936-1CDD77456758}" srcOrd="1" destOrd="0" presId="urn:microsoft.com/office/officeart/2008/layout/HalfCircleOrganizationChart"/>
    <dgm:cxn modelId="{C434DF21-DB86-3E4D-A323-AAF235772AD2}" type="presParOf" srcId="{51E401D1-98A6-934B-8B44-8741701D6D1B}" destId="{1510FD80-3789-3B46-B8A8-56D4186205B6}" srcOrd="2" destOrd="0" presId="urn:microsoft.com/office/officeart/2008/layout/HalfCircleOrganizationChart"/>
    <dgm:cxn modelId="{39D35019-60C5-6144-B320-9859D6E94257}" type="presParOf" srcId="{51E401D1-98A6-934B-8B44-8741701D6D1B}" destId="{4C01F174-EFB9-D244-9430-F4BBF50DF5B8}" srcOrd="3" destOrd="0" presId="urn:microsoft.com/office/officeart/2008/layout/HalfCircleOrganizationChart"/>
    <dgm:cxn modelId="{260C6789-51D2-CB45-8C69-AF635CF70A31}" type="presParOf" srcId="{98781040-AD26-C24F-8041-321938F66524}" destId="{DFB2E26B-E6DB-5243-8AE4-65FEB0885B0F}" srcOrd="1" destOrd="0" presId="urn:microsoft.com/office/officeart/2008/layout/HalfCircleOrganizationChart"/>
    <dgm:cxn modelId="{6217F393-96F5-AE44-945B-C651AC5CBCDE}" type="presParOf" srcId="{DFB2E26B-E6DB-5243-8AE4-65FEB0885B0F}" destId="{BE32590D-A775-3D43-BF8D-9137AD64E045}" srcOrd="0" destOrd="0" presId="urn:microsoft.com/office/officeart/2008/layout/HalfCircleOrganizationChart"/>
    <dgm:cxn modelId="{AD91FA7A-A391-6E40-9BC6-87D09FA10CCD}" type="presParOf" srcId="{DFB2E26B-E6DB-5243-8AE4-65FEB0885B0F}" destId="{2B27CC76-D180-8D42-9250-5F2DC5062105}" srcOrd="1" destOrd="0" presId="urn:microsoft.com/office/officeart/2008/layout/HalfCircleOrganizationChart"/>
    <dgm:cxn modelId="{E8A60434-66DE-F445-B9EC-D6B2372EDB59}" type="presParOf" srcId="{2B27CC76-D180-8D42-9250-5F2DC5062105}" destId="{2AD59012-00F0-C24A-AD88-A69AC29E163D}" srcOrd="0" destOrd="0" presId="urn:microsoft.com/office/officeart/2008/layout/HalfCircleOrganizationChart"/>
    <dgm:cxn modelId="{A0521AB8-2E97-D04F-8D3E-DEFAF2E31211}" type="presParOf" srcId="{2AD59012-00F0-C24A-AD88-A69AC29E163D}" destId="{CA3DE9B5-30B0-6347-8D80-0594B731E6AC}" srcOrd="0" destOrd="0" presId="urn:microsoft.com/office/officeart/2008/layout/HalfCircleOrganizationChart"/>
    <dgm:cxn modelId="{31A72C48-490F-F547-BB84-0A14EB56F813}" type="presParOf" srcId="{2AD59012-00F0-C24A-AD88-A69AC29E163D}" destId="{A30E5055-3407-CD43-95CB-6305A72CFEC3}" srcOrd="1" destOrd="0" presId="urn:microsoft.com/office/officeart/2008/layout/HalfCircleOrganizationChart"/>
    <dgm:cxn modelId="{6F586982-7EBE-5C4B-85F5-6B7302713303}" type="presParOf" srcId="{2AD59012-00F0-C24A-AD88-A69AC29E163D}" destId="{045CB499-5B7F-BB4E-BBD3-0CB591118CC8}" srcOrd="2" destOrd="0" presId="urn:microsoft.com/office/officeart/2008/layout/HalfCircleOrganizationChart"/>
    <dgm:cxn modelId="{D7630C6B-EF1C-4946-A84F-74F7CC344349}" type="presParOf" srcId="{2AD59012-00F0-C24A-AD88-A69AC29E163D}" destId="{CB32141F-B068-2C4F-99F5-DDBAB5ACA1D2}" srcOrd="3" destOrd="0" presId="urn:microsoft.com/office/officeart/2008/layout/HalfCircleOrganizationChart"/>
    <dgm:cxn modelId="{C1772EBC-9E0A-A64F-AD66-E962B78857D9}" type="presParOf" srcId="{2B27CC76-D180-8D42-9250-5F2DC5062105}" destId="{A1E33C7A-4F67-2245-AEE0-F7DFDC455398}" srcOrd="1" destOrd="0" presId="urn:microsoft.com/office/officeart/2008/layout/HalfCircleOrganizationChart"/>
    <dgm:cxn modelId="{F6F1C5B7-5760-5747-A348-BDA2D0520CD1}" type="presParOf" srcId="{2B27CC76-D180-8D42-9250-5F2DC5062105}" destId="{E7549F48-23D8-8641-BA7B-B5931DB2E964}" srcOrd="2" destOrd="0" presId="urn:microsoft.com/office/officeart/2008/layout/HalfCircleOrganizationChart"/>
    <dgm:cxn modelId="{D512B7FD-B56A-4A49-979B-28C0CF1AED4E}" type="presParOf" srcId="{DFB2E26B-E6DB-5243-8AE4-65FEB0885B0F}" destId="{EE718B8D-089F-E048-9917-99EE4A45CA04}" srcOrd="2" destOrd="0" presId="urn:microsoft.com/office/officeart/2008/layout/HalfCircleOrganizationChart"/>
    <dgm:cxn modelId="{960B6499-788A-9C46-944F-97B9D9E0D38E}" type="presParOf" srcId="{DFB2E26B-E6DB-5243-8AE4-65FEB0885B0F}" destId="{370219A4-6464-104E-A62E-884BF810FA35}" srcOrd="3" destOrd="0" presId="urn:microsoft.com/office/officeart/2008/layout/HalfCircleOrganizationChart"/>
    <dgm:cxn modelId="{075435F3-51EA-214B-9B97-F2DD5DD8B76A}" type="presParOf" srcId="{370219A4-6464-104E-A62E-884BF810FA35}" destId="{BF714336-8657-DC4D-A340-2FDED4A563D4}" srcOrd="0" destOrd="0" presId="urn:microsoft.com/office/officeart/2008/layout/HalfCircleOrganizationChart"/>
    <dgm:cxn modelId="{170300D9-35EA-7E4E-816A-0036FCB89D08}" type="presParOf" srcId="{BF714336-8657-DC4D-A340-2FDED4A563D4}" destId="{DF69FA43-69AC-4E49-A887-B6921BEB1C4A}" srcOrd="0" destOrd="0" presId="urn:microsoft.com/office/officeart/2008/layout/HalfCircleOrganizationChart"/>
    <dgm:cxn modelId="{3901F549-39C2-A04C-B55C-9D87F8673336}" type="presParOf" srcId="{BF714336-8657-DC4D-A340-2FDED4A563D4}" destId="{29086582-5855-BD44-BF7D-777A08804C1D}" srcOrd="1" destOrd="0" presId="urn:microsoft.com/office/officeart/2008/layout/HalfCircleOrganizationChart"/>
    <dgm:cxn modelId="{4AF4769E-D3CE-C041-9BF3-3532511C97E1}" type="presParOf" srcId="{BF714336-8657-DC4D-A340-2FDED4A563D4}" destId="{88C0E56E-30CE-6E4C-9E68-BA5343414786}" srcOrd="2" destOrd="0" presId="urn:microsoft.com/office/officeart/2008/layout/HalfCircleOrganizationChart"/>
    <dgm:cxn modelId="{D27FB7FD-49E5-8842-8BE2-D8EEC57995FE}" type="presParOf" srcId="{BF714336-8657-DC4D-A340-2FDED4A563D4}" destId="{5E7ADFA4-7B6A-DD45-BB97-748AE59050FA}" srcOrd="3" destOrd="0" presId="urn:microsoft.com/office/officeart/2008/layout/HalfCircleOrganizationChart"/>
    <dgm:cxn modelId="{C0039603-8E4D-9F4C-A8C1-490CCBCC9075}" type="presParOf" srcId="{370219A4-6464-104E-A62E-884BF810FA35}" destId="{594CB9C6-66AE-9E41-840A-ACAF502A378E}" srcOrd="1" destOrd="0" presId="urn:microsoft.com/office/officeart/2008/layout/HalfCircleOrganizationChart"/>
    <dgm:cxn modelId="{77DD67AA-F808-6B42-95AF-FFEBC71860E1}" type="presParOf" srcId="{370219A4-6464-104E-A62E-884BF810FA35}" destId="{5F1F17A4-36D9-6442-A657-00BFFDBC1B35}" srcOrd="2" destOrd="0" presId="urn:microsoft.com/office/officeart/2008/layout/HalfCircleOrganizationChart"/>
    <dgm:cxn modelId="{C0228757-C6B2-144A-B5FA-F31A2BE6D1DF}" type="presParOf" srcId="{DFB2E26B-E6DB-5243-8AE4-65FEB0885B0F}" destId="{D8EB7FAE-67A9-C344-9F0F-6CE70A67E74F}" srcOrd="4" destOrd="0" presId="urn:microsoft.com/office/officeart/2008/layout/HalfCircleOrganizationChart"/>
    <dgm:cxn modelId="{609FA221-2F57-0F49-BF67-6098F7121181}" type="presParOf" srcId="{DFB2E26B-E6DB-5243-8AE4-65FEB0885B0F}" destId="{4F35E9C5-0327-404D-9555-4AF8FFD65244}" srcOrd="5" destOrd="0" presId="urn:microsoft.com/office/officeart/2008/layout/HalfCircleOrganizationChart"/>
    <dgm:cxn modelId="{EA9C6434-2535-C849-A331-5CBD1D7C0C7B}" type="presParOf" srcId="{4F35E9C5-0327-404D-9555-4AF8FFD65244}" destId="{CF8E8D6E-18BC-A648-BE9F-B3D877DC2D6C}" srcOrd="0" destOrd="0" presId="urn:microsoft.com/office/officeart/2008/layout/HalfCircleOrganizationChart"/>
    <dgm:cxn modelId="{85D9A650-3DFE-C044-B082-A4A8A0303710}" type="presParOf" srcId="{CF8E8D6E-18BC-A648-BE9F-B3D877DC2D6C}" destId="{8A5B5526-DF90-714E-821C-8B2B73311DA0}" srcOrd="0" destOrd="0" presId="urn:microsoft.com/office/officeart/2008/layout/HalfCircleOrganizationChart"/>
    <dgm:cxn modelId="{EFAF0D71-008B-694F-B882-F461327DCA86}" type="presParOf" srcId="{CF8E8D6E-18BC-A648-BE9F-B3D877DC2D6C}" destId="{F4F2430D-9667-D346-A194-AB15639A46D9}" srcOrd="1" destOrd="0" presId="urn:microsoft.com/office/officeart/2008/layout/HalfCircleOrganizationChart"/>
    <dgm:cxn modelId="{ACD4110A-4BA5-194F-B1DE-6660D4D66515}" type="presParOf" srcId="{CF8E8D6E-18BC-A648-BE9F-B3D877DC2D6C}" destId="{43FC2609-1F3C-864F-A3FE-43B5415B01A1}" srcOrd="2" destOrd="0" presId="urn:microsoft.com/office/officeart/2008/layout/HalfCircleOrganizationChart"/>
    <dgm:cxn modelId="{4C631E10-7098-1541-9C0D-B8F50E28C472}" type="presParOf" srcId="{CF8E8D6E-18BC-A648-BE9F-B3D877DC2D6C}" destId="{BA40589C-BF6F-9640-99CE-21C4F84C8861}" srcOrd="3" destOrd="0" presId="urn:microsoft.com/office/officeart/2008/layout/HalfCircleOrganizationChart"/>
    <dgm:cxn modelId="{4D1ABDF4-9E56-7C49-8DEC-005D06B36140}" type="presParOf" srcId="{4F35E9C5-0327-404D-9555-4AF8FFD65244}" destId="{E396EEE7-90C0-AD4D-864F-B44E45553768}" srcOrd="1" destOrd="0" presId="urn:microsoft.com/office/officeart/2008/layout/HalfCircleOrganizationChart"/>
    <dgm:cxn modelId="{B39C0138-007A-F44E-B22B-71844B1AA9BB}" type="presParOf" srcId="{4F35E9C5-0327-404D-9555-4AF8FFD65244}" destId="{37569496-D35E-404E-BB10-0FC4F260A65B}" srcOrd="2" destOrd="0" presId="urn:microsoft.com/office/officeart/2008/layout/HalfCircleOrganizationChart"/>
    <dgm:cxn modelId="{39FD95AE-5BF2-CC4D-97BF-6B44D05FB74B}" type="presParOf" srcId="{DFB2E26B-E6DB-5243-8AE4-65FEB0885B0F}" destId="{DF35BE15-3BF5-7A4F-A283-2D28CFB77AC7}" srcOrd="6" destOrd="0" presId="urn:microsoft.com/office/officeart/2008/layout/HalfCircleOrganizationChart"/>
    <dgm:cxn modelId="{280C6C7F-EF63-FC4D-9AE3-A03D5A56D2F5}" type="presParOf" srcId="{DFB2E26B-E6DB-5243-8AE4-65FEB0885B0F}" destId="{D74F52E1-87B9-7545-8053-B0D587748871}" srcOrd="7" destOrd="0" presId="urn:microsoft.com/office/officeart/2008/layout/HalfCircleOrganizationChart"/>
    <dgm:cxn modelId="{05314EE7-C31B-1340-9367-BAB887E6A34A}" type="presParOf" srcId="{D74F52E1-87B9-7545-8053-B0D587748871}" destId="{4CE33062-57F0-9B49-AF87-6EE3DD358D77}" srcOrd="0" destOrd="0" presId="urn:microsoft.com/office/officeart/2008/layout/HalfCircleOrganizationChart"/>
    <dgm:cxn modelId="{A5E87FBE-AE2D-2349-BF0E-F32441D47921}" type="presParOf" srcId="{4CE33062-57F0-9B49-AF87-6EE3DD358D77}" destId="{FBE7F2B3-4743-D54A-9AD5-E3ADB3E6BD65}" srcOrd="0" destOrd="0" presId="urn:microsoft.com/office/officeart/2008/layout/HalfCircleOrganizationChart"/>
    <dgm:cxn modelId="{5DE0F93C-D2E9-CF4A-B80C-22D9B95E3831}" type="presParOf" srcId="{4CE33062-57F0-9B49-AF87-6EE3DD358D77}" destId="{2C025369-9B7C-A047-A6F3-0A08DA7ED3E4}" srcOrd="1" destOrd="0" presId="urn:microsoft.com/office/officeart/2008/layout/HalfCircleOrganizationChart"/>
    <dgm:cxn modelId="{03733BCD-C2FE-F74C-B606-26DEAA1365DE}" type="presParOf" srcId="{4CE33062-57F0-9B49-AF87-6EE3DD358D77}" destId="{8135AB38-F1BA-C049-A53C-E9238F75B6B8}" srcOrd="2" destOrd="0" presId="urn:microsoft.com/office/officeart/2008/layout/HalfCircleOrganizationChart"/>
    <dgm:cxn modelId="{7E74F21E-01CA-554A-9527-4390A3F69DEC}" type="presParOf" srcId="{4CE33062-57F0-9B49-AF87-6EE3DD358D77}" destId="{7641EC08-68ED-0343-9628-6E24CD3EEFC2}" srcOrd="3" destOrd="0" presId="urn:microsoft.com/office/officeart/2008/layout/HalfCircleOrganizationChart"/>
    <dgm:cxn modelId="{E0D83217-2057-6449-85A1-27CD2D59D9EB}" type="presParOf" srcId="{D74F52E1-87B9-7545-8053-B0D587748871}" destId="{E1D3A284-5F26-7945-9C9E-C3B0A10A1DED}" srcOrd="1" destOrd="0" presId="urn:microsoft.com/office/officeart/2008/layout/HalfCircleOrganizationChart"/>
    <dgm:cxn modelId="{62DFAF79-ED00-534D-8BC2-8899EF2E2436}" type="presParOf" srcId="{D74F52E1-87B9-7545-8053-B0D587748871}" destId="{263E995E-E4F6-534E-BC31-CFA94B36ECFD}" srcOrd="2" destOrd="0" presId="urn:microsoft.com/office/officeart/2008/layout/HalfCircleOrganizationChart"/>
    <dgm:cxn modelId="{87E73C04-06A0-B946-B050-32BE93916D9D}" type="presParOf" srcId="{98781040-AD26-C24F-8041-321938F66524}" destId="{EB06FD77-8921-F644-8E81-A139444C9EA3}" srcOrd="2" destOrd="0" presId="urn:microsoft.com/office/officeart/2008/layout/HalfCircleOrganizationChart"/>
    <dgm:cxn modelId="{A152ABF1-C54F-E64B-8457-D347553763BE}" type="presParOf" srcId="{A7D272F9-B147-3742-B0BE-0D77DAAFA33D}" destId="{08F16043-B763-2B43-814B-EB8CF8EB1A6C}" srcOrd="2" destOrd="0" presId="urn:microsoft.com/office/officeart/2008/layout/HalfCircleOrganizationChart"/>
    <dgm:cxn modelId="{A5FDE8EB-AB48-C04F-816B-0AEDFE76A49B}" type="presParOf" srcId="{A7D272F9-B147-3742-B0BE-0D77DAAFA33D}" destId="{7BA3DCFB-8A3D-2247-BE9A-4DFC5185D509}" srcOrd="3" destOrd="0" presId="urn:microsoft.com/office/officeart/2008/layout/HalfCircleOrganizationChart"/>
    <dgm:cxn modelId="{C7FD3847-E3B9-8041-A870-815E2F1A6D6A}" type="presParOf" srcId="{7BA3DCFB-8A3D-2247-BE9A-4DFC5185D509}" destId="{B33B8151-8E84-7B4B-B030-3F505F6B0413}" srcOrd="0" destOrd="0" presId="urn:microsoft.com/office/officeart/2008/layout/HalfCircleOrganizationChart"/>
    <dgm:cxn modelId="{68B18382-0EFA-934B-BBBA-CA4A2CF8C2E4}" type="presParOf" srcId="{B33B8151-8E84-7B4B-B030-3F505F6B0413}" destId="{0836163C-2E21-8442-8AEF-5E24C74831CC}" srcOrd="0" destOrd="0" presId="urn:microsoft.com/office/officeart/2008/layout/HalfCircleOrganizationChart"/>
    <dgm:cxn modelId="{D36C553E-0F3A-F442-83C8-84385629B684}" type="presParOf" srcId="{B33B8151-8E84-7B4B-B030-3F505F6B0413}" destId="{A371ACC1-A24A-C349-A034-0BA6DFFA2664}" srcOrd="1" destOrd="0" presId="urn:microsoft.com/office/officeart/2008/layout/HalfCircleOrganizationChart"/>
    <dgm:cxn modelId="{122333D2-296F-FF44-A321-41431396B326}" type="presParOf" srcId="{B33B8151-8E84-7B4B-B030-3F505F6B0413}" destId="{62778658-C36B-694F-8F6B-02E88183A239}" srcOrd="2" destOrd="0" presId="urn:microsoft.com/office/officeart/2008/layout/HalfCircleOrganizationChart"/>
    <dgm:cxn modelId="{05FD8636-7949-B24B-9406-C964944CF9DB}" type="presParOf" srcId="{B33B8151-8E84-7B4B-B030-3F505F6B0413}" destId="{139280B3-DFA2-C247-B51F-A99DA7910D51}" srcOrd="3" destOrd="0" presId="urn:microsoft.com/office/officeart/2008/layout/HalfCircleOrganizationChart"/>
    <dgm:cxn modelId="{F72811BA-B4D3-A640-94E3-5E867CAD0225}" type="presParOf" srcId="{7BA3DCFB-8A3D-2247-BE9A-4DFC5185D509}" destId="{F5ADA396-DBA3-D94D-B664-A262FF95D5D8}" srcOrd="1" destOrd="0" presId="urn:microsoft.com/office/officeart/2008/layout/HalfCircleOrganizationChart"/>
    <dgm:cxn modelId="{CC7425C3-B69D-A349-B249-46454309ECC8}" type="presParOf" srcId="{F5ADA396-DBA3-D94D-B664-A262FF95D5D8}" destId="{F67A365A-1296-A041-92B2-BE419AEBFD1E}" srcOrd="0" destOrd="0" presId="urn:microsoft.com/office/officeart/2008/layout/HalfCircleOrganizationChart"/>
    <dgm:cxn modelId="{D507E52A-1DFE-E041-ADA4-9ABD355135C6}" type="presParOf" srcId="{F5ADA396-DBA3-D94D-B664-A262FF95D5D8}" destId="{ADDCC453-8586-6B45-B4BE-FFD56B1F97AD}" srcOrd="1" destOrd="0" presId="urn:microsoft.com/office/officeart/2008/layout/HalfCircleOrganizationChart"/>
    <dgm:cxn modelId="{80DFC6F2-D77C-B94F-8C27-493A616D0B87}" type="presParOf" srcId="{ADDCC453-8586-6B45-B4BE-FFD56B1F97AD}" destId="{38C208B2-DAD1-CA46-BED2-66FA6B826E69}" srcOrd="0" destOrd="0" presId="urn:microsoft.com/office/officeart/2008/layout/HalfCircleOrganizationChart"/>
    <dgm:cxn modelId="{335BE784-B2EA-2044-92CB-698FBD2AB4D0}" type="presParOf" srcId="{38C208B2-DAD1-CA46-BED2-66FA6B826E69}" destId="{58F23A0F-8676-854D-9EB2-C761FAB3F863}" srcOrd="0" destOrd="0" presId="urn:microsoft.com/office/officeart/2008/layout/HalfCircleOrganizationChart"/>
    <dgm:cxn modelId="{8E744BBB-1B38-6D4C-BF44-91BC356E319E}" type="presParOf" srcId="{38C208B2-DAD1-CA46-BED2-66FA6B826E69}" destId="{4DCD558F-0C91-FE44-9604-E3D4A5787D67}" srcOrd="1" destOrd="0" presId="urn:microsoft.com/office/officeart/2008/layout/HalfCircleOrganizationChart"/>
    <dgm:cxn modelId="{A4A51372-08CE-DC4E-A06A-860ACACDDFA3}" type="presParOf" srcId="{38C208B2-DAD1-CA46-BED2-66FA6B826E69}" destId="{73354B2A-D505-AA46-825D-CCB245D9A6E3}" srcOrd="2" destOrd="0" presId="urn:microsoft.com/office/officeart/2008/layout/HalfCircleOrganizationChart"/>
    <dgm:cxn modelId="{8CAC0F3A-6794-DB4D-9B6A-0565CE58E4E1}" type="presParOf" srcId="{38C208B2-DAD1-CA46-BED2-66FA6B826E69}" destId="{AC0E55DE-A04B-7849-8AD4-3D7836F328F8}" srcOrd="3" destOrd="0" presId="urn:microsoft.com/office/officeart/2008/layout/HalfCircleOrganizationChart"/>
    <dgm:cxn modelId="{AAFFBF0C-BF0A-FF45-A6EA-090DAD390AA7}" type="presParOf" srcId="{ADDCC453-8586-6B45-B4BE-FFD56B1F97AD}" destId="{5E170AD3-3C17-E747-B912-1EDC35320453}" srcOrd="1" destOrd="0" presId="urn:microsoft.com/office/officeart/2008/layout/HalfCircleOrganizationChart"/>
    <dgm:cxn modelId="{5FFED709-2E07-D44A-9B76-FFC8195BABB5}" type="presParOf" srcId="{ADDCC453-8586-6B45-B4BE-FFD56B1F97AD}" destId="{D0E7C95F-3C0D-154C-9890-985B23F85D31}" srcOrd="2" destOrd="0" presId="urn:microsoft.com/office/officeart/2008/layout/HalfCircleOrganizationChart"/>
    <dgm:cxn modelId="{DE0D6097-9063-C547-906A-1F8F4BD1D5C3}" type="presParOf" srcId="{7BA3DCFB-8A3D-2247-BE9A-4DFC5185D509}" destId="{07BD7CEF-5CE1-3D40-AE46-60E91E8DE565}" srcOrd="2" destOrd="0" presId="urn:microsoft.com/office/officeart/2008/layout/HalfCircleOrganizationChart"/>
    <dgm:cxn modelId="{1C4A983A-40DD-3F4A-9325-BFE0AE30CC93}" type="presParOf" srcId="{E7BEB2DF-2D6A-4F42-B3B9-2158897A3B1F}" destId="{C5DBA2FD-67AF-A447-A5A6-9FDA5F9E1BA5}" srcOrd="2" destOrd="0" presId="urn:microsoft.com/office/officeart/2008/layout/HalfCircleOrganizationChart"/>
    <dgm:cxn modelId="{5F067E76-33B3-5A46-A700-B7D8FED39A38}" type="presParOf" srcId="{28C88DC4-3621-8048-8E86-E096734238C6}" destId="{A2F597DC-0A62-1D42-B255-EA2DF0AA15B4}" srcOrd="2" destOrd="0" presId="urn:microsoft.com/office/officeart/2008/layout/HalfCircleOrganizationChart"/>
    <dgm:cxn modelId="{34B8B0A0-EB56-5949-9E26-3623DAE7A370}" type="presParOf" srcId="{28C88DC4-3621-8048-8E86-E096734238C6}" destId="{E96558E9-8730-DB4D-91EC-47DD40463C24}" srcOrd="3" destOrd="0" presId="urn:microsoft.com/office/officeart/2008/layout/HalfCircleOrganizationChart"/>
    <dgm:cxn modelId="{A8FAB0CE-AB21-074B-BDA5-E641D753D497}" type="presParOf" srcId="{E96558E9-8730-DB4D-91EC-47DD40463C24}" destId="{E0D18918-D2F8-2844-A844-7BBB2624F0CA}" srcOrd="0" destOrd="0" presId="urn:microsoft.com/office/officeart/2008/layout/HalfCircleOrganizationChart"/>
    <dgm:cxn modelId="{C67EA112-47EA-124B-9BE7-82175C08CF19}" type="presParOf" srcId="{E0D18918-D2F8-2844-A844-7BBB2624F0CA}" destId="{711AE07C-C42D-8843-9A37-850AAE14854D}" srcOrd="0" destOrd="0" presId="urn:microsoft.com/office/officeart/2008/layout/HalfCircleOrganizationChart"/>
    <dgm:cxn modelId="{EA531C4D-115D-E840-B065-4501145DCC0B}" type="presParOf" srcId="{E0D18918-D2F8-2844-A844-7BBB2624F0CA}" destId="{24FE2A5C-2C48-B445-8678-09F214DECEFD}" srcOrd="1" destOrd="0" presId="urn:microsoft.com/office/officeart/2008/layout/HalfCircleOrganizationChart"/>
    <dgm:cxn modelId="{1E0F4554-0775-AD43-ACA7-E2C6CC41EB51}" type="presParOf" srcId="{E0D18918-D2F8-2844-A844-7BBB2624F0CA}" destId="{AA21CCB2-9830-DA46-9B2B-26353959439B}" srcOrd="2" destOrd="0" presId="urn:microsoft.com/office/officeart/2008/layout/HalfCircleOrganizationChart"/>
    <dgm:cxn modelId="{C85BC718-3DA0-3149-AAC7-DA0EDE17C839}" type="presParOf" srcId="{E0D18918-D2F8-2844-A844-7BBB2624F0CA}" destId="{DE405683-A9CA-7247-BC2D-C722A5D21F22}" srcOrd="3" destOrd="0" presId="urn:microsoft.com/office/officeart/2008/layout/HalfCircleOrganizationChart"/>
    <dgm:cxn modelId="{5913C78F-DF10-734A-808D-E29232024B62}" type="presParOf" srcId="{E96558E9-8730-DB4D-91EC-47DD40463C24}" destId="{2C8BFC47-634B-8E4D-944F-0F449ED88B62}" srcOrd="1" destOrd="0" presId="urn:microsoft.com/office/officeart/2008/layout/HalfCircleOrganizationChart"/>
    <dgm:cxn modelId="{1A5B9EAD-1B90-6241-AB46-51380B270F96}" type="presParOf" srcId="{2C8BFC47-634B-8E4D-944F-0F449ED88B62}" destId="{FFC8B27C-5F1A-5343-838B-50E5E7A2E50B}" srcOrd="0" destOrd="0" presId="urn:microsoft.com/office/officeart/2008/layout/HalfCircleOrganizationChart"/>
    <dgm:cxn modelId="{8A1012A7-D622-9F46-B0BA-8ECE102E61AE}" type="presParOf" srcId="{2C8BFC47-634B-8E4D-944F-0F449ED88B62}" destId="{9094FF53-811D-E843-952B-60B2C3E555D0}" srcOrd="1" destOrd="0" presId="urn:microsoft.com/office/officeart/2008/layout/HalfCircleOrganizationChart"/>
    <dgm:cxn modelId="{7873B934-E979-014D-B787-5E3269F8A84D}" type="presParOf" srcId="{9094FF53-811D-E843-952B-60B2C3E555D0}" destId="{1840520D-4566-1C45-9E9B-B5B6A7A757C2}" srcOrd="0" destOrd="0" presId="urn:microsoft.com/office/officeart/2008/layout/HalfCircleOrganizationChart"/>
    <dgm:cxn modelId="{E5E57D2D-CA41-9C42-B85B-6BEFDF2590D8}" type="presParOf" srcId="{1840520D-4566-1C45-9E9B-B5B6A7A757C2}" destId="{D8615879-4FE5-454D-AD82-37DF6702D6BB}" srcOrd="0" destOrd="0" presId="urn:microsoft.com/office/officeart/2008/layout/HalfCircleOrganizationChart"/>
    <dgm:cxn modelId="{7C1BE55E-E9BD-2C41-8B80-1414939F938F}" type="presParOf" srcId="{1840520D-4566-1C45-9E9B-B5B6A7A757C2}" destId="{C022E459-0C57-D940-8CD7-7B694470449D}" srcOrd="1" destOrd="0" presId="urn:microsoft.com/office/officeart/2008/layout/HalfCircleOrganizationChart"/>
    <dgm:cxn modelId="{76D3082F-54B3-5B47-9A8A-AE4DD98A654E}" type="presParOf" srcId="{1840520D-4566-1C45-9E9B-B5B6A7A757C2}" destId="{68A7A00B-98CC-E04F-B371-6A732EC3BCD0}" srcOrd="2" destOrd="0" presId="urn:microsoft.com/office/officeart/2008/layout/HalfCircleOrganizationChart"/>
    <dgm:cxn modelId="{65569893-69C9-B844-81F3-A5D42FCB6CE1}" type="presParOf" srcId="{1840520D-4566-1C45-9E9B-B5B6A7A757C2}" destId="{5D092C69-B6AC-FF47-A224-CD3C730BF44F}" srcOrd="3" destOrd="0" presId="urn:microsoft.com/office/officeart/2008/layout/HalfCircleOrganizationChart"/>
    <dgm:cxn modelId="{632A0AE7-ECD2-E345-A913-DA29689FD0EA}" type="presParOf" srcId="{9094FF53-811D-E843-952B-60B2C3E555D0}" destId="{3ADB779D-00FE-C54C-88C4-31E9447A9568}" srcOrd="1" destOrd="0" presId="urn:microsoft.com/office/officeart/2008/layout/HalfCircleOrganizationChart"/>
    <dgm:cxn modelId="{0E3ADF88-85B6-1548-9408-E3ED16C3921B}" type="presParOf" srcId="{9094FF53-811D-E843-952B-60B2C3E555D0}" destId="{C0E0C330-0616-6F4C-AA90-01D1BEBF87C7}" srcOrd="2" destOrd="0" presId="urn:microsoft.com/office/officeart/2008/layout/HalfCircleOrganizationChart"/>
    <dgm:cxn modelId="{17BE414F-422C-A848-8C5C-D1F592D72A1C}" type="presParOf" srcId="{2C8BFC47-634B-8E4D-944F-0F449ED88B62}" destId="{DAB98BFC-7674-8F44-82F9-6DAB5BA83225}" srcOrd="2" destOrd="0" presId="urn:microsoft.com/office/officeart/2008/layout/HalfCircleOrganizationChart"/>
    <dgm:cxn modelId="{BC07D667-DE4C-4842-A637-177DBF1FBFB1}" type="presParOf" srcId="{2C8BFC47-634B-8E4D-944F-0F449ED88B62}" destId="{CCD4B002-4602-0E42-94D9-BC0B79B615BA}" srcOrd="3" destOrd="0" presId="urn:microsoft.com/office/officeart/2008/layout/HalfCircleOrganizationChart"/>
    <dgm:cxn modelId="{72403F2A-3077-904A-B4FB-8AE0F93C58F3}" type="presParOf" srcId="{CCD4B002-4602-0E42-94D9-BC0B79B615BA}" destId="{8277FAE6-A3BA-3443-99E3-0E1744C75844}" srcOrd="0" destOrd="0" presId="urn:microsoft.com/office/officeart/2008/layout/HalfCircleOrganizationChart"/>
    <dgm:cxn modelId="{7B3B5D39-1BD6-7244-B43C-6FFA6ACC4A58}" type="presParOf" srcId="{8277FAE6-A3BA-3443-99E3-0E1744C75844}" destId="{DB831440-752A-3445-A38D-20E885BFC50E}" srcOrd="0" destOrd="0" presId="urn:microsoft.com/office/officeart/2008/layout/HalfCircleOrganizationChart"/>
    <dgm:cxn modelId="{DFD061AE-5982-0640-8454-AAA9DD4EE619}" type="presParOf" srcId="{8277FAE6-A3BA-3443-99E3-0E1744C75844}" destId="{08B30124-C065-2D44-8916-AE7B9B10CA79}" srcOrd="1" destOrd="0" presId="urn:microsoft.com/office/officeart/2008/layout/HalfCircleOrganizationChart"/>
    <dgm:cxn modelId="{00BE75D4-7F40-F749-BB99-2F91391A5E70}" type="presParOf" srcId="{8277FAE6-A3BA-3443-99E3-0E1744C75844}" destId="{ACBC8F29-0852-9243-B344-1B8692FF94F4}" srcOrd="2" destOrd="0" presId="urn:microsoft.com/office/officeart/2008/layout/HalfCircleOrganizationChart"/>
    <dgm:cxn modelId="{B6A098A7-276C-5A44-87A7-5774A4864D71}" type="presParOf" srcId="{8277FAE6-A3BA-3443-99E3-0E1744C75844}" destId="{B0C65B41-98B7-1D48-B9AB-34CAB2AE4A44}" srcOrd="3" destOrd="0" presId="urn:microsoft.com/office/officeart/2008/layout/HalfCircleOrganizationChart"/>
    <dgm:cxn modelId="{FAFFCED9-B0CD-E14B-8BE0-1A6427FC97C9}" type="presParOf" srcId="{CCD4B002-4602-0E42-94D9-BC0B79B615BA}" destId="{730EFA22-6D18-244D-B59C-5C513FB06129}" srcOrd="1" destOrd="0" presId="urn:microsoft.com/office/officeart/2008/layout/HalfCircleOrganizationChart"/>
    <dgm:cxn modelId="{8796D396-70DD-ED46-A0FB-D8AD4AEE7E98}" type="presParOf" srcId="{CCD4B002-4602-0E42-94D9-BC0B79B615BA}" destId="{8B82D0EA-79C7-B84B-B74A-368C09018399}" srcOrd="2" destOrd="0" presId="urn:microsoft.com/office/officeart/2008/layout/HalfCircleOrganizationChart"/>
    <dgm:cxn modelId="{CAEE34E8-A99B-C241-ACC6-8F9EFAE52A67}" type="presParOf" srcId="{2C8BFC47-634B-8E4D-944F-0F449ED88B62}" destId="{2B238953-8CE6-5641-AA7C-0AA1764DEBD4}" srcOrd="4" destOrd="0" presId="urn:microsoft.com/office/officeart/2008/layout/HalfCircleOrganizationChart"/>
    <dgm:cxn modelId="{1635EE89-96A0-2C42-8661-B1AD31867279}" type="presParOf" srcId="{2C8BFC47-634B-8E4D-944F-0F449ED88B62}" destId="{4922A23E-BB02-1E43-BFF4-3897F156CA91}" srcOrd="5" destOrd="0" presId="urn:microsoft.com/office/officeart/2008/layout/HalfCircleOrganizationChart"/>
    <dgm:cxn modelId="{0B9FF3FA-18B0-4F4D-BF4C-46EE588A6DCB}" type="presParOf" srcId="{4922A23E-BB02-1E43-BFF4-3897F156CA91}" destId="{01C75852-77DC-C045-84EC-94BAB2929E65}" srcOrd="0" destOrd="0" presId="urn:microsoft.com/office/officeart/2008/layout/HalfCircleOrganizationChart"/>
    <dgm:cxn modelId="{E0AF088E-9F57-494D-8452-91ED22C7AB4A}" type="presParOf" srcId="{01C75852-77DC-C045-84EC-94BAB2929E65}" destId="{5DAA0E1F-E35A-3F41-98B9-6C22CC301386}" srcOrd="0" destOrd="0" presId="urn:microsoft.com/office/officeart/2008/layout/HalfCircleOrganizationChart"/>
    <dgm:cxn modelId="{5B5DFEFC-AD8A-BE4A-9AD4-C9663E3A6977}" type="presParOf" srcId="{01C75852-77DC-C045-84EC-94BAB2929E65}" destId="{6C75B195-AB74-B44A-896A-ACF508BBBEFE}" srcOrd="1" destOrd="0" presId="urn:microsoft.com/office/officeart/2008/layout/HalfCircleOrganizationChart"/>
    <dgm:cxn modelId="{023A31DC-9831-1449-94E8-7BC314CBD0A7}" type="presParOf" srcId="{01C75852-77DC-C045-84EC-94BAB2929E65}" destId="{B399F2B1-8E92-AF40-B268-92EEDDDD99CE}" srcOrd="2" destOrd="0" presId="urn:microsoft.com/office/officeart/2008/layout/HalfCircleOrganizationChart"/>
    <dgm:cxn modelId="{15115E5A-894F-C645-9716-D212242CC3DC}" type="presParOf" srcId="{01C75852-77DC-C045-84EC-94BAB2929E65}" destId="{37C5BAA3-B1AA-5F42-86FE-9AF81FC79C9C}" srcOrd="3" destOrd="0" presId="urn:microsoft.com/office/officeart/2008/layout/HalfCircleOrganizationChart"/>
    <dgm:cxn modelId="{20DFB7F1-DDBE-0246-AE36-2452C07282BD}" type="presParOf" srcId="{4922A23E-BB02-1E43-BFF4-3897F156CA91}" destId="{189F3470-8C61-E542-A4EA-17C1B04EF5DF}" srcOrd="1" destOrd="0" presId="urn:microsoft.com/office/officeart/2008/layout/HalfCircleOrganizationChart"/>
    <dgm:cxn modelId="{B5C6588A-F815-194B-A5DF-E4C7D6C84BCC}" type="presParOf" srcId="{4922A23E-BB02-1E43-BFF4-3897F156CA91}" destId="{D315BA0E-D160-404C-903C-D04F42FE3319}" srcOrd="2" destOrd="0" presId="urn:microsoft.com/office/officeart/2008/layout/HalfCircleOrganizationChart"/>
    <dgm:cxn modelId="{3163129F-3FF9-7A4A-9B33-64ADF4A80AC0}" type="presParOf" srcId="{E96558E9-8730-DB4D-91EC-47DD40463C24}" destId="{680105A5-BA6A-984A-BF17-F7C3FBFA81E2}" srcOrd="2" destOrd="0" presId="urn:microsoft.com/office/officeart/2008/layout/HalfCircleOrganizationChart"/>
    <dgm:cxn modelId="{674A3C74-6D01-3A4A-9070-28A2C36C831F}" type="presParOf" srcId="{28C88DC4-3621-8048-8E86-E096734238C6}" destId="{43CD3916-FE34-CD4D-A78C-415E63FB2417}" srcOrd="4" destOrd="0" presId="urn:microsoft.com/office/officeart/2008/layout/HalfCircleOrganizationChart"/>
    <dgm:cxn modelId="{C02A292B-6FEB-744C-BABC-576868C83319}" type="presParOf" srcId="{28C88DC4-3621-8048-8E86-E096734238C6}" destId="{CF9115ED-DED2-444C-9AAF-2293CE754D2A}" srcOrd="5" destOrd="0" presId="urn:microsoft.com/office/officeart/2008/layout/HalfCircleOrganizationChart"/>
    <dgm:cxn modelId="{E84FF85A-900D-F04C-A0DF-76B2CA6C4E04}" type="presParOf" srcId="{CF9115ED-DED2-444C-9AAF-2293CE754D2A}" destId="{FD0F9209-BE17-9C40-8436-1D7417DF79F1}" srcOrd="0" destOrd="0" presId="urn:microsoft.com/office/officeart/2008/layout/HalfCircleOrganizationChart"/>
    <dgm:cxn modelId="{D8C805CB-78E3-F347-8B39-09A4EC377FD5}" type="presParOf" srcId="{FD0F9209-BE17-9C40-8436-1D7417DF79F1}" destId="{66BCB623-60E6-2545-9119-6B9877B43224}" srcOrd="0" destOrd="0" presId="urn:microsoft.com/office/officeart/2008/layout/HalfCircleOrganizationChart"/>
    <dgm:cxn modelId="{D260C196-A30A-6540-9675-D3CC5B1D189D}" type="presParOf" srcId="{FD0F9209-BE17-9C40-8436-1D7417DF79F1}" destId="{D1647483-DA66-6040-A1BE-B2EDE7C1B1D7}" srcOrd="1" destOrd="0" presId="urn:microsoft.com/office/officeart/2008/layout/HalfCircleOrganizationChart"/>
    <dgm:cxn modelId="{BC724808-FEF2-E747-8291-8F5EEB578C93}" type="presParOf" srcId="{FD0F9209-BE17-9C40-8436-1D7417DF79F1}" destId="{E95E5135-C2FE-FD42-84A1-9A7A84E4D123}" srcOrd="2" destOrd="0" presId="urn:microsoft.com/office/officeart/2008/layout/HalfCircleOrganizationChart"/>
    <dgm:cxn modelId="{6960A2D7-B268-5B44-A6E9-FFE3D489816A}" type="presParOf" srcId="{FD0F9209-BE17-9C40-8436-1D7417DF79F1}" destId="{7EA220ED-26A5-0F42-B2BE-E93E00EC9E9E}" srcOrd="3" destOrd="0" presId="urn:microsoft.com/office/officeart/2008/layout/HalfCircleOrganizationChart"/>
    <dgm:cxn modelId="{8BA1C154-4BCC-2141-B2E6-CBBAA394B42D}" type="presParOf" srcId="{CF9115ED-DED2-444C-9AAF-2293CE754D2A}" destId="{7FB07C4F-BBCF-3D46-80E9-D5C1DB96E414}" srcOrd="1" destOrd="0" presId="urn:microsoft.com/office/officeart/2008/layout/HalfCircleOrganizationChart"/>
    <dgm:cxn modelId="{CBCF6937-A186-D542-A7B6-24EB589AAA0F}" type="presParOf" srcId="{7FB07C4F-BBCF-3D46-80E9-D5C1DB96E414}" destId="{176F4C20-DE55-7E4B-92AD-8A5F42521294}" srcOrd="0" destOrd="0" presId="urn:microsoft.com/office/officeart/2008/layout/HalfCircleOrganizationChart"/>
    <dgm:cxn modelId="{368B0DA6-4E01-2B46-AB39-A711FCD10AD8}" type="presParOf" srcId="{7FB07C4F-BBCF-3D46-80E9-D5C1DB96E414}" destId="{BDAE55FD-BE3C-354A-946D-5CAD36D2F244}" srcOrd="1" destOrd="0" presId="urn:microsoft.com/office/officeart/2008/layout/HalfCircleOrganizationChart"/>
    <dgm:cxn modelId="{B10C49A6-BBA2-6B4E-BE9A-F04C86B22E13}" type="presParOf" srcId="{BDAE55FD-BE3C-354A-946D-5CAD36D2F244}" destId="{566DD79C-3EF5-054B-904C-36E2A875B4A3}" srcOrd="0" destOrd="0" presId="urn:microsoft.com/office/officeart/2008/layout/HalfCircleOrganizationChart"/>
    <dgm:cxn modelId="{6B2E04E8-FF3B-DE42-9738-6A913B5A8A81}" type="presParOf" srcId="{566DD79C-3EF5-054B-904C-36E2A875B4A3}" destId="{74EDD514-A813-EF4C-8772-A7FA3A2B6B06}" srcOrd="0" destOrd="0" presId="urn:microsoft.com/office/officeart/2008/layout/HalfCircleOrganizationChart"/>
    <dgm:cxn modelId="{314A2607-2B4B-1F41-9D32-AB0F8D60B92A}" type="presParOf" srcId="{566DD79C-3EF5-054B-904C-36E2A875B4A3}" destId="{5CF18CE2-0745-0A4E-A195-52C387C4E1AB}" srcOrd="1" destOrd="0" presId="urn:microsoft.com/office/officeart/2008/layout/HalfCircleOrganizationChart"/>
    <dgm:cxn modelId="{2D92041F-07D5-774B-BAF6-17DE008FE8B0}" type="presParOf" srcId="{566DD79C-3EF5-054B-904C-36E2A875B4A3}" destId="{7D3ED48F-BFAA-C645-8744-A5C940FDB34A}" srcOrd="2" destOrd="0" presId="urn:microsoft.com/office/officeart/2008/layout/HalfCircleOrganizationChart"/>
    <dgm:cxn modelId="{A31DA393-70FC-2B48-AF3B-3416C33CCF49}" type="presParOf" srcId="{566DD79C-3EF5-054B-904C-36E2A875B4A3}" destId="{CF23A531-D668-544D-B5B0-8E3665184C41}" srcOrd="3" destOrd="0" presId="urn:microsoft.com/office/officeart/2008/layout/HalfCircleOrganizationChart"/>
    <dgm:cxn modelId="{1D188573-F69D-C541-BCAB-698192982101}" type="presParOf" srcId="{BDAE55FD-BE3C-354A-946D-5CAD36D2F244}" destId="{CA062848-BE37-4343-9E39-876F3D8D4D8A}" srcOrd="1" destOrd="0" presId="urn:microsoft.com/office/officeart/2008/layout/HalfCircleOrganizationChart"/>
    <dgm:cxn modelId="{FB0D11A1-468A-1141-ABDE-57345491F585}" type="presParOf" srcId="{BDAE55FD-BE3C-354A-946D-5CAD36D2F244}" destId="{2AA705DB-BA27-C440-95F8-7B50E94D740E}" srcOrd="2" destOrd="0" presId="urn:microsoft.com/office/officeart/2008/layout/HalfCircleOrganizationChart"/>
    <dgm:cxn modelId="{AF25E0E6-5E16-FD40-AF85-BFB89E890835}" type="presParOf" srcId="{7FB07C4F-BBCF-3D46-80E9-D5C1DB96E414}" destId="{F6D01B12-5760-7745-98DF-5E0619F26F17}" srcOrd="2" destOrd="0" presId="urn:microsoft.com/office/officeart/2008/layout/HalfCircleOrganizationChart"/>
    <dgm:cxn modelId="{00A9C896-51EA-DD4B-8C75-B0EB946C39FA}" type="presParOf" srcId="{7FB07C4F-BBCF-3D46-80E9-D5C1DB96E414}" destId="{EAC6B2FB-F294-3D40-81AC-1C7572D41325}" srcOrd="3" destOrd="0" presId="urn:microsoft.com/office/officeart/2008/layout/HalfCircleOrganizationChart"/>
    <dgm:cxn modelId="{5C31696B-D575-824F-8349-792383C9A44F}" type="presParOf" srcId="{EAC6B2FB-F294-3D40-81AC-1C7572D41325}" destId="{600662D3-851F-E842-BB1D-134EE068FEC0}" srcOrd="0" destOrd="0" presId="urn:microsoft.com/office/officeart/2008/layout/HalfCircleOrganizationChart"/>
    <dgm:cxn modelId="{6DFA6A7C-3CCE-6344-999A-C5245F94B53D}" type="presParOf" srcId="{600662D3-851F-E842-BB1D-134EE068FEC0}" destId="{C60E5110-1EAD-FD45-8588-E60C02F3F669}" srcOrd="0" destOrd="0" presId="urn:microsoft.com/office/officeart/2008/layout/HalfCircleOrganizationChart"/>
    <dgm:cxn modelId="{5E6C047C-FEBE-6E4B-9427-10C24C4BA9AF}" type="presParOf" srcId="{600662D3-851F-E842-BB1D-134EE068FEC0}" destId="{D3566BDC-8430-0B46-BD4A-F530B6148E27}" srcOrd="1" destOrd="0" presId="urn:microsoft.com/office/officeart/2008/layout/HalfCircleOrganizationChart"/>
    <dgm:cxn modelId="{6768EFA9-AC05-9944-9E51-7D1077CE80F6}" type="presParOf" srcId="{600662D3-851F-E842-BB1D-134EE068FEC0}" destId="{027E5132-491E-7F4C-BABB-762B33243692}" srcOrd="2" destOrd="0" presId="urn:microsoft.com/office/officeart/2008/layout/HalfCircleOrganizationChart"/>
    <dgm:cxn modelId="{6862F71E-DC11-824D-9A61-BB180193652E}" type="presParOf" srcId="{600662D3-851F-E842-BB1D-134EE068FEC0}" destId="{25783E00-06E3-014F-949A-6DB4CA666ABA}" srcOrd="3" destOrd="0" presId="urn:microsoft.com/office/officeart/2008/layout/HalfCircleOrganizationChart"/>
    <dgm:cxn modelId="{6840116A-9A56-6443-82D1-E2B1FC92BF79}" type="presParOf" srcId="{EAC6B2FB-F294-3D40-81AC-1C7572D41325}" destId="{8724A1A6-FD24-DD4D-A2BC-8AEAD32FD978}" srcOrd="1" destOrd="0" presId="urn:microsoft.com/office/officeart/2008/layout/HalfCircleOrganizationChart"/>
    <dgm:cxn modelId="{A4A3BB17-A69E-1D46-BD92-FC300F325285}" type="presParOf" srcId="{EAC6B2FB-F294-3D40-81AC-1C7572D41325}" destId="{EEF2A124-574D-9D4B-8211-C65124FBE94B}" srcOrd="2" destOrd="0" presId="urn:microsoft.com/office/officeart/2008/layout/HalfCircleOrganizationChart"/>
    <dgm:cxn modelId="{AC7B4D7E-35EC-F745-B2EA-01CF62AA62BC}" type="presParOf" srcId="{7FB07C4F-BBCF-3D46-80E9-D5C1DB96E414}" destId="{630A3076-92A4-C641-A5FD-7CE2C294689B}" srcOrd="4" destOrd="0" presId="urn:microsoft.com/office/officeart/2008/layout/HalfCircleOrganizationChart"/>
    <dgm:cxn modelId="{D73F50D0-80BA-1646-827D-69E6EE872905}" type="presParOf" srcId="{7FB07C4F-BBCF-3D46-80E9-D5C1DB96E414}" destId="{6E39F5A6-023D-154F-8C4D-7B5AD145BE0D}" srcOrd="5" destOrd="0" presId="urn:microsoft.com/office/officeart/2008/layout/HalfCircleOrganizationChart"/>
    <dgm:cxn modelId="{00C2DC3C-E4FD-F241-8542-828F8A233F99}" type="presParOf" srcId="{6E39F5A6-023D-154F-8C4D-7B5AD145BE0D}" destId="{26DBE3A1-9B29-E944-BCE0-B62137FDAEB1}" srcOrd="0" destOrd="0" presId="urn:microsoft.com/office/officeart/2008/layout/HalfCircleOrganizationChart"/>
    <dgm:cxn modelId="{D2D336E9-CCE7-4143-AFEF-FA9909EF3A8C}" type="presParOf" srcId="{26DBE3A1-9B29-E944-BCE0-B62137FDAEB1}" destId="{5AF31C02-B106-0D45-9484-527CF4F3CEBE}" srcOrd="0" destOrd="0" presId="urn:microsoft.com/office/officeart/2008/layout/HalfCircleOrganizationChart"/>
    <dgm:cxn modelId="{631E7BC5-E8E0-2949-B195-0C1E121C3F44}" type="presParOf" srcId="{26DBE3A1-9B29-E944-BCE0-B62137FDAEB1}" destId="{B957A163-FFF5-C349-A82E-213CC079D8C5}" srcOrd="1" destOrd="0" presId="urn:microsoft.com/office/officeart/2008/layout/HalfCircleOrganizationChart"/>
    <dgm:cxn modelId="{E9603233-F9F6-6D48-A452-01D91DF22088}" type="presParOf" srcId="{26DBE3A1-9B29-E944-BCE0-B62137FDAEB1}" destId="{8EA71E4E-0541-D64C-99FD-79456214F551}" srcOrd="2" destOrd="0" presId="urn:microsoft.com/office/officeart/2008/layout/HalfCircleOrganizationChart"/>
    <dgm:cxn modelId="{D53D372C-D31D-F740-8183-B73F46FDBFB5}" type="presParOf" srcId="{26DBE3A1-9B29-E944-BCE0-B62137FDAEB1}" destId="{678980FE-5E9E-774F-A1F8-521837028527}" srcOrd="3" destOrd="0" presId="urn:microsoft.com/office/officeart/2008/layout/HalfCircleOrganizationChart"/>
    <dgm:cxn modelId="{8E31E2B2-DB76-0748-8646-FFED04A988D4}" type="presParOf" srcId="{6E39F5A6-023D-154F-8C4D-7B5AD145BE0D}" destId="{9D9BFBA3-CEC4-0F4D-B1F8-EB73D55789D6}" srcOrd="1" destOrd="0" presId="urn:microsoft.com/office/officeart/2008/layout/HalfCircleOrganizationChart"/>
    <dgm:cxn modelId="{BCBE1DE4-BB4D-2741-B426-0EC35F054E7A}" type="presParOf" srcId="{6E39F5A6-023D-154F-8C4D-7B5AD145BE0D}" destId="{5A06594D-5583-2148-BA4F-E8119745C3FC}" srcOrd="2" destOrd="0" presId="urn:microsoft.com/office/officeart/2008/layout/HalfCircleOrganizationChart"/>
    <dgm:cxn modelId="{29983CCE-EF00-8748-97D0-C1170ABB872A}" type="presParOf" srcId="{CF9115ED-DED2-444C-9AAF-2293CE754D2A}" destId="{FEA8C2B3-372E-D044-B762-1A836DB94630}" srcOrd="2" destOrd="0" presId="urn:microsoft.com/office/officeart/2008/layout/HalfCircleOrganizationChart"/>
    <dgm:cxn modelId="{FA386214-D718-C749-BDDD-BABD3B3EE771}" type="presParOf" srcId="{D4B44928-AE46-524A-B1F3-D734EA0C2372}" destId="{F91B62FF-E98E-8049-9E04-15A6F67CE461}" srcOrd="2" destOrd="0" presId="urn:microsoft.com/office/officeart/2008/layout/HalfCircleOrganizationChart"/>
    <dgm:cxn modelId="{77DDAD9D-577B-6446-885B-AFBBCDF8332C}" type="presParOf" srcId="{404A0898-3CEE-004F-ADFE-087FAC34CEFD}" destId="{58484DAF-59F1-454C-B3FF-E7143CA7E9B8}" srcOrd="4" destOrd="0" presId="urn:microsoft.com/office/officeart/2008/layout/HalfCircleOrganizationChart"/>
    <dgm:cxn modelId="{2EBCB3FE-8480-D243-9B6A-033AFBB2F1E1}" type="presParOf" srcId="{404A0898-3CEE-004F-ADFE-087FAC34CEFD}" destId="{E601FF87-3B27-B242-8AB3-626C24B2AC15}" srcOrd="5" destOrd="0" presId="urn:microsoft.com/office/officeart/2008/layout/HalfCircleOrganizationChart"/>
    <dgm:cxn modelId="{7F869757-B698-6648-9BDF-CD3F2A22B0A6}" type="presParOf" srcId="{E601FF87-3B27-B242-8AB3-626C24B2AC15}" destId="{E23F7F22-4D46-9F47-845D-45D0BBEA51D3}" srcOrd="0" destOrd="0" presId="urn:microsoft.com/office/officeart/2008/layout/HalfCircleOrganizationChart"/>
    <dgm:cxn modelId="{56BF6ED1-80EB-B543-B2DE-97E2DAA099CF}" type="presParOf" srcId="{E23F7F22-4D46-9F47-845D-45D0BBEA51D3}" destId="{CDF5BEA5-9B56-4D48-B76D-590357FF3C0D}" srcOrd="0" destOrd="0" presId="urn:microsoft.com/office/officeart/2008/layout/HalfCircleOrganizationChart"/>
    <dgm:cxn modelId="{09A0C012-577E-5E4D-82B0-D96280FEA91C}" type="presParOf" srcId="{E23F7F22-4D46-9F47-845D-45D0BBEA51D3}" destId="{CCCCD136-7566-6245-B333-ACE89FFDD8B8}" srcOrd="1" destOrd="0" presId="urn:microsoft.com/office/officeart/2008/layout/HalfCircleOrganizationChart"/>
    <dgm:cxn modelId="{7946609D-77E0-D14B-8E3E-5054C7AE29A6}" type="presParOf" srcId="{E23F7F22-4D46-9F47-845D-45D0BBEA51D3}" destId="{D58C95C0-BED8-294A-A68A-6753F9A0962C}" srcOrd="2" destOrd="0" presId="urn:microsoft.com/office/officeart/2008/layout/HalfCircleOrganizationChart"/>
    <dgm:cxn modelId="{C64B01BA-6C90-F44D-B97D-B458D82B1A8C}" type="presParOf" srcId="{E23F7F22-4D46-9F47-845D-45D0BBEA51D3}" destId="{477F3684-BF7B-A44B-A641-3300E6D3D828}" srcOrd="3" destOrd="0" presId="urn:microsoft.com/office/officeart/2008/layout/HalfCircleOrganizationChart"/>
    <dgm:cxn modelId="{8AC19C68-37EE-C94F-89CE-3B682F589669}" type="presParOf" srcId="{E601FF87-3B27-B242-8AB3-626C24B2AC15}" destId="{20E20309-2886-4C42-9CE2-B142F7E92B0E}" srcOrd="1" destOrd="0" presId="urn:microsoft.com/office/officeart/2008/layout/HalfCircleOrganizationChart"/>
    <dgm:cxn modelId="{BC7ED950-E460-724A-AD56-EEDD6549DA7B}" type="presParOf" srcId="{20E20309-2886-4C42-9CE2-B142F7E92B0E}" destId="{2FD7F0F6-0BA7-DE40-B8C8-D7DD67311255}" srcOrd="0" destOrd="0" presId="urn:microsoft.com/office/officeart/2008/layout/HalfCircleOrganizationChart"/>
    <dgm:cxn modelId="{A76C58F2-C1DD-B048-92EC-BE28D2D67D6D}" type="presParOf" srcId="{20E20309-2886-4C42-9CE2-B142F7E92B0E}" destId="{4FAC0DA3-F5C7-434E-874F-F91F7E269E6E}" srcOrd="1" destOrd="0" presId="urn:microsoft.com/office/officeart/2008/layout/HalfCircleOrganizationChart"/>
    <dgm:cxn modelId="{87C4144B-8FD7-0A48-9DF1-03B49CE1EFFF}" type="presParOf" srcId="{4FAC0DA3-F5C7-434E-874F-F91F7E269E6E}" destId="{EAEE1D35-4E6F-2249-9F81-7DD59ED2B0F8}" srcOrd="0" destOrd="0" presId="urn:microsoft.com/office/officeart/2008/layout/HalfCircleOrganizationChart"/>
    <dgm:cxn modelId="{94CE5A1F-8BF4-1B49-837B-E022169FD81A}" type="presParOf" srcId="{EAEE1D35-4E6F-2249-9F81-7DD59ED2B0F8}" destId="{78F35891-86E7-6244-AD97-E471C83071B9}" srcOrd="0" destOrd="0" presId="urn:microsoft.com/office/officeart/2008/layout/HalfCircleOrganizationChart"/>
    <dgm:cxn modelId="{707F8BE1-6BD2-7E4E-AE6A-6D9CDE48FFF7}" type="presParOf" srcId="{EAEE1D35-4E6F-2249-9F81-7DD59ED2B0F8}" destId="{BDF23AB5-FC4C-3846-9CFA-42F3742F3793}" srcOrd="1" destOrd="0" presId="urn:microsoft.com/office/officeart/2008/layout/HalfCircleOrganizationChart"/>
    <dgm:cxn modelId="{8348F8BA-E72E-9F46-B2EB-C4F43CE9B8D3}" type="presParOf" srcId="{EAEE1D35-4E6F-2249-9F81-7DD59ED2B0F8}" destId="{C41B32CC-03CB-E648-9D2B-F17841151064}" srcOrd="2" destOrd="0" presId="urn:microsoft.com/office/officeart/2008/layout/HalfCircleOrganizationChart"/>
    <dgm:cxn modelId="{A0D50EC9-7763-7345-AC08-0F5E7327EE99}" type="presParOf" srcId="{EAEE1D35-4E6F-2249-9F81-7DD59ED2B0F8}" destId="{E149D439-0956-FF46-9A39-1FD226715A69}" srcOrd="3" destOrd="0" presId="urn:microsoft.com/office/officeart/2008/layout/HalfCircleOrganizationChart"/>
    <dgm:cxn modelId="{F8F3169C-69EC-D146-8E44-D3185D98ADAD}" type="presParOf" srcId="{4FAC0DA3-F5C7-434E-874F-F91F7E269E6E}" destId="{9193E296-AAD2-1144-9F86-8DFED7AFA8A2}" srcOrd="1" destOrd="0" presId="urn:microsoft.com/office/officeart/2008/layout/HalfCircleOrganizationChart"/>
    <dgm:cxn modelId="{6EB39A63-6121-D54A-9076-50489F84FF95}" type="presParOf" srcId="{9193E296-AAD2-1144-9F86-8DFED7AFA8A2}" destId="{8147B461-5CF2-5D4B-99D0-A314937DA20E}" srcOrd="0" destOrd="0" presId="urn:microsoft.com/office/officeart/2008/layout/HalfCircleOrganizationChart"/>
    <dgm:cxn modelId="{7329CBB3-F8E7-BA40-95F0-D488B8DE31F4}" type="presParOf" srcId="{9193E296-AAD2-1144-9F86-8DFED7AFA8A2}" destId="{F882C80B-2D19-5043-8A14-9EBF7105DD9A}" srcOrd="1" destOrd="0" presId="urn:microsoft.com/office/officeart/2008/layout/HalfCircleOrganizationChart"/>
    <dgm:cxn modelId="{4F22476B-2949-824F-A3ED-4529E570A432}" type="presParOf" srcId="{F882C80B-2D19-5043-8A14-9EBF7105DD9A}" destId="{5F5C353F-C6C6-D444-9725-AB893FD5E7BF}" srcOrd="0" destOrd="0" presId="urn:microsoft.com/office/officeart/2008/layout/HalfCircleOrganizationChart"/>
    <dgm:cxn modelId="{653C42B1-6FA1-4941-83F8-F04D901CD0FF}" type="presParOf" srcId="{5F5C353F-C6C6-D444-9725-AB893FD5E7BF}" destId="{7723E6D8-4715-8B41-B458-9B3902DA0C66}" srcOrd="0" destOrd="0" presId="urn:microsoft.com/office/officeart/2008/layout/HalfCircleOrganizationChart"/>
    <dgm:cxn modelId="{5DD5086C-4FC7-9342-927F-4903ACDFA5C2}" type="presParOf" srcId="{5F5C353F-C6C6-D444-9725-AB893FD5E7BF}" destId="{27E586FD-1FF5-894E-819A-A85C314C30E5}" srcOrd="1" destOrd="0" presId="urn:microsoft.com/office/officeart/2008/layout/HalfCircleOrganizationChart"/>
    <dgm:cxn modelId="{398423C4-4B63-7446-885A-5A509B061B80}" type="presParOf" srcId="{5F5C353F-C6C6-D444-9725-AB893FD5E7BF}" destId="{02C39A79-D1D7-2348-9165-9E85D67384EA}" srcOrd="2" destOrd="0" presId="urn:microsoft.com/office/officeart/2008/layout/HalfCircleOrganizationChart"/>
    <dgm:cxn modelId="{0D041BF6-6AEF-7B48-BCD6-6B4237815F7E}" type="presParOf" srcId="{5F5C353F-C6C6-D444-9725-AB893FD5E7BF}" destId="{9BB511B3-46DA-3548-AA3A-C1ABC8ECF9AA}" srcOrd="3" destOrd="0" presId="urn:microsoft.com/office/officeart/2008/layout/HalfCircleOrganizationChart"/>
    <dgm:cxn modelId="{DF871D21-DE3B-734B-A490-0B60020F51D8}" type="presParOf" srcId="{F882C80B-2D19-5043-8A14-9EBF7105DD9A}" destId="{F9BA324C-ACE8-EC4B-9C9E-6D643B038972}" srcOrd="1" destOrd="0" presId="urn:microsoft.com/office/officeart/2008/layout/HalfCircleOrganizationChart"/>
    <dgm:cxn modelId="{29A6DEE6-1F2C-544B-9CB5-56A13489692A}" type="presParOf" srcId="{F882C80B-2D19-5043-8A14-9EBF7105DD9A}" destId="{8BC86A58-25DA-9E4C-B996-25D7B83EA4AA}" srcOrd="2" destOrd="0" presId="urn:microsoft.com/office/officeart/2008/layout/HalfCircleOrganizationChart"/>
    <dgm:cxn modelId="{85D3C6D8-AFD9-B74D-AA22-5431975EE0E6}" type="presParOf" srcId="{9193E296-AAD2-1144-9F86-8DFED7AFA8A2}" destId="{9504201A-A80B-4443-8929-A646C36DD6A5}" srcOrd="2" destOrd="0" presId="urn:microsoft.com/office/officeart/2008/layout/HalfCircleOrganizationChart"/>
    <dgm:cxn modelId="{C38A7394-1228-0A46-947D-CFF153E33D5B}" type="presParOf" srcId="{9193E296-AAD2-1144-9F86-8DFED7AFA8A2}" destId="{8855AA9B-3BD0-2440-8A7E-71A6F516F6FE}" srcOrd="3" destOrd="0" presId="urn:microsoft.com/office/officeart/2008/layout/HalfCircleOrganizationChart"/>
    <dgm:cxn modelId="{516E0F4F-A6A9-224D-AB3E-E4CE93210479}" type="presParOf" srcId="{8855AA9B-3BD0-2440-8A7E-71A6F516F6FE}" destId="{053C9AC1-247F-CE47-BCA8-0E01D79E90CA}" srcOrd="0" destOrd="0" presId="urn:microsoft.com/office/officeart/2008/layout/HalfCircleOrganizationChart"/>
    <dgm:cxn modelId="{B0D9EE0D-41B3-5642-A50C-64C80AD90C14}" type="presParOf" srcId="{053C9AC1-247F-CE47-BCA8-0E01D79E90CA}" destId="{1B1A6868-F877-3846-AEAD-722FB9F5A5D2}" srcOrd="0" destOrd="0" presId="urn:microsoft.com/office/officeart/2008/layout/HalfCircleOrganizationChart"/>
    <dgm:cxn modelId="{C690147F-33B3-1047-A429-2AD092F2791B}" type="presParOf" srcId="{053C9AC1-247F-CE47-BCA8-0E01D79E90CA}" destId="{0A4EF578-4D71-4D4C-977F-1164045CBA45}" srcOrd="1" destOrd="0" presId="urn:microsoft.com/office/officeart/2008/layout/HalfCircleOrganizationChart"/>
    <dgm:cxn modelId="{95E11708-CB72-F54F-B4E2-0A2762A2503F}" type="presParOf" srcId="{053C9AC1-247F-CE47-BCA8-0E01D79E90CA}" destId="{90E7ECD4-5AF6-CB46-B8D6-0D17C31D6FA3}" srcOrd="2" destOrd="0" presId="urn:microsoft.com/office/officeart/2008/layout/HalfCircleOrganizationChart"/>
    <dgm:cxn modelId="{9C456414-0774-AB4E-919B-87F26DF1DAD0}" type="presParOf" srcId="{053C9AC1-247F-CE47-BCA8-0E01D79E90CA}" destId="{AFD3795E-1FF4-3C4C-B723-48F5AB58BEBB}" srcOrd="3" destOrd="0" presId="urn:microsoft.com/office/officeart/2008/layout/HalfCircleOrganizationChart"/>
    <dgm:cxn modelId="{47533860-468D-B241-8877-E43425229BD6}" type="presParOf" srcId="{8855AA9B-3BD0-2440-8A7E-71A6F516F6FE}" destId="{FB9B4F58-1D40-1641-A9A7-04EEBF18E97E}" srcOrd="1" destOrd="0" presId="urn:microsoft.com/office/officeart/2008/layout/HalfCircleOrganizationChart"/>
    <dgm:cxn modelId="{CABC0152-54B0-A342-9E17-90571D38C76C}" type="presParOf" srcId="{8855AA9B-3BD0-2440-8A7E-71A6F516F6FE}" destId="{CAEE8652-EFBE-6840-9CC9-8524269B37C4}" srcOrd="2" destOrd="0" presId="urn:microsoft.com/office/officeart/2008/layout/HalfCircleOrganizationChart"/>
    <dgm:cxn modelId="{13F4C694-49BB-024A-8D4A-01F417F6CB20}" type="presParOf" srcId="{9193E296-AAD2-1144-9F86-8DFED7AFA8A2}" destId="{12EA3356-96B4-6541-86BB-95DC37D63EF0}" srcOrd="4" destOrd="0" presId="urn:microsoft.com/office/officeart/2008/layout/HalfCircleOrganizationChart"/>
    <dgm:cxn modelId="{BEF6C0D5-5CFF-C24B-9CA9-800A1D933D1B}" type="presParOf" srcId="{9193E296-AAD2-1144-9F86-8DFED7AFA8A2}" destId="{1987AD95-D83D-CD40-AAB0-E07E9FCA7EF8}" srcOrd="5" destOrd="0" presId="urn:microsoft.com/office/officeart/2008/layout/HalfCircleOrganizationChart"/>
    <dgm:cxn modelId="{BA136694-58EC-A84B-9683-8A9FC54F79E5}" type="presParOf" srcId="{1987AD95-D83D-CD40-AAB0-E07E9FCA7EF8}" destId="{034AEF11-850C-2540-8AF1-A17988716B5C}" srcOrd="0" destOrd="0" presId="urn:microsoft.com/office/officeart/2008/layout/HalfCircleOrganizationChart"/>
    <dgm:cxn modelId="{F13781F6-DF1C-5546-B783-E22B4E302B17}" type="presParOf" srcId="{034AEF11-850C-2540-8AF1-A17988716B5C}" destId="{47E78AD1-51AA-BF4D-9795-F0CFD1FF1C65}" srcOrd="0" destOrd="0" presId="urn:microsoft.com/office/officeart/2008/layout/HalfCircleOrganizationChart"/>
    <dgm:cxn modelId="{19ACF82D-7D3F-5649-83A4-11AD72E03088}" type="presParOf" srcId="{034AEF11-850C-2540-8AF1-A17988716B5C}" destId="{0730ABEC-84EC-E041-9517-656012F3FFBD}" srcOrd="1" destOrd="0" presId="urn:microsoft.com/office/officeart/2008/layout/HalfCircleOrganizationChart"/>
    <dgm:cxn modelId="{AFF9AE72-464F-AF49-B6EA-1F1B72A7543E}" type="presParOf" srcId="{034AEF11-850C-2540-8AF1-A17988716B5C}" destId="{FBE8996F-E1F9-0044-B87A-1701F80512C1}" srcOrd="2" destOrd="0" presId="urn:microsoft.com/office/officeart/2008/layout/HalfCircleOrganizationChart"/>
    <dgm:cxn modelId="{9F79ECD2-EDA0-0F45-A09D-1D3722205176}" type="presParOf" srcId="{034AEF11-850C-2540-8AF1-A17988716B5C}" destId="{9D2AA5E0-872F-0C4F-A2FC-F8A53F947C23}" srcOrd="3" destOrd="0" presId="urn:microsoft.com/office/officeart/2008/layout/HalfCircleOrganizationChart"/>
    <dgm:cxn modelId="{D6E7E231-C021-044D-9218-813141A3053F}" type="presParOf" srcId="{1987AD95-D83D-CD40-AAB0-E07E9FCA7EF8}" destId="{C997AF07-C60B-314C-ACC4-B3B8E79D09AE}" srcOrd="1" destOrd="0" presId="urn:microsoft.com/office/officeart/2008/layout/HalfCircleOrganizationChart"/>
    <dgm:cxn modelId="{DCD7C7A1-D758-8841-A5ED-B002CA4EF78D}" type="presParOf" srcId="{1987AD95-D83D-CD40-AAB0-E07E9FCA7EF8}" destId="{19B717F8-3C72-324C-AC8F-E325DA1FED1F}" srcOrd="2" destOrd="0" presId="urn:microsoft.com/office/officeart/2008/layout/HalfCircleOrganizationChart"/>
    <dgm:cxn modelId="{ADCF004E-0944-4547-8F5A-E8B3835A902F}" type="presParOf" srcId="{4FAC0DA3-F5C7-434E-874F-F91F7E269E6E}" destId="{4A3F0BAC-A060-2243-8B03-144434A20E47}" srcOrd="2" destOrd="0" presId="urn:microsoft.com/office/officeart/2008/layout/HalfCircleOrganizationChart"/>
    <dgm:cxn modelId="{1D9EC892-CE96-E245-A986-B9A7BDD751FF}" type="presParOf" srcId="{20E20309-2886-4C42-9CE2-B142F7E92B0E}" destId="{360418D5-CED2-7E40-A035-8A39D5541C2E}" srcOrd="2" destOrd="0" presId="urn:microsoft.com/office/officeart/2008/layout/HalfCircleOrganizationChart"/>
    <dgm:cxn modelId="{005F03AC-8843-C04F-BE7A-4B368B1D5764}" type="presParOf" srcId="{20E20309-2886-4C42-9CE2-B142F7E92B0E}" destId="{FF856461-E7B1-6243-82AF-C01DC8479EEF}" srcOrd="3" destOrd="0" presId="urn:microsoft.com/office/officeart/2008/layout/HalfCircleOrganizationChart"/>
    <dgm:cxn modelId="{88A58B1A-8758-8C45-B12B-1BAD1D35E2F7}" type="presParOf" srcId="{FF856461-E7B1-6243-82AF-C01DC8479EEF}" destId="{E4FC00F5-1D6A-CB49-8A61-614A45E5B700}" srcOrd="0" destOrd="0" presId="urn:microsoft.com/office/officeart/2008/layout/HalfCircleOrganizationChart"/>
    <dgm:cxn modelId="{AD33C6D6-5FEB-C84C-A466-D61E169C014D}" type="presParOf" srcId="{E4FC00F5-1D6A-CB49-8A61-614A45E5B700}" destId="{C76AA6FD-5434-D147-A7FB-CC2DF61670BC}" srcOrd="0" destOrd="0" presId="urn:microsoft.com/office/officeart/2008/layout/HalfCircleOrganizationChart"/>
    <dgm:cxn modelId="{0C01874E-4246-004E-AE9B-B2E3AFD47B52}" type="presParOf" srcId="{E4FC00F5-1D6A-CB49-8A61-614A45E5B700}" destId="{E8CEC51E-0A39-2246-97E0-1FFB70E08CC9}" srcOrd="1" destOrd="0" presId="urn:microsoft.com/office/officeart/2008/layout/HalfCircleOrganizationChart"/>
    <dgm:cxn modelId="{5B40CCF6-A1B4-D946-8E46-DB8F0C5DE2D1}" type="presParOf" srcId="{E4FC00F5-1D6A-CB49-8A61-614A45E5B700}" destId="{1C4FC5C0-385C-5D4A-9B65-D4FE8A0A977E}" srcOrd="2" destOrd="0" presId="urn:microsoft.com/office/officeart/2008/layout/HalfCircleOrganizationChart"/>
    <dgm:cxn modelId="{7E425CE5-3C43-C347-B107-99C193C78C4D}" type="presParOf" srcId="{E4FC00F5-1D6A-CB49-8A61-614A45E5B700}" destId="{619467D3-8D39-0D48-BCFB-7E1D4752F4FA}" srcOrd="3" destOrd="0" presId="urn:microsoft.com/office/officeart/2008/layout/HalfCircleOrganizationChart"/>
    <dgm:cxn modelId="{07E4F44E-EBBF-0643-97AB-DB1E86F48A8B}" type="presParOf" srcId="{FF856461-E7B1-6243-82AF-C01DC8479EEF}" destId="{E452EB6F-AE15-6F4D-B1A9-AC9A8D9F5192}" srcOrd="1" destOrd="0" presId="urn:microsoft.com/office/officeart/2008/layout/HalfCircleOrganizationChart"/>
    <dgm:cxn modelId="{924A76B8-69DB-B045-A527-EB36959DD042}" type="presParOf" srcId="{E452EB6F-AE15-6F4D-B1A9-AC9A8D9F5192}" destId="{4F5C54FF-FA09-3349-81B5-A1A163937982}" srcOrd="0" destOrd="0" presId="urn:microsoft.com/office/officeart/2008/layout/HalfCircleOrganizationChart"/>
    <dgm:cxn modelId="{9ABBF839-9CB0-D843-B6BB-23C38070C350}" type="presParOf" srcId="{E452EB6F-AE15-6F4D-B1A9-AC9A8D9F5192}" destId="{61CE95F4-67A8-0146-BB13-38A17BF93882}" srcOrd="1" destOrd="0" presId="urn:microsoft.com/office/officeart/2008/layout/HalfCircleOrganizationChart"/>
    <dgm:cxn modelId="{62643E39-B40F-5B4E-8A91-2A859A98A2A6}" type="presParOf" srcId="{61CE95F4-67A8-0146-BB13-38A17BF93882}" destId="{F7CF28E4-C53E-5B44-9BFE-36FE9C783D1F}" srcOrd="0" destOrd="0" presId="urn:microsoft.com/office/officeart/2008/layout/HalfCircleOrganizationChart"/>
    <dgm:cxn modelId="{98BD7320-E037-4148-94D8-9548AAB5E26D}" type="presParOf" srcId="{F7CF28E4-C53E-5B44-9BFE-36FE9C783D1F}" destId="{6A7474A9-2D9E-CF4D-BB7F-0438CF153ED2}" srcOrd="0" destOrd="0" presId="urn:microsoft.com/office/officeart/2008/layout/HalfCircleOrganizationChart"/>
    <dgm:cxn modelId="{34195DD1-6C48-C34C-859D-1B6B62844962}" type="presParOf" srcId="{F7CF28E4-C53E-5B44-9BFE-36FE9C783D1F}" destId="{5D7D4A10-B72A-554A-A231-E56944684F8B}" srcOrd="1" destOrd="0" presId="urn:microsoft.com/office/officeart/2008/layout/HalfCircleOrganizationChart"/>
    <dgm:cxn modelId="{A4E84417-7331-E74E-B91A-06531C02AF90}" type="presParOf" srcId="{F7CF28E4-C53E-5B44-9BFE-36FE9C783D1F}" destId="{054669DE-B56D-F44B-858B-92A6203522FB}" srcOrd="2" destOrd="0" presId="urn:microsoft.com/office/officeart/2008/layout/HalfCircleOrganizationChart"/>
    <dgm:cxn modelId="{9359E25C-582E-F648-A0FC-075035D0C811}" type="presParOf" srcId="{F7CF28E4-C53E-5B44-9BFE-36FE9C783D1F}" destId="{159AF045-F7E5-CB4C-8B20-1D68BC9B7896}" srcOrd="3" destOrd="0" presId="urn:microsoft.com/office/officeart/2008/layout/HalfCircleOrganizationChart"/>
    <dgm:cxn modelId="{7B363EDF-499A-6943-846B-AE7611FF68C1}" type="presParOf" srcId="{61CE95F4-67A8-0146-BB13-38A17BF93882}" destId="{E40ED8DA-354B-5142-8409-D6D5C990D9FE}" srcOrd="1" destOrd="0" presId="urn:microsoft.com/office/officeart/2008/layout/HalfCircleOrganizationChart"/>
    <dgm:cxn modelId="{3AEC9508-7EEC-2A40-A41F-C6B1B28DB6E6}" type="presParOf" srcId="{61CE95F4-67A8-0146-BB13-38A17BF93882}" destId="{9732CD4B-90A0-7E49-AAE9-BF037E13AB4C}" srcOrd="2" destOrd="0" presId="urn:microsoft.com/office/officeart/2008/layout/HalfCircleOrganizationChart"/>
    <dgm:cxn modelId="{9E862863-B01B-264F-924C-B2A0C6AB3F6C}" type="presParOf" srcId="{E452EB6F-AE15-6F4D-B1A9-AC9A8D9F5192}" destId="{396F0F4A-CE5E-9549-9D9A-BE25219C246C}" srcOrd="2" destOrd="0" presId="urn:microsoft.com/office/officeart/2008/layout/HalfCircleOrganizationChart"/>
    <dgm:cxn modelId="{142DBEB2-5144-9746-8E28-96F6ECED153D}" type="presParOf" srcId="{E452EB6F-AE15-6F4D-B1A9-AC9A8D9F5192}" destId="{CAB89427-D9D2-E54C-A5A2-00E5602AA74F}" srcOrd="3" destOrd="0" presId="urn:microsoft.com/office/officeart/2008/layout/HalfCircleOrganizationChart"/>
    <dgm:cxn modelId="{9250CB24-CCEA-E94C-AA8B-605E5424B4B7}" type="presParOf" srcId="{CAB89427-D9D2-E54C-A5A2-00E5602AA74F}" destId="{21C45DA7-97D2-F94A-912A-2E98191E0532}" srcOrd="0" destOrd="0" presId="urn:microsoft.com/office/officeart/2008/layout/HalfCircleOrganizationChart"/>
    <dgm:cxn modelId="{C328ABD3-6344-0B44-83FE-98F49215B471}" type="presParOf" srcId="{21C45DA7-97D2-F94A-912A-2E98191E0532}" destId="{BB7BF902-C58F-D54B-9B5E-67430205D6BA}" srcOrd="0" destOrd="0" presId="urn:microsoft.com/office/officeart/2008/layout/HalfCircleOrganizationChart"/>
    <dgm:cxn modelId="{1BE780CF-D00E-CF41-BDE0-5548C723CAB0}" type="presParOf" srcId="{21C45DA7-97D2-F94A-912A-2E98191E0532}" destId="{27742194-859A-734C-A7AD-D8FDDF4D20B3}" srcOrd="1" destOrd="0" presId="urn:microsoft.com/office/officeart/2008/layout/HalfCircleOrganizationChart"/>
    <dgm:cxn modelId="{96C6BB10-C9DF-5C43-A4B6-0DB329F14B06}" type="presParOf" srcId="{21C45DA7-97D2-F94A-912A-2E98191E0532}" destId="{D04FC10D-2DF2-D344-9AEF-5EA4CC7BDB5D}" srcOrd="2" destOrd="0" presId="urn:microsoft.com/office/officeart/2008/layout/HalfCircleOrganizationChart"/>
    <dgm:cxn modelId="{B0936E42-4F16-3D48-A0C1-A5269A1A4110}" type="presParOf" srcId="{21C45DA7-97D2-F94A-912A-2E98191E0532}" destId="{527EE7E1-DF8D-8E4B-80E1-1738BDF7DDA8}" srcOrd="3" destOrd="0" presId="urn:microsoft.com/office/officeart/2008/layout/HalfCircleOrganizationChart"/>
    <dgm:cxn modelId="{76739508-E963-524B-BA13-7617D1B85334}" type="presParOf" srcId="{CAB89427-D9D2-E54C-A5A2-00E5602AA74F}" destId="{3B20C689-B0BB-9B47-983D-9A0597B9E6F2}" srcOrd="1" destOrd="0" presId="urn:microsoft.com/office/officeart/2008/layout/HalfCircleOrganizationChart"/>
    <dgm:cxn modelId="{E82E3F60-0B1E-E14C-825B-5E081422C7ED}" type="presParOf" srcId="{CAB89427-D9D2-E54C-A5A2-00E5602AA74F}" destId="{D96395D7-E3AC-8A4C-96B1-B2123E2F8FF0}" srcOrd="2" destOrd="0" presId="urn:microsoft.com/office/officeart/2008/layout/HalfCircleOrganizationChart"/>
    <dgm:cxn modelId="{E94E0A67-7D38-2B47-B6E4-74A1BAA1D9B3}" type="presParOf" srcId="{FF856461-E7B1-6243-82AF-C01DC8479EEF}" destId="{FF3E947F-A44D-3D45-A9D3-F7508F6D4AA9}" srcOrd="2" destOrd="0" presId="urn:microsoft.com/office/officeart/2008/layout/HalfCircleOrganizationChart"/>
    <dgm:cxn modelId="{6051930C-9436-D34C-BF11-D561DB03BF07}" type="presParOf" srcId="{E601FF87-3B27-B242-8AB3-626C24B2AC15}" destId="{68787239-D6C9-6649-907E-86568559F7C8}" srcOrd="2" destOrd="0" presId="urn:microsoft.com/office/officeart/2008/layout/HalfCircleOrganizationChart"/>
    <dgm:cxn modelId="{E3A5B4D6-39DF-8049-B105-D9F865D34FA6}" type="presParOf" srcId="{404A0898-3CEE-004F-ADFE-087FAC34CEFD}" destId="{40C476AD-7EFC-7743-818B-0577D2073E63}" srcOrd="6" destOrd="0" presId="urn:microsoft.com/office/officeart/2008/layout/HalfCircleOrganizationChart"/>
    <dgm:cxn modelId="{45528EA1-0BB3-3248-B0F8-460D0BEBAFF5}" type="presParOf" srcId="{404A0898-3CEE-004F-ADFE-087FAC34CEFD}" destId="{3B273094-6D87-B646-A487-00800AA8B6D2}" srcOrd="7" destOrd="0" presId="urn:microsoft.com/office/officeart/2008/layout/HalfCircleOrganizationChart"/>
    <dgm:cxn modelId="{9A7DF009-8757-9846-94A7-EF57203E8DC1}" type="presParOf" srcId="{3B273094-6D87-B646-A487-00800AA8B6D2}" destId="{A2AA9FAE-B66C-E248-B933-75DF07A62244}" srcOrd="0" destOrd="0" presId="urn:microsoft.com/office/officeart/2008/layout/HalfCircleOrganizationChart"/>
    <dgm:cxn modelId="{4A59F442-5D88-5441-9EE3-E193F07632CA}" type="presParOf" srcId="{A2AA9FAE-B66C-E248-B933-75DF07A62244}" destId="{82288384-5AC8-CF41-BFE8-14DDD20576E5}" srcOrd="0" destOrd="0" presId="urn:microsoft.com/office/officeart/2008/layout/HalfCircleOrganizationChart"/>
    <dgm:cxn modelId="{6E0E0E18-C803-A349-B5B1-D7908AC79036}" type="presParOf" srcId="{A2AA9FAE-B66C-E248-B933-75DF07A62244}" destId="{FD55367F-3DBF-8740-AF05-026ECCEB0D1E}" srcOrd="1" destOrd="0" presId="urn:microsoft.com/office/officeart/2008/layout/HalfCircleOrganizationChart"/>
    <dgm:cxn modelId="{E4487259-B599-7949-80FA-302292FD9CB4}" type="presParOf" srcId="{A2AA9FAE-B66C-E248-B933-75DF07A62244}" destId="{7753E4A2-13D3-7547-B4FB-354D8B7A43D2}" srcOrd="2" destOrd="0" presId="urn:microsoft.com/office/officeart/2008/layout/HalfCircleOrganizationChart"/>
    <dgm:cxn modelId="{CEA30B72-8B8F-A645-B7BD-303F688DA908}" type="presParOf" srcId="{A2AA9FAE-B66C-E248-B933-75DF07A62244}" destId="{09C658E4-6FE3-5549-AF61-29D752EB376E}" srcOrd="3" destOrd="0" presId="urn:microsoft.com/office/officeart/2008/layout/HalfCircleOrganizationChart"/>
    <dgm:cxn modelId="{741D2146-BC2B-FF4E-A853-0D2A15DCB61B}" type="presParOf" srcId="{3B273094-6D87-B646-A487-00800AA8B6D2}" destId="{8D36C84B-A330-BB49-8FB7-570A99099EEE}" srcOrd="1" destOrd="0" presId="urn:microsoft.com/office/officeart/2008/layout/HalfCircleOrganizationChart"/>
    <dgm:cxn modelId="{6A67C895-5A9E-B947-BFDF-B9644035E17E}" type="presParOf" srcId="{8D36C84B-A330-BB49-8FB7-570A99099EEE}" destId="{C7772EEC-1ADD-6B4F-805C-7CF3024EEFC9}" srcOrd="0" destOrd="0" presId="urn:microsoft.com/office/officeart/2008/layout/HalfCircleOrganizationChart"/>
    <dgm:cxn modelId="{1393B119-9A75-E647-A7F1-4168E4BAC183}" type="presParOf" srcId="{8D36C84B-A330-BB49-8FB7-570A99099EEE}" destId="{FACD0C1E-204A-2D47-8203-B467DFE26B40}" srcOrd="1" destOrd="0" presId="urn:microsoft.com/office/officeart/2008/layout/HalfCircleOrganizationChart"/>
    <dgm:cxn modelId="{1B7F5317-BC02-9440-A35A-AFAD2CD9E195}" type="presParOf" srcId="{FACD0C1E-204A-2D47-8203-B467DFE26B40}" destId="{85B1794D-DAC8-2B43-9BB5-7E6918475133}" srcOrd="0" destOrd="0" presId="urn:microsoft.com/office/officeart/2008/layout/HalfCircleOrganizationChart"/>
    <dgm:cxn modelId="{0F577C93-5B94-0B43-9D99-7A0EEE240D3B}" type="presParOf" srcId="{85B1794D-DAC8-2B43-9BB5-7E6918475133}" destId="{A1BCAD45-99B6-2844-86AB-F189A459E97B}" srcOrd="0" destOrd="0" presId="urn:microsoft.com/office/officeart/2008/layout/HalfCircleOrganizationChart"/>
    <dgm:cxn modelId="{EC6E1302-B19C-404B-ABE7-7A3BBBAB3426}" type="presParOf" srcId="{85B1794D-DAC8-2B43-9BB5-7E6918475133}" destId="{FCB1547A-3100-9647-BFF7-45F141993218}" srcOrd="1" destOrd="0" presId="urn:microsoft.com/office/officeart/2008/layout/HalfCircleOrganizationChart"/>
    <dgm:cxn modelId="{D6910923-A1ED-CC4C-A4B7-27AF9CCEFE1F}" type="presParOf" srcId="{85B1794D-DAC8-2B43-9BB5-7E6918475133}" destId="{BA3A668A-1A26-5444-A125-6BBD84BFCEF1}" srcOrd="2" destOrd="0" presId="urn:microsoft.com/office/officeart/2008/layout/HalfCircleOrganizationChart"/>
    <dgm:cxn modelId="{A22898F1-3768-D14D-ABF6-CC95A81265BE}" type="presParOf" srcId="{85B1794D-DAC8-2B43-9BB5-7E6918475133}" destId="{7EA382CE-3254-EC4D-BAF8-1242FFA9B06C}" srcOrd="3" destOrd="0" presId="urn:microsoft.com/office/officeart/2008/layout/HalfCircleOrganizationChart"/>
    <dgm:cxn modelId="{740D82F3-8C94-BD4E-A43F-6695376DFF67}" type="presParOf" srcId="{FACD0C1E-204A-2D47-8203-B467DFE26B40}" destId="{446C1DD7-1109-A745-A8A2-F2B2A26916F1}" srcOrd="1" destOrd="0" presId="urn:microsoft.com/office/officeart/2008/layout/HalfCircleOrganizationChart"/>
    <dgm:cxn modelId="{BB349B92-583A-5F45-80AE-F4A26AF0AAFC}" type="presParOf" srcId="{446C1DD7-1109-A745-A8A2-F2B2A26916F1}" destId="{141B3559-8165-B44D-BA60-DDCB3951BA14}" srcOrd="0" destOrd="0" presId="urn:microsoft.com/office/officeart/2008/layout/HalfCircleOrganizationChart"/>
    <dgm:cxn modelId="{06CAD830-C377-734C-B655-188F84919631}" type="presParOf" srcId="{446C1DD7-1109-A745-A8A2-F2B2A26916F1}" destId="{7115201A-F67E-B94E-BDEC-6718C96E7FB6}" srcOrd="1" destOrd="0" presId="urn:microsoft.com/office/officeart/2008/layout/HalfCircleOrganizationChart"/>
    <dgm:cxn modelId="{37C21ECF-5A63-1745-8249-1359EE041452}" type="presParOf" srcId="{7115201A-F67E-B94E-BDEC-6718C96E7FB6}" destId="{8FA0087D-B848-8646-8F01-4CB022069BDB}" srcOrd="0" destOrd="0" presId="urn:microsoft.com/office/officeart/2008/layout/HalfCircleOrganizationChart"/>
    <dgm:cxn modelId="{1DE10675-36A5-B740-AD55-2EE48D98384A}" type="presParOf" srcId="{8FA0087D-B848-8646-8F01-4CB022069BDB}" destId="{8D3DDAD6-CDA1-C842-8A32-CA84DD077E37}" srcOrd="0" destOrd="0" presId="urn:microsoft.com/office/officeart/2008/layout/HalfCircleOrganizationChart"/>
    <dgm:cxn modelId="{4C615130-C521-2F4E-B090-4A3BD5C29B50}" type="presParOf" srcId="{8FA0087D-B848-8646-8F01-4CB022069BDB}" destId="{EB81620C-CE0A-B74C-B908-4CADB503FA61}" srcOrd="1" destOrd="0" presId="urn:microsoft.com/office/officeart/2008/layout/HalfCircleOrganizationChart"/>
    <dgm:cxn modelId="{65A161AB-AADA-E142-B5B9-78FE670DB019}" type="presParOf" srcId="{8FA0087D-B848-8646-8F01-4CB022069BDB}" destId="{556EB7D6-509A-924A-9D8E-57224C6C8A35}" srcOrd="2" destOrd="0" presId="urn:microsoft.com/office/officeart/2008/layout/HalfCircleOrganizationChart"/>
    <dgm:cxn modelId="{F43BB1EE-257B-CA42-9CAD-D86BF825D128}" type="presParOf" srcId="{8FA0087D-B848-8646-8F01-4CB022069BDB}" destId="{E68A2A10-A54E-324C-B3B2-0B3DD4D777DC}" srcOrd="3" destOrd="0" presId="urn:microsoft.com/office/officeart/2008/layout/HalfCircleOrganizationChart"/>
    <dgm:cxn modelId="{9D9D63CC-097C-A342-9B2D-6564B2AA71A2}" type="presParOf" srcId="{7115201A-F67E-B94E-BDEC-6718C96E7FB6}" destId="{3CF5BD96-BDA0-D040-995E-5743C3D941E9}" srcOrd="1" destOrd="0" presId="urn:microsoft.com/office/officeart/2008/layout/HalfCircleOrganizationChart"/>
    <dgm:cxn modelId="{D32F3AEC-0A33-D044-AB87-BBAA0FA13A60}" type="presParOf" srcId="{7115201A-F67E-B94E-BDEC-6718C96E7FB6}" destId="{0DAB6578-E2EB-AA46-AE6F-BB8F904E9DBA}" srcOrd="2" destOrd="0" presId="urn:microsoft.com/office/officeart/2008/layout/HalfCircleOrganizationChart"/>
    <dgm:cxn modelId="{B4FBAA91-4E40-B745-8EFF-77919D8F1118}" type="presParOf" srcId="{446C1DD7-1109-A745-A8A2-F2B2A26916F1}" destId="{1EB70ACF-5638-F745-84E4-D53DA0764873}" srcOrd="2" destOrd="0" presId="urn:microsoft.com/office/officeart/2008/layout/HalfCircleOrganizationChart"/>
    <dgm:cxn modelId="{4A86859E-DDF5-754C-BD47-DEB81D2C82EB}" type="presParOf" srcId="{446C1DD7-1109-A745-A8A2-F2B2A26916F1}" destId="{12150745-228B-A647-B534-180672DBF04E}" srcOrd="3" destOrd="0" presId="urn:microsoft.com/office/officeart/2008/layout/HalfCircleOrganizationChart"/>
    <dgm:cxn modelId="{3A40CFE3-AB14-8E4C-9C1F-CBB9B566F6D2}" type="presParOf" srcId="{12150745-228B-A647-B534-180672DBF04E}" destId="{67FCDA7D-D746-9844-B224-94BB990EAE37}" srcOrd="0" destOrd="0" presId="urn:microsoft.com/office/officeart/2008/layout/HalfCircleOrganizationChart"/>
    <dgm:cxn modelId="{A5677794-0DBB-3547-AF32-8612A8EBEF8B}" type="presParOf" srcId="{67FCDA7D-D746-9844-B224-94BB990EAE37}" destId="{AFF2860F-DDC3-CA4F-B2C8-EE6346A69327}" srcOrd="0" destOrd="0" presId="urn:microsoft.com/office/officeart/2008/layout/HalfCircleOrganizationChart"/>
    <dgm:cxn modelId="{1EEAF1D9-45EB-674D-96B1-071023E4532A}" type="presParOf" srcId="{67FCDA7D-D746-9844-B224-94BB990EAE37}" destId="{718C19C9-AB8E-904A-973E-E0C60F45F908}" srcOrd="1" destOrd="0" presId="urn:microsoft.com/office/officeart/2008/layout/HalfCircleOrganizationChart"/>
    <dgm:cxn modelId="{DB820F0B-0811-A84A-B13E-EF9ED9592624}" type="presParOf" srcId="{67FCDA7D-D746-9844-B224-94BB990EAE37}" destId="{DAE5C9BA-0452-5F4A-A42E-9AB59D85C0D6}" srcOrd="2" destOrd="0" presId="urn:microsoft.com/office/officeart/2008/layout/HalfCircleOrganizationChart"/>
    <dgm:cxn modelId="{ED69A715-AE6C-1A46-8893-4EDD49C2C4DF}" type="presParOf" srcId="{67FCDA7D-D746-9844-B224-94BB990EAE37}" destId="{F41193EE-3601-AB4B-B443-FCD18812799F}" srcOrd="3" destOrd="0" presId="urn:microsoft.com/office/officeart/2008/layout/HalfCircleOrganizationChart"/>
    <dgm:cxn modelId="{26E5D457-3EAB-074B-9C93-BF3654021B93}" type="presParOf" srcId="{12150745-228B-A647-B534-180672DBF04E}" destId="{A6980227-F192-2044-A775-831AFD528DCB}" srcOrd="1" destOrd="0" presId="urn:microsoft.com/office/officeart/2008/layout/HalfCircleOrganizationChart"/>
    <dgm:cxn modelId="{CBA3E877-F66F-C445-9889-F9BB7B63C312}" type="presParOf" srcId="{12150745-228B-A647-B534-180672DBF04E}" destId="{EA2674C0-E006-3D41-9505-C6137626B752}" srcOrd="2" destOrd="0" presId="urn:microsoft.com/office/officeart/2008/layout/HalfCircleOrganizationChart"/>
    <dgm:cxn modelId="{C94B93A6-4585-684B-9537-F02E50ED9FA8}" type="presParOf" srcId="{FACD0C1E-204A-2D47-8203-B467DFE26B40}" destId="{DEA29C3D-45E6-D845-8651-4491C09696C0}" srcOrd="2" destOrd="0" presId="urn:microsoft.com/office/officeart/2008/layout/HalfCircleOrganizationChart"/>
    <dgm:cxn modelId="{EA4CCAC3-AE1B-514B-8E95-34770F87C7DE}" type="presParOf" srcId="{8D36C84B-A330-BB49-8FB7-570A99099EEE}" destId="{DD6CFC16-612E-DA4A-8788-525AE6A87884}" srcOrd="2" destOrd="0" presId="urn:microsoft.com/office/officeart/2008/layout/HalfCircleOrganizationChart"/>
    <dgm:cxn modelId="{EB4EB1E8-1360-B149-98AE-E7D2B39F69F0}" type="presParOf" srcId="{8D36C84B-A330-BB49-8FB7-570A99099EEE}" destId="{6AB87869-76B0-C048-96A9-BAA6749E7D11}" srcOrd="3" destOrd="0" presId="urn:microsoft.com/office/officeart/2008/layout/HalfCircleOrganizationChart"/>
    <dgm:cxn modelId="{B259F3CE-7AD7-2C47-92AE-5A2C0F248099}" type="presParOf" srcId="{6AB87869-76B0-C048-96A9-BAA6749E7D11}" destId="{C5D4CCA6-6878-254A-8584-A125947E12E8}" srcOrd="0" destOrd="0" presId="urn:microsoft.com/office/officeart/2008/layout/HalfCircleOrganizationChart"/>
    <dgm:cxn modelId="{415A3589-448E-FC4B-AE46-08CD3D053214}" type="presParOf" srcId="{C5D4CCA6-6878-254A-8584-A125947E12E8}" destId="{3FCEF9AF-9CD8-3344-B44C-6585F0EFD8B7}" srcOrd="0" destOrd="0" presId="urn:microsoft.com/office/officeart/2008/layout/HalfCircleOrganizationChart"/>
    <dgm:cxn modelId="{E1C5A814-E5C4-D541-9191-95A75623035E}" type="presParOf" srcId="{C5D4CCA6-6878-254A-8584-A125947E12E8}" destId="{3677657B-0585-A244-8737-C7E240D593F0}" srcOrd="1" destOrd="0" presId="urn:microsoft.com/office/officeart/2008/layout/HalfCircleOrganizationChart"/>
    <dgm:cxn modelId="{8A05784C-661E-434E-B090-AE716FF77374}" type="presParOf" srcId="{C5D4CCA6-6878-254A-8584-A125947E12E8}" destId="{07F9C46E-2BE2-0B4A-B025-650067334AF3}" srcOrd="2" destOrd="0" presId="urn:microsoft.com/office/officeart/2008/layout/HalfCircleOrganizationChart"/>
    <dgm:cxn modelId="{714CC15F-5AB2-3F44-9890-A59EE8676723}" type="presParOf" srcId="{C5D4CCA6-6878-254A-8584-A125947E12E8}" destId="{40303F0E-D30E-2443-8CCB-4B7B801129D8}" srcOrd="3" destOrd="0" presId="urn:microsoft.com/office/officeart/2008/layout/HalfCircleOrganizationChart"/>
    <dgm:cxn modelId="{67F2234E-18BD-9D4F-8E90-E6B58DB01CCE}" type="presParOf" srcId="{6AB87869-76B0-C048-96A9-BAA6749E7D11}" destId="{D613EB77-2737-A84A-A1EF-6178F52A2C00}" srcOrd="1" destOrd="0" presId="urn:microsoft.com/office/officeart/2008/layout/HalfCircleOrganizationChart"/>
    <dgm:cxn modelId="{E224A430-D5F2-5D48-AFAB-41734E230309}" type="presParOf" srcId="{D613EB77-2737-A84A-A1EF-6178F52A2C00}" destId="{23CF7A4E-F108-2447-9541-BC233B0138DC}" srcOrd="0" destOrd="0" presId="urn:microsoft.com/office/officeart/2008/layout/HalfCircleOrganizationChart"/>
    <dgm:cxn modelId="{92998588-EBD4-F641-918B-444C1EAFEFA9}" type="presParOf" srcId="{D613EB77-2737-A84A-A1EF-6178F52A2C00}" destId="{9452AF2B-EE4A-6F44-8235-35ECAF903148}" srcOrd="1" destOrd="0" presId="urn:microsoft.com/office/officeart/2008/layout/HalfCircleOrganizationChart"/>
    <dgm:cxn modelId="{DDB67587-A22C-EE48-9207-16B3AA25EB2C}" type="presParOf" srcId="{9452AF2B-EE4A-6F44-8235-35ECAF903148}" destId="{9F6DA7CE-7E47-284D-85E2-D9C01BA62C6C}" srcOrd="0" destOrd="0" presId="urn:microsoft.com/office/officeart/2008/layout/HalfCircleOrganizationChart"/>
    <dgm:cxn modelId="{0ABFAA73-AF41-DF4E-B56B-7188E527FFB2}" type="presParOf" srcId="{9F6DA7CE-7E47-284D-85E2-D9C01BA62C6C}" destId="{E30972CD-A9D3-1B4F-AFCB-7A7A1A76D555}" srcOrd="0" destOrd="0" presId="urn:microsoft.com/office/officeart/2008/layout/HalfCircleOrganizationChart"/>
    <dgm:cxn modelId="{F87CA4B4-2900-2548-935D-9D599E210E71}" type="presParOf" srcId="{9F6DA7CE-7E47-284D-85E2-D9C01BA62C6C}" destId="{D50F7E94-C832-2042-94E1-4287DB3879E0}" srcOrd="1" destOrd="0" presId="urn:microsoft.com/office/officeart/2008/layout/HalfCircleOrganizationChart"/>
    <dgm:cxn modelId="{867E7BFA-FCFB-7141-892E-39FA61A9AD60}" type="presParOf" srcId="{9F6DA7CE-7E47-284D-85E2-D9C01BA62C6C}" destId="{3813107F-A2B1-6E4C-8221-7F16AEA67377}" srcOrd="2" destOrd="0" presId="urn:microsoft.com/office/officeart/2008/layout/HalfCircleOrganizationChart"/>
    <dgm:cxn modelId="{43137785-D298-694F-BB81-1E1D0DD4E0B4}" type="presParOf" srcId="{9F6DA7CE-7E47-284D-85E2-D9C01BA62C6C}" destId="{2831446F-7B69-FA45-811B-07FEAD1CD8C3}" srcOrd="3" destOrd="0" presId="urn:microsoft.com/office/officeart/2008/layout/HalfCircleOrganizationChart"/>
    <dgm:cxn modelId="{912F5A05-C37A-A74D-8424-E9F3178006A0}" type="presParOf" srcId="{9452AF2B-EE4A-6F44-8235-35ECAF903148}" destId="{BF34E1D9-A05C-1945-958E-D32C7F40D9EF}" srcOrd="1" destOrd="0" presId="urn:microsoft.com/office/officeart/2008/layout/HalfCircleOrganizationChart"/>
    <dgm:cxn modelId="{D3E0B98E-E141-6943-A787-0C12E1EA94E3}" type="presParOf" srcId="{9452AF2B-EE4A-6F44-8235-35ECAF903148}" destId="{240CD565-355E-104C-97EE-1EB53165265C}" srcOrd="2" destOrd="0" presId="urn:microsoft.com/office/officeart/2008/layout/HalfCircleOrganizationChart"/>
    <dgm:cxn modelId="{AF4F351F-7CFF-6448-8A7E-7ED4CBA75193}" type="presParOf" srcId="{6AB87869-76B0-C048-96A9-BAA6749E7D11}" destId="{9CD375FB-34F0-3D49-997D-A9A6DFCB4D79}" srcOrd="2" destOrd="0" presId="urn:microsoft.com/office/officeart/2008/layout/HalfCircleOrganizationChart"/>
    <dgm:cxn modelId="{E51A3747-C562-A04C-B4E2-B0B29C9AB014}" type="presParOf" srcId="{3B273094-6D87-B646-A487-00800AA8B6D2}" destId="{81F9239A-4AFF-1F4B-8E34-E74A78F2B676}" srcOrd="2" destOrd="0" presId="urn:microsoft.com/office/officeart/2008/layout/HalfCircleOrganizationChart"/>
    <dgm:cxn modelId="{3AFCB990-FE37-014E-9590-3E6B62650DC9}" type="presParOf" srcId="{404A0898-3CEE-004F-ADFE-087FAC34CEFD}" destId="{5921B633-C0EF-5B4F-9D07-31E6CB83EB49}" srcOrd="8" destOrd="0" presId="urn:microsoft.com/office/officeart/2008/layout/HalfCircleOrganizationChart"/>
    <dgm:cxn modelId="{2B683297-44E7-FB41-A7FF-249DF7AC10A4}" type="presParOf" srcId="{404A0898-3CEE-004F-ADFE-087FAC34CEFD}" destId="{5841FBC4-ECBC-CC4D-9CB4-218CF008F310}" srcOrd="9" destOrd="0" presId="urn:microsoft.com/office/officeart/2008/layout/HalfCircleOrganizationChart"/>
    <dgm:cxn modelId="{B4614586-DE07-D545-867A-49DC7006BDFD}" type="presParOf" srcId="{5841FBC4-ECBC-CC4D-9CB4-218CF008F310}" destId="{F749D720-7356-3749-BEED-F1550808D5B6}" srcOrd="0" destOrd="0" presId="urn:microsoft.com/office/officeart/2008/layout/HalfCircleOrganizationChart"/>
    <dgm:cxn modelId="{331ADCFA-978C-1140-AE62-2ADC8EC8CC64}" type="presParOf" srcId="{F749D720-7356-3749-BEED-F1550808D5B6}" destId="{FAAE55F0-8E9C-ED4B-829C-A06C2EC3C49F}" srcOrd="0" destOrd="0" presId="urn:microsoft.com/office/officeart/2008/layout/HalfCircleOrganizationChart"/>
    <dgm:cxn modelId="{97DCA62B-1161-B94E-8FDD-108FA42F6B72}" type="presParOf" srcId="{F749D720-7356-3749-BEED-F1550808D5B6}" destId="{2D5ED6E0-0A61-6F48-8D8F-199309ECB212}" srcOrd="1" destOrd="0" presId="urn:microsoft.com/office/officeart/2008/layout/HalfCircleOrganizationChart"/>
    <dgm:cxn modelId="{E31A3C93-8D5D-2543-AF1F-6FA0BC9CF057}" type="presParOf" srcId="{F749D720-7356-3749-BEED-F1550808D5B6}" destId="{6D2F9D72-CFD0-7244-904F-F3AE83426201}" srcOrd="2" destOrd="0" presId="urn:microsoft.com/office/officeart/2008/layout/HalfCircleOrganizationChart"/>
    <dgm:cxn modelId="{DD4BFD64-554B-5143-B8BF-C13A21D6C6ED}" type="presParOf" srcId="{F749D720-7356-3749-BEED-F1550808D5B6}" destId="{6205C2DB-E800-3742-9038-AA9D78E24935}" srcOrd="3" destOrd="0" presId="urn:microsoft.com/office/officeart/2008/layout/HalfCircleOrganizationChart"/>
    <dgm:cxn modelId="{4094F1B1-591D-6A4A-863A-C8F70DF9AA02}" type="presParOf" srcId="{5841FBC4-ECBC-CC4D-9CB4-218CF008F310}" destId="{5AB77FB1-A942-7340-B805-7A286CC2070B}" srcOrd="1" destOrd="0" presId="urn:microsoft.com/office/officeart/2008/layout/HalfCircleOrganizationChart"/>
    <dgm:cxn modelId="{4334014D-4D1B-0347-8D6A-3AF32E34D919}" type="presParOf" srcId="{5AB77FB1-A942-7340-B805-7A286CC2070B}" destId="{261596A7-7B50-2343-9450-3FA1346EA2DF}" srcOrd="0" destOrd="0" presId="urn:microsoft.com/office/officeart/2008/layout/HalfCircleOrganizationChart"/>
    <dgm:cxn modelId="{0B6A5417-1FD9-104C-B788-60FF04DADBD3}" type="presParOf" srcId="{5AB77FB1-A942-7340-B805-7A286CC2070B}" destId="{742C28FF-CC9E-7A48-9E58-18D49ABAFC49}" srcOrd="1" destOrd="0" presId="urn:microsoft.com/office/officeart/2008/layout/HalfCircleOrganizationChart"/>
    <dgm:cxn modelId="{35305056-A6B6-B743-93A6-51F14817374A}" type="presParOf" srcId="{742C28FF-CC9E-7A48-9E58-18D49ABAFC49}" destId="{290E2511-743F-3844-A666-79B784371A40}" srcOrd="0" destOrd="0" presId="urn:microsoft.com/office/officeart/2008/layout/HalfCircleOrganizationChart"/>
    <dgm:cxn modelId="{E2797A9D-1EFD-5E43-AE03-944B6275A49B}" type="presParOf" srcId="{290E2511-743F-3844-A666-79B784371A40}" destId="{5D1788BF-4EAA-3B4C-94C8-B316353A1804}" srcOrd="0" destOrd="0" presId="urn:microsoft.com/office/officeart/2008/layout/HalfCircleOrganizationChart"/>
    <dgm:cxn modelId="{BDAC1779-9127-0444-B096-E80AFE72F75E}" type="presParOf" srcId="{290E2511-743F-3844-A666-79B784371A40}" destId="{1CF70257-C54F-1B4C-A669-3217ECDEFB41}" srcOrd="1" destOrd="0" presId="urn:microsoft.com/office/officeart/2008/layout/HalfCircleOrganizationChart"/>
    <dgm:cxn modelId="{A7E1CCE0-5E0B-2242-B96B-96FD46311B45}" type="presParOf" srcId="{290E2511-743F-3844-A666-79B784371A40}" destId="{2E97E0C1-9865-EB40-A43D-95EFEAC27483}" srcOrd="2" destOrd="0" presId="urn:microsoft.com/office/officeart/2008/layout/HalfCircleOrganizationChart"/>
    <dgm:cxn modelId="{B0ADEAB6-9B70-8648-8689-8BBF355D55A4}" type="presParOf" srcId="{290E2511-743F-3844-A666-79B784371A40}" destId="{F3359405-4D82-5647-993A-C9EA3ED5D51D}" srcOrd="3" destOrd="0" presId="urn:microsoft.com/office/officeart/2008/layout/HalfCircleOrganizationChart"/>
    <dgm:cxn modelId="{EEA36FE3-8607-0647-ABE6-2BC3EEFB8391}" type="presParOf" srcId="{742C28FF-CC9E-7A48-9E58-18D49ABAFC49}" destId="{CB6DD586-1FF4-A646-8A56-27F7BDCC5FC1}" srcOrd="1" destOrd="0" presId="urn:microsoft.com/office/officeart/2008/layout/HalfCircleOrganizationChart"/>
    <dgm:cxn modelId="{8C98E920-43EE-1944-9723-707054741F76}" type="presParOf" srcId="{742C28FF-CC9E-7A48-9E58-18D49ABAFC49}" destId="{72D386F7-9687-F04D-85E3-0F9DCE65C9C8}" srcOrd="2" destOrd="0" presId="urn:microsoft.com/office/officeart/2008/layout/HalfCircleOrganizationChart"/>
    <dgm:cxn modelId="{D288201B-D6E8-6F41-89CA-5007B195D140}" type="presParOf" srcId="{5AB77FB1-A942-7340-B805-7A286CC2070B}" destId="{2E3C4A3C-E2A3-A943-B3D4-523BCE17DD74}" srcOrd="2" destOrd="0" presId="urn:microsoft.com/office/officeart/2008/layout/HalfCircleOrganizationChart"/>
    <dgm:cxn modelId="{1131CBCE-E5C7-094B-8BFB-E128AA51005A}" type="presParOf" srcId="{5AB77FB1-A942-7340-B805-7A286CC2070B}" destId="{D21D3FF7-2824-3848-BE3E-8DBCEC1756D3}" srcOrd="3" destOrd="0" presId="urn:microsoft.com/office/officeart/2008/layout/HalfCircleOrganizationChart"/>
    <dgm:cxn modelId="{7DEC5B53-EA15-2D4F-BBBE-F87724B0D45B}" type="presParOf" srcId="{D21D3FF7-2824-3848-BE3E-8DBCEC1756D3}" destId="{73AC65B6-DA8F-E848-BC79-D69594BE2174}" srcOrd="0" destOrd="0" presId="urn:microsoft.com/office/officeart/2008/layout/HalfCircleOrganizationChart"/>
    <dgm:cxn modelId="{34C7FBAF-6EE4-F84D-BAA9-48864CF9AF43}" type="presParOf" srcId="{73AC65B6-DA8F-E848-BC79-D69594BE2174}" destId="{7583DA13-EBD7-2D4B-9AD9-C1B05B2CAFB3}" srcOrd="0" destOrd="0" presId="urn:microsoft.com/office/officeart/2008/layout/HalfCircleOrganizationChart"/>
    <dgm:cxn modelId="{5100A0B2-D469-F142-B9F2-6D752C64C9C4}" type="presParOf" srcId="{73AC65B6-DA8F-E848-BC79-D69594BE2174}" destId="{1CAA577A-0D83-F749-9516-2CC59D7762CF}" srcOrd="1" destOrd="0" presId="urn:microsoft.com/office/officeart/2008/layout/HalfCircleOrganizationChart"/>
    <dgm:cxn modelId="{64CD6697-BF08-7E4F-8F72-C990BD9B3CA7}" type="presParOf" srcId="{73AC65B6-DA8F-E848-BC79-D69594BE2174}" destId="{443ABA5A-9AC6-9D4B-8A3B-8D9FB1CAF2FE}" srcOrd="2" destOrd="0" presId="urn:microsoft.com/office/officeart/2008/layout/HalfCircleOrganizationChart"/>
    <dgm:cxn modelId="{EF5FC8D4-540A-2B49-B387-B2F0079F50A3}" type="presParOf" srcId="{73AC65B6-DA8F-E848-BC79-D69594BE2174}" destId="{DC35C1D7-79BC-6440-87B4-FB474CC43859}" srcOrd="3" destOrd="0" presId="urn:microsoft.com/office/officeart/2008/layout/HalfCircleOrganizationChart"/>
    <dgm:cxn modelId="{41CD2036-AD57-6647-B804-8F9F26A61B50}" type="presParOf" srcId="{D21D3FF7-2824-3848-BE3E-8DBCEC1756D3}" destId="{34D7EE97-DCFB-3F44-A2B7-55CE8363BF96}" srcOrd="1" destOrd="0" presId="urn:microsoft.com/office/officeart/2008/layout/HalfCircleOrganizationChart"/>
    <dgm:cxn modelId="{560F14C8-9CD3-A547-9178-6A480FB3AF1C}" type="presParOf" srcId="{D21D3FF7-2824-3848-BE3E-8DBCEC1756D3}" destId="{99EB38E6-6224-314E-BF59-B573AF772DC2}" srcOrd="2" destOrd="0" presId="urn:microsoft.com/office/officeart/2008/layout/HalfCircleOrganizationChart"/>
    <dgm:cxn modelId="{0ADEC283-DA63-BE4D-A3ED-EEF7A39DAD85}" type="presParOf" srcId="{5AB77FB1-A942-7340-B805-7A286CC2070B}" destId="{CA24F83F-E52A-B241-A221-8A732EEE6201}" srcOrd="4" destOrd="0" presId="urn:microsoft.com/office/officeart/2008/layout/HalfCircleOrganizationChart"/>
    <dgm:cxn modelId="{F6909C39-4E56-2446-B49D-660E1150708A}" type="presParOf" srcId="{5AB77FB1-A942-7340-B805-7A286CC2070B}" destId="{F785D8C9-2300-904C-A054-2F4A748C9413}" srcOrd="5" destOrd="0" presId="urn:microsoft.com/office/officeart/2008/layout/HalfCircleOrganizationChart"/>
    <dgm:cxn modelId="{F66C9700-AE5C-5F42-913E-8FEE1F5FBB77}" type="presParOf" srcId="{F785D8C9-2300-904C-A054-2F4A748C9413}" destId="{13CA2FF2-5955-3E4C-898F-CB0A60E3D429}" srcOrd="0" destOrd="0" presId="urn:microsoft.com/office/officeart/2008/layout/HalfCircleOrganizationChart"/>
    <dgm:cxn modelId="{1521AABB-D523-0C46-98D3-38D1E7ABBD29}" type="presParOf" srcId="{13CA2FF2-5955-3E4C-898F-CB0A60E3D429}" destId="{2B988138-07DB-AC44-84A4-B7D2D4EC26EB}" srcOrd="0" destOrd="0" presId="urn:microsoft.com/office/officeart/2008/layout/HalfCircleOrganizationChart"/>
    <dgm:cxn modelId="{17B690EA-45B5-A944-88FA-0750147A269F}" type="presParOf" srcId="{13CA2FF2-5955-3E4C-898F-CB0A60E3D429}" destId="{4014B68C-2669-3040-BF62-D7B917C56950}" srcOrd="1" destOrd="0" presId="urn:microsoft.com/office/officeart/2008/layout/HalfCircleOrganizationChart"/>
    <dgm:cxn modelId="{E91D7CA0-1D94-E04A-A3F3-3F9735610106}" type="presParOf" srcId="{13CA2FF2-5955-3E4C-898F-CB0A60E3D429}" destId="{88542437-3A5B-5D44-A3B8-2543AD531EB7}" srcOrd="2" destOrd="0" presId="urn:microsoft.com/office/officeart/2008/layout/HalfCircleOrganizationChart"/>
    <dgm:cxn modelId="{92B002F0-26DD-E54F-84D4-CF7EDDC9DE84}" type="presParOf" srcId="{13CA2FF2-5955-3E4C-898F-CB0A60E3D429}" destId="{ED82C2CE-CBFB-5A4C-9FFC-41A7DBE90AC1}" srcOrd="3" destOrd="0" presId="urn:microsoft.com/office/officeart/2008/layout/HalfCircleOrganizationChart"/>
    <dgm:cxn modelId="{A8328C3A-F2EC-F74E-B717-5A346270C3D5}" type="presParOf" srcId="{F785D8C9-2300-904C-A054-2F4A748C9413}" destId="{AE0F7B9D-C6D9-DB41-B111-F62F07578971}" srcOrd="1" destOrd="0" presId="urn:microsoft.com/office/officeart/2008/layout/HalfCircleOrganizationChart"/>
    <dgm:cxn modelId="{C51F1E74-6798-BA42-8ED8-C61558C3C7C3}" type="presParOf" srcId="{F785D8C9-2300-904C-A054-2F4A748C9413}" destId="{9231A6AE-FEFE-7B46-90C2-564B202BDBF1}" srcOrd="2" destOrd="0" presId="urn:microsoft.com/office/officeart/2008/layout/HalfCircleOrganizationChart"/>
    <dgm:cxn modelId="{8D13598E-F402-1449-96B8-C0E429AFBC2B}" type="presParOf" srcId="{5AB77FB1-A942-7340-B805-7A286CC2070B}" destId="{F2EBF112-5EF0-1949-9E37-9F7993ED772F}" srcOrd="6" destOrd="0" presId="urn:microsoft.com/office/officeart/2008/layout/HalfCircleOrganizationChart"/>
    <dgm:cxn modelId="{3D3ADAF9-3A25-A547-9103-520160305B61}" type="presParOf" srcId="{5AB77FB1-A942-7340-B805-7A286CC2070B}" destId="{6DCE9970-2C78-3B44-A287-7D9546F9162F}" srcOrd="7" destOrd="0" presId="urn:microsoft.com/office/officeart/2008/layout/HalfCircleOrganizationChart"/>
    <dgm:cxn modelId="{FB6F3909-4C91-004A-93F3-59DC2B15E3B0}" type="presParOf" srcId="{6DCE9970-2C78-3B44-A287-7D9546F9162F}" destId="{3BB40CA5-460A-DC47-9949-B16A74673F42}" srcOrd="0" destOrd="0" presId="urn:microsoft.com/office/officeart/2008/layout/HalfCircleOrganizationChart"/>
    <dgm:cxn modelId="{05E53E04-CB59-6F41-BB63-CE0527F16F21}" type="presParOf" srcId="{3BB40CA5-460A-DC47-9949-B16A74673F42}" destId="{73F30848-B247-4A49-9541-65FDF96EB86E}" srcOrd="0" destOrd="0" presId="urn:microsoft.com/office/officeart/2008/layout/HalfCircleOrganizationChart"/>
    <dgm:cxn modelId="{00AB7CA4-008C-DE40-8AF8-1B7344AFE82F}" type="presParOf" srcId="{3BB40CA5-460A-DC47-9949-B16A74673F42}" destId="{D9B93F71-6460-2F48-B63F-7E2192B1FD26}" srcOrd="1" destOrd="0" presId="urn:microsoft.com/office/officeart/2008/layout/HalfCircleOrganizationChart"/>
    <dgm:cxn modelId="{74BDB2ED-BB67-8049-BBAF-6A495FF3DDF7}" type="presParOf" srcId="{3BB40CA5-460A-DC47-9949-B16A74673F42}" destId="{8A829856-708B-E342-BB12-18AF938E536A}" srcOrd="2" destOrd="0" presId="urn:microsoft.com/office/officeart/2008/layout/HalfCircleOrganizationChart"/>
    <dgm:cxn modelId="{2EB0DC9A-88D7-CC48-B559-70A813C14122}" type="presParOf" srcId="{3BB40CA5-460A-DC47-9949-B16A74673F42}" destId="{9A0CE420-B1B7-DE4F-BF33-17BC36C6AE7C}" srcOrd="3" destOrd="0" presId="urn:microsoft.com/office/officeart/2008/layout/HalfCircleOrganizationChart"/>
    <dgm:cxn modelId="{E6592A88-AF1B-F440-BD92-67E4D13FCC9B}" type="presParOf" srcId="{6DCE9970-2C78-3B44-A287-7D9546F9162F}" destId="{162C74BC-884B-2842-823C-E646CA3039A3}" srcOrd="1" destOrd="0" presId="urn:microsoft.com/office/officeart/2008/layout/HalfCircleOrganizationChart"/>
    <dgm:cxn modelId="{BEF3E118-BDCD-9D45-9321-ECE02D96DDA8}" type="presParOf" srcId="{6DCE9970-2C78-3B44-A287-7D9546F9162F}" destId="{60D8F627-4328-EB43-B76D-C1534754C367}" srcOrd="2" destOrd="0" presId="urn:microsoft.com/office/officeart/2008/layout/HalfCircleOrganizationChart"/>
    <dgm:cxn modelId="{B3263F53-D8D4-FA44-862A-46B6A71CFFFA}" type="presParOf" srcId="{5AB77FB1-A942-7340-B805-7A286CC2070B}" destId="{656E10CC-80E1-B34C-8A23-185BD7683D24}" srcOrd="8" destOrd="0" presId="urn:microsoft.com/office/officeart/2008/layout/HalfCircleOrganizationChart"/>
    <dgm:cxn modelId="{42607770-3643-F949-9665-B0234BAF8C10}" type="presParOf" srcId="{5AB77FB1-A942-7340-B805-7A286CC2070B}" destId="{F5A704E8-AEA2-BE43-9BA3-1E0033CC9C4A}" srcOrd="9" destOrd="0" presId="urn:microsoft.com/office/officeart/2008/layout/HalfCircleOrganizationChart"/>
    <dgm:cxn modelId="{97735C08-EA08-C842-9C5E-21760AEB592B}" type="presParOf" srcId="{F5A704E8-AEA2-BE43-9BA3-1E0033CC9C4A}" destId="{4EDD0066-54AD-6E4D-9D5E-52B3F9C086C8}" srcOrd="0" destOrd="0" presId="urn:microsoft.com/office/officeart/2008/layout/HalfCircleOrganizationChart"/>
    <dgm:cxn modelId="{47A1B8E9-B5A7-4543-826D-5637A2EDC143}" type="presParOf" srcId="{4EDD0066-54AD-6E4D-9D5E-52B3F9C086C8}" destId="{25DF1C5F-F7FE-BE4D-95C6-E49F33DC2BA5}" srcOrd="0" destOrd="0" presId="urn:microsoft.com/office/officeart/2008/layout/HalfCircleOrganizationChart"/>
    <dgm:cxn modelId="{3C261589-A9E8-1A49-9EF6-FBA8DC902CB9}" type="presParOf" srcId="{4EDD0066-54AD-6E4D-9D5E-52B3F9C086C8}" destId="{ABEADC29-EE6D-C949-8870-2A617DC48837}" srcOrd="1" destOrd="0" presId="urn:microsoft.com/office/officeart/2008/layout/HalfCircleOrganizationChart"/>
    <dgm:cxn modelId="{A474D07C-1737-8146-9606-444BFDA453AF}" type="presParOf" srcId="{4EDD0066-54AD-6E4D-9D5E-52B3F9C086C8}" destId="{DE894B9A-AC2F-8549-B200-62E1B61E9282}" srcOrd="2" destOrd="0" presId="urn:microsoft.com/office/officeart/2008/layout/HalfCircleOrganizationChart"/>
    <dgm:cxn modelId="{74D4FF84-33D0-5348-BF1F-2479C0549AE8}" type="presParOf" srcId="{4EDD0066-54AD-6E4D-9D5E-52B3F9C086C8}" destId="{A4F3DCBF-4BF6-6444-840E-D1089EACB4A5}" srcOrd="3" destOrd="0" presId="urn:microsoft.com/office/officeart/2008/layout/HalfCircleOrganizationChart"/>
    <dgm:cxn modelId="{0B0E19CF-83BD-AB4A-9104-37A07AC05D70}" type="presParOf" srcId="{F5A704E8-AEA2-BE43-9BA3-1E0033CC9C4A}" destId="{C769D6F7-F764-D24B-8A77-B73458BC4EE2}" srcOrd="1" destOrd="0" presId="urn:microsoft.com/office/officeart/2008/layout/HalfCircleOrganizationChart"/>
    <dgm:cxn modelId="{7A4E1D78-A9B6-2C44-BB6D-B53E636F692D}" type="presParOf" srcId="{F5A704E8-AEA2-BE43-9BA3-1E0033CC9C4A}" destId="{52E2E642-4F4E-514F-8677-3B928A02E726}" srcOrd="2" destOrd="0" presId="urn:microsoft.com/office/officeart/2008/layout/HalfCircleOrganizationChart"/>
    <dgm:cxn modelId="{8EB0221A-608F-5C4C-8457-A0D7886AEA45}" type="presParOf" srcId="{5841FBC4-ECBC-CC4D-9CB4-218CF008F310}" destId="{334DA672-2CA9-2B42-B061-0930971699DC}" srcOrd="2" destOrd="0" presId="urn:microsoft.com/office/officeart/2008/layout/HalfCircleOrganizationChart"/>
    <dgm:cxn modelId="{3C03749D-4CD4-2643-97BC-300957D41B88}" type="presParOf" srcId="{404A0898-3CEE-004F-ADFE-087FAC34CEFD}" destId="{4A91FD02-756C-CF49-BC49-17E9C12CF6B1}" srcOrd="10" destOrd="0" presId="urn:microsoft.com/office/officeart/2008/layout/HalfCircleOrganizationChart"/>
    <dgm:cxn modelId="{D19D39F4-4564-8646-8EAC-79999B7B71F2}" type="presParOf" srcId="{404A0898-3CEE-004F-ADFE-087FAC34CEFD}" destId="{A0EBFF51-CEF7-B840-9534-6335716E0D55}" srcOrd="11" destOrd="0" presId="urn:microsoft.com/office/officeart/2008/layout/HalfCircleOrganizationChart"/>
    <dgm:cxn modelId="{0506A6E8-A50E-7941-ABFB-14E034CEE7A8}" type="presParOf" srcId="{A0EBFF51-CEF7-B840-9534-6335716E0D55}" destId="{A5D8A428-C9A4-3749-89E1-4D4D829CB1A8}" srcOrd="0" destOrd="0" presId="urn:microsoft.com/office/officeart/2008/layout/HalfCircleOrganizationChart"/>
    <dgm:cxn modelId="{66D2C0F5-38F6-5741-AE3E-C2A087F421D6}" type="presParOf" srcId="{A5D8A428-C9A4-3749-89E1-4D4D829CB1A8}" destId="{801C20CD-D97F-F44E-A3CE-5A3058DE66D3}" srcOrd="0" destOrd="0" presId="urn:microsoft.com/office/officeart/2008/layout/HalfCircleOrganizationChart"/>
    <dgm:cxn modelId="{F78E4B01-F193-FC44-9B7F-25B09D5213DD}" type="presParOf" srcId="{A5D8A428-C9A4-3749-89E1-4D4D829CB1A8}" destId="{1AD6DF71-589D-AC4F-AEC9-3B636CF6F5E9}" srcOrd="1" destOrd="0" presId="urn:microsoft.com/office/officeart/2008/layout/HalfCircleOrganizationChart"/>
    <dgm:cxn modelId="{1B180DF2-1BD4-2241-BA6D-B8C3CC9A3D5C}" type="presParOf" srcId="{A5D8A428-C9A4-3749-89E1-4D4D829CB1A8}" destId="{D7EAE233-03B3-DB47-BBC6-B3C46D94FA52}" srcOrd="2" destOrd="0" presId="urn:microsoft.com/office/officeart/2008/layout/HalfCircleOrganizationChart"/>
    <dgm:cxn modelId="{8D67E4E6-CF72-1B40-AFA9-6236A9F97394}" type="presParOf" srcId="{A5D8A428-C9A4-3749-89E1-4D4D829CB1A8}" destId="{99B9C4CA-6EF2-1649-8060-E64F1B27A5EF}" srcOrd="3" destOrd="0" presId="urn:microsoft.com/office/officeart/2008/layout/HalfCircleOrganizationChart"/>
    <dgm:cxn modelId="{E73279F0-3BE2-2F4C-A5E0-36E9EDBACC82}" type="presParOf" srcId="{A0EBFF51-CEF7-B840-9534-6335716E0D55}" destId="{50D485CF-5546-5E4A-B7A9-5180F8F90B8C}" srcOrd="1" destOrd="0" presId="urn:microsoft.com/office/officeart/2008/layout/HalfCircleOrganizationChart"/>
    <dgm:cxn modelId="{5C406894-1E5B-944D-93B0-BF4EC3FBCACA}" type="presParOf" srcId="{50D485CF-5546-5E4A-B7A9-5180F8F90B8C}" destId="{0B36B630-F6F8-D743-BF25-6E4DCA75C0A6}" srcOrd="0" destOrd="0" presId="urn:microsoft.com/office/officeart/2008/layout/HalfCircleOrganizationChart"/>
    <dgm:cxn modelId="{0D4899DD-7625-F247-894F-2561C1A7C379}" type="presParOf" srcId="{50D485CF-5546-5E4A-B7A9-5180F8F90B8C}" destId="{11E5A95A-9A27-A943-A7B8-793281AE348F}" srcOrd="1" destOrd="0" presId="urn:microsoft.com/office/officeart/2008/layout/HalfCircleOrganizationChart"/>
    <dgm:cxn modelId="{EBCA3510-330D-5248-9D89-E3B015FB8D69}" type="presParOf" srcId="{11E5A95A-9A27-A943-A7B8-793281AE348F}" destId="{749974BF-9FAD-2342-8CEF-B5A0A8DA063B}" srcOrd="0" destOrd="0" presId="urn:microsoft.com/office/officeart/2008/layout/HalfCircleOrganizationChart"/>
    <dgm:cxn modelId="{14621A0B-4D6A-E945-A7DE-DE7EB3CC8E96}" type="presParOf" srcId="{749974BF-9FAD-2342-8CEF-B5A0A8DA063B}" destId="{81508E7E-B00C-7D47-8CF3-52893639559E}" srcOrd="0" destOrd="0" presId="urn:microsoft.com/office/officeart/2008/layout/HalfCircleOrganizationChart"/>
    <dgm:cxn modelId="{DE69C098-0426-1141-9BE8-E49AEEA5E14D}" type="presParOf" srcId="{749974BF-9FAD-2342-8CEF-B5A0A8DA063B}" destId="{068861C1-8731-024A-9566-241E265FA823}" srcOrd="1" destOrd="0" presId="urn:microsoft.com/office/officeart/2008/layout/HalfCircleOrganizationChart"/>
    <dgm:cxn modelId="{3DC22044-ED68-E74E-972A-6E39196841D1}" type="presParOf" srcId="{749974BF-9FAD-2342-8CEF-B5A0A8DA063B}" destId="{548BABFA-7F09-D240-936E-DB10AE5F8D4F}" srcOrd="2" destOrd="0" presId="urn:microsoft.com/office/officeart/2008/layout/HalfCircleOrganizationChart"/>
    <dgm:cxn modelId="{E2E202E9-0CC8-0B40-AB8C-69F269036B7D}" type="presParOf" srcId="{749974BF-9FAD-2342-8CEF-B5A0A8DA063B}" destId="{2943A702-B986-C94D-BBAD-7398E2AD5970}" srcOrd="3" destOrd="0" presId="urn:microsoft.com/office/officeart/2008/layout/HalfCircleOrganizationChart"/>
    <dgm:cxn modelId="{B2A47C09-EE6B-3D49-83FF-326844C2269C}" type="presParOf" srcId="{11E5A95A-9A27-A943-A7B8-793281AE348F}" destId="{3B0ACC78-0A9C-D54C-822E-A3CC429C3617}" srcOrd="1" destOrd="0" presId="urn:microsoft.com/office/officeart/2008/layout/HalfCircleOrganizationChart"/>
    <dgm:cxn modelId="{B55E8827-09A4-CB47-825A-EFCE8F1C0EB4}" type="presParOf" srcId="{11E5A95A-9A27-A943-A7B8-793281AE348F}" destId="{7D1D9292-38A6-9444-BEA7-81F3ECE3A3DE}" srcOrd="2" destOrd="0" presId="urn:microsoft.com/office/officeart/2008/layout/HalfCircleOrganizationChart"/>
    <dgm:cxn modelId="{373AC5E9-DCEF-764D-AB27-B3F05A1D208A}" type="presParOf" srcId="{50D485CF-5546-5E4A-B7A9-5180F8F90B8C}" destId="{E6B142AD-D1F3-564A-B6BD-2D4AB91296F6}" srcOrd="2" destOrd="0" presId="urn:microsoft.com/office/officeart/2008/layout/HalfCircleOrganizationChart"/>
    <dgm:cxn modelId="{8FC5D770-7014-AA4F-BEF8-589FB3563B7E}" type="presParOf" srcId="{50D485CF-5546-5E4A-B7A9-5180F8F90B8C}" destId="{DE3C2489-D481-864E-A165-DD052A8C3EF1}" srcOrd="3" destOrd="0" presId="urn:microsoft.com/office/officeart/2008/layout/HalfCircleOrganizationChart"/>
    <dgm:cxn modelId="{45BFC8FF-7ECD-AA48-AF4E-19030F7533F3}" type="presParOf" srcId="{DE3C2489-D481-864E-A165-DD052A8C3EF1}" destId="{B4CB1D35-EC28-1048-9C97-5854CC0B45A0}" srcOrd="0" destOrd="0" presId="urn:microsoft.com/office/officeart/2008/layout/HalfCircleOrganizationChart"/>
    <dgm:cxn modelId="{8260F70E-2195-8245-BBF8-617D2852FB77}" type="presParOf" srcId="{B4CB1D35-EC28-1048-9C97-5854CC0B45A0}" destId="{10712B5E-7078-DB44-AD58-A7770BAFF459}" srcOrd="0" destOrd="0" presId="urn:microsoft.com/office/officeart/2008/layout/HalfCircleOrganizationChart"/>
    <dgm:cxn modelId="{EE1B33EF-75E5-3A4A-979D-BE87448B23E4}" type="presParOf" srcId="{B4CB1D35-EC28-1048-9C97-5854CC0B45A0}" destId="{90C988ED-6F15-F94D-8B00-528D413671C1}" srcOrd="1" destOrd="0" presId="urn:microsoft.com/office/officeart/2008/layout/HalfCircleOrganizationChart"/>
    <dgm:cxn modelId="{A34D3D3B-4248-E24B-9F58-9751B16975C4}" type="presParOf" srcId="{B4CB1D35-EC28-1048-9C97-5854CC0B45A0}" destId="{3E671C33-E3CE-F942-B162-0E10779663E9}" srcOrd="2" destOrd="0" presId="urn:microsoft.com/office/officeart/2008/layout/HalfCircleOrganizationChart"/>
    <dgm:cxn modelId="{2BF019DC-BEC7-D641-B915-C05B61FA76C3}" type="presParOf" srcId="{B4CB1D35-EC28-1048-9C97-5854CC0B45A0}" destId="{EA865BE7-5005-F047-93EB-82F6C068878F}" srcOrd="3" destOrd="0" presId="urn:microsoft.com/office/officeart/2008/layout/HalfCircleOrganizationChart"/>
    <dgm:cxn modelId="{D3502903-DC90-7F43-9158-D297A7134777}" type="presParOf" srcId="{DE3C2489-D481-864E-A165-DD052A8C3EF1}" destId="{CB782321-DF26-5240-8203-34BE742150EF}" srcOrd="1" destOrd="0" presId="urn:microsoft.com/office/officeart/2008/layout/HalfCircleOrganizationChart"/>
    <dgm:cxn modelId="{4B12C52A-6A4A-3941-8980-21AD72912041}" type="presParOf" srcId="{DE3C2489-D481-864E-A165-DD052A8C3EF1}" destId="{22D2E5E4-320C-7449-90C5-2B31B4564FE5}" srcOrd="2" destOrd="0" presId="urn:microsoft.com/office/officeart/2008/layout/HalfCircleOrganizationChart"/>
    <dgm:cxn modelId="{9DEDF0A6-2B61-4443-A5B4-EDC6F0DEC57B}" type="presParOf" srcId="{A0EBFF51-CEF7-B840-9534-6335716E0D55}" destId="{3CD69D67-DF73-5A4D-801F-3DB12D232151}" srcOrd="2" destOrd="0" presId="urn:microsoft.com/office/officeart/2008/layout/HalfCircleOrganizationChart"/>
    <dgm:cxn modelId="{E6FC54B4-8BE7-A84E-9B2C-34AD4DB4E265}" type="presParOf" srcId="{9370AEA2-11B4-9B4F-B9BA-DA6B5F21462B}" destId="{26141F8D-7400-C64D-B662-C630D579366B}" srcOrd="2" destOrd="0" presId="urn:microsoft.com/office/officeart/2008/layout/HalfCircleOrganizationChart"/>
    <dgm:cxn modelId="{3DDA76D6-54AA-C642-9FF9-5427FD1BE9AE}" type="presParOf" srcId="{E3CEBED6-49A2-FA4A-AD48-76F6A40330DC}" destId="{DFE96D24-C11E-4341-A60D-033048D8DE5E}" srcOrd="2" destOrd="0" presId="urn:microsoft.com/office/officeart/2008/layout/HalfCircleOrganizationChart"/>
    <dgm:cxn modelId="{2BAC12E7-9A9A-6C4B-85D8-BAA6405D962A}" type="presParOf" srcId="{E3CEBED6-49A2-FA4A-AD48-76F6A40330DC}" destId="{3B813709-C561-8641-B98D-FF0E43DE00D9}" srcOrd="3" destOrd="0" presId="urn:microsoft.com/office/officeart/2008/layout/HalfCircleOrganizationChart"/>
    <dgm:cxn modelId="{9DDBFBC2-9C70-6C4E-83FF-74E234A00E90}" type="presParOf" srcId="{3B813709-C561-8641-B98D-FF0E43DE00D9}" destId="{21D2E8B2-31A0-AB44-A8DF-4EE708235E81}" srcOrd="0" destOrd="0" presId="urn:microsoft.com/office/officeart/2008/layout/HalfCircleOrganizationChart"/>
    <dgm:cxn modelId="{155BE5C6-1408-8449-A7F8-290ECB83AE41}" type="presParOf" srcId="{21D2E8B2-31A0-AB44-A8DF-4EE708235E81}" destId="{7BC16F8F-FC12-FF43-846E-6B16E9C0901D}" srcOrd="0" destOrd="0" presId="urn:microsoft.com/office/officeart/2008/layout/HalfCircleOrganizationChart"/>
    <dgm:cxn modelId="{A7FAA971-E07B-0C46-9DD6-1A5F6867B5CC}" type="presParOf" srcId="{21D2E8B2-31A0-AB44-A8DF-4EE708235E81}" destId="{A48CC23F-EC3E-DE4E-9D13-40F8CD323FE3}" srcOrd="1" destOrd="0" presId="urn:microsoft.com/office/officeart/2008/layout/HalfCircleOrganizationChart"/>
    <dgm:cxn modelId="{F4A1F4EF-339B-1540-8CB8-3AC59DA2B2A3}" type="presParOf" srcId="{21D2E8B2-31A0-AB44-A8DF-4EE708235E81}" destId="{BEC98698-FAAD-0C49-B1E4-A7A21286972B}" srcOrd="2" destOrd="0" presId="urn:microsoft.com/office/officeart/2008/layout/HalfCircleOrganizationChart"/>
    <dgm:cxn modelId="{9217A930-A433-6B45-A81E-66A0B3EFE0E1}" type="presParOf" srcId="{21D2E8B2-31A0-AB44-A8DF-4EE708235E81}" destId="{47A8EFEE-C818-E842-A3E1-33DFCF4CE251}" srcOrd="3" destOrd="0" presId="urn:microsoft.com/office/officeart/2008/layout/HalfCircleOrganizationChart"/>
    <dgm:cxn modelId="{01D04C6E-1701-7340-A274-759E18B23EDA}" type="presParOf" srcId="{3B813709-C561-8641-B98D-FF0E43DE00D9}" destId="{EA3AA3E4-657C-3142-92FA-631D5F104274}" srcOrd="1" destOrd="0" presId="urn:microsoft.com/office/officeart/2008/layout/HalfCircleOrganizationChart"/>
    <dgm:cxn modelId="{654B26CD-EB28-6243-858D-072400AF55CC}" type="presParOf" srcId="{EA3AA3E4-657C-3142-92FA-631D5F104274}" destId="{0689ABBE-33BB-DA43-ADD6-88582D0D1C6A}" srcOrd="0" destOrd="0" presId="urn:microsoft.com/office/officeart/2008/layout/HalfCircleOrganizationChart"/>
    <dgm:cxn modelId="{5F99CC09-4838-464C-BAC4-077BA3A681C9}" type="presParOf" srcId="{EA3AA3E4-657C-3142-92FA-631D5F104274}" destId="{50CB10CC-2BF5-284C-BD60-8EB8138C2462}" srcOrd="1" destOrd="0" presId="urn:microsoft.com/office/officeart/2008/layout/HalfCircleOrganizationChart"/>
    <dgm:cxn modelId="{22348733-6C95-EE43-9AAA-9023F2A6CE10}" type="presParOf" srcId="{50CB10CC-2BF5-284C-BD60-8EB8138C2462}" destId="{50445978-0A50-C945-923B-D6372229C4B2}" srcOrd="0" destOrd="0" presId="urn:microsoft.com/office/officeart/2008/layout/HalfCircleOrganizationChart"/>
    <dgm:cxn modelId="{C505EC72-8B93-454D-AC48-3E520B76CC23}" type="presParOf" srcId="{50445978-0A50-C945-923B-D6372229C4B2}" destId="{F416F755-0C29-2B4B-82C2-E058DD9B9FDB}" srcOrd="0" destOrd="0" presId="urn:microsoft.com/office/officeart/2008/layout/HalfCircleOrganizationChart"/>
    <dgm:cxn modelId="{10567DF5-2DB2-9B47-9DE0-3807FB410019}" type="presParOf" srcId="{50445978-0A50-C945-923B-D6372229C4B2}" destId="{7DC1FCD9-6499-1044-9199-0F9ED08FE6A7}" srcOrd="1" destOrd="0" presId="urn:microsoft.com/office/officeart/2008/layout/HalfCircleOrganizationChart"/>
    <dgm:cxn modelId="{CBC898C4-501C-A642-BEB9-90BF1D326E47}" type="presParOf" srcId="{50445978-0A50-C945-923B-D6372229C4B2}" destId="{B6814C2C-4F06-304E-A00E-C2FC22EEA846}" srcOrd="2" destOrd="0" presId="urn:microsoft.com/office/officeart/2008/layout/HalfCircleOrganizationChart"/>
    <dgm:cxn modelId="{8C6624A9-1D37-1B41-BDE7-E4FF27D5C6A6}" type="presParOf" srcId="{50445978-0A50-C945-923B-D6372229C4B2}" destId="{894287E7-413B-9E46-BE1B-160FCC4231BA}" srcOrd="3" destOrd="0" presId="urn:microsoft.com/office/officeart/2008/layout/HalfCircleOrganizationChart"/>
    <dgm:cxn modelId="{D0D67211-B110-8B4F-B9B4-7FF3D7E18158}" type="presParOf" srcId="{50CB10CC-2BF5-284C-BD60-8EB8138C2462}" destId="{BB9EFB43-AEE1-5546-B120-94CE42F2F910}" srcOrd="1" destOrd="0" presId="urn:microsoft.com/office/officeart/2008/layout/HalfCircleOrganizationChart"/>
    <dgm:cxn modelId="{77D3B45A-0D89-6248-A0CC-B535AF51DCCB}" type="presParOf" srcId="{BB9EFB43-AEE1-5546-B120-94CE42F2F910}" destId="{D303442F-A14F-9840-996D-5952C7C4B74A}" srcOrd="0" destOrd="0" presId="urn:microsoft.com/office/officeart/2008/layout/HalfCircleOrganizationChart"/>
    <dgm:cxn modelId="{B4343498-E651-CC40-8ACC-D4B7423C4A68}" type="presParOf" srcId="{BB9EFB43-AEE1-5546-B120-94CE42F2F910}" destId="{40B13F3A-A81B-1F4A-8008-9F1B023A0285}" srcOrd="1" destOrd="0" presId="urn:microsoft.com/office/officeart/2008/layout/HalfCircleOrganizationChart"/>
    <dgm:cxn modelId="{C8E80F03-8B1B-7547-846D-D17CAE926120}" type="presParOf" srcId="{40B13F3A-A81B-1F4A-8008-9F1B023A0285}" destId="{0F90058D-B56C-BB45-B485-B60EBD9201B7}" srcOrd="0" destOrd="0" presId="urn:microsoft.com/office/officeart/2008/layout/HalfCircleOrganizationChart"/>
    <dgm:cxn modelId="{FAD548B8-93B5-D541-8843-1C05CECF56EB}" type="presParOf" srcId="{0F90058D-B56C-BB45-B485-B60EBD9201B7}" destId="{9CA25AD3-EFD5-174E-8069-1ABB0F0F6274}" srcOrd="0" destOrd="0" presId="urn:microsoft.com/office/officeart/2008/layout/HalfCircleOrganizationChart"/>
    <dgm:cxn modelId="{E069ED44-C751-6344-BCA2-D5699E047CF1}" type="presParOf" srcId="{0F90058D-B56C-BB45-B485-B60EBD9201B7}" destId="{87D5F8BB-17AE-534B-B20E-9C417B49D227}" srcOrd="1" destOrd="0" presId="urn:microsoft.com/office/officeart/2008/layout/HalfCircleOrganizationChart"/>
    <dgm:cxn modelId="{42132FAE-AEEC-FD4B-8C45-D7F1FAFC7810}" type="presParOf" srcId="{0F90058D-B56C-BB45-B485-B60EBD9201B7}" destId="{9B3F6AE6-B973-CF47-B457-999C4C9D13D6}" srcOrd="2" destOrd="0" presId="urn:microsoft.com/office/officeart/2008/layout/HalfCircleOrganizationChart"/>
    <dgm:cxn modelId="{FF7480E4-419C-544D-8C91-876661C5DB81}" type="presParOf" srcId="{0F90058D-B56C-BB45-B485-B60EBD9201B7}" destId="{41EDF34B-31D9-9742-A647-F0752AF390FD}" srcOrd="3" destOrd="0" presId="urn:microsoft.com/office/officeart/2008/layout/HalfCircleOrganizationChart"/>
    <dgm:cxn modelId="{8FE83BA9-04F0-6D48-9C96-46F48B63A8FE}" type="presParOf" srcId="{40B13F3A-A81B-1F4A-8008-9F1B023A0285}" destId="{E7EDAE81-F250-FF4D-8F87-BB71A7EE358B}" srcOrd="1" destOrd="0" presId="urn:microsoft.com/office/officeart/2008/layout/HalfCircleOrganizationChart"/>
    <dgm:cxn modelId="{52E6E1B5-78A8-EB46-A70D-7E35A370F984}" type="presParOf" srcId="{E7EDAE81-F250-FF4D-8F87-BB71A7EE358B}" destId="{0B4D6DDC-618A-2243-94A6-6D7E11A7EACE}" srcOrd="0" destOrd="0" presId="urn:microsoft.com/office/officeart/2008/layout/HalfCircleOrganizationChart"/>
    <dgm:cxn modelId="{ED0F68B7-45FA-254D-893F-C75C82094846}" type="presParOf" srcId="{E7EDAE81-F250-FF4D-8F87-BB71A7EE358B}" destId="{98C8AC06-7FDA-B948-ADB6-8D77D6B77785}" srcOrd="1" destOrd="0" presId="urn:microsoft.com/office/officeart/2008/layout/HalfCircleOrganizationChart"/>
    <dgm:cxn modelId="{CD9DAAD7-D96E-ED4E-96B6-7C4E5E311C3E}" type="presParOf" srcId="{98C8AC06-7FDA-B948-ADB6-8D77D6B77785}" destId="{8C9EF8CB-8FAB-AF49-A863-F717B7A68358}" srcOrd="0" destOrd="0" presId="urn:microsoft.com/office/officeart/2008/layout/HalfCircleOrganizationChart"/>
    <dgm:cxn modelId="{FDC04763-6A12-1440-8FC4-06CD357F7648}" type="presParOf" srcId="{8C9EF8CB-8FAB-AF49-A863-F717B7A68358}" destId="{4F44FDA5-A253-CA43-BA94-B8B32455107C}" srcOrd="0" destOrd="0" presId="urn:microsoft.com/office/officeart/2008/layout/HalfCircleOrganizationChart"/>
    <dgm:cxn modelId="{541E3228-8A63-4B4D-93B3-69417090A93B}" type="presParOf" srcId="{8C9EF8CB-8FAB-AF49-A863-F717B7A68358}" destId="{4C0C72B6-726D-7144-BEC4-D74245DCB8CC}" srcOrd="1" destOrd="0" presId="urn:microsoft.com/office/officeart/2008/layout/HalfCircleOrganizationChart"/>
    <dgm:cxn modelId="{FAB28D89-5025-E948-9CA3-0250B5A7611E}" type="presParOf" srcId="{8C9EF8CB-8FAB-AF49-A863-F717B7A68358}" destId="{56D6E463-72F5-074B-AA54-8D84396BA0B0}" srcOrd="2" destOrd="0" presId="urn:microsoft.com/office/officeart/2008/layout/HalfCircleOrganizationChart"/>
    <dgm:cxn modelId="{80E11FC1-5CE2-BE48-972A-04A17483C69B}" type="presParOf" srcId="{8C9EF8CB-8FAB-AF49-A863-F717B7A68358}" destId="{2FEE8D01-5450-3647-A122-8813C77B4D0F}" srcOrd="3" destOrd="0" presId="urn:microsoft.com/office/officeart/2008/layout/HalfCircleOrganizationChart"/>
    <dgm:cxn modelId="{2C9FCF78-18C1-EE4C-B26C-2BE879F08621}" type="presParOf" srcId="{98C8AC06-7FDA-B948-ADB6-8D77D6B77785}" destId="{EF21A9D6-6123-754D-A347-F4691D17194B}" srcOrd="1" destOrd="0" presId="urn:microsoft.com/office/officeart/2008/layout/HalfCircleOrganizationChart"/>
    <dgm:cxn modelId="{567E8764-D07B-0A4D-9B34-47EA77AC332C}" type="presParOf" srcId="{98C8AC06-7FDA-B948-ADB6-8D77D6B77785}" destId="{4A0ACE8F-2BC4-8145-B413-7F8593173A9F}" srcOrd="2" destOrd="0" presId="urn:microsoft.com/office/officeart/2008/layout/HalfCircleOrganizationChart"/>
    <dgm:cxn modelId="{C354A8E2-0FAB-1A4B-A20A-E7A2AD7E1F69}" type="presParOf" srcId="{E7EDAE81-F250-FF4D-8F87-BB71A7EE358B}" destId="{240B138F-1229-8A40-8299-C88697835DD1}" srcOrd="2" destOrd="0" presId="urn:microsoft.com/office/officeart/2008/layout/HalfCircleOrganizationChart"/>
    <dgm:cxn modelId="{D4D5CF36-B976-5E42-9AEE-E33B1701A32D}" type="presParOf" srcId="{E7EDAE81-F250-FF4D-8F87-BB71A7EE358B}" destId="{704D13E9-5846-B541-986F-CB7E88D0182B}" srcOrd="3" destOrd="0" presId="urn:microsoft.com/office/officeart/2008/layout/HalfCircleOrganizationChart"/>
    <dgm:cxn modelId="{A0B74E5A-05E5-B248-9DDD-C1910070D5F3}" type="presParOf" srcId="{704D13E9-5846-B541-986F-CB7E88D0182B}" destId="{0A4DB15D-D104-594A-AABA-02784572021A}" srcOrd="0" destOrd="0" presId="urn:microsoft.com/office/officeart/2008/layout/HalfCircleOrganizationChart"/>
    <dgm:cxn modelId="{17EE055A-AD52-D549-99A2-A0943E3141BB}" type="presParOf" srcId="{0A4DB15D-D104-594A-AABA-02784572021A}" destId="{A25AF77D-04C7-9C46-A6B7-CABA9B1C1677}" srcOrd="0" destOrd="0" presId="urn:microsoft.com/office/officeart/2008/layout/HalfCircleOrganizationChart"/>
    <dgm:cxn modelId="{BB060BBF-D732-1B49-A6AD-D5B03598EF26}" type="presParOf" srcId="{0A4DB15D-D104-594A-AABA-02784572021A}" destId="{FFD9B484-185A-0548-BC8C-8EB1DAB46AF0}" srcOrd="1" destOrd="0" presId="urn:microsoft.com/office/officeart/2008/layout/HalfCircleOrganizationChart"/>
    <dgm:cxn modelId="{D3C6DA5D-A3CF-C245-9A03-0980CBDB340C}" type="presParOf" srcId="{0A4DB15D-D104-594A-AABA-02784572021A}" destId="{4D7EBDC4-EFAC-7542-B598-2B53111157F9}" srcOrd="2" destOrd="0" presId="urn:microsoft.com/office/officeart/2008/layout/HalfCircleOrganizationChart"/>
    <dgm:cxn modelId="{32C76D18-1692-B847-8D4F-64F610118354}" type="presParOf" srcId="{0A4DB15D-D104-594A-AABA-02784572021A}" destId="{E2E5ABF4-2F14-A74F-BB82-59176B14028A}" srcOrd="3" destOrd="0" presId="urn:microsoft.com/office/officeart/2008/layout/HalfCircleOrganizationChart"/>
    <dgm:cxn modelId="{4D4C9E1B-A654-A54D-9434-B3C060E98BC6}" type="presParOf" srcId="{704D13E9-5846-B541-986F-CB7E88D0182B}" destId="{ACA2FA5A-A244-9E4C-9CF2-D528624D7736}" srcOrd="1" destOrd="0" presId="urn:microsoft.com/office/officeart/2008/layout/HalfCircleOrganizationChart"/>
    <dgm:cxn modelId="{C03E2D3D-C3D0-E248-8701-F86FBE4881F7}" type="presParOf" srcId="{704D13E9-5846-B541-986F-CB7E88D0182B}" destId="{D46EDBA2-9379-2345-A6E6-5F25E2F6166E}" srcOrd="2" destOrd="0" presId="urn:microsoft.com/office/officeart/2008/layout/HalfCircleOrganizationChart"/>
    <dgm:cxn modelId="{7321A1FA-99A1-0049-BCD4-2B8BDFD71FAC}" type="presParOf" srcId="{E7EDAE81-F250-FF4D-8F87-BB71A7EE358B}" destId="{9ECB9B52-C0F4-E849-8300-CBA69A3E1B98}" srcOrd="4" destOrd="0" presId="urn:microsoft.com/office/officeart/2008/layout/HalfCircleOrganizationChart"/>
    <dgm:cxn modelId="{B6A8BAB9-B8DC-7549-946F-728ACED3308E}" type="presParOf" srcId="{E7EDAE81-F250-FF4D-8F87-BB71A7EE358B}" destId="{716C341C-C9BE-2947-9988-89EF93A1B3F8}" srcOrd="5" destOrd="0" presId="urn:microsoft.com/office/officeart/2008/layout/HalfCircleOrganizationChart"/>
    <dgm:cxn modelId="{72A9FB71-7996-AA45-A981-862890568F66}" type="presParOf" srcId="{716C341C-C9BE-2947-9988-89EF93A1B3F8}" destId="{49AC8B65-94BB-F249-B2C0-0E7BD8654EB5}" srcOrd="0" destOrd="0" presId="urn:microsoft.com/office/officeart/2008/layout/HalfCircleOrganizationChart"/>
    <dgm:cxn modelId="{C49F96B2-A906-DE44-802D-CA50370E878B}" type="presParOf" srcId="{49AC8B65-94BB-F249-B2C0-0E7BD8654EB5}" destId="{50355D77-927D-EC45-A3C4-4065420251B3}" srcOrd="0" destOrd="0" presId="urn:microsoft.com/office/officeart/2008/layout/HalfCircleOrganizationChart"/>
    <dgm:cxn modelId="{D358106D-01DE-E14F-AED3-6DD7826FBEDB}" type="presParOf" srcId="{49AC8B65-94BB-F249-B2C0-0E7BD8654EB5}" destId="{55E09124-F5AA-0B4C-8CB1-68E6748E9A02}" srcOrd="1" destOrd="0" presId="urn:microsoft.com/office/officeart/2008/layout/HalfCircleOrganizationChart"/>
    <dgm:cxn modelId="{E6965314-195C-104D-B76A-6CE356F56250}" type="presParOf" srcId="{49AC8B65-94BB-F249-B2C0-0E7BD8654EB5}" destId="{CBEEA36F-F13B-4E4A-9AAC-6D60BA5EF763}" srcOrd="2" destOrd="0" presId="urn:microsoft.com/office/officeart/2008/layout/HalfCircleOrganizationChart"/>
    <dgm:cxn modelId="{10F35454-B635-614D-B0C8-968FF0E016C8}" type="presParOf" srcId="{49AC8B65-94BB-F249-B2C0-0E7BD8654EB5}" destId="{5CA3712C-925A-E04D-893E-F646EC7CCCA8}" srcOrd="3" destOrd="0" presId="urn:microsoft.com/office/officeart/2008/layout/HalfCircleOrganizationChart"/>
    <dgm:cxn modelId="{7C28EB83-BC59-264F-9BAA-A11B4AA8CBEE}" type="presParOf" srcId="{716C341C-C9BE-2947-9988-89EF93A1B3F8}" destId="{9E50CB94-A085-164B-8FF1-9F4219D19D63}" srcOrd="1" destOrd="0" presId="urn:microsoft.com/office/officeart/2008/layout/HalfCircleOrganizationChart"/>
    <dgm:cxn modelId="{98B6C274-639E-8C4B-A9D6-B98B09653FE0}" type="presParOf" srcId="{716C341C-C9BE-2947-9988-89EF93A1B3F8}" destId="{001E53BC-EEF1-7649-8E30-8B95474F984B}" srcOrd="2" destOrd="0" presId="urn:microsoft.com/office/officeart/2008/layout/HalfCircleOrganizationChart"/>
    <dgm:cxn modelId="{04FC6D33-6CFD-FE45-BD8F-6692C699DE78}" type="presParOf" srcId="{40B13F3A-A81B-1F4A-8008-9F1B023A0285}" destId="{639C9EBB-5154-5F4E-86A3-49EA6FEC20C0}" srcOrd="2" destOrd="0" presId="urn:microsoft.com/office/officeart/2008/layout/HalfCircleOrganizationChart"/>
    <dgm:cxn modelId="{27F235FE-FC5D-9F40-8717-319AB8A93DF5}" type="presParOf" srcId="{BB9EFB43-AEE1-5546-B120-94CE42F2F910}" destId="{F3E1F26C-2C50-2E42-8D6E-5BECA5FDA8FC}" srcOrd="2" destOrd="0" presId="urn:microsoft.com/office/officeart/2008/layout/HalfCircleOrganizationChart"/>
    <dgm:cxn modelId="{F25EC08D-E7CE-304A-956D-94E50DC081C9}" type="presParOf" srcId="{BB9EFB43-AEE1-5546-B120-94CE42F2F910}" destId="{20A52FA0-B241-AB40-9051-842C323A2F2A}" srcOrd="3" destOrd="0" presId="urn:microsoft.com/office/officeart/2008/layout/HalfCircleOrganizationChart"/>
    <dgm:cxn modelId="{DD764AF3-B3F0-2049-BFAA-08F7EE5C26ED}" type="presParOf" srcId="{20A52FA0-B241-AB40-9051-842C323A2F2A}" destId="{4E6921FA-DD5D-224F-A7B8-F0BE41D68E1C}" srcOrd="0" destOrd="0" presId="urn:microsoft.com/office/officeart/2008/layout/HalfCircleOrganizationChart"/>
    <dgm:cxn modelId="{06B597CA-B710-9C40-81A2-0512B57D1C0D}" type="presParOf" srcId="{4E6921FA-DD5D-224F-A7B8-F0BE41D68E1C}" destId="{B09F3E0A-77EA-6C44-A197-B051400C170E}" srcOrd="0" destOrd="0" presId="urn:microsoft.com/office/officeart/2008/layout/HalfCircleOrganizationChart"/>
    <dgm:cxn modelId="{54353D0F-4113-A84B-BFFF-523A079A87B2}" type="presParOf" srcId="{4E6921FA-DD5D-224F-A7B8-F0BE41D68E1C}" destId="{10118623-FC26-AA4A-98FA-12ECC81219C9}" srcOrd="1" destOrd="0" presId="urn:microsoft.com/office/officeart/2008/layout/HalfCircleOrganizationChart"/>
    <dgm:cxn modelId="{2270FD29-D42A-AF45-BE6E-A735C3AA431B}" type="presParOf" srcId="{4E6921FA-DD5D-224F-A7B8-F0BE41D68E1C}" destId="{15F4239D-71EF-0C46-8AF6-130C0C59DA49}" srcOrd="2" destOrd="0" presId="urn:microsoft.com/office/officeart/2008/layout/HalfCircleOrganizationChart"/>
    <dgm:cxn modelId="{EA88D966-2B67-4E4B-BFB7-14BD46E0D97F}" type="presParOf" srcId="{4E6921FA-DD5D-224F-A7B8-F0BE41D68E1C}" destId="{08805998-3733-474D-B374-BC1FC25944C4}" srcOrd="3" destOrd="0" presId="urn:microsoft.com/office/officeart/2008/layout/HalfCircleOrganizationChart"/>
    <dgm:cxn modelId="{5FB3D2FC-1346-DE49-88FF-347333E93B13}" type="presParOf" srcId="{20A52FA0-B241-AB40-9051-842C323A2F2A}" destId="{B130E5F4-F2E3-F940-95E8-9EDBD53DC589}" srcOrd="1" destOrd="0" presId="urn:microsoft.com/office/officeart/2008/layout/HalfCircleOrganizationChart"/>
    <dgm:cxn modelId="{106994D5-4E83-9B45-9CDF-86046FDE74BC}" type="presParOf" srcId="{B130E5F4-F2E3-F940-95E8-9EDBD53DC589}" destId="{A0C27D1F-D267-1541-8D31-EC2D4BBD7D0E}" srcOrd="0" destOrd="0" presId="urn:microsoft.com/office/officeart/2008/layout/HalfCircleOrganizationChart"/>
    <dgm:cxn modelId="{CF0FA489-F5CD-1B4E-BA8A-90A45DDE1711}" type="presParOf" srcId="{B130E5F4-F2E3-F940-95E8-9EDBD53DC589}" destId="{E67FFAD9-0B82-5D4F-9E0D-2C5D69AAC84F}" srcOrd="1" destOrd="0" presId="urn:microsoft.com/office/officeart/2008/layout/HalfCircleOrganizationChart"/>
    <dgm:cxn modelId="{0EF4A293-C0FB-9940-AEC3-93E61B3BAC92}" type="presParOf" srcId="{E67FFAD9-0B82-5D4F-9E0D-2C5D69AAC84F}" destId="{BE7E9CAB-02E4-4E4B-9C04-F33B6914E7AF}" srcOrd="0" destOrd="0" presId="urn:microsoft.com/office/officeart/2008/layout/HalfCircleOrganizationChart"/>
    <dgm:cxn modelId="{A161F81F-FCB1-0F43-8423-635C2F70580A}" type="presParOf" srcId="{BE7E9CAB-02E4-4E4B-9C04-F33B6914E7AF}" destId="{CF03238B-A089-A84C-854C-AE3AF8ADE4E9}" srcOrd="0" destOrd="0" presId="urn:microsoft.com/office/officeart/2008/layout/HalfCircleOrganizationChart"/>
    <dgm:cxn modelId="{A03B53DE-6DAE-A843-8470-70989C9DFC34}" type="presParOf" srcId="{BE7E9CAB-02E4-4E4B-9C04-F33B6914E7AF}" destId="{7CAE5B3E-2D77-9241-A013-F34D3B69F385}" srcOrd="1" destOrd="0" presId="urn:microsoft.com/office/officeart/2008/layout/HalfCircleOrganizationChart"/>
    <dgm:cxn modelId="{C97042A1-68F9-8D44-8330-9EF2C2B62525}" type="presParOf" srcId="{BE7E9CAB-02E4-4E4B-9C04-F33B6914E7AF}" destId="{1D4243CA-6F77-244D-8810-8F1DD86DA979}" srcOrd="2" destOrd="0" presId="urn:microsoft.com/office/officeart/2008/layout/HalfCircleOrganizationChart"/>
    <dgm:cxn modelId="{C249356D-76D8-6748-91CF-FB6BC4925C35}" type="presParOf" srcId="{BE7E9CAB-02E4-4E4B-9C04-F33B6914E7AF}" destId="{ED58FE0A-1405-5E4F-9AA0-5DC24B73CAEC}" srcOrd="3" destOrd="0" presId="urn:microsoft.com/office/officeart/2008/layout/HalfCircleOrganizationChart"/>
    <dgm:cxn modelId="{26519284-A70F-1E4B-A8C4-CEF71D6CAA84}" type="presParOf" srcId="{E67FFAD9-0B82-5D4F-9E0D-2C5D69AAC84F}" destId="{0F87C4DB-6E9F-484E-930C-3E287B0FDB81}" srcOrd="1" destOrd="0" presId="urn:microsoft.com/office/officeart/2008/layout/HalfCircleOrganizationChart"/>
    <dgm:cxn modelId="{9E928219-46C0-F346-B5DF-64E1B2AF6C06}" type="presParOf" srcId="{E67FFAD9-0B82-5D4F-9E0D-2C5D69AAC84F}" destId="{D37CADFB-0977-554D-9A78-6BCE0B61691C}" srcOrd="2" destOrd="0" presId="urn:microsoft.com/office/officeart/2008/layout/HalfCircleOrganizationChart"/>
    <dgm:cxn modelId="{5B85F730-8C4B-854A-8554-5E980A9E9487}" type="presParOf" srcId="{B130E5F4-F2E3-F940-95E8-9EDBD53DC589}" destId="{FF319A57-8DCB-294C-AD39-303BFDA34A22}" srcOrd="2" destOrd="0" presId="urn:microsoft.com/office/officeart/2008/layout/HalfCircleOrganizationChart"/>
    <dgm:cxn modelId="{137BC1D3-EFFF-D642-A817-61A1D1AF7F53}" type="presParOf" srcId="{B130E5F4-F2E3-F940-95E8-9EDBD53DC589}" destId="{4F715CFB-3B68-B24C-BA7F-F0D16E862142}" srcOrd="3" destOrd="0" presId="urn:microsoft.com/office/officeart/2008/layout/HalfCircleOrganizationChart"/>
    <dgm:cxn modelId="{2325B7A0-E6C8-2E4C-B049-CB35B7C946DF}" type="presParOf" srcId="{4F715CFB-3B68-B24C-BA7F-F0D16E862142}" destId="{DE5E9AFC-0715-984B-B2A4-20FA7B67C6DF}" srcOrd="0" destOrd="0" presId="urn:microsoft.com/office/officeart/2008/layout/HalfCircleOrganizationChart"/>
    <dgm:cxn modelId="{486480D4-3BB2-6A40-A083-D7D97B6C7609}" type="presParOf" srcId="{DE5E9AFC-0715-984B-B2A4-20FA7B67C6DF}" destId="{E9535D8C-AB1B-1F41-96FE-A7FA1FB5F40E}" srcOrd="0" destOrd="0" presId="urn:microsoft.com/office/officeart/2008/layout/HalfCircleOrganizationChart"/>
    <dgm:cxn modelId="{0AE998DA-4402-E047-808C-DF94DD17CA7E}" type="presParOf" srcId="{DE5E9AFC-0715-984B-B2A4-20FA7B67C6DF}" destId="{BAC05F47-0EFA-BC4E-808B-04AEA1BE19F0}" srcOrd="1" destOrd="0" presId="urn:microsoft.com/office/officeart/2008/layout/HalfCircleOrganizationChart"/>
    <dgm:cxn modelId="{CAF76219-E4BC-5F4E-9644-35C11C975834}" type="presParOf" srcId="{DE5E9AFC-0715-984B-B2A4-20FA7B67C6DF}" destId="{4B8DE4A0-A597-904D-8431-4FE667ADF62B}" srcOrd="2" destOrd="0" presId="urn:microsoft.com/office/officeart/2008/layout/HalfCircleOrganizationChart"/>
    <dgm:cxn modelId="{444E2133-7DB5-1742-AF42-870F27D20284}" type="presParOf" srcId="{DE5E9AFC-0715-984B-B2A4-20FA7B67C6DF}" destId="{5A129E06-6605-0143-A2D2-E04FE91D6F62}" srcOrd="3" destOrd="0" presId="urn:microsoft.com/office/officeart/2008/layout/HalfCircleOrganizationChart"/>
    <dgm:cxn modelId="{D515BEDF-7DB2-5B42-BFD9-DA48DB4DF996}" type="presParOf" srcId="{4F715CFB-3B68-B24C-BA7F-F0D16E862142}" destId="{5E8F94BC-8AEC-4741-8C27-C53B328D7C8F}" srcOrd="1" destOrd="0" presId="urn:microsoft.com/office/officeart/2008/layout/HalfCircleOrganizationChart"/>
    <dgm:cxn modelId="{FDDD3D8A-D11D-CE4C-BC07-6D83150D1B6F}" type="presParOf" srcId="{4F715CFB-3B68-B24C-BA7F-F0D16E862142}" destId="{52260446-8706-F94E-AFF9-23DE32C2B0AC}" srcOrd="2" destOrd="0" presId="urn:microsoft.com/office/officeart/2008/layout/HalfCircleOrganizationChart"/>
    <dgm:cxn modelId="{7C56C157-6B1A-9643-859B-D843F58EEEE3}" type="presParOf" srcId="{20A52FA0-B241-AB40-9051-842C323A2F2A}" destId="{34FF1D28-7A04-524A-A920-7A04409497A8}" srcOrd="2" destOrd="0" presId="urn:microsoft.com/office/officeart/2008/layout/HalfCircleOrganizationChart"/>
    <dgm:cxn modelId="{2AB40C00-B5F0-EF47-B359-2A4503079FE6}" type="presParOf" srcId="{BB9EFB43-AEE1-5546-B120-94CE42F2F910}" destId="{13E6832B-27E7-9B4E-B126-41F6A4C12C2D}" srcOrd="4" destOrd="0" presId="urn:microsoft.com/office/officeart/2008/layout/HalfCircleOrganizationChart"/>
    <dgm:cxn modelId="{4B7D72E9-5C90-8044-96FD-FC4469878A2C}" type="presParOf" srcId="{BB9EFB43-AEE1-5546-B120-94CE42F2F910}" destId="{E500734C-56A7-A947-A07A-4E20854E17A8}" srcOrd="5" destOrd="0" presId="urn:microsoft.com/office/officeart/2008/layout/HalfCircleOrganizationChart"/>
    <dgm:cxn modelId="{77AFA0CF-62D9-BF4E-A2CD-54551E6BBF79}" type="presParOf" srcId="{E500734C-56A7-A947-A07A-4E20854E17A8}" destId="{9492EBA6-356E-9C44-AC62-B39F93A9127A}" srcOrd="0" destOrd="0" presId="urn:microsoft.com/office/officeart/2008/layout/HalfCircleOrganizationChart"/>
    <dgm:cxn modelId="{BE49D3E1-7253-5649-9E94-AD90F43922D3}" type="presParOf" srcId="{9492EBA6-356E-9C44-AC62-B39F93A9127A}" destId="{B83F66F8-1F04-0F4E-B4A4-F2CC93843383}" srcOrd="0" destOrd="0" presId="urn:microsoft.com/office/officeart/2008/layout/HalfCircleOrganizationChart"/>
    <dgm:cxn modelId="{198EF0EE-69A8-CE4B-9CFC-0B44184B183D}" type="presParOf" srcId="{9492EBA6-356E-9C44-AC62-B39F93A9127A}" destId="{9BA5D67F-511D-A94F-B792-2FC0EB7CE356}" srcOrd="1" destOrd="0" presId="urn:microsoft.com/office/officeart/2008/layout/HalfCircleOrganizationChart"/>
    <dgm:cxn modelId="{96A2C544-47F5-744E-A283-B38AB2ED1D0A}" type="presParOf" srcId="{9492EBA6-356E-9C44-AC62-B39F93A9127A}" destId="{F709E91D-6257-7B4F-9367-7F77912BE786}" srcOrd="2" destOrd="0" presId="urn:microsoft.com/office/officeart/2008/layout/HalfCircleOrganizationChart"/>
    <dgm:cxn modelId="{4DC75F1A-A6A6-7141-90F7-E96B170340A1}" type="presParOf" srcId="{9492EBA6-356E-9C44-AC62-B39F93A9127A}" destId="{B4A02098-A2BD-2444-9657-8EEC9E88BEE4}" srcOrd="3" destOrd="0" presId="urn:microsoft.com/office/officeart/2008/layout/HalfCircleOrganizationChart"/>
    <dgm:cxn modelId="{AA592511-5360-3044-89AB-C6D32EBE0332}" type="presParOf" srcId="{E500734C-56A7-A947-A07A-4E20854E17A8}" destId="{A37155E4-5C0C-6A4A-AE12-A9F236E3AD16}" srcOrd="1" destOrd="0" presId="urn:microsoft.com/office/officeart/2008/layout/HalfCircleOrganizationChart"/>
    <dgm:cxn modelId="{93876526-282B-2B41-BEDB-0B56C05B7237}" type="presParOf" srcId="{A37155E4-5C0C-6A4A-AE12-A9F236E3AD16}" destId="{A4BF669E-5F10-9941-BEA1-5FEB1FAE5CB4}" srcOrd="0" destOrd="0" presId="urn:microsoft.com/office/officeart/2008/layout/HalfCircleOrganizationChart"/>
    <dgm:cxn modelId="{8C619FA7-33D3-644A-98F4-EEE59E98F973}" type="presParOf" srcId="{A37155E4-5C0C-6A4A-AE12-A9F236E3AD16}" destId="{1476D5F7-5BB9-7D4C-9F1E-EAF3AE229D67}" srcOrd="1" destOrd="0" presId="urn:microsoft.com/office/officeart/2008/layout/HalfCircleOrganizationChart"/>
    <dgm:cxn modelId="{6DA4BF8B-41E9-3F4A-8795-93DD6A769BD5}" type="presParOf" srcId="{1476D5F7-5BB9-7D4C-9F1E-EAF3AE229D67}" destId="{2AC914B6-74E0-BE47-8B5E-79EAFD4EA8A4}" srcOrd="0" destOrd="0" presId="urn:microsoft.com/office/officeart/2008/layout/HalfCircleOrganizationChart"/>
    <dgm:cxn modelId="{8E4280D4-248A-9341-824F-035BB63E9C9C}" type="presParOf" srcId="{2AC914B6-74E0-BE47-8B5E-79EAFD4EA8A4}" destId="{0946EAB1-827B-7D44-B05E-EB9003D511E6}" srcOrd="0" destOrd="0" presId="urn:microsoft.com/office/officeart/2008/layout/HalfCircleOrganizationChart"/>
    <dgm:cxn modelId="{25EAE65A-962F-E64A-B90D-D0D7CBEE86F1}" type="presParOf" srcId="{2AC914B6-74E0-BE47-8B5E-79EAFD4EA8A4}" destId="{0D5BBFBA-4648-ED40-BEF9-C67C32F378B9}" srcOrd="1" destOrd="0" presId="urn:microsoft.com/office/officeart/2008/layout/HalfCircleOrganizationChart"/>
    <dgm:cxn modelId="{AC91A20A-030E-CF44-A03D-0311FBC77801}" type="presParOf" srcId="{2AC914B6-74E0-BE47-8B5E-79EAFD4EA8A4}" destId="{55BA7179-8742-1F48-9AC7-A4E7E3C86A7B}" srcOrd="2" destOrd="0" presId="urn:microsoft.com/office/officeart/2008/layout/HalfCircleOrganizationChart"/>
    <dgm:cxn modelId="{A897679C-2633-D347-BA7E-D253C5EB513E}" type="presParOf" srcId="{2AC914B6-74E0-BE47-8B5E-79EAFD4EA8A4}" destId="{B8C35ED9-CF4D-C14F-B743-EB8FB1FEFED8}" srcOrd="3" destOrd="0" presId="urn:microsoft.com/office/officeart/2008/layout/HalfCircleOrganizationChart"/>
    <dgm:cxn modelId="{90690F8C-B0EC-DA46-9386-5043BA91CA02}" type="presParOf" srcId="{1476D5F7-5BB9-7D4C-9F1E-EAF3AE229D67}" destId="{3F3B0B82-788F-4249-8FC0-ED8019618C99}" srcOrd="1" destOrd="0" presId="urn:microsoft.com/office/officeart/2008/layout/HalfCircleOrganizationChart"/>
    <dgm:cxn modelId="{EB50691F-0ED7-D74C-8636-CD1BAE3CFA99}" type="presParOf" srcId="{1476D5F7-5BB9-7D4C-9F1E-EAF3AE229D67}" destId="{2BBDAE88-B09D-DB4C-94E0-0F2D7805DA15}" srcOrd="2" destOrd="0" presId="urn:microsoft.com/office/officeart/2008/layout/HalfCircleOrganizationChart"/>
    <dgm:cxn modelId="{4014CDC4-04CB-EB4F-B580-89015E5668D2}" type="presParOf" srcId="{A37155E4-5C0C-6A4A-AE12-A9F236E3AD16}" destId="{1D5DAC7B-5078-134A-8404-F38584B21DAB}" srcOrd="2" destOrd="0" presId="urn:microsoft.com/office/officeart/2008/layout/HalfCircleOrganizationChart"/>
    <dgm:cxn modelId="{602E0109-F988-524E-8B27-E18C2877B33E}" type="presParOf" srcId="{A37155E4-5C0C-6A4A-AE12-A9F236E3AD16}" destId="{8C211C60-0D60-8943-810F-5ADFEEFAE95B}" srcOrd="3" destOrd="0" presId="urn:microsoft.com/office/officeart/2008/layout/HalfCircleOrganizationChart"/>
    <dgm:cxn modelId="{E96EAB99-E6BC-7347-9262-F8E082B99FD6}" type="presParOf" srcId="{8C211C60-0D60-8943-810F-5ADFEEFAE95B}" destId="{A1E5EC46-3DBA-6C41-A937-9B5860F652F7}" srcOrd="0" destOrd="0" presId="urn:microsoft.com/office/officeart/2008/layout/HalfCircleOrganizationChart"/>
    <dgm:cxn modelId="{329CE696-D94D-6744-8B75-30CE1DF6BF7F}" type="presParOf" srcId="{A1E5EC46-3DBA-6C41-A937-9B5860F652F7}" destId="{B5745744-27CD-DF43-9F50-48817225D383}" srcOrd="0" destOrd="0" presId="urn:microsoft.com/office/officeart/2008/layout/HalfCircleOrganizationChart"/>
    <dgm:cxn modelId="{BB763126-C005-5F4F-9953-BD0F47175808}" type="presParOf" srcId="{A1E5EC46-3DBA-6C41-A937-9B5860F652F7}" destId="{8CA98188-A905-2141-A1A1-3AEFB145F18F}" srcOrd="1" destOrd="0" presId="urn:microsoft.com/office/officeart/2008/layout/HalfCircleOrganizationChart"/>
    <dgm:cxn modelId="{1BA8420B-463F-F945-90F6-297A6434A6D7}" type="presParOf" srcId="{A1E5EC46-3DBA-6C41-A937-9B5860F652F7}" destId="{0C4C514F-AF72-B443-8540-2D5D1637830B}" srcOrd="2" destOrd="0" presId="urn:microsoft.com/office/officeart/2008/layout/HalfCircleOrganizationChart"/>
    <dgm:cxn modelId="{A3759A00-D78A-0547-8445-988BE78608AB}" type="presParOf" srcId="{A1E5EC46-3DBA-6C41-A937-9B5860F652F7}" destId="{709CDF9A-AFEA-DC4D-8CC1-21CCED784467}" srcOrd="3" destOrd="0" presId="urn:microsoft.com/office/officeart/2008/layout/HalfCircleOrganizationChart"/>
    <dgm:cxn modelId="{E011427C-0758-6746-824C-79A9A0320E8A}" type="presParOf" srcId="{8C211C60-0D60-8943-810F-5ADFEEFAE95B}" destId="{F825DEC3-7059-7B49-8504-1835903B9B5B}" srcOrd="1" destOrd="0" presId="urn:microsoft.com/office/officeart/2008/layout/HalfCircleOrganizationChart"/>
    <dgm:cxn modelId="{62BB72AE-E5C3-C149-977E-60EEA5DE9DD2}" type="presParOf" srcId="{8C211C60-0D60-8943-810F-5ADFEEFAE95B}" destId="{2D3A71CC-3D9C-B742-930E-884E5D2B819D}" srcOrd="2" destOrd="0" presId="urn:microsoft.com/office/officeart/2008/layout/HalfCircleOrganizationChart"/>
    <dgm:cxn modelId="{E10819E1-62BF-B74E-8C95-215E15C8C50A}" type="presParOf" srcId="{E500734C-56A7-A947-A07A-4E20854E17A8}" destId="{47F66E92-746E-864F-B247-5F4EB6E2249E}" srcOrd="2" destOrd="0" presId="urn:microsoft.com/office/officeart/2008/layout/HalfCircleOrganizationChart"/>
    <dgm:cxn modelId="{44098EF8-9A1E-904D-AAC0-C2049901645E}" type="presParOf" srcId="{BB9EFB43-AEE1-5546-B120-94CE42F2F910}" destId="{714ED07A-6758-EE4B-BD23-9235BECB6C38}" srcOrd="6" destOrd="0" presId="urn:microsoft.com/office/officeart/2008/layout/HalfCircleOrganizationChart"/>
    <dgm:cxn modelId="{6DDE1FF2-F6A6-5744-9314-6B52DDBCB0D8}" type="presParOf" srcId="{BB9EFB43-AEE1-5546-B120-94CE42F2F910}" destId="{FA4073C8-5AC8-C848-BF74-D0F880C55591}" srcOrd="7" destOrd="0" presId="urn:microsoft.com/office/officeart/2008/layout/HalfCircleOrganizationChart"/>
    <dgm:cxn modelId="{A07D6CED-4724-2945-959A-8290B6EDB71B}" type="presParOf" srcId="{FA4073C8-5AC8-C848-BF74-D0F880C55591}" destId="{84D62933-50E7-404A-A0D4-E3DBE467FE8D}" srcOrd="0" destOrd="0" presId="urn:microsoft.com/office/officeart/2008/layout/HalfCircleOrganizationChart"/>
    <dgm:cxn modelId="{7CD1CF96-1E3E-9049-89A2-81A1D25BA51C}" type="presParOf" srcId="{84D62933-50E7-404A-A0D4-E3DBE467FE8D}" destId="{66491951-046F-9744-89CE-62B31C9F7DFB}" srcOrd="0" destOrd="0" presId="urn:microsoft.com/office/officeart/2008/layout/HalfCircleOrganizationChart"/>
    <dgm:cxn modelId="{FA2E8F31-C3AD-C64E-BE8B-033B3CCD32EA}" type="presParOf" srcId="{84D62933-50E7-404A-A0D4-E3DBE467FE8D}" destId="{74CE8440-9EE5-3E41-AAFB-3CF19D921FBA}" srcOrd="1" destOrd="0" presId="urn:microsoft.com/office/officeart/2008/layout/HalfCircleOrganizationChart"/>
    <dgm:cxn modelId="{E64CCF06-D451-5641-BB01-66FA2FAD0C0B}" type="presParOf" srcId="{84D62933-50E7-404A-A0D4-E3DBE467FE8D}" destId="{A293DBA3-43D4-374C-8EFF-5FB3FE2054A1}" srcOrd="2" destOrd="0" presId="urn:microsoft.com/office/officeart/2008/layout/HalfCircleOrganizationChart"/>
    <dgm:cxn modelId="{2BE1A797-5675-184E-9F6D-833DF07D46D1}" type="presParOf" srcId="{84D62933-50E7-404A-A0D4-E3DBE467FE8D}" destId="{F6914D8E-6826-3C4E-A6F1-6E94A621EF35}" srcOrd="3" destOrd="0" presId="urn:microsoft.com/office/officeart/2008/layout/HalfCircleOrganizationChart"/>
    <dgm:cxn modelId="{9FB2C4B5-C3D6-494D-974A-B6FA113E014F}" type="presParOf" srcId="{FA4073C8-5AC8-C848-BF74-D0F880C55591}" destId="{BEF1E556-976E-E34F-8D89-A642C9EF162C}" srcOrd="1" destOrd="0" presId="urn:microsoft.com/office/officeart/2008/layout/HalfCircleOrganizationChart"/>
    <dgm:cxn modelId="{B9B3C023-6B73-0E49-9E38-2F76F30050EE}" type="presParOf" srcId="{BEF1E556-976E-E34F-8D89-A642C9EF162C}" destId="{8CAEE933-70F0-7247-BE7C-A7090B33D81B}" srcOrd="0" destOrd="0" presId="urn:microsoft.com/office/officeart/2008/layout/HalfCircleOrganizationChart"/>
    <dgm:cxn modelId="{6070FF46-A270-264F-806E-8CA6DE8EACEB}" type="presParOf" srcId="{BEF1E556-976E-E34F-8D89-A642C9EF162C}" destId="{BC011823-1744-D340-941F-B599865E3A6E}" srcOrd="1" destOrd="0" presId="urn:microsoft.com/office/officeart/2008/layout/HalfCircleOrganizationChart"/>
    <dgm:cxn modelId="{A9090E2E-1943-4644-B539-B6E8A740FDC5}" type="presParOf" srcId="{BC011823-1744-D340-941F-B599865E3A6E}" destId="{7294EAA9-8E90-5D44-A166-75B213516EC7}" srcOrd="0" destOrd="0" presId="urn:microsoft.com/office/officeart/2008/layout/HalfCircleOrganizationChart"/>
    <dgm:cxn modelId="{AA6AEA4B-109B-1F43-AEF0-CCB0C39FD233}" type="presParOf" srcId="{7294EAA9-8E90-5D44-A166-75B213516EC7}" destId="{DDA603CD-EDA3-5D45-AB76-1ABD750FE134}" srcOrd="0" destOrd="0" presId="urn:microsoft.com/office/officeart/2008/layout/HalfCircleOrganizationChart"/>
    <dgm:cxn modelId="{1A94B38E-B2DC-CD46-959A-0E33FF9AD2CD}" type="presParOf" srcId="{7294EAA9-8E90-5D44-A166-75B213516EC7}" destId="{D59B77CC-B6D8-CA40-BBD2-99C7F1EF54FA}" srcOrd="1" destOrd="0" presId="urn:microsoft.com/office/officeart/2008/layout/HalfCircleOrganizationChart"/>
    <dgm:cxn modelId="{9AB4B8A2-6964-C443-878D-BF726A57C495}" type="presParOf" srcId="{7294EAA9-8E90-5D44-A166-75B213516EC7}" destId="{37897F61-A154-F345-97AC-2557ABECEAAA}" srcOrd="2" destOrd="0" presId="urn:microsoft.com/office/officeart/2008/layout/HalfCircleOrganizationChart"/>
    <dgm:cxn modelId="{E52B884D-6BF0-1149-8124-D49DC5BAD730}" type="presParOf" srcId="{7294EAA9-8E90-5D44-A166-75B213516EC7}" destId="{D87C490C-B6CB-4D4E-8C4B-E9C5135AE5CE}" srcOrd="3" destOrd="0" presId="urn:microsoft.com/office/officeart/2008/layout/HalfCircleOrganizationChart"/>
    <dgm:cxn modelId="{CD5AC065-6639-ED43-BEBB-518E68B3A7A1}" type="presParOf" srcId="{BC011823-1744-D340-941F-B599865E3A6E}" destId="{F6D55318-485C-9D49-9EE9-5066D47B2CA1}" srcOrd="1" destOrd="0" presId="urn:microsoft.com/office/officeart/2008/layout/HalfCircleOrganizationChart"/>
    <dgm:cxn modelId="{D2160F0D-6C5B-C84E-BBFF-60F88C19EFE8}" type="presParOf" srcId="{BC011823-1744-D340-941F-B599865E3A6E}" destId="{FD600EB7-4F81-B245-91B9-2C092E09E312}" srcOrd="2" destOrd="0" presId="urn:microsoft.com/office/officeart/2008/layout/HalfCircleOrganizationChart"/>
    <dgm:cxn modelId="{448B8FC8-D514-DA4D-A596-34BFC188B91F}" type="presParOf" srcId="{FA4073C8-5AC8-C848-BF74-D0F880C55591}" destId="{E200B990-1737-214C-A19B-FC3A711E99E7}" srcOrd="2" destOrd="0" presId="urn:microsoft.com/office/officeart/2008/layout/HalfCircleOrganizationChart"/>
    <dgm:cxn modelId="{D459DB75-24A2-B842-ADE1-E84F103F87D1}" type="presParOf" srcId="{50CB10CC-2BF5-284C-BD60-8EB8138C2462}" destId="{17B034BA-F2A3-E047-B002-BAF46DAF1661}" srcOrd="2" destOrd="0" presId="urn:microsoft.com/office/officeart/2008/layout/HalfCircleOrganizationChart"/>
    <dgm:cxn modelId="{628D7649-5826-4744-B74C-21B4B666B548}" type="presParOf" srcId="{EA3AA3E4-657C-3142-92FA-631D5F104274}" destId="{28953EB9-02B3-DE4C-9C67-7305C227089D}" srcOrd="2" destOrd="0" presId="urn:microsoft.com/office/officeart/2008/layout/HalfCircleOrganizationChart"/>
    <dgm:cxn modelId="{52ABC038-0023-AC47-99BA-74EFA60FAE6E}" type="presParOf" srcId="{EA3AA3E4-657C-3142-92FA-631D5F104274}" destId="{0A3E17E2-F6C7-D040-81F4-9A69388DBA30}" srcOrd="3" destOrd="0" presId="urn:microsoft.com/office/officeart/2008/layout/HalfCircleOrganizationChart"/>
    <dgm:cxn modelId="{0C952534-BEFE-B443-8C24-E02BFA2305DB}" type="presParOf" srcId="{0A3E17E2-F6C7-D040-81F4-9A69388DBA30}" destId="{B1157B43-D225-B740-AFC0-AEEE96769CA2}" srcOrd="0" destOrd="0" presId="urn:microsoft.com/office/officeart/2008/layout/HalfCircleOrganizationChart"/>
    <dgm:cxn modelId="{4C57802E-6570-5341-9D43-7E34A8A821E8}" type="presParOf" srcId="{B1157B43-D225-B740-AFC0-AEEE96769CA2}" destId="{72F87345-A2FE-A64C-901A-2F8AE0949208}" srcOrd="0" destOrd="0" presId="urn:microsoft.com/office/officeart/2008/layout/HalfCircleOrganizationChart"/>
    <dgm:cxn modelId="{48CB2940-546D-704A-87BE-107E2900021A}" type="presParOf" srcId="{B1157B43-D225-B740-AFC0-AEEE96769CA2}" destId="{36D108B9-D885-A94F-B3C5-DFB5056965AA}" srcOrd="1" destOrd="0" presId="urn:microsoft.com/office/officeart/2008/layout/HalfCircleOrganizationChart"/>
    <dgm:cxn modelId="{1437C383-76FF-5C40-8881-0B4556C8A619}" type="presParOf" srcId="{B1157B43-D225-B740-AFC0-AEEE96769CA2}" destId="{8EC1AAE3-F5B4-AF42-8A69-120951FFD913}" srcOrd="2" destOrd="0" presId="urn:microsoft.com/office/officeart/2008/layout/HalfCircleOrganizationChart"/>
    <dgm:cxn modelId="{81EA7B0B-E40B-C14B-A126-6D55E31D75BC}" type="presParOf" srcId="{B1157B43-D225-B740-AFC0-AEEE96769CA2}" destId="{CBDBEED9-9AAB-A543-A5F9-2D5C76ACC5E7}" srcOrd="3" destOrd="0" presId="urn:microsoft.com/office/officeart/2008/layout/HalfCircleOrganizationChart"/>
    <dgm:cxn modelId="{869F7780-EB73-4D46-9344-61AFF9622519}" type="presParOf" srcId="{0A3E17E2-F6C7-D040-81F4-9A69388DBA30}" destId="{440788DF-9E52-AE41-BE8C-EBD8B0EF5EF9}" srcOrd="1" destOrd="0" presId="urn:microsoft.com/office/officeart/2008/layout/HalfCircleOrganizationChart"/>
    <dgm:cxn modelId="{FDF67135-4E4E-4C48-8951-2658389BF8B6}" type="presParOf" srcId="{440788DF-9E52-AE41-BE8C-EBD8B0EF5EF9}" destId="{980EDFAE-034B-2548-A57F-530B4EE9EB28}" srcOrd="0" destOrd="0" presId="urn:microsoft.com/office/officeart/2008/layout/HalfCircleOrganizationChart"/>
    <dgm:cxn modelId="{2B4199F7-2C2B-8D40-A623-7F11280EAB0F}" type="presParOf" srcId="{440788DF-9E52-AE41-BE8C-EBD8B0EF5EF9}" destId="{3EC20D23-29E8-BC4A-B6F9-BF32F7C25BA3}" srcOrd="1" destOrd="0" presId="urn:microsoft.com/office/officeart/2008/layout/HalfCircleOrganizationChart"/>
    <dgm:cxn modelId="{1DE4A659-022F-2A4C-8463-17080940A0E2}" type="presParOf" srcId="{3EC20D23-29E8-BC4A-B6F9-BF32F7C25BA3}" destId="{7FBE8FF9-C442-594B-872F-11429A490B96}" srcOrd="0" destOrd="0" presId="urn:microsoft.com/office/officeart/2008/layout/HalfCircleOrganizationChart"/>
    <dgm:cxn modelId="{E1C0A484-DF48-6D40-ADB6-B3D50486E260}" type="presParOf" srcId="{7FBE8FF9-C442-594B-872F-11429A490B96}" destId="{A15B38A0-008B-6B42-8E57-8B669A4DD565}" srcOrd="0" destOrd="0" presId="urn:microsoft.com/office/officeart/2008/layout/HalfCircleOrganizationChart"/>
    <dgm:cxn modelId="{FA6E1D7C-016A-2046-808F-858209750C31}" type="presParOf" srcId="{7FBE8FF9-C442-594B-872F-11429A490B96}" destId="{DED53EEC-575D-4044-94AF-EFA83D010DF4}" srcOrd="1" destOrd="0" presId="urn:microsoft.com/office/officeart/2008/layout/HalfCircleOrganizationChart"/>
    <dgm:cxn modelId="{D03CB07B-F45A-D24D-9541-1BCBE735C48C}" type="presParOf" srcId="{7FBE8FF9-C442-594B-872F-11429A490B96}" destId="{07BF0D95-4411-1B40-BFC1-309A71217E9E}" srcOrd="2" destOrd="0" presId="urn:microsoft.com/office/officeart/2008/layout/HalfCircleOrganizationChart"/>
    <dgm:cxn modelId="{AE741CB6-F6F4-2B46-9475-C4200648B908}" type="presParOf" srcId="{7FBE8FF9-C442-594B-872F-11429A490B96}" destId="{E5CD438A-5740-E143-A91E-5123E139184C}" srcOrd="3" destOrd="0" presId="urn:microsoft.com/office/officeart/2008/layout/HalfCircleOrganizationChart"/>
    <dgm:cxn modelId="{D34A5EA6-7F8D-CB41-96F3-D3841FB8E1DF}" type="presParOf" srcId="{3EC20D23-29E8-BC4A-B6F9-BF32F7C25BA3}" destId="{8FC81DD9-1D3D-5043-8BDD-FD9FE571DF3E}" srcOrd="1" destOrd="0" presId="urn:microsoft.com/office/officeart/2008/layout/HalfCircleOrganizationChart"/>
    <dgm:cxn modelId="{E744392A-A9AD-1441-B691-137CE3F53C6E}" type="presParOf" srcId="{3EC20D23-29E8-BC4A-B6F9-BF32F7C25BA3}" destId="{A74E9BFC-634E-7A4A-BAC0-87E63B307457}" srcOrd="2" destOrd="0" presId="urn:microsoft.com/office/officeart/2008/layout/HalfCircleOrganizationChart"/>
    <dgm:cxn modelId="{6148CE5C-ECDE-9548-9070-28C0221176A6}" type="presParOf" srcId="{440788DF-9E52-AE41-BE8C-EBD8B0EF5EF9}" destId="{F8E41024-495F-3741-8A52-76CEB8151F4A}" srcOrd="2" destOrd="0" presId="urn:microsoft.com/office/officeart/2008/layout/HalfCircleOrganizationChart"/>
    <dgm:cxn modelId="{1C466914-E3EA-D349-8938-BB6B833E4C73}" type="presParOf" srcId="{440788DF-9E52-AE41-BE8C-EBD8B0EF5EF9}" destId="{BB08B525-219B-494C-B8A4-954DE73B56D6}" srcOrd="3" destOrd="0" presId="urn:microsoft.com/office/officeart/2008/layout/HalfCircleOrganizationChart"/>
    <dgm:cxn modelId="{75FFBA44-2B9F-1241-90F1-73B3A8E014B8}" type="presParOf" srcId="{BB08B525-219B-494C-B8A4-954DE73B56D6}" destId="{031B87B2-D327-9D4A-A037-3C9195E90B9A}" srcOrd="0" destOrd="0" presId="urn:microsoft.com/office/officeart/2008/layout/HalfCircleOrganizationChart"/>
    <dgm:cxn modelId="{F3CAC672-C564-DD44-BA27-152FD45B75D8}" type="presParOf" srcId="{031B87B2-D327-9D4A-A037-3C9195E90B9A}" destId="{A29F1A64-7544-9140-AB17-8BE1F4342DB6}" srcOrd="0" destOrd="0" presId="urn:microsoft.com/office/officeart/2008/layout/HalfCircleOrganizationChart"/>
    <dgm:cxn modelId="{08F65F8B-09FD-2E4F-96B7-B98E978B64A4}" type="presParOf" srcId="{031B87B2-D327-9D4A-A037-3C9195E90B9A}" destId="{4314C6EA-7955-0144-A34F-A706B5F6E0BD}" srcOrd="1" destOrd="0" presId="urn:microsoft.com/office/officeart/2008/layout/HalfCircleOrganizationChart"/>
    <dgm:cxn modelId="{A56F68EE-AD00-AD43-85BA-0DD1A23990E3}" type="presParOf" srcId="{031B87B2-D327-9D4A-A037-3C9195E90B9A}" destId="{FE14E2C3-020A-8C4B-836F-492103FF16D5}" srcOrd="2" destOrd="0" presId="urn:microsoft.com/office/officeart/2008/layout/HalfCircleOrganizationChart"/>
    <dgm:cxn modelId="{8685ABA8-B840-F645-A6E9-994E8F7E32BC}" type="presParOf" srcId="{031B87B2-D327-9D4A-A037-3C9195E90B9A}" destId="{535916FC-8516-8344-BB5F-9CB7AB9A62C6}" srcOrd="3" destOrd="0" presId="urn:microsoft.com/office/officeart/2008/layout/HalfCircleOrganizationChart"/>
    <dgm:cxn modelId="{D54A070F-6E63-9142-8361-776A588959D6}" type="presParOf" srcId="{BB08B525-219B-494C-B8A4-954DE73B56D6}" destId="{DFA164D0-098B-6A48-8CA4-FC2F7FA11F6F}" srcOrd="1" destOrd="0" presId="urn:microsoft.com/office/officeart/2008/layout/HalfCircleOrganizationChart"/>
    <dgm:cxn modelId="{9A1B2277-8F50-CE4A-AC09-F91AE836ECB1}" type="presParOf" srcId="{BB08B525-219B-494C-B8A4-954DE73B56D6}" destId="{1B45505F-6E3A-EE46-A83D-64647487948E}" srcOrd="2" destOrd="0" presId="urn:microsoft.com/office/officeart/2008/layout/HalfCircleOrganizationChart"/>
    <dgm:cxn modelId="{29F11256-1259-2E44-89B8-6AEE1D95F7A5}" type="presParOf" srcId="{440788DF-9E52-AE41-BE8C-EBD8B0EF5EF9}" destId="{3117186A-8411-2F4F-98C0-28A37B3FE944}" srcOrd="4" destOrd="0" presId="urn:microsoft.com/office/officeart/2008/layout/HalfCircleOrganizationChart"/>
    <dgm:cxn modelId="{D1D7BF1E-37FD-B94B-91D4-2204EEF7E0C1}" type="presParOf" srcId="{440788DF-9E52-AE41-BE8C-EBD8B0EF5EF9}" destId="{4F9ECD09-2451-6048-BDF1-FF0C442451ED}" srcOrd="5" destOrd="0" presId="urn:microsoft.com/office/officeart/2008/layout/HalfCircleOrganizationChart"/>
    <dgm:cxn modelId="{1DBB484A-21D5-D84C-B23D-97CFE43B6E8A}" type="presParOf" srcId="{4F9ECD09-2451-6048-BDF1-FF0C442451ED}" destId="{395BD399-3AF4-C646-AD64-D7A03337FD58}" srcOrd="0" destOrd="0" presId="urn:microsoft.com/office/officeart/2008/layout/HalfCircleOrganizationChart"/>
    <dgm:cxn modelId="{6C8BDCC0-78A7-B847-881F-BACE298AC162}" type="presParOf" srcId="{395BD399-3AF4-C646-AD64-D7A03337FD58}" destId="{AA5639C7-6C1E-B840-AEDA-C1499638766B}" srcOrd="0" destOrd="0" presId="urn:microsoft.com/office/officeart/2008/layout/HalfCircleOrganizationChart"/>
    <dgm:cxn modelId="{63C5617E-220B-B741-87E1-86696E204670}" type="presParOf" srcId="{395BD399-3AF4-C646-AD64-D7A03337FD58}" destId="{20CBA3AC-15BB-F84A-A44A-0D737735FCD2}" srcOrd="1" destOrd="0" presId="urn:microsoft.com/office/officeart/2008/layout/HalfCircleOrganizationChart"/>
    <dgm:cxn modelId="{C0878E67-096E-5D4D-8382-4B42E5883811}" type="presParOf" srcId="{395BD399-3AF4-C646-AD64-D7A03337FD58}" destId="{443013AE-380F-034E-BA7E-7FC80EA6FF35}" srcOrd="2" destOrd="0" presId="urn:microsoft.com/office/officeart/2008/layout/HalfCircleOrganizationChart"/>
    <dgm:cxn modelId="{5389DE65-299C-FB4B-BD4F-488F4D34AE15}" type="presParOf" srcId="{395BD399-3AF4-C646-AD64-D7A03337FD58}" destId="{608E0B93-DAC8-2149-B5DD-FDC1CBE47CB8}" srcOrd="3" destOrd="0" presId="urn:microsoft.com/office/officeart/2008/layout/HalfCircleOrganizationChart"/>
    <dgm:cxn modelId="{7389DB14-2BD7-1B4C-A0F3-800978FBF595}" type="presParOf" srcId="{4F9ECD09-2451-6048-BDF1-FF0C442451ED}" destId="{35D72404-1BC7-F04F-81A4-9039CBE73771}" srcOrd="1" destOrd="0" presId="urn:microsoft.com/office/officeart/2008/layout/HalfCircleOrganizationChart"/>
    <dgm:cxn modelId="{CA811AB7-B1BF-AC4A-926B-199B77C50FF6}" type="presParOf" srcId="{4F9ECD09-2451-6048-BDF1-FF0C442451ED}" destId="{2F531E1E-7F2D-3042-8B87-297765144C14}" srcOrd="2" destOrd="0" presId="urn:microsoft.com/office/officeart/2008/layout/HalfCircleOrganizationChart"/>
    <dgm:cxn modelId="{F270AD39-F161-2342-89DF-CB0BA17862F2}" type="presParOf" srcId="{440788DF-9E52-AE41-BE8C-EBD8B0EF5EF9}" destId="{2B3C9336-714D-0D4B-8334-FAECE90E34DE}" srcOrd="6" destOrd="0" presId="urn:microsoft.com/office/officeart/2008/layout/HalfCircleOrganizationChart"/>
    <dgm:cxn modelId="{53330DEC-AC0E-6D46-AB11-7A954D1A13B7}" type="presParOf" srcId="{440788DF-9E52-AE41-BE8C-EBD8B0EF5EF9}" destId="{3A4C0D7D-15E7-4647-95DC-67E6EB2C3134}" srcOrd="7" destOrd="0" presId="urn:microsoft.com/office/officeart/2008/layout/HalfCircleOrganizationChart"/>
    <dgm:cxn modelId="{91C91B3E-C265-E44A-A870-0C628F568C11}" type="presParOf" srcId="{3A4C0D7D-15E7-4647-95DC-67E6EB2C3134}" destId="{94CBC202-FC22-8748-AA4A-CCF7BB89974E}" srcOrd="0" destOrd="0" presId="urn:microsoft.com/office/officeart/2008/layout/HalfCircleOrganizationChart"/>
    <dgm:cxn modelId="{41D3ADC7-E862-0843-8FC6-BA875DD96BC9}" type="presParOf" srcId="{94CBC202-FC22-8748-AA4A-CCF7BB89974E}" destId="{370E4BB5-97B8-3C46-B31F-24702CD62BEA}" srcOrd="0" destOrd="0" presId="urn:microsoft.com/office/officeart/2008/layout/HalfCircleOrganizationChart"/>
    <dgm:cxn modelId="{A22DE736-BC73-D94D-ACE0-88BAF2F93727}" type="presParOf" srcId="{94CBC202-FC22-8748-AA4A-CCF7BB89974E}" destId="{0DF23DBF-AFD2-6540-8DC7-FE665ED6B0D3}" srcOrd="1" destOrd="0" presId="urn:microsoft.com/office/officeart/2008/layout/HalfCircleOrganizationChart"/>
    <dgm:cxn modelId="{342BD83D-35C0-6D44-A051-7A7122711D61}" type="presParOf" srcId="{94CBC202-FC22-8748-AA4A-CCF7BB89974E}" destId="{69806C3F-D25F-C146-BE3F-6649EC2B22F6}" srcOrd="2" destOrd="0" presId="urn:microsoft.com/office/officeart/2008/layout/HalfCircleOrganizationChart"/>
    <dgm:cxn modelId="{9D3E8DE7-996C-2B44-98F0-694A2BEF16BF}" type="presParOf" srcId="{94CBC202-FC22-8748-AA4A-CCF7BB89974E}" destId="{9D96B8FA-BD39-B249-BCB6-B7428EC71A8A}" srcOrd="3" destOrd="0" presId="urn:microsoft.com/office/officeart/2008/layout/HalfCircleOrganizationChart"/>
    <dgm:cxn modelId="{0AE14F11-A9E3-9B49-9113-8C31B6F8B07F}" type="presParOf" srcId="{3A4C0D7D-15E7-4647-95DC-67E6EB2C3134}" destId="{A31F230D-94CA-1743-A571-E380A3B059EE}" srcOrd="1" destOrd="0" presId="urn:microsoft.com/office/officeart/2008/layout/HalfCircleOrganizationChart"/>
    <dgm:cxn modelId="{7EE00955-21C4-784C-9AEE-36BB482E3685}" type="presParOf" srcId="{3A4C0D7D-15E7-4647-95DC-67E6EB2C3134}" destId="{32918262-E2BC-B248-8AAB-6BA351D28784}" srcOrd="2" destOrd="0" presId="urn:microsoft.com/office/officeart/2008/layout/HalfCircleOrganizationChart"/>
    <dgm:cxn modelId="{8CEBDADB-5E4A-9349-B184-670A5B1D5DAF}" type="presParOf" srcId="{440788DF-9E52-AE41-BE8C-EBD8B0EF5EF9}" destId="{948D1959-6085-0D40-BD83-21F53546E7ED}" srcOrd="8" destOrd="0" presId="urn:microsoft.com/office/officeart/2008/layout/HalfCircleOrganizationChart"/>
    <dgm:cxn modelId="{B09CCDB0-CB69-6D43-943D-1E32F55F02B2}" type="presParOf" srcId="{440788DF-9E52-AE41-BE8C-EBD8B0EF5EF9}" destId="{07F2F71D-9FD3-624B-B3EF-74B6D2F53E5B}" srcOrd="9" destOrd="0" presId="urn:microsoft.com/office/officeart/2008/layout/HalfCircleOrganizationChart"/>
    <dgm:cxn modelId="{61C1AAF8-C618-2248-91A0-3B447E63C2D4}" type="presParOf" srcId="{07F2F71D-9FD3-624B-B3EF-74B6D2F53E5B}" destId="{E154FA67-76DE-2643-B42B-8C2DAD72D592}" srcOrd="0" destOrd="0" presId="urn:microsoft.com/office/officeart/2008/layout/HalfCircleOrganizationChart"/>
    <dgm:cxn modelId="{09EF3898-2BD8-D045-B561-889B3AC837DC}" type="presParOf" srcId="{E154FA67-76DE-2643-B42B-8C2DAD72D592}" destId="{450C7FC5-4BC2-A74A-9256-3DD7B2474F00}" srcOrd="0" destOrd="0" presId="urn:microsoft.com/office/officeart/2008/layout/HalfCircleOrganizationChart"/>
    <dgm:cxn modelId="{D8E5A758-E661-654A-84C1-96ED188A5E5A}" type="presParOf" srcId="{E154FA67-76DE-2643-B42B-8C2DAD72D592}" destId="{26896BD5-11A4-0B47-AF4F-CFB4232846C2}" srcOrd="1" destOrd="0" presId="urn:microsoft.com/office/officeart/2008/layout/HalfCircleOrganizationChart"/>
    <dgm:cxn modelId="{55AA4A18-35F1-F74F-B8C2-89564C3D44B0}" type="presParOf" srcId="{E154FA67-76DE-2643-B42B-8C2DAD72D592}" destId="{4B42C46A-1AF1-0D49-8891-6B3C09144CD2}" srcOrd="2" destOrd="0" presId="urn:microsoft.com/office/officeart/2008/layout/HalfCircleOrganizationChart"/>
    <dgm:cxn modelId="{C7426CB7-B6E1-3443-9BC1-1C5CD3583355}" type="presParOf" srcId="{E154FA67-76DE-2643-B42B-8C2DAD72D592}" destId="{2BE197D9-BC52-0740-A4C9-AD01954E6BB0}" srcOrd="3" destOrd="0" presId="urn:microsoft.com/office/officeart/2008/layout/HalfCircleOrganizationChart"/>
    <dgm:cxn modelId="{B7DF296D-B452-304B-8E63-4816288A721E}" type="presParOf" srcId="{07F2F71D-9FD3-624B-B3EF-74B6D2F53E5B}" destId="{12807244-98FF-5F46-AD56-22D776B35573}" srcOrd="1" destOrd="0" presId="urn:microsoft.com/office/officeart/2008/layout/HalfCircleOrganizationChart"/>
    <dgm:cxn modelId="{5FBA0297-2527-BE44-BB50-D179D0DF65E7}" type="presParOf" srcId="{07F2F71D-9FD3-624B-B3EF-74B6D2F53E5B}" destId="{2D94A127-732E-5445-8BA9-51C5272A1760}" srcOrd="2" destOrd="0" presId="urn:microsoft.com/office/officeart/2008/layout/HalfCircleOrganizationChart"/>
    <dgm:cxn modelId="{A2D748F1-A5FD-0447-9CA2-9DE7AD044458}" type="presParOf" srcId="{0A3E17E2-F6C7-D040-81F4-9A69388DBA30}" destId="{C75BCFA4-BC61-9848-8C2D-63C75978698D}" srcOrd="2" destOrd="0" presId="urn:microsoft.com/office/officeart/2008/layout/HalfCircleOrganizationChart"/>
    <dgm:cxn modelId="{259EB110-F633-3640-A948-54D62D94A497}" type="presParOf" srcId="{EA3AA3E4-657C-3142-92FA-631D5F104274}" destId="{C3FD38BE-E97B-074B-8073-AE27B42B374E}" srcOrd="4" destOrd="0" presId="urn:microsoft.com/office/officeart/2008/layout/HalfCircleOrganizationChart"/>
    <dgm:cxn modelId="{E5EB4B77-3152-7C46-9041-39F77C19D7DD}" type="presParOf" srcId="{EA3AA3E4-657C-3142-92FA-631D5F104274}" destId="{8AF9346D-0B72-8847-9F88-2C5DA2F80E84}" srcOrd="5" destOrd="0" presId="urn:microsoft.com/office/officeart/2008/layout/HalfCircleOrganizationChart"/>
    <dgm:cxn modelId="{764EF20F-677F-5D47-A298-4E372156F92D}" type="presParOf" srcId="{8AF9346D-0B72-8847-9F88-2C5DA2F80E84}" destId="{76E16771-A72F-794D-8EF5-EF3787FEF52A}" srcOrd="0" destOrd="0" presId="urn:microsoft.com/office/officeart/2008/layout/HalfCircleOrganizationChart"/>
    <dgm:cxn modelId="{0351EADE-160B-6148-B3B5-CB4847D68D69}" type="presParOf" srcId="{76E16771-A72F-794D-8EF5-EF3787FEF52A}" destId="{6C35B31E-6894-2E42-9B64-3F9662769CDC}" srcOrd="0" destOrd="0" presId="urn:microsoft.com/office/officeart/2008/layout/HalfCircleOrganizationChart"/>
    <dgm:cxn modelId="{49F30DF9-0E89-0942-899D-090A2C60BCCB}" type="presParOf" srcId="{76E16771-A72F-794D-8EF5-EF3787FEF52A}" destId="{D9E92D54-3139-B24B-B178-4C8A479E8C50}" srcOrd="1" destOrd="0" presId="urn:microsoft.com/office/officeart/2008/layout/HalfCircleOrganizationChart"/>
    <dgm:cxn modelId="{AFFCD590-D015-6448-AE99-B7A0930AA914}" type="presParOf" srcId="{76E16771-A72F-794D-8EF5-EF3787FEF52A}" destId="{6374501D-A7B1-5C48-8CC9-BDC6B93B8830}" srcOrd="2" destOrd="0" presId="urn:microsoft.com/office/officeart/2008/layout/HalfCircleOrganizationChart"/>
    <dgm:cxn modelId="{71DA0579-0F95-6941-8F5A-89A689D0C10C}" type="presParOf" srcId="{76E16771-A72F-794D-8EF5-EF3787FEF52A}" destId="{5A72CFEB-DFD2-9C46-9758-2FA4A813202C}" srcOrd="3" destOrd="0" presId="urn:microsoft.com/office/officeart/2008/layout/HalfCircleOrganizationChart"/>
    <dgm:cxn modelId="{961FA30B-AE41-9044-B101-83E09B0DF86F}" type="presParOf" srcId="{8AF9346D-0B72-8847-9F88-2C5DA2F80E84}" destId="{5085E208-7665-D74A-B443-ECDE35715054}" srcOrd="1" destOrd="0" presId="urn:microsoft.com/office/officeart/2008/layout/HalfCircleOrganizationChart"/>
    <dgm:cxn modelId="{1A4D24DF-0E4F-0949-9EDE-5BBF39FB06BA}" type="presParOf" srcId="{8AF9346D-0B72-8847-9F88-2C5DA2F80E84}" destId="{8D17CA1C-70F1-5541-9147-B9052D8BD675}" srcOrd="2" destOrd="0" presId="urn:microsoft.com/office/officeart/2008/layout/HalfCircleOrganizationChart"/>
    <dgm:cxn modelId="{2C625ED4-F84F-5245-A8E3-5FD19AC153D2}" type="presParOf" srcId="{3B813709-C561-8641-B98D-FF0E43DE00D9}" destId="{764CED1E-C5EA-3944-8C89-97FC1B027CF7}" srcOrd="2" destOrd="0" presId="urn:microsoft.com/office/officeart/2008/layout/HalfCircleOrganizationChart"/>
    <dgm:cxn modelId="{3B01C6A4-A19E-1445-B204-DD202818ACE3}" type="presParOf" srcId="{E3CEBED6-49A2-FA4A-AD48-76F6A40330DC}" destId="{D63F75F1-D4BA-B249-8B24-DC04C93171A1}" srcOrd="4" destOrd="0" presId="urn:microsoft.com/office/officeart/2008/layout/HalfCircleOrganizationChart"/>
    <dgm:cxn modelId="{67FF40B8-65DE-B545-BC52-491A4A47F79C}" type="presParOf" srcId="{E3CEBED6-49A2-FA4A-AD48-76F6A40330DC}" destId="{66E6C93C-DA66-644D-9170-EB64E1764A9C}" srcOrd="5" destOrd="0" presId="urn:microsoft.com/office/officeart/2008/layout/HalfCircleOrganizationChart"/>
    <dgm:cxn modelId="{EF8930C7-D29E-0B4C-B61A-B8E53298023B}" type="presParOf" srcId="{66E6C93C-DA66-644D-9170-EB64E1764A9C}" destId="{405C1A2B-6226-C14A-BB33-760F645F5036}" srcOrd="0" destOrd="0" presId="urn:microsoft.com/office/officeart/2008/layout/HalfCircleOrganizationChart"/>
    <dgm:cxn modelId="{53612C30-19A6-D44B-8CD3-0CE79444F9FB}" type="presParOf" srcId="{405C1A2B-6226-C14A-BB33-760F645F5036}" destId="{7E2D066C-E702-4F46-82E4-79AC2DB331B3}" srcOrd="0" destOrd="0" presId="urn:microsoft.com/office/officeart/2008/layout/HalfCircleOrganizationChart"/>
    <dgm:cxn modelId="{78CB1BE8-4336-D44D-AFD2-D345B717F437}" type="presParOf" srcId="{405C1A2B-6226-C14A-BB33-760F645F5036}" destId="{CE38566E-44A1-A147-9083-9899AD452242}" srcOrd="1" destOrd="0" presId="urn:microsoft.com/office/officeart/2008/layout/HalfCircleOrganizationChart"/>
    <dgm:cxn modelId="{28280722-6B1B-5045-806C-9E1FF425E6AD}" type="presParOf" srcId="{405C1A2B-6226-C14A-BB33-760F645F5036}" destId="{BC158E54-1A38-CF43-A1C2-8D8C27873AB7}" srcOrd="2" destOrd="0" presId="urn:microsoft.com/office/officeart/2008/layout/HalfCircleOrganizationChart"/>
    <dgm:cxn modelId="{824A9553-F7E3-8C4C-8AC4-CFEB87165E63}" type="presParOf" srcId="{405C1A2B-6226-C14A-BB33-760F645F5036}" destId="{FA2B9A52-6C75-EC4A-A747-3BD3F835E158}" srcOrd="3" destOrd="0" presId="urn:microsoft.com/office/officeart/2008/layout/HalfCircleOrganizationChart"/>
    <dgm:cxn modelId="{56182950-F0EF-5442-A496-8297F886BA58}" type="presParOf" srcId="{66E6C93C-DA66-644D-9170-EB64E1764A9C}" destId="{2484CEE8-A59B-AE4E-84BB-35BD26C8DB98}" srcOrd="1" destOrd="0" presId="urn:microsoft.com/office/officeart/2008/layout/HalfCircleOrganizationChart"/>
    <dgm:cxn modelId="{3AFE211F-FC5A-AF4A-8F7F-79ACE514F9B5}" type="presParOf" srcId="{2484CEE8-A59B-AE4E-84BB-35BD26C8DB98}" destId="{2B8FE354-970E-FA43-90F8-BF1C3C2498A2}" srcOrd="0" destOrd="0" presId="urn:microsoft.com/office/officeart/2008/layout/HalfCircleOrganizationChart"/>
    <dgm:cxn modelId="{69E065D5-BEF5-C342-9702-F444C4A4B407}" type="presParOf" srcId="{2484CEE8-A59B-AE4E-84BB-35BD26C8DB98}" destId="{13824C15-DA57-6D47-B4DF-A9E29B1DCA00}" srcOrd="1" destOrd="0" presId="urn:microsoft.com/office/officeart/2008/layout/HalfCircleOrganizationChart"/>
    <dgm:cxn modelId="{C69A37CE-230B-4A46-A589-FE8BC7F2292F}" type="presParOf" srcId="{13824C15-DA57-6D47-B4DF-A9E29B1DCA00}" destId="{6D60E1E6-B0A7-1F4F-A2CE-B9E5E71DEF43}" srcOrd="0" destOrd="0" presId="urn:microsoft.com/office/officeart/2008/layout/HalfCircleOrganizationChart"/>
    <dgm:cxn modelId="{3C23956C-63DD-7249-B1F4-96CDEBFDF3E7}" type="presParOf" srcId="{6D60E1E6-B0A7-1F4F-A2CE-B9E5E71DEF43}" destId="{7EAFBF2C-98CF-E14E-ADCB-50C18EA60A52}" srcOrd="0" destOrd="0" presId="urn:microsoft.com/office/officeart/2008/layout/HalfCircleOrganizationChart"/>
    <dgm:cxn modelId="{19F48AEA-874F-E54B-BC9A-B05D02E78EAD}" type="presParOf" srcId="{6D60E1E6-B0A7-1F4F-A2CE-B9E5E71DEF43}" destId="{6F096A5A-49E5-9C4B-AD1A-9F775A1519E9}" srcOrd="1" destOrd="0" presId="urn:microsoft.com/office/officeart/2008/layout/HalfCircleOrganizationChart"/>
    <dgm:cxn modelId="{814E38D8-EAD5-5B49-BC5B-1FC575566974}" type="presParOf" srcId="{6D60E1E6-B0A7-1F4F-A2CE-B9E5E71DEF43}" destId="{79AD6D4C-347D-5C43-921E-5072091E026A}" srcOrd="2" destOrd="0" presId="urn:microsoft.com/office/officeart/2008/layout/HalfCircleOrganizationChart"/>
    <dgm:cxn modelId="{AA9AF075-9577-B341-9B46-95F7523E81CC}" type="presParOf" srcId="{6D60E1E6-B0A7-1F4F-A2CE-B9E5E71DEF43}" destId="{EF68F39D-EC01-0442-B591-84ED227E6152}" srcOrd="3" destOrd="0" presId="urn:microsoft.com/office/officeart/2008/layout/HalfCircleOrganizationChart"/>
    <dgm:cxn modelId="{BDD7882F-9EA2-D140-A762-ED1783890923}" type="presParOf" srcId="{13824C15-DA57-6D47-B4DF-A9E29B1DCA00}" destId="{3D7F6D64-9693-E14F-9290-202EFCEDDC04}" srcOrd="1" destOrd="0" presId="urn:microsoft.com/office/officeart/2008/layout/HalfCircleOrganizationChart"/>
    <dgm:cxn modelId="{822ECF48-671C-1E4A-9370-872CC0C12209}" type="presParOf" srcId="{3D7F6D64-9693-E14F-9290-202EFCEDDC04}" destId="{A58FF0B8-346C-C54C-B17B-195902136532}" srcOrd="0" destOrd="0" presId="urn:microsoft.com/office/officeart/2008/layout/HalfCircleOrganizationChart"/>
    <dgm:cxn modelId="{645D89F7-BF32-EC4A-9E12-D5FB1CA63FA0}" type="presParOf" srcId="{3D7F6D64-9693-E14F-9290-202EFCEDDC04}" destId="{36F81984-D618-C948-8A18-9461E5DC1072}" srcOrd="1" destOrd="0" presId="urn:microsoft.com/office/officeart/2008/layout/HalfCircleOrganizationChart"/>
    <dgm:cxn modelId="{B0EE8656-7ED6-8547-9B03-E14B79813A71}" type="presParOf" srcId="{36F81984-D618-C948-8A18-9461E5DC1072}" destId="{4365C54C-252B-2346-B8E0-1A82496F112D}" srcOrd="0" destOrd="0" presId="urn:microsoft.com/office/officeart/2008/layout/HalfCircleOrganizationChart"/>
    <dgm:cxn modelId="{E4B0211F-3F27-9A46-88B9-6199E7F5B403}" type="presParOf" srcId="{4365C54C-252B-2346-B8E0-1A82496F112D}" destId="{B93A37D3-172F-3D47-BFA8-8DFE8A9E8DF9}" srcOrd="0" destOrd="0" presId="urn:microsoft.com/office/officeart/2008/layout/HalfCircleOrganizationChart"/>
    <dgm:cxn modelId="{05BD2FEC-9436-4F45-98D5-5CE9CBC57A4F}" type="presParOf" srcId="{4365C54C-252B-2346-B8E0-1A82496F112D}" destId="{65827057-33F4-904A-98D2-7E300160CD97}" srcOrd="1" destOrd="0" presId="urn:microsoft.com/office/officeart/2008/layout/HalfCircleOrganizationChart"/>
    <dgm:cxn modelId="{66BE99B1-2E50-DD44-9D4A-3A3B5D9954D9}" type="presParOf" srcId="{4365C54C-252B-2346-B8E0-1A82496F112D}" destId="{CF55BECB-94C7-C648-8174-31E11B601B31}" srcOrd="2" destOrd="0" presId="urn:microsoft.com/office/officeart/2008/layout/HalfCircleOrganizationChart"/>
    <dgm:cxn modelId="{46989371-E43A-3C4F-BAE8-136293676B86}" type="presParOf" srcId="{4365C54C-252B-2346-B8E0-1A82496F112D}" destId="{091CE2A8-5BAB-7349-AD44-A8B20665602B}" srcOrd="3" destOrd="0" presId="urn:microsoft.com/office/officeart/2008/layout/HalfCircleOrganizationChart"/>
    <dgm:cxn modelId="{95D3BA87-44B0-D844-9785-EAA73C609C88}" type="presParOf" srcId="{36F81984-D618-C948-8A18-9461E5DC1072}" destId="{E178168E-8903-F54D-85CD-97E24624959D}" srcOrd="1" destOrd="0" presId="urn:microsoft.com/office/officeart/2008/layout/HalfCircleOrganizationChart"/>
    <dgm:cxn modelId="{D0527FA1-6B66-2644-AA3E-46696233D544}" type="presParOf" srcId="{36F81984-D618-C948-8A18-9461E5DC1072}" destId="{C744032B-2D0A-B74C-A2E3-97824D51A70B}" srcOrd="2" destOrd="0" presId="urn:microsoft.com/office/officeart/2008/layout/HalfCircleOrganizationChart"/>
    <dgm:cxn modelId="{2AED7FEF-8205-934D-B112-2D4ED305D2B7}" type="presParOf" srcId="{3D7F6D64-9693-E14F-9290-202EFCEDDC04}" destId="{9AFBF391-9964-934C-AC20-5DDDAB5102FC}" srcOrd="2" destOrd="0" presId="urn:microsoft.com/office/officeart/2008/layout/HalfCircleOrganizationChart"/>
    <dgm:cxn modelId="{172E1C0F-F216-EC47-95B5-19D5666D0B50}" type="presParOf" srcId="{3D7F6D64-9693-E14F-9290-202EFCEDDC04}" destId="{5BD2AD7E-A6C3-564E-9467-DB196F6B0AAA}" srcOrd="3" destOrd="0" presId="urn:microsoft.com/office/officeart/2008/layout/HalfCircleOrganizationChart"/>
    <dgm:cxn modelId="{2DF8ACD1-F207-7D44-B2D1-2824F6B94484}" type="presParOf" srcId="{5BD2AD7E-A6C3-564E-9467-DB196F6B0AAA}" destId="{B713C87F-EFCA-A344-92CF-B7407ED0EFB8}" srcOrd="0" destOrd="0" presId="urn:microsoft.com/office/officeart/2008/layout/HalfCircleOrganizationChart"/>
    <dgm:cxn modelId="{2AB61279-624B-B843-A08A-1F8AF46BFFCB}" type="presParOf" srcId="{B713C87F-EFCA-A344-92CF-B7407ED0EFB8}" destId="{485C6B2A-0CC3-0143-8A05-48428BD7B564}" srcOrd="0" destOrd="0" presId="urn:microsoft.com/office/officeart/2008/layout/HalfCircleOrganizationChart"/>
    <dgm:cxn modelId="{783E5BA0-5633-8A47-8BE4-34C4E79877D1}" type="presParOf" srcId="{B713C87F-EFCA-A344-92CF-B7407ED0EFB8}" destId="{3326852A-E7EC-5545-A4FF-20754CE9EB04}" srcOrd="1" destOrd="0" presId="urn:microsoft.com/office/officeart/2008/layout/HalfCircleOrganizationChart"/>
    <dgm:cxn modelId="{52D2164D-F6D0-5343-BF7D-199846E6F765}" type="presParOf" srcId="{B713C87F-EFCA-A344-92CF-B7407ED0EFB8}" destId="{868E11F0-7202-0741-A5B8-1FB57730B298}" srcOrd="2" destOrd="0" presId="urn:microsoft.com/office/officeart/2008/layout/HalfCircleOrganizationChart"/>
    <dgm:cxn modelId="{69C3A380-249F-774F-A637-D622EFFCD710}" type="presParOf" srcId="{B713C87F-EFCA-A344-92CF-B7407ED0EFB8}" destId="{664CADC6-47B2-274F-A78B-46CAE95058A3}" srcOrd="3" destOrd="0" presId="urn:microsoft.com/office/officeart/2008/layout/HalfCircleOrganizationChart"/>
    <dgm:cxn modelId="{34FBC3A4-6E34-1546-8C61-61EE78859822}" type="presParOf" srcId="{5BD2AD7E-A6C3-564E-9467-DB196F6B0AAA}" destId="{EC8BDEA4-EB39-0C49-BA66-409114BFA5D0}" srcOrd="1" destOrd="0" presId="urn:microsoft.com/office/officeart/2008/layout/HalfCircleOrganizationChart"/>
    <dgm:cxn modelId="{2E012AF5-50E1-8B4D-BBEC-BB22E6932A8B}" type="presParOf" srcId="{EC8BDEA4-EB39-0C49-BA66-409114BFA5D0}" destId="{4DA9BB94-7951-A948-AC87-E38DFBDC56AC}" srcOrd="0" destOrd="0" presId="urn:microsoft.com/office/officeart/2008/layout/HalfCircleOrganizationChart"/>
    <dgm:cxn modelId="{0CE39194-E9FB-1848-95EC-CC223EB7FC42}" type="presParOf" srcId="{EC8BDEA4-EB39-0C49-BA66-409114BFA5D0}" destId="{C1C64BAD-A9C1-5A4A-A738-18736238AA2D}" srcOrd="1" destOrd="0" presId="urn:microsoft.com/office/officeart/2008/layout/HalfCircleOrganizationChart"/>
    <dgm:cxn modelId="{12B6BA75-62F6-0B41-8028-32AE6E29F0D5}" type="presParOf" srcId="{C1C64BAD-A9C1-5A4A-A738-18736238AA2D}" destId="{E5C51748-D36E-3842-8EEC-846046862712}" srcOrd="0" destOrd="0" presId="urn:microsoft.com/office/officeart/2008/layout/HalfCircleOrganizationChart"/>
    <dgm:cxn modelId="{FC69CB8A-8CAD-0841-B49B-EE8DCBD417C1}" type="presParOf" srcId="{E5C51748-D36E-3842-8EEC-846046862712}" destId="{E387E97A-0FE7-0E47-942F-75C6EAD5EE75}" srcOrd="0" destOrd="0" presId="urn:microsoft.com/office/officeart/2008/layout/HalfCircleOrganizationChart"/>
    <dgm:cxn modelId="{34E35E5F-991D-4D46-942B-9CA888B21051}" type="presParOf" srcId="{E5C51748-D36E-3842-8EEC-846046862712}" destId="{59C3372D-BBD5-3846-A2B3-3E77A2023C22}" srcOrd="1" destOrd="0" presId="urn:microsoft.com/office/officeart/2008/layout/HalfCircleOrganizationChart"/>
    <dgm:cxn modelId="{0EA20AA5-FA20-D846-A7C3-43ACE6EEDD1F}" type="presParOf" srcId="{E5C51748-D36E-3842-8EEC-846046862712}" destId="{0E13F31C-0162-8E49-A4B7-3EBCAB056BC0}" srcOrd="2" destOrd="0" presId="urn:microsoft.com/office/officeart/2008/layout/HalfCircleOrganizationChart"/>
    <dgm:cxn modelId="{4BA134EA-EDF1-D848-B0DA-BA748C6204B3}" type="presParOf" srcId="{E5C51748-D36E-3842-8EEC-846046862712}" destId="{14998EDA-35AE-F84A-AC0C-A41B33F077D6}" srcOrd="3" destOrd="0" presId="urn:microsoft.com/office/officeart/2008/layout/HalfCircleOrganizationChart"/>
    <dgm:cxn modelId="{CC9ED761-94F5-3548-BECE-75423FD00060}" type="presParOf" srcId="{C1C64BAD-A9C1-5A4A-A738-18736238AA2D}" destId="{DD41B4DD-E04B-1B40-8E9A-BE32F7F4C220}" srcOrd="1" destOrd="0" presId="urn:microsoft.com/office/officeart/2008/layout/HalfCircleOrganizationChart"/>
    <dgm:cxn modelId="{CEC7B87C-D8E4-7E41-9EAA-00B26B91C393}" type="presParOf" srcId="{C1C64BAD-A9C1-5A4A-A738-18736238AA2D}" destId="{C5F765EA-8A9C-8446-BFF9-893259E1C508}" srcOrd="2" destOrd="0" presId="urn:microsoft.com/office/officeart/2008/layout/HalfCircleOrganizationChart"/>
    <dgm:cxn modelId="{D50A425B-C800-7D46-A189-FB9EA8A43F37}" type="presParOf" srcId="{EC8BDEA4-EB39-0C49-BA66-409114BFA5D0}" destId="{4498EBA9-C9DC-B741-978D-888B5BE30798}" srcOrd="2" destOrd="0" presId="urn:microsoft.com/office/officeart/2008/layout/HalfCircleOrganizationChart"/>
    <dgm:cxn modelId="{6EBE5A65-4129-A140-B083-A014F3405FE8}" type="presParOf" srcId="{EC8BDEA4-EB39-0C49-BA66-409114BFA5D0}" destId="{F3D6A19F-75CA-3E43-A83F-55422F82DBF2}" srcOrd="3" destOrd="0" presId="urn:microsoft.com/office/officeart/2008/layout/HalfCircleOrganizationChart"/>
    <dgm:cxn modelId="{1B40533F-6A5E-E446-804C-DE53E550C943}" type="presParOf" srcId="{F3D6A19F-75CA-3E43-A83F-55422F82DBF2}" destId="{7A5D7BB4-5D51-A643-A896-201999BDBE68}" srcOrd="0" destOrd="0" presId="urn:microsoft.com/office/officeart/2008/layout/HalfCircleOrganizationChart"/>
    <dgm:cxn modelId="{50E75F4F-D475-A74F-86C0-4CB80A127368}" type="presParOf" srcId="{7A5D7BB4-5D51-A643-A896-201999BDBE68}" destId="{E1FDAE9F-96E0-7149-BBAE-93FA47575C98}" srcOrd="0" destOrd="0" presId="urn:microsoft.com/office/officeart/2008/layout/HalfCircleOrganizationChart"/>
    <dgm:cxn modelId="{06968164-FF67-ED45-9693-93AB7B9AD06A}" type="presParOf" srcId="{7A5D7BB4-5D51-A643-A896-201999BDBE68}" destId="{FBF17D6E-8690-AD43-806B-60A42818174A}" srcOrd="1" destOrd="0" presId="urn:microsoft.com/office/officeart/2008/layout/HalfCircleOrganizationChart"/>
    <dgm:cxn modelId="{B5E983C5-DE8C-8345-8CBD-C52A498D0315}" type="presParOf" srcId="{7A5D7BB4-5D51-A643-A896-201999BDBE68}" destId="{EB9F125A-F161-8342-8AF9-CEC388D64AC5}" srcOrd="2" destOrd="0" presId="urn:microsoft.com/office/officeart/2008/layout/HalfCircleOrganizationChart"/>
    <dgm:cxn modelId="{78A4C58E-2965-684C-B5A5-D24945513B07}" type="presParOf" srcId="{7A5D7BB4-5D51-A643-A896-201999BDBE68}" destId="{18F33B88-4A7C-CF4B-90FF-340F8F1F2940}" srcOrd="3" destOrd="0" presId="urn:microsoft.com/office/officeart/2008/layout/HalfCircleOrganizationChart"/>
    <dgm:cxn modelId="{831C0D8F-E939-354F-8E51-0E10CCD39916}" type="presParOf" srcId="{F3D6A19F-75CA-3E43-A83F-55422F82DBF2}" destId="{7CBAEC1C-489F-0B4B-B68A-48C55BDE8FD4}" srcOrd="1" destOrd="0" presId="urn:microsoft.com/office/officeart/2008/layout/HalfCircleOrganizationChart"/>
    <dgm:cxn modelId="{098E63B7-66BD-2947-8044-381E62AE96C3}" type="presParOf" srcId="{F3D6A19F-75CA-3E43-A83F-55422F82DBF2}" destId="{A57F72C7-7389-8F4D-BF01-3EEBFB08A4A2}" srcOrd="2" destOrd="0" presId="urn:microsoft.com/office/officeart/2008/layout/HalfCircleOrganizationChart"/>
    <dgm:cxn modelId="{00053DA9-5783-C24D-9456-E048755E932E}" type="presParOf" srcId="{EC8BDEA4-EB39-0C49-BA66-409114BFA5D0}" destId="{E25FB5E1-3F24-A947-BC9A-8A81D03A144D}" srcOrd="4" destOrd="0" presId="urn:microsoft.com/office/officeart/2008/layout/HalfCircleOrganizationChart"/>
    <dgm:cxn modelId="{1FF2BBD3-B82C-3845-87B2-A816BED525EE}" type="presParOf" srcId="{EC8BDEA4-EB39-0C49-BA66-409114BFA5D0}" destId="{2DC1A1CA-48FA-DE4E-9569-3132BFD2387A}" srcOrd="5" destOrd="0" presId="urn:microsoft.com/office/officeart/2008/layout/HalfCircleOrganizationChart"/>
    <dgm:cxn modelId="{DFB0F386-46A3-C746-A1AA-EB3ABC71B754}" type="presParOf" srcId="{2DC1A1CA-48FA-DE4E-9569-3132BFD2387A}" destId="{4BE5BB82-FB92-6C4D-A186-E07D8448AE45}" srcOrd="0" destOrd="0" presId="urn:microsoft.com/office/officeart/2008/layout/HalfCircleOrganizationChart"/>
    <dgm:cxn modelId="{76AD3DF8-11A9-A849-8BCC-F2A5952E922D}" type="presParOf" srcId="{4BE5BB82-FB92-6C4D-A186-E07D8448AE45}" destId="{A0DAC3FA-9FAC-0C43-88C0-8D972C5E0D12}" srcOrd="0" destOrd="0" presId="urn:microsoft.com/office/officeart/2008/layout/HalfCircleOrganizationChart"/>
    <dgm:cxn modelId="{8F2A28BE-E59D-2049-BCDD-F664AE20CBD7}" type="presParOf" srcId="{4BE5BB82-FB92-6C4D-A186-E07D8448AE45}" destId="{79FDE5E5-D384-2D43-8232-1F070171E80F}" srcOrd="1" destOrd="0" presId="urn:microsoft.com/office/officeart/2008/layout/HalfCircleOrganizationChart"/>
    <dgm:cxn modelId="{70284082-F866-5F4D-8AAE-374CD3AD219E}" type="presParOf" srcId="{4BE5BB82-FB92-6C4D-A186-E07D8448AE45}" destId="{7D007053-4858-EE48-82EC-FAD8610A6E1F}" srcOrd="2" destOrd="0" presId="urn:microsoft.com/office/officeart/2008/layout/HalfCircleOrganizationChart"/>
    <dgm:cxn modelId="{0CFBD1D1-D1DF-9540-A0C1-F87310E9F535}" type="presParOf" srcId="{4BE5BB82-FB92-6C4D-A186-E07D8448AE45}" destId="{F9CE6D09-D4CD-C345-A72D-9F22DB29343A}" srcOrd="3" destOrd="0" presId="urn:microsoft.com/office/officeart/2008/layout/HalfCircleOrganizationChart"/>
    <dgm:cxn modelId="{24384959-6CC8-2240-B76B-6EA13FA5E3C3}" type="presParOf" srcId="{2DC1A1CA-48FA-DE4E-9569-3132BFD2387A}" destId="{AE933844-AF0E-7243-9D99-49AA8F42787A}" srcOrd="1" destOrd="0" presId="urn:microsoft.com/office/officeart/2008/layout/HalfCircleOrganizationChart"/>
    <dgm:cxn modelId="{12901940-2EBE-AB47-B16A-B3AC1954D0CC}" type="presParOf" srcId="{2DC1A1CA-48FA-DE4E-9569-3132BFD2387A}" destId="{E0AB3EFF-AAB7-4C4A-B1F1-B801349A6D4E}" srcOrd="2" destOrd="0" presId="urn:microsoft.com/office/officeart/2008/layout/HalfCircleOrganizationChart"/>
    <dgm:cxn modelId="{E571D01C-BF69-0144-9E5B-E8798F61FC35}" type="presParOf" srcId="{5BD2AD7E-A6C3-564E-9467-DB196F6B0AAA}" destId="{BDB7576E-D49F-4045-981C-4C4AF59E31EF}" srcOrd="2" destOrd="0" presId="urn:microsoft.com/office/officeart/2008/layout/HalfCircleOrganizationChart"/>
    <dgm:cxn modelId="{763B9DB0-3E0B-2F40-956E-28BFBB4A002F}" type="presParOf" srcId="{3D7F6D64-9693-E14F-9290-202EFCEDDC04}" destId="{3DA9CD8B-1962-D741-930F-E59F746EE82D}" srcOrd="4" destOrd="0" presId="urn:microsoft.com/office/officeart/2008/layout/HalfCircleOrganizationChart"/>
    <dgm:cxn modelId="{93DA0733-0366-664A-9F93-65D92CB709C1}" type="presParOf" srcId="{3D7F6D64-9693-E14F-9290-202EFCEDDC04}" destId="{F2B69E52-1F5B-D841-B4C9-4A6017928FFA}" srcOrd="5" destOrd="0" presId="urn:microsoft.com/office/officeart/2008/layout/HalfCircleOrganizationChart"/>
    <dgm:cxn modelId="{8EA8F4E4-9684-EE49-95D7-DA54F56A38BC}" type="presParOf" srcId="{F2B69E52-1F5B-D841-B4C9-4A6017928FFA}" destId="{2AFD6014-59AB-6747-9196-41303DA37A02}" srcOrd="0" destOrd="0" presId="urn:microsoft.com/office/officeart/2008/layout/HalfCircleOrganizationChart"/>
    <dgm:cxn modelId="{14617A86-E5FD-3349-96D2-05E256408035}" type="presParOf" srcId="{2AFD6014-59AB-6747-9196-41303DA37A02}" destId="{A1C63587-AB6B-7F45-A180-8E503F811E20}" srcOrd="0" destOrd="0" presId="urn:microsoft.com/office/officeart/2008/layout/HalfCircleOrganizationChart"/>
    <dgm:cxn modelId="{5E18B869-B6C7-804E-8746-F20D8EA3D08A}" type="presParOf" srcId="{2AFD6014-59AB-6747-9196-41303DA37A02}" destId="{126407E7-C78F-E247-861B-A9C0FDD065CE}" srcOrd="1" destOrd="0" presId="urn:microsoft.com/office/officeart/2008/layout/HalfCircleOrganizationChart"/>
    <dgm:cxn modelId="{DF731317-9557-264A-969E-502070330F00}" type="presParOf" srcId="{2AFD6014-59AB-6747-9196-41303DA37A02}" destId="{78C10101-E1CA-9049-B29E-25DB5B5BE2B8}" srcOrd="2" destOrd="0" presId="urn:microsoft.com/office/officeart/2008/layout/HalfCircleOrganizationChart"/>
    <dgm:cxn modelId="{5D12F524-E18E-7849-B01C-46EE33DDA3B6}" type="presParOf" srcId="{2AFD6014-59AB-6747-9196-41303DA37A02}" destId="{D994584C-38C0-DE42-A6AB-86109C6B0DAA}" srcOrd="3" destOrd="0" presId="urn:microsoft.com/office/officeart/2008/layout/HalfCircleOrganizationChart"/>
    <dgm:cxn modelId="{87E403C0-293D-324E-ACF2-6D9DF1587C93}" type="presParOf" srcId="{F2B69E52-1F5B-D841-B4C9-4A6017928FFA}" destId="{50A5C11E-63B6-A64A-A893-0A897A7A7D04}" srcOrd="1" destOrd="0" presId="urn:microsoft.com/office/officeart/2008/layout/HalfCircleOrganizationChart"/>
    <dgm:cxn modelId="{B8A02F2F-E90E-3A4A-8DE0-C06DCF34207E}" type="presParOf" srcId="{F2B69E52-1F5B-D841-B4C9-4A6017928FFA}" destId="{7F15482B-911A-EF44-97AA-BC5B52011817}" srcOrd="2" destOrd="0" presId="urn:microsoft.com/office/officeart/2008/layout/HalfCircleOrganizationChart"/>
    <dgm:cxn modelId="{039F19D3-2844-4C41-A26B-5D841D809F0C}" type="presParOf" srcId="{13824C15-DA57-6D47-B4DF-A9E29B1DCA00}" destId="{BB4AB15B-EFAD-0C44-A219-FCF6F957B17C}" srcOrd="2" destOrd="0" presId="urn:microsoft.com/office/officeart/2008/layout/HalfCircleOrganizationChart"/>
    <dgm:cxn modelId="{A568B532-6033-F347-86BB-018B867A09CA}" type="presParOf" srcId="{2484CEE8-A59B-AE4E-84BB-35BD26C8DB98}" destId="{10C3CAC5-302B-5E4F-A391-401F2D6E9B4B}" srcOrd="2" destOrd="0" presId="urn:microsoft.com/office/officeart/2008/layout/HalfCircleOrganizationChart"/>
    <dgm:cxn modelId="{DEF81DCD-18EE-F049-A9E0-25F011184F6E}" type="presParOf" srcId="{2484CEE8-A59B-AE4E-84BB-35BD26C8DB98}" destId="{A8EA4197-85F3-E04D-865A-7CFDD071747B}" srcOrd="3" destOrd="0" presId="urn:microsoft.com/office/officeart/2008/layout/HalfCircleOrganizationChart"/>
    <dgm:cxn modelId="{61869168-E77A-9E4E-96A2-77B2426DE51C}" type="presParOf" srcId="{A8EA4197-85F3-E04D-865A-7CFDD071747B}" destId="{C2A13A57-EEE5-3643-8985-B3C1491CE3A2}" srcOrd="0" destOrd="0" presId="urn:microsoft.com/office/officeart/2008/layout/HalfCircleOrganizationChart"/>
    <dgm:cxn modelId="{F58DEF0F-0C65-2742-BEE6-FCFBC387713A}" type="presParOf" srcId="{C2A13A57-EEE5-3643-8985-B3C1491CE3A2}" destId="{FC871820-240A-AD4E-814D-6128D13ABDA0}" srcOrd="0" destOrd="0" presId="urn:microsoft.com/office/officeart/2008/layout/HalfCircleOrganizationChart"/>
    <dgm:cxn modelId="{16AF242F-6B39-9E4C-BE72-3DC73EB28BE3}" type="presParOf" srcId="{C2A13A57-EEE5-3643-8985-B3C1491CE3A2}" destId="{972FCE86-BD98-B549-95DA-06E469EFA334}" srcOrd="1" destOrd="0" presId="urn:microsoft.com/office/officeart/2008/layout/HalfCircleOrganizationChart"/>
    <dgm:cxn modelId="{C265EB87-B6E1-5C46-A2AE-690900BA1A1B}" type="presParOf" srcId="{C2A13A57-EEE5-3643-8985-B3C1491CE3A2}" destId="{6C54CA56-8ACB-684B-9618-11D025BAD8C3}" srcOrd="2" destOrd="0" presId="urn:microsoft.com/office/officeart/2008/layout/HalfCircleOrganizationChart"/>
    <dgm:cxn modelId="{8D26C28F-BAF6-AE48-B62B-2A1CC19BD3C5}" type="presParOf" srcId="{C2A13A57-EEE5-3643-8985-B3C1491CE3A2}" destId="{3FFEDDF6-FD18-464F-B5E8-C89E1050B0B2}" srcOrd="3" destOrd="0" presId="urn:microsoft.com/office/officeart/2008/layout/HalfCircleOrganizationChart"/>
    <dgm:cxn modelId="{7B2E7519-A412-3D44-91A0-38F500BF0EC5}" type="presParOf" srcId="{A8EA4197-85F3-E04D-865A-7CFDD071747B}" destId="{0AE6C377-DC36-A44B-9C1F-5261E2F1454A}" srcOrd="1" destOrd="0" presId="urn:microsoft.com/office/officeart/2008/layout/HalfCircleOrganizationChart"/>
    <dgm:cxn modelId="{56C96DB7-3D53-5B44-906E-844423E89C67}" type="presParOf" srcId="{0AE6C377-DC36-A44B-9C1F-5261E2F1454A}" destId="{6577E36E-C552-614D-9F67-4BCF6E855695}" srcOrd="0" destOrd="0" presId="urn:microsoft.com/office/officeart/2008/layout/HalfCircleOrganizationChart"/>
    <dgm:cxn modelId="{76DE5527-F2ED-444E-A5DB-2216ED135024}" type="presParOf" srcId="{0AE6C377-DC36-A44B-9C1F-5261E2F1454A}" destId="{E85CC0B8-F6D6-E547-B5B9-5E12421097D3}" srcOrd="1" destOrd="0" presId="urn:microsoft.com/office/officeart/2008/layout/HalfCircleOrganizationChart"/>
    <dgm:cxn modelId="{283674AB-D6C3-2941-BC67-9916E8923660}" type="presParOf" srcId="{E85CC0B8-F6D6-E547-B5B9-5E12421097D3}" destId="{953A48A6-7E93-5744-A0B7-084514FF7C6D}" srcOrd="0" destOrd="0" presId="urn:microsoft.com/office/officeart/2008/layout/HalfCircleOrganizationChart"/>
    <dgm:cxn modelId="{6B57DE46-35FE-3D4E-9B39-AFB78B66594D}" type="presParOf" srcId="{953A48A6-7E93-5744-A0B7-084514FF7C6D}" destId="{EC4417C7-500E-7D49-8E3E-DAC5975A9844}" srcOrd="0" destOrd="0" presId="urn:microsoft.com/office/officeart/2008/layout/HalfCircleOrganizationChart"/>
    <dgm:cxn modelId="{9E97228E-A21B-4A44-9B3C-CBBFD6AAE02E}" type="presParOf" srcId="{953A48A6-7E93-5744-A0B7-084514FF7C6D}" destId="{A050EB97-B48F-4347-AA81-B2A8EF242EC1}" srcOrd="1" destOrd="0" presId="urn:microsoft.com/office/officeart/2008/layout/HalfCircleOrganizationChart"/>
    <dgm:cxn modelId="{56557348-1073-6646-803D-5EC3432EA6AC}" type="presParOf" srcId="{953A48A6-7E93-5744-A0B7-084514FF7C6D}" destId="{E7383856-9526-D34A-BD46-5F6434107D1F}" srcOrd="2" destOrd="0" presId="urn:microsoft.com/office/officeart/2008/layout/HalfCircleOrganizationChart"/>
    <dgm:cxn modelId="{30567D5C-FB72-EC43-86B1-6AEE70D5C950}" type="presParOf" srcId="{953A48A6-7E93-5744-A0B7-084514FF7C6D}" destId="{91D5C743-1A1B-CD43-91CA-4BEB15CABDF3}" srcOrd="3" destOrd="0" presId="urn:microsoft.com/office/officeart/2008/layout/HalfCircleOrganizationChart"/>
    <dgm:cxn modelId="{ABD9CB74-EE7C-B14A-BDE6-1A22558C8519}" type="presParOf" srcId="{E85CC0B8-F6D6-E547-B5B9-5E12421097D3}" destId="{4155693E-09C7-5649-8561-ED9DAA4A297C}" srcOrd="1" destOrd="0" presId="urn:microsoft.com/office/officeart/2008/layout/HalfCircleOrganizationChart"/>
    <dgm:cxn modelId="{78BECD32-4CDC-584D-88B2-4FE5EA5CB241}" type="presParOf" srcId="{4155693E-09C7-5649-8561-ED9DAA4A297C}" destId="{AEA1E8B4-FBFA-8242-AF57-AC970F8268D9}" srcOrd="0" destOrd="0" presId="urn:microsoft.com/office/officeart/2008/layout/HalfCircleOrganizationChart"/>
    <dgm:cxn modelId="{03B463CE-B60F-2E48-B495-065CFBAFB76C}" type="presParOf" srcId="{4155693E-09C7-5649-8561-ED9DAA4A297C}" destId="{5C9C71DA-A474-A04B-86D7-AEE06998FBC2}" srcOrd="1" destOrd="0" presId="urn:microsoft.com/office/officeart/2008/layout/HalfCircleOrganizationChart"/>
    <dgm:cxn modelId="{89F7CA96-A038-5C4A-ABA4-1326039C8095}" type="presParOf" srcId="{5C9C71DA-A474-A04B-86D7-AEE06998FBC2}" destId="{DF5679B9-C0C5-1643-AE76-7E088EA0E49F}" srcOrd="0" destOrd="0" presId="urn:microsoft.com/office/officeart/2008/layout/HalfCircleOrganizationChart"/>
    <dgm:cxn modelId="{4EE1DB8E-1420-084D-9218-A2BEFE5B4770}" type="presParOf" srcId="{DF5679B9-C0C5-1643-AE76-7E088EA0E49F}" destId="{9C482BC1-9310-8848-9129-7587CAFEFA6E}" srcOrd="0" destOrd="0" presId="urn:microsoft.com/office/officeart/2008/layout/HalfCircleOrganizationChart"/>
    <dgm:cxn modelId="{90F3A0F0-E270-1640-8388-FD30D0D3D1CB}" type="presParOf" srcId="{DF5679B9-C0C5-1643-AE76-7E088EA0E49F}" destId="{93FA9213-CCB4-5A42-BAC4-55474D17578A}" srcOrd="1" destOrd="0" presId="urn:microsoft.com/office/officeart/2008/layout/HalfCircleOrganizationChart"/>
    <dgm:cxn modelId="{71CB0A74-D557-0A4D-9735-0876684588E9}" type="presParOf" srcId="{DF5679B9-C0C5-1643-AE76-7E088EA0E49F}" destId="{A6434026-F70C-DD43-A327-A41F4CA17E4D}" srcOrd="2" destOrd="0" presId="urn:microsoft.com/office/officeart/2008/layout/HalfCircleOrganizationChart"/>
    <dgm:cxn modelId="{9B71AC2D-B511-D24F-B74A-3B8FECDD1FEF}" type="presParOf" srcId="{DF5679B9-C0C5-1643-AE76-7E088EA0E49F}" destId="{355A638C-4982-DA42-A0FF-ED17917A7D06}" srcOrd="3" destOrd="0" presId="urn:microsoft.com/office/officeart/2008/layout/HalfCircleOrganizationChart"/>
    <dgm:cxn modelId="{D7797815-F592-CE48-94E7-7DF0ADEC558B}" type="presParOf" srcId="{5C9C71DA-A474-A04B-86D7-AEE06998FBC2}" destId="{EB2CFB0D-F2E4-544F-94A0-74409ED52A72}" srcOrd="1" destOrd="0" presId="urn:microsoft.com/office/officeart/2008/layout/HalfCircleOrganizationChart"/>
    <dgm:cxn modelId="{198BE02F-98AF-E846-9A31-B84E0AB75F8F}" type="presParOf" srcId="{5C9C71DA-A474-A04B-86D7-AEE06998FBC2}" destId="{75E05BB3-712A-A546-AE58-CD905D0CEF71}" srcOrd="2" destOrd="0" presId="urn:microsoft.com/office/officeart/2008/layout/HalfCircleOrganizationChart"/>
    <dgm:cxn modelId="{3C048622-90D2-7547-A29B-8A6A616A984C}" type="presParOf" srcId="{4155693E-09C7-5649-8561-ED9DAA4A297C}" destId="{ED10333D-3F71-C043-9647-CF5D11BEFAF6}" srcOrd="2" destOrd="0" presId="urn:microsoft.com/office/officeart/2008/layout/HalfCircleOrganizationChart"/>
    <dgm:cxn modelId="{598E2DF2-0E65-6943-B3BC-D113CC0DF137}" type="presParOf" srcId="{4155693E-09C7-5649-8561-ED9DAA4A297C}" destId="{F84D68B2-3F89-0649-AE7E-F0676CBDF7E9}" srcOrd="3" destOrd="0" presId="urn:microsoft.com/office/officeart/2008/layout/HalfCircleOrganizationChart"/>
    <dgm:cxn modelId="{6B512393-879E-7A4C-88DF-DA225E4BA5AC}" type="presParOf" srcId="{F84D68B2-3F89-0649-AE7E-F0676CBDF7E9}" destId="{896B6FAB-717E-AA4F-8087-BE0A9C450EDF}" srcOrd="0" destOrd="0" presId="urn:microsoft.com/office/officeart/2008/layout/HalfCircleOrganizationChart"/>
    <dgm:cxn modelId="{A7F40EE9-DAA1-9E42-BD65-6D184168B78C}" type="presParOf" srcId="{896B6FAB-717E-AA4F-8087-BE0A9C450EDF}" destId="{5D5FAC9C-02CE-FA47-8F73-FEF45232CED6}" srcOrd="0" destOrd="0" presId="urn:microsoft.com/office/officeart/2008/layout/HalfCircleOrganizationChart"/>
    <dgm:cxn modelId="{BF7BE8D1-0FCB-A04E-9B59-FBD8FBC61E7E}" type="presParOf" srcId="{896B6FAB-717E-AA4F-8087-BE0A9C450EDF}" destId="{BE0EEA2C-B1E3-AD4F-A4E1-F11302A45509}" srcOrd="1" destOrd="0" presId="urn:microsoft.com/office/officeart/2008/layout/HalfCircleOrganizationChart"/>
    <dgm:cxn modelId="{4BE59945-A3DF-DF40-9CB9-F9401A16C8AB}" type="presParOf" srcId="{896B6FAB-717E-AA4F-8087-BE0A9C450EDF}" destId="{C61A483E-F258-7E49-B437-E4D130144408}" srcOrd="2" destOrd="0" presId="urn:microsoft.com/office/officeart/2008/layout/HalfCircleOrganizationChart"/>
    <dgm:cxn modelId="{DF781B72-B957-8447-81C0-4DA7C08C8116}" type="presParOf" srcId="{896B6FAB-717E-AA4F-8087-BE0A9C450EDF}" destId="{84088994-0F83-E142-B3AB-E2D9EB4527A9}" srcOrd="3" destOrd="0" presId="urn:microsoft.com/office/officeart/2008/layout/HalfCircleOrganizationChart"/>
    <dgm:cxn modelId="{23187E54-9BEF-3743-9BA6-D86B6CFE358F}" type="presParOf" srcId="{F84D68B2-3F89-0649-AE7E-F0676CBDF7E9}" destId="{A871259C-FD91-0444-A449-52D13F227CC4}" srcOrd="1" destOrd="0" presId="urn:microsoft.com/office/officeart/2008/layout/HalfCircleOrganizationChart"/>
    <dgm:cxn modelId="{D85E564E-A910-204F-B6E7-91FFC60430DC}" type="presParOf" srcId="{F84D68B2-3F89-0649-AE7E-F0676CBDF7E9}" destId="{E63218F6-2481-8F46-8934-2EC460BC3E9C}" srcOrd="2" destOrd="0" presId="urn:microsoft.com/office/officeart/2008/layout/HalfCircleOrganizationChart"/>
    <dgm:cxn modelId="{DD310244-DE53-7F4B-9567-B4DF793822CE}" type="presParOf" srcId="{4155693E-09C7-5649-8561-ED9DAA4A297C}" destId="{21B85EF7-9C79-6341-9528-84B6805EF765}" srcOrd="4" destOrd="0" presId="urn:microsoft.com/office/officeart/2008/layout/HalfCircleOrganizationChart"/>
    <dgm:cxn modelId="{2A9FD61C-D9B6-DD4C-909A-A3905F0DDA27}" type="presParOf" srcId="{4155693E-09C7-5649-8561-ED9DAA4A297C}" destId="{5E563F3F-1F14-1241-A213-0C6ADD8CADD7}" srcOrd="5" destOrd="0" presId="urn:microsoft.com/office/officeart/2008/layout/HalfCircleOrganizationChart"/>
    <dgm:cxn modelId="{D035066F-597E-A544-B770-54D3555DB020}" type="presParOf" srcId="{5E563F3F-1F14-1241-A213-0C6ADD8CADD7}" destId="{7564157D-E594-594E-A44F-41029448FE84}" srcOrd="0" destOrd="0" presId="urn:microsoft.com/office/officeart/2008/layout/HalfCircleOrganizationChart"/>
    <dgm:cxn modelId="{B023F0B6-E955-AE47-8F02-BE704734204B}" type="presParOf" srcId="{7564157D-E594-594E-A44F-41029448FE84}" destId="{00172AFA-7AA0-8248-A1F9-B877F0A5E9AC}" srcOrd="0" destOrd="0" presId="urn:microsoft.com/office/officeart/2008/layout/HalfCircleOrganizationChart"/>
    <dgm:cxn modelId="{7D8FDDFA-64FE-5848-818A-0C8E0C7ED3A6}" type="presParOf" srcId="{7564157D-E594-594E-A44F-41029448FE84}" destId="{D80EB5C6-69CB-0B49-A09F-C6DFB6352F32}" srcOrd="1" destOrd="0" presId="urn:microsoft.com/office/officeart/2008/layout/HalfCircleOrganizationChart"/>
    <dgm:cxn modelId="{E6F33AE3-2A72-AA4D-A5EC-F3F35858171F}" type="presParOf" srcId="{7564157D-E594-594E-A44F-41029448FE84}" destId="{D7B0488D-DCC2-1945-AC2E-3ACDE8FFA8C8}" srcOrd="2" destOrd="0" presId="urn:microsoft.com/office/officeart/2008/layout/HalfCircleOrganizationChart"/>
    <dgm:cxn modelId="{6A6EE235-F6AE-3449-B9F9-AC7A634D51A3}" type="presParOf" srcId="{7564157D-E594-594E-A44F-41029448FE84}" destId="{6A4BF0C8-BF61-4A4F-BCE7-4365A529E617}" srcOrd="3" destOrd="0" presId="urn:microsoft.com/office/officeart/2008/layout/HalfCircleOrganizationChart"/>
    <dgm:cxn modelId="{589F20E9-05A5-5649-B20F-65A3E62E68B0}" type="presParOf" srcId="{5E563F3F-1F14-1241-A213-0C6ADD8CADD7}" destId="{8FBBC097-ACB2-E048-9962-C2C9940810D6}" srcOrd="1" destOrd="0" presId="urn:microsoft.com/office/officeart/2008/layout/HalfCircleOrganizationChart"/>
    <dgm:cxn modelId="{43673927-EF35-DB4B-B10A-16618EB26DB6}" type="presParOf" srcId="{5E563F3F-1F14-1241-A213-0C6ADD8CADD7}" destId="{4A3077C9-B6CD-8543-89C2-91C36EB0A883}" srcOrd="2" destOrd="0" presId="urn:microsoft.com/office/officeart/2008/layout/HalfCircleOrganizationChart"/>
    <dgm:cxn modelId="{2B27C90F-B618-C441-9593-B862B99B52BA}" type="presParOf" srcId="{E85CC0B8-F6D6-E547-B5B9-5E12421097D3}" destId="{73443C12-90EE-2B45-9412-25CB1F83990C}" srcOrd="2" destOrd="0" presId="urn:microsoft.com/office/officeart/2008/layout/HalfCircleOrganizationChart"/>
    <dgm:cxn modelId="{BCD0FBF2-DF47-9642-B537-4499A6BC26B7}" type="presParOf" srcId="{0AE6C377-DC36-A44B-9C1F-5261E2F1454A}" destId="{B03DC4FB-F202-994D-B2B8-5CD0716C62C0}" srcOrd="2" destOrd="0" presId="urn:microsoft.com/office/officeart/2008/layout/HalfCircleOrganizationChart"/>
    <dgm:cxn modelId="{AF34F249-1C9E-F348-BCF4-DCD45BEC9389}" type="presParOf" srcId="{0AE6C377-DC36-A44B-9C1F-5261E2F1454A}" destId="{7AA8A996-82B8-8949-A48A-D926136B2677}" srcOrd="3" destOrd="0" presId="urn:microsoft.com/office/officeart/2008/layout/HalfCircleOrganizationChart"/>
    <dgm:cxn modelId="{00B74390-BF88-A640-A7F3-40038E1EBB21}" type="presParOf" srcId="{7AA8A996-82B8-8949-A48A-D926136B2677}" destId="{5C0DD548-6F51-FC4E-B439-B0024A76F7D0}" srcOrd="0" destOrd="0" presId="urn:microsoft.com/office/officeart/2008/layout/HalfCircleOrganizationChart"/>
    <dgm:cxn modelId="{BCD1DFA5-5983-5F4D-99FB-CC46A8B9BBA7}" type="presParOf" srcId="{5C0DD548-6F51-FC4E-B439-B0024A76F7D0}" destId="{8980C871-8096-FA44-8AB2-2A0A846AF84F}" srcOrd="0" destOrd="0" presId="urn:microsoft.com/office/officeart/2008/layout/HalfCircleOrganizationChart"/>
    <dgm:cxn modelId="{521D5250-5E26-A74E-8E62-2FD6A09A9368}" type="presParOf" srcId="{5C0DD548-6F51-FC4E-B439-B0024A76F7D0}" destId="{A270A0D5-8FC8-8249-A190-3286A9ACCDBB}" srcOrd="1" destOrd="0" presId="urn:microsoft.com/office/officeart/2008/layout/HalfCircleOrganizationChart"/>
    <dgm:cxn modelId="{0FD9F610-A2E9-4A4A-A47B-FD938163FA06}" type="presParOf" srcId="{5C0DD548-6F51-FC4E-B439-B0024A76F7D0}" destId="{BE91E3D1-A2B1-E446-915A-D28BDF9A1886}" srcOrd="2" destOrd="0" presId="urn:microsoft.com/office/officeart/2008/layout/HalfCircleOrganizationChart"/>
    <dgm:cxn modelId="{853F83E2-4948-3D41-BE27-2E69ED76C9E5}" type="presParOf" srcId="{5C0DD548-6F51-FC4E-B439-B0024A76F7D0}" destId="{D0C01AF5-2B38-794A-928C-013D09A157BE}" srcOrd="3" destOrd="0" presId="urn:microsoft.com/office/officeart/2008/layout/HalfCircleOrganizationChart"/>
    <dgm:cxn modelId="{43B606EE-43C0-7E4F-9CDA-C771E311E546}" type="presParOf" srcId="{7AA8A996-82B8-8949-A48A-D926136B2677}" destId="{41133227-6402-1946-A385-EFED4BA6CAC1}" srcOrd="1" destOrd="0" presId="urn:microsoft.com/office/officeart/2008/layout/HalfCircleOrganizationChart"/>
    <dgm:cxn modelId="{5826DCC7-4614-064F-B671-88DED171C82A}" type="presParOf" srcId="{41133227-6402-1946-A385-EFED4BA6CAC1}" destId="{9801A0E5-B836-2A4E-9E84-5C30F1DCF50B}" srcOrd="0" destOrd="0" presId="urn:microsoft.com/office/officeart/2008/layout/HalfCircleOrganizationChart"/>
    <dgm:cxn modelId="{5E4EE208-2329-BA42-A711-4BEE44C3A580}" type="presParOf" srcId="{41133227-6402-1946-A385-EFED4BA6CAC1}" destId="{E36ED923-D79A-1549-AE0D-FED0BB0CC506}" srcOrd="1" destOrd="0" presId="urn:microsoft.com/office/officeart/2008/layout/HalfCircleOrganizationChart"/>
    <dgm:cxn modelId="{CCB7BB4A-7869-9E4C-9D0B-24FE81A116C1}" type="presParOf" srcId="{E36ED923-D79A-1549-AE0D-FED0BB0CC506}" destId="{684D71A4-F8CD-1D4C-9811-CBAD7E5F548B}" srcOrd="0" destOrd="0" presId="urn:microsoft.com/office/officeart/2008/layout/HalfCircleOrganizationChart"/>
    <dgm:cxn modelId="{D179C606-6B7A-CA46-8E7C-3096BD0FE2D3}" type="presParOf" srcId="{684D71A4-F8CD-1D4C-9811-CBAD7E5F548B}" destId="{ACD83EEC-6F37-FF4A-A022-BDEF29C64C95}" srcOrd="0" destOrd="0" presId="urn:microsoft.com/office/officeart/2008/layout/HalfCircleOrganizationChart"/>
    <dgm:cxn modelId="{836266FA-33D3-1E4A-8850-09ABCB4C1AD4}" type="presParOf" srcId="{684D71A4-F8CD-1D4C-9811-CBAD7E5F548B}" destId="{A990D414-0B1F-5B44-AE27-7E6B12C56831}" srcOrd="1" destOrd="0" presId="urn:microsoft.com/office/officeart/2008/layout/HalfCircleOrganizationChart"/>
    <dgm:cxn modelId="{F1F9713D-857D-8A44-91F8-3120DAA5B092}" type="presParOf" srcId="{684D71A4-F8CD-1D4C-9811-CBAD7E5F548B}" destId="{529C220E-38EC-874E-85B2-466B32ECABD0}" srcOrd="2" destOrd="0" presId="urn:microsoft.com/office/officeart/2008/layout/HalfCircleOrganizationChart"/>
    <dgm:cxn modelId="{54C24164-F14C-A944-9FCA-BBC41E4B7001}" type="presParOf" srcId="{684D71A4-F8CD-1D4C-9811-CBAD7E5F548B}" destId="{88D23FA9-CAB5-8245-9F6F-AFAE9ECC67CE}" srcOrd="3" destOrd="0" presId="urn:microsoft.com/office/officeart/2008/layout/HalfCircleOrganizationChart"/>
    <dgm:cxn modelId="{79ED393B-7853-B946-8D3C-C7BC15123D85}" type="presParOf" srcId="{E36ED923-D79A-1549-AE0D-FED0BB0CC506}" destId="{68811D4B-DA83-FE4B-A2DE-8D08A8103B55}" srcOrd="1" destOrd="0" presId="urn:microsoft.com/office/officeart/2008/layout/HalfCircleOrganizationChart"/>
    <dgm:cxn modelId="{8CC3A847-C755-6B48-AFBD-37B4B1C65D28}" type="presParOf" srcId="{E36ED923-D79A-1549-AE0D-FED0BB0CC506}" destId="{29D2DE77-238F-D942-9BCE-D9DFB56B184D}" srcOrd="2" destOrd="0" presId="urn:microsoft.com/office/officeart/2008/layout/HalfCircleOrganizationChart"/>
    <dgm:cxn modelId="{8A9E6E36-168E-6D4C-BB1B-1CA81D62D8F8}" type="presParOf" srcId="{41133227-6402-1946-A385-EFED4BA6CAC1}" destId="{354ADD60-6FEF-6D4A-8207-BF15D02515C2}" srcOrd="2" destOrd="0" presId="urn:microsoft.com/office/officeart/2008/layout/HalfCircleOrganizationChart"/>
    <dgm:cxn modelId="{FB54CDFD-67EF-964F-873A-F6F09D1D09DC}" type="presParOf" srcId="{41133227-6402-1946-A385-EFED4BA6CAC1}" destId="{5CA604D2-D08A-DF44-9365-B4CAD3E4A853}" srcOrd="3" destOrd="0" presId="urn:microsoft.com/office/officeart/2008/layout/HalfCircleOrganizationChart"/>
    <dgm:cxn modelId="{47B1EDC7-7318-6941-8743-78535402F88F}" type="presParOf" srcId="{5CA604D2-D08A-DF44-9365-B4CAD3E4A853}" destId="{A1CB979F-D17C-4C46-8601-7CB255C70EA7}" srcOrd="0" destOrd="0" presId="urn:microsoft.com/office/officeart/2008/layout/HalfCircleOrganizationChart"/>
    <dgm:cxn modelId="{6ED3143F-E3B0-A74A-9C29-23667222780A}" type="presParOf" srcId="{A1CB979F-D17C-4C46-8601-7CB255C70EA7}" destId="{75984B31-81B1-A74C-A07F-2E422F274595}" srcOrd="0" destOrd="0" presId="urn:microsoft.com/office/officeart/2008/layout/HalfCircleOrganizationChart"/>
    <dgm:cxn modelId="{16C9AF87-49B9-A145-8D8E-6822DEAC0F03}" type="presParOf" srcId="{A1CB979F-D17C-4C46-8601-7CB255C70EA7}" destId="{0F3F3CBF-10BF-BC4A-A8BB-99B3EB1E149E}" srcOrd="1" destOrd="0" presId="urn:microsoft.com/office/officeart/2008/layout/HalfCircleOrganizationChart"/>
    <dgm:cxn modelId="{842EC555-A7AE-5E4D-A0AD-86C347DCB85D}" type="presParOf" srcId="{A1CB979F-D17C-4C46-8601-7CB255C70EA7}" destId="{21A28FD1-AD6C-7149-A1A7-D3482ECD5752}" srcOrd="2" destOrd="0" presId="urn:microsoft.com/office/officeart/2008/layout/HalfCircleOrganizationChart"/>
    <dgm:cxn modelId="{F0EC0A9D-4345-574A-B192-696664AB4B7E}" type="presParOf" srcId="{A1CB979F-D17C-4C46-8601-7CB255C70EA7}" destId="{370B8AAF-C017-404F-AD13-463F94C71032}" srcOrd="3" destOrd="0" presId="urn:microsoft.com/office/officeart/2008/layout/HalfCircleOrganizationChart"/>
    <dgm:cxn modelId="{E7F0AAD3-0AB7-8744-A873-C9247F2540DD}" type="presParOf" srcId="{5CA604D2-D08A-DF44-9365-B4CAD3E4A853}" destId="{8EC80FD2-0D75-CC4A-895E-A7EA1A40E858}" srcOrd="1" destOrd="0" presId="urn:microsoft.com/office/officeart/2008/layout/HalfCircleOrganizationChart"/>
    <dgm:cxn modelId="{265B91DC-8E75-8044-BA7F-E00F8D373174}" type="presParOf" srcId="{5CA604D2-D08A-DF44-9365-B4CAD3E4A853}" destId="{81B20D64-60BC-5741-A266-6D2A7A6E9442}" srcOrd="2" destOrd="0" presId="urn:microsoft.com/office/officeart/2008/layout/HalfCircleOrganizationChart"/>
    <dgm:cxn modelId="{95140043-B018-5E45-B80B-75917FBD35C5}" type="presParOf" srcId="{41133227-6402-1946-A385-EFED4BA6CAC1}" destId="{2082C650-008B-9449-9730-404C2EE9F545}" srcOrd="4" destOrd="0" presId="urn:microsoft.com/office/officeart/2008/layout/HalfCircleOrganizationChart"/>
    <dgm:cxn modelId="{45856D37-7CEE-D447-AB14-2B5A294C82D0}" type="presParOf" srcId="{41133227-6402-1946-A385-EFED4BA6CAC1}" destId="{12C2FA9E-1903-414A-B4B7-C062CD572D0F}" srcOrd="5" destOrd="0" presId="urn:microsoft.com/office/officeart/2008/layout/HalfCircleOrganizationChart"/>
    <dgm:cxn modelId="{860271B3-8C04-D04B-BA17-990156F37804}" type="presParOf" srcId="{12C2FA9E-1903-414A-B4B7-C062CD572D0F}" destId="{F6F831C0-A94C-104C-82D0-27E3499E2A31}" srcOrd="0" destOrd="0" presId="urn:microsoft.com/office/officeart/2008/layout/HalfCircleOrganizationChart"/>
    <dgm:cxn modelId="{537D9210-421A-7140-B1D9-1A285475D344}" type="presParOf" srcId="{F6F831C0-A94C-104C-82D0-27E3499E2A31}" destId="{10554764-00AA-E248-B2F4-0787D8CC4570}" srcOrd="0" destOrd="0" presId="urn:microsoft.com/office/officeart/2008/layout/HalfCircleOrganizationChart"/>
    <dgm:cxn modelId="{9F9B2AF5-2AC7-5B43-8643-A2645533E54F}" type="presParOf" srcId="{F6F831C0-A94C-104C-82D0-27E3499E2A31}" destId="{28E682C3-0EC6-424E-96A6-56CFFAFD782B}" srcOrd="1" destOrd="0" presId="urn:microsoft.com/office/officeart/2008/layout/HalfCircleOrganizationChart"/>
    <dgm:cxn modelId="{72E5D5EB-64A4-D44B-A124-F3BAD9CC4867}" type="presParOf" srcId="{F6F831C0-A94C-104C-82D0-27E3499E2A31}" destId="{4247AD65-32D2-1A43-969F-DA839916580A}" srcOrd="2" destOrd="0" presId="urn:microsoft.com/office/officeart/2008/layout/HalfCircleOrganizationChart"/>
    <dgm:cxn modelId="{1E62404F-5D2F-5B41-80C9-90E3A8A47697}" type="presParOf" srcId="{F6F831C0-A94C-104C-82D0-27E3499E2A31}" destId="{4F695847-13F7-924E-B0B6-456C7CE5BBB7}" srcOrd="3" destOrd="0" presId="urn:microsoft.com/office/officeart/2008/layout/HalfCircleOrganizationChart"/>
    <dgm:cxn modelId="{990CBDC0-65E9-E24E-AF35-1AD6F94FF1F1}" type="presParOf" srcId="{12C2FA9E-1903-414A-B4B7-C062CD572D0F}" destId="{70D0745D-B1AF-7640-B7EF-4F920625A1ED}" srcOrd="1" destOrd="0" presId="urn:microsoft.com/office/officeart/2008/layout/HalfCircleOrganizationChart"/>
    <dgm:cxn modelId="{1D28C894-0ECA-0644-8130-3EB1EE10C781}" type="presParOf" srcId="{12C2FA9E-1903-414A-B4B7-C062CD572D0F}" destId="{4B61A3D3-DD14-E84E-B69B-F66E9D900333}" srcOrd="2" destOrd="0" presId="urn:microsoft.com/office/officeart/2008/layout/HalfCircleOrganizationChart"/>
    <dgm:cxn modelId="{92976E3C-ACDC-E642-8505-61D1DCC128C9}" type="presParOf" srcId="{7AA8A996-82B8-8949-A48A-D926136B2677}" destId="{98CF6AE1-3F96-DD4D-8F48-BE44DDF28797}" srcOrd="2" destOrd="0" presId="urn:microsoft.com/office/officeart/2008/layout/HalfCircleOrganizationChart"/>
    <dgm:cxn modelId="{AF3ABD89-8C34-C948-A4BE-B385557E1738}" type="presParOf" srcId="{0AE6C377-DC36-A44B-9C1F-5261E2F1454A}" destId="{B27AA32C-8144-7849-A024-1B9D704169BD}" srcOrd="4" destOrd="0" presId="urn:microsoft.com/office/officeart/2008/layout/HalfCircleOrganizationChart"/>
    <dgm:cxn modelId="{47496864-0AB1-ED4F-B2F8-27D0975338B1}" type="presParOf" srcId="{0AE6C377-DC36-A44B-9C1F-5261E2F1454A}" destId="{E4C5C7BA-B893-F845-8BBD-16C963CFD4D8}" srcOrd="5" destOrd="0" presId="urn:microsoft.com/office/officeart/2008/layout/HalfCircleOrganizationChart"/>
    <dgm:cxn modelId="{EF07BA67-19B7-F144-BF13-1B0B066C3AAD}" type="presParOf" srcId="{E4C5C7BA-B893-F845-8BBD-16C963CFD4D8}" destId="{9B7DD4BD-5CD7-CF4E-86AD-F8150F35430F}" srcOrd="0" destOrd="0" presId="urn:microsoft.com/office/officeart/2008/layout/HalfCircleOrganizationChart"/>
    <dgm:cxn modelId="{4248BE89-2769-DC43-AD55-17C0FAA15B50}" type="presParOf" srcId="{9B7DD4BD-5CD7-CF4E-86AD-F8150F35430F}" destId="{6C495DE7-A9C3-054B-BF3C-5C0922CAA714}" srcOrd="0" destOrd="0" presId="urn:microsoft.com/office/officeart/2008/layout/HalfCircleOrganizationChart"/>
    <dgm:cxn modelId="{5017883C-8BA4-7042-B567-302412D58078}" type="presParOf" srcId="{9B7DD4BD-5CD7-CF4E-86AD-F8150F35430F}" destId="{C3B2FB26-002D-6442-9EA3-F17B516F8B4C}" srcOrd="1" destOrd="0" presId="urn:microsoft.com/office/officeart/2008/layout/HalfCircleOrganizationChart"/>
    <dgm:cxn modelId="{C6B9893D-1991-9944-AAE8-1AD7ECAEA0F6}" type="presParOf" srcId="{9B7DD4BD-5CD7-CF4E-86AD-F8150F35430F}" destId="{7BC54BFE-388F-4641-B1CF-85B36482E934}" srcOrd="2" destOrd="0" presId="urn:microsoft.com/office/officeart/2008/layout/HalfCircleOrganizationChart"/>
    <dgm:cxn modelId="{67E946A6-688D-5A4B-9199-C8A640766B71}" type="presParOf" srcId="{9B7DD4BD-5CD7-CF4E-86AD-F8150F35430F}" destId="{5E278A9C-6652-1E46-8022-5CEF3E733376}" srcOrd="3" destOrd="0" presId="urn:microsoft.com/office/officeart/2008/layout/HalfCircleOrganizationChart"/>
    <dgm:cxn modelId="{022ED98A-94D7-3447-916D-2773A481C5EF}" type="presParOf" srcId="{E4C5C7BA-B893-F845-8BBD-16C963CFD4D8}" destId="{13351F47-DF81-1247-8441-5AE599A91A20}" srcOrd="1" destOrd="0" presId="urn:microsoft.com/office/officeart/2008/layout/HalfCircleOrganizationChart"/>
    <dgm:cxn modelId="{9B303757-DE27-194A-9292-6C41599DBE97}" type="presParOf" srcId="{13351F47-DF81-1247-8441-5AE599A91A20}" destId="{C45B2B24-963C-0848-9AD8-102741E5130F}" srcOrd="0" destOrd="0" presId="urn:microsoft.com/office/officeart/2008/layout/HalfCircleOrganizationChart"/>
    <dgm:cxn modelId="{E07C1433-4747-EE40-ABCC-9756FDEEFE5D}" type="presParOf" srcId="{13351F47-DF81-1247-8441-5AE599A91A20}" destId="{FD48D052-BC3E-4040-AF5C-226C2735888E}" srcOrd="1" destOrd="0" presId="urn:microsoft.com/office/officeart/2008/layout/HalfCircleOrganizationChart"/>
    <dgm:cxn modelId="{EAF0857F-B358-9C42-A697-43901B4E661F}" type="presParOf" srcId="{FD48D052-BC3E-4040-AF5C-226C2735888E}" destId="{BCDD4970-65D4-A04B-9226-9D560C293F2B}" srcOrd="0" destOrd="0" presId="urn:microsoft.com/office/officeart/2008/layout/HalfCircleOrganizationChart"/>
    <dgm:cxn modelId="{7463B237-3F80-DA42-8370-096102219AF0}" type="presParOf" srcId="{BCDD4970-65D4-A04B-9226-9D560C293F2B}" destId="{6BD566BC-E504-274A-90FB-BEF05B2BF845}" srcOrd="0" destOrd="0" presId="urn:microsoft.com/office/officeart/2008/layout/HalfCircleOrganizationChart"/>
    <dgm:cxn modelId="{BE9823E9-CE73-F241-A809-C4FBB3A50773}" type="presParOf" srcId="{BCDD4970-65D4-A04B-9226-9D560C293F2B}" destId="{30668B3F-0DC8-5040-9FE9-9D4198EBEF96}" srcOrd="1" destOrd="0" presId="urn:microsoft.com/office/officeart/2008/layout/HalfCircleOrganizationChart"/>
    <dgm:cxn modelId="{64D6AB4C-5BC4-7A4C-928F-7DEA7823E82B}" type="presParOf" srcId="{BCDD4970-65D4-A04B-9226-9D560C293F2B}" destId="{85A3E5C8-A10F-5842-8CD1-F7081ED45759}" srcOrd="2" destOrd="0" presId="urn:microsoft.com/office/officeart/2008/layout/HalfCircleOrganizationChart"/>
    <dgm:cxn modelId="{DE67AFDE-CC16-2D4F-B58D-C58F78CA8401}" type="presParOf" srcId="{BCDD4970-65D4-A04B-9226-9D560C293F2B}" destId="{7BDD970C-3574-3A4A-B261-4AB37A2ADF1C}" srcOrd="3" destOrd="0" presId="urn:microsoft.com/office/officeart/2008/layout/HalfCircleOrganizationChart"/>
    <dgm:cxn modelId="{AD8632C9-50AF-2A43-93CC-4EE9C9B868AE}" type="presParOf" srcId="{FD48D052-BC3E-4040-AF5C-226C2735888E}" destId="{33C193CD-5395-6145-8BB1-CAF2DBEE4069}" srcOrd="1" destOrd="0" presId="urn:microsoft.com/office/officeart/2008/layout/HalfCircleOrganizationChart"/>
    <dgm:cxn modelId="{A31BABA0-53D4-314E-9E8D-38EE271500BF}" type="presParOf" srcId="{FD48D052-BC3E-4040-AF5C-226C2735888E}" destId="{C4C3F6D6-89E0-5F47-B416-FFC2980E8484}" srcOrd="2" destOrd="0" presId="urn:microsoft.com/office/officeart/2008/layout/HalfCircleOrganizationChart"/>
    <dgm:cxn modelId="{F3CABD56-9A7E-254D-AA2E-F3D3C1FD2AB5}" type="presParOf" srcId="{13351F47-DF81-1247-8441-5AE599A91A20}" destId="{2585546B-42B5-7749-813A-57E5DD3C6273}" srcOrd="2" destOrd="0" presId="urn:microsoft.com/office/officeart/2008/layout/HalfCircleOrganizationChart"/>
    <dgm:cxn modelId="{0DC7C572-E58D-9046-A056-1C22DF18D500}" type="presParOf" srcId="{13351F47-DF81-1247-8441-5AE599A91A20}" destId="{D0654A38-57D5-D948-9639-21D9323FAFC0}" srcOrd="3" destOrd="0" presId="urn:microsoft.com/office/officeart/2008/layout/HalfCircleOrganizationChart"/>
    <dgm:cxn modelId="{483D4A2C-F01F-F94C-8524-7B4D2AAF03E3}" type="presParOf" srcId="{D0654A38-57D5-D948-9639-21D9323FAFC0}" destId="{5332E19B-CDD8-AB44-8EF0-CE967723E816}" srcOrd="0" destOrd="0" presId="urn:microsoft.com/office/officeart/2008/layout/HalfCircleOrganizationChart"/>
    <dgm:cxn modelId="{63E8A5C6-4F09-1741-B29D-C39E97F469CD}" type="presParOf" srcId="{5332E19B-CDD8-AB44-8EF0-CE967723E816}" destId="{A7BDEF6C-3A0B-2547-BF15-B42C0330B2BD}" srcOrd="0" destOrd="0" presId="urn:microsoft.com/office/officeart/2008/layout/HalfCircleOrganizationChart"/>
    <dgm:cxn modelId="{C792EC0E-12F2-2747-A74B-B090A49EC4AD}" type="presParOf" srcId="{5332E19B-CDD8-AB44-8EF0-CE967723E816}" destId="{E353275F-CC90-6E49-8102-6DC000576BE1}" srcOrd="1" destOrd="0" presId="urn:microsoft.com/office/officeart/2008/layout/HalfCircleOrganizationChart"/>
    <dgm:cxn modelId="{BE7BB359-6F0C-B54F-8D06-C67CB09AFB97}" type="presParOf" srcId="{5332E19B-CDD8-AB44-8EF0-CE967723E816}" destId="{C14643EE-728E-E344-A077-59E55F16426A}" srcOrd="2" destOrd="0" presId="urn:microsoft.com/office/officeart/2008/layout/HalfCircleOrganizationChart"/>
    <dgm:cxn modelId="{A7084639-3057-5C49-B609-DB7259D75CD8}" type="presParOf" srcId="{5332E19B-CDD8-AB44-8EF0-CE967723E816}" destId="{38CEAB9A-CFF0-2A42-9169-7B88DFFA51CF}" srcOrd="3" destOrd="0" presId="urn:microsoft.com/office/officeart/2008/layout/HalfCircleOrganizationChart"/>
    <dgm:cxn modelId="{3958746B-055F-2A4B-AF84-189A4A8CBD1B}" type="presParOf" srcId="{D0654A38-57D5-D948-9639-21D9323FAFC0}" destId="{A515009B-4446-7543-93C3-3B387A3D0E22}" srcOrd="1" destOrd="0" presId="urn:microsoft.com/office/officeart/2008/layout/HalfCircleOrganizationChart"/>
    <dgm:cxn modelId="{F438465C-14FC-CB45-8D50-516CA624181C}" type="presParOf" srcId="{D0654A38-57D5-D948-9639-21D9323FAFC0}" destId="{76C9C124-E00F-EC4A-8367-38327D4BA388}" srcOrd="2" destOrd="0" presId="urn:microsoft.com/office/officeart/2008/layout/HalfCircleOrganizationChart"/>
    <dgm:cxn modelId="{6CB6EFF1-6D97-754A-A1BF-89FB7F30BE79}" type="presParOf" srcId="{13351F47-DF81-1247-8441-5AE599A91A20}" destId="{DB69067F-35CE-2B48-9033-4DB9060F2F6F}" srcOrd="4" destOrd="0" presId="urn:microsoft.com/office/officeart/2008/layout/HalfCircleOrganizationChart"/>
    <dgm:cxn modelId="{6DDE8EDD-D4CE-8446-A39F-2A176427483F}" type="presParOf" srcId="{13351F47-DF81-1247-8441-5AE599A91A20}" destId="{FC120BF6-883A-1745-B8F9-19A1E0618ACA}" srcOrd="5" destOrd="0" presId="urn:microsoft.com/office/officeart/2008/layout/HalfCircleOrganizationChart"/>
    <dgm:cxn modelId="{B53EC21C-BAC4-5144-8B27-C16B7635A9A5}" type="presParOf" srcId="{FC120BF6-883A-1745-B8F9-19A1E0618ACA}" destId="{0DE4DA4B-C50A-D946-8911-647648C815C1}" srcOrd="0" destOrd="0" presId="urn:microsoft.com/office/officeart/2008/layout/HalfCircleOrganizationChart"/>
    <dgm:cxn modelId="{08BD42DB-0F2C-7F45-A146-DC1ABCAE4BF4}" type="presParOf" srcId="{0DE4DA4B-C50A-D946-8911-647648C815C1}" destId="{B82C7F68-AB7B-6A4B-A8B3-9AF853FEED56}" srcOrd="0" destOrd="0" presId="urn:microsoft.com/office/officeart/2008/layout/HalfCircleOrganizationChart"/>
    <dgm:cxn modelId="{9749F56B-CE41-0D42-9A74-DAEB1A6C6989}" type="presParOf" srcId="{0DE4DA4B-C50A-D946-8911-647648C815C1}" destId="{62BE1B40-AD32-CA44-9D2D-93F1BE4EB32E}" srcOrd="1" destOrd="0" presId="urn:microsoft.com/office/officeart/2008/layout/HalfCircleOrganizationChart"/>
    <dgm:cxn modelId="{4002247D-7A73-004D-91A6-DDC14FA79024}" type="presParOf" srcId="{0DE4DA4B-C50A-D946-8911-647648C815C1}" destId="{F6B358A9-C798-D64A-84BD-5200472B9998}" srcOrd="2" destOrd="0" presId="urn:microsoft.com/office/officeart/2008/layout/HalfCircleOrganizationChart"/>
    <dgm:cxn modelId="{6D48960E-0EE6-7F42-BD16-4F4158A2946A}" type="presParOf" srcId="{0DE4DA4B-C50A-D946-8911-647648C815C1}" destId="{2ADEA9C4-F489-474F-A019-AD362C55ADB2}" srcOrd="3" destOrd="0" presId="urn:microsoft.com/office/officeart/2008/layout/HalfCircleOrganizationChart"/>
    <dgm:cxn modelId="{32FE4250-150C-9948-817B-9D7A962CAEC3}" type="presParOf" srcId="{FC120BF6-883A-1745-B8F9-19A1E0618ACA}" destId="{EFF1CE89-2740-D745-B7C7-DF8431FE05C0}" srcOrd="1" destOrd="0" presId="urn:microsoft.com/office/officeart/2008/layout/HalfCircleOrganizationChart"/>
    <dgm:cxn modelId="{FFB6CCEA-2B07-344E-BBDF-B9D29AA02578}" type="presParOf" srcId="{FC120BF6-883A-1745-B8F9-19A1E0618ACA}" destId="{21C6733F-7FA7-DD45-802A-2C755C59F6AD}" srcOrd="2" destOrd="0" presId="urn:microsoft.com/office/officeart/2008/layout/HalfCircleOrganizationChart"/>
    <dgm:cxn modelId="{E5DDA56B-0658-6843-B751-2D5DF4D95418}" type="presParOf" srcId="{E4C5C7BA-B893-F845-8BBD-16C963CFD4D8}" destId="{336B1303-9DA8-2343-866A-BB6B67B15D6B}" srcOrd="2" destOrd="0" presId="urn:microsoft.com/office/officeart/2008/layout/HalfCircleOrganizationChart"/>
    <dgm:cxn modelId="{9CA54253-9460-BC43-A06C-C1D21396449E}" type="presParOf" srcId="{A8EA4197-85F3-E04D-865A-7CFDD071747B}" destId="{5F8AFE19-9CBC-664F-9F6F-04E0FFD3E7B6}" srcOrd="2" destOrd="0" presId="urn:microsoft.com/office/officeart/2008/layout/HalfCircleOrganizationChart"/>
    <dgm:cxn modelId="{48C8E982-1CA4-2F4B-BE3B-0DDAF5C61917}" type="presParOf" srcId="{66E6C93C-DA66-644D-9170-EB64E1764A9C}" destId="{32E94E27-5D8A-4D4D-B2CF-45603E0A910E}" srcOrd="2" destOrd="0" presId="urn:microsoft.com/office/officeart/2008/layout/HalfCircleOrganizationChart"/>
    <dgm:cxn modelId="{F9B502FB-C986-7544-A578-422102F64FA6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96F52-3E9C-9544-A5F2-25015B771CD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AB57C-4119-8345-8FFF-3395C2AB31A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C7C24E5-07BB-0F46-BD2D-57DB5CB217A5}" type="parTrans" cxnId="{DCADFF4F-DDB2-5B43-8122-662CE818A7B3}">
      <dgm:prSet/>
      <dgm:spPr/>
      <dgm:t>
        <a:bodyPr/>
        <a:lstStyle/>
        <a:p>
          <a:endParaRPr lang="en-US"/>
        </a:p>
      </dgm:t>
    </dgm:pt>
    <dgm:pt modelId="{2C81CEA4-E12D-EF4E-A6D3-8E5994F547DF}" type="sibTrans" cxnId="{DCADFF4F-DDB2-5B43-8122-662CE818A7B3}">
      <dgm:prSet/>
      <dgm:spPr/>
      <dgm:t>
        <a:bodyPr/>
        <a:lstStyle/>
        <a:p>
          <a:endParaRPr lang="en-US"/>
        </a:p>
      </dgm:t>
    </dgm:pt>
    <dgm:pt modelId="{9AE5B01C-1DD8-8841-8CAB-0CC6355E6C4F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Purine Analogues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BBA3AA4F-4F72-7240-B56D-048E69922B34}" type="parTrans" cxnId="{DDE17BB3-C222-3246-B405-5640988AE47E}">
      <dgm:prSet/>
      <dgm:spPr/>
      <dgm:t>
        <a:bodyPr/>
        <a:lstStyle/>
        <a:p>
          <a:endParaRPr lang="en-US"/>
        </a:p>
      </dgm:t>
    </dgm:pt>
    <dgm:pt modelId="{654B83F5-F30D-104F-8B39-E3C91224062C}" type="sibTrans" cxnId="{DDE17BB3-C222-3246-B405-5640988AE47E}">
      <dgm:prSet/>
      <dgm:spPr/>
      <dgm:t>
        <a:bodyPr/>
        <a:lstStyle/>
        <a:p>
          <a:endParaRPr lang="en-US"/>
        </a:p>
      </dgm:t>
    </dgm:pt>
    <dgm:pt modelId="{EF49A0E2-0FE2-BF4E-9020-9ADFFE7E2A01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Mercaptopurine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752D0C7A-9D11-0D47-8204-D46E9771E0E4}" type="parTrans" cxnId="{31C7413C-8E62-8A4D-8583-8786818F08CF}">
      <dgm:prSet/>
      <dgm:spPr/>
      <dgm:t>
        <a:bodyPr/>
        <a:lstStyle/>
        <a:p>
          <a:endParaRPr lang="en-US"/>
        </a:p>
      </dgm:t>
    </dgm:pt>
    <dgm:pt modelId="{F786E8DC-26DF-864B-8A05-8326A27D78B2}" type="sibTrans" cxnId="{31C7413C-8E62-8A4D-8583-8786818F08CF}">
      <dgm:prSet/>
      <dgm:spPr/>
      <dgm:t>
        <a:bodyPr/>
        <a:lstStyle/>
        <a:p>
          <a:endParaRPr lang="en-US"/>
        </a:p>
      </dgm:t>
    </dgm:pt>
    <dgm:pt modelId="{FE6DF979-BF93-4B44-8B39-9D5D051B64C0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5-FU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F8EA01F9-EBB2-9945-8695-5F49C8529FD6}" type="parTrans" cxnId="{09F2A9A6-5EF0-2344-82FA-FD0C35D62E62}">
      <dgm:prSet/>
      <dgm:spPr/>
      <dgm:t>
        <a:bodyPr/>
        <a:lstStyle/>
        <a:p>
          <a:endParaRPr lang="en-US"/>
        </a:p>
      </dgm:t>
    </dgm:pt>
    <dgm:pt modelId="{BB985D65-24C2-3D4D-9891-6CCDE3094C3B}" type="sibTrans" cxnId="{09F2A9A6-5EF0-2344-82FA-FD0C35D62E62}">
      <dgm:prSet/>
      <dgm:spPr/>
      <dgm:t>
        <a:bodyPr/>
        <a:lstStyle/>
        <a:p>
          <a:endParaRPr lang="en-US"/>
        </a:p>
      </dgm:t>
    </dgm:pt>
    <dgm:pt modelId="{4FC00E58-91F7-BB45-BF4A-33A00E2575F2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Gemcitabine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E2CC4639-41CE-9546-93CD-137FD482F6DC}" type="parTrans" cxnId="{79228AB6-6F86-714F-927C-3F747FBCBB9E}">
      <dgm:prSet/>
      <dgm:spPr/>
      <dgm:t>
        <a:bodyPr/>
        <a:lstStyle/>
        <a:p>
          <a:endParaRPr lang="en-US"/>
        </a:p>
      </dgm:t>
    </dgm:pt>
    <dgm:pt modelId="{CF7EEE5A-8E66-8E44-A133-E8AC575FDA68}" type="sibTrans" cxnId="{79228AB6-6F86-714F-927C-3F747FBCBB9E}">
      <dgm:prSet/>
      <dgm:spPr/>
      <dgm:t>
        <a:bodyPr/>
        <a:lstStyle/>
        <a:p>
          <a:endParaRPr lang="en-US"/>
        </a:p>
      </dgm:t>
    </dgm:pt>
    <dgm:pt modelId="{4F34410B-264F-3A40-A6C9-CDCA4FF3D04E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Capecitabine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FC1F40CC-7C0A-B640-8473-A5007536801C}" type="parTrans" cxnId="{0EE38F1E-21D6-8345-B410-B4649149F757}">
      <dgm:prSet/>
      <dgm:spPr/>
      <dgm:t>
        <a:bodyPr/>
        <a:lstStyle/>
        <a:p>
          <a:endParaRPr lang="en-US"/>
        </a:p>
      </dgm:t>
    </dgm:pt>
    <dgm:pt modelId="{CA6EA0AA-313E-274F-BEA8-9B66D62A79CD}" type="sibTrans" cxnId="{0EE38F1E-21D6-8345-B410-B4649149F757}">
      <dgm:prSet/>
      <dgm:spPr/>
      <dgm:t>
        <a:bodyPr/>
        <a:lstStyle/>
        <a:p>
          <a:endParaRPr lang="en-US"/>
        </a:p>
      </dgm:t>
    </dgm:pt>
    <dgm:pt modelId="{C7B254FB-FA33-FF40-9CD4-0B35A0C93BB5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Cytarabine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63EA76D5-3DE0-354B-9E59-E515E8BDADCE}" type="parTrans" cxnId="{1FDBAEDE-255B-8843-8A61-A999FD271BCE}">
      <dgm:prSet/>
      <dgm:spPr/>
      <dgm:t>
        <a:bodyPr/>
        <a:lstStyle/>
        <a:p>
          <a:endParaRPr lang="en-US"/>
        </a:p>
      </dgm:t>
    </dgm:pt>
    <dgm:pt modelId="{64F32848-1363-F24D-9CF6-93D0BD7028C2}" type="sibTrans" cxnId="{1FDBAEDE-255B-8843-8A61-A999FD271BCE}">
      <dgm:prSet/>
      <dgm:spPr/>
      <dgm:t>
        <a:bodyPr/>
        <a:lstStyle/>
        <a:p>
          <a:endParaRPr lang="en-US"/>
        </a:p>
      </dgm:t>
    </dgm:pt>
    <dgm:pt modelId="{E4B327E3-468E-5C44-A33B-CB8C540F246E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Floxuridine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4E4E470D-21EB-414C-8024-B56314D860E5}" type="parTrans" cxnId="{0B3E6B7C-1B22-D84D-927A-B177D841FF82}">
      <dgm:prSet/>
      <dgm:spPr/>
      <dgm:t>
        <a:bodyPr/>
        <a:lstStyle/>
        <a:p>
          <a:endParaRPr lang="en-US"/>
        </a:p>
      </dgm:t>
    </dgm:pt>
    <dgm:pt modelId="{FBED9DF7-37E2-C14E-A80E-41A0FB496465}" type="sibTrans" cxnId="{0B3E6B7C-1B22-D84D-927A-B177D841FF82}">
      <dgm:prSet/>
      <dgm:spPr/>
      <dgm:t>
        <a:bodyPr/>
        <a:lstStyle/>
        <a:p>
          <a:endParaRPr lang="en-US"/>
        </a:p>
      </dgm:t>
    </dgm:pt>
    <dgm:pt modelId="{DF36615C-13DE-CA41-B335-0FFEE0772E2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Folate Antagonist</a:t>
          </a:r>
          <a:endParaRPr lang="en-US" dirty="0">
            <a:solidFill>
              <a:schemeClr val="tx1"/>
            </a:solidFill>
          </a:endParaRPr>
        </a:p>
      </dgm:t>
    </dgm:pt>
    <dgm:pt modelId="{D84F61D6-286A-5A42-8224-437EB0D588E1}" type="parTrans" cxnId="{2A9A6696-7704-7847-81A4-E9D3A5A3BF2E}">
      <dgm:prSet/>
      <dgm:spPr/>
      <dgm:t>
        <a:bodyPr/>
        <a:lstStyle/>
        <a:p>
          <a:endParaRPr lang="en-US"/>
        </a:p>
      </dgm:t>
    </dgm:pt>
    <dgm:pt modelId="{24AAAF8B-AF73-E144-8295-8D3CA5F58ACF}" type="sibTrans" cxnId="{2A9A6696-7704-7847-81A4-E9D3A5A3BF2E}">
      <dgm:prSet/>
      <dgm:spPr/>
      <dgm:t>
        <a:bodyPr/>
        <a:lstStyle/>
        <a:p>
          <a:endParaRPr lang="en-US"/>
        </a:p>
      </dgm:t>
    </dgm:pt>
    <dgm:pt modelId="{E179E452-7806-0043-9CAC-B2C84E69B05A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Methotrexate</a:t>
          </a:r>
          <a:endParaRPr lang="en-US" dirty="0">
            <a:solidFill>
              <a:srgbClr val="000000"/>
            </a:solidFill>
          </a:endParaRPr>
        </a:p>
      </dgm:t>
    </dgm:pt>
    <dgm:pt modelId="{653ADDC9-0B5B-8846-87CB-0EFA6CA9B106}" type="parTrans" cxnId="{5BCC149B-43C9-0D41-9C8B-E36268DD36B0}">
      <dgm:prSet/>
      <dgm:spPr/>
      <dgm:t>
        <a:bodyPr/>
        <a:lstStyle/>
        <a:p>
          <a:endParaRPr lang="en-US"/>
        </a:p>
      </dgm:t>
    </dgm:pt>
    <dgm:pt modelId="{8E3BE78F-23B8-0248-A3A5-B3D0D2185F57}" type="sibTrans" cxnId="{5BCC149B-43C9-0D41-9C8B-E36268DD36B0}">
      <dgm:prSet/>
      <dgm:spPr/>
      <dgm:t>
        <a:bodyPr/>
        <a:lstStyle/>
        <a:p>
          <a:endParaRPr lang="en-US"/>
        </a:p>
      </dgm:t>
    </dgm:pt>
    <dgm:pt modelId="{571BB571-1596-054D-8199-E3216AB61127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Pemetrexed</a:t>
          </a:r>
          <a:endParaRPr lang="en-US" dirty="0">
            <a:solidFill>
              <a:srgbClr val="000000"/>
            </a:solidFill>
          </a:endParaRPr>
        </a:p>
      </dgm:t>
    </dgm:pt>
    <dgm:pt modelId="{81DF87F3-DEE6-F444-8AE1-15EA34A003C7}" type="parTrans" cxnId="{C9BC064C-A547-3840-BB83-FE1BB15087A1}">
      <dgm:prSet/>
      <dgm:spPr/>
      <dgm:t>
        <a:bodyPr/>
        <a:lstStyle/>
        <a:p>
          <a:endParaRPr lang="en-US"/>
        </a:p>
      </dgm:t>
    </dgm:pt>
    <dgm:pt modelId="{7B3B12FE-4AED-EF4A-870F-D799FB3EE393}" type="sibTrans" cxnId="{C9BC064C-A547-3840-BB83-FE1BB15087A1}">
      <dgm:prSet/>
      <dgm:spPr/>
      <dgm:t>
        <a:bodyPr/>
        <a:lstStyle/>
        <a:p>
          <a:endParaRPr lang="en-US"/>
        </a:p>
      </dgm:t>
    </dgm:pt>
    <dgm:pt modelId="{3C804EF7-80E4-5540-AD02-61ABC3F996B7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Pyrimidine Analogues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C75821D5-CA7B-894D-91A3-DC4304D7804D}" type="sibTrans" cxnId="{5EAA342E-363B-D240-AA15-CE9DA9FEF563}">
      <dgm:prSet/>
      <dgm:spPr/>
      <dgm:t>
        <a:bodyPr/>
        <a:lstStyle/>
        <a:p>
          <a:endParaRPr lang="en-US"/>
        </a:p>
      </dgm:t>
    </dgm:pt>
    <dgm:pt modelId="{3991EE0C-BEC1-6A4E-91CD-959B0276B793}" type="parTrans" cxnId="{5EAA342E-363B-D240-AA15-CE9DA9FEF563}">
      <dgm:prSet/>
      <dgm:spPr/>
      <dgm:t>
        <a:bodyPr/>
        <a:lstStyle/>
        <a:p>
          <a:endParaRPr lang="en-US"/>
        </a:p>
      </dgm:t>
    </dgm:pt>
    <dgm:pt modelId="{4F9E3E46-C1B0-BD49-90E6-82FF270A124B}" type="pres">
      <dgm:prSet presAssocID="{30296F52-3E9C-9544-A5F2-25015B771CD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E1CA06-69B1-7D43-AC0F-3EECFA9CE6C4}" type="pres">
      <dgm:prSet presAssocID="{A9CAB57C-4119-8345-8FFF-3395C2AB31A6}" presName="hierRoot1" presStyleCnt="0">
        <dgm:presLayoutVars>
          <dgm:hierBranch val="init"/>
        </dgm:presLayoutVars>
      </dgm:prSet>
      <dgm:spPr/>
    </dgm:pt>
    <dgm:pt modelId="{654882C9-28D4-E940-9113-C4EF498B0D2B}" type="pres">
      <dgm:prSet presAssocID="{A9CAB57C-4119-8345-8FFF-3395C2AB31A6}" presName="rootComposite1" presStyleCnt="0"/>
      <dgm:spPr/>
    </dgm:pt>
    <dgm:pt modelId="{E5AD5C1B-BF98-1F46-A7FD-C952E2B4B680}" type="pres">
      <dgm:prSet presAssocID="{A9CAB57C-4119-8345-8FFF-3395C2AB31A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066C1-1627-254C-8A40-493FA5A8EAB3}" type="pres">
      <dgm:prSet presAssocID="{A9CAB57C-4119-8345-8FFF-3395C2AB31A6}" presName="topArc1" presStyleLbl="parChTrans1D1" presStyleIdx="0" presStyleCnt="24"/>
      <dgm:spPr/>
    </dgm:pt>
    <dgm:pt modelId="{37EE163F-8D6C-BB4D-A621-1221DF6C09FF}" type="pres">
      <dgm:prSet presAssocID="{A9CAB57C-4119-8345-8FFF-3395C2AB31A6}" presName="bottomArc1" presStyleLbl="parChTrans1D1" presStyleIdx="1" presStyleCnt="24"/>
      <dgm:spPr/>
    </dgm:pt>
    <dgm:pt modelId="{E17C29C7-2167-E848-A44A-2335A9A475C4}" type="pres">
      <dgm:prSet presAssocID="{A9CAB57C-4119-8345-8FFF-3395C2AB31A6}" presName="topConnNode1" presStyleLbl="node1" presStyleIdx="0" presStyleCnt="0"/>
      <dgm:spPr/>
      <dgm:t>
        <a:bodyPr/>
        <a:lstStyle/>
        <a:p>
          <a:endParaRPr lang="en-US"/>
        </a:p>
      </dgm:t>
    </dgm:pt>
    <dgm:pt modelId="{218D168F-09EF-A447-9C76-8A05975D7617}" type="pres">
      <dgm:prSet presAssocID="{A9CAB57C-4119-8345-8FFF-3395C2AB31A6}" presName="hierChild2" presStyleCnt="0"/>
      <dgm:spPr/>
    </dgm:pt>
    <dgm:pt modelId="{83099F6A-59B0-A94C-8FBA-AB94BEA0402D}" type="pres">
      <dgm:prSet presAssocID="{BBA3AA4F-4F72-7240-B56D-048E69922B34}" presName="Name28" presStyleLbl="parChTrans1D2" presStyleIdx="0" presStyleCnt="3"/>
      <dgm:spPr/>
      <dgm:t>
        <a:bodyPr/>
        <a:lstStyle/>
        <a:p>
          <a:endParaRPr lang="en-US"/>
        </a:p>
      </dgm:t>
    </dgm:pt>
    <dgm:pt modelId="{14B60B48-9005-B540-B684-E7643C9AC126}" type="pres">
      <dgm:prSet presAssocID="{9AE5B01C-1DD8-8841-8CAB-0CC6355E6C4F}" presName="hierRoot2" presStyleCnt="0">
        <dgm:presLayoutVars>
          <dgm:hierBranch val="init"/>
        </dgm:presLayoutVars>
      </dgm:prSet>
      <dgm:spPr/>
    </dgm:pt>
    <dgm:pt modelId="{53D6B1C5-E5FC-F743-A740-76A58F0F5EC1}" type="pres">
      <dgm:prSet presAssocID="{9AE5B01C-1DD8-8841-8CAB-0CC6355E6C4F}" presName="rootComposite2" presStyleCnt="0"/>
      <dgm:spPr/>
    </dgm:pt>
    <dgm:pt modelId="{27FECA00-32E1-7849-A95E-1D4B4B109B0F}" type="pres">
      <dgm:prSet presAssocID="{9AE5B01C-1DD8-8841-8CAB-0CC6355E6C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C5D5C-483B-E749-BDE2-4CC4B0FEA16A}" type="pres">
      <dgm:prSet presAssocID="{9AE5B01C-1DD8-8841-8CAB-0CC6355E6C4F}" presName="topArc2" presStyleLbl="parChTrans1D1" presStyleIdx="2" presStyleCnt="24"/>
      <dgm:spPr/>
    </dgm:pt>
    <dgm:pt modelId="{A5907C99-2171-B842-AFCE-0A820F2D537D}" type="pres">
      <dgm:prSet presAssocID="{9AE5B01C-1DD8-8841-8CAB-0CC6355E6C4F}" presName="bottomArc2" presStyleLbl="parChTrans1D1" presStyleIdx="3" presStyleCnt="24"/>
      <dgm:spPr/>
    </dgm:pt>
    <dgm:pt modelId="{4E923467-1D94-FB47-AA79-573EA6BFA801}" type="pres">
      <dgm:prSet presAssocID="{9AE5B01C-1DD8-8841-8CAB-0CC6355E6C4F}" presName="topConnNode2" presStyleLbl="node2" presStyleIdx="0" presStyleCnt="0"/>
      <dgm:spPr/>
      <dgm:t>
        <a:bodyPr/>
        <a:lstStyle/>
        <a:p>
          <a:endParaRPr lang="en-US"/>
        </a:p>
      </dgm:t>
    </dgm:pt>
    <dgm:pt modelId="{0E2E9F8B-3DBC-174B-835C-BF80467A00B6}" type="pres">
      <dgm:prSet presAssocID="{9AE5B01C-1DD8-8841-8CAB-0CC6355E6C4F}" presName="hierChild4" presStyleCnt="0"/>
      <dgm:spPr/>
    </dgm:pt>
    <dgm:pt modelId="{10246BCE-55A5-2F44-B6EA-DCC61B3FBCEA}" type="pres">
      <dgm:prSet presAssocID="{752D0C7A-9D11-0D47-8204-D46E9771E0E4}" presName="Name28" presStyleLbl="parChTrans1D3" presStyleIdx="0" presStyleCnt="8"/>
      <dgm:spPr/>
      <dgm:t>
        <a:bodyPr/>
        <a:lstStyle/>
        <a:p>
          <a:endParaRPr lang="en-US"/>
        </a:p>
      </dgm:t>
    </dgm:pt>
    <dgm:pt modelId="{BF41C3B5-B052-AA4E-BD95-E5AB6DE662AB}" type="pres">
      <dgm:prSet presAssocID="{EF49A0E2-0FE2-BF4E-9020-9ADFFE7E2A01}" presName="hierRoot2" presStyleCnt="0">
        <dgm:presLayoutVars>
          <dgm:hierBranch val="init"/>
        </dgm:presLayoutVars>
      </dgm:prSet>
      <dgm:spPr/>
    </dgm:pt>
    <dgm:pt modelId="{FF88AE10-B67F-A442-8088-290C174C8A51}" type="pres">
      <dgm:prSet presAssocID="{EF49A0E2-0FE2-BF4E-9020-9ADFFE7E2A01}" presName="rootComposite2" presStyleCnt="0"/>
      <dgm:spPr/>
    </dgm:pt>
    <dgm:pt modelId="{025E1FB9-9E7E-514F-ACB8-0D06D8D2FD39}" type="pres">
      <dgm:prSet presAssocID="{EF49A0E2-0FE2-BF4E-9020-9ADFFE7E2A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46CBF-BBF7-F14A-B678-94909D7C0C8D}" type="pres">
      <dgm:prSet presAssocID="{EF49A0E2-0FE2-BF4E-9020-9ADFFE7E2A01}" presName="topArc2" presStyleLbl="parChTrans1D1" presStyleIdx="4" presStyleCnt="24"/>
      <dgm:spPr/>
    </dgm:pt>
    <dgm:pt modelId="{28DBDFB6-0001-C341-BBF7-A2219D861D28}" type="pres">
      <dgm:prSet presAssocID="{EF49A0E2-0FE2-BF4E-9020-9ADFFE7E2A01}" presName="bottomArc2" presStyleLbl="parChTrans1D1" presStyleIdx="5" presStyleCnt="24"/>
      <dgm:spPr/>
    </dgm:pt>
    <dgm:pt modelId="{B31834C1-3FE3-834F-9515-0FDDD27A9DFC}" type="pres">
      <dgm:prSet presAssocID="{EF49A0E2-0FE2-BF4E-9020-9ADFFE7E2A01}" presName="topConnNode2" presStyleLbl="node3" presStyleIdx="0" presStyleCnt="0"/>
      <dgm:spPr/>
      <dgm:t>
        <a:bodyPr/>
        <a:lstStyle/>
        <a:p>
          <a:endParaRPr lang="en-US"/>
        </a:p>
      </dgm:t>
    </dgm:pt>
    <dgm:pt modelId="{652EC385-87C1-5543-8B11-D127793D3915}" type="pres">
      <dgm:prSet presAssocID="{EF49A0E2-0FE2-BF4E-9020-9ADFFE7E2A01}" presName="hierChild4" presStyleCnt="0"/>
      <dgm:spPr/>
    </dgm:pt>
    <dgm:pt modelId="{4A794B7E-9653-F144-BB1B-CE670D15C8BC}" type="pres">
      <dgm:prSet presAssocID="{EF49A0E2-0FE2-BF4E-9020-9ADFFE7E2A01}" presName="hierChild5" presStyleCnt="0"/>
      <dgm:spPr/>
    </dgm:pt>
    <dgm:pt modelId="{044A117C-E2D7-9647-B508-627CDFCF0023}" type="pres">
      <dgm:prSet presAssocID="{9AE5B01C-1DD8-8841-8CAB-0CC6355E6C4F}" presName="hierChild5" presStyleCnt="0"/>
      <dgm:spPr/>
    </dgm:pt>
    <dgm:pt modelId="{28068783-9962-CF44-AA05-9E5731F801C5}" type="pres">
      <dgm:prSet presAssocID="{3991EE0C-BEC1-6A4E-91CD-959B0276B793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5773E8E-0340-824D-9F52-613FF2B86896}" type="pres">
      <dgm:prSet presAssocID="{3C804EF7-80E4-5540-AD02-61ABC3F996B7}" presName="hierRoot2" presStyleCnt="0">
        <dgm:presLayoutVars>
          <dgm:hierBranch val="init"/>
        </dgm:presLayoutVars>
      </dgm:prSet>
      <dgm:spPr/>
    </dgm:pt>
    <dgm:pt modelId="{67E1FD07-F54E-E342-8982-699F2A489B62}" type="pres">
      <dgm:prSet presAssocID="{3C804EF7-80E4-5540-AD02-61ABC3F996B7}" presName="rootComposite2" presStyleCnt="0"/>
      <dgm:spPr/>
    </dgm:pt>
    <dgm:pt modelId="{32866B8A-1E0F-4544-A037-D5F4ED4F6D05}" type="pres">
      <dgm:prSet presAssocID="{3C804EF7-80E4-5540-AD02-61ABC3F996B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EF7A3-69C0-F044-95FF-D711ADDDCADF}" type="pres">
      <dgm:prSet presAssocID="{3C804EF7-80E4-5540-AD02-61ABC3F996B7}" presName="topArc2" presStyleLbl="parChTrans1D1" presStyleIdx="6" presStyleCnt="24"/>
      <dgm:spPr/>
    </dgm:pt>
    <dgm:pt modelId="{79F837BE-A1AF-9344-AD3A-5D7E20C4BC1F}" type="pres">
      <dgm:prSet presAssocID="{3C804EF7-80E4-5540-AD02-61ABC3F996B7}" presName="bottomArc2" presStyleLbl="parChTrans1D1" presStyleIdx="7" presStyleCnt="24"/>
      <dgm:spPr/>
    </dgm:pt>
    <dgm:pt modelId="{21CE7C53-0B4B-F44E-8E39-EF178A52F16D}" type="pres">
      <dgm:prSet presAssocID="{3C804EF7-80E4-5540-AD02-61ABC3F996B7}" presName="topConnNode2" presStyleLbl="node2" presStyleIdx="0" presStyleCnt="0"/>
      <dgm:spPr/>
      <dgm:t>
        <a:bodyPr/>
        <a:lstStyle/>
        <a:p>
          <a:endParaRPr lang="en-US"/>
        </a:p>
      </dgm:t>
    </dgm:pt>
    <dgm:pt modelId="{7FBDCF07-10FF-3044-8869-A1E261706CAA}" type="pres">
      <dgm:prSet presAssocID="{3C804EF7-80E4-5540-AD02-61ABC3F996B7}" presName="hierChild4" presStyleCnt="0"/>
      <dgm:spPr/>
    </dgm:pt>
    <dgm:pt modelId="{7DAE4F57-E435-4D4A-85AA-7CD1F24202AA}" type="pres">
      <dgm:prSet presAssocID="{F8EA01F9-EBB2-9945-8695-5F49C8529FD6}" presName="Name28" presStyleLbl="parChTrans1D3" presStyleIdx="1" presStyleCnt="8"/>
      <dgm:spPr/>
      <dgm:t>
        <a:bodyPr/>
        <a:lstStyle/>
        <a:p>
          <a:endParaRPr lang="en-US"/>
        </a:p>
      </dgm:t>
    </dgm:pt>
    <dgm:pt modelId="{F4796932-14C5-CF45-97C1-83662BAFC522}" type="pres">
      <dgm:prSet presAssocID="{FE6DF979-BF93-4B44-8B39-9D5D051B64C0}" presName="hierRoot2" presStyleCnt="0">
        <dgm:presLayoutVars>
          <dgm:hierBranch val="init"/>
        </dgm:presLayoutVars>
      </dgm:prSet>
      <dgm:spPr/>
    </dgm:pt>
    <dgm:pt modelId="{A4920125-8D10-3246-845A-1FD7672F9975}" type="pres">
      <dgm:prSet presAssocID="{FE6DF979-BF93-4B44-8B39-9D5D051B64C0}" presName="rootComposite2" presStyleCnt="0"/>
      <dgm:spPr/>
    </dgm:pt>
    <dgm:pt modelId="{4F4AD87A-BD56-1F41-8D62-B58C941FD2A9}" type="pres">
      <dgm:prSet presAssocID="{FE6DF979-BF93-4B44-8B39-9D5D051B64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92C51-5C28-9A4A-8440-7B7A548CE393}" type="pres">
      <dgm:prSet presAssocID="{FE6DF979-BF93-4B44-8B39-9D5D051B64C0}" presName="topArc2" presStyleLbl="parChTrans1D1" presStyleIdx="8" presStyleCnt="24"/>
      <dgm:spPr/>
    </dgm:pt>
    <dgm:pt modelId="{B07DCB19-6E69-4D49-B732-CC57993CD521}" type="pres">
      <dgm:prSet presAssocID="{FE6DF979-BF93-4B44-8B39-9D5D051B64C0}" presName="bottomArc2" presStyleLbl="parChTrans1D1" presStyleIdx="9" presStyleCnt="24"/>
      <dgm:spPr/>
    </dgm:pt>
    <dgm:pt modelId="{DD26FCDC-E99D-8941-AE95-03998892C0AE}" type="pres">
      <dgm:prSet presAssocID="{FE6DF979-BF93-4B44-8B39-9D5D051B64C0}" presName="topConnNode2" presStyleLbl="node3" presStyleIdx="0" presStyleCnt="0"/>
      <dgm:spPr/>
      <dgm:t>
        <a:bodyPr/>
        <a:lstStyle/>
        <a:p>
          <a:endParaRPr lang="en-US"/>
        </a:p>
      </dgm:t>
    </dgm:pt>
    <dgm:pt modelId="{B724A2E7-7C68-8746-A33D-B4CF19752658}" type="pres">
      <dgm:prSet presAssocID="{FE6DF979-BF93-4B44-8B39-9D5D051B64C0}" presName="hierChild4" presStyleCnt="0"/>
      <dgm:spPr/>
    </dgm:pt>
    <dgm:pt modelId="{03696E6F-B32F-CE4B-96C3-73ECFB6EA6BE}" type="pres">
      <dgm:prSet presAssocID="{FE6DF979-BF93-4B44-8B39-9D5D051B64C0}" presName="hierChild5" presStyleCnt="0"/>
      <dgm:spPr/>
    </dgm:pt>
    <dgm:pt modelId="{83B7BDEB-B4CF-9242-A204-2E5815CF7B41}" type="pres">
      <dgm:prSet presAssocID="{E2CC4639-41CE-9546-93CD-137FD482F6DC}" presName="Name28" presStyleLbl="parChTrans1D3" presStyleIdx="2" presStyleCnt="8"/>
      <dgm:spPr/>
      <dgm:t>
        <a:bodyPr/>
        <a:lstStyle/>
        <a:p>
          <a:endParaRPr lang="en-US"/>
        </a:p>
      </dgm:t>
    </dgm:pt>
    <dgm:pt modelId="{56384088-23D9-564B-BDFD-4A737A5ECFDA}" type="pres">
      <dgm:prSet presAssocID="{4FC00E58-91F7-BB45-BF4A-33A00E2575F2}" presName="hierRoot2" presStyleCnt="0">
        <dgm:presLayoutVars>
          <dgm:hierBranch val="init"/>
        </dgm:presLayoutVars>
      </dgm:prSet>
      <dgm:spPr/>
    </dgm:pt>
    <dgm:pt modelId="{780936F9-5592-A141-A7B7-C4C37ECF9EDC}" type="pres">
      <dgm:prSet presAssocID="{4FC00E58-91F7-BB45-BF4A-33A00E2575F2}" presName="rootComposite2" presStyleCnt="0"/>
      <dgm:spPr/>
    </dgm:pt>
    <dgm:pt modelId="{33CBF0CE-CA54-B141-86F1-65FB4BE38868}" type="pres">
      <dgm:prSet presAssocID="{4FC00E58-91F7-BB45-BF4A-33A00E2575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A64DE5-D863-2F47-A3D1-590446B82E58}" type="pres">
      <dgm:prSet presAssocID="{4FC00E58-91F7-BB45-BF4A-33A00E2575F2}" presName="topArc2" presStyleLbl="parChTrans1D1" presStyleIdx="10" presStyleCnt="24"/>
      <dgm:spPr/>
    </dgm:pt>
    <dgm:pt modelId="{0A7A4F9E-EDEF-994C-B95C-2BACE182212B}" type="pres">
      <dgm:prSet presAssocID="{4FC00E58-91F7-BB45-BF4A-33A00E2575F2}" presName="bottomArc2" presStyleLbl="parChTrans1D1" presStyleIdx="11" presStyleCnt="24"/>
      <dgm:spPr/>
    </dgm:pt>
    <dgm:pt modelId="{F2984638-7C98-1248-8E3C-36AC14BF57F9}" type="pres">
      <dgm:prSet presAssocID="{4FC00E58-91F7-BB45-BF4A-33A00E2575F2}" presName="topConnNode2" presStyleLbl="node3" presStyleIdx="0" presStyleCnt="0"/>
      <dgm:spPr/>
      <dgm:t>
        <a:bodyPr/>
        <a:lstStyle/>
        <a:p>
          <a:endParaRPr lang="en-US"/>
        </a:p>
      </dgm:t>
    </dgm:pt>
    <dgm:pt modelId="{581CEC0E-1477-AA46-B94D-0F812545FF05}" type="pres">
      <dgm:prSet presAssocID="{4FC00E58-91F7-BB45-BF4A-33A00E2575F2}" presName="hierChild4" presStyleCnt="0"/>
      <dgm:spPr/>
    </dgm:pt>
    <dgm:pt modelId="{EDF07D9E-D868-AE43-9E7C-D5830481D6DA}" type="pres">
      <dgm:prSet presAssocID="{4FC00E58-91F7-BB45-BF4A-33A00E2575F2}" presName="hierChild5" presStyleCnt="0"/>
      <dgm:spPr/>
    </dgm:pt>
    <dgm:pt modelId="{B63AC7AE-9ABA-BF4A-83B5-B1CBBFF662C5}" type="pres">
      <dgm:prSet presAssocID="{FC1F40CC-7C0A-B640-8473-A5007536801C}" presName="Name28" presStyleLbl="parChTrans1D3" presStyleIdx="3" presStyleCnt="8"/>
      <dgm:spPr/>
      <dgm:t>
        <a:bodyPr/>
        <a:lstStyle/>
        <a:p>
          <a:endParaRPr lang="en-US"/>
        </a:p>
      </dgm:t>
    </dgm:pt>
    <dgm:pt modelId="{13C665C8-E629-0E40-99AE-8B5B5C0DD9BB}" type="pres">
      <dgm:prSet presAssocID="{4F34410B-264F-3A40-A6C9-CDCA4FF3D04E}" presName="hierRoot2" presStyleCnt="0">
        <dgm:presLayoutVars>
          <dgm:hierBranch val="init"/>
        </dgm:presLayoutVars>
      </dgm:prSet>
      <dgm:spPr/>
    </dgm:pt>
    <dgm:pt modelId="{BF117F76-4B47-D341-A422-64C291223CB1}" type="pres">
      <dgm:prSet presAssocID="{4F34410B-264F-3A40-A6C9-CDCA4FF3D04E}" presName="rootComposite2" presStyleCnt="0"/>
      <dgm:spPr/>
    </dgm:pt>
    <dgm:pt modelId="{79CFD31A-165D-764B-A7A2-A16D1A90A2DD}" type="pres">
      <dgm:prSet presAssocID="{4F34410B-264F-3A40-A6C9-CDCA4FF3D0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A754B-B7F8-E445-8D9D-FC4CED181565}" type="pres">
      <dgm:prSet presAssocID="{4F34410B-264F-3A40-A6C9-CDCA4FF3D04E}" presName="topArc2" presStyleLbl="parChTrans1D1" presStyleIdx="12" presStyleCnt="24"/>
      <dgm:spPr/>
    </dgm:pt>
    <dgm:pt modelId="{EADC053E-E1BD-4E4F-BFAB-8C7D60B7D97F}" type="pres">
      <dgm:prSet presAssocID="{4F34410B-264F-3A40-A6C9-CDCA4FF3D04E}" presName="bottomArc2" presStyleLbl="parChTrans1D1" presStyleIdx="13" presStyleCnt="24"/>
      <dgm:spPr/>
    </dgm:pt>
    <dgm:pt modelId="{4AEBB329-B9A4-F243-8437-7B8E994A9830}" type="pres">
      <dgm:prSet presAssocID="{4F34410B-264F-3A40-A6C9-CDCA4FF3D04E}" presName="topConnNode2" presStyleLbl="node3" presStyleIdx="0" presStyleCnt="0"/>
      <dgm:spPr/>
      <dgm:t>
        <a:bodyPr/>
        <a:lstStyle/>
        <a:p>
          <a:endParaRPr lang="en-US"/>
        </a:p>
      </dgm:t>
    </dgm:pt>
    <dgm:pt modelId="{19443C27-6F9B-D54D-AD99-27F2565EC078}" type="pres">
      <dgm:prSet presAssocID="{4F34410B-264F-3A40-A6C9-CDCA4FF3D04E}" presName="hierChild4" presStyleCnt="0"/>
      <dgm:spPr/>
    </dgm:pt>
    <dgm:pt modelId="{C15980FA-2A78-ED4C-9357-D1D619AA2760}" type="pres">
      <dgm:prSet presAssocID="{4F34410B-264F-3A40-A6C9-CDCA4FF3D04E}" presName="hierChild5" presStyleCnt="0"/>
      <dgm:spPr/>
    </dgm:pt>
    <dgm:pt modelId="{E87F0D68-6D13-174D-9512-699F2BE37872}" type="pres">
      <dgm:prSet presAssocID="{63EA76D5-3DE0-354B-9E59-E515E8BDADCE}" presName="Name28" presStyleLbl="parChTrans1D3" presStyleIdx="4" presStyleCnt="8"/>
      <dgm:spPr/>
      <dgm:t>
        <a:bodyPr/>
        <a:lstStyle/>
        <a:p>
          <a:endParaRPr lang="en-US"/>
        </a:p>
      </dgm:t>
    </dgm:pt>
    <dgm:pt modelId="{D0FB23FD-4D25-9640-B675-1A29B7D0E98F}" type="pres">
      <dgm:prSet presAssocID="{C7B254FB-FA33-FF40-9CD4-0B35A0C93BB5}" presName="hierRoot2" presStyleCnt="0">
        <dgm:presLayoutVars>
          <dgm:hierBranch val="init"/>
        </dgm:presLayoutVars>
      </dgm:prSet>
      <dgm:spPr/>
    </dgm:pt>
    <dgm:pt modelId="{579AB91F-7936-AB42-BB69-AF6D7796121A}" type="pres">
      <dgm:prSet presAssocID="{C7B254FB-FA33-FF40-9CD4-0B35A0C93BB5}" presName="rootComposite2" presStyleCnt="0"/>
      <dgm:spPr/>
    </dgm:pt>
    <dgm:pt modelId="{F8D5584B-F202-D445-8ED4-977B1BE15D59}" type="pres">
      <dgm:prSet presAssocID="{C7B254FB-FA33-FF40-9CD4-0B35A0C93BB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E8C3F-59C5-6847-8847-343D3DE588B9}" type="pres">
      <dgm:prSet presAssocID="{C7B254FB-FA33-FF40-9CD4-0B35A0C93BB5}" presName="topArc2" presStyleLbl="parChTrans1D1" presStyleIdx="14" presStyleCnt="24"/>
      <dgm:spPr/>
    </dgm:pt>
    <dgm:pt modelId="{C101444F-4CFA-A046-A73D-173C5A0EA808}" type="pres">
      <dgm:prSet presAssocID="{C7B254FB-FA33-FF40-9CD4-0B35A0C93BB5}" presName="bottomArc2" presStyleLbl="parChTrans1D1" presStyleIdx="15" presStyleCnt="24"/>
      <dgm:spPr/>
    </dgm:pt>
    <dgm:pt modelId="{167DEC68-AC97-DE48-AC4B-E6EEABEE564B}" type="pres">
      <dgm:prSet presAssocID="{C7B254FB-FA33-FF40-9CD4-0B35A0C93BB5}" presName="topConnNode2" presStyleLbl="node3" presStyleIdx="0" presStyleCnt="0"/>
      <dgm:spPr/>
      <dgm:t>
        <a:bodyPr/>
        <a:lstStyle/>
        <a:p>
          <a:endParaRPr lang="en-US"/>
        </a:p>
      </dgm:t>
    </dgm:pt>
    <dgm:pt modelId="{86196983-59E7-664F-B23F-EFCCA508F131}" type="pres">
      <dgm:prSet presAssocID="{C7B254FB-FA33-FF40-9CD4-0B35A0C93BB5}" presName="hierChild4" presStyleCnt="0"/>
      <dgm:spPr/>
    </dgm:pt>
    <dgm:pt modelId="{8A197670-EE11-8A4D-966C-7D93B940B55B}" type="pres">
      <dgm:prSet presAssocID="{C7B254FB-FA33-FF40-9CD4-0B35A0C93BB5}" presName="hierChild5" presStyleCnt="0"/>
      <dgm:spPr/>
    </dgm:pt>
    <dgm:pt modelId="{326FECDB-139E-764E-9653-1655DF93EE46}" type="pres">
      <dgm:prSet presAssocID="{4E4E470D-21EB-414C-8024-B56314D860E5}" presName="Name28" presStyleLbl="parChTrans1D3" presStyleIdx="5" presStyleCnt="8"/>
      <dgm:spPr/>
      <dgm:t>
        <a:bodyPr/>
        <a:lstStyle/>
        <a:p>
          <a:endParaRPr lang="en-US"/>
        </a:p>
      </dgm:t>
    </dgm:pt>
    <dgm:pt modelId="{835F2FD8-3160-6440-A9DB-4EEF0D1788F0}" type="pres">
      <dgm:prSet presAssocID="{E4B327E3-468E-5C44-A33B-CB8C540F246E}" presName="hierRoot2" presStyleCnt="0">
        <dgm:presLayoutVars>
          <dgm:hierBranch val="init"/>
        </dgm:presLayoutVars>
      </dgm:prSet>
      <dgm:spPr/>
    </dgm:pt>
    <dgm:pt modelId="{2C7E3D50-516D-0942-8D98-7037231013C7}" type="pres">
      <dgm:prSet presAssocID="{E4B327E3-468E-5C44-A33B-CB8C540F246E}" presName="rootComposite2" presStyleCnt="0"/>
      <dgm:spPr/>
    </dgm:pt>
    <dgm:pt modelId="{B2E04B03-5235-9D47-BFA8-51C668FCDFF9}" type="pres">
      <dgm:prSet presAssocID="{E4B327E3-468E-5C44-A33B-CB8C540F24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2FCE5-DE4B-3F4D-BF52-55386EA317EA}" type="pres">
      <dgm:prSet presAssocID="{E4B327E3-468E-5C44-A33B-CB8C540F246E}" presName="topArc2" presStyleLbl="parChTrans1D1" presStyleIdx="16" presStyleCnt="24"/>
      <dgm:spPr/>
    </dgm:pt>
    <dgm:pt modelId="{02C8E6BC-58F0-2D46-9871-6082C9065AB2}" type="pres">
      <dgm:prSet presAssocID="{E4B327E3-468E-5C44-A33B-CB8C540F246E}" presName="bottomArc2" presStyleLbl="parChTrans1D1" presStyleIdx="17" presStyleCnt="24"/>
      <dgm:spPr/>
    </dgm:pt>
    <dgm:pt modelId="{AA05BB14-CD7B-F148-94BC-3050FA941556}" type="pres">
      <dgm:prSet presAssocID="{E4B327E3-468E-5C44-A33B-CB8C540F246E}" presName="topConnNode2" presStyleLbl="node3" presStyleIdx="0" presStyleCnt="0"/>
      <dgm:spPr/>
      <dgm:t>
        <a:bodyPr/>
        <a:lstStyle/>
        <a:p>
          <a:endParaRPr lang="en-US"/>
        </a:p>
      </dgm:t>
    </dgm:pt>
    <dgm:pt modelId="{962BF688-0DB6-3742-A231-92C0AB53E6C1}" type="pres">
      <dgm:prSet presAssocID="{E4B327E3-468E-5C44-A33B-CB8C540F246E}" presName="hierChild4" presStyleCnt="0"/>
      <dgm:spPr/>
    </dgm:pt>
    <dgm:pt modelId="{BE7FD947-4D94-8447-8F7C-B9AEA276EF80}" type="pres">
      <dgm:prSet presAssocID="{E4B327E3-468E-5C44-A33B-CB8C540F246E}" presName="hierChild5" presStyleCnt="0"/>
      <dgm:spPr/>
    </dgm:pt>
    <dgm:pt modelId="{55EB80A0-5B37-4346-97FE-326C33063E4A}" type="pres">
      <dgm:prSet presAssocID="{3C804EF7-80E4-5540-AD02-61ABC3F996B7}" presName="hierChild5" presStyleCnt="0"/>
      <dgm:spPr/>
    </dgm:pt>
    <dgm:pt modelId="{A2762929-C050-A448-BCF8-D1547C5EF9E2}" type="pres">
      <dgm:prSet presAssocID="{D84F61D6-286A-5A42-8224-437EB0D588E1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52619B0-C723-8F4C-8073-E6F0D6205D97}" type="pres">
      <dgm:prSet presAssocID="{DF36615C-13DE-CA41-B335-0FFEE0772E2A}" presName="hierRoot2" presStyleCnt="0">
        <dgm:presLayoutVars>
          <dgm:hierBranch val="init"/>
        </dgm:presLayoutVars>
      </dgm:prSet>
      <dgm:spPr/>
    </dgm:pt>
    <dgm:pt modelId="{EC4BC5E8-8961-BE4B-8D99-87B84DFA3896}" type="pres">
      <dgm:prSet presAssocID="{DF36615C-13DE-CA41-B335-0FFEE0772E2A}" presName="rootComposite2" presStyleCnt="0"/>
      <dgm:spPr/>
    </dgm:pt>
    <dgm:pt modelId="{158BB145-C1CB-9747-9E88-CA54FB1FCAFD}" type="pres">
      <dgm:prSet presAssocID="{DF36615C-13DE-CA41-B335-0FFEE0772E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4B9B1-B63F-EC4B-8EE6-A16047B2205F}" type="pres">
      <dgm:prSet presAssocID="{DF36615C-13DE-CA41-B335-0FFEE0772E2A}" presName="topArc2" presStyleLbl="parChTrans1D1" presStyleIdx="18" presStyleCnt="24"/>
      <dgm:spPr/>
    </dgm:pt>
    <dgm:pt modelId="{BCF41943-4124-F543-A7C5-A49C47BB6947}" type="pres">
      <dgm:prSet presAssocID="{DF36615C-13DE-CA41-B335-0FFEE0772E2A}" presName="bottomArc2" presStyleLbl="parChTrans1D1" presStyleIdx="19" presStyleCnt="24"/>
      <dgm:spPr/>
    </dgm:pt>
    <dgm:pt modelId="{800595A2-0E54-574E-A7C9-DC50139E953B}" type="pres">
      <dgm:prSet presAssocID="{DF36615C-13DE-CA41-B335-0FFEE0772E2A}" presName="topConnNode2" presStyleLbl="node2" presStyleIdx="0" presStyleCnt="0"/>
      <dgm:spPr/>
      <dgm:t>
        <a:bodyPr/>
        <a:lstStyle/>
        <a:p>
          <a:endParaRPr lang="en-US"/>
        </a:p>
      </dgm:t>
    </dgm:pt>
    <dgm:pt modelId="{2D26B502-8DC7-B74B-BDAD-245737572C95}" type="pres">
      <dgm:prSet presAssocID="{DF36615C-13DE-CA41-B335-0FFEE0772E2A}" presName="hierChild4" presStyleCnt="0"/>
      <dgm:spPr/>
    </dgm:pt>
    <dgm:pt modelId="{703385F6-B2F3-DE4C-9ED1-CD3678D72027}" type="pres">
      <dgm:prSet presAssocID="{653ADDC9-0B5B-8846-87CB-0EFA6CA9B106}" presName="Name28" presStyleLbl="parChTrans1D3" presStyleIdx="6" presStyleCnt="8"/>
      <dgm:spPr/>
      <dgm:t>
        <a:bodyPr/>
        <a:lstStyle/>
        <a:p>
          <a:endParaRPr lang="en-US"/>
        </a:p>
      </dgm:t>
    </dgm:pt>
    <dgm:pt modelId="{BA589B4C-EFB5-1845-A7C9-193A68BD4767}" type="pres">
      <dgm:prSet presAssocID="{E179E452-7806-0043-9CAC-B2C84E69B05A}" presName="hierRoot2" presStyleCnt="0">
        <dgm:presLayoutVars>
          <dgm:hierBranch val="init"/>
        </dgm:presLayoutVars>
      </dgm:prSet>
      <dgm:spPr/>
    </dgm:pt>
    <dgm:pt modelId="{22E11871-4B69-0D40-986B-55D925A0AC0D}" type="pres">
      <dgm:prSet presAssocID="{E179E452-7806-0043-9CAC-B2C84E69B05A}" presName="rootComposite2" presStyleCnt="0"/>
      <dgm:spPr/>
    </dgm:pt>
    <dgm:pt modelId="{4E59D742-AB26-FB41-9E27-B4338E131F76}" type="pres">
      <dgm:prSet presAssocID="{E179E452-7806-0043-9CAC-B2C84E69B0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18AC3-9AEE-0B40-82B9-CACDD912FE21}" type="pres">
      <dgm:prSet presAssocID="{E179E452-7806-0043-9CAC-B2C84E69B05A}" presName="topArc2" presStyleLbl="parChTrans1D1" presStyleIdx="20" presStyleCnt="24"/>
      <dgm:spPr/>
    </dgm:pt>
    <dgm:pt modelId="{DDCBCABC-E8A4-A24C-A116-BBAC431AAB64}" type="pres">
      <dgm:prSet presAssocID="{E179E452-7806-0043-9CAC-B2C84E69B05A}" presName="bottomArc2" presStyleLbl="parChTrans1D1" presStyleIdx="21" presStyleCnt="24"/>
      <dgm:spPr/>
    </dgm:pt>
    <dgm:pt modelId="{3B69226C-4C1E-204B-B5EB-A34DAAD75A20}" type="pres">
      <dgm:prSet presAssocID="{E179E452-7806-0043-9CAC-B2C84E69B05A}" presName="topConnNode2" presStyleLbl="node3" presStyleIdx="0" presStyleCnt="0"/>
      <dgm:spPr/>
      <dgm:t>
        <a:bodyPr/>
        <a:lstStyle/>
        <a:p>
          <a:endParaRPr lang="en-US"/>
        </a:p>
      </dgm:t>
    </dgm:pt>
    <dgm:pt modelId="{4644E76C-E727-2F47-980D-73643C14371E}" type="pres">
      <dgm:prSet presAssocID="{E179E452-7806-0043-9CAC-B2C84E69B05A}" presName="hierChild4" presStyleCnt="0"/>
      <dgm:spPr/>
    </dgm:pt>
    <dgm:pt modelId="{B6AE5450-18BB-2547-BD52-58685B58BF67}" type="pres">
      <dgm:prSet presAssocID="{E179E452-7806-0043-9CAC-B2C84E69B05A}" presName="hierChild5" presStyleCnt="0"/>
      <dgm:spPr/>
    </dgm:pt>
    <dgm:pt modelId="{9F759FD7-474B-9F4C-82FD-880C0D0268F0}" type="pres">
      <dgm:prSet presAssocID="{81DF87F3-DEE6-F444-8AE1-15EA34A003C7}" presName="Name28" presStyleLbl="parChTrans1D3" presStyleIdx="7" presStyleCnt="8"/>
      <dgm:spPr/>
      <dgm:t>
        <a:bodyPr/>
        <a:lstStyle/>
        <a:p>
          <a:endParaRPr lang="en-US"/>
        </a:p>
      </dgm:t>
    </dgm:pt>
    <dgm:pt modelId="{723F0230-41D2-614E-A144-F6D1143EE395}" type="pres">
      <dgm:prSet presAssocID="{571BB571-1596-054D-8199-E3216AB61127}" presName="hierRoot2" presStyleCnt="0">
        <dgm:presLayoutVars>
          <dgm:hierBranch val="init"/>
        </dgm:presLayoutVars>
      </dgm:prSet>
      <dgm:spPr/>
    </dgm:pt>
    <dgm:pt modelId="{11071E94-13CA-0C4B-BBE9-7D2026D79A24}" type="pres">
      <dgm:prSet presAssocID="{571BB571-1596-054D-8199-E3216AB61127}" presName="rootComposite2" presStyleCnt="0"/>
      <dgm:spPr/>
    </dgm:pt>
    <dgm:pt modelId="{CE94E046-6188-974C-90CA-288FE9BCAD1B}" type="pres">
      <dgm:prSet presAssocID="{571BB571-1596-054D-8199-E3216AB6112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98CEB-028C-3B4E-8E9E-1648213E76CE}" type="pres">
      <dgm:prSet presAssocID="{571BB571-1596-054D-8199-E3216AB61127}" presName="topArc2" presStyleLbl="parChTrans1D1" presStyleIdx="22" presStyleCnt="24"/>
      <dgm:spPr/>
    </dgm:pt>
    <dgm:pt modelId="{469C7403-DF29-B044-8CBA-0091DAFE154D}" type="pres">
      <dgm:prSet presAssocID="{571BB571-1596-054D-8199-E3216AB61127}" presName="bottomArc2" presStyleLbl="parChTrans1D1" presStyleIdx="23" presStyleCnt="24"/>
      <dgm:spPr/>
    </dgm:pt>
    <dgm:pt modelId="{4D301A0C-5576-E443-A2E9-073E234148B8}" type="pres">
      <dgm:prSet presAssocID="{571BB571-1596-054D-8199-E3216AB61127}" presName="topConnNode2" presStyleLbl="node3" presStyleIdx="0" presStyleCnt="0"/>
      <dgm:spPr/>
      <dgm:t>
        <a:bodyPr/>
        <a:lstStyle/>
        <a:p>
          <a:endParaRPr lang="en-US"/>
        </a:p>
      </dgm:t>
    </dgm:pt>
    <dgm:pt modelId="{261F9FCF-6546-F745-95A7-8DD4CF24F995}" type="pres">
      <dgm:prSet presAssocID="{571BB571-1596-054D-8199-E3216AB61127}" presName="hierChild4" presStyleCnt="0"/>
      <dgm:spPr/>
    </dgm:pt>
    <dgm:pt modelId="{96A28CFE-8941-984D-958A-04F5786ACE5A}" type="pres">
      <dgm:prSet presAssocID="{571BB571-1596-054D-8199-E3216AB61127}" presName="hierChild5" presStyleCnt="0"/>
      <dgm:spPr/>
    </dgm:pt>
    <dgm:pt modelId="{21A2F4E0-0411-FD46-B60D-FF8D3D96D84A}" type="pres">
      <dgm:prSet presAssocID="{DF36615C-13DE-CA41-B335-0FFEE0772E2A}" presName="hierChild5" presStyleCnt="0"/>
      <dgm:spPr/>
    </dgm:pt>
    <dgm:pt modelId="{AFE9EA3E-8BBA-3F47-92D0-5B546150830B}" type="pres">
      <dgm:prSet presAssocID="{A9CAB57C-4119-8345-8FFF-3395C2AB31A6}" presName="hierChild3" presStyleCnt="0"/>
      <dgm:spPr/>
    </dgm:pt>
  </dgm:ptLst>
  <dgm:cxnLst>
    <dgm:cxn modelId="{359B3981-8432-824F-9B3F-5AFDB0346E46}" type="presOf" srcId="{A9CAB57C-4119-8345-8FFF-3395C2AB31A6}" destId="{E5AD5C1B-BF98-1F46-A7FD-C952E2B4B680}" srcOrd="0" destOrd="0" presId="urn:microsoft.com/office/officeart/2008/layout/HalfCircleOrganizationChart"/>
    <dgm:cxn modelId="{6107619B-3AD6-824B-A634-320725DB1C42}" type="presOf" srcId="{FE6DF979-BF93-4B44-8B39-9D5D051B64C0}" destId="{4F4AD87A-BD56-1F41-8D62-B58C941FD2A9}" srcOrd="0" destOrd="0" presId="urn:microsoft.com/office/officeart/2008/layout/HalfCircleOrganizationChart"/>
    <dgm:cxn modelId="{360AD109-9F13-FB4D-9211-55EC2E9143A3}" type="presOf" srcId="{752D0C7A-9D11-0D47-8204-D46E9771E0E4}" destId="{10246BCE-55A5-2F44-B6EA-DCC61B3FBCEA}" srcOrd="0" destOrd="0" presId="urn:microsoft.com/office/officeart/2008/layout/HalfCircleOrganizationChart"/>
    <dgm:cxn modelId="{C0C70385-A744-6E48-B466-CA43E3856419}" type="presOf" srcId="{30296F52-3E9C-9544-A5F2-25015B771CD7}" destId="{4F9E3E46-C1B0-BD49-90E6-82FF270A124B}" srcOrd="0" destOrd="0" presId="urn:microsoft.com/office/officeart/2008/layout/HalfCircleOrganizationChart"/>
    <dgm:cxn modelId="{BF3C0992-ABCC-CD4F-B6FF-209D9BF3BEE8}" type="presOf" srcId="{571BB571-1596-054D-8199-E3216AB61127}" destId="{4D301A0C-5576-E443-A2E9-073E234148B8}" srcOrd="1" destOrd="0" presId="urn:microsoft.com/office/officeart/2008/layout/HalfCircleOrganizationChart"/>
    <dgm:cxn modelId="{31C7413C-8E62-8A4D-8583-8786818F08CF}" srcId="{9AE5B01C-1DD8-8841-8CAB-0CC6355E6C4F}" destId="{EF49A0E2-0FE2-BF4E-9020-9ADFFE7E2A01}" srcOrd="0" destOrd="0" parTransId="{752D0C7A-9D11-0D47-8204-D46E9771E0E4}" sibTransId="{F786E8DC-26DF-864B-8A05-8326A27D78B2}"/>
    <dgm:cxn modelId="{73463873-9DB2-A34C-8A09-5382FCADBD9F}" type="presOf" srcId="{4F34410B-264F-3A40-A6C9-CDCA4FF3D04E}" destId="{4AEBB329-B9A4-F243-8437-7B8E994A9830}" srcOrd="1" destOrd="0" presId="urn:microsoft.com/office/officeart/2008/layout/HalfCircleOrganizationChart"/>
    <dgm:cxn modelId="{3DD579BC-97BB-AA42-83DA-A81F20CE0075}" type="presOf" srcId="{FE6DF979-BF93-4B44-8B39-9D5D051B64C0}" destId="{DD26FCDC-E99D-8941-AE95-03998892C0AE}" srcOrd="1" destOrd="0" presId="urn:microsoft.com/office/officeart/2008/layout/HalfCircleOrganizationChart"/>
    <dgm:cxn modelId="{B2518F50-0979-2142-9068-FDC77E84F8D8}" type="presOf" srcId="{4F34410B-264F-3A40-A6C9-CDCA4FF3D04E}" destId="{79CFD31A-165D-764B-A7A2-A16D1A90A2DD}" srcOrd="0" destOrd="0" presId="urn:microsoft.com/office/officeart/2008/layout/HalfCircleOrganizationChart"/>
    <dgm:cxn modelId="{2A9A6696-7704-7847-81A4-E9D3A5A3BF2E}" srcId="{A9CAB57C-4119-8345-8FFF-3395C2AB31A6}" destId="{DF36615C-13DE-CA41-B335-0FFEE0772E2A}" srcOrd="2" destOrd="0" parTransId="{D84F61D6-286A-5A42-8224-437EB0D588E1}" sibTransId="{24AAAF8B-AF73-E144-8295-8D3CA5F58ACF}"/>
    <dgm:cxn modelId="{EC067D7C-8305-EC4B-B985-72F6CCE6F991}" type="presOf" srcId="{9AE5B01C-1DD8-8841-8CAB-0CC6355E6C4F}" destId="{4E923467-1D94-FB47-AA79-573EA6BFA801}" srcOrd="1" destOrd="0" presId="urn:microsoft.com/office/officeart/2008/layout/HalfCircleOrganizationChart"/>
    <dgm:cxn modelId="{8B554CB5-108F-1342-8BEC-02B202F7283C}" type="presOf" srcId="{E4B327E3-468E-5C44-A33B-CB8C540F246E}" destId="{B2E04B03-5235-9D47-BFA8-51C668FCDFF9}" srcOrd="0" destOrd="0" presId="urn:microsoft.com/office/officeart/2008/layout/HalfCircleOrganizationChart"/>
    <dgm:cxn modelId="{67ACF71F-0BCD-304A-9527-D96C3FE71550}" type="presOf" srcId="{4FC00E58-91F7-BB45-BF4A-33A00E2575F2}" destId="{F2984638-7C98-1248-8E3C-36AC14BF57F9}" srcOrd="1" destOrd="0" presId="urn:microsoft.com/office/officeart/2008/layout/HalfCircleOrganizationChart"/>
    <dgm:cxn modelId="{E5FC9CA1-45A3-9E43-B3CF-C62AAD4A64CF}" type="presOf" srcId="{D84F61D6-286A-5A42-8224-437EB0D588E1}" destId="{A2762929-C050-A448-BCF8-D1547C5EF9E2}" srcOrd="0" destOrd="0" presId="urn:microsoft.com/office/officeart/2008/layout/HalfCircleOrganizationChart"/>
    <dgm:cxn modelId="{5EAA342E-363B-D240-AA15-CE9DA9FEF563}" srcId="{A9CAB57C-4119-8345-8FFF-3395C2AB31A6}" destId="{3C804EF7-80E4-5540-AD02-61ABC3F996B7}" srcOrd="1" destOrd="0" parTransId="{3991EE0C-BEC1-6A4E-91CD-959B0276B793}" sibTransId="{C75821D5-CA7B-894D-91A3-DC4304D7804D}"/>
    <dgm:cxn modelId="{D0853D2E-7A64-B64D-AEB5-BEFD7C1A4796}" type="presOf" srcId="{DF36615C-13DE-CA41-B335-0FFEE0772E2A}" destId="{158BB145-C1CB-9747-9E88-CA54FB1FCAFD}" srcOrd="0" destOrd="0" presId="urn:microsoft.com/office/officeart/2008/layout/HalfCircleOrganizationChart"/>
    <dgm:cxn modelId="{37D3BBDC-761A-5D40-9438-3AF61821E3E5}" type="presOf" srcId="{9AE5B01C-1DD8-8841-8CAB-0CC6355E6C4F}" destId="{27FECA00-32E1-7849-A95E-1D4B4B109B0F}" srcOrd="0" destOrd="0" presId="urn:microsoft.com/office/officeart/2008/layout/HalfCircleOrganizationChart"/>
    <dgm:cxn modelId="{DCADFF4F-DDB2-5B43-8122-662CE818A7B3}" srcId="{30296F52-3E9C-9544-A5F2-25015B771CD7}" destId="{A9CAB57C-4119-8345-8FFF-3395C2AB31A6}" srcOrd="0" destOrd="0" parTransId="{3C7C24E5-07BB-0F46-BD2D-57DB5CB217A5}" sibTransId="{2C81CEA4-E12D-EF4E-A6D3-8E5994F547DF}"/>
    <dgm:cxn modelId="{DDE17BB3-C222-3246-B405-5640988AE47E}" srcId="{A9CAB57C-4119-8345-8FFF-3395C2AB31A6}" destId="{9AE5B01C-1DD8-8841-8CAB-0CC6355E6C4F}" srcOrd="0" destOrd="0" parTransId="{BBA3AA4F-4F72-7240-B56D-048E69922B34}" sibTransId="{654B83F5-F30D-104F-8B39-E3C91224062C}"/>
    <dgm:cxn modelId="{1A679FDC-CDB5-F34E-B3C0-713A93E58F51}" type="presOf" srcId="{F8EA01F9-EBB2-9945-8695-5F49C8529FD6}" destId="{7DAE4F57-E435-4D4A-85AA-7CD1F24202AA}" srcOrd="0" destOrd="0" presId="urn:microsoft.com/office/officeart/2008/layout/HalfCircleOrganizationChart"/>
    <dgm:cxn modelId="{5F6D48E9-8FEA-6E42-903D-8DA7CD4A7247}" type="presOf" srcId="{FC1F40CC-7C0A-B640-8473-A5007536801C}" destId="{B63AC7AE-9ABA-BF4A-83B5-B1CBBFF662C5}" srcOrd="0" destOrd="0" presId="urn:microsoft.com/office/officeart/2008/layout/HalfCircleOrganizationChart"/>
    <dgm:cxn modelId="{A8E8AB87-9605-1D4F-9948-6076D409EAFD}" type="presOf" srcId="{EF49A0E2-0FE2-BF4E-9020-9ADFFE7E2A01}" destId="{B31834C1-3FE3-834F-9515-0FDDD27A9DFC}" srcOrd="1" destOrd="0" presId="urn:microsoft.com/office/officeart/2008/layout/HalfCircleOrganizationChart"/>
    <dgm:cxn modelId="{E90BBD3C-BC64-0A44-B5E6-6F73289593EE}" type="presOf" srcId="{C7B254FB-FA33-FF40-9CD4-0B35A0C93BB5}" destId="{167DEC68-AC97-DE48-AC4B-E6EEABEE564B}" srcOrd="1" destOrd="0" presId="urn:microsoft.com/office/officeart/2008/layout/HalfCircleOrganizationChart"/>
    <dgm:cxn modelId="{EEF1B730-0879-A343-BD29-785A85419154}" type="presOf" srcId="{C7B254FB-FA33-FF40-9CD4-0B35A0C93BB5}" destId="{F8D5584B-F202-D445-8ED4-977B1BE15D59}" srcOrd="0" destOrd="0" presId="urn:microsoft.com/office/officeart/2008/layout/HalfCircleOrganizationChart"/>
    <dgm:cxn modelId="{0B9E8047-5AB5-4B40-BE34-1D061E7A47AB}" type="presOf" srcId="{E179E452-7806-0043-9CAC-B2C84E69B05A}" destId="{4E59D742-AB26-FB41-9E27-B4338E131F76}" srcOrd="0" destOrd="0" presId="urn:microsoft.com/office/officeart/2008/layout/HalfCircleOrganizationChart"/>
    <dgm:cxn modelId="{0827FD64-9261-4742-A3CF-879BB5E9C553}" type="presOf" srcId="{E179E452-7806-0043-9CAC-B2C84E69B05A}" destId="{3B69226C-4C1E-204B-B5EB-A34DAAD75A20}" srcOrd="1" destOrd="0" presId="urn:microsoft.com/office/officeart/2008/layout/HalfCircleOrganizationChart"/>
    <dgm:cxn modelId="{C4B13C68-93A4-B74F-841B-86DD195FAB80}" type="presOf" srcId="{DF36615C-13DE-CA41-B335-0FFEE0772E2A}" destId="{800595A2-0E54-574E-A7C9-DC50139E953B}" srcOrd="1" destOrd="0" presId="urn:microsoft.com/office/officeart/2008/layout/HalfCircleOrganizationChart"/>
    <dgm:cxn modelId="{42B87C8F-85FC-2A4C-892A-3764B7E71AE0}" type="presOf" srcId="{3C804EF7-80E4-5540-AD02-61ABC3F996B7}" destId="{32866B8A-1E0F-4544-A037-D5F4ED4F6D05}" srcOrd="0" destOrd="0" presId="urn:microsoft.com/office/officeart/2008/layout/HalfCircleOrganizationChart"/>
    <dgm:cxn modelId="{2352D468-1821-5140-86F9-EF5E5BE23DFC}" type="presOf" srcId="{4E4E470D-21EB-414C-8024-B56314D860E5}" destId="{326FECDB-139E-764E-9653-1655DF93EE46}" srcOrd="0" destOrd="0" presId="urn:microsoft.com/office/officeart/2008/layout/HalfCircleOrganizationChart"/>
    <dgm:cxn modelId="{79228AB6-6F86-714F-927C-3F747FBCBB9E}" srcId="{3C804EF7-80E4-5540-AD02-61ABC3F996B7}" destId="{4FC00E58-91F7-BB45-BF4A-33A00E2575F2}" srcOrd="1" destOrd="0" parTransId="{E2CC4639-41CE-9546-93CD-137FD482F6DC}" sibTransId="{CF7EEE5A-8E66-8E44-A133-E8AC575FDA68}"/>
    <dgm:cxn modelId="{59B6CA6F-C764-EA4B-91ED-85A97A35383F}" type="presOf" srcId="{63EA76D5-3DE0-354B-9E59-E515E8BDADCE}" destId="{E87F0D68-6D13-174D-9512-699F2BE37872}" srcOrd="0" destOrd="0" presId="urn:microsoft.com/office/officeart/2008/layout/HalfCircleOrganizationChart"/>
    <dgm:cxn modelId="{5BCC149B-43C9-0D41-9C8B-E36268DD36B0}" srcId="{DF36615C-13DE-CA41-B335-0FFEE0772E2A}" destId="{E179E452-7806-0043-9CAC-B2C84E69B05A}" srcOrd="0" destOrd="0" parTransId="{653ADDC9-0B5B-8846-87CB-0EFA6CA9B106}" sibTransId="{8E3BE78F-23B8-0248-A3A5-B3D0D2185F57}"/>
    <dgm:cxn modelId="{531D6577-8AA7-7745-89D9-B4302D146746}" type="presOf" srcId="{653ADDC9-0B5B-8846-87CB-0EFA6CA9B106}" destId="{703385F6-B2F3-DE4C-9ED1-CD3678D72027}" srcOrd="0" destOrd="0" presId="urn:microsoft.com/office/officeart/2008/layout/HalfCircleOrganizationChart"/>
    <dgm:cxn modelId="{2D930B5A-6B25-8340-AD87-44DD21E892FA}" type="presOf" srcId="{E2CC4639-41CE-9546-93CD-137FD482F6DC}" destId="{83B7BDEB-B4CF-9242-A204-2E5815CF7B41}" srcOrd="0" destOrd="0" presId="urn:microsoft.com/office/officeart/2008/layout/HalfCircleOrganizationChart"/>
    <dgm:cxn modelId="{1F59294C-7E85-1844-AF26-BE306DFC7B71}" type="presOf" srcId="{81DF87F3-DEE6-F444-8AE1-15EA34A003C7}" destId="{9F759FD7-474B-9F4C-82FD-880C0D0268F0}" srcOrd="0" destOrd="0" presId="urn:microsoft.com/office/officeart/2008/layout/HalfCircleOrganizationChart"/>
    <dgm:cxn modelId="{C1A261C8-C6AA-BE41-87AD-255DB9BD4C0B}" type="presOf" srcId="{571BB571-1596-054D-8199-E3216AB61127}" destId="{CE94E046-6188-974C-90CA-288FE9BCAD1B}" srcOrd="0" destOrd="0" presId="urn:microsoft.com/office/officeart/2008/layout/HalfCircleOrganizationChart"/>
    <dgm:cxn modelId="{0B3E6B7C-1B22-D84D-927A-B177D841FF82}" srcId="{3C804EF7-80E4-5540-AD02-61ABC3F996B7}" destId="{E4B327E3-468E-5C44-A33B-CB8C540F246E}" srcOrd="4" destOrd="0" parTransId="{4E4E470D-21EB-414C-8024-B56314D860E5}" sibTransId="{FBED9DF7-37E2-C14E-A80E-41A0FB496465}"/>
    <dgm:cxn modelId="{E88954E3-022F-6845-A626-CA253008C487}" type="presOf" srcId="{3991EE0C-BEC1-6A4E-91CD-959B0276B793}" destId="{28068783-9962-CF44-AA05-9E5731F801C5}" srcOrd="0" destOrd="0" presId="urn:microsoft.com/office/officeart/2008/layout/HalfCircleOrganizationChart"/>
    <dgm:cxn modelId="{F065706A-8202-BD4E-B05B-9534A4B4ED3A}" type="presOf" srcId="{3C804EF7-80E4-5540-AD02-61ABC3F996B7}" destId="{21CE7C53-0B4B-F44E-8E39-EF178A52F16D}" srcOrd="1" destOrd="0" presId="urn:microsoft.com/office/officeart/2008/layout/HalfCircleOrganizationChart"/>
    <dgm:cxn modelId="{02C8EA3A-4C64-E34B-A9E4-9E04039059CC}" type="presOf" srcId="{E4B327E3-468E-5C44-A33B-CB8C540F246E}" destId="{AA05BB14-CD7B-F148-94BC-3050FA941556}" srcOrd="1" destOrd="0" presId="urn:microsoft.com/office/officeart/2008/layout/HalfCircleOrganizationChart"/>
    <dgm:cxn modelId="{10482473-E5BB-2D45-8F57-6B5E41071196}" type="presOf" srcId="{EF49A0E2-0FE2-BF4E-9020-9ADFFE7E2A01}" destId="{025E1FB9-9E7E-514F-ACB8-0D06D8D2FD39}" srcOrd="0" destOrd="0" presId="urn:microsoft.com/office/officeart/2008/layout/HalfCircleOrganizationChart"/>
    <dgm:cxn modelId="{F37FE5AB-8F45-EE42-B218-A205AD95C286}" type="presOf" srcId="{BBA3AA4F-4F72-7240-B56D-048E69922B34}" destId="{83099F6A-59B0-A94C-8FBA-AB94BEA0402D}" srcOrd="0" destOrd="0" presId="urn:microsoft.com/office/officeart/2008/layout/HalfCircleOrganizationChart"/>
    <dgm:cxn modelId="{09F2A9A6-5EF0-2344-82FA-FD0C35D62E62}" srcId="{3C804EF7-80E4-5540-AD02-61ABC3F996B7}" destId="{FE6DF979-BF93-4B44-8B39-9D5D051B64C0}" srcOrd="0" destOrd="0" parTransId="{F8EA01F9-EBB2-9945-8695-5F49C8529FD6}" sibTransId="{BB985D65-24C2-3D4D-9891-6CCDE3094C3B}"/>
    <dgm:cxn modelId="{875F77B3-0B20-9A42-BB97-B81D8B071844}" type="presOf" srcId="{A9CAB57C-4119-8345-8FFF-3395C2AB31A6}" destId="{E17C29C7-2167-E848-A44A-2335A9A475C4}" srcOrd="1" destOrd="0" presId="urn:microsoft.com/office/officeart/2008/layout/HalfCircleOrganizationChart"/>
    <dgm:cxn modelId="{1FDBAEDE-255B-8843-8A61-A999FD271BCE}" srcId="{3C804EF7-80E4-5540-AD02-61ABC3F996B7}" destId="{C7B254FB-FA33-FF40-9CD4-0B35A0C93BB5}" srcOrd="3" destOrd="0" parTransId="{63EA76D5-3DE0-354B-9E59-E515E8BDADCE}" sibTransId="{64F32848-1363-F24D-9CF6-93D0BD7028C2}"/>
    <dgm:cxn modelId="{E27A6CA4-07D1-E449-A5CF-B310BB407B46}" type="presOf" srcId="{4FC00E58-91F7-BB45-BF4A-33A00E2575F2}" destId="{33CBF0CE-CA54-B141-86F1-65FB4BE38868}" srcOrd="0" destOrd="0" presId="urn:microsoft.com/office/officeart/2008/layout/HalfCircleOrganizationChart"/>
    <dgm:cxn modelId="{C9BC064C-A547-3840-BB83-FE1BB15087A1}" srcId="{DF36615C-13DE-CA41-B335-0FFEE0772E2A}" destId="{571BB571-1596-054D-8199-E3216AB61127}" srcOrd="1" destOrd="0" parTransId="{81DF87F3-DEE6-F444-8AE1-15EA34A003C7}" sibTransId="{7B3B12FE-4AED-EF4A-870F-D799FB3EE393}"/>
    <dgm:cxn modelId="{0EE38F1E-21D6-8345-B410-B4649149F757}" srcId="{3C804EF7-80E4-5540-AD02-61ABC3F996B7}" destId="{4F34410B-264F-3A40-A6C9-CDCA4FF3D04E}" srcOrd="2" destOrd="0" parTransId="{FC1F40CC-7C0A-B640-8473-A5007536801C}" sibTransId="{CA6EA0AA-313E-274F-BEA8-9B66D62A79CD}"/>
    <dgm:cxn modelId="{ECE428CA-4B17-764E-83B6-B12858675338}" type="presParOf" srcId="{4F9E3E46-C1B0-BD49-90E6-82FF270A124B}" destId="{22E1CA06-69B1-7D43-AC0F-3EECFA9CE6C4}" srcOrd="0" destOrd="0" presId="urn:microsoft.com/office/officeart/2008/layout/HalfCircleOrganizationChart"/>
    <dgm:cxn modelId="{53083DA4-5395-A444-B791-83B6A285D23E}" type="presParOf" srcId="{22E1CA06-69B1-7D43-AC0F-3EECFA9CE6C4}" destId="{654882C9-28D4-E940-9113-C4EF498B0D2B}" srcOrd="0" destOrd="0" presId="urn:microsoft.com/office/officeart/2008/layout/HalfCircleOrganizationChart"/>
    <dgm:cxn modelId="{012480C1-4A14-B842-9901-D93F16BCB427}" type="presParOf" srcId="{654882C9-28D4-E940-9113-C4EF498B0D2B}" destId="{E5AD5C1B-BF98-1F46-A7FD-C952E2B4B680}" srcOrd="0" destOrd="0" presId="urn:microsoft.com/office/officeart/2008/layout/HalfCircleOrganizationChart"/>
    <dgm:cxn modelId="{BB6B8CCD-8A91-8542-9022-25B688AA2827}" type="presParOf" srcId="{654882C9-28D4-E940-9113-C4EF498B0D2B}" destId="{BD3066C1-1627-254C-8A40-493FA5A8EAB3}" srcOrd="1" destOrd="0" presId="urn:microsoft.com/office/officeart/2008/layout/HalfCircleOrganizationChart"/>
    <dgm:cxn modelId="{4EC6BC37-9D96-CE4A-AB97-B3ABC2DB1CAA}" type="presParOf" srcId="{654882C9-28D4-E940-9113-C4EF498B0D2B}" destId="{37EE163F-8D6C-BB4D-A621-1221DF6C09FF}" srcOrd="2" destOrd="0" presId="urn:microsoft.com/office/officeart/2008/layout/HalfCircleOrganizationChart"/>
    <dgm:cxn modelId="{CE38285B-6986-4D4B-B160-424D730A54F4}" type="presParOf" srcId="{654882C9-28D4-E940-9113-C4EF498B0D2B}" destId="{E17C29C7-2167-E848-A44A-2335A9A475C4}" srcOrd="3" destOrd="0" presId="urn:microsoft.com/office/officeart/2008/layout/HalfCircleOrganizationChart"/>
    <dgm:cxn modelId="{D4FE77F1-1A0E-894D-B916-EBB5890FA514}" type="presParOf" srcId="{22E1CA06-69B1-7D43-AC0F-3EECFA9CE6C4}" destId="{218D168F-09EF-A447-9C76-8A05975D7617}" srcOrd="1" destOrd="0" presId="urn:microsoft.com/office/officeart/2008/layout/HalfCircleOrganizationChart"/>
    <dgm:cxn modelId="{8EEDD736-E1D2-EC4F-8419-FD3BCDD074E1}" type="presParOf" srcId="{218D168F-09EF-A447-9C76-8A05975D7617}" destId="{83099F6A-59B0-A94C-8FBA-AB94BEA0402D}" srcOrd="0" destOrd="0" presId="urn:microsoft.com/office/officeart/2008/layout/HalfCircleOrganizationChart"/>
    <dgm:cxn modelId="{AFC6E055-D416-BE4C-8519-6355D177A053}" type="presParOf" srcId="{218D168F-09EF-A447-9C76-8A05975D7617}" destId="{14B60B48-9005-B540-B684-E7643C9AC126}" srcOrd="1" destOrd="0" presId="urn:microsoft.com/office/officeart/2008/layout/HalfCircleOrganizationChart"/>
    <dgm:cxn modelId="{96654A1F-DE7B-7249-A334-EE69DA7DBD3A}" type="presParOf" srcId="{14B60B48-9005-B540-B684-E7643C9AC126}" destId="{53D6B1C5-E5FC-F743-A740-76A58F0F5EC1}" srcOrd="0" destOrd="0" presId="urn:microsoft.com/office/officeart/2008/layout/HalfCircleOrganizationChart"/>
    <dgm:cxn modelId="{508FD9B6-00A9-8340-8163-A60B754797B7}" type="presParOf" srcId="{53D6B1C5-E5FC-F743-A740-76A58F0F5EC1}" destId="{27FECA00-32E1-7849-A95E-1D4B4B109B0F}" srcOrd="0" destOrd="0" presId="urn:microsoft.com/office/officeart/2008/layout/HalfCircleOrganizationChart"/>
    <dgm:cxn modelId="{3758A341-115A-1D4E-9827-BE06E66A080F}" type="presParOf" srcId="{53D6B1C5-E5FC-F743-A740-76A58F0F5EC1}" destId="{7BFC5D5C-483B-E749-BDE2-4CC4B0FEA16A}" srcOrd="1" destOrd="0" presId="urn:microsoft.com/office/officeart/2008/layout/HalfCircleOrganizationChart"/>
    <dgm:cxn modelId="{D8B4E20C-3005-2D42-BF74-210EC9D3BCEF}" type="presParOf" srcId="{53D6B1C5-E5FC-F743-A740-76A58F0F5EC1}" destId="{A5907C99-2171-B842-AFCE-0A820F2D537D}" srcOrd="2" destOrd="0" presId="urn:microsoft.com/office/officeart/2008/layout/HalfCircleOrganizationChart"/>
    <dgm:cxn modelId="{34D5A5DD-2C67-B64B-83BA-B75B2F8CA680}" type="presParOf" srcId="{53D6B1C5-E5FC-F743-A740-76A58F0F5EC1}" destId="{4E923467-1D94-FB47-AA79-573EA6BFA801}" srcOrd="3" destOrd="0" presId="urn:microsoft.com/office/officeart/2008/layout/HalfCircleOrganizationChart"/>
    <dgm:cxn modelId="{7D431B22-329A-1E4F-85C4-9DB4633D3F7B}" type="presParOf" srcId="{14B60B48-9005-B540-B684-E7643C9AC126}" destId="{0E2E9F8B-3DBC-174B-835C-BF80467A00B6}" srcOrd="1" destOrd="0" presId="urn:microsoft.com/office/officeart/2008/layout/HalfCircleOrganizationChart"/>
    <dgm:cxn modelId="{9F6C6AC4-5D0D-9749-9930-E02565B7BA4C}" type="presParOf" srcId="{0E2E9F8B-3DBC-174B-835C-BF80467A00B6}" destId="{10246BCE-55A5-2F44-B6EA-DCC61B3FBCEA}" srcOrd="0" destOrd="0" presId="urn:microsoft.com/office/officeart/2008/layout/HalfCircleOrganizationChart"/>
    <dgm:cxn modelId="{934BD7E5-A10F-8C47-AB73-4C244FF3AE28}" type="presParOf" srcId="{0E2E9F8B-3DBC-174B-835C-BF80467A00B6}" destId="{BF41C3B5-B052-AA4E-BD95-E5AB6DE662AB}" srcOrd="1" destOrd="0" presId="urn:microsoft.com/office/officeart/2008/layout/HalfCircleOrganizationChart"/>
    <dgm:cxn modelId="{12306AA9-BDA5-2F4F-801E-5A572664349E}" type="presParOf" srcId="{BF41C3B5-B052-AA4E-BD95-E5AB6DE662AB}" destId="{FF88AE10-B67F-A442-8088-290C174C8A51}" srcOrd="0" destOrd="0" presId="urn:microsoft.com/office/officeart/2008/layout/HalfCircleOrganizationChart"/>
    <dgm:cxn modelId="{48820C9E-B47C-A649-924D-5200A564953C}" type="presParOf" srcId="{FF88AE10-B67F-A442-8088-290C174C8A51}" destId="{025E1FB9-9E7E-514F-ACB8-0D06D8D2FD39}" srcOrd="0" destOrd="0" presId="urn:microsoft.com/office/officeart/2008/layout/HalfCircleOrganizationChart"/>
    <dgm:cxn modelId="{F6C3E378-C3AB-DD45-8B10-685A81E5B627}" type="presParOf" srcId="{FF88AE10-B67F-A442-8088-290C174C8A51}" destId="{53446CBF-BBF7-F14A-B678-94909D7C0C8D}" srcOrd="1" destOrd="0" presId="urn:microsoft.com/office/officeart/2008/layout/HalfCircleOrganizationChart"/>
    <dgm:cxn modelId="{4F4C0FED-387B-6242-A54F-60CBAA1DFD60}" type="presParOf" srcId="{FF88AE10-B67F-A442-8088-290C174C8A51}" destId="{28DBDFB6-0001-C341-BBF7-A2219D861D28}" srcOrd="2" destOrd="0" presId="urn:microsoft.com/office/officeart/2008/layout/HalfCircleOrganizationChart"/>
    <dgm:cxn modelId="{1C96E62B-5A3C-0D45-9015-520B037E5D22}" type="presParOf" srcId="{FF88AE10-B67F-A442-8088-290C174C8A51}" destId="{B31834C1-3FE3-834F-9515-0FDDD27A9DFC}" srcOrd="3" destOrd="0" presId="urn:microsoft.com/office/officeart/2008/layout/HalfCircleOrganizationChart"/>
    <dgm:cxn modelId="{5D6B0795-7771-9A46-8CAE-A5E2E608B429}" type="presParOf" srcId="{BF41C3B5-B052-AA4E-BD95-E5AB6DE662AB}" destId="{652EC385-87C1-5543-8B11-D127793D3915}" srcOrd="1" destOrd="0" presId="urn:microsoft.com/office/officeart/2008/layout/HalfCircleOrganizationChart"/>
    <dgm:cxn modelId="{D43E5B19-3B05-204A-ADBC-92CD6E4594C9}" type="presParOf" srcId="{BF41C3B5-B052-AA4E-BD95-E5AB6DE662AB}" destId="{4A794B7E-9653-F144-BB1B-CE670D15C8BC}" srcOrd="2" destOrd="0" presId="urn:microsoft.com/office/officeart/2008/layout/HalfCircleOrganizationChart"/>
    <dgm:cxn modelId="{C050954D-C301-6E46-84D1-4671916DA9B6}" type="presParOf" srcId="{14B60B48-9005-B540-B684-E7643C9AC126}" destId="{044A117C-E2D7-9647-B508-627CDFCF0023}" srcOrd="2" destOrd="0" presId="urn:microsoft.com/office/officeart/2008/layout/HalfCircleOrganizationChart"/>
    <dgm:cxn modelId="{66E8BD00-303B-9D4B-8938-B594E2B716DE}" type="presParOf" srcId="{218D168F-09EF-A447-9C76-8A05975D7617}" destId="{28068783-9962-CF44-AA05-9E5731F801C5}" srcOrd="2" destOrd="0" presId="urn:microsoft.com/office/officeart/2008/layout/HalfCircleOrganizationChart"/>
    <dgm:cxn modelId="{38D0B598-9E76-BF4F-971B-8A899D12DE26}" type="presParOf" srcId="{218D168F-09EF-A447-9C76-8A05975D7617}" destId="{75773E8E-0340-824D-9F52-613FF2B86896}" srcOrd="3" destOrd="0" presId="urn:microsoft.com/office/officeart/2008/layout/HalfCircleOrganizationChart"/>
    <dgm:cxn modelId="{6D5E82D8-DAA7-2044-B246-962A3860E604}" type="presParOf" srcId="{75773E8E-0340-824D-9F52-613FF2B86896}" destId="{67E1FD07-F54E-E342-8982-699F2A489B62}" srcOrd="0" destOrd="0" presId="urn:microsoft.com/office/officeart/2008/layout/HalfCircleOrganizationChart"/>
    <dgm:cxn modelId="{67F9DD76-EEED-F944-98C3-F96F43A00EA4}" type="presParOf" srcId="{67E1FD07-F54E-E342-8982-699F2A489B62}" destId="{32866B8A-1E0F-4544-A037-D5F4ED4F6D05}" srcOrd="0" destOrd="0" presId="urn:microsoft.com/office/officeart/2008/layout/HalfCircleOrganizationChart"/>
    <dgm:cxn modelId="{BEB731E0-A9F5-2D44-9984-D58B7DABD985}" type="presParOf" srcId="{67E1FD07-F54E-E342-8982-699F2A489B62}" destId="{D7FEF7A3-69C0-F044-95FF-D711ADDDCADF}" srcOrd="1" destOrd="0" presId="urn:microsoft.com/office/officeart/2008/layout/HalfCircleOrganizationChart"/>
    <dgm:cxn modelId="{4D6E59B1-DF4E-8246-8AA2-12726971BEFB}" type="presParOf" srcId="{67E1FD07-F54E-E342-8982-699F2A489B62}" destId="{79F837BE-A1AF-9344-AD3A-5D7E20C4BC1F}" srcOrd="2" destOrd="0" presId="urn:microsoft.com/office/officeart/2008/layout/HalfCircleOrganizationChart"/>
    <dgm:cxn modelId="{ABCCA780-C436-754D-84B3-4BCA0059AB53}" type="presParOf" srcId="{67E1FD07-F54E-E342-8982-699F2A489B62}" destId="{21CE7C53-0B4B-F44E-8E39-EF178A52F16D}" srcOrd="3" destOrd="0" presId="urn:microsoft.com/office/officeart/2008/layout/HalfCircleOrganizationChart"/>
    <dgm:cxn modelId="{A13F6E58-66E3-FC48-BF0B-CB78903112EA}" type="presParOf" srcId="{75773E8E-0340-824D-9F52-613FF2B86896}" destId="{7FBDCF07-10FF-3044-8869-A1E261706CAA}" srcOrd="1" destOrd="0" presId="urn:microsoft.com/office/officeart/2008/layout/HalfCircleOrganizationChart"/>
    <dgm:cxn modelId="{031FC1AA-70F9-9841-A146-D04F43EE0527}" type="presParOf" srcId="{7FBDCF07-10FF-3044-8869-A1E261706CAA}" destId="{7DAE4F57-E435-4D4A-85AA-7CD1F24202AA}" srcOrd="0" destOrd="0" presId="urn:microsoft.com/office/officeart/2008/layout/HalfCircleOrganizationChart"/>
    <dgm:cxn modelId="{5308230B-C9F5-E842-BD56-648918C20D22}" type="presParOf" srcId="{7FBDCF07-10FF-3044-8869-A1E261706CAA}" destId="{F4796932-14C5-CF45-97C1-83662BAFC522}" srcOrd="1" destOrd="0" presId="urn:microsoft.com/office/officeart/2008/layout/HalfCircleOrganizationChart"/>
    <dgm:cxn modelId="{4D46386D-1B68-4A4B-AB54-53B6C39668B7}" type="presParOf" srcId="{F4796932-14C5-CF45-97C1-83662BAFC522}" destId="{A4920125-8D10-3246-845A-1FD7672F9975}" srcOrd="0" destOrd="0" presId="urn:microsoft.com/office/officeart/2008/layout/HalfCircleOrganizationChart"/>
    <dgm:cxn modelId="{D6C46D20-2A8E-A549-BEB4-2FDBA266B7C2}" type="presParOf" srcId="{A4920125-8D10-3246-845A-1FD7672F9975}" destId="{4F4AD87A-BD56-1F41-8D62-B58C941FD2A9}" srcOrd="0" destOrd="0" presId="urn:microsoft.com/office/officeart/2008/layout/HalfCircleOrganizationChart"/>
    <dgm:cxn modelId="{3C79B2D7-4DDA-E94D-B49F-AF08FC2CD1B7}" type="presParOf" srcId="{A4920125-8D10-3246-845A-1FD7672F9975}" destId="{00A92C51-5C28-9A4A-8440-7B7A548CE393}" srcOrd="1" destOrd="0" presId="urn:microsoft.com/office/officeart/2008/layout/HalfCircleOrganizationChart"/>
    <dgm:cxn modelId="{17F72EA5-B484-1A48-BD16-0E90BF926C0C}" type="presParOf" srcId="{A4920125-8D10-3246-845A-1FD7672F9975}" destId="{B07DCB19-6E69-4D49-B732-CC57993CD521}" srcOrd="2" destOrd="0" presId="urn:microsoft.com/office/officeart/2008/layout/HalfCircleOrganizationChart"/>
    <dgm:cxn modelId="{B15E00A4-B8E6-8540-ADD9-B55E2BF8A0A5}" type="presParOf" srcId="{A4920125-8D10-3246-845A-1FD7672F9975}" destId="{DD26FCDC-E99D-8941-AE95-03998892C0AE}" srcOrd="3" destOrd="0" presId="urn:microsoft.com/office/officeart/2008/layout/HalfCircleOrganizationChart"/>
    <dgm:cxn modelId="{2C23F7FA-C01D-1648-9A39-A0A43F8DF663}" type="presParOf" srcId="{F4796932-14C5-CF45-97C1-83662BAFC522}" destId="{B724A2E7-7C68-8746-A33D-B4CF19752658}" srcOrd="1" destOrd="0" presId="urn:microsoft.com/office/officeart/2008/layout/HalfCircleOrganizationChart"/>
    <dgm:cxn modelId="{60439E75-A963-2048-BF6C-410495B3511F}" type="presParOf" srcId="{F4796932-14C5-CF45-97C1-83662BAFC522}" destId="{03696E6F-B32F-CE4B-96C3-73ECFB6EA6BE}" srcOrd="2" destOrd="0" presId="urn:microsoft.com/office/officeart/2008/layout/HalfCircleOrganizationChart"/>
    <dgm:cxn modelId="{DF1D3E9E-AA2C-2644-B98E-74D8C6B41DA7}" type="presParOf" srcId="{7FBDCF07-10FF-3044-8869-A1E261706CAA}" destId="{83B7BDEB-B4CF-9242-A204-2E5815CF7B41}" srcOrd="2" destOrd="0" presId="urn:microsoft.com/office/officeart/2008/layout/HalfCircleOrganizationChart"/>
    <dgm:cxn modelId="{4952F2B4-4503-414E-AC91-C4EC5652B024}" type="presParOf" srcId="{7FBDCF07-10FF-3044-8869-A1E261706CAA}" destId="{56384088-23D9-564B-BDFD-4A737A5ECFDA}" srcOrd="3" destOrd="0" presId="urn:microsoft.com/office/officeart/2008/layout/HalfCircleOrganizationChart"/>
    <dgm:cxn modelId="{EA3FC8CF-46C2-E84B-A687-1315E0FBE916}" type="presParOf" srcId="{56384088-23D9-564B-BDFD-4A737A5ECFDA}" destId="{780936F9-5592-A141-A7B7-C4C37ECF9EDC}" srcOrd="0" destOrd="0" presId="urn:microsoft.com/office/officeart/2008/layout/HalfCircleOrganizationChart"/>
    <dgm:cxn modelId="{4D4AFA2A-DB55-B54B-B6AB-FA314F5390D0}" type="presParOf" srcId="{780936F9-5592-A141-A7B7-C4C37ECF9EDC}" destId="{33CBF0CE-CA54-B141-86F1-65FB4BE38868}" srcOrd="0" destOrd="0" presId="urn:microsoft.com/office/officeart/2008/layout/HalfCircleOrganizationChart"/>
    <dgm:cxn modelId="{FE5D219D-FF7C-9A46-9E42-EDBEF29EA4A4}" type="presParOf" srcId="{780936F9-5592-A141-A7B7-C4C37ECF9EDC}" destId="{B0A64DE5-D863-2F47-A3D1-590446B82E58}" srcOrd="1" destOrd="0" presId="urn:microsoft.com/office/officeart/2008/layout/HalfCircleOrganizationChart"/>
    <dgm:cxn modelId="{862D3E2D-777A-D540-9BD5-C365D26A973E}" type="presParOf" srcId="{780936F9-5592-A141-A7B7-C4C37ECF9EDC}" destId="{0A7A4F9E-EDEF-994C-B95C-2BACE182212B}" srcOrd="2" destOrd="0" presId="urn:microsoft.com/office/officeart/2008/layout/HalfCircleOrganizationChart"/>
    <dgm:cxn modelId="{C681D2B6-92A5-8643-A6A8-7D6D1A555D99}" type="presParOf" srcId="{780936F9-5592-A141-A7B7-C4C37ECF9EDC}" destId="{F2984638-7C98-1248-8E3C-36AC14BF57F9}" srcOrd="3" destOrd="0" presId="urn:microsoft.com/office/officeart/2008/layout/HalfCircleOrganizationChart"/>
    <dgm:cxn modelId="{F5BD086A-89FB-084E-9CAE-E38A1BEA1452}" type="presParOf" srcId="{56384088-23D9-564B-BDFD-4A737A5ECFDA}" destId="{581CEC0E-1477-AA46-B94D-0F812545FF05}" srcOrd="1" destOrd="0" presId="urn:microsoft.com/office/officeart/2008/layout/HalfCircleOrganizationChart"/>
    <dgm:cxn modelId="{7FC71740-4CE1-1A4D-9F7D-369A5C161CC2}" type="presParOf" srcId="{56384088-23D9-564B-BDFD-4A737A5ECFDA}" destId="{EDF07D9E-D868-AE43-9E7C-D5830481D6DA}" srcOrd="2" destOrd="0" presId="urn:microsoft.com/office/officeart/2008/layout/HalfCircleOrganizationChart"/>
    <dgm:cxn modelId="{A3045C4E-DB0E-954E-962C-C4F80F011E11}" type="presParOf" srcId="{7FBDCF07-10FF-3044-8869-A1E261706CAA}" destId="{B63AC7AE-9ABA-BF4A-83B5-B1CBBFF662C5}" srcOrd="4" destOrd="0" presId="urn:microsoft.com/office/officeart/2008/layout/HalfCircleOrganizationChart"/>
    <dgm:cxn modelId="{0665AEB0-28C3-3443-B5BC-22037FF9F46D}" type="presParOf" srcId="{7FBDCF07-10FF-3044-8869-A1E261706CAA}" destId="{13C665C8-E629-0E40-99AE-8B5B5C0DD9BB}" srcOrd="5" destOrd="0" presId="urn:microsoft.com/office/officeart/2008/layout/HalfCircleOrganizationChart"/>
    <dgm:cxn modelId="{BFFDEE3B-F8C5-EF4E-9166-41277803A1E9}" type="presParOf" srcId="{13C665C8-E629-0E40-99AE-8B5B5C0DD9BB}" destId="{BF117F76-4B47-D341-A422-64C291223CB1}" srcOrd="0" destOrd="0" presId="urn:microsoft.com/office/officeart/2008/layout/HalfCircleOrganizationChart"/>
    <dgm:cxn modelId="{6C48BE67-F3B4-8444-A816-69D4F53E8C99}" type="presParOf" srcId="{BF117F76-4B47-D341-A422-64C291223CB1}" destId="{79CFD31A-165D-764B-A7A2-A16D1A90A2DD}" srcOrd="0" destOrd="0" presId="urn:microsoft.com/office/officeart/2008/layout/HalfCircleOrganizationChart"/>
    <dgm:cxn modelId="{ABA1B558-739F-8340-88BD-5F50B37C057F}" type="presParOf" srcId="{BF117F76-4B47-D341-A422-64C291223CB1}" destId="{606A754B-B7F8-E445-8D9D-FC4CED181565}" srcOrd="1" destOrd="0" presId="urn:microsoft.com/office/officeart/2008/layout/HalfCircleOrganizationChart"/>
    <dgm:cxn modelId="{B1A20348-63CF-BE4A-87A7-B405CA314872}" type="presParOf" srcId="{BF117F76-4B47-D341-A422-64C291223CB1}" destId="{EADC053E-E1BD-4E4F-BFAB-8C7D60B7D97F}" srcOrd="2" destOrd="0" presId="urn:microsoft.com/office/officeart/2008/layout/HalfCircleOrganizationChart"/>
    <dgm:cxn modelId="{F81F88AD-7E89-2741-9FCA-EA8FBE542888}" type="presParOf" srcId="{BF117F76-4B47-D341-A422-64C291223CB1}" destId="{4AEBB329-B9A4-F243-8437-7B8E994A9830}" srcOrd="3" destOrd="0" presId="urn:microsoft.com/office/officeart/2008/layout/HalfCircleOrganizationChart"/>
    <dgm:cxn modelId="{97F6BA2B-7D77-7F46-A24D-76875A4C2F24}" type="presParOf" srcId="{13C665C8-E629-0E40-99AE-8B5B5C0DD9BB}" destId="{19443C27-6F9B-D54D-AD99-27F2565EC078}" srcOrd="1" destOrd="0" presId="urn:microsoft.com/office/officeart/2008/layout/HalfCircleOrganizationChart"/>
    <dgm:cxn modelId="{C7A6C18F-9C5E-4740-9423-DAFB6C5FBE15}" type="presParOf" srcId="{13C665C8-E629-0E40-99AE-8B5B5C0DD9BB}" destId="{C15980FA-2A78-ED4C-9357-D1D619AA2760}" srcOrd="2" destOrd="0" presId="urn:microsoft.com/office/officeart/2008/layout/HalfCircleOrganizationChart"/>
    <dgm:cxn modelId="{8D108C81-B21C-D04F-9B52-FFE3AF9C1B8B}" type="presParOf" srcId="{7FBDCF07-10FF-3044-8869-A1E261706CAA}" destId="{E87F0D68-6D13-174D-9512-699F2BE37872}" srcOrd="6" destOrd="0" presId="urn:microsoft.com/office/officeart/2008/layout/HalfCircleOrganizationChart"/>
    <dgm:cxn modelId="{B3345834-3123-3446-B090-042EBDBCE658}" type="presParOf" srcId="{7FBDCF07-10FF-3044-8869-A1E261706CAA}" destId="{D0FB23FD-4D25-9640-B675-1A29B7D0E98F}" srcOrd="7" destOrd="0" presId="urn:microsoft.com/office/officeart/2008/layout/HalfCircleOrganizationChart"/>
    <dgm:cxn modelId="{72175207-A88A-A446-8137-910B57C2A16B}" type="presParOf" srcId="{D0FB23FD-4D25-9640-B675-1A29B7D0E98F}" destId="{579AB91F-7936-AB42-BB69-AF6D7796121A}" srcOrd="0" destOrd="0" presId="urn:microsoft.com/office/officeart/2008/layout/HalfCircleOrganizationChart"/>
    <dgm:cxn modelId="{BC20E23E-0032-894E-8E49-8ECDA1F4F1CC}" type="presParOf" srcId="{579AB91F-7936-AB42-BB69-AF6D7796121A}" destId="{F8D5584B-F202-D445-8ED4-977B1BE15D59}" srcOrd="0" destOrd="0" presId="urn:microsoft.com/office/officeart/2008/layout/HalfCircleOrganizationChart"/>
    <dgm:cxn modelId="{B4D0D0A4-F913-C449-B86C-BB7C853A40D9}" type="presParOf" srcId="{579AB91F-7936-AB42-BB69-AF6D7796121A}" destId="{491E8C3F-59C5-6847-8847-343D3DE588B9}" srcOrd="1" destOrd="0" presId="urn:microsoft.com/office/officeart/2008/layout/HalfCircleOrganizationChart"/>
    <dgm:cxn modelId="{2AB1EC66-09C6-CD45-A3A8-D06E671869F0}" type="presParOf" srcId="{579AB91F-7936-AB42-BB69-AF6D7796121A}" destId="{C101444F-4CFA-A046-A73D-173C5A0EA808}" srcOrd="2" destOrd="0" presId="urn:microsoft.com/office/officeart/2008/layout/HalfCircleOrganizationChart"/>
    <dgm:cxn modelId="{7FF0DC82-B223-AF40-8915-628CFCCEE055}" type="presParOf" srcId="{579AB91F-7936-AB42-BB69-AF6D7796121A}" destId="{167DEC68-AC97-DE48-AC4B-E6EEABEE564B}" srcOrd="3" destOrd="0" presId="urn:microsoft.com/office/officeart/2008/layout/HalfCircleOrganizationChart"/>
    <dgm:cxn modelId="{9FE6E3DF-36C6-4844-A3B3-A39C140DC378}" type="presParOf" srcId="{D0FB23FD-4D25-9640-B675-1A29B7D0E98F}" destId="{86196983-59E7-664F-B23F-EFCCA508F131}" srcOrd="1" destOrd="0" presId="urn:microsoft.com/office/officeart/2008/layout/HalfCircleOrganizationChart"/>
    <dgm:cxn modelId="{8F880798-F5A8-0443-A9A1-2828DEB0714E}" type="presParOf" srcId="{D0FB23FD-4D25-9640-B675-1A29B7D0E98F}" destId="{8A197670-EE11-8A4D-966C-7D93B940B55B}" srcOrd="2" destOrd="0" presId="urn:microsoft.com/office/officeart/2008/layout/HalfCircleOrganizationChart"/>
    <dgm:cxn modelId="{82B116E6-EA8E-2947-8034-E3153D204DD2}" type="presParOf" srcId="{7FBDCF07-10FF-3044-8869-A1E261706CAA}" destId="{326FECDB-139E-764E-9653-1655DF93EE46}" srcOrd="8" destOrd="0" presId="urn:microsoft.com/office/officeart/2008/layout/HalfCircleOrganizationChart"/>
    <dgm:cxn modelId="{6089B814-7DE5-D749-8CF9-A21D9B3B6B5C}" type="presParOf" srcId="{7FBDCF07-10FF-3044-8869-A1E261706CAA}" destId="{835F2FD8-3160-6440-A9DB-4EEF0D1788F0}" srcOrd="9" destOrd="0" presId="urn:microsoft.com/office/officeart/2008/layout/HalfCircleOrganizationChart"/>
    <dgm:cxn modelId="{97018929-8C79-654F-90C0-0CBCAA054A96}" type="presParOf" srcId="{835F2FD8-3160-6440-A9DB-4EEF0D1788F0}" destId="{2C7E3D50-516D-0942-8D98-7037231013C7}" srcOrd="0" destOrd="0" presId="urn:microsoft.com/office/officeart/2008/layout/HalfCircleOrganizationChart"/>
    <dgm:cxn modelId="{6EF7BE27-00C9-4648-99CF-CA82BA25B91F}" type="presParOf" srcId="{2C7E3D50-516D-0942-8D98-7037231013C7}" destId="{B2E04B03-5235-9D47-BFA8-51C668FCDFF9}" srcOrd="0" destOrd="0" presId="urn:microsoft.com/office/officeart/2008/layout/HalfCircleOrganizationChart"/>
    <dgm:cxn modelId="{ACB18E22-45B4-2341-B10A-6632553557DC}" type="presParOf" srcId="{2C7E3D50-516D-0942-8D98-7037231013C7}" destId="{28C2FCE5-DE4B-3F4D-BF52-55386EA317EA}" srcOrd="1" destOrd="0" presId="urn:microsoft.com/office/officeart/2008/layout/HalfCircleOrganizationChart"/>
    <dgm:cxn modelId="{438ADE1D-42E3-614E-8553-CA4E54DBC359}" type="presParOf" srcId="{2C7E3D50-516D-0942-8D98-7037231013C7}" destId="{02C8E6BC-58F0-2D46-9871-6082C9065AB2}" srcOrd="2" destOrd="0" presId="urn:microsoft.com/office/officeart/2008/layout/HalfCircleOrganizationChart"/>
    <dgm:cxn modelId="{34D9E640-11C1-2D41-8DBE-EEEB4CEA5E71}" type="presParOf" srcId="{2C7E3D50-516D-0942-8D98-7037231013C7}" destId="{AA05BB14-CD7B-F148-94BC-3050FA941556}" srcOrd="3" destOrd="0" presId="urn:microsoft.com/office/officeart/2008/layout/HalfCircleOrganizationChart"/>
    <dgm:cxn modelId="{463CD8DF-61E8-4544-8313-CFE2CBB1E98E}" type="presParOf" srcId="{835F2FD8-3160-6440-A9DB-4EEF0D1788F0}" destId="{962BF688-0DB6-3742-A231-92C0AB53E6C1}" srcOrd="1" destOrd="0" presId="urn:microsoft.com/office/officeart/2008/layout/HalfCircleOrganizationChart"/>
    <dgm:cxn modelId="{2E04AF02-55C4-1746-A235-3E10B16D800C}" type="presParOf" srcId="{835F2FD8-3160-6440-A9DB-4EEF0D1788F0}" destId="{BE7FD947-4D94-8447-8F7C-B9AEA276EF80}" srcOrd="2" destOrd="0" presId="urn:microsoft.com/office/officeart/2008/layout/HalfCircleOrganizationChart"/>
    <dgm:cxn modelId="{E6FDAD13-995B-B44F-A88A-90BC38F75DA4}" type="presParOf" srcId="{75773E8E-0340-824D-9F52-613FF2B86896}" destId="{55EB80A0-5B37-4346-97FE-326C33063E4A}" srcOrd="2" destOrd="0" presId="urn:microsoft.com/office/officeart/2008/layout/HalfCircleOrganizationChart"/>
    <dgm:cxn modelId="{DB1C64D7-E44A-074F-9488-7B9319680E2F}" type="presParOf" srcId="{218D168F-09EF-A447-9C76-8A05975D7617}" destId="{A2762929-C050-A448-BCF8-D1547C5EF9E2}" srcOrd="4" destOrd="0" presId="urn:microsoft.com/office/officeart/2008/layout/HalfCircleOrganizationChart"/>
    <dgm:cxn modelId="{17D1EC8C-4B9D-5F46-9996-3F0E7D1B7931}" type="presParOf" srcId="{218D168F-09EF-A447-9C76-8A05975D7617}" destId="{652619B0-C723-8F4C-8073-E6F0D6205D97}" srcOrd="5" destOrd="0" presId="urn:microsoft.com/office/officeart/2008/layout/HalfCircleOrganizationChart"/>
    <dgm:cxn modelId="{F3ECB1FF-0A2D-6543-81FC-6D21DC44B47A}" type="presParOf" srcId="{652619B0-C723-8F4C-8073-E6F0D6205D97}" destId="{EC4BC5E8-8961-BE4B-8D99-87B84DFA3896}" srcOrd="0" destOrd="0" presId="urn:microsoft.com/office/officeart/2008/layout/HalfCircleOrganizationChart"/>
    <dgm:cxn modelId="{D0EFF8E2-0BF2-0843-B018-C87F53D7EFE2}" type="presParOf" srcId="{EC4BC5E8-8961-BE4B-8D99-87B84DFA3896}" destId="{158BB145-C1CB-9747-9E88-CA54FB1FCAFD}" srcOrd="0" destOrd="0" presId="urn:microsoft.com/office/officeart/2008/layout/HalfCircleOrganizationChart"/>
    <dgm:cxn modelId="{B982FF9F-F043-414C-80B0-B6C501B6DC40}" type="presParOf" srcId="{EC4BC5E8-8961-BE4B-8D99-87B84DFA3896}" destId="{8A44B9B1-B63F-EC4B-8EE6-A16047B2205F}" srcOrd="1" destOrd="0" presId="urn:microsoft.com/office/officeart/2008/layout/HalfCircleOrganizationChart"/>
    <dgm:cxn modelId="{7C075509-C202-3E4F-B4BE-1B4FA362A174}" type="presParOf" srcId="{EC4BC5E8-8961-BE4B-8D99-87B84DFA3896}" destId="{BCF41943-4124-F543-A7C5-A49C47BB6947}" srcOrd="2" destOrd="0" presId="urn:microsoft.com/office/officeart/2008/layout/HalfCircleOrganizationChart"/>
    <dgm:cxn modelId="{9270E9FE-8D2D-104D-B3F7-E300217560C1}" type="presParOf" srcId="{EC4BC5E8-8961-BE4B-8D99-87B84DFA3896}" destId="{800595A2-0E54-574E-A7C9-DC50139E953B}" srcOrd="3" destOrd="0" presId="urn:microsoft.com/office/officeart/2008/layout/HalfCircleOrganizationChart"/>
    <dgm:cxn modelId="{BC0E781E-A51A-2346-9B2F-0151B628D3A9}" type="presParOf" srcId="{652619B0-C723-8F4C-8073-E6F0D6205D97}" destId="{2D26B502-8DC7-B74B-BDAD-245737572C95}" srcOrd="1" destOrd="0" presId="urn:microsoft.com/office/officeart/2008/layout/HalfCircleOrganizationChart"/>
    <dgm:cxn modelId="{A1176F60-D947-6A40-9C17-CE545BE7DF5A}" type="presParOf" srcId="{2D26B502-8DC7-B74B-BDAD-245737572C95}" destId="{703385F6-B2F3-DE4C-9ED1-CD3678D72027}" srcOrd="0" destOrd="0" presId="urn:microsoft.com/office/officeart/2008/layout/HalfCircleOrganizationChart"/>
    <dgm:cxn modelId="{0554CF9C-D7BA-9648-B27D-3FF80E36093E}" type="presParOf" srcId="{2D26B502-8DC7-B74B-BDAD-245737572C95}" destId="{BA589B4C-EFB5-1845-A7C9-193A68BD4767}" srcOrd="1" destOrd="0" presId="urn:microsoft.com/office/officeart/2008/layout/HalfCircleOrganizationChart"/>
    <dgm:cxn modelId="{82D53CCD-3739-EA4B-8FC4-8D916B1F48CF}" type="presParOf" srcId="{BA589B4C-EFB5-1845-A7C9-193A68BD4767}" destId="{22E11871-4B69-0D40-986B-55D925A0AC0D}" srcOrd="0" destOrd="0" presId="urn:microsoft.com/office/officeart/2008/layout/HalfCircleOrganizationChart"/>
    <dgm:cxn modelId="{AA2D45B2-11ED-EF46-B097-3145C64CAD37}" type="presParOf" srcId="{22E11871-4B69-0D40-986B-55D925A0AC0D}" destId="{4E59D742-AB26-FB41-9E27-B4338E131F76}" srcOrd="0" destOrd="0" presId="urn:microsoft.com/office/officeart/2008/layout/HalfCircleOrganizationChart"/>
    <dgm:cxn modelId="{1F837EE6-B7D8-F847-BE2A-91CC03150104}" type="presParOf" srcId="{22E11871-4B69-0D40-986B-55D925A0AC0D}" destId="{5F818AC3-9AEE-0B40-82B9-CACDD912FE21}" srcOrd="1" destOrd="0" presId="urn:microsoft.com/office/officeart/2008/layout/HalfCircleOrganizationChart"/>
    <dgm:cxn modelId="{6037F102-71BB-8045-BFB9-206B150A4ED7}" type="presParOf" srcId="{22E11871-4B69-0D40-986B-55D925A0AC0D}" destId="{DDCBCABC-E8A4-A24C-A116-BBAC431AAB64}" srcOrd="2" destOrd="0" presId="urn:microsoft.com/office/officeart/2008/layout/HalfCircleOrganizationChart"/>
    <dgm:cxn modelId="{02816BF1-E7BA-8B4F-9350-C6B766788E5C}" type="presParOf" srcId="{22E11871-4B69-0D40-986B-55D925A0AC0D}" destId="{3B69226C-4C1E-204B-B5EB-A34DAAD75A20}" srcOrd="3" destOrd="0" presId="urn:microsoft.com/office/officeart/2008/layout/HalfCircleOrganizationChart"/>
    <dgm:cxn modelId="{771F038D-DD4A-214C-A949-660D2A78055B}" type="presParOf" srcId="{BA589B4C-EFB5-1845-A7C9-193A68BD4767}" destId="{4644E76C-E727-2F47-980D-73643C14371E}" srcOrd="1" destOrd="0" presId="urn:microsoft.com/office/officeart/2008/layout/HalfCircleOrganizationChart"/>
    <dgm:cxn modelId="{B97E49E8-D5C2-0E4F-B60E-3EB1AB6211B3}" type="presParOf" srcId="{BA589B4C-EFB5-1845-A7C9-193A68BD4767}" destId="{B6AE5450-18BB-2547-BD52-58685B58BF67}" srcOrd="2" destOrd="0" presId="urn:microsoft.com/office/officeart/2008/layout/HalfCircleOrganizationChart"/>
    <dgm:cxn modelId="{A370544C-FBE7-3F4F-98E6-367E208617E8}" type="presParOf" srcId="{2D26B502-8DC7-B74B-BDAD-245737572C95}" destId="{9F759FD7-474B-9F4C-82FD-880C0D0268F0}" srcOrd="2" destOrd="0" presId="urn:microsoft.com/office/officeart/2008/layout/HalfCircleOrganizationChart"/>
    <dgm:cxn modelId="{B05BED48-0E68-C241-A072-7E204B5B2FC1}" type="presParOf" srcId="{2D26B502-8DC7-B74B-BDAD-245737572C95}" destId="{723F0230-41D2-614E-A144-F6D1143EE395}" srcOrd="3" destOrd="0" presId="urn:microsoft.com/office/officeart/2008/layout/HalfCircleOrganizationChart"/>
    <dgm:cxn modelId="{42498DD7-ED45-FE4D-926E-CC50DD5541A8}" type="presParOf" srcId="{723F0230-41D2-614E-A144-F6D1143EE395}" destId="{11071E94-13CA-0C4B-BBE9-7D2026D79A24}" srcOrd="0" destOrd="0" presId="urn:microsoft.com/office/officeart/2008/layout/HalfCircleOrganizationChart"/>
    <dgm:cxn modelId="{E44E81FF-3EDF-D44A-81A1-D5782D05493E}" type="presParOf" srcId="{11071E94-13CA-0C4B-BBE9-7D2026D79A24}" destId="{CE94E046-6188-974C-90CA-288FE9BCAD1B}" srcOrd="0" destOrd="0" presId="urn:microsoft.com/office/officeart/2008/layout/HalfCircleOrganizationChart"/>
    <dgm:cxn modelId="{9297E3C0-FA6C-0A44-B85E-D72077B79EAE}" type="presParOf" srcId="{11071E94-13CA-0C4B-BBE9-7D2026D79A24}" destId="{48898CEB-028C-3B4E-8E9E-1648213E76CE}" srcOrd="1" destOrd="0" presId="urn:microsoft.com/office/officeart/2008/layout/HalfCircleOrganizationChart"/>
    <dgm:cxn modelId="{CE002691-DB79-5947-8656-BCD5BCCD5C58}" type="presParOf" srcId="{11071E94-13CA-0C4B-BBE9-7D2026D79A24}" destId="{469C7403-DF29-B044-8CBA-0091DAFE154D}" srcOrd="2" destOrd="0" presId="urn:microsoft.com/office/officeart/2008/layout/HalfCircleOrganizationChart"/>
    <dgm:cxn modelId="{7ADECD4B-D5CD-C343-8B6A-DB3E6B0504A5}" type="presParOf" srcId="{11071E94-13CA-0C4B-BBE9-7D2026D79A24}" destId="{4D301A0C-5576-E443-A2E9-073E234148B8}" srcOrd="3" destOrd="0" presId="urn:microsoft.com/office/officeart/2008/layout/HalfCircleOrganizationChart"/>
    <dgm:cxn modelId="{B25B5393-453D-FD4D-9750-ADDBD88CD9EF}" type="presParOf" srcId="{723F0230-41D2-614E-A144-F6D1143EE395}" destId="{261F9FCF-6546-F745-95A7-8DD4CF24F995}" srcOrd="1" destOrd="0" presId="urn:microsoft.com/office/officeart/2008/layout/HalfCircleOrganizationChart"/>
    <dgm:cxn modelId="{DBB1E7D8-CB1C-B845-8700-D850A4CF555A}" type="presParOf" srcId="{723F0230-41D2-614E-A144-F6D1143EE395}" destId="{96A28CFE-8941-984D-958A-04F5786ACE5A}" srcOrd="2" destOrd="0" presId="urn:microsoft.com/office/officeart/2008/layout/HalfCircleOrganizationChart"/>
    <dgm:cxn modelId="{9D49D58F-C554-AC41-9F43-E08468EC41AB}" type="presParOf" srcId="{652619B0-C723-8F4C-8073-E6F0D6205D97}" destId="{21A2F4E0-0411-FD46-B60D-FF8D3D96D84A}" srcOrd="2" destOrd="0" presId="urn:microsoft.com/office/officeart/2008/layout/HalfCircleOrganizationChart"/>
    <dgm:cxn modelId="{BDE9F5F8-06A6-C44F-874F-3ECEA33E5D7B}" type="presParOf" srcId="{22E1CA06-69B1-7D43-AC0F-3EECFA9CE6C4}" destId="{AFE9EA3E-8BBA-3F47-92D0-5B54615083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96F52-3E9C-9544-A5F2-25015B771CD7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AB57C-4119-8345-8FFF-3395C2AB31A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C7C24E5-07BB-0F46-BD2D-57DB5CB217A5}" type="parTrans" cxnId="{DCADFF4F-DDB2-5B43-8122-662CE818A7B3}">
      <dgm:prSet/>
      <dgm:spPr/>
      <dgm:t>
        <a:bodyPr/>
        <a:lstStyle/>
        <a:p>
          <a:endParaRPr lang="en-US"/>
        </a:p>
      </dgm:t>
    </dgm:pt>
    <dgm:pt modelId="{2C81CEA4-E12D-EF4E-A6D3-8E5994F547DF}" type="sibTrans" cxnId="{DCADFF4F-DDB2-5B43-8122-662CE818A7B3}">
      <dgm:prSet/>
      <dgm:spPr/>
      <dgm:t>
        <a:bodyPr/>
        <a:lstStyle/>
        <a:p>
          <a:endParaRPr lang="en-US"/>
        </a:p>
      </dgm:t>
    </dgm:pt>
    <dgm:pt modelId="{9AE5B01C-1DD8-8841-8CAB-0CC6355E6C4F}">
      <dgm:prSet phldrT="[Text]"/>
      <dgm:spPr/>
      <dgm:t>
        <a:bodyPr/>
        <a:lstStyle/>
        <a:p>
          <a:r>
            <a:rPr lang="en-US" dirty="0" smtClean="0">
              <a:solidFill>
                <a:srgbClr val="A6A6A6"/>
              </a:solidFill>
            </a:rPr>
            <a:t>Purine Analogues</a:t>
          </a:r>
          <a:endParaRPr lang="en-US" dirty="0">
            <a:solidFill>
              <a:srgbClr val="A6A6A6"/>
            </a:solidFill>
          </a:endParaRPr>
        </a:p>
      </dgm:t>
    </dgm:pt>
    <dgm:pt modelId="{BBA3AA4F-4F72-7240-B56D-048E69922B34}" type="parTrans" cxnId="{DDE17BB3-C222-3246-B405-5640988AE47E}">
      <dgm:prSet/>
      <dgm:spPr/>
      <dgm:t>
        <a:bodyPr/>
        <a:lstStyle/>
        <a:p>
          <a:endParaRPr lang="en-US"/>
        </a:p>
      </dgm:t>
    </dgm:pt>
    <dgm:pt modelId="{654B83F5-F30D-104F-8B39-E3C91224062C}" type="sibTrans" cxnId="{DDE17BB3-C222-3246-B405-5640988AE47E}">
      <dgm:prSet/>
      <dgm:spPr/>
      <dgm:t>
        <a:bodyPr/>
        <a:lstStyle/>
        <a:p>
          <a:endParaRPr lang="en-US"/>
        </a:p>
      </dgm:t>
    </dgm:pt>
    <dgm:pt modelId="{EF49A0E2-0FE2-BF4E-9020-9ADFFE7E2A01}">
      <dgm:prSet phldrT="[Text]"/>
      <dgm:spPr/>
      <dgm:t>
        <a:bodyPr/>
        <a:lstStyle/>
        <a:p>
          <a:r>
            <a:rPr lang="en-US" dirty="0" smtClean="0">
              <a:solidFill>
                <a:srgbClr val="A6A6A6"/>
              </a:solidFill>
            </a:rPr>
            <a:t>Mercaptopurine</a:t>
          </a:r>
          <a:endParaRPr lang="en-US" dirty="0">
            <a:solidFill>
              <a:srgbClr val="A6A6A6"/>
            </a:solidFill>
          </a:endParaRPr>
        </a:p>
      </dgm:t>
    </dgm:pt>
    <dgm:pt modelId="{752D0C7A-9D11-0D47-8204-D46E9771E0E4}" type="parTrans" cxnId="{31C7413C-8E62-8A4D-8583-8786818F08CF}">
      <dgm:prSet/>
      <dgm:spPr/>
      <dgm:t>
        <a:bodyPr/>
        <a:lstStyle/>
        <a:p>
          <a:endParaRPr lang="en-US"/>
        </a:p>
      </dgm:t>
    </dgm:pt>
    <dgm:pt modelId="{F786E8DC-26DF-864B-8A05-8326A27D78B2}" type="sibTrans" cxnId="{31C7413C-8E62-8A4D-8583-8786818F08CF}">
      <dgm:prSet/>
      <dgm:spPr/>
      <dgm:t>
        <a:bodyPr/>
        <a:lstStyle/>
        <a:p>
          <a:endParaRPr lang="en-US"/>
        </a:p>
      </dgm:t>
    </dgm:pt>
    <dgm:pt modelId="{3C804EF7-80E4-5540-AD02-61ABC3F996B7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Pyrimidine Analogues</a:t>
          </a:r>
          <a:endParaRPr lang="en-US" b="0" dirty="0">
            <a:solidFill>
              <a:schemeClr val="tx1"/>
            </a:solidFill>
          </a:endParaRPr>
        </a:p>
      </dgm:t>
    </dgm:pt>
    <dgm:pt modelId="{3991EE0C-BEC1-6A4E-91CD-959B0276B793}" type="parTrans" cxnId="{5EAA342E-363B-D240-AA15-CE9DA9FEF563}">
      <dgm:prSet/>
      <dgm:spPr/>
      <dgm:t>
        <a:bodyPr/>
        <a:lstStyle/>
        <a:p>
          <a:endParaRPr lang="en-US"/>
        </a:p>
      </dgm:t>
    </dgm:pt>
    <dgm:pt modelId="{C75821D5-CA7B-894D-91A3-DC4304D7804D}" type="sibTrans" cxnId="{5EAA342E-363B-D240-AA15-CE9DA9FEF563}">
      <dgm:prSet/>
      <dgm:spPr/>
      <dgm:t>
        <a:bodyPr/>
        <a:lstStyle/>
        <a:p>
          <a:endParaRPr lang="en-US"/>
        </a:p>
      </dgm:t>
    </dgm:pt>
    <dgm:pt modelId="{FE6DF979-BF93-4B44-8B39-9D5D051B64C0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5-FU</a:t>
          </a:r>
          <a:endParaRPr lang="en-US" b="0" dirty="0">
            <a:solidFill>
              <a:schemeClr val="tx1"/>
            </a:solidFill>
          </a:endParaRPr>
        </a:p>
      </dgm:t>
    </dgm:pt>
    <dgm:pt modelId="{F8EA01F9-EBB2-9945-8695-5F49C8529FD6}" type="parTrans" cxnId="{09F2A9A6-5EF0-2344-82FA-FD0C35D62E62}">
      <dgm:prSet/>
      <dgm:spPr/>
      <dgm:t>
        <a:bodyPr/>
        <a:lstStyle/>
        <a:p>
          <a:endParaRPr lang="en-US"/>
        </a:p>
      </dgm:t>
    </dgm:pt>
    <dgm:pt modelId="{BB985D65-24C2-3D4D-9891-6CCDE3094C3B}" type="sibTrans" cxnId="{09F2A9A6-5EF0-2344-82FA-FD0C35D62E62}">
      <dgm:prSet/>
      <dgm:spPr/>
      <dgm:t>
        <a:bodyPr/>
        <a:lstStyle/>
        <a:p>
          <a:endParaRPr lang="en-US"/>
        </a:p>
      </dgm:t>
    </dgm:pt>
    <dgm:pt modelId="{4FC00E58-91F7-BB45-BF4A-33A00E2575F2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Gemcitabine</a:t>
          </a:r>
          <a:endParaRPr lang="en-US" b="0" dirty="0">
            <a:solidFill>
              <a:schemeClr val="tx1"/>
            </a:solidFill>
          </a:endParaRPr>
        </a:p>
      </dgm:t>
    </dgm:pt>
    <dgm:pt modelId="{E2CC4639-41CE-9546-93CD-137FD482F6DC}" type="parTrans" cxnId="{79228AB6-6F86-714F-927C-3F747FBCBB9E}">
      <dgm:prSet/>
      <dgm:spPr/>
      <dgm:t>
        <a:bodyPr/>
        <a:lstStyle/>
        <a:p>
          <a:endParaRPr lang="en-US"/>
        </a:p>
      </dgm:t>
    </dgm:pt>
    <dgm:pt modelId="{CF7EEE5A-8E66-8E44-A133-E8AC575FDA68}" type="sibTrans" cxnId="{79228AB6-6F86-714F-927C-3F747FBCBB9E}">
      <dgm:prSet/>
      <dgm:spPr/>
      <dgm:t>
        <a:bodyPr/>
        <a:lstStyle/>
        <a:p>
          <a:endParaRPr lang="en-US"/>
        </a:p>
      </dgm:t>
    </dgm:pt>
    <dgm:pt modelId="{4F34410B-264F-3A40-A6C9-CDCA4FF3D04E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Capecitabine</a:t>
          </a:r>
          <a:endParaRPr lang="en-US" b="0" dirty="0">
            <a:solidFill>
              <a:schemeClr val="tx1"/>
            </a:solidFill>
          </a:endParaRPr>
        </a:p>
      </dgm:t>
    </dgm:pt>
    <dgm:pt modelId="{FC1F40CC-7C0A-B640-8473-A5007536801C}" type="parTrans" cxnId="{0EE38F1E-21D6-8345-B410-B4649149F757}">
      <dgm:prSet/>
      <dgm:spPr/>
      <dgm:t>
        <a:bodyPr/>
        <a:lstStyle/>
        <a:p>
          <a:endParaRPr lang="en-US"/>
        </a:p>
      </dgm:t>
    </dgm:pt>
    <dgm:pt modelId="{CA6EA0AA-313E-274F-BEA8-9B66D62A79CD}" type="sibTrans" cxnId="{0EE38F1E-21D6-8345-B410-B4649149F757}">
      <dgm:prSet/>
      <dgm:spPr/>
      <dgm:t>
        <a:bodyPr/>
        <a:lstStyle/>
        <a:p>
          <a:endParaRPr lang="en-US"/>
        </a:p>
      </dgm:t>
    </dgm:pt>
    <dgm:pt modelId="{C7B254FB-FA33-FF40-9CD4-0B35A0C93BB5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Cytarabine</a:t>
          </a:r>
          <a:endParaRPr lang="en-US" b="0" dirty="0">
            <a:solidFill>
              <a:schemeClr val="tx1"/>
            </a:solidFill>
          </a:endParaRPr>
        </a:p>
      </dgm:t>
    </dgm:pt>
    <dgm:pt modelId="{63EA76D5-3DE0-354B-9E59-E515E8BDADCE}" type="parTrans" cxnId="{1FDBAEDE-255B-8843-8A61-A999FD271BCE}">
      <dgm:prSet/>
      <dgm:spPr/>
      <dgm:t>
        <a:bodyPr/>
        <a:lstStyle/>
        <a:p>
          <a:endParaRPr lang="en-US"/>
        </a:p>
      </dgm:t>
    </dgm:pt>
    <dgm:pt modelId="{64F32848-1363-F24D-9CF6-93D0BD7028C2}" type="sibTrans" cxnId="{1FDBAEDE-255B-8843-8A61-A999FD271BCE}">
      <dgm:prSet/>
      <dgm:spPr/>
      <dgm:t>
        <a:bodyPr/>
        <a:lstStyle/>
        <a:p>
          <a:endParaRPr lang="en-US"/>
        </a:p>
      </dgm:t>
    </dgm:pt>
    <dgm:pt modelId="{E4B327E3-468E-5C44-A33B-CB8C540F246E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Floxuridine</a:t>
          </a:r>
          <a:endParaRPr lang="en-US" b="0" dirty="0">
            <a:solidFill>
              <a:schemeClr val="tx1"/>
            </a:solidFill>
          </a:endParaRPr>
        </a:p>
      </dgm:t>
    </dgm:pt>
    <dgm:pt modelId="{4E4E470D-21EB-414C-8024-B56314D860E5}" type="parTrans" cxnId="{0B3E6B7C-1B22-D84D-927A-B177D841FF82}">
      <dgm:prSet/>
      <dgm:spPr/>
      <dgm:t>
        <a:bodyPr/>
        <a:lstStyle/>
        <a:p>
          <a:endParaRPr lang="en-US"/>
        </a:p>
      </dgm:t>
    </dgm:pt>
    <dgm:pt modelId="{FBED9DF7-37E2-C14E-A80E-41A0FB496465}" type="sibTrans" cxnId="{0B3E6B7C-1B22-D84D-927A-B177D841FF82}">
      <dgm:prSet/>
      <dgm:spPr/>
      <dgm:t>
        <a:bodyPr/>
        <a:lstStyle/>
        <a:p>
          <a:endParaRPr lang="en-US"/>
        </a:p>
      </dgm:t>
    </dgm:pt>
    <dgm:pt modelId="{DF36615C-13DE-CA41-B335-0FFEE0772E2A}">
      <dgm:prSet phldrT="[Text]"/>
      <dgm:spPr/>
      <dgm:t>
        <a:bodyPr/>
        <a:lstStyle/>
        <a:p>
          <a:r>
            <a:rPr lang="en-US" b="1" dirty="0" smtClean="0">
              <a:solidFill>
                <a:schemeClr val="accent6">
                  <a:lumMod val="50000"/>
                </a:schemeClr>
              </a:solidFill>
            </a:rPr>
            <a:t>Folate Antagonist</a:t>
          </a:r>
          <a:endParaRPr lang="en-US" b="1" dirty="0">
            <a:solidFill>
              <a:schemeClr val="accent6">
                <a:lumMod val="50000"/>
              </a:schemeClr>
            </a:solidFill>
          </a:endParaRPr>
        </a:p>
      </dgm:t>
    </dgm:pt>
    <dgm:pt modelId="{D84F61D6-286A-5A42-8224-437EB0D588E1}" type="parTrans" cxnId="{2A9A6696-7704-7847-81A4-E9D3A5A3BF2E}">
      <dgm:prSet/>
      <dgm:spPr/>
      <dgm:t>
        <a:bodyPr/>
        <a:lstStyle/>
        <a:p>
          <a:endParaRPr lang="en-US"/>
        </a:p>
      </dgm:t>
    </dgm:pt>
    <dgm:pt modelId="{24AAAF8B-AF73-E144-8295-8D3CA5F58ACF}" type="sibTrans" cxnId="{2A9A6696-7704-7847-81A4-E9D3A5A3BF2E}">
      <dgm:prSet/>
      <dgm:spPr/>
      <dgm:t>
        <a:bodyPr/>
        <a:lstStyle/>
        <a:p>
          <a:endParaRPr lang="en-US"/>
        </a:p>
      </dgm:t>
    </dgm:pt>
    <dgm:pt modelId="{E179E452-7806-0043-9CAC-B2C84E69B05A}">
      <dgm:prSet phldrT="[Text]"/>
      <dgm:spPr/>
      <dgm:t>
        <a:bodyPr/>
        <a:lstStyle/>
        <a:p>
          <a:r>
            <a:rPr lang="en-US" b="1" dirty="0" smtClean="0">
              <a:solidFill>
                <a:srgbClr val="984807"/>
              </a:solidFill>
            </a:rPr>
            <a:t>Methotrexate</a:t>
          </a:r>
          <a:endParaRPr lang="en-US" b="1" dirty="0">
            <a:solidFill>
              <a:srgbClr val="984807"/>
            </a:solidFill>
          </a:endParaRPr>
        </a:p>
      </dgm:t>
    </dgm:pt>
    <dgm:pt modelId="{653ADDC9-0B5B-8846-87CB-0EFA6CA9B106}" type="parTrans" cxnId="{5BCC149B-43C9-0D41-9C8B-E36268DD36B0}">
      <dgm:prSet/>
      <dgm:spPr/>
      <dgm:t>
        <a:bodyPr/>
        <a:lstStyle/>
        <a:p>
          <a:endParaRPr lang="en-US"/>
        </a:p>
      </dgm:t>
    </dgm:pt>
    <dgm:pt modelId="{8E3BE78F-23B8-0248-A3A5-B3D0D2185F57}" type="sibTrans" cxnId="{5BCC149B-43C9-0D41-9C8B-E36268DD36B0}">
      <dgm:prSet/>
      <dgm:spPr/>
      <dgm:t>
        <a:bodyPr/>
        <a:lstStyle/>
        <a:p>
          <a:endParaRPr lang="en-US"/>
        </a:p>
      </dgm:t>
    </dgm:pt>
    <dgm:pt modelId="{571BB571-1596-054D-8199-E3216AB61127}">
      <dgm:prSet phldrT="[Text]"/>
      <dgm:spPr/>
      <dgm:t>
        <a:bodyPr/>
        <a:lstStyle/>
        <a:p>
          <a:r>
            <a:rPr lang="en-US" b="1" dirty="0" smtClean="0">
              <a:solidFill>
                <a:srgbClr val="984807"/>
              </a:solidFill>
            </a:rPr>
            <a:t>Pemetrexed</a:t>
          </a:r>
          <a:endParaRPr lang="en-US" b="1" dirty="0">
            <a:solidFill>
              <a:srgbClr val="984807"/>
            </a:solidFill>
          </a:endParaRPr>
        </a:p>
      </dgm:t>
    </dgm:pt>
    <dgm:pt modelId="{81DF87F3-DEE6-F444-8AE1-15EA34A003C7}" type="parTrans" cxnId="{C9BC064C-A547-3840-BB83-FE1BB15087A1}">
      <dgm:prSet/>
      <dgm:spPr/>
      <dgm:t>
        <a:bodyPr/>
        <a:lstStyle/>
        <a:p>
          <a:endParaRPr lang="en-US"/>
        </a:p>
      </dgm:t>
    </dgm:pt>
    <dgm:pt modelId="{7B3B12FE-4AED-EF4A-870F-D799FB3EE393}" type="sibTrans" cxnId="{C9BC064C-A547-3840-BB83-FE1BB15087A1}">
      <dgm:prSet/>
      <dgm:spPr/>
      <dgm:t>
        <a:bodyPr/>
        <a:lstStyle/>
        <a:p>
          <a:endParaRPr lang="en-US"/>
        </a:p>
      </dgm:t>
    </dgm:pt>
    <dgm:pt modelId="{4F9E3E46-C1B0-BD49-90E6-82FF270A124B}" type="pres">
      <dgm:prSet presAssocID="{30296F52-3E9C-9544-A5F2-25015B771CD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671EE3-F215-434E-84B4-D202816573BD}" type="pres">
      <dgm:prSet presAssocID="{A9CAB57C-4119-8345-8FFF-3395C2AB31A6}" presName="hierRoot1" presStyleCnt="0">
        <dgm:presLayoutVars>
          <dgm:hierBranch val="init"/>
        </dgm:presLayoutVars>
      </dgm:prSet>
      <dgm:spPr/>
    </dgm:pt>
    <dgm:pt modelId="{30FC02B6-9757-5045-BA42-00ED43515B29}" type="pres">
      <dgm:prSet presAssocID="{A9CAB57C-4119-8345-8FFF-3395C2AB31A6}" presName="rootComposite1" presStyleCnt="0"/>
      <dgm:spPr/>
    </dgm:pt>
    <dgm:pt modelId="{87246D7A-8F53-F447-9CA0-C58BF6FE0265}" type="pres">
      <dgm:prSet presAssocID="{A9CAB57C-4119-8345-8FFF-3395C2AB31A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CA9664-51B9-334E-81EF-5A6452C2367E}" type="pres">
      <dgm:prSet presAssocID="{A9CAB57C-4119-8345-8FFF-3395C2AB31A6}" presName="topArc1" presStyleLbl="parChTrans1D1" presStyleIdx="0" presStyleCnt="24"/>
      <dgm:spPr/>
    </dgm:pt>
    <dgm:pt modelId="{950CAEE6-39A5-D54A-8E24-A4FB5380A2CF}" type="pres">
      <dgm:prSet presAssocID="{A9CAB57C-4119-8345-8FFF-3395C2AB31A6}" presName="bottomArc1" presStyleLbl="parChTrans1D1" presStyleIdx="1" presStyleCnt="24"/>
      <dgm:spPr/>
    </dgm:pt>
    <dgm:pt modelId="{84D616B0-2133-AE42-9A91-ED44BF350DB8}" type="pres">
      <dgm:prSet presAssocID="{A9CAB57C-4119-8345-8FFF-3395C2AB31A6}" presName="topConnNode1" presStyleLbl="node1" presStyleIdx="0" presStyleCnt="0"/>
      <dgm:spPr/>
      <dgm:t>
        <a:bodyPr/>
        <a:lstStyle/>
        <a:p>
          <a:endParaRPr lang="en-US"/>
        </a:p>
      </dgm:t>
    </dgm:pt>
    <dgm:pt modelId="{A923C256-D1DE-A14D-8CA1-321D46A181D8}" type="pres">
      <dgm:prSet presAssocID="{A9CAB57C-4119-8345-8FFF-3395C2AB31A6}" presName="hierChild2" presStyleCnt="0"/>
      <dgm:spPr/>
    </dgm:pt>
    <dgm:pt modelId="{83099F6A-59B0-A94C-8FBA-AB94BEA0402D}" type="pres">
      <dgm:prSet presAssocID="{BBA3AA4F-4F72-7240-B56D-048E69922B34}" presName="Name28" presStyleLbl="parChTrans1D2" presStyleIdx="0" presStyleCnt="3"/>
      <dgm:spPr/>
      <dgm:t>
        <a:bodyPr/>
        <a:lstStyle/>
        <a:p>
          <a:endParaRPr lang="en-US"/>
        </a:p>
      </dgm:t>
    </dgm:pt>
    <dgm:pt modelId="{14B60B48-9005-B540-B684-E7643C9AC126}" type="pres">
      <dgm:prSet presAssocID="{9AE5B01C-1DD8-8841-8CAB-0CC6355E6C4F}" presName="hierRoot2" presStyleCnt="0">
        <dgm:presLayoutVars>
          <dgm:hierBranch val="init"/>
        </dgm:presLayoutVars>
      </dgm:prSet>
      <dgm:spPr/>
    </dgm:pt>
    <dgm:pt modelId="{53D6B1C5-E5FC-F743-A740-76A58F0F5EC1}" type="pres">
      <dgm:prSet presAssocID="{9AE5B01C-1DD8-8841-8CAB-0CC6355E6C4F}" presName="rootComposite2" presStyleCnt="0"/>
      <dgm:spPr/>
    </dgm:pt>
    <dgm:pt modelId="{27FECA00-32E1-7849-A95E-1D4B4B109B0F}" type="pres">
      <dgm:prSet presAssocID="{9AE5B01C-1DD8-8841-8CAB-0CC6355E6C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C5D5C-483B-E749-BDE2-4CC4B0FEA16A}" type="pres">
      <dgm:prSet presAssocID="{9AE5B01C-1DD8-8841-8CAB-0CC6355E6C4F}" presName="topArc2" presStyleLbl="parChTrans1D1" presStyleIdx="2" presStyleCnt="24"/>
      <dgm:spPr/>
    </dgm:pt>
    <dgm:pt modelId="{A5907C99-2171-B842-AFCE-0A820F2D537D}" type="pres">
      <dgm:prSet presAssocID="{9AE5B01C-1DD8-8841-8CAB-0CC6355E6C4F}" presName="bottomArc2" presStyleLbl="parChTrans1D1" presStyleIdx="3" presStyleCnt="24"/>
      <dgm:spPr/>
    </dgm:pt>
    <dgm:pt modelId="{4E923467-1D94-FB47-AA79-573EA6BFA801}" type="pres">
      <dgm:prSet presAssocID="{9AE5B01C-1DD8-8841-8CAB-0CC6355E6C4F}" presName="topConnNode2" presStyleLbl="node2" presStyleIdx="0" presStyleCnt="0"/>
      <dgm:spPr/>
      <dgm:t>
        <a:bodyPr/>
        <a:lstStyle/>
        <a:p>
          <a:endParaRPr lang="en-US"/>
        </a:p>
      </dgm:t>
    </dgm:pt>
    <dgm:pt modelId="{0E2E9F8B-3DBC-174B-835C-BF80467A00B6}" type="pres">
      <dgm:prSet presAssocID="{9AE5B01C-1DD8-8841-8CAB-0CC6355E6C4F}" presName="hierChild4" presStyleCnt="0"/>
      <dgm:spPr/>
    </dgm:pt>
    <dgm:pt modelId="{10246BCE-55A5-2F44-B6EA-DCC61B3FBCEA}" type="pres">
      <dgm:prSet presAssocID="{752D0C7A-9D11-0D47-8204-D46E9771E0E4}" presName="Name28" presStyleLbl="parChTrans1D3" presStyleIdx="0" presStyleCnt="8"/>
      <dgm:spPr/>
      <dgm:t>
        <a:bodyPr/>
        <a:lstStyle/>
        <a:p>
          <a:endParaRPr lang="en-US"/>
        </a:p>
      </dgm:t>
    </dgm:pt>
    <dgm:pt modelId="{BF41C3B5-B052-AA4E-BD95-E5AB6DE662AB}" type="pres">
      <dgm:prSet presAssocID="{EF49A0E2-0FE2-BF4E-9020-9ADFFE7E2A01}" presName="hierRoot2" presStyleCnt="0">
        <dgm:presLayoutVars>
          <dgm:hierBranch val="init"/>
        </dgm:presLayoutVars>
      </dgm:prSet>
      <dgm:spPr/>
    </dgm:pt>
    <dgm:pt modelId="{FF88AE10-B67F-A442-8088-290C174C8A51}" type="pres">
      <dgm:prSet presAssocID="{EF49A0E2-0FE2-BF4E-9020-9ADFFE7E2A01}" presName="rootComposite2" presStyleCnt="0"/>
      <dgm:spPr/>
    </dgm:pt>
    <dgm:pt modelId="{025E1FB9-9E7E-514F-ACB8-0D06D8D2FD39}" type="pres">
      <dgm:prSet presAssocID="{EF49A0E2-0FE2-BF4E-9020-9ADFFE7E2A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46CBF-BBF7-F14A-B678-94909D7C0C8D}" type="pres">
      <dgm:prSet presAssocID="{EF49A0E2-0FE2-BF4E-9020-9ADFFE7E2A01}" presName="topArc2" presStyleLbl="parChTrans1D1" presStyleIdx="4" presStyleCnt="24"/>
      <dgm:spPr/>
    </dgm:pt>
    <dgm:pt modelId="{28DBDFB6-0001-C341-BBF7-A2219D861D28}" type="pres">
      <dgm:prSet presAssocID="{EF49A0E2-0FE2-BF4E-9020-9ADFFE7E2A01}" presName="bottomArc2" presStyleLbl="parChTrans1D1" presStyleIdx="5" presStyleCnt="24"/>
      <dgm:spPr/>
    </dgm:pt>
    <dgm:pt modelId="{B31834C1-3FE3-834F-9515-0FDDD27A9DFC}" type="pres">
      <dgm:prSet presAssocID="{EF49A0E2-0FE2-BF4E-9020-9ADFFE7E2A01}" presName="topConnNode2" presStyleLbl="node3" presStyleIdx="0" presStyleCnt="0"/>
      <dgm:spPr/>
      <dgm:t>
        <a:bodyPr/>
        <a:lstStyle/>
        <a:p>
          <a:endParaRPr lang="en-US"/>
        </a:p>
      </dgm:t>
    </dgm:pt>
    <dgm:pt modelId="{652EC385-87C1-5543-8B11-D127793D3915}" type="pres">
      <dgm:prSet presAssocID="{EF49A0E2-0FE2-BF4E-9020-9ADFFE7E2A01}" presName="hierChild4" presStyleCnt="0"/>
      <dgm:spPr/>
    </dgm:pt>
    <dgm:pt modelId="{4A794B7E-9653-F144-BB1B-CE670D15C8BC}" type="pres">
      <dgm:prSet presAssocID="{EF49A0E2-0FE2-BF4E-9020-9ADFFE7E2A01}" presName="hierChild5" presStyleCnt="0"/>
      <dgm:spPr/>
    </dgm:pt>
    <dgm:pt modelId="{044A117C-E2D7-9647-B508-627CDFCF0023}" type="pres">
      <dgm:prSet presAssocID="{9AE5B01C-1DD8-8841-8CAB-0CC6355E6C4F}" presName="hierChild5" presStyleCnt="0"/>
      <dgm:spPr/>
    </dgm:pt>
    <dgm:pt modelId="{28068783-9962-CF44-AA05-9E5731F801C5}" type="pres">
      <dgm:prSet presAssocID="{3991EE0C-BEC1-6A4E-91CD-959B0276B793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5773E8E-0340-824D-9F52-613FF2B86896}" type="pres">
      <dgm:prSet presAssocID="{3C804EF7-80E4-5540-AD02-61ABC3F996B7}" presName="hierRoot2" presStyleCnt="0">
        <dgm:presLayoutVars>
          <dgm:hierBranch val="init"/>
        </dgm:presLayoutVars>
      </dgm:prSet>
      <dgm:spPr/>
    </dgm:pt>
    <dgm:pt modelId="{67E1FD07-F54E-E342-8982-699F2A489B62}" type="pres">
      <dgm:prSet presAssocID="{3C804EF7-80E4-5540-AD02-61ABC3F996B7}" presName="rootComposite2" presStyleCnt="0"/>
      <dgm:spPr/>
    </dgm:pt>
    <dgm:pt modelId="{32866B8A-1E0F-4544-A037-D5F4ED4F6D05}" type="pres">
      <dgm:prSet presAssocID="{3C804EF7-80E4-5540-AD02-61ABC3F996B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FEF7A3-69C0-F044-95FF-D711ADDDCADF}" type="pres">
      <dgm:prSet presAssocID="{3C804EF7-80E4-5540-AD02-61ABC3F996B7}" presName="topArc2" presStyleLbl="parChTrans1D1" presStyleIdx="6" presStyleCnt="24"/>
      <dgm:spPr/>
    </dgm:pt>
    <dgm:pt modelId="{79F837BE-A1AF-9344-AD3A-5D7E20C4BC1F}" type="pres">
      <dgm:prSet presAssocID="{3C804EF7-80E4-5540-AD02-61ABC3F996B7}" presName="bottomArc2" presStyleLbl="parChTrans1D1" presStyleIdx="7" presStyleCnt="24"/>
      <dgm:spPr/>
    </dgm:pt>
    <dgm:pt modelId="{21CE7C53-0B4B-F44E-8E39-EF178A52F16D}" type="pres">
      <dgm:prSet presAssocID="{3C804EF7-80E4-5540-AD02-61ABC3F996B7}" presName="topConnNode2" presStyleLbl="node2" presStyleIdx="0" presStyleCnt="0"/>
      <dgm:spPr/>
      <dgm:t>
        <a:bodyPr/>
        <a:lstStyle/>
        <a:p>
          <a:endParaRPr lang="en-US"/>
        </a:p>
      </dgm:t>
    </dgm:pt>
    <dgm:pt modelId="{7FBDCF07-10FF-3044-8869-A1E261706CAA}" type="pres">
      <dgm:prSet presAssocID="{3C804EF7-80E4-5540-AD02-61ABC3F996B7}" presName="hierChild4" presStyleCnt="0"/>
      <dgm:spPr/>
    </dgm:pt>
    <dgm:pt modelId="{7DAE4F57-E435-4D4A-85AA-7CD1F24202AA}" type="pres">
      <dgm:prSet presAssocID="{F8EA01F9-EBB2-9945-8695-5F49C8529FD6}" presName="Name28" presStyleLbl="parChTrans1D3" presStyleIdx="1" presStyleCnt="8"/>
      <dgm:spPr/>
      <dgm:t>
        <a:bodyPr/>
        <a:lstStyle/>
        <a:p>
          <a:endParaRPr lang="en-US"/>
        </a:p>
      </dgm:t>
    </dgm:pt>
    <dgm:pt modelId="{F4796932-14C5-CF45-97C1-83662BAFC522}" type="pres">
      <dgm:prSet presAssocID="{FE6DF979-BF93-4B44-8B39-9D5D051B64C0}" presName="hierRoot2" presStyleCnt="0">
        <dgm:presLayoutVars>
          <dgm:hierBranch val="init"/>
        </dgm:presLayoutVars>
      </dgm:prSet>
      <dgm:spPr/>
    </dgm:pt>
    <dgm:pt modelId="{A4920125-8D10-3246-845A-1FD7672F9975}" type="pres">
      <dgm:prSet presAssocID="{FE6DF979-BF93-4B44-8B39-9D5D051B64C0}" presName="rootComposite2" presStyleCnt="0"/>
      <dgm:spPr/>
    </dgm:pt>
    <dgm:pt modelId="{4F4AD87A-BD56-1F41-8D62-B58C941FD2A9}" type="pres">
      <dgm:prSet presAssocID="{FE6DF979-BF93-4B44-8B39-9D5D051B64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92C51-5C28-9A4A-8440-7B7A548CE393}" type="pres">
      <dgm:prSet presAssocID="{FE6DF979-BF93-4B44-8B39-9D5D051B64C0}" presName="topArc2" presStyleLbl="parChTrans1D1" presStyleIdx="8" presStyleCnt="24"/>
      <dgm:spPr/>
    </dgm:pt>
    <dgm:pt modelId="{B07DCB19-6E69-4D49-B732-CC57993CD521}" type="pres">
      <dgm:prSet presAssocID="{FE6DF979-BF93-4B44-8B39-9D5D051B64C0}" presName="bottomArc2" presStyleLbl="parChTrans1D1" presStyleIdx="9" presStyleCnt="24"/>
      <dgm:spPr/>
    </dgm:pt>
    <dgm:pt modelId="{DD26FCDC-E99D-8941-AE95-03998892C0AE}" type="pres">
      <dgm:prSet presAssocID="{FE6DF979-BF93-4B44-8B39-9D5D051B64C0}" presName="topConnNode2" presStyleLbl="node3" presStyleIdx="0" presStyleCnt="0"/>
      <dgm:spPr/>
      <dgm:t>
        <a:bodyPr/>
        <a:lstStyle/>
        <a:p>
          <a:endParaRPr lang="en-US"/>
        </a:p>
      </dgm:t>
    </dgm:pt>
    <dgm:pt modelId="{B724A2E7-7C68-8746-A33D-B4CF19752658}" type="pres">
      <dgm:prSet presAssocID="{FE6DF979-BF93-4B44-8B39-9D5D051B64C0}" presName="hierChild4" presStyleCnt="0"/>
      <dgm:spPr/>
    </dgm:pt>
    <dgm:pt modelId="{03696E6F-B32F-CE4B-96C3-73ECFB6EA6BE}" type="pres">
      <dgm:prSet presAssocID="{FE6DF979-BF93-4B44-8B39-9D5D051B64C0}" presName="hierChild5" presStyleCnt="0"/>
      <dgm:spPr/>
    </dgm:pt>
    <dgm:pt modelId="{83B7BDEB-B4CF-9242-A204-2E5815CF7B41}" type="pres">
      <dgm:prSet presAssocID="{E2CC4639-41CE-9546-93CD-137FD482F6DC}" presName="Name28" presStyleLbl="parChTrans1D3" presStyleIdx="2" presStyleCnt="8"/>
      <dgm:spPr/>
      <dgm:t>
        <a:bodyPr/>
        <a:lstStyle/>
        <a:p>
          <a:endParaRPr lang="en-US"/>
        </a:p>
      </dgm:t>
    </dgm:pt>
    <dgm:pt modelId="{56384088-23D9-564B-BDFD-4A737A5ECFDA}" type="pres">
      <dgm:prSet presAssocID="{4FC00E58-91F7-BB45-BF4A-33A00E2575F2}" presName="hierRoot2" presStyleCnt="0">
        <dgm:presLayoutVars>
          <dgm:hierBranch val="init"/>
        </dgm:presLayoutVars>
      </dgm:prSet>
      <dgm:spPr/>
    </dgm:pt>
    <dgm:pt modelId="{780936F9-5592-A141-A7B7-C4C37ECF9EDC}" type="pres">
      <dgm:prSet presAssocID="{4FC00E58-91F7-BB45-BF4A-33A00E2575F2}" presName="rootComposite2" presStyleCnt="0"/>
      <dgm:spPr/>
    </dgm:pt>
    <dgm:pt modelId="{33CBF0CE-CA54-B141-86F1-65FB4BE38868}" type="pres">
      <dgm:prSet presAssocID="{4FC00E58-91F7-BB45-BF4A-33A00E2575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A64DE5-D863-2F47-A3D1-590446B82E58}" type="pres">
      <dgm:prSet presAssocID="{4FC00E58-91F7-BB45-BF4A-33A00E2575F2}" presName="topArc2" presStyleLbl="parChTrans1D1" presStyleIdx="10" presStyleCnt="24"/>
      <dgm:spPr/>
    </dgm:pt>
    <dgm:pt modelId="{0A7A4F9E-EDEF-994C-B95C-2BACE182212B}" type="pres">
      <dgm:prSet presAssocID="{4FC00E58-91F7-BB45-BF4A-33A00E2575F2}" presName="bottomArc2" presStyleLbl="parChTrans1D1" presStyleIdx="11" presStyleCnt="24"/>
      <dgm:spPr/>
    </dgm:pt>
    <dgm:pt modelId="{F2984638-7C98-1248-8E3C-36AC14BF57F9}" type="pres">
      <dgm:prSet presAssocID="{4FC00E58-91F7-BB45-BF4A-33A00E2575F2}" presName="topConnNode2" presStyleLbl="node3" presStyleIdx="0" presStyleCnt="0"/>
      <dgm:spPr/>
      <dgm:t>
        <a:bodyPr/>
        <a:lstStyle/>
        <a:p>
          <a:endParaRPr lang="en-US"/>
        </a:p>
      </dgm:t>
    </dgm:pt>
    <dgm:pt modelId="{581CEC0E-1477-AA46-B94D-0F812545FF05}" type="pres">
      <dgm:prSet presAssocID="{4FC00E58-91F7-BB45-BF4A-33A00E2575F2}" presName="hierChild4" presStyleCnt="0"/>
      <dgm:spPr/>
    </dgm:pt>
    <dgm:pt modelId="{EDF07D9E-D868-AE43-9E7C-D5830481D6DA}" type="pres">
      <dgm:prSet presAssocID="{4FC00E58-91F7-BB45-BF4A-33A00E2575F2}" presName="hierChild5" presStyleCnt="0"/>
      <dgm:spPr/>
    </dgm:pt>
    <dgm:pt modelId="{B63AC7AE-9ABA-BF4A-83B5-B1CBBFF662C5}" type="pres">
      <dgm:prSet presAssocID="{FC1F40CC-7C0A-B640-8473-A5007536801C}" presName="Name28" presStyleLbl="parChTrans1D3" presStyleIdx="3" presStyleCnt="8"/>
      <dgm:spPr/>
      <dgm:t>
        <a:bodyPr/>
        <a:lstStyle/>
        <a:p>
          <a:endParaRPr lang="en-US"/>
        </a:p>
      </dgm:t>
    </dgm:pt>
    <dgm:pt modelId="{13C665C8-E629-0E40-99AE-8B5B5C0DD9BB}" type="pres">
      <dgm:prSet presAssocID="{4F34410B-264F-3A40-A6C9-CDCA4FF3D04E}" presName="hierRoot2" presStyleCnt="0">
        <dgm:presLayoutVars>
          <dgm:hierBranch val="init"/>
        </dgm:presLayoutVars>
      </dgm:prSet>
      <dgm:spPr/>
    </dgm:pt>
    <dgm:pt modelId="{BF117F76-4B47-D341-A422-64C291223CB1}" type="pres">
      <dgm:prSet presAssocID="{4F34410B-264F-3A40-A6C9-CDCA4FF3D04E}" presName="rootComposite2" presStyleCnt="0"/>
      <dgm:spPr/>
    </dgm:pt>
    <dgm:pt modelId="{79CFD31A-165D-764B-A7A2-A16D1A90A2DD}" type="pres">
      <dgm:prSet presAssocID="{4F34410B-264F-3A40-A6C9-CDCA4FF3D0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A754B-B7F8-E445-8D9D-FC4CED181565}" type="pres">
      <dgm:prSet presAssocID="{4F34410B-264F-3A40-A6C9-CDCA4FF3D04E}" presName="topArc2" presStyleLbl="parChTrans1D1" presStyleIdx="12" presStyleCnt="24"/>
      <dgm:spPr/>
    </dgm:pt>
    <dgm:pt modelId="{EADC053E-E1BD-4E4F-BFAB-8C7D60B7D97F}" type="pres">
      <dgm:prSet presAssocID="{4F34410B-264F-3A40-A6C9-CDCA4FF3D04E}" presName="bottomArc2" presStyleLbl="parChTrans1D1" presStyleIdx="13" presStyleCnt="24"/>
      <dgm:spPr/>
    </dgm:pt>
    <dgm:pt modelId="{4AEBB329-B9A4-F243-8437-7B8E994A9830}" type="pres">
      <dgm:prSet presAssocID="{4F34410B-264F-3A40-A6C9-CDCA4FF3D04E}" presName="topConnNode2" presStyleLbl="node3" presStyleIdx="0" presStyleCnt="0"/>
      <dgm:spPr/>
      <dgm:t>
        <a:bodyPr/>
        <a:lstStyle/>
        <a:p>
          <a:endParaRPr lang="en-US"/>
        </a:p>
      </dgm:t>
    </dgm:pt>
    <dgm:pt modelId="{19443C27-6F9B-D54D-AD99-27F2565EC078}" type="pres">
      <dgm:prSet presAssocID="{4F34410B-264F-3A40-A6C9-CDCA4FF3D04E}" presName="hierChild4" presStyleCnt="0"/>
      <dgm:spPr/>
    </dgm:pt>
    <dgm:pt modelId="{C15980FA-2A78-ED4C-9357-D1D619AA2760}" type="pres">
      <dgm:prSet presAssocID="{4F34410B-264F-3A40-A6C9-CDCA4FF3D04E}" presName="hierChild5" presStyleCnt="0"/>
      <dgm:spPr/>
    </dgm:pt>
    <dgm:pt modelId="{E87F0D68-6D13-174D-9512-699F2BE37872}" type="pres">
      <dgm:prSet presAssocID="{63EA76D5-3DE0-354B-9E59-E515E8BDADCE}" presName="Name28" presStyleLbl="parChTrans1D3" presStyleIdx="4" presStyleCnt="8"/>
      <dgm:spPr/>
      <dgm:t>
        <a:bodyPr/>
        <a:lstStyle/>
        <a:p>
          <a:endParaRPr lang="en-US"/>
        </a:p>
      </dgm:t>
    </dgm:pt>
    <dgm:pt modelId="{D0FB23FD-4D25-9640-B675-1A29B7D0E98F}" type="pres">
      <dgm:prSet presAssocID="{C7B254FB-FA33-FF40-9CD4-0B35A0C93BB5}" presName="hierRoot2" presStyleCnt="0">
        <dgm:presLayoutVars>
          <dgm:hierBranch val="init"/>
        </dgm:presLayoutVars>
      </dgm:prSet>
      <dgm:spPr/>
    </dgm:pt>
    <dgm:pt modelId="{579AB91F-7936-AB42-BB69-AF6D7796121A}" type="pres">
      <dgm:prSet presAssocID="{C7B254FB-FA33-FF40-9CD4-0B35A0C93BB5}" presName="rootComposite2" presStyleCnt="0"/>
      <dgm:spPr/>
    </dgm:pt>
    <dgm:pt modelId="{F8D5584B-F202-D445-8ED4-977B1BE15D59}" type="pres">
      <dgm:prSet presAssocID="{C7B254FB-FA33-FF40-9CD4-0B35A0C93BB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E8C3F-59C5-6847-8847-343D3DE588B9}" type="pres">
      <dgm:prSet presAssocID="{C7B254FB-FA33-FF40-9CD4-0B35A0C93BB5}" presName="topArc2" presStyleLbl="parChTrans1D1" presStyleIdx="14" presStyleCnt="24"/>
      <dgm:spPr/>
    </dgm:pt>
    <dgm:pt modelId="{C101444F-4CFA-A046-A73D-173C5A0EA808}" type="pres">
      <dgm:prSet presAssocID="{C7B254FB-FA33-FF40-9CD4-0B35A0C93BB5}" presName="bottomArc2" presStyleLbl="parChTrans1D1" presStyleIdx="15" presStyleCnt="24"/>
      <dgm:spPr/>
    </dgm:pt>
    <dgm:pt modelId="{167DEC68-AC97-DE48-AC4B-E6EEABEE564B}" type="pres">
      <dgm:prSet presAssocID="{C7B254FB-FA33-FF40-9CD4-0B35A0C93BB5}" presName="topConnNode2" presStyleLbl="node3" presStyleIdx="0" presStyleCnt="0"/>
      <dgm:spPr/>
      <dgm:t>
        <a:bodyPr/>
        <a:lstStyle/>
        <a:p>
          <a:endParaRPr lang="en-US"/>
        </a:p>
      </dgm:t>
    </dgm:pt>
    <dgm:pt modelId="{86196983-59E7-664F-B23F-EFCCA508F131}" type="pres">
      <dgm:prSet presAssocID="{C7B254FB-FA33-FF40-9CD4-0B35A0C93BB5}" presName="hierChild4" presStyleCnt="0"/>
      <dgm:spPr/>
    </dgm:pt>
    <dgm:pt modelId="{8A197670-EE11-8A4D-966C-7D93B940B55B}" type="pres">
      <dgm:prSet presAssocID="{C7B254FB-FA33-FF40-9CD4-0B35A0C93BB5}" presName="hierChild5" presStyleCnt="0"/>
      <dgm:spPr/>
    </dgm:pt>
    <dgm:pt modelId="{326FECDB-139E-764E-9653-1655DF93EE46}" type="pres">
      <dgm:prSet presAssocID="{4E4E470D-21EB-414C-8024-B56314D860E5}" presName="Name28" presStyleLbl="parChTrans1D3" presStyleIdx="5" presStyleCnt="8"/>
      <dgm:spPr/>
      <dgm:t>
        <a:bodyPr/>
        <a:lstStyle/>
        <a:p>
          <a:endParaRPr lang="en-US"/>
        </a:p>
      </dgm:t>
    </dgm:pt>
    <dgm:pt modelId="{835F2FD8-3160-6440-A9DB-4EEF0D1788F0}" type="pres">
      <dgm:prSet presAssocID="{E4B327E3-468E-5C44-A33B-CB8C540F246E}" presName="hierRoot2" presStyleCnt="0">
        <dgm:presLayoutVars>
          <dgm:hierBranch val="init"/>
        </dgm:presLayoutVars>
      </dgm:prSet>
      <dgm:spPr/>
    </dgm:pt>
    <dgm:pt modelId="{2C7E3D50-516D-0942-8D98-7037231013C7}" type="pres">
      <dgm:prSet presAssocID="{E4B327E3-468E-5C44-A33B-CB8C540F246E}" presName="rootComposite2" presStyleCnt="0"/>
      <dgm:spPr/>
    </dgm:pt>
    <dgm:pt modelId="{B2E04B03-5235-9D47-BFA8-51C668FCDFF9}" type="pres">
      <dgm:prSet presAssocID="{E4B327E3-468E-5C44-A33B-CB8C540F246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C2FCE5-DE4B-3F4D-BF52-55386EA317EA}" type="pres">
      <dgm:prSet presAssocID="{E4B327E3-468E-5C44-A33B-CB8C540F246E}" presName="topArc2" presStyleLbl="parChTrans1D1" presStyleIdx="16" presStyleCnt="24"/>
      <dgm:spPr/>
    </dgm:pt>
    <dgm:pt modelId="{02C8E6BC-58F0-2D46-9871-6082C9065AB2}" type="pres">
      <dgm:prSet presAssocID="{E4B327E3-468E-5C44-A33B-CB8C540F246E}" presName="bottomArc2" presStyleLbl="parChTrans1D1" presStyleIdx="17" presStyleCnt="24"/>
      <dgm:spPr/>
    </dgm:pt>
    <dgm:pt modelId="{AA05BB14-CD7B-F148-94BC-3050FA941556}" type="pres">
      <dgm:prSet presAssocID="{E4B327E3-468E-5C44-A33B-CB8C540F246E}" presName="topConnNode2" presStyleLbl="node3" presStyleIdx="0" presStyleCnt="0"/>
      <dgm:spPr/>
      <dgm:t>
        <a:bodyPr/>
        <a:lstStyle/>
        <a:p>
          <a:endParaRPr lang="en-US"/>
        </a:p>
      </dgm:t>
    </dgm:pt>
    <dgm:pt modelId="{962BF688-0DB6-3742-A231-92C0AB53E6C1}" type="pres">
      <dgm:prSet presAssocID="{E4B327E3-468E-5C44-A33B-CB8C540F246E}" presName="hierChild4" presStyleCnt="0"/>
      <dgm:spPr/>
    </dgm:pt>
    <dgm:pt modelId="{BE7FD947-4D94-8447-8F7C-B9AEA276EF80}" type="pres">
      <dgm:prSet presAssocID="{E4B327E3-468E-5C44-A33B-CB8C540F246E}" presName="hierChild5" presStyleCnt="0"/>
      <dgm:spPr/>
    </dgm:pt>
    <dgm:pt modelId="{55EB80A0-5B37-4346-97FE-326C33063E4A}" type="pres">
      <dgm:prSet presAssocID="{3C804EF7-80E4-5540-AD02-61ABC3F996B7}" presName="hierChild5" presStyleCnt="0"/>
      <dgm:spPr/>
    </dgm:pt>
    <dgm:pt modelId="{A2762929-C050-A448-BCF8-D1547C5EF9E2}" type="pres">
      <dgm:prSet presAssocID="{D84F61D6-286A-5A42-8224-437EB0D588E1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52619B0-C723-8F4C-8073-E6F0D6205D97}" type="pres">
      <dgm:prSet presAssocID="{DF36615C-13DE-CA41-B335-0FFEE0772E2A}" presName="hierRoot2" presStyleCnt="0">
        <dgm:presLayoutVars>
          <dgm:hierBranch val="init"/>
        </dgm:presLayoutVars>
      </dgm:prSet>
      <dgm:spPr/>
    </dgm:pt>
    <dgm:pt modelId="{EC4BC5E8-8961-BE4B-8D99-87B84DFA3896}" type="pres">
      <dgm:prSet presAssocID="{DF36615C-13DE-CA41-B335-0FFEE0772E2A}" presName="rootComposite2" presStyleCnt="0"/>
      <dgm:spPr/>
    </dgm:pt>
    <dgm:pt modelId="{158BB145-C1CB-9747-9E88-CA54FB1FCAFD}" type="pres">
      <dgm:prSet presAssocID="{DF36615C-13DE-CA41-B335-0FFEE0772E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4B9B1-B63F-EC4B-8EE6-A16047B2205F}" type="pres">
      <dgm:prSet presAssocID="{DF36615C-13DE-CA41-B335-0FFEE0772E2A}" presName="topArc2" presStyleLbl="parChTrans1D1" presStyleIdx="18" presStyleCnt="24"/>
      <dgm:spPr/>
    </dgm:pt>
    <dgm:pt modelId="{BCF41943-4124-F543-A7C5-A49C47BB6947}" type="pres">
      <dgm:prSet presAssocID="{DF36615C-13DE-CA41-B335-0FFEE0772E2A}" presName="bottomArc2" presStyleLbl="parChTrans1D1" presStyleIdx="19" presStyleCnt="24"/>
      <dgm:spPr/>
    </dgm:pt>
    <dgm:pt modelId="{800595A2-0E54-574E-A7C9-DC50139E953B}" type="pres">
      <dgm:prSet presAssocID="{DF36615C-13DE-CA41-B335-0FFEE0772E2A}" presName="topConnNode2" presStyleLbl="node2" presStyleIdx="0" presStyleCnt="0"/>
      <dgm:spPr/>
      <dgm:t>
        <a:bodyPr/>
        <a:lstStyle/>
        <a:p>
          <a:endParaRPr lang="en-US"/>
        </a:p>
      </dgm:t>
    </dgm:pt>
    <dgm:pt modelId="{2D26B502-8DC7-B74B-BDAD-245737572C95}" type="pres">
      <dgm:prSet presAssocID="{DF36615C-13DE-CA41-B335-0FFEE0772E2A}" presName="hierChild4" presStyleCnt="0"/>
      <dgm:spPr/>
    </dgm:pt>
    <dgm:pt modelId="{703385F6-B2F3-DE4C-9ED1-CD3678D72027}" type="pres">
      <dgm:prSet presAssocID="{653ADDC9-0B5B-8846-87CB-0EFA6CA9B106}" presName="Name28" presStyleLbl="parChTrans1D3" presStyleIdx="6" presStyleCnt="8"/>
      <dgm:spPr/>
      <dgm:t>
        <a:bodyPr/>
        <a:lstStyle/>
        <a:p>
          <a:endParaRPr lang="en-US"/>
        </a:p>
      </dgm:t>
    </dgm:pt>
    <dgm:pt modelId="{BA589B4C-EFB5-1845-A7C9-193A68BD4767}" type="pres">
      <dgm:prSet presAssocID="{E179E452-7806-0043-9CAC-B2C84E69B05A}" presName="hierRoot2" presStyleCnt="0">
        <dgm:presLayoutVars>
          <dgm:hierBranch val="init"/>
        </dgm:presLayoutVars>
      </dgm:prSet>
      <dgm:spPr/>
    </dgm:pt>
    <dgm:pt modelId="{22E11871-4B69-0D40-986B-55D925A0AC0D}" type="pres">
      <dgm:prSet presAssocID="{E179E452-7806-0043-9CAC-B2C84E69B05A}" presName="rootComposite2" presStyleCnt="0"/>
      <dgm:spPr/>
    </dgm:pt>
    <dgm:pt modelId="{4E59D742-AB26-FB41-9E27-B4338E131F76}" type="pres">
      <dgm:prSet presAssocID="{E179E452-7806-0043-9CAC-B2C84E69B0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18AC3-9AEE-0B40-82B9-CACDD912FE21}" type="pres">
      <dgm:prSet presAssocID="{E179E452-7806-0043-9CAC-B2C84E69B05A}" presName="topArc2" presStyleLbl="parChTrans1D1" presStyleIdx="20" presStyleCnt="24"/>
      <dgm:spPr/>
    </dgm:pt>
    <dgm:pt modelId="{DDCBCABC-E8A4-A24C-A116-BBAC431AAB64}" type="pres">
      <dgm:prSet presAssocID="{E179E452-7806-0043-9CAC-B2C84E69B05A}" presName="bottomArc2" presStyleLbl="parChTrans1D1" presStyleIdx="21" presStyleCnt="24"/>
      <dgm:spPr/>
    </dgm:pt>
    <dgm:pt modelId="{3B69226C-4C1E-204B-B5EB-A34DAAD75A20}" type="pres">
      <dgm:prSet presAssocID="{E179E452-7806-0043-9CAC-B2C84E69B05A}" presName="topConnNode2" presStyleLbl="node3" presStyleIdx="0" presStyleCnt="0"/>
      <dgm:spPr/>
      <dgm:t>
        <a:bodyPr/>
        <a:lstStyle/>
        <a:p>
          <a:endParaRPr lang="en-US"/>
        </a:p>
      </dgm:t>
    </dgm:pt>
    <dgm:pt modelId="{4644E76C-E727-2F47-980D-73643C14371E}" type="pres">
      <dgm:prSet presAssocID="{E179E452-7806-0043-9CAC-B2C84E69B05A}" presName="hierChild4" presStyleCnt="0"/>
      <dgm:spPr/>
    </dgm:pt>
    <dgm:pt modelId="{B6AE5450-18BB-2547-BD52-58685B58BF67}" type="pres">
      <dgm:prSet presAssocID="{E179E452-7806-0043-9CAC-B2C84E69B05A}" presName="hierChild5" presStyleCnt="0"/>
      <dgm:spPr/>
    </dgm:pt>
    <dgm:pt modelId="{9F759FD7-474B-9F4C-82FD-880C0D0268F0}" type="pres">
      <dgm:prSet presAssocID="{81DF87F3-DEE6-F444-8AE1-15EA34A003C7}" presName="Name28" presStyleLbl="parChTrans1D3" presStyleIdx="7" presStyleCnt="8"/>
      <dgm:spPr/>
      <dgm:t>
        <a:bodyPr/>
        <a:lstStyle/>
        <a:p>
          <a:endParaRPr lang="en-US"/>
        </a:p>
      </dgm:t>
    </dgm:pt>
    <dgm:pt modelId="{723F0230-41D2-614E-A144-F6D1143EE395}" type="pres">
      <dgm:prSet presAssocID="{571BB571-1596-054D-8199-E3216AB61127}" presName="hierRoot2" presStyleCnt="0">
        <dgm:presLayoutVars>
          <dgm:hierBranch val="init"/>
        </dgm:presLayoutVars>
      </dgm:prSet>
      <dgm:spPr/>
    </dgm:pt>
    <dgm:pt modelId="{11071E94-13CA-0C4B-BBE9-7D2026D79A24}" type="pres">
      <dgm:prSet presAssocID="{571BB571-1596-054D-8199-E3216AB61127}" presName="rootComposite2" presStyleCnt="0"/>
      <dgm:spPr/>
    </dgm:pt>
    <dgm:pt modelId="{CE94E046-6188-974C-90CA-288FE9BCAD1B}" type="pres">
      <dgm:prSet presAssocID="{571BB571-1596-054D-8199-E3216AB6112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98CEB-028C-3B4E-8E9E-1648213E76CE}" type="pres">
      <dgm:prSet presAssocID="{571BB571-1596-054D-8199-E3216AB61127}" presName="topArc2" presStyleLbl="parChTrans1D1" presStyleIdx="22" presStyleCnt="24"/>
      <dgm:spPr/>
    </dgm:pt>
    <dgm:pt modelId="{469C7403-DF29-B044-8CBA-0091DAFE154D}" type="pres">
      <dgm:prSet presAssocID="{571BB571-1596-054D-8199-E3216AB61127}" presName="bottomArc2" presStyleLbl="parChTrans1D1" presStyleIdx="23" presStyleCnt="24"/>
      <dgm:spPr/>
    </dgm:pt>
    <dgm:pt modelId="{4D301A0C-5576-E443-A2E9-073E234148B8}" type="pres">
      <dgm:prSet presAssocID="{571BB571-1596-054D-8199-E3216AB61127}" presName="topConnNode2" presStyleLbl="node3" presStyleIdx="0" presStyleCnt="0"/>
      <dgm:spPr/>
      <dgm:t>
        <a:bodyPr/>
        <a:lstStyle/>
        <a:p>
          <a:endParaRPr lang="en-US"/>
        </a:p>
      </dgm:t>
    </dgm:pt>
    <dgm:pt modelId="{261F9FCF-6546-F745-95A7-8DD4CF24F995}" type="pres">
      <dgm:prSet presAssocID="{571BB571-1596-054D-8199-E3216AB61127}" presName="hierChild4" presStyleCnt="0"/>
      <dgm:spPr/>
    </dgm:pt>
    <dgm:pt modelId="{96A28CFE-8941-984D-958A-04F5786ACE5A}" type="pres">
      <dgm:prSet presAssocID="{571BB571-1596-054D-8199-E3216AB61127}" presName="hierChild5" presStyleCnt="0"/>
      <dgm:spPr/>
    </dgm:pt>
    <dgm:pt modelId="{21A2F4E0-0411-FD46-B60D-FF8D3D96D84A}" type="pres">
      <dgm:prSet presAssocID="{DF36615C-13DE-CA41-B335-0FFEE0772E2A}" presName="hierChild5" presStyleCnt="0"/>
      <dgm:spPr/>
    </dgm:pt>
    <dgm:pt modelId="{1492DD03-0C5D-C647-943B-4E940AD751E3}" type="pres">
      <dgm:prSet presAssocID="{A9CAB57C-4119-8345-8FFF-3395C2AB31A6}" presName="hierChild3" presStyleCnt="0"/>
      <dgm:spPr/>
    </dgm:pt>
  </dgm:ptLst>
  <dgm:cxnLst>
    <dgm:cxn modelId="{EC67C6BC-83F7-AF4E-9493-EA91F2893429}" type="presOf" srcId="{BBA3AA4F-4F72-7240-B56D-048E69922B34}" destId="{83099F6A-59B0-A94C-8FBA-AB94BEA0402D}" srcOrd="0" destOrd="0" presId="urn:microsoft.com/office/officeart/2008/layout/HalfCircleOrganizationChart"/>
    <dgm:cxn modelId="{28D3B165-3793-C644-A71F-E270FF336711}" type="presOf" srcId="{DF36615C-13DE-CA41-B335-0FFEE0772E2A}" destId="{158BB145-C1CB-9747-9E88-CA54FB1FCAFD}" srcOrd="0" destOrd="0" presId="urn:microsoft.com/office/officeart/2008/layout/HalfCircleOrganizationChart"/>
    <dgm:cxn modelId="{3CF8CE60-5793-1D43-83E6-8B71B33ADF38}" type="presOf" srcId="{571BB571-1596-054D-8199-E3216AB61127}" destId="{4D301A0C-5576-E443-A2E9-073E234148B8}" srcOrd="1" destOrd="0" presId="urn:microsoft.com/office/officeart/2008/layout/HalfCircleOrganizationChart"/>
    <dgm:cxn modelId="{0D1657C0-FCE1-FE44-ACBA-807B8AC7593F}" type="presOf" srcId="{571BB571-1596-054D-8199-E3216AB61127}" destId="{CE94E046-6188-974C-90CA-288FE9BCAD1B}" srcOrd="0" destOrd="0" presId="urn:microsoft.com/office/officeart/2008/layout/HalfCircleOrganizationChart"/>
    <dgm:cxn modelId="{31C7413C-8E62-8A4D-8583-8786818F08CF}" srcId="{9AE5B01C-1DD8-8841-8CAB-0CC6355E6C4F}" destId="{EF49A0E2-0FE2-BF4E-9020-9ADFFE7E2A01}" srcOrd="0" destOrd="0" parTransId="{752D0C7A-9D11-0D47-8204-D46E9771E0E4}" sibTransId="{F786E8DC-26DF-864B-8A05-8326A27D78B2}"/>
    <dgm:cxn modelId="{B3D04176-5EFC-B044-A122-96415CCA94C1}" type="presOf" srcId="{30296F52-3E9C-9544-A5F2-25015B771CD7}" destId="{4F9E3E46-C1B0-BD49-90E6-82FF270A124B}" srcOrd="0" destOrd="0" presId="urn:microsoft.com/office/officeart/2008/layout/HalfCircleOrganizationChart"/>
    <dgm:cxn modelId="{D49CE1AA-A60C-C348-BF67-EA54EB960DF1}" type="presOf" srcId="{4E4E470D-21EB-414C-8024-B56314D860E5}" destId="{326FECDB-139E-764E-9653-1655DF93EE46}" srcOrd="0" destOrd="0" presId="urn:microsoft.com/office/officeart/2008/layout/HalfCircleOrganizationChart"/>
    <dgm:cxn modelId="{5CC36BEE-B02F-E644-AD3E-7B1348DAF75E}" type="presOf" srcId="{EF49A0E2-0FE2-BF4E-9020-9ADFFE7E2A01}" destId="{B31834C1-3FE3-834F-9515-0FDDD27A9DFC}" srcOrd="1" destOrd="0" presId="urn:microsoft.com/office/officeart/2008/layout/HalfCircleOrganizationChart"/>
    <dgm:cxn modelId="{2642FCB6-88D0-5546-854C-9CC1BEDE6DEA}" type="presOf" srcId="{4FC00E58-91F7-BB45-BF4A-33A00E2575F2}" destId="{F2984638-7C98-1248-8E3C-36AC14BF57F9}" srcOrd="1" destOrd="0" presId="urn:microsoft.com/office/officeart/2008/layout/HalfCircleOrganizationChart"/>
    <dgm:cxn modelId="{91A416D7-9237-EE4E-AE8D-4340371FD2EE}" type="presOf" srcId="{EF49A0E2-0FE2-BF4E-9020-9ADFFE7E2A01}" destId="{025E1FB9-9E7E-514F-ACB8-0D06D8D2FD39}" srcOrd="0" destOrd="0" presId="urn:microsoft.com/office/officeart/2008/layout/HalfCircleOrganizationChart"/>
    <dgm:cxn modelId="{2A9A6696-7704-7847-81A4-E9D3A5A3BF2E}" srcId="{A9CAB57C-4119-8345-8FFF-3395C2AB31A6}" destId="{DF36615C-13DE-CA41-B335-0FFEE0772E2A}" srcOrd="2" destOrd="0" parTransId="{D84F61D6-286A-5A42-8224-437EB0D588E1}" sibTransId="{24AAAF8B-AF73-E144-8295-8D3CA5F58ACF}"/>
    <dgm:cxn modelId="{5F8A5DF1-5E42-3541-8EF1-254CB2EE08FE}" type="presOf" srcId="{3991EE0C-BEC1-6A4E-91CD-959B0276B793}" destId="{28068783-9962-CF44-AA05-9E5731F801C5}" srcOrd="0" destOrd="0" presId="urn:microsoft.com/office/officeart/2008/layout/HalfCircleOrganizationChart"/>
    <dgm:cxn modelId="{AC3E5219-DF30-7144-AD1B-FF590B0968EA}" type="presOf" srcId="{3C804EF7-80E4-5540-AD02-61ABC3F996B7}" destId="{32866B8A-1E0F-4544-A037-D5F4ED4F6D05}" srcOrd="0" destOrd="0" presId="urn:microsoft.com/office/officeart/2008/layout/HalfCircleOrganizationChart"/>
    <dgm:cxn modelId="{D6F75CB5-6DBE-644E-9900-4B853AC3AD5B}" type="presOf" srcId="{4F34410B-264F-3A40-A6C9-CDCA4FF3D04E}" destId="{4AEBB329-B9A4-F243-8437-7B8E994A9830}" srcOrd="1" destOrd="0" presId="urn:microsoft.com/office/officeart/2008/layout/HalfCircleOrganizationChart"/>
    <dgm:cxn modelId="{DC3FA82F-255B-1C49-9807-DFFD8661D8B1}" type="presOf" srcId="{E4B327E3-468E-5C44-A33B-CB8C540F246E}" destId="{B2E04B03-5235-9D47-BFA8-51C668FCDFF9}" srcOrd="0" destOrd="0" presId="urn:microsoft.com/office/officeart/2008/layout/HalfCircleOrganizationChart"/>
    <dgm:cxn modelId="{C001338B-101F-1D42-874C-C9BB46C2FB3B}" type="presOf" srcId="{81DF87F3-DEE6-F444-8AE1-15EA34A003C7}" destId="{9F759FD7-474B-9F4C-82FD-880C0D0268F0}" srcOrd="0" destOrd="0" presId="urn:microsoft.com/office/officeart/2008/layout/HalfCircleOrganizationChart"/>
    <dgm:cxn modelId="{870A5FC8-3BCD-8E47-A3F8-5A823359E39D}" type="presOf" srcId="{E179E452-7806-0043-9CAC-B2C84E69B05A}" destId="{4E59D742-AB26-FB41-9E27-B4338E131F76}" srcOrd="0" destOrd="0" presId="urn:microsoft.com/office/officeart/2008/layout/HalfCircleOrganizationChart"/>
    <dgm:cxn modelId="{5EAA342E-363B-D240-AA15-CE9DA9FEF563}" srcId="{A9CAB57C-4119-8345-8FFF-3395C2AB31A6}" destId="{3C804EF7-80E4-5540-AD02-61ABC3F996B7}" srcOrd="1" destOrd="0" parTransId="{3991EE0C-BEC1-6A4E-91CD-959B0276B793}" sibTransId="{C75821D5-CA7B-894D-91A3-DC4304D7804D}"/>
    <dgm:cxn modelId="{5E5C529B-1026-7144-867F-8010EEFFF9E2}" type="presOf" srcId="{3C804EF7-80E4-5540-AD02-61ABC3F996B7}" destId="{21CE7C53-0B4B-F44E-8E39-EF178A52F16D}" srcOrd="1" destOrd="0" presId="urn:microsoft.com/office/officeart/2008/layout/HalfCircleOrganizationChart"/>
    <dgm:cxn modelId="{5A069EE8-0961-134A-B29D-EBF885B3FFD2}" type="presOf" srcId="{FC1F40CC-7C0A-B640-8473-A5007536801C}" destId="{B63AC7AE-9ABA-BF4A-83B5-B1CBBFF662C5}" srcOrd="0" destOrd="0" presId="urn:microsoft.com/office/officeart/2008/layout/HalfCircleOrganizationChart"/>
    <dgm:cxn modelId="{DCADFF4F-DDB2-5B43-8122-662CE818A7B3}" srcId="{30296F52-3E9C-9544-A5F2-25015B771CD7}" destId="{A9CAB57C-4119-8345-8FFF-3395C2AB31A6}" srcOrd="0" destOrd="0" parTransId="{3C7C24E5-07BB-0F46-BD2D-57DB5CB217A5}" sibTransId="{2C81CEA4-E12D-EF4E-A6D3-8E5994F547DF}"/>
    <dgm:cxn modelId="{DDE17BB3-C222-3246-B405-5640988AE47E}" srcId="{A9CAB57C-4119-8345-8FFF-3395C2AB31A6}" destId="{9AE5B01C-1DD8-8841-8CAB-0CC6355E6C4F}" srcOrd="0" destOrd="0" parTransId="{BBA3AA4F-4F72-7240-B56D-048E69922B34}" sibTransId="{654B83F5-F30D-104F-8B39-E3C91224062C}"/>
    <dgm:cxn modelId="{31F476E0-9BDF-4A44-BB37-01EA48676A22}" type="presOf" srcId="{E4B327E3-468E-5C44-A33B-CB8C540F246E}" destId="{AA05BB14-CD7B-F148-94BC-3050FA941556}" srcOrd="1" destOrd="0" presId="urn:microsoft.com/office/officeart/2008/layout/HalfCircleOrganizationChart"/>
    <dgm:cxn modelId="{812264DE-AC60-5743-AA52-E8B61E8A7F72}" type="presOf" srcId="{FE6DF979-BF93-4B44-8B39-9D5D051B64C0}" destId="{4F4AD87A-BD56-1F41-8D62-B58C941FD2A9}" srcOrd="0" destOrd="0" presId="urn:microsoft.com/office/officeart/2008/layout/HalfCircleOrganizationChart"/>
    <dgm:cxn modelId="{88E620BC-1D2F-EA4A-9EC7-5D748465EBE8}" type="presOf" srcId="{4F34410B-264F-3A40-A6C9-CDCA4FF3D04E}" destId="{79CFD31A-165D-764B-A7A2-A16D1A90A2DD}" srcOrd="0" destOrd="0" presId="urn:microsoft.com/office/officeart/2008/layout/HalfCircleOrganizationChart"/>
    <dgm:cxn modelId="{BD45043B-BCBB-F145-95E5-0EDDD04BD8A6}" type="presOf" srcId="{C7B254FB-FA33-FF40-9CD4-0B35A0C93BB5}" destId="{F8D5584B-F202-D445-8ED4-977B1BE15D59}" srcOrd="0" destOrd="0" presId="urn:microsoft.com/office/officeart/2008/layout/HalfCircleOrganizationChart"/>
    <dgm:cxn modelId="{A8A57873-56EF-BE42-8F27-38FCEFAB1E40}" type="presOf" srcId="{E2CC4639-41CE-9546-93CD-137FD482F6DC}" destId="{83B7BDEB-B4CF-9242-A204-2E5815CF7B41}" srcOrd="0" destOrd="0" presId="urn:microsoft.com/office/officeart/2008/layout/HalfCircleOrganizationChart"/>
    <dgm:cxn modelId="{DDDC3AE5-235F-DF4F-8172-7F3F815ACD4B}" type="presOf" srcId="{F8EA01F9-EBB2-9945-8695-5F49C8529FD6}" destId="{7DAE4F57-E435-4D4A-85AA-7CD1F24202AA}" srcOrd="0" destOrd="0" presId="urn:microsoft.com/office/officeart/2008/layout/HalfCircleOrganizationChart"/>
    <dgm:cxn modelId="{5862244F-C97C-014F-9296-DA0B2D3D9C0D}" type="presOf" srcId="{63EA76D5-3DE0-354B-9E59-E515E8BDADCE}" destId="{E87F0D68-6D13-174D-9512-699F2BE37872}" srcOrd="0" destOrd="0" presId="urn:microsoft.com/office/officeart/2008/layout/HalfCircleOrganizationChart"/>
    <dgm:cxn modelId="{46BB8DD8-D39A-8A45-B940-37FF454997B8}" type="presOf" srcId="{E179E452-7806-0043-9CAC-B2C84E69B05A}" destId="{3B69226C-4C1E-204B-B5EB-A34DAAD75A20}" srcOrd="1" destOrd="0" presId="urn:microsoft.com/office/officeart/2008/layout/HalfCircleOrganizationChart"/>
    <dgm:cxn modelId="{B12AFB6A-6A00-924F-8895-C71478504EAD}" type="presOf" srcId="{9AE5B01C-1DD8-8841-8CAB-0CC6355E6C4F}" destId="{4E923467-1D94-FB47-AA79-573EA6BFA801}" srcOrd="1" destOrd="0" presId="urn:microsoft.com/office/officeart/2008/layout/HalfCircleOrganizationChart"/>
    <dgm:cxn modelId="{79228AB6-6F86-714F-927C-3F747FBCBB9E}" srcId="{3C804EF7-80E4-5540-AD02-61ABC3F996B7}" destId="{4FC00E58-91F7-BB45-BF4A-33A00E2575F2}" srcOrd="1" destOrd="0" parTransId="{E2CC4639-41CE-9546-93CD-137FD482F6DC}" sibTransId="{CF7EEE5A-8E66-8E44-A133-E8AC575FDA68}"/>
    <dgm:cxn modelId="{5BCC149B-43C9-0D41-9C8B-E36268DD36B0}" srcId="{DF36615C-13DE-CA41-B335-0FFEE0772E2A}" destId="{E179E452-7806-0043-9CAC-B2C84E69B05A}" srcOrd="0" destOrd="0" parTransId="{653ADDC9-0B5B-8846-87CB-0EFA6CA9B106}" sibTransId="{8E3BE78F-23B8-0248-A3A5-B3D0D2185F57}"/>
    <dgm:cxn modelId="{E74DD87B-7593-A644-8EA2-5D7F2078B3FD}" type="presOf" srcId="{D84F61D6-286A-5A42-8224-437EB0D588E1}" destId="{A2762929-C050-A448-BCF8-D1547C5EF9E2}" srcOrd="0" destOrd="0" presId="urn:microsoft.com/office/officeart/2008/layout/HalfCircleOrganizationChart"/>
    <dgm:cxn modelId="{8A946350-675D-014F-8A8A-C96CD9EFA9E9}" type="presOf" srcId="{653ADDC9-0B5B-8846-87CB-0EFA6CA9B106}" destId="{703385F6-B2F3-DE4C-9ED1-CD3678D72027}" srcOrd="0" destOrd="0" presId="urn:microsoft.com/office/officeart/2008/layout/HalfCircleOrganizationChart"/>
    <dgm:cxn modelId="{0B3E6B7C-1B22-D84D-927A-B177D841FF82}" srcId="{3C804EF7-80E4-5540-AD02-61ABC3F996B7}" destId="{E4B327E3-468E-5C44-A33B-CB8C540F246E}" srcOrd="4" destOrd="0" parTransId="{4E4E470D-21EB-414C-8024-B56314D860E5}" sibTransId="{FBED9DF7-37E2-C14E-A80E-41A0FB496465}"/>
    <dgm:cxn modelId="{B6517DEA-B4AE-0E45-BA55-0C9B38A5C633}" type="presOf" srcId="{A9CAB57C-4119-8345-8FFF-3395C2AB31A6}" destId="{87246D7A-8F53-F447-9CA0-C58BF6FE0265}" srcOrd="0" destOrd="0" presId="urn:microsoft.com/office/officeart/2008/layout/HalfCircleOrganizationChart"/>
    <dgm:cxn modelId="{4C2129F2-9DBF-594F-86BF-61B6214F5FED}" type="presOf" srcId="{C7B254FB-FA33-FF40-9CD4-0B35A0C93BB5}" destId="{167DEC68-AC97-DE48-AC4B-E6EEABEE564B}" srcOrd="1" destOrd="0" presId="urn:microsoft.com/office/officeart/2008/layout/HalfCircleOrganizationChart"/>
    <dgm:cxn modelId="{065B62F3-07F3-4542-AC0A-2F39263FA606}" type="presOf" srcId="{DF36615C-13DE-CA41-B335-0FFEE0772E2A}" destId="{800595A2-0E54-574E-A7C9-DC50139E953B}" srcOrd="1" destOrd="0" presId="urn:microsoft.com/office/officeart/2008/layout/HalfCircleOrganizationChart"/>
    <dgm:cxn modelId="{09F2A9A6-5EF0-2344-82FA-FD0C35D62E62}" srcId="{3C804EF7-80E4-5540-AD02-61ABC3F996B7}" destId="{FE6DF979-BF93-4B44-8B39-9D5D051B64C0}" srcOrd="0" destOrd="0" parTransId="{F8EA01F9-EBB2-9945-8695-5F49C8529FD6}" sibTransId="{BB985D65-24C2-3D4D-9891-6CCDE3094C3B}"/>
    <dgm:cxn modelId="{73ADC9B5-ACF0-BA4F-9609-161BC2602114}" type="presOf" srcId="{4FC00E58-91F7-BB45-BF4A-33A00E2575F2}" destId="{33CBF0CE-CA54-B141-86F1-65FB4BE38868}" srcOrd="0" destOrd="0" presId="urn:microsoft.com/office/officeart/2008/layout/HalfCircleOrganizationChart"/>
    <dgm:cxn modelId="{1FDBAEDE-255B-8843-8A61-A999FD271BCE}" srcId="{3C804EF7-80E4-5540-AD02-61ABC3F996B7}" destId="{C7B254FB-FA33-FF40-9CD4-0B35A0C93BB5}" srcOrd="3" destOrd="0" parTransId="{63EA76D5-3DE0-354B-9E59-E515E8BDADCE}" sibTransId="{64F32848-1363-F24D-9CF6-93D0BD7028C2}"/>
    <dgm:cxn modelId="{FA13407F-24E2-5C47-8E55-CFD47D89479A}" type="presOf" srcId="{752D0C7A-9D11-0D47-8204-D46E9771E0E4}" destId="{10246BCE-55A5-2F44-B6EA-DCC61B3FBCEA}" srcOrd="0" destOrd="0" presId="urn:microsoft.com/office/officeart/2008/layout/HalfCircleOrganizationChart"/>
    <dgm:cxn modelId="{5223FED3-34C5-2942-8F63-42332512D3AD}" type="presOf" srcId="{FE6DF979-BF93-4B44-8B39-9D5D051B64C0}" destId="{DD26FCDC-E99D-8941-AE95-03998892C0AE}" srcOrd="1" destOrd="0" presId="urn:microsoft.com/office/officeart/2008/layout/HalfCircleOrganizationChart"/>
    <dgm:cxn modelId="{C9BC064C-A547-3840-BB83-FE1BB15087A1}" srcId="{DF36615C-13DE-CA41-B335-0FFEE0772E2A}" destId="{571BB571-1596-054D-8199-E3216AB61127}" srcOrd="1" destOrd="0" parTransId="{81DF87F3-DEE6-F444-8AE1-15EA34A003C7}" sibTransId="{7B3B12FE-4AED-EF4A-870F-D799FB3EE393}"/>
    <dgm:cxn modelId="{0EE38F1E-21D6-8345-B410-B4649149F757}" srcId="{3C804EF7-80E4-5540-AD02-61ABC3F996B7}" destId="{4F34410B-264F-3A40-A6C9-CDCA4FF3D04E}" srcOrd="2" destOrd="0" parTransId="{FC1F40CC-7C0A-B640-8473-A5007536801C}" sibTransId="{CA6EA0AA-313E-274F-BEA8-9B66D62A79CD}"/>
    <dgm:cxn modelId="{9579A335-566F-B442-8007-BC2DEF07CB32}" type="presOf" srcId="{9AE5B01C-1DD8-8841-8CAB-0CC6355E6C4F}" destId="{27FECA00-32E1-7849-A95E-1D4B4B109B0F}" srcOrd="0" destOrd="0" presId="urn:microsoft.com/office/officeart/2008/layout/HalfCircleOrganizationChart"/>
    <dgm:cxn modelId="{2AAF3CF5-4096-FB44-855A-8ECCBC75DBC2}" type="presOf" srcId="{A9CAB57C-4119-8345-8FFF-3395C2AB31A6}" destId="{84D616B0-2133-AE42-9A91-ED44BF350DB8}" srcOrd="1" destOrd="0" presId="urn:microsoft.com/office/officeart/2008/layout/HalfCircleOrganizationChart"/>
    <dgm:cxn modelId="{CFE001AE-B25D-3F4B-BFCB-BCA4E84AB5AB}" type="presParOf" srcId="{4F9E3E46-C1B0-BD49-90E6-82FF270A124B}" destId="{7E671EE3-F215-434E-84B4-D202816573BD}" srcOrd="0" destOrd="0" presId="urn:microsoft.com/office/officeart/2008/layout/HalfCircleOrganizationChart"/>
    <dgm:cxn modelId="{C0E2DD33-28B3-9449-9023-FC0B8A33A7FB}" type="presParOf" srcId="{7E671EE3-F215-434E-84B4-D202816573BD}" destId="{30FC02B6-9757-5045-BA42-00ED43515B29}" srcOrd="0" destOrd="0" presId="urn:microsoft.com/office/officeart/2008/layout/HalfCircleOrganizationChart"/>
    <dgm:cxn modelId="{FA292177-CFFE-D14C-9D62-7B6BCDF40857}" type="presParOf" srcId="{30FC02B6-9757-5045-BA42-00ED43515B29}" destId="{87246D7A-8F53-F447-9CA0-C58BF6FE0265}" srcOrd="0" destOrd="0" presId="urn:microsoft.com/office/officeart/2008/layout/HalfCircleOrganizationChart"/>
    <dgm:cxn modelId="{EF70AC03-C8AB-154B-9002-E901E467F0D0}" type="presParOf" srcId="{30FC02B6-9757-5045-BA42-00ED43515B29}" destId="{02CA9664-51B9-334E-81EF-5A6452C2367E}" srcOrd="1" destOrd="0" presId="urn:microsoft.com/office/officeart/2008/layout/HalfCircleOrganizationChart"/>
    <dgm:cxn modelId="{4735B888-4B1F-7F4E-AC6F-1C7B05E654DE}" type="presParOf" srcId="{30FC02B6-9757-5045-BA42-00ED43515B29}" destId="{950CAEE6-39A5-D54A-8E24-A4FB5380A2CF}" srcOrd="2" destOrd="0" presId="urn:microsoft.com/office/officeart/2008/layout/HalfCircleOrganizationChart"/>
    <dgm:cxn modelId="{F1F7675C-BC29-7043-ACD5-73969C12AEAB}" type="presParOf" srcId="{30FC02B6-9757-5045-BA42-00ED43515B29}" destId="{84D616B0-2133-AE42-9A91-ED44BF350DB8}" srcOrd="3" destOrd="0" presId="urn:microsoft.com/office/officeart/2008/layout/HalfCircleOrganizationChart"/>
    <dgm:cxn modelId="{EA57F7A5-501E-8E41-9988-DEF689198610}" type="presParOf" srcId="{7E671EE3-F215-434E-84B4-D202816573BD}" destId="{A923C256-D1DE-A14D-8CA1-321D46A181D8}" srcOrd="1" destOrd="0" presId="urn:microsoft.com/office/officeart/2008/layout/HalfCircleOrganizationChart"/>
    <dgm:cxn modelId="{F2163617-34CD-EC4A-A959-4566308413AD}" type="presParOf" srcId="{A923C256-D1DE-A14D-8CA1-321D46A181D8}" destId="{83099F6A-59B0-A94C-8FBA-AB94BEA0402D}" srcOrd="0" destOrd="0" presId="urn:microsoft.com/office/officeart/2008/layout/HalfCircleOrganizationChart"/>
    <dgm:cxn modelId="{681A21C7-834A-A24B-AED8-CA4FE9EBBAFA}" type="presParOf" srcId="{A923C256-D1DE-A14D-8CA1-321D46A181D8}" destId="{14B60B48-9005-B540-B684-E7643C9AC126}" srcOrd="1" destOrd="0" presId="urn:microsoft.com/office/officeart/2008/layout/HalfCircleOrganizationChart"/>
    <dgm:cxn modelId="{2229397E-1C28-5048-B0CA-6A0E830F5B57}" type="presParOf" srcId="{14B60B48-9005-B540-B684-E7643C9AC126}" destId="{53D6B1C5-E5FC-F743-A740-76A58F0F5EC1}" srcOrd="0" destOrd="0" presId="urn:microsoft.com/office/officeart/2008/layout/HalfCircleOrganizationChart"/>
    <dgm:cxn modelId="{3BF573D0-32A8-D34E-80EB-E4532E88789A}" type="presParOf" srcId="{53D6B1C5-E5FC-F743-A740-76A58F0F5EC1}" destId="{27FECA00-32E1-7849-A95E-1D4B4B109B0F}" srcOrd="0" destOrd="0" presId="urn:microsoft.com/office/officeart/2008/layout/HalfCircleOrganizationChart"/>
    <dgm:cxn modelId="{83D3CF9F-60EA-074F-968A-E7CCADCBB634}" type="presParOf" srcId="{53D6B1C5-E5FC-F743-A740-76A58F0F5EC1}" destId="{7BFC5D5C-483B-E749-BDE2-4CC4B0FEA16A}" srcOrd="1" destOrd="0" presId="urn:microsoft.com/office/officeart/2008/layout/HalfCircleOrganizationChart"/>
    <dgm:cxn modelId="{80AA8AEE-2B68-C14B-A535-A70A916B7A90}" type="presParOf" srcId="{53D6B1C5-E5FC-F743-A740-76A58F0F5EC1}" destId="{A5907C99-2171-B842-AFCE-0A820F2D537D}" srcOrd="2" destOrd="0" presId="urn:microsoft.com/office/officeart/2008/layout/HalfCircleOrganizationChart"/>
    <dgm:cxn modelId="{E6705308-15B9-CD45-BC16-20E1C0DA4EF8}" type="presParOf" srcId="{53D6B1C5-E5FC-F743-A740-76A58F0F5EC1}" destId="{4E923467-1D94-FB47-AA79-573EA6BFA801}" srcOrd="3" destOrd="0" presId="urn:microsoft.com/office/officeart/2008/layout/HalfCircleOrganizationChart"/>
    <dgm:cxn modelId="{F90CC160-1E95-D846-B71A-C9772F284C0A}" type="presParOf" srcId="{14B60B48-9005-B540-B684-E7643C9AC126}" destId="{0E2E9F8B-3DBC-174B-835C-BF80467A00B6}" srcOrd="1" destOrd="0" presId="urn:microsoft.com/office/officeart/2008/layout/HalfCircleOrganizationChart"/>
    <dgm:cxn modelId="{90D42FFE-E1D3-9646-AF38-0BA9CD4B1D0F}" type="presParOf" srcId="{0E2E9F8B-3DBC-174B-835C-BF80467A00B6}" destId="{10246BCE-55A5-2F44-B6EA-DCC61B3FBCEA}" srcOrd="0" destOrd="0" presId="urn:microsoft.com/office/officeart/2008/layout/HalfCircleOrganizationChart"/>
    <dgm:cxn modelId="{2B41BC74-2C64-4840-9277-B9BCC372A0E7}" type="presParOf" srcId="{0E2E9F8B-3DBC-174B-835C-BF80467A00B6}" destId="{BF41C3B5-B052-AA4E-BD95-E5AB6DE662AB}" srcOrd="1" destOrd="0" presId="urn:microsoft.com/office/officeart/2008/layout/HalfCircleOrganizationChart"/>
    <dgm:cxn modelId="{5E9C8794-1A69-B446-8BEB-BE35CF24BFBC}" type="presParOf" srcId="{BF41C3B5-B052-AA4E-BD95-E5AB6DE662AB}" destId="{FF88AE10-B67F-A442-8088-290C174C8A51}" srcOrd="0" destOrd="0" presId="urn:microsoft.com/office/officeart/2008/layout/HalfCircleOrganizationChart"/>
    <dgm:cxn modelId="{8D3A0D9B-8E64-1D43-92C7-BCD996FEF7DC}" type="presParOf" srcId="{FF88AE10-B67F-A442-8088-290C174C8A51}" destId="{025E1FB9-9E7E-514F-ACB8-0D06D8D2FD39}" srcOrd="0" destOrd="0" presId="urn:microsoft.com/office/officeart/2008/layout/HalfCircleOrganizationChart"/>
    <dgm:cxn modelId="{2AE7A3C3-7E1B-A046-87D2-885777A5B50D}" type="presParOf" srcId="{FF88AE10-B67F-A442-8088-290C174C8A51}" destId="{53446CBF-BBF7-F14A-B678-94909D7C0C8D}" srcOrd="1" destOrd="0" presId="urn:microsoft.com/office/officeart/2008/layout/HalfCircleOrganizationChart"/>
    <dgm:cxn modelId="{C95EEE8C-1FAB-2945-BA75-F971C58B8BB3}" type="presParOf" srcId="{FF88AE10-B67F-A442-8088-290C174C8A51}" destId="{28DBDFB6-0001-C341-BBF7-A2219D861D28}" srcOrd="2" destOrd="0" presId="urn:microsoft.com/office/officeart/2008/layout/HalfCircleOrganizationChart"/>
    <dgm:cxn modelId="{2045080C-6720-E948-B0A7-34FCB0B7D626}" type="presParOf" srcId="{FF88AE10-B67F-A442-8088-290C174C8A51}" destId="{B31834C1-3FE3-834F-9515-0FDDD27A9DFC}" srcOrd="3" destOrd="0" presId="urn:microsoft.com/office/officeart/2008/layout/HalfCircleOrganizationChart"/>
    <dgm:cxn modelId="{55C70F8C-3748-3540-ABBE-69DD507539E4}" type="presParOf" srcId="{BF41C3B5-B052-AA4E-BD95-E5AB6DE662AB}" destId="{652EC385-87C1-5543-8B11-D127793D3915}" srcOrd="1" destOrd="0" presId="urn:microsoft.com/office/officeart/2008/layout/HalfCircleOrganizationChart"/>
    <dgm:cxn modelId="{9AEE4B42-A3F9-BD44-AC15-4F2346EA0275}" type="presParOf" srcId="{BF41C3B5-B052-AA4E-BD95-E5AB6DE662AB}" destId="{4A794B7E-9653-F144-BB1B-CE670D15C8BC}" srcOrd="2" destOrd="0" presId="urn:microsoft.com/office/officeart/2008/layout/HalfCircleOrganizationChart"/>
    <dgm:cxn modelId="{516A8C1B-03D2-F24B-902F-DBEC0A4430FE}" type="presParOf" srcId="{14B60B48-9005-B540-B684-E7643C9AC126}" destId="{044A117C-E2D7-9647-B508-627CDFCF0023}" srcOrd="2" destOrd="0" presId="urn:microsoft.com/office/officeart/2008/layout/HalfCircleOrganizationChart"/>
    <dgm:cxn modelId="{5C06B229-0EF4-7348-B65F-53227207DC4F}" type="presParOf" srcId="{A923C256-D1DE-A14D-8CA1-321D46A181D8}" destId="{28068783-9962-CF44-AA05-9E5731F801C5}" srcOrd="2" destOrd="0" presId="urn:microsoft.com/office/officeart/2008/layout/HalfCircleOrganizationChart"/>
    <dgm:cxn modelId="{43C10640-06DC-2E42-B820-6D3CBF6A54BE}" type="presParOf" srcId="{A923C256-D1DE-A14D-8CA1-321D46A181D8}" destId="{75773E8E-0340-824D-9F52-613FF2B86896}" srcOrd="3" destOrd="0" presId="urn:microsoft.com/office/officeart/2008/layout/HalfCircleOrganizationChart"/>
    <dgm:cxn modelId="{02A5E5AF-24CB-F440-A066-C06CBCDFC241}" type="presParOf" srcId="{75773E8E-0340-824D-9F52-613FF2B86896}" destId="{67E1FD07-F54E-E342-8982-699F2A489B62}" srcOrd="0" destOrd="0" presId="urn:microsoft.com/office/officeart/2008/layout/HalfCircleOrganizationChart"/>
    <dgm:cxn modelId="{4B11BEC6-F0E1-4746-BA8D-B9905B7B8676}" type="presParOf" srcId="{67E1FD07-F54E-E342-8982-699F2A489B62}" destId="{32866B8A-1E0F-4544-A037-D5F4ED4F6D05}" srcOrd="0" destOrd="0" presId="urn:microsoft.com/office/officeart/2008/layout/HalfCircleOrganizationChart"/>
    <dgm:cxn modelId="{09329DEB-F121-954C-BEEA-9A3A14A457FF}" type="presParOf" srcId="{67E1FD07-F54E-E342-8982-699F2A489B62}" destId="{D7FEF7A3-69C0-F044-95FF-D711ADDDCADF}" srcOrd="1" destOrd="0" presId="urn:microsoft.com/office/officeart/2008/layout/HalfCircleOrganizationChart"/>
    <dgm:cxn modelId="{1C996F8E-EAA7-7F47-9CED-2E7CD777621F}" type="presParOf" srcId="{67E1FD07-F54E-E342-8982-699F2A489B62}" destId="{79F837BE-A1AF-9344-AD3A-5D7E20C4BC1F}" srcOrd="2" destOrd="0" presId="urn:microsoft.com/office/officeart/2008/layout/HalfCircleOrganizationChart"/>
    <dgm:cxn modelId="{3A03559B-F3A5-8543-BF9B-2E486A8C1BAE}" type="presParOf" srcId="{67E1FD07-F54E-E342-8982-699F2A489B62}" destId="{21CE7C53-0B4B-F44E-8E39-EF178A52F16D}" srcOrd="3" destOrd="0" presId="urn:microsoft.com/office/officeart/2008/layout/HalfCircleOrganizationChart"/>
    <dgm:cxn modelId="{7A74744A-C6BE-A841-8348-03F7A3BF11BB}" type="presParOf" srcId="{75773E8E-0340-824D-9F52-613FF2B86896}" destId="{7FBDCF07-10FF-3044-8869-A1E261706CAA}" srcOrd="1" destOrd="0" presId="urn:microsoft.com/office/officeart/2008/layout/HalfCircleOrganizationChart"/>
    <dgm:cxn modelId="{209926B5-736B-BD4D-85BB-B2E1A4259CED}" type="presParOf" srcId="{7FBDCF07-10FF-3044-8869-A1E261706CAA}" destId="{7DAE4F57-E435-4D4A-85AA-7CD1F24202AA}" srcOrd="0" destOrd="0" presId="urn:microsoft.com/office/officeart/2008/layout/HalfCircleOrganizationChart"/>
    <dgm:cxn modelId="{DC08E1C5-C63C-9F4A-8359-71885887D541}" type="presParOf" srcId="{7FBDCF07-10FF-3044-8869-A1E261706CAA}" destId="{F4796932-14C5-CF45-97C1-83662BAFC522}" srcOrd="1" destOrd="0" presId="urn:microsoft.com/office/officeart/2008/layout/HalfCircleOrganizationChart"/>
    <dgm:cxn modelId="{F9AF8FA7-2E40-C94F-8536-56EEBEA30B85}" type="presParOf" srcId="{F4796932-14C5-CF45-97C1-83662BAFC522}" destId="{A4920125-8D10-3246-845A-1FD7672F9975}" srcOrd="0" destOrd="0" presId="urn:microsoft.com/office/officeart/2008/layout/HalfCircleOrganizationChart"/>
    <dgm:cxn modelId="{C4432E91-14E4-774A-8057-05BAE1785911}" type="presParOf" srcId="{A4920125-8D10-3246-845A-1FD7672F9975}" destId="{4F4AD87A-BD56-1F41-8D62-B58C941FD2A9}" srcOrd="0" destOrd="0" presId="urn:microsoft.com/office/officeart/2008/layout/HalfCircleOrganizationChart"/>
    <dgm:cxn modelId="{289EBD53-36D1-784E-9629-985AE51BAFF9}" type="presParOf" srcId="{A4920125-8D10-3246-845A-1FD7672F9975}" destId="{00A92C51-5C28-9A4A-8440-7B7A548CE393}" srcOrd="1" destOrd="0" presId="urn:microsoft.com/office/officeart/2008/layout/HalfCircleOrganizationChart"/>
    <dgm:cxn modelId="{D3D78DC0-27C3-304A-8196-DFB9F9B361C9}" type="presParOf" srcId="{A4920125-8D10-3246-845A-1FD7672F9975}" destId="{B07DCB19-6E69-4D49-B732-CC57993CD521}" srcOrd="2" destOrd="0" presId="urn:microsoft.com/office/officeart/2008/layout/HalfCircleOrganizationChart"/>
    <dgm:cxn modelId="{FB1EF694-7BBE-4744-882E-BF6025B424C1}" type="presParOf" srcId="{A4920125-8D10-3246-845A-1FD7672F9975}" destId="{DD26FCDC-E99D-8941-AE95-03998892C0AE}" srcOrd="3" destOrd="0" presId="urn:microsoft.com/office/officeart/2008/layout/HalfCircleOrganizationChart"/>
    <dgm:cxn modelId="{F4F3B50D-DD64-C542-B167-1D96D8888A45}" type="presParOf" srcId="{F4796932-14C5-CF45-97C1-83662BAFC522}" destId="{B724A2E7-7C68-8746-A33D-B4CF19752658}" srcOrd="1" destOrd="0" presId="urn:microsoft.com/office/officeart/2008/layout/HalfCircleOrganizationChart"/>
    <dgm:cxn modelId="{1ECA1D04-C76A-9740-8F22-1F47AA620BBE}" type="presParOf" srcId="{F4796932-14C5-CF45-97C1-83662BAFC522}" destId="{03696E6F-B32F-CE4B-96C3-73ECFB6EA6BE}" srcOrd="2" destOrd="0" presId="urn:microsoft.com/office/officeart/2008/layout/HalfCircleOrganizationChart"/>
    <dgm:cxn modelId="{593FD665-4948-0946-8AAC-14155334266E}" type="presParOf" srcId="{7FBDCF07-10FF-3044-8869-A1E261706CAA}" destId="{83B7BDEB-B4CF-9242-A204-2E5815CF7B41}" srcOrd="2" destOrd="0" presId="urn:microsoft.com/office/officeart/2008/layout/HalfCircleOrganizationChart"/>
    <dgm:cxn modelId="{A0E49863-323A-A540-BE5C-4126605E3D95}" type="presParOf" srcId="{7FBDCF07-10FF-3044-8869-A1E261706CAA}" destId="{56384088-23D9-564B-BDFD-4A737A5ECFDA}" srcOrd="3" destOrd="0" presId="urn:microsoft.com/office/officeart/2008/layout/HalfCircleOrganizationChart"/>
    <dgm:cxn modelId="{A40D6D36-51BD-C84A-BD3E-514E9FBA61F2}" type="presParOf" srcId="{56384088-23D9-564B-BDFD-4A737A5ECFDA}" destId="{780936F9-5592-A141-A7B7-C4C37ECF9EDC}" srcOrd="0" destOrd="0" presId="urn:microsoft.com/office/officeart/2008/layout/HalfCircleOrganizationChart"/>
    <dgm:cxn modelId="{A0872602-7F01-584E-ABE3-1E4467FE7628}" type="presParOf" srcId="{780936F9-5592-A141-A7B7-C4C37ECF9EDC}" destId="{33CBF0CE-CA54-B141-86F1-65FB4BE38868}" srcOrd="0" destOrd="0" presId="urn:microsoft.com/office/officeart/2008/layout/HalfCircleOrganizationChart"/>
    <dgm:cxn modelId="{9AFA647E-DE52-FA47-A6BE-7E144DEABC2A}" type="presParOf" srcId="{780936F9-5592-A141-A7B7-C4C37ECF9EDC}" destId="{B0A64DE5-D863-2F47-A3D1-590446B82E58}" srcOrd="1" destOrd="0" presId="urn:microsoft.com/office/officeart/2008/layout/HalfCircleOrganizationChart"/>
    <dgm:cxn modelId="{D8F220B9-8BDA-F84C-9925-40AA1D9706F6}" type="presParOf" srcId="{780936F9-5592-A141-A7B7-C4C37ECF9EDC}" destId="{0A7A4F9E-EDEF-994C-B95C-2BACE182212B}" srcOrd="2" destOrd="0" presId="urn:microsoft.com/office/officeart/2008/layout/HalfCircleOrganizationChart"/>
    <dgm:cxn modelId="{6A80FE4F-5FAD-6A4A-AB06-8032BBBB8F22}" type="presParOf" srcId="{780936F9-5592-A141-A7B7-C4C37ECF9EDC}" destId="{F2984638-7C98-1248-8E3C-36AC14BF57F9}" srcOrd="3" destOrd="0" presId="urn:microsoft.com/office/officeart/2008/layout/HalfCircleOrganizationChart"/>
    <dgm:cxn modelId="{90730C06-E3D3-F546-82D7-BE8305E51907}" type="presParOf" srcId="{56384088-23D9-564B-BDFD-4A737A5ECFDA}" destId="{581CEC0E-1477-AA46-B94D-0F812545FF05}" srcOrd="1" destOrd="0" presId="urn:microsoft.com/office/officeart/2008/layout/HalfCircleOrganizationChart"/>
    <dgm:cxn modelId="{E12189DE-9D0A-334F-A2FF-30B589E305D3}" type="presParOf" srcId="{56384088-23D9-564B-BDFD-4A737A5ECFDA}" destId="{EDF07D9E-D868-AE43-9E7C-D5830481D6DA}" srcOrd="2" destOrd="0" presId="urn:microsoft.com/office/officeart/2008/layout/HalfCircleOrganizationChart"/>
    <dgm:cxn modelId="{1518026D-2A3A-CD4A-BA83-BA805111713B}" type="presParOf" srcId="{7FBDCF07-10FF-3044-8869-A1E261706CAA}" destId="{B63AC7AE-9ABA-BF4A-83B5-B1CBBFF662C5}" srcOrd="4" destOrd="0" presId="urn:microsoft.com/office/officeart/2008/layout/HalfCircleOrganizationChart"/>
    <dgm:cxn modelId="{01E53FF8-AAC0-9D4D-91A8-B13CD04EDCBD}" type="presParOf" srcId="{7FBDCF07-10FF-3044-8869-A1E261706CAA}" destId="{13C665C8-E629-0E40-99AE-8B5B5C0DD9BB}" srcOrd="5" destOrd="0" presId="urn:microsoft.com/office/officeart/2008/layout/HalfCircleOrganizationChart"/>
    <dgm:cxn modelId="{1A8EF2C6-E5FB-B94D-B9E3-52371A0B19BC}" type="presParOf" srcId="{13C665C8-E629-0E40-99AE-8B5B5C0DD9BB}" destId="{BF117F76-4B47-D341-A422-64C291223CB1}" srcOrd="0" destOrd="0" presId="urn:microsoft.com/office/officeart/2008/layout/HalfCircleOrganizationChart"/>
    <dgm:cxn modelId="{7A142431-B58C-0542-B085-10877E52DE53}" type="presParOf" srcId="{BF117F76-4B47-D341-A422-64C291223CB1}" destId="{79CFD31A-165D-764B-A7A2-A16D1A90A2DD}" srcOrd="0" destOrd="0" presId="urn:microsoft.com/office/officeart/2008/layout/HalfCircleOrganizationChart"/>
    <dgm:cxn modelId="{C95F9E69-CBB1-1046-BC39-835F71A5FBAA}" type="presParOf" srcId="{BF117F76-4B47-D341-A422-64C291223CB1}" destId="{606A754B-B7F8-E445-8D9D-FC4CED181565}" srcOrd="1" destOrd="0" presId="urn:microsoft.com/office/officeart/2008/layout/HalfCircleOrganizationChart"/>
    <dgm:cxn modelId="{6FA3C47D-8BB6-9442-82FC-82D5FD6EE308}" type="presParOf" srcId="{BF117F76-4B47-D341-A422-64C291223CB1}" destId="{EADC053E-E1BD-4E4F-BFAB-8C7D60B7D97F}" srcOrd="2" destOrd="0" presId="urn:microsoft.com/office/officeart/2008/layout/HalfCircleOrganizationChart"/>
    <dgm:cxn modelId="{77391167-7C87-5F4F-8D9B-5C896E13523E}" type="presParOf" srcId="{BF117F76-4B47-D341-A422-64C291223CB1}" destId="{4AEBB329-B9A4-F243-8437-7B8E994A9830}" srcOrd="3" destOrd="0" presId="urn:microsoft.com/office/officeart/2008/layout/HalfCircleOrganizationChart"/>
    <dgm:cxn modelId="{5F9F215C-2EF8-954F-AE40-9A0C67D81856}" type="presParOf" srcId="{13C665C8-E629-0E40-99AE-8B5B5C0DD9BB}" destId="{19443C27-6F9B-D54D-AD99-27F2565EC078}" srcOrd="1" destOrd="0" presId="urn:microsoft.com/office/officeart/2008/layout/HalfCircleOrganizationChart"/>
    <dgm:cxn modelId="{E8CBA47A-E5ED-E74B-837C-BFAAFE1CB579}" type="presParOf" srcId="{13C665C8-E629-0E40-99AE-8B5B5C0DD9BB}" destId="{C15980FA-2A78-ED4C-9357-D1D619AA2760}" srcOrd="2" destOrd="0" presId="urn:microsoft.com/office/officeart/2008/layout/HalfCircleOrganizationChart"/>
    <dgm:cxn modelId="{66D59C01-4368-ED47-B920-3CFC0809BE96}" type="presParOf" srcId="{7FBDCF07-10FF-3044-8869-A1E261706CAA}" destId="{E87F0D68-6D13-174D-9512-699F2BE37872}" srcOrd="6" destOrd="0" presId="urn:microsoft.com/office/officeart/2008/layout/HalfCircleOrganizationChart"/>
    <dgm:cxn modelId="{FF4B8BCB-A2F9-D54B-A1D5-AB24A1C8E3A8}" type="presParOf" srcId="{7FBDCF07-10FF-3044-8869-A1E261706CAA}" destId="{D0FB23FD-4D25-9640-B675-1A29B7D0E98F}" srcOrd="7" destOrd="0" presId="urn:microsoft.com/office/officeart/2008/layout/HalfCircleOrganizationChart"/>
    <dgm:cxn modelId="{A96A6C39-B71F-AF48-AD66-C31B53B78498}" type="presParOf" srcId="{D0FB23FD-4D25-9640-B675-1A29B7D0E98F}" destId="{579AB91F-7936-AB42-BB69-AF6D7796121A}" srcOrd="0" destOrd="0" presId="urn:microsoft.com/office/officeart/2008/layout/HalfCircleOrganizationChart"/>
    <dgm:cxn modelId="{73933626-2D85-5348-A7C7-6EA34A703332}" type="presParOf" srcId="{579AB91F-7936-AB42-BB69-AF6D7796121A}" destId="{F8D5584B-F202-D445-8ED4-977B1BE15D59}" srcOrd="0" destOrd="0" presId="urn:microsoft.com/office/officeart/2008/layout/HalfCircleOrganizationChart"/>
    <dgm:cxn modelId="{F6A41C98-DDBD-784A-85B9-24CB9A6ABDD3}" type="presParOf" srcId="{579AB91F-7936-AB42-BB69-AF6D7796121A}" destId="{491E8C3F-59C5-6847-8847-343D3DE588B9}" srcOrd="1" destOrd="0" presId="urn:microsoft.com/office/officeart/2008/layout/HalfCircleOrganizationChart"/>
    <dgm:cxn modelId="{4A6BD8AB-3E90-AB40-94FC-2CB7EA19CD5E}" type="presParOf" srcId="{579AB91F-7936-AB42-BB69-AF6D7796121A}" destId="{C101444F-4CFA-A046-A73D-173C5A0EA808}" srcOrd="2" destOrd="0" presId="urn:microsoft.com/office/officeart/2008/layout/HalfCircleOrganizationChart"/>
    <dgm:cxn modelId="{50BA0C77-DE4D-BB4B-A614-026C52C1BAEF}" type="presParOf" srcId="{579AB91F-7936-AB42-BB69-AF6D7796121A}" destId="{167DEC68-AC97-DE48-AC4B-E6EEABEE564B}" srcOrd="3" destOrd="0" presId="urn:microsoft.com/office/officeart/2008/layout/HalfCircleOrganizationChart"/>
    <dgm:cxn modelId="{79DAAE87-522C-D843-AF32-44FF7D84CD9F}" type="presParOf" srcId="{D0FB23FD-4D25-9640-B675-1A29B7D0E98F}" destId="{86196983-59E7-664F-B23F-EFCCA508F131}" srcOrd="1" destOrd="0" presId="urn:microsoft.com/office/officeart/2008/layout/HalfCircleOrganizationChart"/>
    <dgm:cxn modelId="{E58BC596-8D3E-4F46-9F1D-A4929C56FBC7}" type="presParOf" srcId="{D0FB23FD-4D25-9640-B675-1A29B7D0E98F}" destId="{8A197670-EE11-8A4D-966C-7D93B940B55B}" srcOrd="2" destOrd="0" presId="urn:microsoft.com/office/officeart/2008/layout/HalfCircleOrganizationChart"/>
    <dgm:cxn modelId="{0190C203-AFDA-6C49-886E-134169438AD0}" type="presParOf" srcId="{7FBDCF07-10FF-3044-8869-A1E261706CAA}" destId="{326FECDB-139E-764E-9653-1655DF93EE46}" srcOrd="8" destOrd="0" presId="urn:microsoft.com/office/officeart/2008/layout/HalfCircleOrganizationChart"/>
    <dgm:cxn modelId="{A92B40FF-B565-5748-A027-9327135F5B5D}" type="presParOf" srcId="{7FBDCF07-10FF-3044-8869-A1E261706CAA}" destId="{835F2FD8-3160-6440-A9DB-4EEF0D1788F0}" srcOrd="9" destOrd="0" presId="urn:microsoft.com/office/officeart/2008/layout/HalfCircleOrganizationChart"/>
    <dgm:cxn modelId="{3DE50E4B-313C-6D48-81AF-DC4433894ECB}" type="presParOf" srcId="{835F2FD8-3160-6440-A9DB-4EEF0D1788F0}" destId="{2C7E3D50-516D-0942-8D98-7037231013C7}" srcOrd="0" destOrd="0" presId="urn:microsoft.com/office/officeart/2008/layout/HalfCircleOrganizationChart"/>
    <dgm:cxn modelId="{B45F660A-06CE-FB40-9194-EB9853C75C41}" type="presParOf" srcId="{2C7E3D50-516D-0942-8D98-7037231013C7}" destId="{B2E04B03-5235-9D47-BFA8-51C668FCDFF9}" srcOrd="0" destOrd="0" presId="urn:microsoft.com/office/officeart/2008/layout/HalfCircleOrganizationChart"/>
    <dgm:cxn modelId="{A2BBC8E2-DD02-6D4E-ABB0-E4BCF5875A4F}" type="presParOf" srcId="{2C7E3D50-516D-0942-8D98-7037231013C7}" destId="{28C2FCE5-DE4B-3F4D-BF52-55386EA317EA}" srcOrd="1" destOrd="0" presId="urn:microsoft.com/office/officeart/2008/layout/HalfCircleOrganizationChart"/>
    <dgm:cxn modelId="{4C53D3AF-1AEB-9548-AC7E-BAF3CC6ACFFF}" type="presParOf" srcId="{2C7E3D50-516D-0942-8D98-7037231013C7}" destId="{02C8E6BC-58F0-2D46-9871-6082C9065AB2}" srcOrd="2" destOrd="0" presId="urn:microsoft.com/office/officeart/2008/layout/HalfCircleOrganizationChart"/>
    <dgm:cxn modelId="{2D1A77FD-3AF0-6049-89D5-00F65EF53B86}" type="presParOf" srcId="{2C7E3D50-516D-0942-8D98-7037231013C7}" destId="{AA05BB14-CD7B-F148-94BC-3050FA941556}" srcOrd="3" destOrd="0" presId="urn:microsoft.com/office/officeart/2008/layout/HalfCircleOrganizationChart"/>
    <dgm:cxn modelId="{63544CD9-36CC-7447-A95A-FD1799857C4F}" type="presParOf" srcId="{835F2FD8-3160-6440-A9DB-4EEF0D1788F0}" destId="{962BF688-0DB6-3742-A231-92C0AB53E6C1}" srcOrd="1" destOrd="0" presId="urn:microsoft.com/office/officeart/2008/layout/HalfCircleOrganizationChart"/>
    <dgm:cxn modelId="{6F9ABC6D-4F90-3D4F-8AB4-7972B35556B0}" type="presParOf" srcId="{835F2FD8-3160-6440-A9DB-4EEF0D1788F0}" destId="{BE7FD947-4D94-8447-8F7C-B9AEA276EF80}" srcOrd="2" destOrd="0" presId="urn:microsoft.com/office/officeart/2008/layout/HalfCircleOrganizationChart"/>
    <dgm:cxn modelId="{2C57C442-BE83-8048-9C5E-D312E22941EB}" type="presParOf" srcId="{75773E8E-0340-824D-9F52-613FF2B86896}" destId="{55EB80A0-5B37-4346-97FE-326C33063E4A}" srcOrd="2" destOrd="0" presId="urn:microsoft.com/office/officeart/2008/layout/HalfCircleOrganizationChart"/>
    <dgm:cxn modelId="{0F844A6E-C39A-FF4F-B9DB-D50174E1586A}" type="presParOf" srcId="{A923C256-D1DE-A14D-8CA1-321D46A181D8}" destId="{A2762929-C050-A448-BCF8-D1547C5EF9E2}" srcOrd="4" destOrd="0" presId="urn:microsoft.com/office/officeart/2008/layout/HalfCircleOrganizationChart"/>
    <dgm:cxn modelId="{DAAC37F1-8135-0541-8885-3CE40DBE590C}" type="presParOf" srcId="{A923C256-D1DE-A14D-8CA1-321D46A181D8}" destId="{652619B0-C723-8F4C-8073-E6F0D6205D97}" srcOrd="5" destOrd="0" presId="urn:microsoft.com/office/officeart/2008/layout/HalfCircleOrganizationChart"/>
    <dgm:cxn modelId="{2BA2CA74-751F-F248-88E6-4044750D9CA4}" type="presParOf" srcId="{652619B0-C723-8F4C-8073-E6F0D6205D97}" destId="{EC4BC5E8-8961-BE4B-8D99-87B84DFA3896}" srcOrd="0" destOrd="0" presId="urn:microsoft.com/office/officeart/2008/layout/HalfCircleOrganizationChart"/>
    <dgm:cxn modelId="{8FB3BF03-DADA-FE4B-8308-4D2B308B42C6}" type="presParOf" srcId="{EC4BC5E8-8961-BE4B-8D99-87B84DFA3896}" destId="{158BB145-C1CB-9747-9E88-CA54FB1FCAFD}" srcOrd="0" destOrd="0" presId="urn:microsoft.com/office/officeart/2008/layout/HalfCircleOrganizationChart"/>
    <dgm:cxn modelId="{464A4C32-28B7-E545-8E5E-9DDBBFA764CB}" type="presParOf" srcId="{EC4BC5E8-8961-BE4B-8D99-87B84DFA3896}" destId="{8A44B9B1-B63F-EC4B-8EE6-A16047B2205F}" srcOrd="1" destOrd="0" presId="urn:microsoft.com/office/officeart/2008/layout/HalfCircleOrganizationChart"/>
    <dgm:cxn modelId="{0480AE1E-3C02-E747-8EFA-6A3889B2D795}" type="presParOf" srcId="{EC4BC5E8-8961-BE4B-8D99-87B84DFA3896}" destId="{BCF41943-4124-F543-A7C5-A49C47BB6947}" srcOrd="2" destOrd="0" presId="urn:microsoft.com/office/officeart/2008/layout/HalfCircleOrganizationChart"/>
    <dgm:cxn modelId="{85464CFD-8781-1B40-93D6-0894321540EE}" type="presParOf" srcId="{EC4BC5E8-8961-BE4B-8D99-87B84DFA3896}" destId="{800595A2-0E54-574E-A7C9-DC50139E953B}" srcOrd="3" destOrd="0" presId="urn:microsoft.com/office/officeart/2008/layout/HalfCircleOrganizationChart"/>
    <dgm:cxn modelId="{EF724808-CF52-3749-97A7-7AFD9D2F51A0}" type="presParOf" srcId="{652619B0-C723-8F4C-8073-E6F0D6205D97}" destId="{2D26B502-8DC7-B74B-BDAD-245737572C95}" srcOrd="1" destOrd="0" presId="urn:microsoft.com/office/officeart/2008/layout/HalfCircleOrganizationChart"/>
    <dgm:cxn modelId="{427F23BE-DEAC-DB4E-A04E-EDFC7E2A6713}" type="presParOf" srcId="{2D26B502-8DC7-B74B-BDAD-245737572C95}" destId="{703385F6-B2F3-DE4C-9ED1-CD3678D72027}" srcOrd="0" destOrd="0" presId="urn:microsoft.com/office/officeart/2008/layout/HalfCircleOrganizationChart"/>
    <dgm:cxn modelId="{B56C0576-C3DC-0F4F-B018-4D84EDE107A1}" type="presParOf" srcId="{2D26B502-8DC7-B74B-BDAD-245737572C95}" destId="{BA589B4C-EFB5-1845-A7C9-193A68BD4767}" srcOrd="1" destOrd="0" presId="urn:microsoft.com/office/officeart/2008/layout/HalfCircleOrganizationChart"/>
    <dgm:cxn modelId="{A8786FF4-2FE0-5043-8ABF-71A708986C56}" type="presParOf" srcId="{BA589B4C-EFB5-1845-A7C9-193A68BD4767}" destId="{22E11871-4B69-0D40-986B-55D925A0AC0D}" srcOrd="0" destOrd="0" presId="urn:microsoft.com/office/officeart/2008/layout/HalfCircleOrganizationChart"/>
    <dgm:cxn modelId="{DCB4D8F9-D026-DB45-9DAF-57BC2CB16B68}" type="presParOf" srcId="{22E11871-4B69-0D40-986B-55D925A0AC0D}" destId="{4E59D742-AB26-FB41-9E27-B4338E131F76}" srcOrd="0" destOrd="0" presId="urn:microsoft.com/office/officeart/2008/layout/HalfCircleOrganizationChart"/>
    <dgm:cxn modelId="{D1FA5536-AFCE-BC49-9495-A4A1C0F5215F}" type="presParOf" srcId="{22E11871-4B69-0D40-986B-55D925A0AC0D}" destId="{5F818AC3-9AEE-0B40-82B9-CACDD912FE21}" srcOrd="1" destOrd="0" presId="urn:microsoft.com/office/officeart/2008/layout/HalfCircleOrganizationChart"/>
    <dgm:cxn modelId="{505F93AD-749A-794B-BAD0-1A81A33B654E}" type="presParOf" srcId="{22E11871-4B69-0D40-986B-55D925A0AC0D}" destId="{DDCBCABC-E8A4-A24C-A116-BBAC431AAB64}" srcOrd="2" destOrd="0" presId="urn:microsoft.com/office/officeart/2008/layout/HalfCircleOrganizationChart"/>
    <dgm:cxn modelId="{763E7EAF-1C96-A045-8E81-C12A0262541E}" type="presParOf" srcId="{22E11871-4B69-0D40-986B-55D925A0AC0D}" destId="{3B69226C-4C1E-204B-B5EB-A34DAAD75A20}" srcOrd="3" destOrd="0" presId="urn:microsoft.com/office/officeart/2008/layout/HalfCircleOrganizationChart"/>
    <dgm:cxn modelId="{E4DF6120-F09A-5142-A027-7D7F31E8FD67}" type="presParOf" srcId="{BA589B4C-EFB5-1845-A7C9-193A68BD4767}" destId="{4644E76C-E727-2F47-980D-73643C14371E}" srcOrd="1" destOrd="0" presId="urn:microsoft.com/office/officeart/2008/layout/HalfCircleOrganizationChart"/>
    <dgm:cxn modelId="{5332AD96-D72B-CB4D-878A-1FFC88B0F37B}" type="presParOf" srcId="{BA589B4C-EFB5-1845-A7C9-193A68BD4767}" destId="{B6AE5450-18BB-2547-BD52-58685B58BF67}" srcOrd="2" destOrd="0" presId="urn:microsoft.com/office/officeart/2008/layout/HalfCircleOrganizationChart"/>
    <dgm:cxn modelId="{3DFECA2E-B1A4-1846-98CA-77FCF0CEEE85}" type="presParOf" srcId="{2D26B502-8DC7-B74B-BDAD-245737572C95}" destId="{9F759FD7-474B-9F4C-82FD-880C0D0268F0}" srcOrd="2" destOrd="0" presId="urn:microsoft.com/office/officeart/2008/layout/HalfCircleOrganizationChart"/>
    <dgm:cxn modelId="{9A2E28D6-02C2-E64A-A3C9-4DEDC0B4D5E0}" type="presParOf" srcId="{2D26B502-8DC7-B74B-BDAD-245737572C95}" destId="{723F0230-41D2-614E-A144-F6D1143EE395}" srcOrd="3" destOrd="0" presId="urn:microsoft.com/office/officeart/2008/layout/HalfCircleOrganizationChart"/>
    <dgm:cxn modelId="{8566AF56-7F97-1340-B4FB-6D35E3B4CADC}" type="presParOf" srcId="{723F0230-41D2-614E-A144-F6D1143EE395}" destId="{11071E94-13CA-0C4B-BBE9-7D2026D79A24}" srcOrd="0" destOrd="0" presId="urn:microsoft.com/office/officeart/2008/layout/HalfCircleOrganizationChart"/>
    <dgm:cxn modelId="{CFB7C887-0AFB-6E4C-B976-3141C8E781A1}" type="presParOf" srcId="{11071E94-13CA-0C4B-BBE9-7D2026D79A24}" destId="{CE94E046-6188-974C-90CA-288FE9BCAD1B}" srcOrd="0" destOrd="0" presId="urn:microsoft.com/office/officeart/2008/layout/HalfCircleOrganizationChart"/>
    <dgm:cxn modelId="{D8A9D81C-F2B0-7146-9F9E-806F31FE8D83}" type="presParOf" srcId="{11071E94-13CA-0C4B-BBE9-7D2026D79A24}" destId="{48898CEB-028C-3B4E-8E9E-1648213E76CE}" srcOrd="1" destOrd="0" presId="urn:microsoft.com/office/officeart/2008/layout/HalfCircleOrganizationChart"/>
    <dgm:cxn modelId="{AA6922A7-82E1-7345-919B-44B1273AD430}" type="presParOf" srcId="{11071E94-13CA-0C4B-BBE9-7D2026D79A24}" destId="{469C7403-DF29-B044-8CBA-0091DAFE154D}" srcOrd="2" destOrd="0" presId="urn:microsoft.com/office/officeart/2008/layout/HalfCircleOrganizationChart"/>
    <dgm:cxn modelId="{9AF8C3E6-84DE-994E-AC2F-BDAD462E150B}" type="presParOf" srcId="{11071E94-13CA-0C4B-BBE9-7D2026D79A24}" destId="{4D301A0C-5576-E443-A2E9-073E234148B8}" srcOrd="3" destOrd="0" presId="urn:microsoft.com/office/officeart/2008/layout/HalfCircleOrganizationChart"/>
    <dgm:cxn modelId="{0E67D606-CD97-7346-BBA0-D89334F08C5C}" type="presParOf" srcId="{723F0230-41D2-614E-A144-F6D1143EE395}" destId="{261F9FCF-6546-F745-95A7-8DD4CF24F995}" srcOrd="1" destOrd="0" presId="urn:microsoft.com/office/officeart/2008/layout/HalfCircleOrganizationChart"/>
    <dgm:cxn modelId="{E4BC1171-07BD-A44E-892F-AC740F948AF5}" type="presParOf" srcId="{723F0230-41D2-614E-A144-F6D1143EE395}" destId="{96A28CFE-8941-984D-958A-04F5786ACE5A}" srcOrd="2" destOrd="0" presId="urn:microsoft.com/office/officeart/2008/layout/HalfCircleOrganizationChart"/>
    <dgm:cxn modelId="{C7C0034C-6B52-6D48-B8B1-748F168AB9AA}" type="presParOf" srcId="{652619B0-C723-8F4C-8073-E6F0D6205D97}" destId="{21A2F4E0-0411-FD46-B60D-FF8D3D96D84A}" srcOrd="2" destOrd="0" presId="urn:microsoft.com/office/officeart/2008/layout/HalfCircleOrganizationChart"/>
    <dgm:cxn modelId="{AB6CAFF1-7FB3-B047-ACDC-B37F1A1E719B}" type="presParOf" srcId="{7E671EE3-F215-434E-84B4-D202816573BD}" destId="{1492DD03-0C5D-C647-943B-4E940AD751E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2537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2227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2537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2227625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1917803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2227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2537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2537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2537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2537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2537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2227625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2537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2537447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2227625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1917803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2537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2537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2227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2537447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2537447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2537447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2537447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2537447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2227625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2227625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2537447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2227625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2537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2537447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315709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284726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3157090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3157090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3157090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3157090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284726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2537447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2227625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284726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284726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284726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284726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2537447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284726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2537447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2227625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1917803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169961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169961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173889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1738892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2009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2009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2048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2048714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2358535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2668357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2978179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2668357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2978179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3288001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3597823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386837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386837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390764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3907644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4178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4178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421746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4217466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2668357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2978179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3288001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2358535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2668357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2978179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3288001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3597823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386837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386837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390764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3907644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417819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417819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421746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4217466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2978179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3288001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2668357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2978179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3288001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3597823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2668357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2978179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3288001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3597823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2358535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2668357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2978179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3288001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3597823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2668357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Paclitaxel</a:t>
          </a:r>
          <a:endParaRPr lang="en-US" sz="500" kern="1200" dirty="0"/>
        </a:p>
      </dsp:txBody>
      <dsp:txXfrm>
        <a:off x="4791793" y="2978179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3288001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2358535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2668357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2978179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3288001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2668357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2978179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2358535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2668357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2978179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3288001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3597823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386837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386837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390764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3907644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2358535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2668357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2978179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2009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2009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2048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2048714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2358535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2668357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2978179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3288001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3597823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2668357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2978179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3288001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2668357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2978179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3288001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2668357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2978179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2358535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2668357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2978179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3288001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3597823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386837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386837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390764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3907644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2358535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2009441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2009441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204871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2048714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2358535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2668357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2668357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2978179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3288001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3597823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2668357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231926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231926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235853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2358535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2668357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2978179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3288001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3597823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2668357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2978179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3288001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3597823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262908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262908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266835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2668357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2938906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2938906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2978179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2978179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3248728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3248728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3288001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3288001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355854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355854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359782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3597823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9FD7-474B-9F4C-82FD-880C0D0268F0}">
      <dsp:nvSpPr>
        <dsp:cNvPr id="0" name=""/>
        <dsp:cNvSpPr/>
      </dsp:nvSpPr>
      <dsp:spPr>
        <a:xfrm>
          <a:off x="7434670" y="1992158"/>
          <a:ext cx="756316" cy="166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608"/>
              </a:lnTo>
              <a:lnTo>
                <a:pt x="756316" y="16606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385F6-B2F3-DE4C-9ED1-CD3678D72027}">
      <dsp:nvSpPr>
        <dsp:cNvPr id="0" name=""/>
        <dsp:cNvSpPr/>
      </dsp:nvSpPr>
      <dsp:spPr>
        <a:xfrm>
          <a:off x="7434670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62929-C050-A448-BCF8-D1547C5EF9E2}">
      <dsp:nvSpPr>
        <dsp:cNvPr id="0" name=""/>
        <dsp:cNvSpPr/>
      </dsp:nvSpPr>
      <dsp:spPr>
        <a:xfrm>
          <a:off x="5445229" y="824800"/>
          <a:ext cx="1989441" cy="345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37"/>
              </a:lnTo>
              <a:lnTo>
                <a:pt x="1989441" y="172637"/>
              </a:lnTo>
              <a:lnTo>
                <a:pt x="1989441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FECDB-139E-764E-9653-1655DF93EE46}">
      <dsp:nvSpPr>
        <dsp:cNvPr id="0" name=""/>
        <dsp:cNvSpPr/>
      </dsp:nvSpPr>
      <dsp:spPr>
        <a:xfrm>
          <a:off x="5445229" y="1992158"/>
          <a:ext cx="756316" cy="5162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682"/>
              </a:lnTo>
              <a:lnTo>
                <a:pt x="756316" y="5162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0D68-6D13-174D-9512-699F2BE37872}">
      <dsp:nvSpPr>
        <dsp:cNvPr id="0" name=""/>
        <dsp:cNvSpPr/>
      </dsp:nvSpPr>
      <dsp:spPr>
        <a:xfrm>
          <a:off x="5445229" y="1992158"/>
          <a:ext cx="756316" cy="399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24"/>
              </a:lnTo>
              <a:lnTo>
                <a:pt x="756316" y="39953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C7AE-9ABA-BF4A-83B5-B1CBBFF662C5}">
      <dsp:nvSpPr>
        <dsp:cNvPr id="0" name=""/>
        <dsp:cNvSpPr/>
      </dsp:nvSpPr>
      <dsp:spPr>
        <a:xfrm>
          <a:off x="5445229" y="1992158"/>
          <a:ext cx="756316" cy="2827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7966"/>
              </a:lnTo>
              <a:lnTo>
                <a:pt x="756316" y="28279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7BDEB-B4CF-9242-A204-2E5815CF7B41}">
      <dsp:nvSpPr>
        <dsp:cNvPr id="0" name=""/>
        <dsp:cNvSpPr/>
      </dsp:nvSpPr>
      <dsp:spPr>
        <a:xfrm>
          <a:off x="5445229" y="1992158"/>
          <a:ext cx="756316" cy="166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608"/>
              </a:lnTo>
              <a:lnTo>
                <a:pt x="756316" y="16606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4F57-E435-4D4A-85AA-7CD1F24202AA}">
      <dsp:nvSpPr>
        <dsp:cNvPr id="0" name=""/>
        <dsp:cNvSpPr/>
      </dsp:nvSpPr>
      <dsp:spPr>
        <a:xfrm>
          <a:off x="5445229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68783-9962-CF44-AA05-9E5731F801C5}">
      <dsp:nvSpPr>
        <dsp:cNvPr id="0" name=""/>
        <dsp:cNvSpPr/>
      </dsp:nvSpPr>
      <dsp:spPr>
        <a:xfrm>
          <a:off x="5399509" y="824800"/>
          <a:ext cx="91440" cy="345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46BCE-55A5-2F44-B6EA-DCC61B3FBCEA}">
      <dsp:nvSpPr>
        <dsp:cNvPr id="0" name=""/>
        <dsp:cNvSpPr/>
      </dsp:nvSpPr>
      <dsp:spPr>
        <a:xfrm>
          <a:off x="3455787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9F6A-59B0-A94C-8FBA-AB94BEA0402D}">
      <dsp:nvSpPr>
        <dsp:cNvPr id="0" name=""/>
        <dsp:cNvSpPr/>
      </dsp:nvSpPr>
      <dsp:spPr>
        <a:xfrm>
          <a:off x="3455787" y="824800"/>
          <a:ext cx="1989441" cy="345274"/>
        </a:xfrm>
        <a:custGeom>
          <a:avLst/>
          <a:gdLst/>
          <a:ahLst/>
          <a:cxnLst/>
          <a:rect l="0" t="0" r="0" b="0"/>
          <a:pathLst>
            <a:path>
              <a:moveTo>
                <a:pt x="1989441" y="0"/>
              </a:moveTo>
              <a:lnTo>
                <a:pt x="1989441" y="172637"/>
              </a:lnTo>
              <a:lnTo>
                <a:pt x="0" y="172637"/>
              </a:lnTo>
              <a:lnTo>
                <a:pt x="0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066C1-1627-254C-8A40-493FA5A8EAB3}">
      <dsp:nvSpPr>
        <dsp:cNvPr id="0" name=""/>
        <dsp:cNvSpPr/>
      </dsp:nvSpPr>
      <dsp:spPr>
        <a:xfrm>
          <a:off x="5034187" y="2717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E163F-8D6C-BB4D-A621-1221DF6C09FF}">
      <dsp:nvSpPr>
        <dsp:cNvPr id="0" name=""/>
        <dsp:cNvSpPr/>
      </dsp:nvSpPr>
      <dsp:spPr>
        <a:xfrm>
          <a:off x="5034187" y="2717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D5C1B-BF98-1F46-A7FD-C952E2B4B680}">
      <dsp:nvSpPr>
        <dsp:cNvPr id="0" name=""/>
        <dsp:cNvSpPr/>
      </dsp:nvSpPr>
      <dsp:spPr>
        <a:xfrm>
          <a:off x="4623146" y="150692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Antimetabolites</a:t>
          </a:r>
          <a:endParaRPr lang="en-US" sz="1800" kern="1200" dirty="0"/>
        </a:p>
      </dsp:txBody>
      <dsp:txXfrm>
        <a:off x="4623146" y="150692"/>
        <a:ext cx="1644166" cy="526133"/>
      </dsp:txXfrm>
    </dsp:sp>
    <dsp:sp modelId="{7BFC5D5C-483B-E749-BDE2-4CC4B0FEA16A}">
      <dsp:nvSpPr>
        <dsp:cNvPr id="0" name=""/>
        <dsp:cNvSpPr/>
      </dsp:nvSpPr>
      <dsp:spPr>
        <a:xfrm>
          <a:off x="3044746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7C99-2171-B842-AFCE-0A820F2D537D}">
      <dsp:nvSpPr>
        <dsp:cNvPr id="0" name=""/>
        <dsp:cNvSpPr/>
      </dsp:nvSpPr>
      <dsp:spPr>
        <a:xfrm>
          <a:off x="3044746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ECA00-32E1-7849-A95E-1D4B4B109B0F}">
      <dsp:nvSpPr>
        <dsp:cNvPr id="0" name=""/>
        <dsp:cNvSpPr/>
      </dsp:nvSpPr>
      <dsp:spPr>
        <a:xfrm>
          <a:off x="2633704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65000"/>
                </a:schemeClr>
              </a:solidFill>
            </a:rPr>
            <a:t>Purine Analogues</a:t>
          </a:r>
          <a:endParaRPr lang="en-US" sz="1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633704" y="1318050"/>
        <a:ext cx="1644166" cy="526133"/>
      </dsp:txXfrm>
    </dsp:sp>
    <dsp:sp modelId="{53446CBF-BBF7-F14A-B678-94909D7C0C8D}">
      <dsp:nvSpPr>
        <dsp:cNvPr id="0" name=""/>
        <dsp:cNvSpPr/>
      </dsp:nvSpPr>
      <dsp:spPr>
        <a:xfrm>
          <a:off x="4113454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BDFB6-0001-C341-BBF7-A2219D861D28}">
      <dsp:nvSpPr>
        <dsp:cNvPr id="0" name=""/>
        <dsp:cNvSpPr/>
      </dsp:nvSpPr>
      <dsp:spPr>
        <a:xfrm>
          <a:off x="4113454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1FB9-9E7E-514F-ACB8-0D06D8D2FD39}">
      <dsp:nvSpPr>
        <dsp:cNvPr id="0" name=""/>
        <dsp:cNvSpPr/>
      </dsp:nvSpPr>
      <dsp:spPr>
        <a:xfrm>
          <a:off x="3702412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65000"/>
                </a:schemeClr>
              </a:solidFill>
            </a:rPr>
            <a:t>Mercaptopurine</a:t>
          </a:r>
          <a:endParaRPr lang="en-US" sz="1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3702412" y="2485408"/>
        <a:ext cx="1644166" cy="526133"/>
      </dsp:txXfrm>
    </dsp:sp>
    <dsp:sp modelId="{D7FEF7A3-69C0-F044-95FF-D711ADDDCADF}">
      <dsp:nvSpPr>
        <dsp:cNvPr id="0" name=""/>
        <dsp:cNvSpPr/>
      </dsp:nvSpPr>
      <dsp:spPr>
        <a:xfrm>
          <a:off x="5034187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37BE-A1AF-9344-AD3A-5D7E20C4BC1F}">
      <dsp:nvSpPr>
        <dsp:cNvPr id="0" name=""/>
        <dsp:cNvSpPr/>
      </dsp:nvSpPr>
      <dsp:spPr>
        <a:xfrm>
          <a:off x="5034187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66B8A-1E0F-4544-A037-D5F4ED4F6D05}">
      <dsp:nvSpPr>
        <dsp:cNvPr id="0" name=""/>
        <dsp:cNvSpPr/>
      </dsp:nvSpPr>
      <dsp:spPr>
        <a:xfrm>
          <a:off x="4623146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Pyrimidine Analogues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623146" y="1318050"/>
        <a:ext cx="1644166" cy="526133"/>
      </dsp:txXfrm>
    </dsp:sp>
    <dsp:sp modelId="{00A92C51-5C28-9A4A-8440-7B7A548CE393}">
      <dsp:nvSpPr>
        <dsp:cNvPr id="0" name=""/>
        <dsp:cNvSpPr/>
      </dsp:nvSpPr>
      <dsp:spPr>
        <a:xfrm>
          <a:off x="6102895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CB19-6E69-4D49-B732-CC57993CD521}">
      <dsp:nvSpPr>
        <dsp:cNvPr id="0" name=""/>
        <dsp:cNvSpPr/>
      </dsp:nvSpPr>
      <dsp:spPr>
        <a:xfrm>
          <a:off x="6102895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AD87A-BD56-1F41-8D62-B58C941FD2A9}">
      <dsp:nvSpPr>
        <dsp:cNvPr id="0" name=""/>
        <dsp:cNvSpPr/>
      </dsp:nvSpPr>
      <dsp:spPr>
        <a:xfrm>
          <a:off x="5691854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5-FU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691854" y="2485408"/>
        <a:ext cx="1644166" cy="526133"/>
      </dsp:txXfrm>
    </dsp:sp>
    <dsp:sp modelId="{B0A64DE5-D863-2F47-A3D1-590446B82E58}">
      <dsp:nvSpPr>
        <dsp:cNvPr id="0" name=""/>
        <dsp:cNvSpPr/>
      </dsp:nvSpPr>
      <dsp:spPr>
        <a:xfrm>
          <a:off x="6102895" y="3504791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A4F9E-EDEF-994C-B95C-2BACE182212B}">
      <dsp:nvSpPr>
        <dsp:cNvPr id="0" name=""/>
        <dsp:cNvSpPr/>
      </dsp:nvSpPr>
      <dsp:spPr>
        <a:xfrm>
          <a:off x="6102895" y="3504791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BF0CE-CA54-B141-86F1-65FB4BE38868}">
      <dsp:nvSpPr>
        <dsp:cNvPr id="0" name=""/>
        <dsp:cNvSpPr/>
      </dsp:nvSpPr>
      <dsp:spPr>
        <a:xfrm>
          <a:off x="5691854" y="3652766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Gemcitabine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691854" y="3652766"/>
        <a:ext cx="1644166" cy="526133"/>
      </dsp:txXfrm>
    </dsp:sp>
    <dsp:sp modelId="{606A754B-B7F8-E445-8D9D-FC4CED181565}">
      <dsp:nvSpPr>
        <dsp:cNvPr id="0" name=""/>
        <dsp:cNvSpPr/>
      </dsp:nvSpPr>
      <dsp:spPr>
        <a:xfrm>
          <a:off x="6102895" y="4672150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053E-E1BD-4E4F-BFAB-8C7D60B7D97F}">
      <dsp:nvSpPr>
        <dsp:cNvPr id="0" name=""/>
        <dsp:cNvSpPr/>
      </dsp:nvSpPr>
      <dsp:spPr>
        <a:xfrm>
          <a:off x="6102895" y="4672150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FD31A-165D-764B-A7A2-A16D1A90A2DD}">
      <dsp:nvSpPr>
        <dsp:cNvPr id="0" name=""/>
        <dsp:cNvSpPr/>
      </dsp:nvSpPr>
      <dsp:spPr>
        <a:xfrm>
          <a:off x="5691854" y="4820125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Capecitabine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691854" y="4820125"/>
        <a:ext cx="1644166" cy="526133"/>
      </dsp:txXfrm>
    </dsp:sp>
    <dsp:sp modelId="{491E8C3F-59C5-6847-8847-343D3DE588B9}">
      <dsp:nvSpPr>
        <dsp:cNvPr id="0" name=""/>
        <dsp:cNvSpPr/>
      </dsp:nvSpPr>
      <dsp:spPr>
        <a:xfrm>
          <a:off x="6102895" y="5839508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1444F-4CFA-A046-A73D-173C5A0EA808}">
      <dsp:nvSpPr>
        <dsp:cNvPr id="0" name=""/>
        <dsp:cNvSpPr/>
      </dsp:nvSpPr>
      <dsp:spPr>
        <a:xfrm>
          <a:off x="6102895" y="5839508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5584B-F202-D445-8ED4-977B1BE15D59}">
      <dsp:nvSpPr>
        <dsp:cNvPr id="0" name=""/>
        <dsp:cNvSpPr/>
      </dsp:nvSpPr>
      <dsp:spPr>
        <a:xfrm>
          <a:off x="5691854" y="5987483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Cytarabine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691854" y="5987483"/>
        <a:ext cx="1644166" cy="526133"/>
      </dsp:txXfrm>
    </dsp:sp>
    <dsp:sp modelId="{28C2FCE5-DE4B-3F4D-BF52-55386EA317EA}">
      <dsp:nvSpPr>
        <dsp:cNvPr id="0" name=""/>
        <dsp:cNvSpPr/>
      </dsp:nvSpPr>
      <dsp:spPr>
        <a:xfrm>
          <a:off x="6102895" y="7006866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8E6BC-58F0-2D46-9871-6082C9065AB2}">
      <dsp:nvSpPr>
        <dsp:cNvPr id="0" name=""/>
        <dsp:cNvSpPr/>
      </dsp:nvSpPr>
      <dsp:spPr>
        <a:xfrm>
          <a:off x="6102895" y="7006866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04B03-5235-9D47-BFA8-51C668FCDFF9}">
      <dsp:nvSpPr>
        <dsp:cNvPr id="0" name=""/>
        <dsp:cNvSpPr/>
      </dsp:nvSpPr>
      <dsp:spPr>
        <a:xfrm>
          <a:off x="5691854" y="7154841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Floxuridine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5691854" y="7154841"/>
        <a:ext cx="1644166" cy="526133"/>
      </dsp:txXfrm>
    </dsp:sp>
    <dsp:sp modelId="{8A44B9B1-B63F-EC4B-8EE6-A16047B2205F}">
      <dsp:nvSpPr>
        <dsp:cNvPr id="0" name=""/>
        <dsp:cNvSpPr/>
      </dsp:nvSpPr>
      <dsp:spPr>
        <a:xfrm>
          <a:off x="7023629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1943-4124-F543-A7C5-A49C47BB6947}">
      <dsp:nvSpPr>
        <dsp:cNvPr id="0" name=""/>
        <dsp:cNvSpPr/>
      </dsp:nvSpPr>
      <dsp:spPr>
        <a:xfrm>
          <a:off x="7023629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B145-C1CB-9747-9E88-CA54FB1FCAFD}">
      <dsp:nvSpPr>
        <dsp:cNvPr id="0" name=""/>
        <dsp:cNvSpPr/>
      </dsp:nvSpPr>
      <dsp:spPr>
        <a:xfrm>
          <a:off x="6612587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Folate Antagonist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612587" y="1318050"/>
        <a:ext cx="1644166" cy="526133"/>
      </dsp:txXfrm>
    </dsp:sp>
    <dsp:sp modelId="{5F818AC3-9AEE-0B40-82B9-CACDD912FE21}">
      <dsp:nvSpPr>
        <dsp:cNvPr id="0" name=""/>
        <dsp:cNvSpPr/>
      </dsp:nvSpPr>
      <dsp:spPr>
        <a:xfrm>
          <a:off x="8092337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BCABC-E8A4-A24C-A116-BBAC431AAB64}">
      <dsp:nvSpPr>
        <dsp:cNvPr id="0" name=""/>
        <dsp:cNvSpPr/>
      </dsp:nvSpPr>
      <dsp:spPr>
        <a:xfrm>
          <a:off x="8092337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9D742-AB26-FB41-9E27-B4338E131F76}">
      <dsp:nvSpPr>
        <dsp:cNvPr id="0" name=""/>
        <dsp:cNvSpPr/>
      </dsp:nvSpPr>
      <dsp:spPr>
        <a:xfrm>
          <a:off x="7681295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Methotrexate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7681295" y="2485408"/>
        <a:ext cx="1644166" cy="526133"/>
      </dsp:txXfrm>
    </dsp:sp>
    <dsp:sp modelId="{48898CEB-028C-3B4E-8E9E-1648213E76CE}">
      <dsp:nvSpPr>
        <dsp:cNvPr id="0" name=""/>
        <dsp:cNvSpPr/>
      </dsp:nvSpPr>
      <dsp:spPr>
        <a:xfrm>
          <a:off x="8092337" y="3504791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C7403-DF29-B044-8CBA-0091DAFE154D}">
      <dsp:nvSpPr>
        <dsp:cNvPr id="0" name=""/>
        <dsp:cNvSpPr/>
      </dsp:nvSpPr>
      <dsp:spPr>
        <a:xfrm>
          <a:off x="8092337" y="3504791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4E046-6188-974C-90CA-288FE9BCAD1B}">
      <dsp:nvSpPr>
        <dsp:cNvPr id="0" name=""/>
        <dsp:cNvSpPr/>
      </dsp:nvSpPr>
      <dsp:spPr>
        <a:xfrm>
          <a:off x="7681295" y="3652766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</a:rPr>
            <a:t>Pemetrexed</a:t>
          </a:r>
          <a:endParaRPr lang="en-US" sz="1800" kern="1200" dirty="0">
            <a:solidFill>
              <a:srgbClr val="000000"/>
            </a:solidFill>
          </a:endParaRPr>
        </a:p>
      </dsp:txBody>
      <dsp:txXfrm>
        <a:off x="7681295" y="3652766"/>
        <a:ext cx="1644166" cy="526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9FD7-474B-9F4C-82FD-880C0D0268F0}">
      <dsp:nvSpPr>
        <dsp:cNvPr id="0" name=""/>
        <dsp:cNvSpPr/>
      </dsp:nvSpPr>
      <dsp:spPr>
        <a:xfrm>
          <a:off x="7434670" y="1992158"/>
          <a:ext cx="756316" cy="166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608"/>
              </a:lnTo>
              <a:lnTo>
                <a:pt x="756316" y="16606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385F6-B2F3-DE4C-9ED1-CD3678D72027}">
      <dsp:nvSpPr>
        <dsp:cNvPr id="0" name=""/>
        <dsp:cNvSpPr/>
      </dsp:nvSpPr>
      <dsp:spPr>
        <a:xfrm>
          <a:off x="7434670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62929-C050-A448-BCF8-D1547C5EF9E2}">
      <dsp:nvSpPr>
        <dsp:cNvPr id="0" name=""/>
        <dsp:cNvSpPr/>
      </dsp:nvSpPr>
      <dsp:spPr>
        <a:xfrm>
          <a:off x="5445229" y="824800"/>
          <a:ext cx="1989441" cy="345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37"/>
              </a:lnTo>
              <a:lnTo>
                <a:pt x="1989441" y="172637"/>
              </a:lnTo>
              <a:lnTo>
                <a:pt x="1989441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FECDB-139E-764E-9653-1655DF93EE46}">
      <dsp:nvSpPr>
        <dsp:cNvPr id="0" name=""/>
        <dsp:cNvSpPr/>
      </dsp:nvSpPr>
      <dsp:spPr>
        <a:xfrm>
          <a:off x="5445229" y="1992158"/>
          <a:ext cx="756316" cy="5162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682"/>
              </a:lnTo>
              <a:lnTo>
                <a:pt x="756316" y="516268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0D68-6D13-174D-9512-699F2BE37872}">
      <dsp:nvSpPr>
        <dsp:cNvPr id="0" name=""/>
        <dsp:cNvSpPr/>
      </dsp:nvSpPr>
      <dsp:spPr>
        <a:xfrm>
          <a:off x="5445229" y="1992158"/>
          <a:ext cx="756316" cy="3995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5324"/>
              </a:lnTo>
              <a:lnTo>
                <a:pt x="756316" y="39953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AC7AE-9ABA-BF4A-83B5-B1CBBFF662C5}">
      <dsp:nvSpPr>
        <dsp:cNvPr id="0" name=""/>
        <dsp:cNvSpPr/>
      </dsp:nvSpPr>
      <dsp:spPr>
        <a:xfrm>
          <a:off x="5445229" y="1992158"/>
          <a:ext cx="756316" cy="2827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7966"/>
              </a:lnTo>
              <a:lnTo>
                <a:pt x="756316" y="28279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7BDEB-B4CF-9242-A204-2E5815CF7B41}">
      <dsp:nvSpPr>
        <dsp:cNvPr id="0" name=""/>
        <dsp:cNvSpPr/>
      </dsp:nvSpPr>
      <dsp:spPr>
        <a:xfrm>
          <a:off x="5445229" y="1992158"/>
          <a:ext cx="756316" cy="1660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0608"/>
              </a:lnTo>
              <a:lnTo>
                <a:pt x="756316" y="16606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4F57-E435-4D4A-85AA-7CD1F24202AA}">
      <dsp:nvSpPr>
        <dsp:cNvPr id="0" name=""/>
        <dsp:cNvSpPr/>
      </dsp:nvSpPr>
      <dsp:spPr>
        <a:xfrm>
          <a:off x="5445229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68783-9962-CF44-AA05-9E5731F801C5}">
      <dsp:nvSpPr>
        <dsp:cNvPr id="0" name=""/>
        <dsp:cNvSpPr/>
      </dsp:nvSpPr>
      <dsp:spPr>
        <a:xfrm>
          <a:off x="5399509" y="824800"/>
          <a:ext cx="91440" cy="345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46BCE-55A5-2F44-B6EA-DCC61B3FBCEA}">
      <dsp:nvSpPr>
        <dsp:cNvPr id="0" name=""/>
        <dsp:cNvSpPr/>
      </dsp:nvSpPr>
      <dsp:spPr>
        <a:xfrm>
          <a:off x="3455787" y="1992158"/>
          <a:ext cx="756316" cy="49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249"/>
              </a:lnTo>
              <a:lnTo>
                <a:pt x="756316" y="4932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9F6A-59B0-A94C-8FBA-AB94BEA0402D}">
      <dsp:nvSpPr>
        <dsp:cNvPr id="0" name=""/>
        <dsp:cNvSpPr/>
      </dsp:nvSpPr>
      <dsp:spPr>
        <a:xfrm>
          <a:off x="3455787" y="824800"/>
          <a:ext cx="1989441" cy="345274"/>
        </a:xfrm>
        <a:custGeom>
          <a:avLst/>
          <a:gdLst/>
          <a:ahLst/>
          <a:cxnLst/>
          <a:rect l="0" t="0" r="0" b="0"/>
          <a:pathLst>
            <a:path>
              <a:moveTo>
                <a:pt x="1989441" y="0"/>
              </a:moveTo>
              <a:lnTo>
                <a:pt x="1989441" y="172637"/>
              </a:lnTo>
              <a:lnTo>
                <a:pt x="0" y="172637"/>
              </a:lnTo>
              <a:lnTo>
                <a:pt x="0" y="345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A9664-51B9-334E-81EF-5A6452C2367E}">
      <dsp:nvSpPr>
        <dsp:cNvPr id="0" name=""/>
        <dsp:cNvSpPr/>
      </dsp:nvSpPr>
      <dsp:spPr>
        <a:xfrm>
          <a:off x="5034187" y="2717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CAEE6-39A5-D54A-8E24-A4FB5380A2CF}">
      <dsp:nvSpPr>
        <dsp:cNvPr id="0" name=""/>
        <dsp:cNvSpPr/>
      </dsp:nvSpPr>
      <dsp:spPr>
        <a:xfrm>
          <a:off x="5034187" y="2717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6D7A-8F53-F447-9CA0-C58BF6FE0265}">
      <dsp:nvSpPr>
        <dsp:cNvPr id="0" name=""/>
        <dsp:cNvSpPr/>
      </dsp:nvSpPr>
      <dsp:spPr>
        <a:xfrm>
          <a:off x="4623146" y="150692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Antimetabolites</a:t>
          </a:r>
          <a:endParaRPr lang="en-US" sz="1800" kern="1200" dirty="0"/>
        </a:p>
      </dsp:txBody>
      <dsp:txXfrm>
        <a:off x="4623146" y="150692"/>
        <a:ext cx="1644166" cy="526133"/>
      </dsp:txXfrm>
    </dsp:sp>
    <dsp:sp modelId="{7BFC5D5C-483B-E749-BDE2-4CC4B0FEA16A}">
      <dsp:nvSpPr>
        <dsp:cNvPr id="0" name=""/>
        <dsp:cNvSpPr/>
      </dsp:nvSpPr>
      <dsp:spPr>
        <a:xfrm>
          <a:off x="3044746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07C99-2171-B842-AFCE-0A820F2D537D}">
      <dsp:nvSpPr>
        <dsp:cNvPr id="0" name=""/>
        <dsp:cNvSpPr/>
      </dsp:nvSpPr>
      <dsp:spPr>
        <a:xfrm>
          <a:off x="3044746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ECA00-32E1-7849-A95E-1D4B4B109B0F}">
      <dsp:nvSpPr>
        <dsp:cNvPr id="0" name=""/>
        <dsp:cNvSpPr/>
      </dsp:nvSpPr>
      <dsp:spPr>
        <a:xfrm>
          <a:off x="2633704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A6A6A6"/>
              </a:solidFill>
            </a:rPr>
            <a:t>Purine Analogues</a:t>
          </a:r>
          <a:endParaRPr lang="en-US" sz="1800" kern="1200" dirty="0">
            <a:solidFill>
              <a:srgbClr val="A6A6A6"/>
            </a:solidFill>
          </a:endParaRPr>
        </a:p>
      </dsp:txBody>
      <dsp:txXfrm>
        <a:off x="2633704" y="1318050"/>
        <a:ext cx="1644166" cy="526133"/>
      </dsp:txXfrm>
    </dsp:sp>
    <dsp:sp modelId="{53446CBF-BBF7-F14A-B678-94909D7C0C8D}">
      <dsp:nvSpPr>
        <dsp:cNvPr id="0" name=""/>
        <dsp:cNvSpPr/>
      </dsp:nvSpPr>
      <dsp:spPr>
        <a:xfrm>
          <a:off x="4113454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BDFB6-0001-C341-BBF7-A2219D861D28}">
      <dsp:nvSpPr>
        <dsp:cNvPr id="0" name=""/>
        <dsp:cNvSpPr/>
      </dsp:nvSpPr>
      <dsp:spPr>
        <a:xfrm>
          <a:off x="4113454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1FB9-9E7E-514F-ACB8-0D06D8D2FD39}">
      <dsp:nvSpPr>
        <dsp:cNvPr id="0" name=""/>
        <dsp:cNvSpPr/>
      </dsp:nvSpPr>
      <dsp:spPr>
        <a:xfrm>
          <a:off x="3702412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A6A6A6"/>
              </a:solidFill>
            </a:rPr>
            <a:t>Mercaptopurine</a:t>
          </a:r>
          <a:endParaRPr lang="en-US" sz="1800" kern="1200" dirty="0">
            <a:solidFill>
              <a:srgbClr val="A6A6A6"/>
            </a:solidFill>
          </a:endParaRPr>
        </a:p>
      </dsp:txBody>
      <dsp:txXfrm>
        <a:off x="3702412" y="2485408"/>
        <a:ext cx="1644166" cy="526133"/>
      </dsp:txXfrm>
    </dsp:sp>
    <dsp:sp modelId="{D7FEF7A3-69C0-F044-95FF-D711ADDDCADF}">
      <dsp:nvSpPr>
        <dsp:cNvPr id="0" name=""/>
        <dsp:cNvSpPr/>
      </dsp:nvSpPr>
      <dsp:spPr>
        <a:xfrm>
          <a:off x="5034187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37BE-A1AF-9344-AD3A-5D7E20C4BC1F}">
      <dsp:nvSpPr>
        <dsp:cNvPr id="0" name=""/>
        <dsp:cNvSpPr/>
      </dsp:nvSpPr>
      <dsp:spPr>
        <a:xfrm>
          <a:off x="5034187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66B8A-1E0F-4544-A037-D5F4ED4F6D05}">
      <dsp:nvSpPr>
        <dsp:cNvPr id="0" name=""/>
        <dsp:cNvSpPr/>
      </dsp:nvSpPr>
      <dsp:spPr>
        <a:xfrm>
          <a:off x="4623146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Pyrimidine Analogues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623146" y="1318050"/>
        <a:ext cx="1644166" cy="526133"/>
      </dsp:txXfrm>
    </dsp:sp>
    <dsp:sp modelId="{00A92C51-5C28-9A4A-8440-7B7A548CE393}">
      <dsp:nvSpPr>
        <dsp:cNvPr id="0" name=""/>
        <dsp:cNvSpPr/>
      </dsp:nvSpPr>
      <dsp:spPr>
        <a:xfrm>
          <a:off x="6102895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DCB19-6E69-4D49-B732-CC57993CD521}">
      <dsp:nvSpPr>
        <dsp:cNvPr id="0" name=""/>
        <dsp:cNvSpPr/>
      </dsp:nvSpPr>
      <dsp:spPr>
        <a:xfrm>
          <a:off x="6102895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AD87A-BD56-1F41-8D62-B58C941FD2A9}">
      <dsp:nvSpPr>
        <dsp:cNvPr id="0" name=""/>
        <dsp:cNvSpPr/>
      </dsp:nvSpPr>
      <dsp:spPr>
        <a:xfrm>
          <a:off x="5691854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5-FU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691854" y="2485408"/>
        <a:ext cx="1644166" cy="526133"/>
      </dsp:txXfrm>
    </dsp:sp>
    <dsp:sp modelId="{B0A64DE5-D863-2F47-A3D1-590446B82E58}">
      <dsp:nvSpPr>
        <dsp:cNvPr id="0" name=""/>
        <dsp:cNvSpPr/>
      </dsp:nvSpPr>
      <dsp:spPr>
        <a:xfrm>
          <a:off x="6102895" y="3504791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A4F9E-EDEF-994C-B95C-2BACE182212B}">
      <dsp:nvSpPr>
        <dsp:cNvPr id="0" name=""/>
        <dsp:cNvSpPr/>
      </dsp:nvSpPr>
      <dsp:spPr>
        <a:xfrm>
          <a:off x="6102895" y="3504791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BF0CE-CA54-B141-86F1-65FB4BE38868}">
      <dsp:nvSpPr>
        <dsp:cNvPr id="0" name=""/>
        <dsp:cNvSpPr/>
      </dsp:nvSpPr>
      <dsp:spPr>
        <a:xfrm>
          <a:off x="5691854" y="3652766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Gemcitabine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691854" y="3652766"/>
        <a:ext cx="1644166" cy="526133"/>
      </dsp:txXfrm>
    </dsp:sp>
    <dsp:sp modelId="{606A754B-B7F8-E445-8D9D-FC4CED181565}">
      <dsp:nvSpPr>
        <dsp:cNvPr id="0" name=""/>
        <dsp:cNvSpPr/>
      </dsp:nvSpPr>
      <dsp:spPr>
        <a:xfrm>
          <a:off x="6102895" y="4672150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C053E-E1BD-4E4F-BFAB-8C7D60B7D97F}">
      <dsp:nvSpPr>
        <dsp:cNvPr id="0" name=""/>
        <dsp:cNvSpPr/>
      </dsp:nvSpPr>
      <dsp:spPr>
        <a:xfrm>
          <a:off x="6102895" y="4672150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FD31A-165D-764B-A7A2-A16D1A90A2DD}">
      <dsp:nvSpPr>
        <dsp:cNvPr id="0" name=""/>
        <dsp:cNvSpPr/>
      </dsp:nvSpPr>
      <dsp:spPr>
        <a:xfrm>
          <a:off x="5691854" y="4820125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Capecitabine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691854" y="4820125"/>
        <a:ext cx="1644166" cy="526133"/>
      </dsp:txXfrm>
    </dsp:sp>
    <dsp:sp modelId="{491E8C3F-59C5-6847-8847-343D3DE588B9}">
      <dsp:nvSpPr>
        <dsp:cNvPr id="0" name=""/>
        <dsp:cNvSpPr/>
      </dsp:nvSpPr>
      <dsp:spPr>
        <a:xfrm>
          <a:off x="6102895" y="5839508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1444F-4CFA-A046-A73D-173C5A0EA808}">
      <dsp:nvSpPr>
        <dsp:cNvPr id="0" name=""/>
        <dsp:cNvSpPr/>
      </dsp:nvSpPr>
      <dsp:spPr>
        <a:xfrm>
          <a:off x="6102895" y="5839508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5584B-F202-D445-8ED4-977B1BE15D59}">
      <dsp:nvSpPr>
        <dsp:cNvPr id="0" name=""/>
        <dsp:cNvSpPr/>
      </dsp:nvSpPr>
      <dsp:spPr>
        <a:xfrm>
          <a:off x="5691854" y="5987483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Cytarabine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691854" y="5987483"/>
        <a:ext cx="1644166" cy="526133"/>
      </dsp:txXfrm>
    </dsp:sp>
    <dsp:sp modelId="{28C2FCE5-DE4B-3F4D-BF52-55386EA317EA}">
      <dsp:nvSpPr>
        <dsp:cNvPr id="0" name=""/>
        <dsp:cNvSpPr/>
      </dsp:nvSpPr>
      <dsp:spPr>
        <a:xfrm>
          <a:off x="6102895" y="7006866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8E6BC-58F0-2D46-9871-6082C9065AB2}">
      <dsp:nvSpPr>
        <dsp:cNvPr id="0" name=""/>
        <dsp:cNvSpPr/>
      </dsp:nvSpPr>
      <dsp:spPr>
        <a:xfrm>
          <a:off x="6102895" y="7006866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04B03-5235-9D47-BFA8-51C668FCDFF9}">
      <dsp:nvSpPr>
        <dsp:cNvPr id="0" name=""/>
        <dsp:cNvSpPr/>
      </dsp:nvSpPr>
      <dsp:spPr>
        <a:xfrm>
          <a:off x="5691854" y="7154841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Floxuridine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691854" y="7154841"/>
        <a:ext cx="1644166" cy="526133"/>
      </dsp:txXfrm>
    </dsp:sp>
    <dsp:sp modelId="{8A44B9B1-B63F-EC4B-8EE6-A16047B2205F}">
      <dsp:nvSpPr>
        <dsp:cNvPr id="0" name=""/>
        <dsp:cNvSpPr/>
      </dsp:nvSpPr>
      <dsp:spPr>
        <a:xfrm>
          <a:off x="7023629" y="1170075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1943-4124-F543-A7C5-A49C47BB6947}">
      <dsp:nvSpPr>
        <dsp:cNvPr id="0" name=""/>
        <dsp:cNvSpPr/>
      </dsp:nvSpPr>
      <dsp:spPr>
        <a:xfrm>
          <a:off x="7023629" y="1170075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B145-C1CB-9747-9E88-CA54FB1FCAFD}">
      <dsp:nvSpPr>
        <dsp:cNvPr id="0" name=""/>
        <dsp:cNvSpPr/>
      </dsp:nvSpPr>
      <dsp:spPr>
        <a:xfrm>
          <a:off x="6612587" y="1318050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6">
                  <a:lumMod val="50000"/>
                </a:schemeClr>
              </a:solidFill>
            </a:rPr>
            <a:t>Folate Antagonist</a:t>
          </a:r>
          <a:endParaRPr lang="en-US" sz="1800" b="1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612587" y="1318050"/>
        <a:ext cx="1644166" cy="526133"/>
      </dsp:txXfrm>
    </dsp:sp>
    <dsp:sp modelId="{5F818AC3-9AEE-0B40-82B9-CACDD912FE21}">
      <dsp:nvSpPr>
        <dsp:cNvPr id="0" name=""/>
        <dsp:cNvSpPr/>
      </dsp:nvSpPr>
      <dsp:spPr>
        <a:xfrm>
          <a:off x="8092337" y="2337433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BCABC-E8A4-A24C-A116-BBAC431AAB64}">
      <dsp:nvSpPr>
        <dsp:cNvPr id="0" name=""/>
        <dsp:cNvSpPr/>
      </dsp:nvSpPr>
      <dsp:spPr>
        <a:xfrm>
          <a:off x="8092337" y="2337433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9D742-AB26-FB41-9E27-B4338E131F76}">
      <dsp:nvSpPr>
        <dsp:cNvPr id="0" name=""/>
        <dsp:cNvSpPr/>
      </dsp:nvSpPr>
      <dsp:spPr>
        <a:xfrm>
          <a:off x="7681295" y="2485408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984807"/>
              </a:solidFill>
            </a:rPr>
            <a:t>Methotrexate</a:t>
          </a:r>
          <a:endParaRPr lang="en-US" sz="1800" b="1" kern="1200" dirty="0">
            <a:solidFill>
              <a:srgbClr val="984807"/>
            </a:solidFill>
          </a:endParaRPr>
        </a:p>
      </dsp:txBody>
      <dsp:txXfrm>
        <a:off x="7681295" y="2485408"/>
        <a:ext cx="1644166" cy="526133"/>
      </dsp:txXfrm>
    </dsp:sp>
    <dsp:sp modelId="{48898CEB-028C-3B4E-8E9E-1648213E76CE}">
      <dsp:nvSpPr>
        <dsp:cNvPr id="0" name=""/>
        <dsp:cNvSpPr/>
      </dsp:nvSpPr>
      <dsp:spPr>
        <a:xfrm>
          <a:off x="8092337" y="3504791"/>
          <a:ext cx="822083" cy="82208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C7403-DF29-B044-8CBA-0091DAFE154D}">
      <dsp:nvSpPr>
        <dsp:cNvPr id="0" name=""/>
        <dsp:cNvSpPr/>
      </dsp:nvSpPr>
      <dsp:spPr>
        <a:xfrm>
          <a:off x="8092337" y="3504791"/>
          <a:ext cx="822083" cy="82208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4E046-6188-974C-90CA-288FE9BCAD1B}">
      <dsp:nvSpPr>
        <dsp:cNvPr id="0" name=""/>
        <dsp:cNvSpPr/>
      </dsp:nvSpPr>
      <dsp:spPr>
        <a:xfrm>
          <a:off x="7681295" y="3652766"/>
          <a:ext cx="1644166" cy="52613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984807"/>
              </a:solidFill>
            </a:rPr>
            <a:t>Pemetrexed</a:t>
          </a:r>
          <a:endParaRPr lang="en-US" sz="1800" b="1" kern="1200" dirty="0">
            <a:solidFill>
              <a:srgbClr val="984807"/>
            </a:solidFill>
          </a:endParaRPr>
        </a:p>
      </dsp:txBody>
      <dsp:txXfrm>
        <a:off x="7681295" y="3652766"/>
        <a:ext cx="1644166" cy="52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EC9C-AA83-0145-9D69-BD84212E4D96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ED2F-AF77-DB44-8C54-C3A8C2ED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077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155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233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311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388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465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543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620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Alkylating</a:t>
            </a:r>
          </a:p>
          <a:p>
            <a:r>
              <a:rPr lang="en-US" sz="1200" dirty="0" smtClean="0"/>
              <a:t>Plant</a:t>
            </a:r>
          </a:p>
          <a:p>
            <a:r>
              <a:rPr lang="en-US" sz="1200" dirty="0" smtClean="0"/>
              <a:t>Enzyme inhibitors</a:t>
            </a:r>
          </a:p>
          <a:p>
            <a:r>
              <a:rPr lang="en-US" sz="1200" dirty="0" smtClean="0"/>
              <a:t>Anthracyclines</a:t>
            </a:r>
          </a:p>
          <a:p>
            <a:r>
              <a:rPr lang="en-US" sz="1200" dirty="0" smtClean="0"/>
              <a:t>Antitumor antibiotics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2632-5741-E54B-BE4D-2B95A8698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9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86"/>
            <a:ext cx="30861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6"/>
            <a:ext cx="90297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0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7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15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2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3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38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4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5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2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2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0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77" indent="0">
              <a:buNone/>
              <a:defRPr sz="2900" b="1"/>
            </a:lvl2pPr>
            <a:lvl3pPr marL="1306155" indent="0">
              <a:buNone/>
              <a:defRPr sz="2600" b="1"/>
            </a:lvl3pPr>
            <a:lvl4pPr marL="1959233" indent="0">
              <a:buNone/>
              <a:defRPr sz="2300" b="1"/>
            </a:lvl4pPr>
            <a:lvl5pPr marL="2612311" indent="0">
              <a:buNone/>
              <a:defRPr sz="2300" b="1"/>
            </a:lvl5pPr>
            <a:lvl6pPr marL="3265388" indent="0">
              <a:buNone/>
              <a:defRPr sz="2300" b="1"/>
            </a:lvl6pPr>
            <a:lvl7pPr marL="3918465" indent="0">
              <a:buNone/>
              <a:defRPr sz="2300" b="1"/>
            </a:lvl7pPr>
            <a:lvl8pPr marL="4571543" indent="0">
              <a:buNone/>
              <a:defRPr sz="2300" b="1"/>
            </a:lvl8pPr>
            <a:lvl9pPr marL="5224620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0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9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913469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77" indent="0">
              <a:buNone/>
              <a:defRPr sz="4000"/>
            </a:lvl2pPr>
            <a:lvl3pPr marL="1306155" indent="0">
              <a:buNone/>
              <a:defRPr sz="3400"/>
            </a:lvl3pPr>
            <a:lvl4pPr marL="1959233" indent="0">
              <a:buNone/>
              <a:defRPr sz="2900"/>
            </a:lvl4pPr>
            <a:lvl5pPr marL="2612311" indent="0">
              <a:buNone/>
              <a:defRPr sz="2900"/>
            </a:lvl5pPr>
            <a:lvl6pPr marL="3265388" indent="0">
              <a:buNone/>
              <a:defRPr sz="2900"/>
            </a:lvl6pPr>
            <a:lvl7pPr marL="3918465" indent="0">
              <a:buNone/>
              <a:defRPr sz="2900"/>
            </a:lvl7pPr>
            <a:lvl8pPr marL="4571543" indent="0">
              <a:buNone/>
              <a:defRPr sz="2900"/>
            </a:lvl8pPr>
            <a:lvl9pPr marL="522462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077" indent="0">
              <a:buNone/>
              <a:defRPr sz="1700"/>
            </a:lvl2pPr>
            <a:lvl3pPr marL="1306155" indent="0">
              <a:buNone/>
              <a:defRPr sz="1400"/>
            </a:lvl3pPr>
            <a:lvl4pPr marL="1959233" indent="0">
              <a:buNone/>
              <a:defRPr sz="1300"/>
            </a:lvl4pPr>
            <a:lvl5pPr marL="2612311" indent="0">
              <a:buNone/>
              <a:defRPr sz="1300"/>
            </a:lvl5pPr>
            <a:lvl6pPr marL="3265388" indent="0">
              <a:buNone/>
              <a:defRPr sz="1300"/>
            </a:lvl6pPr>
            <a:lvl7pPr marL="3918465" indent="0">
              <a:buNone/>
              <a:defRPr sz="1300"/>
            </a:lvl7pPr>
            <a:lvl8pPr marL="4571543" indent="0">
              <a:buNone/>
              <a:defRPr sz="1300"/>
            </a:lvl8pPr>
            <a:lvl9pPr marL="522462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15" tIns="65308" rIns="130615" bIns="653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17"/>
          </a:xfrm>
          <a:prstGeom prst="rect">
            <a:avLst/>
          </a:prstGeom>
        </p:spPr>
        <p:txBody>
          <a:bodyPr vert="horz" lIns="130615" tIns="65308" rIns="130615" bIns="65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0B4C-2A03-BE48-9922-3F0A21986F8D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6"/>
            <a:ext cx="4343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6"/>
            <a:ext cx="3200400" cy="486833"/>
          </a:xfrm>
          <a:prstGeom prst="rect">
            <a:avLst/>
          </a:prstGeom>
        </p:spPr>
        <p:txBody>
          <a:bodyPr vert="horz" lIns="130615" tIns="65308" rIns="130615" bIns="653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C3D-3E0B-3847-989A-7C0CC0C3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77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08" indent="-489808" algn="l" defTabSz="653077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251" indent="-408174" algn="l" defTabSz="653077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694" indent="-326539" algn="l" defTabSz="65307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indent="-326539" algn="l" defTabSz="653077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849" indent="-326539" algn="l" defTabSz="653077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26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003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082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160" indent="-326539" algn="l" defTabSz="65307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77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5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3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11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388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465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620" algn="l" defTabSz="65307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76229416"/>
              </p:ext>
            </p:extLst>
          </p:nvPr>
        </p:nvGraphicFramePr>
        <p:xfrm>
          <a:off x="2" y="3"/>
          <a:ext cx="13715999" cy="609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2094581"/>
            <a:ext cx="1822357" cy="248777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992" y="319034"/>
            <a:ext cx="2354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Antimetabolites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4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Diagram 104"/>
          <p:cNvGraphicFramePr/>
          <p:nvPr>
            <p:extLst>
              <p:ext uri="{D42A27DB-BD31-4B8C-83A1-F6EECF244321}">
                <p14:modId xmlns:p14="http://schemas.microsoft.com/office/powerpoint/2010/main" val="2946493451"/>
              </p:ext>
            </p:extLst>
          </p:nvPr>
        </p:nvGraphicFramePr>
        <p:xfrm>
          <a:off x="317501" y="762000"/>
          <a:ext cx="11959167" cy="783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5077913" y="1882841"/>
            <a:ext cx="1524566" cy="830993"/>
          </a:xfrm>
          <a:prstGeom prst="rect">
            <a:avLst/>
          </a:prstGeom>
          <a:solidFill>
            <a:schemeClr val="bg1"/>
          </a:solidFill>
        </p:spPr>
        <p:txBody>
          <a:bodyPr wrap="none" lIns="91435" tIns="45718" rIns="91435" bIns="45718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Pyrimidine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Analogues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4370" y="324529"/>
            <a:ext cx="6866465" cy="862897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1163"/>
              </p:ext>
            </p:extLst>
          </p:nvPr>
        </p:nvGraphicFramePr>
        <p:xfrm>
          <a:off x="288608" y="965071"/>
          <a:ext cx="13002104" cy="8080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89728"/>
                <a:gridCol w="2928254"/>
                <a:gridCol w="2961035"/>
                <a:gridCol w="2904761"/>
                <a:gridCol w="2818326"/>
              </a:tblGrid>
              <a:tr h="6175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Pyrimidine Analogues</a:t>
                      </a:r>
                      <a:endParaRPr lang="en-US" sz="1900" b="1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Tx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MOA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S/E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Other</a:t>
                      </a:r>
                      <a:endParaRPr lang="en-US" sz="1900" dirty="0"/>
                    </a:p>
                  </a:txBody>
                  <a:tcPr marT="60960" marB="60960"/>
                </a:tc>
              </a:tr>
              <a:tr h="859148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All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---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Inhibit replication of DNA in</a:t>
                      </a:r>
                      <a:r>
                        <a:rPr lang="en-US" sz="1900" baseline="0" dirty="0" smtClean="0"/>
                        <a:t> S phase of cell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Bone marrow suppression</a:t>
                      </a:r>
                    </a:p>
                    <a:p>
                      <a:r>
                        <a:rPr lang="en-US" sz="1900" dirty="0" smtClean="0"/>
                        <a:t>GI (mouth sores)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---</a:t>
                      </a:r>
                      <a:endParaRPr lang="en-US" sz="1900" dirty="0"/>
                    </a:p>
                  </a:txBody>
                  <a:tcPr marT="60960" marB="60960"/>
                </a:tc>
              </a:tr>
              <a:tr h="1109732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5-FU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Colon, Breast</a:t>
                      </a:r>
                    </a:p>
                    <a:p>
                      <a:r>
                        <a:rPr lang="en-US" sz="1900" dirty="0" smtClean="0"/>
                        <a:t>Pancreatic</a:t>
                      </a:r>
                    </a:p>
                    <a:p>
                      <a:r>
                        <a:rPr lang="en-US" sz="1900" dirty="0" smtClean="0"/>
                        <a:t>Gastric, rectal, head &amp; neck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Inhibit thymidylate synthase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Mucositis</a:t>
                      </a:r>
                    </a:p>
                    <a:p>
                      <a:r>
                        <a:rPr lang="en-US" sz="1900" dirty="0" smtClean="0"/>
                        <a:t>Diarrhea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u="none" dirty="0" smtClean="0"/>
                        <a:t>Leucovorin increases cytotoxicity by prolonging inhibition of thymidylate</a:t>
                      </a:r>
                      <a:endParaRPr lang="en-US" sz="1900" u="none" dirty="0">
                        <a:solidFill>
                          <a:srgbClr val="FF0000"/>
                        </a:solidFill>
                      </a:endParaRPr>
                    </a:p>
                  </a:txBody>
                  <a:tcPr marT="60960" marB="60960"/>
                </a:tc>
              </a:tr>
              <a:tr h="112763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Gemcitabine</a:t>
                      </a:r>
                    </a:p>
                    <a:p>
                      <a:r>
                        <a:rPr lang="en-US" sz="1900" dirty="0" smtClean="0"/>
                        <a:t>(Gemzar)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Solid Tumors</a:t>
                      </a:r>
                    </a:p>
                    <a:p>
                      <a:r>
                        <a:rPr lang="en-US" sz="1900" dirty="0" smtClean="0"/>
                        <a:t>Colon, breast</a:t>
                      </a:r>
                    </a:p>
                    <a:p>
                      <a:r>
                        <a:rPr lang="en-US" sz="1900" dirty="0" smtClean="0"/>
                        <a:t>Pancreatic</a:t>
                      </a:r>
                    </a:p>
                    <a:p>
                      <a:r>
                        <a:rPr lang="en-US" sz="1900" dirty="0" smtClean="0"/>
                        <a:t>Lung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Acts</a:t>
                      </a:r>
                      <a:r>
                        <a:rPr lang="en-US" sz="1900" baseline="0" dirty="0" smtClean="0"/>
                        <a:t> only on proliferating cells, inhibiting DNA polymerase</a:t>
                      </a:r>
                      <a:endParaRPr lang="en-US" sz="1900" dirty="0" smtClean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u="none" dirty="0" smtClean="0"/>
                        <a:t>Pulmonary Edema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Thrombocytopenia</a:t>
                      </a:r>
                    </a:p>
                    <a:p>
                      <a:r>
                        <a:rPr lang="en-US" sz="1900" dirty="0" smtClean="0"/>
                        <a:t>Flu-like symptoms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Long t1/2 = good for solid tumors</a:t>
                      </a:r>
                      <a:endParaRPr lang="en-US" sz="1900" dirty="0"/>
                    </a:p>
                  </a:txBody>
                  <a:tcPr marT="60960" marB="60960"/>
                </a:tc>
              </a:tr>
              <a:tr h="872572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Capecitabine</a:t>
                      </a:r>
                    </a:p>
                    <a:p>
                      <a:r>
                        <a:rPr lang="en-US" sz="1900" dirty="0" smtClean="0"/>
                        <a:t>(Xeloda )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Colon, breast</a:t>
                      </a:r>
                      <a:endParaRPr lang="en-US" sz="1900" i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u="none" dirty="0" smtClean="0"/>
                        <a:t>Hand-Foot Syndrome (PPE)</a:t>
                      </a:r>
                    </a:p>
                    <a:p>
                      <a:r>
                        <a:rPr lang="en-US" sz="1900" dirty="0" smtClean="0"/>
                        <a:t>Diarrhea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14 day supply only then</a:t>
                      </a:r>
                    </a:p>
                    <a:p>
                      <a:r>
                        <a:rPr lang="en-US" sz="1900" dirty="0" smtClean="0"/>
                        <a:t>Rest for 7</a:t>
                      </a:r>
                      <a:r>
                        <a:rPr lang="en-US" sz="1900" baseline="0" dirty="0" smtClean="0"/>
                        <a:t> days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189280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Cytarabine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Acute myelogenous leukemia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Acts</a:t>
                      </a:r>
                      <a:r>
                        <a:rPr lang="en-US" sz="1900" baseline="0" dirty="0" smtClean="0"/>
                        <a:t> only on proliferating cells, inhibiting DNA polymerase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Neutropenia lowest</a:t>
                      </a:r>
                      <a:r>
                        <a:rPr lang="en-US" sz="1900" baseline="0" dirty="0" smtClean="0"/>
                        <a:t> at day 5</a:t>
                      </a:r>
                    </a:p>
                    <a:p>
                      <a:r>
                        <a:rPr lang="en-US" sz="1900" dirty="0" smtClean="0"/>
                        <a:t>Arachnoiditis</a:t>
                      </a:r>
                    </a:p>
                    <a:p>
                      <a:r>
                        <a:rPr lang="en-US" sz="1900" dirty="0" smtClean="0"/>
                        <a:t>Emesis </a:t>
                      </a:r>
                      <a:r>
                        <a:rPr lang="en-US" sz="1900" dirty="0" smtClean="0">
                          <a:sym typeface="Wingdings"/>
                        </a:rPr>
                        <a:t> Tx w/ 5-HT3</a:t>
                      </a:r>
                    </a:p>
                    <a:p>
                      <a:r>
                        <a:rPr lang="en-US" sz="1900" u="none" dirty="0" smtClean="0">
                          <a:sym typeface="Wingdings"/>
                        </a:rPr>
                        <a:t>Uric Acid  Tx</a:t>
                      </a:r>
                      <a:r>
                        <a:rPr lang="en-US" sz="1900" u="none" baseline="0" dirty="0" smtClean="0">
                          <a:sym typeface="Wingdings"/>
                        </a:rPr>
                        <a:t> w/ allopurinol</a:t>
                      </a:r>
                      <a:endParaRPr lang="en-US" sz="1900" u="none" dirty="0" smtClean="0">
                        <a:sym typeface="Wingdings"/>
                      </a:endParaRPr>
                    </a:p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Given </a:t>
                      </a:r>
                      <a:r>
                        <a:rPr lang="en-US" sz="1900" u="none" dirty="0" err="1" smtClean="0"/>
                        <a:t>Intrathecally</a:t>
                      </a:r>
                      <a:r>
                        <a:rPr lang="en-US" sz="1900" baseline="0" dirty="0" smtClean="0"/>
                        <a:t>, so it must be preservative free</a:t>
                      </a:r>
                      <a:endParaRPr lang="en-US" sz="19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60960" marB="60960"/>
                </a:tc>
              </a:tr>
              <a:tr h="872572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Floxuridine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Intraarterial of GI adenomas </a:t>
                      </a:r>
                    </a:p>
                    <a:p>
                      <a:r>
                        <a:rPr lang="en-US" sz="1900" dirty="0" smtClean="0"/>
                        <a:t>w/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Metastasis</a:t>
                      </a:r>
                      <a:r>
                        <a:rPr lang="en-US" sz="1900" baseline="0" dirty="0" smtClean="0"/>
                        <a:t> to liver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u="none" dirty="0" smtClean="0"/>
                        <a:t>Low CD4 count</a:t>
                      </a:r>
                    </a:p>
                    <a:p>
                      <a:r>
                        <a:rPr lang="en-US" sz="1900" dirty="0" smtClean="0"/>
                        <a:t>Neutropenia</a:t>
                      </a:r>
                    </a:p>
                    <a:p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608" y="7668"/>
            <a:ext cx="2969072" cy="86177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Antimetabolites</a:t>
            </a:r>
          </a:p>
          <a:p>
            <a:pPr lvl="0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Pyrimidine Analogues</a:t>
            </a:r>
          </a:p>
        </p:txBody>
      </p:sp>
    </p:spTree>
    <p:extLst>
      <p:ext uri="{BB962C8B-B14F-4D97-AF65-F5344CB8AC3E}">
        <p14:creationId xmlns:p14="http://schemas.microsoft.com/office/powerpoint/2010/main" val="23134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5680679"/>
              </p:ext>
            </p:extLst>
          </p:nvPr>
        </p:nvGraphicFramePr>
        <p:xfrm>
          <a:off x="317501" y="762000"/>
          <a:ext cx="11959167" cy="783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94001" y="324529"/>
            <a:ext cx="6836834" cy="862897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34281"/>
              </p:ext>
            </p:extLst>
          </p:nvPr>
        </p:nvGraphicFramePr>
        <p:xfrm>
          <a:off x="252893" y="1005095"/>
          <a:ext cx="4439167" cy="35372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78132"/>
                <a:gridCol w="2961035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Drug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MOA</a:t>
                      </a:r>
                      <a:endParaRPr lang="en-US" sz="1900" dirty="0"/>
                    </a:p>
                  </a:txBody>
                  <a:tcPr marT="60960" marB="60960"/>
                </a:tc>
              </a:tr>
              <a:tr h="312580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Methotrexate</a:t>
                      </a:r>
                      <a:endParaRPr lang="en-US" sz="19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Binds Reversibly to dihydrofolate reductase</a:t>
                      </a:r>
                    </a:p>
                    <a:p>
                      <a:endParaRPr lang="en-US" sz="19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36412"/>
              </p:ext>
            </p:extLst>
          </p:nvPr>
        </p:nvGraphicFramePr>
        <p:xfrm>
          <a:off x="4714673" y="1005094"/>
          <a:ext cx="8676893" cy="370449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28933"/>
                <a:gridCol w="5247960"/>
              </a:tblGrid>
              <a:tr h="402737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Dose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Notes</a:t>
                      </a:r>
                      <a:endParaRPr lang="en-US" sz="1900" dirty="0"/>
                    </a:p>
                  </a:txBody>
                  <a:tcPr/>
                </a:tc>
              </a:tr>
              <a:tr h="57797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Low Dose:</a:t>
                      </a:r>
                      <a:r>
                        <a:rPr lang="en-US" sz="1900" baseline="0" dirty="0" smtClean="0"/>
                        <a:t>  7.5 mg PO q week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For RA</a:t>
                      </a:r>
                      <a:endParaRPr lang="en-US" sz="1900" dirty="0"/>
                    </a:p>
                  </a:txBody>
                  <a:tcPr/>
                </a:tc>
              </a:tr>
              <a:tr h="10114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Intermediate: 40</a:t>
                      </a:r>
                      <a:r>
                        <a:rPr lang="en-US" sz="1900" baseline="0" dirty="0" smtClean="0"/>
                        <a:t> mg/m</a:t>
                      </a:r>
                      <a:r>
                        <a:rPr lang="en-US" sz="1900" baseline="30000" dirty="0" smtClean="0"/>
                        <a:t>2</a:t>
                      </a:r>
                      <a:r>
                        <a:rPr lang="en-US" sz="1900" baseline="0" dirty="0" smtClean="0"/>
                        <a:t>/dose IV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Day 3 </a:t>
                      </a:r>
                      <a:r>
                        <a:rPr lang="en-US" sz="1900" baseline="0" dirty="0" smtClean="0"/>
                        <a:t>– </a:t>
                      </a:r>
                      <a:r>
                        <a:rPr lang="en-US" sz="1900" dirty="0" smtClean="0"/>
                        <a:t>5: Mucositis</a:t>
                      </a:r>
                      <a:r>
                        <a:rPr lang="en-US" sz="1900" baseline="0" dirty="0" smtClean="0"/>
                        <a:t> </a:t>
                      </a:r>
                    </a:p>
                    <a:p>
                      <a:r>
                        <a:rPr lang="en-US" sz="1900" baseline="0" dirty="0" smtClean="0"/>
                        <a:t>Day 7 – 10: Neutropenia</a:t>
                      </a:r>
                      <a:endParaRPr lang="en-US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High dose: 7</a:t>
                      </a:r>
                      <a:r>
                        <a:rPr lang="en-US" sz="1900" baseline="0" dirty="0" smtClean="0"/>
                        <a:t> – 10 gram/m</a:t>
                      </a:r>
                      <a:r>
                        <a:rPr lang="en-US" sz="1900" baseline="30000" dirty="0" smtClean="0"/>
                        <a:t>2</a:t>
                      </a:r>
                      <a:r>
                        <a:rPr lang="en-US" sz="1900" baseline="0" dirty="0" smtClean="0"/>
                        <a:t>/dose IV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Must</a:t>
                      </a:r>
                      <a:r>
                        <a:rPr lang="en-US" sz="1900" baseline="0" dirty="0" smtClean="0"/>
                        <a:t> hydrate patient: 3L/m</a:t>
                      </a:r>
                      <a:r>
                        <a:rPr lang="en-US" sz="1900" baseline="30000" dirty="0" smtClean="0"/>
                        <a:t>2</a:t>
                      </a:r>
                      <a:r>
                        <a:rPr lang="en-US" sz="1900" baseline="0" dirty="0" smtClean="0"/>
                        <a:t>/day</a:t>
                      </a:r>
                    </a:p>
                    <a:p>
                      <a:r>
                        <a:rPr lang="en-US" sz="1900" baseline="0" dirty="0" smtClean="0"/>
                        <a:t>If &gt; 15 grams/m</a:t>
                      </a:r>
                      <a:r>
                        <a:rPr lang="en-US" sz="1900" baseline="30000" dirty="0" smtClean="0"/>
                        <a:t>2</a:t>
                      </a:r>
                      <a:r>
                        <a:rPr lang="en-US" sz="1900" baseline="0" dirty="0" smtClean="0"/>
                        <a:t> then give leucovorin within 48 hours</a:t>
                      </a:r>
                      <a:endParaRPr lang="en-US" sz="1900" dirty="0"/>
                    </a:p>
                  </a:txBody>
                  <a:tcPr/>
                </a:tc>
              </a:tr>
              <a:tr h="752215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Intrathecal 15 mg max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Must be diluted in preservative free solution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2892" y="0"/>
            <a:ext cx="2442035" cy="861770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r>
              <a:rPr lang="en-US" dirty="0" smtClean="0"/>
              <a:t>Antimetabolites</a:t>
            </a:r>
          </a:p>
          <a:p>
            <a:r>
              <a:rPr lang="en-US" sz="2400" b="1" dirty="0">
                <a:solidFill>
                  <a:srgbClr val="984807"/>
                </a:solidFill>
              </a:rPr>
              <a:t>Folate Antagonist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96773"/>
              </p:ext>
            </p:extLst>
          </p:nvPr>
        </p:nvGraphicFramePr>
        <p:xfrm>
          <a:off x="252892" y="5195404"/>
          <a:ext cx="12253682" cy="2748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91567"/>
                <a:gridCol w="7368188"/>
                <a:gridCol w="279392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Drug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Dosing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S/E</a:t>
                      </a:r>
                      <a:endParaRPr lang="en-US" sz="1900" dirty="0"/>
                    </a:p>
                  </a:txBody>
                  <a:tcPr/>
                </a:tc>
              </a:tr>
              <a:tr h="23672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Pemetrexed </a:t>
                      </a:r>
                    </a:p>
                    <a:p>
                      <a:r>
                        <a:rPr lang="en-US" sz="1900" dirty="0" smtClean="0"/>
                        <a:t>(Alimta)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Pemetrexed 500 mg/m2 IV over 10 minutes on Day</a:t>
                      </a:r>
                      <a:r>
                        <a:rPr lang="en-US" sz="1900" baseline="0" dirty="0" smtClean="0"/>
                        <a:t> 1. repeat q21 days</a:t>
                      </a:r>
                    </a:p>
                    <a:p>
                      <a:r>
                        <a:rPr lang="en-US" sz="1900" baseline="0" dirty="0" smtClean="0"/>
                        <a:t>   +</a:t>
                      </a:r>
                    </a:p>
                    <a:p>
                      <a:r>
                        <a:rPr lang="en-US" sz="1900" baseline="0" dirty="0" smtClean="0"/>
                        <a:t>Folate 400 mcg daily b/c Pemetrexed is similar to folic acid</a:t>
                      </a:r>
                    </a:p>
                    <a:p>
                      <a:r>
                        <a:rPr lang="en-US" sz="1900" baseline="0" dirty="0" smtClean="0"/>
                        <a:t>   +</a:t>
                      </a:r>
                    </a:p>
                    <a:p>
                      <a:r>
                        <a:rPr lang="en-US" sz="1900" baseline="0" dirty="0" smtClean="0"/>
                        <a:t>Vitamin B12 1 mg Injection q3 cycles to reduce S/E</a:t>
                      </a:r>
                    </a:p>
                    <a:p>
                      <a:r>
                        <a:rPr lang="en-US" sz="1900" baseline="0" dirty="0" smtClean="0"/>
                        <a:t>  +/-</a:t>
                      </a:r>
                    </a:p>
                    <a:p>
                      <a:r>
                        <a:rPr lang="en-US" sz="1900" baseline="0" dirty="0" smtClean="0"/>
                        <a:t>Cisplatin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Myelosuppression</a:t>
                      </a:r>
                    </a:p>
                    <a:p>
                      <a:r>
                        <a:rPr lang="en-US" sz="1900" dirty="0" smtClean="0"/>
                        <a:t>Stomatitis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521</Words>
  <Application>Microsoft Macintosh PowerPoint</Application>
  <PresentationFormat>Custom</PresentationFormat>
  <Paragraphs>216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</cp:revision>
  <dcterms:created xsi:type="dcterms:W3CDTF">2013-04-22T15:31:47Z</dcterms:created>
  <dcterms:modified xsi:type="dcterms:W3CDTF">2013-04-22T17:51:02Z</dcterms:modified>
</cp:coreProperties>
</file>