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3716000" cy="9144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632" y="-120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90892-E9B6-844B-ACF1-1AA1527F9BC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D4474-90DE-C14D-9594-0D2B8503BC34}">
      <dgm:prSet phldrT="[Text]"/>
      <dgm:spPr/>
      <dgm:t>
        <a:bodyPr/>
        <a:lstStyle/>
        <a:p>
          <a:r>
            <a:rPr lang="en-US" dirty="0" smtClean="0"/>
            <a:t>Antineoplastic</a:t>
          </a:r>
          <a:endParaRPr lang="en-US" dirty="0"/>
        </a:p>
      </dgm:t>
    </dgm:pt>
    <dgm:pt modelId="{6FF2244A-61EF-8E4A-A064-C7FBB9B2493E}" type="parTrans" cxnId="{080A208E-AAD2-D042-AC06-BFE1863571CD}">
      <dgm:prSet/>
      <dgm:spPr/>
      <dgm:t>
        <a:bodyPr/>
        <a:lstStyle/>
        <a:p>
          <a:endParaRPr lang="en-US"/>
        </a:p>
      </dgm:t>
    </dgm:pt>
    <dgm:pt modelId="{780A0876-8F00-D345-ADCD-43C54F53D76E}" type="sibTrans" cxnId="{080A208E-AAD2-D042-AC06-BFE1863571CD}">
      <dgm:prSet/>
      <dgm:spPr/>
      <dgm:t>
        <a:bodyPr/>
        <a:lstStyle/>
        <a:p>
          <a:endParaRPr lang="en-US"/>
        </a:p>
      </dgm:t>
    </dgm:pt>
    <dgm:pt modelId="{F582A70E-7820-D349-85CF-87234F58CAE2}">
      <dgm:prSet phldrT="[Text]"/>
      <dgm:spPr/>
      <dgm:t>
        <a:bodyPr/>
        <a:lstStyle/>
        <a:p>
          <a:r>
            <a:rPr lang="en-US" dirty="0" smtClean="0"/>
            <a:t>Traditional Agents</a:t>
          </a:r>
          <a:endParaRPr lang="en-US" dirty="0"/>
        </a:p>
      </dgm:t>
    </dgm:pt>
    <dgm:pt modelId="{D9981CB3-C3CB-DB4B-A33A-9E907913069D}" type="parTrans" cxnId="{B0C9C4F7-764F-6048-B005-50C823F7EA21}">
      <dgm:prSet/>
      <dgm:spPr/>
      <dgm:t>
        <a:bodyPr/>
        <a:lstStyle/>
        <a:p>
          <a:endParaRPr lang="en-US"/>
        </a:p>
      </dgm:t>
    </dgm:pt>
    <dgm:pt modelId="{7C20D9D2-F370-EF44-BCA4-21C8DE96D28E}" type="sibTrans" cxnId="{B0C9C4F7-764F-6048-B005-50C823F7EA21}">
      <dgm:prSet/>
      <dgm:spPr/>
      <dgm:t>
        <a:bodyPr/>
        <a:lstStyle/>
        <a:p>
          <a:endParaRPr lang="en-US"/>
        </a:p>
      </dgm:t>
    </dgm:pt>
    <dgm:pt modelId="{DC2A3B77-4F12-7B4E-A00E-8A899FE35AE6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33BA500B-0BB4-7A45-9D41-5E7409467A04}" type="parTrans" cxnId="{9ECB27B0-A8B4-5B4A-A05E-C0E4555D945A}">
      <dgm:prSet/>
      <dgm:spPr/>
      <dgm:t>
        <a:bodyPr/>
        <a:lstStyle/>
        <a:p>
          <a:endParaRPr lang="en-US"/>
        </a:p>
      </dgm:t>
    </dgm:pt>
    <dgm:pt modelId="{96EC54CF-BA5C-E445-9167-DC6BFF3D5BFD}" type="sibTrans" cxnId="{9ECB27B0-A8B4-5B4A-A05E-C0E4555D945A}">
      <dgm:prSet/>
      <dgm:spPr/>
      <dgm:t>
        <a:bodyPr/>
        <a:lstStyle/>
        <a:p>
          <a:endParaRPr lang="en-US"/>
        </a:p>
      </dgm:t>
    </dgm:pt>
    <dgm:pt modelId="{31FE7B32-B647-C242-AC04-E6462F6B4077}">
      <dgm:prSet phldrT="[Text]"/>
      <dgm:spPr/>
      <dgm:t>
        <a:bodyPr/>
        <a:lstStyle/>
        <a:p>
          <a:r>
            <a:rPr lang="en-US" dirty="0" smtClean="0"/>
            <a:t>Purine Analogues</a:t>
          </a:r>
          <a:endParaRPr lang="en-US" dirty="0"/>
        </a:p>
      </dgm:t>
    </dgm:pt>
    <dgm:pt modelId="{143A988F-AA6C-5549-AA5C-223E7F10EF7E}" type="parTrans" cxnId="{0DD7F9E5-E916-184A-94C7-13F15FA4BAE3}">
      <dgm:prSet/>
      <dgm:spPr/>
      <dgm:t>
        <a:bodyPr/>
        <a:lstStyle/>
        <a:p>
          <a:endParaRPr lang="en-US"/>
        </a:p>
      </dgm:t>
    </dgm:pt>
    <dgm:pt modelId="{DF056855-3077-9C46-99E5-3E0FDA7AEF57}" type="sibTrans" cxnId="{0DD7F9E5-E916-184A-94C7-13F15FA4BAE3}">
      <dgm:prSet/>
      <dgm:spPr/>
      <dgm:t>
        <a:bodyPr/>
        <a:lstStyle/>
        <a:p>
          <a:endParaRPr lang="en-US"/>
        </a:p>
      </dgm:t>
    </dgm:pt>
    <dgm:pt modelId="{81AF19F7-9870-E24D-A9E9-B70F14C3BA24}">
      <dgm:prSet phldrT="[Text]"/>
      <dgm:spPr/>
      <dgm:t>
        <a:bodyPr/>
        <a:lstStyle/>
        <a:p>
          <a:r>
            <a:rPr lang="en-US" dirty="0" smtClean="0"/>
            <a:t>Mercaptopurine</a:t>
          </a:r>
          <a:endParaRPr lang="en-US" dirty="0"/>
        </a:p>
      </dgm:t>
    </dgm:pt>
    <dgm:pt modelId="{E0724BB9-7585-6D47-8C07-E34D8F973926}" type="parTrans" cxnId="{C44092D8-20E1-0448-998A-DF21493691EE}">
      <dgm:prSet/>
      <dgm:spPr/>
      <dgm:t>
        <a:bodyPr/>
        <a:lstStyle/>
        <a:p>
          <a:endParaRPr lang="en-US"/>
        </a:p>
      </dgm:t>
    </dgm:pt>
    <dgm:pt modelId="{B01A89A4-2417-FE41-A7E4-011F2A9B6EC2}" type="sibTrans" cxnId="{C44092D8-20E1-0448-998A-DF21493691EE}">
      <dgm:prSet/>
      <dgm:spPr/>
      <dgm:t>
        <a:bodyPr/>
        <a:lstStyle/>
        <a:p>
          <a:endParaRPr lang="en-US"/>
        </a:p>
      </dgm:t>
    </dgm:pt>
    <dgm:pt modelId="{53EF0B8C-839B-6A40-A0F1-873D55291836}">
      <dgm:prSet phldrT="[Text]"/>
      <dgm:spPr/>
      <dgm:t>
        <a:bodyPr/>
        <a:lstStyle/>
        <a:p>
          <a:r>
            <a:rPr lang="en-US" dirty="0" smtClean="0"/>
            <a:t>Pyrimidine Analogues</a:t>
          </a:r>
          <a:endParaRPr lang="en-US" dirty="0"/>
        </a:p>
      </dgm:t>
    </dgm:pt>
    <dgm:pt modelId="{420E12B1-CC98-C841-8400-56FC057ADB81}" type="parTrans" cxnId="{3472A5A4-2505-864E-9230-D2A7C3CBD9FF}">
      <dgm:prSet/>
      <dgm:spPr/>
      <dgm:t>
        <a:bodyPr/>
        <a:lstStyle/>
        <a:p>
          <a:endParaRPr lang="en-US"/>
        </a:p>
      </dgm:t>
    </dgm:pt>
    <dgm:pt modelId="{483DCDC7-AFC8-894F-B092-C701D42CC06E}" type="sibTrans" cxnId="{3472A5A4-2505-864E-9230-D2A7C3CBD9FF}">
      <dgm:prSet/>
      <dgm:spPr/>
      <dgm:t>
        <a:bodyPr/>
        <a:lstStyle/>
        <a:p>
          <a:endParaRPr lang="en-US"/>
        </a:p>
      </dgm:t>
    </dgm:pt>
    <dgm:pt modelId="{F10DD3F4-8B13-3D4E-9209-71DC9E19CDC6}">
      <dgm:prSet phldrT="[Text]"/>
      <dgm:spPr/>
      <dgm:t>
        <a:bodyPr/>
        <a:lstStyle/>
        <a:p>
          <a:r>
            <a:rPr lang="en-US" dirty="0" smtClean="0"/>
            <a:t>5-FU</a:t>
          </a:r>
          <a:endParaRPr lang="en-US" dirty="0"/>
        </a:p>
      </dgm:t>
    </dgm:pt>
    <dgm:pt modelId="{A53E7DB9-234B-E84A-8A58-B378A20415F9}" type="parTrans" cxnId="{6F0A03A4-5CF6-FF45-9AA0-0C61FEEADD09}">
      <dgm:prSet/>
      <dgm:spPr/>
      <dgm:t>
        <a:bodyPr/>
        <a:lstStyle/>
        <a:p>
          <a:endParaRPr lang="en-US"/>
        </a:p>
      </dgm:t>
    </dgm:pt>
    <dgm:pt modelId="{7F7BA139-2573-344C-AC57-0D9F0BA0D761}" type="sibTrans" cxnId="{6F0A03A4-5CF6-FF45-9AA0-0C61FEEADD09}">
      <dgm:prSet/>
      <dgm:spPr/>
      <dgm:t>
        <a:bodyPr/>
        <a:lstStyle/>
        <a:p>
          <a:endParaRPr lang="en-US"/>
        </a:p>
      </dgm:t>
    </dgm:pt>
    <dgm:pt modelId="{4FD627AB-523D-194F-B536-CF639E7330BE}">
      <dgm:prSet phldrT="[Text]"/>
      <dgm:spPr/>
      <dgm:t>
        <a:bodyPr/>
        <a:lstStyle/>
        <a:p>
          <a:r>
            <a:rPr lang="en-US" dirty="0" smtClean="0"/>
            <a:t>Gemcitabine</a:t>
          </a:r>
          <a:endParaRPr lang="en-US" dirty="0"/>
        </a:p>
      </dgm:t>
    </dgm:pt>
    <dgm:pt modelId="{D9C0C886-298D-E34D-AD71-39D1B61EA11F}" type="parTrans" cxnId="{438DA224-30EF-8546-B5FA-DD5F67D1F123}">
      <dgm:prSet/>
      <dgm:spPr/>
      <dgm:t>
        <a:bodyPr/>
        <a:lstStyle/>
        <a:p>
          <a:endParaRPr lang="en-US"/>
        </a:p>
      </dgm:t>
    </dgm:pt>
    <dgm:pt modelId="{C6E4C430-A705-C549-966E-8A5094A7ED0F}" type="sibTrans" cxnId="{438DA224-30EF-8546-B5FA-DD5F67D1F123}">
      <dgm:prSet/>
      <dgm:spPr/>
      <dgm:t>
        <a:bodyPr/>
        <a:lstStyle/>
        <a:p>
          <a:endParaRPr lang="en-US"/>
        </a:p>
      </dgm:t>
    </dgm:pt>
    <dgm:pt modelId="{919A9A6C-68F7-5142-A639-6ABFCBD7A75F}">
      <dgm:prSet phldrT="[Text]"/>
      <dgm:spPr/>
      <dgm:t>
        <a:bodyPr/>
        <a:lstStyle/>
        <a:p>
          <a:r>
            <a:rPr lang="en-US" dirty="0" smtClean="0"/>
            <a:t>Capecitabine</a:t>
          </a:r>
          <a:endParaRPr lang="en-US" dirty="0"/>
        </a:p>
      </dgm:t>
    </dgm:pt>
    <dgm:pt modelId="{5AD62E65-87E5-1845-9A3A-849393056AA7}" type="parTrans" cxnId="{348F8643-D81C-F441-B538-CDFDE623DDD8}">
      <dgm:prSet/>
      <dgm:spPr/>
      <dgm:t>
        <a:bodyPr/>
        <a:lstStyle/>
        <a:p>
          <a:endParaRPr lang="en-US"/>
        </a:p>
      </dgm:t>
    </dgm:pt>
    <dgm:pt modelId="{4CE3578E-571F-7F48-80C1-7CF55323280A}" type="sibTrans" cxnId="{348F8643-D81C-F441-B538-CDFDE623DDD8}">
      <dgm:prSet/>
      <dgm:spPr/>
      <dgm:t>
        <a:bodyPr/>
        <a:lstStyle/>
        <a:p>
          <a:endParaRPr lang="en-US"/>
        </a:p>
      </dgm:t>
    </dgm:pt>
    <dgm:pt modelId="{E386EFB4-B26E-B340-8E71-A362747F6668}">
      <dgm:prSet phldrT="[Text]"/>
      <dgm:spPr/>
      <dgm:t>
        <a:bodyPr/>
        <a:lstStyle/>
        <a:p>
          <a:r>
            <a:rPr lang="en-US" dirty="0" smtClean="0"/>
            <a:t>Cytarabine</a:t>
          </a:r>
          <a:endParaRPr lang="en-US" dirty="0"/>
        </a:p>
      </dgm:t>
    </dgm:pt>
    <dgm:pt modelId="{105AF9F9-929B-5846-AC90-B893897CA76C}" type="parTrans" cxnId="{C1C73921-4D09-F94F-A11F-B541AF18C307}">
      <dgm:prSet/>
      <dgm:spPr/>
      <dgm:t>
        <a:bodyPr/>
        <a:lstStyle/>
        <a:p>
          <a:endParaRPr lang="en-US"/>
        </a:p>
      </dgm:t>
    </dgm:pt>
    <dgm:pt modelId="{C8704BD0-A858-A04D-B9FA-8512F2AF165F}" type="sibTrans" cxnId="{C1C73921-4D09-F94F-A11F-B541AF18C307}">
      <dgm:prSet/>
      <dgm:spPr/>
      <dgm:t>
        <a:bodyPr/>
        <a:lstStyle/>
        <a:p>
          <a:endParaRPr lang="en-US"/>
        </a:p>
      </dgm:t>
    </dgm:pt>
    <dgm:pt modelId="{D3986904-BD12-BB47-90A3-ECEF5CFC51EF}">
      <dgm:prSet phldrT="[Text]"/>
      <dgm:spPr/>
      <dgm:t>
        <a:bodyPr/>
        <a:lstStyle/>
        <a:p>
          <a:r>
            <a:rPr lang="en-US" dirty="0" smtClean="0"/>
            <a:t>Floxuridine</a:t>
          </a:r>
          <a:endParaRPr lang="en-US" dirty="0"/>
        </a:p>
      </dgm:t>
    </dgm:pt>
    <dgm:pt modelId="{CFA67654-153E-5548-9574-0648675F92A0}" type="parTrans" cxnId="{E3B31EC2-E46C-7C44-B478-A72C9D314FEF}">
      <dgm:prSet/>
      <dgm:spPr/>
      <dgm:t>
        <a:bodyPr/>
        <a:lstStyle/>
        <a:p>
          <a:endParaRPr lang="en-US"/>
        </a:p>
      </dgm:t>
    </dgm:pt>
    <dgm:pt modelId="{EAACD08A-A952-2842-9151-53D882ACB9D8}" type="sibTrans" cxnId="{E3B31EC2-E46C-7C44-B478-A72C9D314FEF}">
      <dgm:prSet/>
      <dgm:spPr/>
      <dgm:t>
        <a:bodyPr/>
        <a:lstStyle/>
        <a:p>
          <a:endParaRPr lang="en-US"/>
        </a:p>
      </dgm:t>
    </dgm:pt>
    <dgm:pt modelId="{33CE3DFB-C06C-A546-B1C9-AB3EDCEF2392}">
      <dgm:prSet phldrT="[Text]"/>
      <dgm:spPr/>
      <dgm:t>
        <a:bodyPr/>
        <a:lstStyle/>
        <a:p>
          <a:r>
            <a:rPr lang="en-US" dirty="0" smtClean="0"/>
            <a:t>Folate Antagonist</a:t>
          </a:r>
          <a:endParaRPr lang="en-US" dirty="0"/>
        </a:p>
      </dgm:t>
    </dgm:pt>
    <dgm:pt modelId="{2FEC24E9-5AC0-E24F-B7B6-9B097FB23957}" type="parTrans" cxnId="{C9C30BF4-E5A4-0848-B330-3D84BBFE1517}">
      <dgm:prSet/>
      <dgm:spPr/>
      <dgm:t>
        <a:bodyPr/>
        <a:lstStyle/>
        <a:p>
          <a:endParaRPr lang="en-US"/>
        </a:p>
      </dgm:t>
    </dgm:pt>
    <dgm:pt modelId="{1E302FB1-090B-EE45-B12B-CA8A2A3DF5DB}" type="sibTrans" cxnId="{C9C30BF4-E5A4-0848-B330-3D84BBFE1517}">
      <dgm:prSet/>
      <dgm:spPr/>
      <dgm:t>
        <a:bodyPr/>
        <a:lstStyle/>
        <a:p>
          <a:endParaRPr lang="en-US"/>
        </a:p>
      </dgm:t>
    </dgm:pt>
    <dgm:pt modelId="{D55BF425-5781-D14E-94F8-F6A6A1E48E36}">
      <dgm:prSet phldrT="[Text]"/>
      <dgm:spPr/>
      <dgm:t>
        <a:bodyPr/>
        <a:lstStyle/>
        <a:p>
          <a:r>
            <a:rPr lang="en-US" dirty="0" smtClean="0"/>
            <a:t>Methotrexate</a:t>
          </a:r>
          <a:endParaRPr lang="en-US" dirty="0"/>
        </a:p>
      </dgm:t>
    </dgm:pt>
    <dgm:pt modelId="{CE0E0132-1B90-7D42-8046-6532244CE910}" type="parTrans" cxnId="{F8B45BA3-E697-D141-B27F-26F06A72CEF5}">
      <dgm:prSet/>
      <dgm:spPr/>
      <dgm:t>
        <a:bodyPr/>
        <a:lstStyle/>
        <a:p>
          <a:endParaRPr lang="en-US"/>
        </a:p>
      </dgm:t>
    </dgm:pt>
    <dgm:pt modelId="{A7139E67-6095-F149-A7B2-21624E1E7B64}" type="sibTrans" cxnId="{F8B45BA3-E697-D141-B27F-26F06A72CEF5}">
      <dgm:prSet/>
      <dgm:spPr/>
      <dgm:t>
        <a:bodyPr/>
        <a:lstStyle/>
        <a:p>
          <a:endParaRPr lang="en-US"/>
        </a:p>
      </dgm:t>
    </dgm:pt>
    <dgm:pt modelId="{0B898B38-C562-5F4A-865B-52206C5AD0E7}">
      <dgm:prSet phldrT="[Text]"/>
      <dgm:spPr/>
      <dgm:t>
        <a:bodyPr/>
        <a:lstStyle/>
        <a:p>
          <a:r>
            <a:rPr lang="en-US" dirty="0" smtClean="0"/>
            <a:t>Pemetrexed</a:t>
          </a:r>
          <a:endParaRPr lang="en-US" dirty="0"/>
        </a:p>
      </dgm:t>
    </dgm:pt>
    <dgm:pt modelId="{A98ED3A4-F89C-C24B-B5BC-4CA1E0FCA947}" type="parTrans" cxnId="{F2004B0E-5F7F-EF42-A14B-89B48CC667FD}">
      <dgm:prSet/>
      <dgm:spPr/>
      <dgm:t>
        <a:bodyPr/>
        <a:lstStyle/>
        <a:p>
          <a:endParaRPr lang="en-US"/>
        </a:p>
      </dgm:t>
    </dgm:pt>
    <dgm:pt modelId="{16FE5563-25D3-5648-821B-E40B7E3A30B3}" type="sibTrans" cxnId="{F2004B0E-5F7F-EF42-A14B-89B48CC667FD}">
      <dgm:prSet/>
      <dgm:spPr/>
      <dgm:t>
        <a:bodyPr/>
        <a:lstStyle/>
        <a:p>
          <a:endParaRPr lang="en-US"/>
        </a:p>
      </dgm:t>
    </dgm:pt>
    <dgm:pt modelId="{5BAA83D1-5D04-F843-93CA-7681264A3460}">
      <dgm:prSet phldrT="[Text]"/>
      <dgm:spPr/>
      <dgm:t>
        <a:bodyPr/>
        <a:lstStyle/>
        <a:p>
          <a:r>
            <a:rPr lang="en-US" dirty="0" smtClean="0"/>
            <a:t>Alkylating Agents</a:t>
          </a:r>
          <a:endParaRPr lang="en-US" dirty="0"/>
        </a:p>
      </dgm:t>
    </dgm:pt>
    <dgm:pt modelId="{3DA81F27-A55A-3F4B-885E-C1702DFC65DC}" type="parTrans" cxnId="{C15C6855-2A01-7E45-86A0-8A2445083AE9}">
      <dgm:prSet/>
      <dgm:spPr/>
      <dgm:t>
        <a:bodyPr/>
        <a:lstStyle/>
        <a:p>
          <a:endParaRPr lang="en-US"/>
        </a:p>
      </dgm:t>
    </dgm:pt>
    <dgm:pt modelId="{1AB80870-5657-AA45-98EB-540F5777E48E}" type="sibTrans" cxnId="{C15C6855-2A01-7E45-86A0-8A2445083AE9}">
      <dgm:prSet/>
      <dgm:spPr/>
      <dgm:t>
        <a:bodyPr/>
        <a:lstStyle/>
        <a:p>
          <a:endParaRPr lang="en-US"/>
        </a:p>
      </dgm:t>
    </dgm:pt>
    <dgm:pt modelId="{F09A7255-14D1-FE43-AAA4-C82F4FB12135}">
      <dgm:prSet phldrT="[Text]"/>
      <dgm:spPr/>
      <dgm:t>
        <a:bodyPr/>
        <a:lstStyle/>
        <a:p>
          <a:r>
            <a:rPr lang="en-US" dirty="0" smtClean="0"/>
            <a:t>Classical Alkylating Agents</a:t>
          </a:r>
          <a:endParaRPr lang="en-US" dirty="0"/>
        </a:p>
      </dgm:t>
    </dgm:pt>
    <dgm:pt modelId="{0F04D290-D416-6743-B0A0-B051B0D3D1C1}" type="parTrans" cxnId="{AB989F91-5C73-2940-BC3D-E66178DF66D6}">
      <dgm:prSet/>
      <dgm:spPr/>
      <dgm:t>
        <a:bodyPr/>
        <a:lstStyle/>
        <a:p>
          <a:endParaRPr lang="en-US"/>
        </a:p>
      </dgm:t>
    </dgm:pt>
    <dgm:pt modelId="{BA3CBAB5-21CA-854F-9626-7C3F92D330D4}" type="sibTrans" cxnId="{AB989F91-5C73-2940-BC3D-E66178DF66D6}">
      <dgm:prSet/>
      <dgm:spPr/>
      <dgm:t>
        <a:bodyPr/>
        <a:lstStyle/>
        <a:p>
          <a:endParaRPr lang="en-US"/>
        </a:p>
      </dgm:t>
    </dgm:pt>
    <dgm:pt modelId="{4A1BD8E3-806A-6C4B-996A-E5110B16B249}">
      <dgm:prSet phldrT="[Text]"/>
      <dgm:spPr/>
      <dgm:t>
        <a:bodyPr/>
        <a:lstStyle/>
        <a:p>
          <a:r>
            <a:rPr lang="en-US" dirty="0" smtClean="0"/>
            <a:t>Nitrogen Mustards</a:t>
          </a:r>
          <a:endParaRPr lang="en-US" dirty="0"/>
        </a:p>
      </dgm:t>
    </dgm:pt>
    <dgm:pt modelId="{5FD3B5FE-263C-EC48-B815-D35F1281374F}" type="parTrans" cxnId="{C5B53865-CA77-3E40-AA37-F08DAA6FA948}">
      <dgm:prSet/>
      <dgm:spPr/>
      <dgm:t>
        <a:bodyPr/>
        <a:lstStyle/>
        <a:p>
          <a:endParaRPr lang="en-US"/>
        </a:p>
      </dgm:t>
    </dgm:pt>
    <dgm:pt modelId="{60F82AE5-E1B8-8F4E-83D1-CD66955E940E}" type="sibTrans" cxnId="{C5B53865-CA77-3E40-AA37-F08DAA6FA948}">
      <dgm:prSet/>
      <dgm:spPr/>
      <dgm:t>
        <a:bodyPr/>
        <a:lstStyle/>
        <a:p>
          <a:endParaRPr lang="en-US"/>
        </a:p>
      </dgm:t>
    </dgm:pt>
    <dgm:pt modelId="{5AF6A6B6-F03E-B049-B8FF-8FD0D45333F6}">
      <dgm:prSet phldrT="[Text]"/>
      <dgm:spPr/>
      <dgm:t>
        <a:bodyPr/>
        <a:lstStyle/>
        <a:p>
          <a:r>
            <a:rPr lang="en-US" dirty="0" smtClean="0"/>
            <a:t>Nitrogen Mustard</a:t>
          </a:r>
          <a:endParaRPr lang="en-US" dirty="0"/>
        </a:p>
      </dgm:t>
    </dgm:pt>
    <dgm:pt modelId="{792664D2-B4E5-7243-972C-281573ECDF71}" type="parTrans" cxnId="{E4328B28-D270-154A-8ACF-35CF93F4A2B8}">
      <dgm:prSet/>
      <dgm:spPr/>
      <dgm:t>
        <a:bodyPr/>
        <a:lstStyle/>
        <a:p>
          <a:endParaRPr lang="en-US"/>
        </a:p>
      </dgm:t>
    </dgm:pt>
    <dgm:pt modelId="{1E082C53-1684-4147-9D12-D3BA63CB1E6E}" type="sibTrans" cxnId="{E4328B28-D270-154A-8ACF-35CF93F4A2B8}">
      <dgm:prSet/>
      <dgm:spPr/>
      <dgm:t>
        <a:bodyPr/>
        <a:lstStyle/>
        <a:p>
          <a:endParaRPr lang="en-US"/>
        </a:p>
      </dgm:t>
    </dgm:pt>
    <dgm:pt modelId="{F475AA0C-7D12-A248-BE7C-82C2E2EB40A6}">
      <dgm:prSet phldrT="[Text]"/>
      <dgm:spPr/>
      <dgm:t>
        <a:bodyPr/>
        <a:lstStyle/>
        <a:p>
          <a:r>
            <a:rPr lang="en-US" dirty="0" smtClean="0"/>
            <a:t>Melphalan</a:t>
          </a:r>
          <a:endParaRPr lang="en-US" dirty="0"/>
        </a:p>
      </dgm:t>
    </dgm:pt>
    <dgm:pt modelId="{B59229E9-1E93-374D-9767-B5A9B7BC06FA}" type="parTrans" cxnId="{169BE965-C0DF-7341-98DA-B74E5462F60D}">
      <dgm:prSet/>
      <dgm:spPr/>
      <dgm:t>
        <a:bodyPr/>
        <a:lstStyle/>
        <a:p>
          <a:endParaRPr lang="en-US"/>
        </a:p>
      </dgm:t>
    </dgm:pt>
    <dgm:pt modelId="{9D86E9D8-0BBA-7D4A-92A9-2702336C5DBE}" type="sibTrans" cxnId="{169BE965-C0DF-7341-98DA-B74E5462F60D}">
      <dgm:prSet/>
      <dgm:spPr/>
      <dgm:t>
        <a:bodyPr/>
        <a:lstStyle/>
        <a:p>
          <a:endParaRPr lang="en-US"/>
        </a:p>
      </dgm:t>
    </dgm:pt>
    <dgm:pt modelId="{3F1DA39D-840A-1349-AE65-A94679D3F6CC}">
      <dgm:prSet phldrT="[Text]"/>
      <dgm:spPr/>
      <dgm:t>
        <a:bodyPr/>
        <a:lstStyle/>
        <a:p>
          <a:r>
            <a:rPr lang="en-US" dirty="0" smtClean="0"/>
            <a:t>Cyclophosphamide</a:t>
          </a:r>
          <a:endParaRPr lang="en-US" dirty="0"/>
        </a:p>
      </dgm:t>
    </dgm:pt>
    <dgm:pt modelId="{73F41648-1F1F-DB41-95DC-CB9D1F926CFF}" type="parTrans" cxnId="{DD199DF7-2E09-3745-ABAA-696840A50022}">
      <dgm:prSet/>
      <dgm:spPr/>
      <dgm:t>
        <a:bodyPr/>
        <a:lstStyle/>
        <a:p>
          <a:endParaRPr lang="en-US"/>
        </a:p>
      </dgm:t>
    </dgm:pt>
    <dgm:pt modelId="{2C4401FB-C2C6-3F41-853E-25D2B4D61C7D}" type="sibTrans" cxnId="{DD199DF7-2E09-3745-ABAA-696840A50022}">
      <dgm:prSet/>
      <dgm:spPr/>
      <dgm:t>
        <a:bodyPr/>
        <a:lstStyle/>
        <a:p>
          <a:endParaRPr lang="en-US"/>
        </a:p>
      </dgm:t>
    </dgm:pt>
    <dgm:pt modelId="{017EE778-17A6-5F4B-A7E9-5209C52E0DB9}">
      <dgm:prSet phldrT="[Text]"/>
      <dgm:spPr/>
      <dgm:t>
        <a:bodyPr/>
        <a:lstStyle/>
        <a:p>
          <a:r>
            <a:rPr lang="en-US" dirty="0" smtClean="0"/>
            <a:t>Ifosfamide</a:t>
          </a:r>
          <a:endParaRPr lang="en-US" dirty="0"/>
        </a:p>
      </dgm:t>
    </dgm:pt>
    <dgm:pt modelId="{56DFE527-5B1A-3746-8372-56F46999A13F}" type="parTrans" cxnId="{6BC01B02-1D89-6F40-B708-3087682E7D7A}">
      <dgm:prSet/>
      <dgm:spPr/>
      <dgm:t>
        <a:bodyPr/>
        <a:lstStyle/>
        <a:p>
          <a:endParaRPr lang="en-US"/>
        </a:p>
      </dgm:t>
    </dgm:pt>
    <dgm:pt modelId="{04E4A591-152C-FA48-BF00-3BC462ABFCEE}" type="sibTrans" cxnId="{6BC01B02-1D89-6F40-B708-3087682E7D7A}">
      <dgm:prSet/>
      <dgm:spPr/>
      <dgm:t>
        <a:bodyPr/>
        <a:lstStyle/>
        <a:p>
          <a:endParaRPr lang="en-US"/>
        </a:p>
      </dgm:t>
    </dgm:pt>
    <dgm:pt modelId="{83AFE2B9-CF42-864E-9862-9D89B25C5E81}">
      <dgm:prSet phldrT="[Text]"/>
      <dgm:spPr/>
      <dgm:t>
        <a:bodyPr/>
        <a:lstStyle/>
        <a:p>
          <a:r>
            <a:rPr lang="en-US" dirty="0" smtClean="0"/>
            <a:t>Nitrosoureas</a:t>
          </a:r>
          <a:endParaRPr lang="en-US" dirty="0"/>
        </a:p>
      </dgm:t>
    </dgm:pt>
    <dgm:pt modelId="{17B37F52-4769-1240-BE3D-A45655855F03}" type="parTrans" cxnId="{E1575630-89AF-8C48-AD19-7EE6752E8989}">
      <dgm:prSet/>
      <dgm:spPr/>
      <dgm:t>
        <a:bodyPr/>
        <a:lstStyle/>
        <a:p>
          <a:endParaRPr lang="en-US"/>
        </a:p>
      </dgm:t>
    </dgm:pt>
    <dgm:pt modelId="{DD22F6CC-75A0-DA4A-8C70-3120018F5027}" type="sibTrans" cxnId="{E1575630-89AF-8C48-AD19-7EE6752E8989}">
      <dgm:prSet/>
      <dgm:spPr/>
      <dgm:t>
        <a:bodyPr/>
        <a:lstStyle/>
        <a:p>
          <a:endParaRPr lang="en-US"/>
        </a:p>
      </dgm:t>
    </dgm:pt>
    <dgm:pt modelId="{EE228C55-8799-C849-9935-6F3E73B8239D}">
      <dgm:prSet phldrT="[Text]"/>
      <dgm:spPr/>
      <dgm:t>
        <a:bodyPr/>
        <a:lstStyle/>
        <a:p>
          <a:r>
            <a:rPr lang="en-US" dirty="0" smtClean="0"/>
            <a:t>Carmustine</a:t>
          </a:r>
          <a:endParaRPr lang="en-US" dirty="0"/>
        </a:p>
      </dgm:t>
    </dgm:pt>
    <dgm:pt modelId="{F83AA936-031B-594E-998B-9B7AB691FE95}" type="parTrans" cxnId="{97AC3DF5-3406-D540-A065-4E8083F9E037}">
      <dgm:prSet/>
      <dgm:spPr/>
      <dgm:t>
        <a:bodyPr/>
        <a:lstStyle/>
        <a:p>
          <a:endParaRPr lang="en-US"/>
        </a:p>
      </dgm:t>
    </dgm:pt>
    <dgm:pt modelId="{92EF7D63-05ED-0745-AB79-6B1D1E00258E}" type="sibTrans" cxnId="{97AC3DF5-3406-D540-A065-4E8083F9E037}">
      <dgm:prSet/>
      <dgm:spPr/>
      <dgm:t>
        <a:bodyPr/>
        <a:lstStyle/>
        <a:p>
          <a:endParaRPr lang="en-US"/>
        </a:p>
      </dgm:t>
    </dgm:pt>
    <dgm:pt modelId="{B3268CF7-66DF-234B-87FC-72B22AFB847A}">
      <dgm:prSet phldrT="[Text]"/>
      <dgm:spPr/>
      <dgm:t>
        <a:bodyPr/>
        <a:lstStyle/>
        <a:p>
          <a:r>
            <a:rPr lang="en-US" dirty="0" smtClean="0"/>
            <a:t>Non-Classical Alkylating Agents</a:t>
          </a:r>
          <a:endParaRPr lang="en-US" dirty="0"/>
        </a:p>
      </dgm:t>
    </dgm:pt>
    <dgm:pt modelId="{C084FD09-12DB-E34D-ADE0-FB432E74E05E}" type="parTrans" cxnId="{0FE906E3-4665-1B42-A003-56B2F8635DFF}">
      <dgm:prSet/>
      <dgm:spPr/>
      <dgm:t>
        <a:bodyPr/>
        <a:lstStyle/>
        <a:p>
          <a:endParaRPr lang="en-US"/>
        </a:p>
      </dgm:t>
    </dgm:pt>
    <dgm:pt modelId="{B9E03160-7B48-9E4F-A63C-8368DEFF8CCE}" type="sibTrans" cxnId="{0FE906E3-4665-1B42-A003-56B2F8635DFF}">
      <dgm:prSet/>
      <dgm:spPr/>
      <dgm:t>
        <a:bodyPr/>
        <a:lstStyle/>
        <a:p>
          <a:endParaRPr lang="en-US"/>
        </a:p>
      </dgm:t>
    </dgm:pt>
    <dgm:pt modelId="{EBDF6938-7BF6-0A4E-8519-9C92197B04AB}">
      <dgm:prSet phldrT="[Text]"/>
      <dgm:spPr/>
      <dgm:t>
        <a:bodyPr/>
        <a:lstStyle/>
        <a:p>
          <a:r>
            <a:rPr lang="en-US" dirty="0" smtClean="0"/>
            <a:t>Procarbazine</a:t>
          </a:r>
          <a:endParaRPr lang="en-US" dirty="0"/>
        </a:p>
      </dgm:t>
    </dgm:pt>
    <dgm:pt modelId="{432174A1-F0D5-C54B-8036-A4539947DBD5}" type="parTrans" cxnId="{63A58C79-1A86-1B42-8309-48CBC2515296}">
      <dgm:prSet/>
      <dgm:spPr/>
      <dgm:t>
        <a:bodyPr/>
        <a:lstStyle/>
        <a:p>
          <a:endParaRPr lang="en-US"/>
        </a:p>
      </dgm:t>
    </dgm:pt>
    <dgm:pt modelId="{79844870-6548-0F45-9F2E-DC9F988366E2}" type="sibTrans" cxnId="{63A58C79-1A86-1B42-8309-48CBC2515296}">
      <dgm:prSet/>
      <dgm:spPr/>
      <dgm:t>
        <a:bodyPr/>
        <a:lstStyle/>
        <a:p>
          <a:endParaRPr lang="en-US"/>
        </a:p>
      </dgm:t>
    </dgm:pt>
    <dgm:pt modelId="{67A5E0DD-588D-FB40-90D6-78C6D7D27436}">
      <dgm:prSet phldrT="[Text]"/>
      <dgm:spPr/>
      <dgm:t>
        <a:bodyPr/>
        <a:lstStyle/>
        <a:p>
          <a:r>
            <a:rPr lang="en-US" dirty="0" smtClean="0"/>
            <a:t>Dacarbazine</a:t>
          </a:r>
          <a:endParaRPr lang="en-US" dirty="0"/>
        </a:p>
      </dgm:t>
    </dgm:pt>
    <dgm:pt modelId="{5AD0545A-87FA-B04F-BCC8-4F2792FBE5F6}" type="parTrans" cxnId="{65EC52EE-D49D-C947-874C-044B3C09FE61}">
      <dgm:prSet/>
      <dgm:spPr/>
      <dgm:t>
        <a:bodyPr/>
        <a:lstStyle/>
        <a:p>
          <a:endParaRPr lang="en-US"/>
        </a:p>
      </dgm:t>
    </dgm:pt>
    <dgm:pt modelId="{9422F21B-F378-B744-B940-23B2E89C030E}" type="sibTrans" cxnId="{65EC52EE-D49D-C947-874C-044B3C09FE61}">
      <dgm:prSet/>
      <dgm:spPr/>
      <dgm:t>
        <a:bodyPr/>
        <a:lstStyle/>
        <a:p>
          <a:endParaRPr lang="en-US"/>
        </a:p>
      </dgm:t>
    </dgm:pt>
    <dgm:pt modelId="{13CC7EBB-3CA6-DE48-B5C4-203103213D9A}">
      <dgm:prSet phldrT="[Text]"/>
      <dgm:spPr/>
      <dgm:t>
        <a:bodyPr/>
        <a:lstStyle/>
        <a:p>
          <a:r>
            <a:rPr lang="en-US" dirty="0" smtClean="0"/>
            <a:t>Temozolomide</a:t>
          </a:r>
          <a:endParaRPr lang="en-US" dirty="0"/>
        </a:p>
      </dgm:t>
    </dgm:pt>
    <dgm:pt modelId="{C0EA345E-E1B7-2C42-8810-8EE1537E134A}" type="parTrans" cxnId="{278D1D60-A0FD-9C4B-8005-0550022E89D8}">
      <dgm:prSet/>
      <dgm:spPr/>
      <dgm:t>
        <a:bodyPr/>
        <a:lstStyle/>
        <a:p>
          <a:endParaRPr lang="en-US"/>
        </a:p>
      </dgm:t>
    </dgm:pt>
    <dgm:pt modelId="{D0DA1626-FBF7-E243-9431-1BED373B443D}" type="sibTrans" cxnId="{278D1D60-A0FD-9C4B-8005-0550022E89D8}">
      <dgm:prSet/>
      <dgm:spPr/>
      <dgm:t>
        <a:bodyPr/>
        <a:lstStyle/>
        <a:p>
          <a:endParaRPr lang="en-US"/>
        </a:p>
      </dgm:t>
    </dgm:pt>
    <dgm:pt modelId="{ABD2937A-0AC9-554E-844E-4C32448D5794}">
      <dgm:prSet phldrT="[Text]"/>
      <dgm:spPr/>
      <dgm:t>
        <a:bodyPr/>
        <a:lstStyle/>
        <a:p>
          <a:r>
            <a:rPr lang="en-US" dirty="0" smtClean="0"/>
            <a:t>Alkylating-Like </a:t>
          </a:r>
          <a:r>
            <a:rPr lang="en-US" b="0" dirty="0" smtClean="0">
              <a:solidFill>
                <a:schemeClr val="tx1"/>
              </a:solidFill>
            </a:rPr>
            <a:t>Platinum Compounds</a:t>
          </a:r>
          <a:endParaRPr lang="en-US" dirty="0"/>
        </a:p>
      </dgm:t>
    </dgm:pt>
    <dgm:pt modelId="{7ECCB9DC-866A-0C4B-9BEB-A1FD3F928CE7}" type="parTrans" cxnId="{891C2D15-27BA-404D-A0D8-87C1321FFA91}">
      <dgm:prSet/>
      <dgm:spPr/>
      <dgm:t>
        <a:bodyPr/>
        <a:lstStyle/>
        <a:p>
          <a:endParaRPr lang="en-US"/>
        </a:p>
      </dgm:t>
    </dgm:pt>
    <dgm:pt modelId="{44B68645-ED7C-BD4E-8ED6-DEE07BA92CC3}" type="sibTrans" cxnId="{891C2D15-27BA-404D-A0D8-87C1321FFA91}">
      <dgm:prSet/>
      <dgm:spPr/>
      <dgm:t>
        <a:bodyPr/>
        <a:lstStyle/>
        <a:p>
          <a:endParaRPr lang="en-US"/>
        </a:p>
      </dgm:t>
    </dgm:pt>
    <dgm:pt modelId="{25D0FCE7-F922-1D47-8DC9-654624E5FFF6}">
      <dgm:prSet phldrT="[Text]"/>
      <dgm:spPr/>
      <dgm:t>
        <a:bodyPr/>
        <a:lstStyle/>
        <a:p>
          <a:r>
            <a:rPr lang="en-US" dirty="0" smtClean="0"/>
            <a:t>Cisplatin</a:t>
          </a:r>
          <a:endParaRPr lang="en-US" dirty="0"/>
        </a:p>
      </dgm:t>
    </dgm:pt>
    <dgm:pt modelId="{3660A04E-2465-BE4C-9AD3-C63E990C5876}" type="parTrans" cxnId="{E5423816-4AA1-C743-A898-1C3D5D8B6DEC}">
      <dgm:prSet/>
      <dgm:spPr/>
      <dgm:t>
        <a:bodyPr/>
        <a:lstStyle/>
        <a:p>
          <a:endParaRPr lang="en-US"/>
        </a:p>
      </dgm:t>
    </dgm:pt>
    <dgm:pt modelId="{96566F84-F458-4142-89C1-138AC3D26F21}" type="sibTrans" cxnId="{E5423816-4AA1-C743-A898-1C3D5D8B6DEC}">
      <dgm:prSet/>
      <dgm:spPr/>
      <dgm:t>
        <a:bodyPr/>
        <a:lstStyle/>
        <a:p>
          <a:endParaRPr lang="en-US"/>
        </a:p>
      </dgm:t>
    </dgm:pt>
    <dgm:pt modelId="{4EA10241-A278-CF4D-9381-9EAF7ED4363A}">
      <dgm:prSet phldrT="[Text]"/>
      <dgm:spPr/>
      <dgm:t>
        <a:bodyPr/>
        <a:lstStyle/>
        <a:p>
          <a:r>
            <a:rPr lang="en-US" dirty="0" smtClean="0"/>
            <a:t>Carboplatin</a:t>
          </a:r>
          <a:endParaRPr lang="en-US" dirty="0"/>
        </a:p>
      </dgm:t>
    </dgm:pt>
    <dgm:pt modelId="{BA34A1DE-3436-4A40-8712-CFDFD514705B}" type="parTrans" cxnId="{33BC6734-DFAC-A445-AF9B-4CAA21C5A361}">
      <dgm:prSet/>
      <dgm:spPr/>
      <dgm:t>
        <a:bodyPr/>
        <a:lstStyle/>
        <a:p>
          <a:endParaRPr lang="en-US"/>
        </a:p>
      </dgm:t>
    </dgm:pt>
    <dgm:pt modelId="{6B9C8C7A-0576-2449-9332-13D7633A879A}" type="sibTrans" cxnId="{33BC6734-DFAC-A445-AF9B-4CAA21C5A361}">
      <dgm:prSet/>
      <dgm:spPr/>
      <dgm:t>
        <a:bodyPr/>
        <a:lstStyle/>
        <a:p>
          <a:endParaRPr lang="en-US"/>
        </a:p>
      </dgm:t>
    </dgm:pt>
    <dgm:pt modelId="{1C852A72-B1BF-6F45-9025-DCFCFC461F2F}">
      <dgm:prSet phldrT="[Text]"/>
      <dgm:spPr/>
      <dgm:t>
        <a:bodyPr/>
        <a:lstStyle/>
        <a:p>
          <a:r>
            <a:rPr lang="en-US" dirty="0" smtClean="0"/>
            <a:t>Oxaliplatin</a:t>
          </a:r>
          <a:endParaRPr lang="en-US" dirty="0"/>
        </a:p>
      </dgm:t>
    </dgm:pt>
    <dgm:pt modelId="{5E06F365-415D-3345-8774-75EFF8BE6C7F}" type="parTrans" cxnId="{928B63BC-B5DC-D14E-989C-C3472FBEAAEE}">
      <dgm:prSet/>
      <dgm:spPr/>
      <dgm:t>
        <a:bodyPr/>
        <a:lstStyle/>
        <a:p>
          <a:endParaRPr lang="en-US"/>
        </a:p>
      </dgm:t>
    </dgm:pt>
    <dgm:pt modelId="{C38CAEEF-194E-C94A-BAFF-85A99E6C8507}" type="sibTrans" cxnId="{928B63BC-B5DC-D14E-989C-C3472FBEAAEE}">
      <dgm:prSet/>
      <dgm:spPr/>
      <dgm:t>
        <a:bodyPr/>
        <a:lstStyle/>
        <a:p>
          <a:endParaRPr lang="en-US"/>
        </a:p>
      </dgm:t>
    </dgm:pt>
    <dgm:pt modelId="{253F0849-F669-5840-96CB-0FCC0C9DA82E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21242BB6-D6D3-9F41-AC58-3D28999A0388}" type="parTrans" cxnId="{5AB58D23-173F-7C47-A82B-D71DF4EFA32B}">
      <dgm:prSet/>
      <dgm:spPr/>
      <dgm:t>
        <a:bodyPr/>
        <a:lstStyle/>
        <a:p>
          <a:endParaRPr lang="en-US"/>
        </a:p>
      </dgm:t>
    </dgm:pt>
    <dgm:pt modelId="{953EF4D6-AA53-8140-91E8-7A7941CA81E7}" type="sibTrans" cxnId="{5AB58D23-173F-7C47-A82B-D71DF4EFA32B}">
      <dgm:prSet/>
      <dgm:spPr/>
      <dgm:t>
        <a:bodyPr/>
        <a:lstStyle/>
        <a:p>
          <a:endParaRPr lang="en-US"/>
        </a:p>
      </dgm:t>
    </dgm:pt>
    <dgm:pt modelId="{2E0E47A9-3E3A-D447-86F0-9D03D5311D61}">
      <dgm:prSet phldrT="[Text]"/>
      <dgm:spPr/>
      <dgm:t>
        <a:bodyPr/>
        <a:lstStyle/>
        <a:p>
          <a:r>
            <a:rPr lang="en-US" dirty="0" smtClean="0"/>
            <a:t>Vinca alkaloid</a:t>
          </a:r>
          <a:endParaRPr lang="en-US" dirty="0"/>
        </a:p>
      </dgm:t>
    </dgm:pt>
    <dgm:pt modelId="{E25151E6-765F-444D-AEB6-4F2B8359C4C1}" type="parTrans" cxnId="{66F12DE1-EB82-1848-8E09-DD0D01D21D7B}">
      <dgm:prSet/>
      <dgm:spPr/>
      <dgm:t>
        <a:bodyPr/>
        <a:lstStyle/>
        <a:p>
          <a:endParaRPr lang="en-US"/>
        </a:p>
      </dgm:t>
    </dgm:pt>
    <dgm:pt modelId="{AA0EA7E2-149F-EC40-927D-F5CAC586E5CF}" type="sibTrans" cxnId="{66F12DE1-EB82-1848-8E09-DD0D01D21D7B}">
      <dgm:prSet/>
      <dgm:spPr/>
      <dgm:t>
        <a:bodyPr/>
        <a:lstStyle/>
        <a:p>
          <a:endParaRPr lang="en-US"/>
        </a:p>
      </dgm:t>
    </dgm:pt>
    <dgm:pt modelId="{BA0EE83F-324E-8446-8623-523B5FE9E0AA}">
      <dgm:prSet phldrT="[Text]"/>
      <dgm:spPr/>
      <dgm:t>
        <a:bodyPr/>
        <a:lstStyle/>
        <a:p>
          <a:r>
            <a:rPr lang="en-US" dirty="0" smtClean="0"/>
            <a:t>Vincristine</a:t>
          </a:r>
          <a:endParaRPr lang="en-US" dirty="0"/>
        </a:p>
      </dgm:t>
    </dgm:pt>
    <dgm:pt modelId="{0FD55AD0-9D1B-6F4E-AEAF-0919943B91B4}" type="parTrans" cxnId="{497BDAD8-485C-5948-9F31-062187C45010}">
      <dgm:prSet/>
      <dgm:spPr/>
      <dgm:t>
        <a:bodyPr/>
        <a:lstStyle/>
        <a:p>
          <a:endParaRPr lang="en-US"/>
        </a:p>
      </dgm:t>
    </dgm:pt>
    <dgm:pt modelId="{B9101E84-58FA-B449-97D4-464BB2DFE291}" type="sibTrans" cxnId="{497BDAD8-485C-5948-9F31-062187C45010}">
      <dgm:prSet/>
      <dgm:spPr/>
      <dgm:t>
        <a:bodyPr/>
        <a:lstStyle/>
        <a:p>
          <a:endParaRPr lang="en-US"/>
        </a:p>
      </dgm:t>
    </dgm:pt>
    <dgm:pt modelId="{4B9CB2F6-9951-4444-A9C8-5166E1AA26BB}">
      <dgm:prSet phldrT="[Text]"/>
      <dgm:spPr/>
      <dgm:t>
        <a:bodyPr/>
        <a:lstStyle/>
        <a:p>
          <a:r>
            <a:rPr lang="en-US" dirty="0" smtClean="0"/>
            <a:t>Vinblastine</a:t>
          </a:r>
          <a:endParaRPr lang="en-US" dirty="0"/>
        </a:p>
      </dgm:t>
    </dgm:pt>
    <dgm:pt modelId="{E1643501-C13B-374A-B11D-0DFFE802724D}" type="parTrans" cxnId="{B8E6E5A9-27E5-F145-BE0A-4F9E6379B833}">
      <dgm:prSet/>
      <dgm:spPr/>
      <dgm:t>
        <a:bodyPr/>
        <a:lstStyle/>
        <a:p>
          <a:endParaRPr lang="en-US"/>
        </a:p>
      </dgm:t>
    </dgm:pt>
    <dgm:pt modelId="{D0E1F052-A217-5D40-9B6C-31634E4486D5}" type="sibTrans" cxnId="{B8E6E5A9-27E5-F145-BE0A-4F9E6379B833}">
      <dgm:prSet/>
      <dgm:spPr/>
      <dgm:t>
        <a:bodyPr/>
        <a:lstStyle/>
        <a:p>
          <a:endParaRPr lang="en-US"/>
        </a:p>
      </dgm:t>
    </dgm:pt>
    <dgm:pt modelId="{78F09DF1-B44D-1341-8C31-916DD692E5CD}">
      <dgm:prSet phldrT="[Text]"/>
      <dgm:spPr/>
      <dgm:t>
        <a:bodyPr/>
        <a:lstStyle/>
        <a:p>
          <a:r>
            <a:rPr lang="en-US" dirty="0" smtClean="0"/>
            <a:t>Vinorelbine</a:t>
          </a:r>
          <a:endParaRPr lang="en-US" dirty="0"/>
        </a:p>
      </dgm:t>
    </dgm:pt>
    <dgm:pt modelId="{10A2500A-1EA7-DC4F-9BAB-D2BAD36EF70A}" type="parTrans" cxnId="{16396C73-4811-3948-A59E-7244D6BC99BC}">
      <dgm:prSet/>
      <dgm:spPr/>
      <dgm:t>
        <a:bodyPr/>
        <a:lstStyle/>
        <a:p>
          <a:endParaRPr lang="en-US"/>
        </a:p>
      </dgm:t>
    </dgm:pt>
    <dgm:pt modelId="{203B3B01-B659-D140-B6FF-672332B12C46}" type="sibTrans" cxnId="{16396C73-4811-3948-A59E-7244D6BC99BC}">
      <dgm:prSet/>
      <dgm:spPr/>
      <dgm:t>
        <a:bodyPr/>
        <a:lstStyle/>
        <a:p>
          <a:endParaRPr lang="en-US"/>
        </a:p>
      </dgm:t>
    </dgm:pt>
    <dgm:pt modelId="{27A5DAB9-5B97-0142-A9A6-5AE3E62A31C0}">
      <dgm:prSet phldrT="[Text]"/>
      <dgm:spPr/>
      <dgm:t>
        <a:bodyPr/>
        <a:lstStyle/>
        <a:p>
          <a:r>
            <a:rPr lang="en-US" dirty="0" smtClean="0"/>
            <a:t>Taxanes</a:t>
          </a:r>
          <a:endParaRPr lang="en-US" dirty="0"/>
        </a:p>
      </dgm:t>
    </dgm:pt>
    <dgm:pt modelId="{19BAE595-4E3E-0641-9557-7A6B04C050B2}" type="parTrans" cxnId="{ADA29525-238A-134C-B428-57B385655EB8}">
      <dgm:prSet/>
      <dgm:spPr/>
      <dgm:t>
        <a:bodyPr/>
        <a:lstStyle/>
        <a:p>
          <a:endParaRPr lang="en-US"/>
        </a:p>
      </dgm:t>
    </dgm:pt>
    <dgm:pt modelId="{0732C4C2-BAEA-7D43-B0AF-8FA8FB5225C7}" type="sibTrans" cxnId="{ADA29525-238A-134C-B428-57B385655EB8}">
      <dgm:prSet/>
      <dgm:spPr/>
      <dgm:t>
        <a:bodyPr/>
        <a:lstStyle/>
        <a:p>
          <a:endParaRPr lang="en-US"/>
        </a:p>
      </dgm:t>
    </dgm:pt>
    <dgm:pt modelId="{82601497-1D05-9742-A7F0-60BA3C376961}">
      <dgm:prSet phldrT="[Text]"/>
      <dgm:spPr/>
      <dgm:t>
        <a:bodyPr/>
        <a:lstStyle/>
        <a:p>
          <a:r>
            <a:rPr lang="en-US" dirty="0" err="1" smtClean="0"/>
            <a:t>Paxitaxel</a:t>
          </a:r>
          <a:endParaRPr lang="en-US" dirty="0"/>
        </a:p>
      </dgm:t>
    </dgm:pt>
    <dgm:pt modelId="{B43B3D2E-8F9B-3F4A-9E00-E9F725629DAE}" type="parTrans" cxnId="{60631F3C-A3BE-9943-883A-28C50F95626D}">
      <dgm:prSet/>
      <dgm:spPr/>
      <dgm:t>
        <a:bodyPr/>
        <a:lstStyle/>
        <a:p>
          <a:endParaRPr lang="en-US"/>
        </a:p>
      </dgm:t>
    </dgm:pt>
    <dgm:pt modelId="{6586225A-ED40-0246-BC55-4C3D0B4A816D}" type="sibTrans" cxnId="{60631F3C-A3BE-9943-883A-28C50F95626D}">
      <dgm:prSet/>
      <dgm:spPr/>
      <dgm:t>
        <a:bodyPr/>
        <a:lstStyle/>
        <a:p>
          <a:endParaRPr lang="en-US"/>
        </a:p>
      </dgm:t>
    </dgm:pt>
    <dgm:pt modelId="{6ABB457E-6110-4440-B980-BA31C612CCB4}">
      <dgm:prSet phldrT="[Text]"/>
      <dgm:spPr/>
      <dgm:t>
        <a:bodyPr/>
        <a:lstStyle/>
        <a:p>
          <a:r>
            <a:rPr lang="en-US" dirty="0" smtClean="0"/>
            <a:t>Docetaxel</a:t>
          </a:r>
          <a:endParaRPr lang="en-US" dirty="0"/>
        </a:p>
      </dgm:t>
    </dgm:pt>
    <dgm:pt modelId="{F21F2D49-3063-C94D-BA07-49310AA669C1}" type="parTrans" cxnId="{CCA904C8-A5E1-D54E-9CEB-44AC08DADCF3}">
      <dgm:prSet/>
      <dgm:spPr/>
      <dgm:t>
        <a:bodyPr/>
        <a:lstStyle/>
        <a:p>
          <a:endParaRPr lang="en-US"/>
        </a:p>
      </dgm:t>
    </dgm:pt>
    <dgm:pt modelId="{BED9A9CC-BFFA-D542-92D8-C7BA004E9FDC}" type="sibTrans" cxnId="{CCA904C8-A5E1-D54E-9CEB-44AC08DADCF3}">
      <dgm:prSet/>
      <dgm:spPr/>
      <dgm:t>
        <a:bodyPr/>
        <a:lstStyle/>
        <a:p>
          <a:endParaRPr lang="en-US"/>
        </a:p>
      </dgm:t>
    </dgm:pt>
    <dgm:pt modelId="{3C78385E-8272-0647-9F55-6B217894294C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89F65A59-56C3-B949-A760-9FE8981809E4}" type="parTrans" cxnId="{56858D0E-67A5-4747-B323-C0BCC3343752}">
      <dgm:prSet/>
      <dgm:spPr/>
      <dgm:t>
        <a:bodyPr/>
        <a:lstStyle/>
        <a:p>
          <a:endParaRPr lang="en-US"/>
        </a:p>
      </dgm:t>
    </dgm:pt>
    <dgm:pt modelId="{CAF04743-9624-674B-B1CC-ACE6FEDAC05C}" type="sibTrans" cxnId="{56858D0E-67A5-4747-B323-C0BCC3343752}">
      <dgm:prSet/>
      <dgm:spPr/>
      <dgm:t>
        <a:bodyPr/>
        <a:lstStyle/>
        <a:p>
          <a:endParaRPr lang="en-US"/>
        </a:p>
      </dgm:t>
    </dgm:pt>
    <dgm:pt modelId="{E00796D3-7BBD-414C-BCD4-154454EF4236}">
      <dgm:prSet phldrT="[Text]"/>
      <dgm:spPr/>
      <dgm:t>
        <a:bodyPr/>
        <a:lstStyle/>
        <a:p>
          <a:r>
            <a:rPr lang="en-US" dirty="0" smtClean="0"/>
            <a:t>Topoisomerase 1 Inhibitor</a:t>
          </a:r>
        </a:p>
      </dgm:t>
    </dgm:pt>
    <dgm:pt modelId="{02627FAB-887D-2F4B-AEFD-F672263AEB1E}" type="parTrans" cxnId="{66361297-5C1F-A84A-A2C6-EB1CED1EDAD8}">
      <dgm:prSet/>
      <dgm:spPr/>
      <dgm:t>
        <a:bodyPr/>
        <a:lstStyle/>
        <a:p>
          <a:endParaRPr lang="en-US"/>
        </a:p>
      </dgm:t>
    </dgm:pt>
    <dgm:pt modelId="{4FD03247-CCB5-E146-BE9B-61ABC960B95A}" type="sibTrans" cxnId="{66361297-5C1F-A84A-A2C6-EB1CED1EDAD8}">
      <dgm:prSet/>
      <dgm:spPr/>
      <dgm:t>
        <a:bodyPr/>
        <a:lstStyle/>
        <a:p>
          <a:endParaRPr lang="en-US"/>
        </a:p>
      </dgm:t>
    </dgm:pt>
    <dgm:pt modelId="{43815026-30F8-1B44-9132-4E686F50678B}">
      <dgm:prSet phldrT="[Text]"/>
      <dgm:spPr/>
      <dgm:t>
        <a:bodyPr/>
        <a:lstStyle/>
        <a:p>
          <a:r>
            <a:rPr lang="en-US" dirty="0" smtClean="0"/>
            <a:t>Irinotecan</a:t>
          </a:r>
        </a:p>
      </dgm:t>
    </dgm:pt>
    <dgm:pt modelId="{FA67CBB6-9868-EC4A-AA17-40308A5A0AE0}" type="parTrans" cxnId="{68FA8B1C-A187-E643-8B75-C410BE35AD71}">
      <dgm:prSet/>
      <dgm:spPr/>
      <dgm:t>
        <a:bodyPr/>
        <a:lstStyle/>
        <a:p>
          <a:endParaRPr lang="en-US"/>
        </a:p>
      </dgm:t>
    </dgm:pt>
    <dgm:pt modelId="{BFD6D3E5-EF8F-DB4A-874E-7F53424C0585}" type="sibTrans" cxnId="{68FA8B1C-A187-E643-8B75-C410BE35AD71}">
      <dgm:prSet/>
      <dgm:spPr/>
      <dgm:t>
        <a:bodyPr/>
        <a:lstStyle/>
        <a:p>
          <a:endParaRPr lang="en-US"/>
        </a:p>
      </dgm:t>
    </dgm:pt>
    <dgm:pt modelId="{8CE49F19-A084-7C4B-8A17-ACDF7846BDFB}">
      <dgm:prSet phldrT="[Text]"/>
      <dgm:spPr/>
      <dgm:t>
        <a:bodyPr/>
        <a:lstStyle/>
        <a:p>
          <a:r>
            <a:rPr lang="en-US" dirty="0" smtClean="0"/>
            <a:t>Topotecan</a:t>
          </a:r>
        </a:p>
      </dgm:t>
    </dgm:pt>
    <dgm:pt modelId="{8C0DFA21-6098-6447-9CD8-174D885A9D6A}" type="parTrans" cxnId="{E60BA382-5262-E642-9751-5AA8AAEDE749}">
      <dgm:prSet/>
      <dgm:spPr/>
      <dgm:t>
        <a:bodyPr/>
        <a:lstStyle/>
        <a:p>
          <a:endParaRPr lang="en-US"/>
        </a:p>
      </dgm:t>
    </dgm:pt>
    <dgm:pt modelId="{A1F5A96B-5190-F248-A9BB-62BB6AB8EACE}" type="sibTrans" cxnId="{E60BA382-5262-E642-9751-5AA8AAEDE749}">
      <dgm:prSet/>
      <dgm:spPr/>
      <dgm:t>
        <a:bodyPr/>
        <a:lstStyle/>
        <a:p>
          <a:endParaRPr lang="en-US"/>
        </a:p>
      </dgm:t>
    </dgm:pt>
    <dgm:pt modelId="{0027D750-CE00-AD46-9EE1-D5E3FF0AF14C}">
      <dgm:prSet phldrT="[Text]"/>
      <dgm:spPr/>
      <dgm:t>
        <a:bodyPr/>
        <a:lstStyle/>
        <a:p>
          <a:r>
            <a:rPr lang="en-US" dirty="0" smtClean="0"/>
            <a:t>Topoisomerase 2 Inhibitor</a:t>
          </a:r>
        </a:p>
      </dgm:t>
    </dgm:pt>
    <dgm:pt modelId="{BE652F4F-D8A0-6B48-87CE-371FABA89E37}" type="parTrans" cxnId="{CCF44168-88FE-A048-92FF-0CFF32C404AE}">
      <dgm:prSet/>
      <dgm:spPr/>
      <dgm:t>
        <a:bodyPr/>
        <a:lstStyle/>
        <a:p>
          <a:endParaRPr lang="en-US"/>
        </a:p>
      </dgm:t>
    </dgm:pt>
    <dgm:pt modelId="{68DCA3AF-BAD8-1A42-8243-E1F7DC99EFD3}" type="sibTrans" cxnId="{CCF44168-88FE-A048-92FF-0CFF32C404AE}">
      <dgm:prSet/>
      <dgm:spPr/>
      <dgm:t>
        <a:bodyPr/>
        <a:lstStyle/>
        <a:p>
          <a:endParaRPr lang="en-US"/>
        </a:p>
      </dgm:t>
    </dgm:pt>
    <dgm:pt modelId="{A2C5FE8A-F141-6A49-BAA9-89B399D85BCF}">
      <dgm:prSet phldrT="[Text]"/>
      <dgm:spPr/>
      <dgm:t>
        <a:bodyPr/>
        <a:lstStyle/>
        <a:p>
          <a:r>
            <a:rPr lang="en-US" dirty="0" smtClean="0"/>
            <a:t>Etoposide</a:t>
          </a:r>
        </a:p>
      </dgm:t>
    </dgm:pt>
    <dgm:pt modelId="{9492B9D7-7991-1347-8FEF-69B9C6171480}" type="parTrans" cxnId="{7756DB9D-AB11-C443-9159-9A73120F67BB}">
      <dgm:prSet/>
      <dgm:spPr/>
      <dgm:t>
        <a:bodyPr/>
        <a:lstStyle/>
        <a:p>
          <a:endParaRPr lang="en-US"/>
        </a:p>
      </dgm:t>
    </dgm:pt>
    <dgm:pt modelId="{F1BD8510-C547-1249-94A3-BD0C7C802BB8}" type="sibTrans" cxnId="{7756DB9D-AB11-C443-9159-9A73120F67BB}">
      <dgm:prSet/>
      <dgm:spPr/>
      <dgm:t>
        <a:bodyPr/>
        <a:lstStyle/>
        <a:p>
          <a:endParaRPr lang="en-US"/>
        </a:p>
      </dgm:t>
    </dgm:pt>
    <dgm:pt modelId="{AF51D64D-630B-754F-B525-C31F6D0BB822}">
      <dgm:prSet phldrT="[Text]"/>
      <dgm:spPr/>
      <dgm:t>
        <a:bodyPr/>
        <a:lstStyle/>
        <a:p>
          <a:r>
            <a:rPr lang="en-US" dirty="0" smtClean="0"/>
            <a:t>Anthracyclines</a:t>
          </a:r>
        </a:p>
      </dgm:t>
    </dgm:pt>
    <dgm:pt modelId="{32B35ECD-B9C1-5B47-BFE3-29E45957ED69}" type="parTrans" cxnId="{62982206-03D6-C444-AE81-5E80CB00DE73}">
      <dgm:prSet/>
      <dgm:spPr/>
      <dgm:t>
        <a:bodyPr/>
        <a:lstStyle/>
        <a:p>
          <a:endParaRPr lang="en-US"/>
        </a:p>
      </dgm:t>
    </dgm:pt>
    <dgm:pt modelId="{CC6E5FCF-4CE3-2447-9358-79D0280CF076}" type="sibTrans" cxnId="{62982206-03D6-C444-AE81-5E80CB00DE73}">
      <dgm:prSet/>
      <dgm:spPr/>
      <dgm:t>
        <a:bodyPr/>
        <a:lstStyle/>
        <a:p>
          <a:endParaRPr lang="en-US"/>
        </a:p>
      </dgm:t>
    </dgm:pt>
    <dgm:pt modelId="{F7C404CA-1FA5-9F46-ABAF-F2C0D107AE3C}">
      <dgm:prSet phldrT="[Text]"/>
      <dgm:spPr/>
      <dgm:t>
        <a:bodyPr/>
        <a:lstStyle/>
        <a:p>
          <a:r>
            <a:rPr lang="en-US" dirty="0" smtClean="0"/>
            <a:t>Doxorubicin</a:t>
          </a:r>
        </a:p>
      </dgm:t>
    </dgm:pt>
    <dgm:pt modelId="{5E33EE21-6CF4-7744-A4D4-9143A45725CF}" type="parTrans" cxnId="{04BDDC68-C605-4841-83D6-E86C3669E2A9}">
      <dgm:prSet/>
      <dgm:spPr/>
      <dgm:t>
        <a:bodyPr/>
        <a:lstStyle/>
        <a:p>
          <a:endParaRPr lang="en-US"/>
        </a:p>
      </dgm:t>
    </dgm:pt>
    <dgm:pt modelId="{AE74386A-0591-C242-9CA8-39684023F5C8}" type="sibTrans" cxnId="{04BDDC68-C605-4841-83D6-E86C3669E2A9}">
      <dgm:prSet/>
      <dgm:spPr/>
      <dgm:t>
        <a:bodyPr/>
        <a:lstStyle/>
        <a:p>
          <a:endParaRPr lang="en-US"/>
        </a:p>
      </dgm:t>
    </dgm:pt>
    <dgm:pt modelId="{4C582453-041A-3447-8490-5D4AA55AFF73}">
      <dgm:prSet phldrT="[Text]"/>
      <dgm:spPr/>
      <dgm:t>
        <a:bodyPr/>
        <a:lstStyle/>
        <a:p>
          <a:r>
            <a:rPr lang="en-US" dirty="0" smtClean="0"/>
            <a:t>Daunorubicin</a:t>
          </a:r>
        </a:p>
      </dgm:t>
    </dgm:pt>
    <dgm:pt modelId="{96E535CF-D7E6-BC43-9F23-98880595B667}" type="parTrans" cxnId="{E73ED5B9-7308-8743-B237-DF0217743D10}">
      <dgm:prSet/>
      <dgm:spPr/>
      <dgm:t>
        <a:bodyPr/>
        <a:lstStyle/>
        <a:p>
          <a:endParaRPr lang="en-US"/>
        </a:p>
      </dgm:t>
    </dgm:pt>
    <dgm:pt modelId="{4F3AD7AF-26D3-5249-ACFF-30496F11D251}" type="sibTrans" cxnId="{E73ED5B9-7308-8743-B237-DF0217743D10}">
      <dgm:prSet/>
      <dgm:spPr/>
      <dgm:t>
        <a:bodyPr/>
        <a:lstStyle/>
        <a:p>
          <a:endParaRPr lang="en-US"/>
        </a:p>
      </dgm:t>
    </dgm:pt>
    <dgm:pt modelId="{9B59AA9C-2695-734F-8EA5-D2AABFAF2FF5}">
      <dgm:prSet phldrT="[Text]"/>
      <dgm:spPr/>
      <dgm:t>
        <a:bodyPr/>
        <a:lstStyle/>
        <a:p>
          <a:r>
            <a:rPr lang="en-US" dirty="0" smtClean="0"/>
            <a:t>Idarubicin</a:t>
          </a:r>
        </a:p>
      </dgm:t>
    </dgm:pt>
    <dgm:pt modelId="{DAF0532F-A0CD-FE4C-84CB-48A9F585A0A0}" type="parTrans" cxnId="{73FFF8C7-53C3-AB4F-A441-11ECC95F00A9}">
      <dgm:prSet/>
      <dgm:spPr/>
      <dgm:t>
        <a:bodyPr/>
        <a:lstStyle/>
        <a:p>
          <a:endParaRPr lang="en-US"/>
        </a:p>
      </dgm:t>
    </dgm:pt>
    <dgm:pt modelId="{D83B6A6F-F17C-C44F-A1B4-4B9225A186AC}" type="sibTrans" cxnId="{73FFF8C7-53C3-AB4F-A441-11ECC95F00A9}">
      <dgm:prSet/>
      <dgm:spPr/>
      <dgm:t>
        <a:bodyPr/>
        <a:lstStyle/>
        <a:p>
          <a:endParaRPr lang="en-US"/>
        </a:p>
      </dgm:t>
    </dgm:pt>
    <dgm:pt modelId="{9CC2BE10-2322-E248-B08D-4914AE3B59FB}">
      <dgm:prSet phldrT="[Text]"/>
      <dgm:spPr/>
      <dgm:t>
        <a:bodyPr/>
        <a:lstStyle/>
        <a:p>
          <a:r>
            <a:rPr lang="en-US" dirty="0" smtClean="0"/>
            <a:t>Epirubicin</a:t>
          </a:r>
        </a:p>
      </dgm:t>
    </dgm:pt>
    <dgm:pt modelId="{1C680686-9628-1848-8F47-660743D34F6F}" type="parTrans" cxnId="{3E3E3B1A-FE40-1244-9747-DEB061F96BA9}">
      <dgm:prSet/>
      <dgm:spPr/>
      <dgm:t>
        <a:bodyPr/>
        <a:lstStyle/>
        <a:p>
          <a:endParaRPr lang="en-US"/>
        </a:p>
      </dgm:t>
    </dgm:pt>
    <dgm:pt modelId="{6D1D66F7-8303-7545-B92F-8E0976CB2168}" type="sibTrans" cxnId="{3E3E3B1A-FE40-1244-9747-DEB061F96BA9}">
      <dgm:prSet/>
      <dgm:spPr/>
      <dgm:t>
        <a:bodyPr/>
        <a:lstStyle/>
        <a:p>
          <a:endParaRPr lang="en-US"/>
        </a:p>
      </dgm:t>
    </dgm:pt>
    <dgm:pt modelId="{E3E47A8C-519B-4044-B729-93792903698C}">
      <dgm:prSet phldrT="[Text]"/>
      <dgm:spPr/>
      <dgm:t>
        <a:bodyPr/>
        <a:lstStyle/>
        <a:p>
          <a:r>
            <a:rPr lang="en-US" dirty="0" smtClean="0"/>
            <a:t>Mitoxantrone</a:t>
          </a:r>
        </a:p>
      </dgm:t>
    </dgm:pt>
    <dgm:pt modelId="{DEB14DA5-D2E1-034A-BF07-1E7702F0E255}" type="parTrans" cxnId="{C3973BE4-C0DB-9A45-AEF0-5B17F2C8F8B4}">
      <dgm:prSet/>
      <dgm:spPr/>
      <dgm:t>
        <a:bodyPr/>
        <a:lstStyle/>
        <a:p>
          <a:endParaRPr lang="en-US"/>
        </a:p>
      </dgm:t>
    </dgm:pt>
    <dgm:pt modelId="{C40D8F59-7A59-754E-9C66-39F0E65D6ADB}" type="sibTrans" cxnId="{C3973BE4-C0DB-9A45-AEF0-5B17F2C8F8B4}">
      <dgm:prSet/>
      <dgm:spPr/>
      <dgm:t>
        <a:bodyPr/>
        <a:lstStyle/>
        <a:p>
          <a:endParaRPr lang="en-US"/>
        </a:p>
      </dgm:t>
    </dgm:pt>
    <dgm:pt modelId="{3F34B1C7-3858-7743-B303-8CBC5A9BB75A}">
      <dgm:prSet phldrT="[Text]"/>
      <dgm:spPr/>
      <dgm:t>
        <a:bodyPr/>
        <a:lstStyle/>
        <a:p>
          <a:r>
            <a:rPr lang="en-US" dirty="0" smtClean="0"/>
            <a:t>Antitumor Antibiotics</a:t>
          </a:r>
        </a:p>
      </dgm:t>
    </dgm:pt>
    <dgm:pt modelId="{5AB35D8F-F726-004F-95F5-C9EE2D454DCA}" type="parTrans" cxnId="{E88C2B9C-CDE1-BF42-91C9-F50F6BE2F953}">
      <dgm:prSet/>
      <dgm:spPr/>
      <dgm:t>
        <a:bodyPr/>
        <a:lstStyle/>
        <a:p>
          <a:endParaRPr lang="en-US"/>
        </a:p>
      </dgm:t>
    </dgm:pt>
    <dgm:pt modelId="{310D469B-E08E-7B4F-88BB-3DCB129E68B2}" type="sibTrans" cxnId="{E88C2B9C-CDE1-BF42-91C9-F50F6BE2F953}">
      <dgm:prSet/>
      <dgm:spPr/>
      <dgm:t>
        <a:bodyPr/>
        <a:lstStyle/>
        <a:p>
          <a:endParaRPr lang="en-US"/>
        </a:p>
      </dgm:t>
    </dgm:pt>
    <dgm:pt modelId="{364089D5-BB2C-E045-9A9F-8B6FEE250FF2}">
      <dgm:prSet phldrT="[Text]"/>
      <dgm:spPr/>
      <dgm:t>
        <a:bodyPr/>
        <a:lstStyle/>
        <a:p>
          <a:r>
            <a:rPr lang="en-US" dirty="0" smtClean="0"/>
            <a:t>Mitomycin</a:t>
          </a:r>
        </a:p>
      </dgm:t>
    </dgm:pt>
    <dgm:pt modelId="{3D2646C6-E1F9-344B-B2DE-EA7A242DB4B5}" type="parTrans" cxnId="{3BD31547-3BA2-0B40-BE44-56988DD56EAB}">
      <dgm:prSet/>
      <dgm:spPr/>
      <dgm:t>
        <a:bodyPr/>
        <a:lstStyle/>
        <a:p>
          <a:endParaRPr lang="en-US"/>
        </a:p>
      </dgm:t>
    </dgm:pt>
    <dgm:pt modelId="{E1B094D1-EBF6-1D48-8C7C-2D2B5B509BE5}" type="sibTrans" cxnId="{3BD31547-3BA2-0B40-BE44-56988DD56EAB}">
      <dgm:prSet/>
      <dgm:spPr/>
      <dgm:t>
        <a:bodyPr/>
        <a:lstStyle/>
        <a:p>
          <a:endParaRPr lang="en-US"/>
        </a:p>
      </dgm:t>
    </dgm:pt>
    <dgm:pt modelId="{0624920B-BF71-E345-AA30-FB40DE5FAF1C}">
      <dgm:prSet phldrT="[Text]"/>
      <dgm:spPr/>
      <dgm:t>
        <a:bodyPr/>
        <a:lstStyle/>
        <a:p>
          <a:r>
            <a:rPr lang="en-US" dirty="0" smtClean="0"/>
            <a:t>Bleomycin</a:t>
          </a:r>
        </a:p>
      </dgm:t>
    </dgm:pt>
    <dgm:pt modelId="{CAC6E0D4-FDB6-9241-84DD-3B6624642704}" type="parTrans" cxnId="{F4199864-A852-2F48-A217-8330051C5CCF}">
      <dgm:prSet/>
      <dgm:spPr/>
      <dgm:t>
        <a:bodyPr/>
        <a:lstStyle/>
        <a:p>
          <a:endParaRPr lang="en-US"/>
        </a:p>
      </dgm:t>
    </dgm:pt>
    <dgm:pt modelId="{6DD86C9C-1DA5-C54C-B923-2AC9B7C6B6DC}" type="sibTrans" cxnId="{F4199864-A852-2F48-A217-8330051C5CCF}">
      <dgm:prSet/>
      <dgm:spPr/>
      <dgm:t>
        <a:bodyPr/>
        <a:lstStyle/>
        <a:p>
          <a:endParaRPr lang="en-US"/>
        </a:p>
      </dgm:t>
    </dgm:pt>
    <dgm:pt modelId="{C1588191-6EA8-264A-9A54-AA8A8A62389B}">
      <dgm:prSet phldrT="[Text]"/>
      <dgm:spPr/>
      <dgm:t>
        <a:bodyPr/>
        <a:lstStyle/>
        <a:p>
          <a:r>
            <a:rPr lang="en-US" dirty="0" smtClean="0"/>
            <a:t>Targeted</a:t>
          </a:r>
          <a:r>
            <a:rPr lang="en-US" baseline="0" dirty="0" smtClean="0"/>
            <a:t> agents</a:t>
          </a:r>
          <a:endParaRPr lang="en-US" dirty="0" smtClean="0"/>
        </a:p>
      </dgm:t>
    </dgm:pt>
    <dgm:pt modelId="{F787A648-272E-A341-958C-D62268D00BFC}" type="parTrans" cxnId="{2846519C-5642-6740-9289-7A74F63603BA}">
      <dgm:prSet/>
      <dgm:spPr/>
      <dgm:t>
        <a:bodyPr/>
        <a:lstStyle/>
        <a:p>
          <a:endParaRPr lang="en-US"/>
        </a:p>
      </dgm:t>
    </dgm:pt>
    <dgm:pt modelId="{24EBABE4-FB6C-8048-8030-CC3583DDA650}" type="sibTrans" cxnId="{2846519C-5642-6740-9289-7A74F63603BA}">
      <dgm:prSet/>
      <dgm:spPr/>
      <dgm:t>
        <a:bodyPr/>
        <a:lstStyle/>
        <a:p>
          <a:endParaRPr lang="en-US"/>
        </a:p>
      </dgm:t>
    </dgm:pt>
    <dgm:pt modelId="{4BAAD68D-2044-864E-8229-D05A64C8E7BA}">
      <dgm:prSet phldrT="[Text]"/>
      <dgm:spPr/>
      <dgm:t>
        <a:bodyPr/>
        <a:lstStyle/>
        <a:p>
          <a:r>
            <a:rPr lang="en-US" dirty="0" smtClean="0"/>
            <a:t>Monoclonal Antibodies (</a:t>
          </a:r>
          <a:r>
            <a:rPr lang="en-US" dirty="0" err="1" smtClean="0"/>
            <a:t>Mab</a:t>
          </a:r>
          <a:r>
            <a:rPr lang="en-US" dirty="0" smtClean="0"/>
            <a:t>)</a:t>
          </a:r>
          <a:endParaRPr lang="en-US" dirty="0"/>
        </a:p>
      </dgm:t>
    </dgm:pt>
    <dgm:pt modelId="{CA5A1876-DC94-E64A-A72C-32E136608CA4}" type="parTrans" cxnId="{12B1B99D-DED6-8145-AEF5-D5934DFECB0B}">
      <dgm:prSet/>
      <dgm:spPr/>
      <dgm:t>
        <a:bodyPr/>
        <a:lstStyle/>
        <a:p>
          <a:endParaRPr lang="en-US"/>
        </a:p>
      </dgm:t>
    </dgm:pt>
    <dgm:pt modelId="{3136EB9B-98A6-F14C-94EF-300587B3A81B}" type="sibTrans" cxnId="{12B1B99D-DED6-8145-AEF5-D5934DFECB0B}">
      <dgm:prSet/>
      <dgm:spPr/>
      <dgm:t>
        <a:bodyPr/>
        <a:lstStyle/>
        <a:p>
          <a:endParaRPr lang="en-US"/>
        </a:p>
      </dgm:t>
    </dgm:pt>
    <dgm:pt modelId="{6AFAD5A1-54FE-2E41-91D6-DAE77AF04359}">
      <dgm:prSet phldrT="[Text]"/>
      <dgm:spPr/>
      <dgm:t>
        <a:bodyPr/>
        <a:lstStyle/>
        <a:p>
          <a:r>
            <a:rPr lang="en-US" dirty="0" smtClean="0"/>
            <a:t>Lymphocyte Antigens</a:t>
          </a:r>
          <a:endParaRPr lang="en-US" dirty="0"/>
        </a:p>
      </dgm:t>
    </dgm:pt>
    <dgm:pt modelId="{652C5C00-D023-854E-9160-A6872AE9E7C7}" type="parTrans" cxnId="{D02E7E29-42EC-1A4A-83FC-F3DD6599C278}">
      <dgm:prSet/>
      <dgm:spPr/>
      <dgm:t>
        <a:bodyPr/>
        <a:lstStyle/>
        <a:p>
          <a:endParaRPr lang="en-US"/>
        </a:p>
      </dgm:t>
    </dgm:pt>
    <dgm:pt modelId="{A5376CB8-58D5-2F45-BABA-B1C6B2798A51}" type="sibTrans" cxnId="{D02E7E29-42EC-1A4A-83FC-F3DD6599C278}">
      <dgm:prSet/>
      <dgm:spPr/>
      <dgm:t>
        <a:bodyPr/>
        <a:lstStyle/>
        <a:p>
          <a:endParaRPr lang="en-US"/>
        </a:p>
      </dgm:t>
    </dgm:pt>
    <dgm:pt modelId="{D6BF10F2-62E7-D04F-A36E-313874CE7516}">
      <dgm:prSet phldrT="[Text]"/>
      <dgm:spPr/>
      <dgm:t>
        <a:bodyPr/>
        <a:lstStyle/>
        <a:p>
          <a:r>
            <a:rPr lang="en-US" dirty="0" smtClean="0"/>
            <a:t>Alemtuzumab</a:t>
          </a:r>
          <a:endParaRPr lang="en-US" dirty="0"/>
        </a:p>
      </dgm:t>
    </dgm:pt>
    <dgm:pt modelId="{2A6222FD-8BFE-5347-8D3B-E00E1460EC7C}" type="parTrans" cxnId="{A5053134-75F3-DD42-9E98-EEF66E8A8E2C}">
      <dgm:prSet/>
      <dgm:spPr/>
      <dgm:t>
        <a:bodyPr/>
        <a:lstStyle/>
        <a:p>
          <a:endParaRPr lang="en-US"/>
        </a:p>
      </dgm:t>
    </dgm:pt>
    <dgm:pt modelId="{13C149EA-50E5-7D45-AB19-2D6BD66C316E}" type="sibTrans" cxnId="{A5053134-75F3-DD42-9E98-EEF66E8A8E2C}">
      <dgm:prSet/>
      <dgm:spPr/>
      <dgm:t>
        <a:bodyPr/>
        <a:lstStyle/>
        <a:p>
          <a:endParaRPr lang="en-US"/>
        </a:p>
      </dgm:t>
    </dgm:pt>
    <dgm:pt modelId="{130762D6-826E-394F-917C-69DEABBD5D36}">
      <dgm:prSet phldrT="[Text]"/>
      <dgm:spPr/>
      <dgm:t>
        <a:bodyPr/>
        <a:lstStyle/>
        <a:p>
          <a:r>
            <a:rPr lang="en-US" dirty="0" smtClean="0"/>
            <a:t>Ibritumomab Tiuxetan</a:t>
          </a:r>
          <a:endParaRPr lang="en-US" dirty="0"/>
        </a:p>
      </dgm:t>
    </dgm:pt>
    <dgm:pt modelId="{7C8F73DE-4814-E54C-87A2-90B0A6D5BDED}" type="parTrans" cxnId="{D9D92CB9-EDC3-1140-8AE2-D3E8F8351A41}">
      <dgm:prSet/>
      <dgm:spPr/>
      <dgm:t>
        <a:bodyPr/>
        <a:lstStyle/>
        <a:p>
          <a:endParaRPr lang="en-US"/>
        </a:p>
      </dgm:t>
    </dgm:pt>
    <dgm:pt modelId="{3C11AA71-691D-E14C-82F1-90C595CC9B03}" type="sibTrans" cxnId="{D9D92CB9-EDC3-1140-8AE2-D3E8F8351A41}">
      <dgm:prSet/>
      <dgm:spPr/>
      <dgm:t>
        <a:bodyPr/>
        <a:lstStyle/>
        <a:p>
          <a:endParaRPr lang="en-US"/>
        </a:p>
      </dgm:t>
    </dgm:pt>
    <dgm:pt modelId="{1D021DE0-FF9C-6645-84D9-58D0FFC5E247}">
      <dgm:prSet phldrT="[Text]"/>
      <dgm:spPr/>
      <dgm:t>
        <a:bodyPr/>
        <a:lstStyle/>
        <a:p>
          <a:r>
            <a:rPr lang="en-US" dirty="0" smtClean="0"/>
            <a:t>Rituximab</a:t>
          </a:r>
          <a:endParaRPr lang="en-US" dirty="0"/>
        </a:p>
      </dgm:t>
    </dgm:pt>
    <dgm:pt modelId="{D90E218C-266E-0D45-BEB0-CE70B33F2E81}" type="parTrans" cxnId="{911F6FC9-4F0D-2E46-8AE6-4D98119A9E5F}">
      <dgm:prSet/>
      <dgm:spPr/>
      <dgm:t>
        <a:bodyPr/>
        <a:lstStyle/>
        <a:p>
          <a:endParaRPr lang="en-US"/>
        </a:p>
      </dgm:t>
    </dgm:pt>
    <dgm:pt modelId="{BBA34B2B-2EF8-2646-988B-EBA1B4EE8A63}" type="sibTrans" cxnId="{911F6FC9-4F0D-2E46-8AE6-4D98119A9E5F}">
      <dgm:prSet/>
      <dgm:spPr/>
      <dgm:t>
        <a:bodyPr/>
        <a:lstStyle/>
        <a:p>
          <a:endParaRPr lang="en-US"/>
        </a:p>
      </dgm:t>
    </dgm:pt>
    <dgm:pt modelId="{1B9542A6-717D-A043-98E3-7118ED5BDC70}">
      <dgm:prSet phldrT="[Text]"/>
      <dgm:spPr/>
      <dgm:t>
        <a:bodyPr/>
        <a:lstStyle/>
        <a:p>
          <a:r>
            <a:rPr lang="en-US" dirty="0" smtClean="0"/>
            <a:t>HER-2 </a:t>
          </a:r>
          <a:r>
            <a:rPr lang="en-US" dirty="0" err="1" smtClean="0"/>
            <a:t>neu</a:t>
          </a:r>
          <a:endParaRPr lang="en-US" dirty="0"/>
        </a:p>
      </dgm:t>
    </dgm:pt>
    <dgm:pt modelId="{ECF63E98-0AA3-B64B-89A6-2F820CB4EBC5}" type="parTrans" cxnId="{AB5AE789-70F8-FC43-898A-87C7E1961983}">
      <dgm:prSet/>
      <dgm:spPr/>
      <dgm:t>
        <a:bodyPr/>
        <a:lstStyle/>
        <a:p>
          <a:endParaRPr lang="en-US"/>
        </a:p>
      </dgm:t>
    </dgm:pt>
    <dgm:pt modelId="{FD076483-D46E-CA43-AA18-26A160F86C50}" type="sibTrans" cxnId="{AB5AE789-70F8-FC43-898A-87C7E1961983}">
      <dgm:prSet/>
      <dgm:spPr/>
      <dgm:t>
        <a:bodyPr/>
        <a:lstStyle/>
        <a:p>
          <a:endParaRPr lang="en-US"/>
        </a:p>
      </dgm:t>
    </dgm:pt>
    <dgm:pt modelId="{8F23F6BB-8627-9349-9F20-B748364F40CE}">
      <dgm:prSet phldrT="[Text]"/>
      <dgm:spPr/>
      <dgm:t>
        <a:bodyPr/>
        <a:lstStyle/>
        <a:p>
          <a:r>
            <a:rPr lang="en-US" dirty="0" smtClean="0"/>
            <a:t>Trastuzumab</a:t>
          </a:r>
          <a:endParaRPr lang="en-US" dirty="0"/>
        </a:p>
      </dgm:t>
    </dgm:pt>
    <dgm:pt modelId="{E3CFD7A5-5A3A-FA40-89D6-54EC676E89BC}" type="parTrans" cxnId="{C37145D2-C140-3842-8310-89B5451CBDFA}">
      <dgm:prSet/>
      <dgm:spPr/>
      <dgm:t>
        <a:bodyPr/>
        <a:lstStyle/>
        <a:p>
          <a:endParaRPr lang="en-US"/>
        </a:p>
      </dgm:t>
    </dgm:pt>
    <dgm:pt modelId="{98E88B1D-2DA5-8F42-BCF7-3DA7C1CFE088}" type="sibTrans" cxnId="{C37145D2-C140-3842-8310-89B5451CBDFA}">
      <dgm:prSet/>
      <dgm:spPr/>
      <dgm:t>
        <a:bodyPr/>
        <a:lstStyle/>
        <a:p>
          <a:endParaRPr lang="en-US"/>
        </a:p>
      </dgm:t>
    </dgm:pt>
    <dgm:pt modelId="{6C198FB9-0650-7548-BB80-420B6D9B160E}">
      <dgm:prSet phldrT="[Text]"/>
      <dgm:spPr/>
      <dgm:t>
        <a:bodyPr/>
        <a:lstStyle/>
        <a:p>
          <a:r>
            <a:rPr lang="en-US" dirty="0" err="1" smtClean="0"/>
            <a:t>Lapatinib</a:t>
          </a:r>
          <a:endParaRPr lang="en-US" dirty="0"/>
        </a:p>
      </dgm:t>
    </dgm:pt>
    <dgm:pt modelId="{5A04D4DD-668F-F24B-8511-D92B62A40710}" type="parTrans" cxnId="{14F50081-07A1-7D49-829C-9B263EF3849E}">
      <dgm:prSet/>
      <dgm:spPr/>
      <dgm:t>
        <a:bodyPr/>
        <a:lstStyle/>
        <a:p>
          <a:endParaRPr lang="en-US"/>
        </a:p>
      </dgm:t>
    </dgm:pt>
    <dgm:pt modelId="{46E511DE-DAB9-9D4D-8C75-19546C4987E3}" type="sibTrans" cxnId="{14F50081-07A1-7D49-829C-9B263EF3849E}">
      <dgm:prSet/>
      <dgm:spPr/>
      <dgm:t>
        <a:bodyPr/>
        <a:lstStyle/>
        <a:p>
          <a:endParaRPr lang="en-US"/>
        </a:p>
      </dgm:t>
    </dgm:pt>
    <dgm:pt modelId="{3A4DD44D-186B-9342-80B7-EB9638A59E53}">
      <dgm:prSet phldrT="[Text]"/>
      <dgm:spPr/>
      <dgm:t>
        <a:bodyPr/>
        <a:lstStyle/>
        <a:p>
          <a:r>
            <a:rPr lang="en-US" dirty="0" smtClean="0"/>
            <a:t>EGFR inhibitors</a:t>
          </a:r>
          <a:endParaRPr lang="en-US" dirty="0"/>
        </a:p>
      </dgm:t>
    </dgm:pt>
    <dgm:pt modelId="{A0BF853C-3F56-604A-A7F5-290F9366E363}" type="parTrans" cxnId="{8A994203-43EB-1742-9D57-CA597ADD45C9}">
      <dgm:prSet/>
      <dgm:spPr/>
      <dgm:t>
        <a:bodyPr/>
        <a:lstStyle/>
        <a:p>
          <a:endParaRPr lang="en-US"/>
        </a:p>
      </dgm:t>
    </dgm:pt>
    <dgm:pt modelId="{843FC3B7-6718-2C4A-AEB1-DA45BAC5BF3F}" type="sibTrans" cxnId="{8A994203-43EB-1742-9D57-CA597ADD45C9}">
      <dgm:prSet/>
      <dgm:spPr/>
      <dgm:t>
        <a:bodyPr/>
        <a:lstStyle/>
        <a:p>
          <a:endParaRPr lang="en-US"/>
        </a:p>
      </dgm:t>
    </dgm:pt>
    <dgm:pt modelId="{C86FA1B1-F69F-C545-A13B-126A4507FE80}">
      <dgm:prSet phldrT="[Text]"/>
      <dgm:spPr/>
      <dgm:t>
        <a:bodyPr/>
        <a:lstStyle/>
        <a:p>
          <a:r>
            <a:rPr lang="en-US" dirty="0" smtClean="0"/>
            <a:t>Cetuximab</a:t>
          </a:r>
          <a:endParaRPr lang="en-US" dirty="0"/>
        </a:p>
      </dgm:t>
    </dgm:pt>
    <dgm:pt modelId="{1DB2D3A0-CBA4-ED48-B082-71482248AA89}" type="parTrans" cxnId="{C185F3C2-E392-324D-8F18-81E93880327E}">
      <dgm:prSet/>
      <dgm:spPr/>
      <dgm:t>
        <a:bodyPr/>
        <a:lstStyle/>
        <a:p>
          <a:endParaRPr lang="en-US"/>
        </a:p>
      </dgm:t>
    </dgm:pt>
    <dgm:pt modelId="{A313ADC9-8AA4-8E4D-A10E-31FA1BE4E4A6}" type="sibTrans" cxnId="{C185F3C2-E392-324D-8F18-81E93880327E}">
      <dgm:prSet/>
      <dgm:spPr/>
      <dgm:t>
        <a:bodyPr/>
        <a:lstStyle/>
        <a:p>
          <a:endParaRPr lang="en-US"/>
        </a:p>
      </dgm:t>
    </dgm:pt>
    <dgm:pt modelId="{E2CC15A5-2258-6947-8F04-DD42BF91875A}">
      <dgm:prSet phldrT="[Text]"/>
      <dgm:spPr/>
      <dgm:t>
        <a:bodyPr/>
        <a:lstStyle/>
        <a:p>
          <a:r>
            <a:rPr lang="en-US" dirty="0" smtClean="0"/>
            <a:t>Panitumumab</a:t>
          </a:r>
          <a:endParaRPr lang="en-US" dirty="0"/>
        </a:p>
      </dgm:t>
    </dgm:pt>
    <dgm:pt modelId="{24E525B1-EA01-B548-AA6C-9BCED5DB5F3E}" type="parTrans" cxnId="{685E1E58-8382-1047-B541-4D7A049268C7}">
      <dgm:prSet/>
      <dgm:spPr/>
      <dgm:t>
        <a:bodyPr/>
        <a:lstStyle/>
        <a:p>
          <a:endParaRPr lang="en-US"/>
        </a:p>
      </dgm:t>
    </dgm:pt>
    <dgm:pt modelId="{B70D5FDF-5F9B-2747-808A-B164A057FA6D}" type="sibTrans" cxnId="{685E1E58-8382-1047-B541-4D7A049268C7}">
      <dgm:prSet/>
      <dgm:spPr/>
      <dgm:t>
        <a:bodyPr/>
        <a:lstStyle/>
        <a:p>
          <a:endParaRPr lang="en-US"/>
        </a:p>
      </dgm:t>
    </dgm:pt>
    <dgm:pt modelId="{57748B0B-C142-BE4F-A10B-FE41FB0F86D2}">
      <dgm:prSet phldrT="[Text]"/>
      <dgm:spPr/>
      <dgm:t>
        <a:bodyPr/>
        <a:lstStyle/>
        <a:p>
          <a:r>
            <a:rPr lang="en-US" dirty="0" smtClean="0"/>
            <a:t>VEGF</a:t>
          </a:r>
          <a:endParaRPr lang="en-US" dirty="0"/>
        </a:p>
      </dgm:t>
    </dgm:pt>
    <dgm:pt modelId="{427F62A4-42EB-F444-A4C8-AE16883B068D}" type="parTrans" cxnId="{4650F691-0479-B84E-A6E3-BB37FC49F9F6}">
      <dgm:prSet/>
      <dgm:spPr/>
      <dgm:t>
        <a:bodyPr/>
        <a:lstStyle/>
        <a:p>
          <a:endParaRPr lang="en-US"/>
        </a:p>
      </dgm:t>
    </dgm:pt>
    <dgm:pt modelId="{502F857B-F14F-034C-AC43-DC76B8A82503}" type="sibTrans" cxnId="{4650F691-0479-B84E-A6E3-BB37FC49F9F6}">
      <dgm:prSet/>
      <dgm:spPr/>
      <dgm:t>
        <a:bodyPr/>
        <a:lstStyle/>
        <a:p>
          <a:endParaRPr lang="en-US"/>
        </a:p>
      </dgm:t>
    </dgm:pt>
    <dgm:pt modelId="{483DE887-302B-D84C-B025-894209205794}">
      <dgm:prSet phldrT="[Text]"/>
      <dgm:spPr/>
      <dgm:t>
        <a:bodyPr/>
        <a:lstStyle/>
        <a:p>
          <a:r>
            <a:rPr lang="en-US" dirty="0" smtClean="0"/>
            <a:t>Bevacizumab</a:t>
          </a:r>
          <a:endParaRPr lang="en-US" dirty="0"/>
        </a:p>
      </dgm:t>
    </dgm:pt>
    <dgm:pt modelId="{CA4258B4-DBB0-884B-BA11-BA3C4B539440}" type="parTrans" cxnId="{878DFB3E-DC0D-E748-9D4F-5BCD64CD5DE3}">
      <dgm:prSet/>
      <dgm:spPr/>
      <dgm:t>
        <a:bodyPr/>
        <a:lstStyle/>
        <a:p>
          <a:endParaRPr lang="en-US"/>
        </a:p>
      </dgm:t>
    </dgm:pt>
    <dgm:pt modelId="{337AAAE7-0D82-384D-B557-D70F8A2CD7D2}" type="sibTrans" cxnId="{878DFB3E-DC0D-E748-9D4F-5BCD64CD5DE3}">
      <dgm:prSet/>
      <dgm:spPr/>
      <dgm:t>
        <a:bodyPr/>
        <a:lstStyle/>
        <a:p>
          <a:endParaRPr lang="en-US"/>
        </a:p>
      </dgm:t>
    </dgm:pt>
    <dgm:pt modelId="{4BCB64E8-4DA1-F748-A27B-B5C4353A869A}">
      <dgm:prSet phldrT="[Text]"/>
      <dgm:spPr/>
      <dgm:t>
        <a:bodyPr/>
        <a:lstStyle/>
        <a:p>
          <a:r>
            <a:rPr lang="en-US" dirty="0" smtClean="0"/>
            <a:t>Tyrosine Kinase Inhibitors</a:t>
          </a:r>
          <a:endParaRPr lang="en-US" dirty="0"/>
        </a:p>
      </dgm:t>
    </dgm:pt>
    <dgm:pt modelId="{A9FDE47F-FBD7-E740-9ADA-49D43999C946}" type="parTrans" cxnId="{9BDBC8BA-42CD-334B-92B6-7F8C574E3601}">
      <dgm:prSet/>
      <dgm:spPr/>
      <dgm:t>
        <a:bodyPr/>
        <a:lstStyle/>
        <a:p>
          <a:endParaRPr lang="en-US"/>
        </a:p>
      </dgm:t>
    </dgm:pt>
    <dgm:pt modelId="{C250EB12-F076-AF48-96B5-6A65FB423CED}" type="sibTrans" cxnId="{9BDBC8BA-42CD-334B-92B6-7F8C574E3601}">
      <dgm:prSet/>
      <dgm:spPr/>
      <dgm:t>
        <a:bodyPr/>
        <a:lstStyle/>
        <a:p>
          <a:endParaRPr lang="en-US"/>
        </a:p>
      </dgm:t>
    </dgm:pt>
    <dgm:pt modelId="{3CB7B257-D376-F54A-89A4-02BB336F15F3}">
      <dgm:prSet phldrT="[Text]"/>
      <dgm:spPr/>
      <dgm:t>
        <a:bodyPr/>
        <a:lstStyle/>
        <a:p>
          <a:r>
            <a:rPr lang="en-US" dirty="0" smtClean="0"/>
            <a:t>Sorafenib</a:t>
          </a:r>
          <a:endParaRPr lang="en-US" dirty="0"/>
        </a:p>
      </dgm:t>
    </dgm:pt>
    <dgm:pt modelId="{8CB17D21-8822-9C4F-AD3D-3D30410F90CB}" type="parTrans" cxnId="{252485D6-EDD1-5040-AFF0-8278298A7065}">
      <dgm:prSet/>
      <dgm:spPr/>
      <dgm:t>
        <a:bodyPr/>
        <a:lstStyle/>
        <a:p>
          <a:endParaRPr lang="en-US"/>
        </a:p>
      </dgm:t>
    </dgm:pt>
    <dgm:pt modelId="{0C266B50-F29E-5843-B96D-B1906DDA2FF2}" type="sibTrans" cxnId="{252485D6-EDD1-5040-AFF0-8278298A7065}">
      <dgm:prSet/>
      <dgm:spPr/>
      <dgm:t>
        <a:bodyPr/>
        <a:lstStyle/>
        <a:p>
          <a:endParaRPr lang="en-US"/>
        </a:p>
      </dgm:t>
    </dgm:pt>
    <dgm:pt modelId="{EBD42F53-2D03-754B-ADED-6F9BA76B4E9C}">
      <dgm:prSet phldrT="[Text]"/>
      <dgm:spPr/>
      <dgm:t>
        <a:bodyPr/>
        <a:lstStyle/>
        <a:p>
          <a:r>
            <a:rPr lang="en-US" dirty="0" smtClean="0"/>
            <a:t>Sunitinib</a:t>
          </a:r>
          <a:endParaRPr lang="en-US" dirty="0"/>
        </a:p>
      </dgm:t>
    </dgm:pt>
    <dgm:pt modelId="{17EAB625-C11E-8542-8C3E-A5952B95E1DB}" type="parTrans" cxnId="{6D6D1C0D-7C1C-3E48-A82F-4BED1DAAEF83}">
      <dgm:prSet/>
      <dgm:spPr/>
      <dgm:t>
        <a:bodyPr/>
        <a:lstStyle/>
        <a:p>
          <a:endParaRPr lang="en-US"/>
        </a:p>
      </dgm:t>
    </dgm:pt>
    <dgm:pt modelId="{2BAC930D-9736-9249-B55A-9696A22B0A2C}" type="sibTrans" cxnId="{6D6D1C0D-7C1C-3E48-A82F-4BED1DAAEF83}">
      <dgm:prSet/>
      <dgm:spPr/>
      <dgm:t>
        <a:bodyPr/>
        <a:lstStyle/>
        <a:p>
          <a:endParaRPr lang="en-US"/>
        </a:p>
      </dgm:t>
    </dgm:pt>
    <dgm:pt modelId="{7B06427F-41E9-AC4D-8203-CEBE082595CC}">
      <dgm:prSet phldrT="[Text]"/>
      <dgm:spPr/>
      <dgm:t>
        <a:bodyPr/>
        <a:lstStyle/>
        <a:p>
          <a:r>
            <a:rPr lang="en-US" dirty="0" smtClean="0"/>
            <a:t>Dasatinib</a:t>
          </a:r>
          <a:endParaRPr lang="en-US" dirty="0"/>
        </a:p>
      </dgm:t>
    </dgm:pt>
    <dgm:pt modelId="{1A0FE4B0-03B1-A842-A6CC-C734A4DC8153}" type="parTrans" cxnId="{A7A46DCC-5141-1E41-AA80-D90C56184AB7}">
      <dgm:prSet/>
      <dgm:spPr/>
      <dgm:t>
        <a:bodyPr/>
        <a:lstStyle/>
        <a:p>
          <a:endParaRPr lang="en-US"/>
        </a:p>
      </dgm:t>
    </dgm:pt>
    <dgm:pt modelId="{033E4134-8603-AE4A-AB90-E4ED133B0E4E}" type="sibTrans" cxnId="{A7A46DCC-5141-1E41-AA80-D90C56184AB7}">
      <dgm:prSet/>
      <dgm:spPr/>
      <dgm:t>
        <a:bodyPr/>
        <a:lstStyle/>
        <a:p>
          <a:endParaRPr lang="en-US"/>
        </a:p>
      </dgm:t>
    </dgm:pt>
    <dgm:pt modelId="{8DC311BA-1A7E-924A-B5C3-EB09AC2A2151}">
      <dgm:prSet phldrT="[Text]"/>
      <dgm:spPr/>
      <dgm:t>
        <a:bodyPr/>
        <a:lstStyle/>
        <a:p>
          <a:r>
            <a:rPr lang="en-US" dirty="0" smtClean="0"/>
            <a:t>Nilotinib</a:t>
          </a:r>
          <a:endParaRPr lang="en-US" dirty="0"/>
        </a:p>
      </dgm:t>
    </dgm:pt>
    <dgm:pt modelId="{3578B1DD-6297-3C47-B523-B386754F1E8A}" type="parTrans" cxnId="{C0755F23-6E8D-1044-8248-43A1CCCFA17A}">
      <dgm:prSet/>
      <dgm:spPr/>
      <dgm:t>
        <a:bodyPr/>
        <a:lstStyle/>
        <a:p>
          <a:endParaRPr lang="en-US"/>
        </a:p>
      </dgm:t>
    </dgm:pt>
    <dgm:pt modelId="{600723EC-01AC-4343-ACDD-32744AD2FDCF}" type="sibTrans" cxnId="{C0755F23-6E8D-1044-8248-43A1CCCFA17A}">
      <dgm:prSet/>
      <dgm:spPr/>
      <dgm:t>
        <a:bodyPr/>
        <a:lstStyle/>
        <a:p>
          <a:endParaRPr lang="en-US"/>
        </a:p>
      </dgm:t>
    </dgm:pt>
    <dgm:pt modelId="{09E43EFA-23B2-C244-85FF-1B52916835FC}">
      <dgm:prSet phldrT="[Text]"/>
      <dgm:spPr/>
      <dgm:t>
        <a:bodyPr/>
        <a:lstStyle/>
        <a:p>
          <a:r>
            <a:rPr lang="en-US" dirty="0" smtClean="0"/>
            <a:t>Imatinib</a:t>
          </a:r>
          <a:endParaRPr lang="en-US" dirty="0"/>
        </a:p>
      </dgm:t>
    </dgm:pt>
    <dgm:pt modelId="{3F3F67DD-8D2A-FC45-A57E-293F04EDE6BE}" type="parTrans" cxnId="{1B47350C-93AC-6D4E-94B4-B0F5D727CA85}">
      <dgm:prSet/>
      <dgm:spPr/>
      <dgm:t>
        <a:bodyPr/>
        <a:lstStyle/>
        <a:p>
          <a:endParaRPr lang="en-US"/>
        </a:p>
      </dgm:t>
    </dgm:pt>
    <dgm:pt modelId="{89D89865-8FB1-0544-898B-351E22424B76}" type="sibTrans" cxnId="{1B47350C-93AC-6D4E-94B4-B0F5D727CA85}">
      <dgm:prSet/>
      <dgm:spPr/>
      <dgm:t>
        <a:bodyPr/>
        <a:lstStyle/>
        <a:p>
          <a:endParaRPr lang="en-US"/>
        </a:p>
      </dgm:t>
    </dgm:pt>
    <dgm:pt modelId="{D338D583-4CBB-9645-8603-B90F3B280B89}">
      <dgm:prSet/>
      <dgm:spPr/>
      <dgm:t>
        <a:bodyPr/>
        <a:lstStyle/>
        <a:p>
          <a:r>
            <a:rPr lang="en-US" dirty="0" smtClean="0"/>
            <a:t>M-TOR Inhibitors</a:t>
          </a:r>
          <a:endParaRPr lang="en-US" dirty="0">
            <a:latin typeface="Arial" charset="0"/>
            <a:cs typeface="+mn-cs"/>
          </a:endParaRPr>
        </a:p>
      </dgm:t>
    </dgm:pt>
    <dgm:pt modelId="{3C71D3D6-1F1C-6348-9482-03D8A392FA23}" type="parTrans" cxnId="{767F8D17-BD17-AA4F-88F6-1FF3DD9CBAE3}">
      <dgm:prSet/>
      <dgm:spPr/>
      <dgm:t>
        <a:bodyPr/>
        <a:lstStyle/>
        <a:p>
          <a:endParaRPr lang="en-US"/>
        </a:p>
      </dgm:t>
    </dgm:pt>
    <dgm:pt modelId="{2BB2713D-3F01-FE46-B12F-2F52E9B9F590}" type="sibTrans" cxnId="{767F8D17-BD17-AA4F-88F6-1FF3DD9CBAE3}">
      <dgm:prSet/>
      <dgm:spPr/>
      <dgm:t>
        <a:bodyPr/>
        <a:lstStyle/>
        <a:p>
          <a:endParaRPr lang="en-US"/>
        </a:p>
      </dgm:t>
    </dgm:pt>
    <dgm:pt modelId="{58CEF49D-20DD-E242-A51F-F819CF16854E}">
      <dgm:prSet phldrT="[Text]"/>
      <dgm:spPr/>
      <dgm:t>
        <a:bodyPr/>
        <a:lstStyle/>
        <a:p>
          <a:r>
            <a:rPr lang="en-US" dirty="0" smtClean="0"/>
            <a:t>Endocrine</a:t>
          </a:r>
          <a:endParaRPr lang="en-US" dirty="0">
            <a:latin typeface="Arial" charset="0"/>
            <a:cs typeface="+mn-cs"/>
          </a:endParaRPr>
        </a:p>
      </dgm:t>
    </dgm:pt>
    <dgm:pt modelId="{A4337506-EE5E-0048-A67C-76C17418BD7D}" type="parTrans" cxnId="{7F87FA4A-9D62-9A42-AACE-127C5B216F7D}">
      <dgm:prSet/>
      <dgm:spPr/>
      <dgm:t>
        <a:bodyPr/>
        <a:lstStyle/>
        <a:p>
          <a:endParaRPr lang="en-US"/>
        </a:p>
      </dgm:t>
    </dgm:pt>
    <dgm:pt modelId="{B7093F23-12D8-0647-ABC9-9DC88E17467E}" type="sibTrans" cxnId="{7F87FA4A-9D62-9A42-AACE-127C5B216F7D}">
      <dgm:prSet/>
      <dgm:spPr/>
      <dgm:t>
        <a:bodyPr/>
        <a:lstStyle/>
        <a:p>
          <a:endParaRPr lang="en-US"/>
        </a:p>
      </dgm:t>
    </dgm:pt>
    <dgm:pt modelId="{874587BD-9722-1442-BAE2-A3D1E13D78A5}">
      <dgm:prSet phldrT="[Text]"/>
      <dgm:spPr/>
      <dgm:t>
        <a:bodyPr/>
        <a:lstStyle/>
        <a:p>
          <a:r>
            <a:rPr lang="en-US" dirty="0" smtClean="0"/>
            <a:t>Endocrine Agonist</a:t>
          </a:r>
          <a:endParaRPr lang="en-US" dirty="0"/>
        </a:p>
      </dgm:t>
    </dgm:pt>
    <dgm:pt modelId="{75E7150F-8633-9242-BCF2-5E1C2AF0444B}" type="parTrans" cxnId="{46C2E80D-EE62-0F4A-BFB0-BC38355CFCE2}">
      <dgm:prSet/>
      <dgm:spPr/>
      <dgm:t>
        <a:bodyPr/>
        <a:lstStyle/>
        <a:p>
          <a:endParaRPr lang="en-US"/>
        </a:p>
      </dgm:t>
    </dgm:pt>
    <dgm:pt modelId="{BACC3CCF-429D-FD49-8361-09A718A01ADD}" type="sibTrans" cxnId="{46C2E80D-EE62-0F4A-BFB0-BC38355CFCE2}">
      <dgm:prSet/>
      <dgm:spPr/>
      <dgm:t>
        <a:bodyPr/>
        <a:lstStyle/>
        <a:p>
          <a:endParaRPr lang="en-US"/>
        </a:p>
      </dgm:t>
    </dgm:pt>
    <dgm:pt modelId="{FFC9FF1F-85AB-1F4F-90C6-984174CF1F0C}">
      <dgm:prSet phldrT="[Text]"/>
      <dgm:spPr/>
      <dgm:t>
        <a:bodyPr/>
        <a:lstStyle/>
        <a:p>
          <a:r>
            <a:rPr lang="en-US" dirty="0" smtClean="0"/>
            <a:t>Megestrol</a:t>
          </a:r>
          <a:endParaRPr lang="en-US" dirty="0"/>
        </a:p>
      </dgm:t>
    </dgm:pt>
    <dgm:pt modelId="{07C458D0-A312-C14E-BF24-6D91D6DB3D7F}" type="parTrans" cxnId="{6E9FA524-93F1-7C4B-B6F1-EE3615ED2569}">
      <dgm:prSet/>
      <dgm:spPr/>
      <dgm:t>
        <a:bodyPr/>
        <a:lstStyle/>
        <a:p>
          <a:endParaRPr lang="en-US"/>
        </a:p>
      </dgm:t>
    </dgm:pt>
    <dgm:pt modelId="{A1177FB2-9B94-B94A-83E5-1F47BDF8F2F2}" type="sibTrans" cxnId="{6E9FA524-93F1-7C4B-B6F1-EE3615ED2569}">
      <dgm:prSet/>
      <dgm:spPr/>
      <dgm:t>
        <a:bodyPr/>
        <a:lstStyle/>
        <a:p>
          <a:endParaRPr lang="en-US"/>
        </a:p>
      </dgm:t>
    </dgm:pt>
    <dgm:pt modelId="{DB75E3A4-7800-804D-A2EA-5596DAD36557}">
      <dgm:prSet phldrT="[Text]"/>
      <dgm:spPr/>
      <dgm:t>
        <a:bodyPr/>
        <a:lstStyle/>
        <a:p>
          <a:r>
            <a:rPr lang="en-US" dirty="0" smtClean="0"/>
            <a:t>LHRH Analogs</a:t>
          </a:r>
          <a:endParaRPr lang="en-US" dirty="0"/>
        </a:p>
      </dgm:t>
    </dgm:pt>
    <dgm:pt modelId="{7FBD6A7D-12F0-914F-B5AF-884FE088CC4D}" type="parTrans" cxnId="{9D7C27FC-D47D-AC48-AED1-A0B91E9FB41B}">
      <dgm:prSet/>
      <dgm:spPr/>
      <dgm:t>
        <a:bodyPr/>
        <a:lstStyle/>
        <a:p>
          <a:endParaRPr lang="en-US"/>
        </a:p>
      </dgm:t>
    </dgm:pt>
    <dgm:pt modelId="{B2DBE4E1-B741-EC43-8B8B-21841E5C33D2}" type="sibTrans" cxnId="{9D7C27FC-D47D-AC48-AED1-A0B91E9FB41B}">
      <dgm:prSet/>
      <dgm:spPr/>
      <dgm:t>
        <a:bodyPr/>
        <a:lstStyle/>
        <a:p>
          <a:endParaRPr lang="en-US"/>
        </a:p>
      </dgm:t>
    </dgm:pt>
    <dgm:pt modelId="{1CF9DF23-9CE6-A142-914C-30A8BCCD43A9}">
      <dgm:prSet phldrT="[Text]"/>
      <dgm:spPr/>
      <dgm:t>
        <a:bodyPr/>
        <a:lstStyle/>
        <a:p>
          <a:r>
            <a:rPr lang="en-US" dirty="0" smtClean="0"/>
            <a:t>Goserelin</a:t>
          </a:r>
          <a:endParaRPr lang="en-US" dirty="0"/>
        </a:p>
      </dgm:t>
    </dgm:pt>
    <dgm:pt modelId="{9C890AAA-32A9-2043-8AE5-DF40100397E0}" type="parTrans" cxnId="{6FCB1C16-E00D-FB44-8D3B-827F0C38AFDE}">
      <dgm:prSet/>
      <dgm:spPr/>
      <dgm:t>
        <a:bodyPr/>
        <a:lstStyle/>
        <a:p>
          <a:endParaRPr lang="en-US"/>
        </a:p>
      </dgm:t>
    </dgm:pt>
    <dgm:pt modelId="{9F8A9F65-F339-3642-AD18-8FB19B4D02DF}" type="sibTrans" cxnId="{6FCB1C16-E00D-FB44-8D3B-827F0C38AFDE}">
      <dgm:prSet/>
      <dgm:spPr/>
      <dgm:t>
        <a:bodyPr/>
        <a:lstStyle/>
        <a:p>
          <a:endParaRPr lang="en-US"/>
        </a:p>
      </dgm:t>
    </dgm:pt>
    <dgm:pt modelId="{19DF7872-B24C-254B-846F-D103367DB58B}">
      <dgm:prSet phldrT="[Text]"/>
      <dgm:spPr/>
      <dgm:t>
        <a:bodyPr/>
        <a:lstStyle/>
        <a:p>
          <a:r>
            <a:rPr lang="en-US" dirty="0" smtClean="0"/>
            <a:t>Leuprolide</a:t>
          </a:r>
          <a:endParaRPr lang="en-US" dirty="0"/>
        </a:p>
      </dgm:t>
    </dgm:pt>
    <dgm:pt modelId="{036574C6-9A7B-2141-8DC5-BB51A8525566}" type="parTrans" cxnId="{3C134251-819E-534A-86D3-DADFC252EA8D}">
      <dgm:prSet/>
      <dgm:spPr/>
      <dgm:t>
        <a:bodyPr/>
        <a:lstStyle/>
        <a:p>
          <a:endParaRPr lang="en-US"/>
        </a:p>
      </dgm:t>
    </dgm:pt>
    <dgm:pt modelId="{23051C79-A007-8C4B-9D17-7279750BE2AF}" type="sibTrans" cxnId="{3C134251-819E-534A-86D3-DADFC252EA8D}">
      <dgm:prSet/>
      <dgm:spPr/>
      <dgm:t>
        <a:bodyPr/>
        <a:lstStyle/>
        <a:p>
          <a:endParaRPr lang="en-US"/>
        </a:p>
      </dgm:t>
    </dgm:pt>
    <dgm:pt modelId="{F3D8962A-2743-7F46-A21B-E1F21882F412}">
      <dgm:prSet phldrT="[Text]"/>
      <dgm:spPr/>
      <dgm:t>
        <a:bodyPr/>
        <a:lstStyle/>
        <a:p>
          <a:r>
            <a:rPr lang="en-US" dirty="0" smtClean="0"/>
            <a:t>abarelix</a:t>
          </a:r>
          <a:endParaRPr lang="en-US" dirty="0"/>
        </a:p>
      </dgm:t>
    </dgm:pt>
    <dgm:pt modelId="{75159DEF-67D4-7D42-B7DA-1DA692F8A90E}" type="parTrans" cxnId="{3A61ED31-B8F7-3846-9493-947693E07543}">
      <dgm:prSet/>
      <dgm:spPr/>
      <dgm:t>
        <a:bodyPr/>
        <a:lstStyle/>
        <a:p>
          <a:endParaRPr lang="en-US"/>
        </a:p>
      </dgm:t>
    </dgm:pt>
    <dgm:pt modelId="{662D0F13-7963-1642-B391-02F0DCE49647}" type="sibTrans" cxnId="{3A61ED31-B8F7-3846-9493-947693E07543}">
      <dgm:prSet/>
      <dgm:spPr/>
      <dgm:t>
        <a:bodyPr/>
        <a:lstStyle/>
        <a:p>
          <a:endParaRPr lang="en-US"/>
        </a:p>
      </dgm:t>
    </dgm:pt>
    <dgm:pt modelId="{2A3280DC-B1A0-D542-96DB-7DD25F5A2324}">
      <dgm:prSet phldrT="[Text]"/>
      <dgm:spPr/>
      <dgm:t>
        <a:bodyPr/>
        <a:lstStyle/>
        <a:p>
          <a:r>
            <a:rPr lang="en-US" dirty="0" smtClean="0"/>
            <a:t>Androgens</a:t>
          </a:r>
          <a:endParaRPr lang="en-US" dirty="0"/>
        </a:p>
      </dgm:t>
    </dgm:pt>
    <dgm:pt modelId="{5BA6CA48-1301-8243-A314-1DEC8D0915FF}" type="parTrans" cxnId="{2BA6375C-B2C1-BF45-8282-7E6470553F3A}">
      <dgm:prSet/>
      <dgm:spPr/>
      <dgm:t>
        <a:bodyPr/>
        <a:lstStyle/>
        <a:p>
          <a:endParaRPr lang="en-US"/>
        </a:p>
      </dgm:t>
    </dgm:pt>
    <dgm:pt modelId="{A189D8D8-1863-8549-9B5C-331B98DAE57F}" type="sibTrans" cxnId="{2BA6375C-B2C1-BF45-8282-7E6470553F3A}">
      <dgm:prSet/>
      <dgm:spPr/>
      <dgm:t>
        <a:bodyPr/>
        <a:lstStyle/>
        <a:p>
          <a:endParaRPr lang="en-US"/>
        </a:p>
      </dgm:t>
    </dgm:pt>
    <dgm:pt modelId="{9825E510-25FA-0647-8F97-2402D826F6FC}">
      <dgm:prSet phldrT="[Text]"/>
      <dgm:spPr/>
      <dgm:t>
        <a:bodyPr/>
        <a:lstStyle/>
        <a:p>
          <a:r>
            <a:rPr lang="en-US" dirty="0" smtClean="0"/>
            <a:t>Endocrine Antagonist</a:t>
          </a:r>
          <a:endParaRPr lang="en-US" dirty="0"/>
        </a:p>
      </dgm:t>
    </dgm:pt>
    <dgm:pt modelId="{AE4406C3-C0FF-ED45-945A-7A48702ACFF0}" type="parTrans" cxnId="{17EBA0AE-40FC-D14C-AD67-9E9967FC94B4}">
      <dgm:prSet/>
      <dgm:spPr/>
      <dgm:t>
        <a:bodyPr/>
        <a:lstStyle/>
        <a:p>
          <a:endParaRPr lang="en-US"/>
        </a:p>
      </dgm:t>
    </dgm:pt>
    <dgm:pt modelId="{C6067ADC-36CF-E44D-8EBC-B5F19DA59389}" type="sibTrans" cxnId="{17EBA0AE-40FC-D14C-AD67-9E9967FC94B4}">
      <dgm:prSet/>
      <dgm:spPr/>
      <dgm:t>
        <a:bodyPr/>
        <a:lstStyle/>
        <a:p>
          <a:endParaRPr lang="en-US"/>
        </a:p>
      </dgm:t>
    </dgm:pt>
    <dgm:pt modelId="{E9094863-ED6B-9247-9315-890985CE1773}">
      <dgm:prSet phldrT="[Text]"/>
      <dgm:spPr/>
      <dgm:t>
        <a:bodyPr/>
        <a:lstStyle/>
        <a:p>
          <a:r>
            <a:rPr lang="en-US" dirty="0" smtClean="0"/>
            <a:t>SERMS</a:t>
          </a:r>
          <a:endParaRPr lang="en-US" dirty="0"/>
        </a:p>
      </dgm:t>
    </dgm:pt>
    <dgm:pt modelId="{4185DC8B-951D-BA41-85C6-B4CC5840DBE6}" type="parTrans" cxnId="{563C48E4-5EC8-AE4D-964E-291015C03E87}">
      <dgm:prSet/>
      <dgm:spPr/>
      <dgm:t>
        <a:bodyPr/>
        <a:lstStyle/>
        <a:p>
          <a:endParaRPr lang="en-US"/>
        </a:p>
      </dgm:t>
    </dgm:pt>
    <dgm:pt modelId="{37EACE63-8D73-DA4C-9336-5CC9BA291F09}" type="sibTrans" cxnId="{563C48E4-5EC8-AE4D-964E-291015C03E87}">
      <dgm:prSet/>
      <dgm:spPr/>
      <dgm:t>
        <a:bodyPr/>
        <a:lstStyle/>
        <a:p>
          <a:endParaRPr lang="en-US"/>
        </a:p>
      </dgm:t>
    </dgm:pt>
    <dgm:pt modelId="{DD5B37F9-F264-2C4C-8D86-8837ED5E0BD5}">
      <dgm:prSet phldrT="[Text]"/>
      <dgm:spPr/>
      <dgm:t>
        <a:bodyPr/>
        <a:lstStyle/>
        <a:p>
          <a:r>
            <a:rPr lang="en-US" dirty="0" smtClean="0"/>
            <a:t>Tamoxifen</a:t>
          </a:r>
          <a:endParaRPr lang="en-US" dirty="0"/>
        </a:p>
      </dgm:t>
    </dgm:pt>
    <dgm:pt modelId="{56C4EC9A-912D-2042-BF08-AB68407C0103}" type="parTrans" cxnId="{3F416E8B-66DD-164A-9F6A-C34759B90626}">
      <dgm:prSet/>
      <dgm:spPr/>
      <dgm:t>
        <a:bodyPr/>
        <a:lstStyle/>
        <a:p>
          <a:endParaRPr lang="en-US"/>
        </a:p>
      </dgm:t>
    </dgm:pt>
    <dgm:pt modelId="{CBA3BA95-84EB-B44E-9F67-20D85A100F55}" type="sibTrans" cxnId="{3F416E8B-66DD-164A-9F6A-C34759B90626}">
      <dgm:prSet/>
      <dgm:spPr/>
      <dgm:t>
        <a:bodyPr/>
        <a:lstStyle/>
        <a:p>
          <a:endParaRPr lang="en-US"/>
        </a:p>
      </dgm:t>
    </dgm:pt>
    <dgm:pt modelId="{94F6C0B8-36C8-7845-B906-28AEC0FA325F}">
      <dgm:prSet phldrT="[Text]"/>
      <dgm:spPr/>
      <dgm:t>
        <a:bodyPr/>
        <a:lstStyle/>
        <a:p>
          <a:r>
            <a:rPr lang="en-US" dirty="0" smtClean="0"/>
            <a:t>Toremifene</a:t>
          </a:r>
          <a:endParaRPr lang="en-US" dirty="0"/>
        </a:p>
      </dgm:t>
    </dgm:pt>
    <dgm:pt modelId="{7E85AEF5-2BAD-8747-966B-F68B10283F32}" type="parTrans" cxnId="{CEBFD030-59EC-4B43-B21C-06F5884039F1}">
      <dgm:prSet/>
      <dgm:spPr/>
      <dgm:t>
        <a:bodyPr/>
        <a:lstStyle/>
        <a:p>
          <a:endParaRPr lang="en-US"/>
        </a:p>
      </dgm:t>
    </dgm:pt>
    <dgm:pt modelId="{4FE85F04-63DF-BB4F-A2A5-240615B7710D}" type="sibTrans" cxnId="{CEBFD030-59EC-4B43-B21C-06F5884039F1}">
      <dgm:prSet/>
      <dgm:spPr/>
      <dgm:t>
        <a:bodyPr/>
        <a:lstStyle/>
        <a:p>
          <a:endParaRPr lang="en-US"/>
        </a:p>
      </dgm:t>
    </dgm:pt>
    <dgm:pt modelId="{057D8C8C-8AFA-FC4F-899B-D210B57BC3A4}">
      <dgm:prSet phldrT="[Text]"/>
      <dgm:spPr/>
      <dgm:t>
        <a:bodyPr/>
        <a:lstStyle/>
        <a:p>
          <a:r>
            <a:rPr lang="en-US" dirty="0" smtClean="0"/>
            <a:t>Fulvestrant</a:t>
          </a:r>
          <a:endParaRPr lang="en-US" dirty="0"/>
        </a:p>
      </dgm:t>
    </dgm:pt>
    <dgm:pt modelId="{85AEBC64-B8C2-944E-BE9E-4E878CB556AB}" type="parTrans" cxnId="{91BE60AE-B1AB-074C-AD9F-B3E9C23950D1}">
      <dgm:prSet/>
      <dgm:spPr/>
      <dgm:t>
        <a:bodyPr/>
        <a:lstStyle/>
        <a:p>
          <a:endParaRPr lang="en-US"/>
        </a:p>
      </dgm:t>
    </dgm:pt>
    <dgm:pt modelId="{616D9CFF-757B-C844-9E7D-780DF94A1532}" type="sibTrans" cxnId="{91BE60AE-B1AB-074C-AD9F-B3E9C23950D1}">
      <dgm:prSet/>
      <dgm:spPr/>
      <dgm:t>
        <a:bodyPr/>
        <a:lstStyle/>
        <a:p>
          <a:endParaRPr lang="en-US"/>
        </a:p>
      </dgm:t>
    </dgm:pt>
    <dgm:pt modelId="{A42AB685-3246-FD41-A2FA-62BA99CB85C5}">
      <dgm:prSet phldrT="[Text]"/>
      <dgm:spPr/>
      <dgm:t>
        <a:bodyPr/>
        <a:lstStyle/>
        <a:p>
          <a:r>
            <a:rPr lang="en-US" dirty="0" smtClean="0"/>
            <a:t>Anti-androgens</a:t>
          </a:r>
          <a:endParaRPr lang="en-US" dirty="0"/>
        </a:p>
      </dgm:t>
    </dgm:pt>
    <dgm:pt modelId="{7106957D-2ACD-3C49-B053-8FD2DCA00C3E}" type="parTrans" cxnId="{1E09E01A-9AFA-7549-B779-ACD7CCD37178}">
      <dgm:prSet/>
      <dgm:spPr/>
      <dgm:t>
        <a:bodyPr/>
        <a:lstStyle/>
        <a:p>
          <a:endParaRPr lang="en-US"/>
        </a:p>
      </dgm:t>
    </dgm:pt>
    <dgm:pt modelId="{A4A00B2A-394E-FA4E-9F9D-1AE4329AAE41}" type="sibTrans" cxnId="{1E09E01A-9AFA-7549-B779-ACD7CCD37178}">
      <dgm:prSet/>
      <dgm:spPr/>
      <dgm:t>
        <a:bodyPr/>
        <a:lstStyle/>
        <a:p>
          <a:endParaRPr lang="en-US"/>
        </a:p>
      </dgm:t>
    </dgm:pt>
    <dgm:pt modelId="{C5BE1FD7-EDA9-F345-8298-3DB191FB3A45}">
      <dgm:prSet phldrT="[Text]"/>
      <dgm:spPr/>
      <dgm:t>
        <a:bodyPr/>
        <a:lstStyle/>
        <a:p>
          <a:r>
            <a:rPr lang="en-US" dirty="0" smtClean="0"/>
            <a:t>Bicalutamide</a:t>
          </a:r>
          <a:endParaRPr lang="en-US" dirty="0"/>
        </a:p>
      </dgm:t>
    </dgm:pt>
    <dgm:pt modelId="{C41DCD88-2F14-3B49-98B0-ADA860115580}" type="parTrans" cxnId="{7C528A75-3794-8A41-8E36-34B112B0A4AD}">
      <dgm:prSet/>
      <dgm:spPr/>
      <dgm:t>
        <a:bodyPr/>
        <a:lstStyle/>
        <a:p>
          <a:endParaRPr lang="en-US"/>
        </a:p>
      </dgm:t>
    </dgm:pt>
    <dgm:pt modelId="{C9B10EFC-C510-2D4A-9537-EBD2149BC068}" type="sibTrans" cxnId="{7C528A75-3794-8A41-8E36-34B112B0A4AD}">
      <dgm:prSet/>
      <dgm:spPr/>
      <dgm:t>
        <a:bodyPr/>
        <a:lstStyle/>
        <a:p>
          <a:endParaRPr lang="en-US"/>
        </a:p>
      </dgm:t>
    </dgm:pt>
    <dgm:pt modelId="{F5FE2E92-B811-A94F-981E-E3DCD9D433DB}">
      <dgm:prSet phldrT="[Text]"/>
      <dgm:spPr/>
      <dgm:t>
        <a:bodyPr/>
        <a:lstStyle/>
        <a:p>
          <a:r>
            <a:rPr lang="en-US" dirty="0" smtClean="0"/>
            <a:t>Flutamide</a:t>
          </a:r>
          <a:endParaRPr lang="en-US" dirty="0"/>
        </a:p>
      </dgm:t>
    </dgm:pt>
    <dgm:pt modelId="{50AA2D0D-52E7-C44F-B923-3A407EAEA503}" type="parTrans" cxnId="{35CA8383-953A-C84B-9597-9FD957222E13}">
      <dgm:prSet/>
      <dgm:spPr/>
      <dgm:t>
        <a:bodyPr/>
        <a:lstStyle/>
        <a:p>
          <a:endParaRPr lang="en-US"/>
        </a:p>
      </dgm:t>
    </dgm:pt>
    <dgm:pt modelId="{B5F368D6-5DD0-9141-BD4C-F9E39CBA3B3C}" type="sibTrans" cxnId="{35CA8383-953A-C84B-9597-9FD957222E13}">
      <dgm:prSet/>
      <dgm:spPr/>
      <dgm:t>
        <a:bodyPr/>
        <a:lstStyle/>
        <a:p>
          <a:endParaRPr lang="en-US"/>
        </a:p>
      </dgm:t>
    </dgm:pt>
    <dgm:pt modelId="{BD10BB1C-DDD0-4349-AD66-4BC61B590D17}">
      <dgm:prSet phldrT="[Text]"/>
      <dgm:spPr/>
      <dgm:t>
        <a:bodyPr/>
        <a:lstStyle/>
        <a:p>
          <a:r>
            <a:rPr lang="en-US" dirty="0" smtClean="0"/>
            <a:t>Nilutamide</a:t>
          </a:r>
          <a:endParaRPr lang="en-US" dirty="0"/>
        </a:p>
      </dgm:t>
    </dgm:pt>
    <dgm:pt modelId="{74868FA3-A188-194C-BDB3-5EAF2B584577}" type="parTrans" cxnId="{30FB0498-53D8-AF42-AD53-2B3CDBDBA15B}">
      <dgm:prSet/>
      <dgm:spPr/>
      <dgm:t>
        <a:bodyPr/>
        <a:lstStyle/>
        <a:p>
          <a:endParaRPr lang="en-US"/>
        </a:p>
      </dgm:t>
    </dgm:pt>
    <dgm:pt modelId="{B3E7C847-4975-9B4C-9292-80E5ECDC8072}" type="sibTrans" cxnId="{30FB0498-53D8-AF42-AD53-2B3CDBDBA15B}">
      <dgm:prSet/>
      <dgm:spPr/>
      <dgm:t>
        <a:bodyPr/>
        <a:lstStyle/>
        <a:p>
          <a:endParaRPr lang="en-US"/>
        </a:p>
      </dgm:t>
    </dgm:pt>
    <dgm:pt modelId="{0580709B-DEAA-0E45-83F7-E686F569CC24}">
      <dgm:prSet phldrT="[Text]"/>
      <dgm:spPr/>
      <dgm:t>
        <a:bodyPr/>
        <a:lstStyle/>
        <a:p>
          <a:r>
            <a:rPr lang="en-US" dirty="0" smtClean="0"/>
            <a:t>Aromatase inhibitors</a:t>
          </a:r>
          <a:endParaRPr lang="en-US" dirty="0"/>
        </a:p>
      </dgm:t>
    </dgm:pt>
    <dgm:pt modelId="{4CD46F32-38B4-4841-951E-15F18456C2E5}" type="parTrans" cxnId="{9390CE40-5A70-7843-98D7-43DA1DA99BB3}">
      <dgm:prSet/>
      <dgm:spPr/>
      <dgm:t>
        <a:bodyPr/>
        <a:lstStyle/>
        <a:p>
          <a:endParaRPr lang="en-US"/>
        </a:p>
      </dgm:t>
    </dgm:pt>
    <dgm:pt modelId="{9C084AB7-4A1B-1048-8AC2-6D3A98AFE512}" type="sibTrans" cxnId="{9390CE40-5A70-7843-98D7-43DA1DA99BB3}">
      <dgm:prSet/>
      <dgm:spPr/>
      <dgm:t>
        <a:bodyPr/>
        <a:lstStyle/>
        <a:p>
          <a:endParaRPr lang="en-US"/>
        </a:p>
      </dgm:t>
    </dgm:pt>
    <dgm:pt modelId="{C7960C0F-8799-E249-BEE8-954D23DC932C}">
      <dgm:prSet phldrT="[Text]"/>
      <dgm:spPr/>
      <dgm:t>
        <a:bodyPr/>
        <a:lstStyle/>
        <a:p>
          <a:r>
            <a:rPr lang="en-US" dirty="0" smtClean="0"/>
            <a:t>Anastrozole</a:t>
          </a:r>
          <a:endParaRPr lang="en-US" dirty="0"/>
        </a:p>
      </dgm:t>
    </dgm:pt>
    <dgm:pt modelId="{90EA7DE2-C7CB-B841-AFED-C80B65E7BB24}" type="parTrans" cxnId="{EBDA26E9-E828-6F4C-849C-FF18CBB39C71}">
      <dgm:prSet/>
      <dgm:spPr/>
      <dgm:t>
        <a:bodyPr/>
        <a:lstStyle/>
        <a:p>
          <a:endParaRPr lang="en-US"/>
        </a:p>
      </dgm:t>
    </dgm:pt>
    <dgm:pt modelId="{CFA8A1FD-9BE6-CF49-A914-2BCE051F59DC}" type="sibTrans" cxnId="{EBDA26E9-E828-6F4C-849C-FF18CBB39C71}">
      <dgm:prSet/>
      <dgm:spPr/>
      <dgm:t>
        <a:bodyPr/>
        <a:lstStyle/>
        <a:p>
          <a:endParaRPr lang="en-US"/>
        </a:p>
      </dgm:t>
    </dgm:pt>
    <dgm:pt modelId="{568DE10E-661D-1E48-81D1-51E407EE2401}">
      <dgm:prSet phldrT="[Text]"/>
      <dgm:spPr/>
      <dgm:t>
        <a:bodyPr/>
        <a:lstStyle/>
        <a:p>
          <a:r>
            <a:rPr lang="en-US" dirty="0" smtClean="0"/>
            <a:t>Letrozole</a:t>
          </a:r>
          <a:endParaRPr lang="en-US" dirty="0"/>
        </a:p>
      </dgm:t>
    </dgm:pt>
    <dgm:pt modelId="{3CFA6683-81DA-7A4A-8301-0C39EDC220F1}" type="parTrans" cxnId="{E1FC8DD6-238B-8D45-B299-3CFF13F6D2B8}">
      <dgm:prSet/>
      <dgm:spPr/>
      <dgm:t>
        <a:bodyPr/>
        <a:lstStyle/>
        <a:p>
          <a:endParaRPr lang="en-US"/>
        </a:p>
      </dgm:t>
    </dgm:pt>
    <dgm:pt modelId="{AE9A6F43-712B-3D47-B05E-E63A9C96BB63}" type="sibTrans" cxnId="{E1FC8DD6-238B-8D45-B299-3CFF13F6D2B8}">
      <dgm:prSet/>
      <dgm:spPr/>
      <dgm:t>
        <a:bodyPr/>
        <a:lstStyle/>
        <a:p>
          <a:endParaRPr lang="en-US"/>
        </a:p>
      </dgm:t>
    </dgm:pt>
    <dgm:pt modelId="{B7A868DA-2CF3-6A4D-BF9A-2F821E318D54}">
      <dgm:prSet phldrT="[Text]"/>
      <dgm:spPr/>
      <dgm:t>
        <a:bodyPr/>
        <a:lstStyle/>
        <a:p>
          <a:r>
            <a:rPr lang="en-US" dirty="0" smtClean="0"/>
            <a:t>Exemestane </a:t>
          </a:r>
          <a:endParaRPr lang="en-US" dirty="0"/>
        </a:p>
      </dgm:t>
    </dgm:pt>
    <dgm:pt modelId="{3BFC20A8-54A3-8B41-84B4-BBF9D119CFE5}" type="parTrans" cxnId="{1704E67F-E456-1646-8289-FB85FC5D7EDC}">
      <dgm:prSet/>
      <dgm:spPr/>
      <dgm:t>
        <a:bodyPr/>
        <a:lstStyle/>
        <a:p>
          <a:endParaRPr lang="en-US"/>
        </a:p>
      </dgm:t>
    </dgm:pt>
    <dgm:pt modelId="{31269D5B-A885-804A-B892-4CEC419F36FF}" type="sibTrans" cxnId="{1704E67F-E456-1646-8289-FB85FC5D7EDC}">
      <dgm:prSet/>
      <dgm:spPr/>
      <dgm:t>
        <a:bodyPr/>
        <a:lstStyle/>
        <a:p>
          <a:endParaRPr lang="en-US"/>
        </a:p>
      </dgm:t>
    </dgm:pt>
    <dgm:pt modelId="{EF6BBB95-BF20-B84E-8E27-B141756387DB}" type="pres">
      <dgm:prSet presAssocID="{A9190892-E9B6-844B-ACF1-1AA1527F9BC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14C11C-5212-D741-AE04-0ABB674B1EB4}" type="pres">
      <dgm:prSet presAssocID="{71AD4474-90DE-C14D-9594-0D2B8503BC34}" presName="hierRoot1" presStyleCnt="0">
        <dgm:presLayoutVars>
          <dgm:hierBranch val="init"/>
        </dgm:presLayoutVars>
      </dgm:prSet>
      <dgm:spPr/>
    </dgm:pt>
    <dgm:pt modelId="{4EC3CEAD-B07E-6844-8AEE-8C7F0658738B}" type="pres">
      <dgm:prSet presAssocID="{71AD4474-90DE-C14D-9594-0D2B8503BC34}" presName="rootComposite1" presStyleCnt="0"/>
      <dgm:spPr/>
    </dgm:pt>
    <dgm:pt modelId="{37E565E0-41B6-2848-BFC3-CDBF0328F512}" type="pres">
      <dgm:prSet presAssocID="{71AD4474-90DE-C14D-9594-0D2B8503BC3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1184A-71DA-5C48-9C78-22BDCABA5E73}" type="pres">
      <dgm:prSet presAssocID="{71AD4474-90DE-C14D-9594-0D2B8503BC34}" presName="topArc1" presStyleLbl="parChTrans1D1" presStyleIdx="0" presStyleCnt="192"/>
      <dgm:spPr/>
    </dgm:pt>
    <dgm:pt modelId="{92EB6122-E730-0240-9646-9918C00851F6}" type="pres">
      <dgm:prSet presAssocID="{71AD4474-90DE-C14D-9594-0D2B8503BC34}" presName="bottomArc1" presStyleLbl="parChTrans1D1" presStyleIdx="1" presStyleCnt="192"/>
      <dgm:spPr/>
    </dgm:pt>
    <dgm:pt modelId="{1C34BA3F-C8B0-AC4E-AD1E-F7588345DFD9}" type="pres">
      <dgm:prSet presAssocID="{71AD4474-90DE-C14D-9594-0D2B8503BC34}" presName="topConnNode1" presStyleLbl="node1" presStyleIdx="0" presStyleCnt="0"/>
      <dgm:spPr/>
      <dgm:t>
        <a:bodyPr/>
        <a:lstStyle/>
        <a:p>
          <a:endParaRPr lang="en-US"/>
        </a:p>
      </dgm:t>
    </dgm:pt>
    <dgm:pt modelId="{E3CEBED6-49A2-FA4A-AD48-76F6A40330DC}" type="pres">
      <dgm:prSet presAssocID="{71AD4474-90DE-C14D-9594-0D2B8503BC34}" presName="hierChild2" presStyleCnt="0"/>
      <dgm:spPr/>
    </dgm:pt>
    <dgm:pt modelId="{8848241F-B58F-5D46-92CE-31C3E89C587D}" type="pres">
      <dgm:prSet presAssocID="{D9981CB3-C3CB-DB4B-A33A-9E907913069D}" presName="Name28" presStyleLbl="parChTrans1D2" presStyleIdx="0" presStyleCnt="3"/>
      <dgm:spPr/>
      <dgm:t>
        <a:bodyPr/>
        <a:lstStyle/>
        <a:p>
          <a:endParaRPr lang="en-US"/>
        </a:p>
      </dgm:t>
    </dgm:pt>
    <dgm:pt modelId="{9370AEA2-11B4-9B4F-B9BA-DA6B5F21462B}" type="pres">
      <dgm:prSet presAssocID="{F582A70E-7820-D349-85CF-87234F58CAE2}" presName="hierRoot2" presStyleCnt="0">
        <dgm:presLayoutVars>
          <dgm:hierBranch val="init"/>
        </dgm:presLayoutVars>
      </dgm:prSet>
      <dgm:spPr/>
    </dgm:pt>
    <dgm:pt modelId="{A2DCE3C0-2921-6E4F-B86E-94B9A3DD3C6C}" type="pres">
      <dgm:prSet presAssocID="{F582A70E-7820-D349-85CF-87234F58CAE2}" presName="rootComposite2" presStyleCnt="0"/>
      <dgm:spPr/>
    </dgm:pt>
    <dgm:pt modelId="{8FC68C2A-351B-5545-B50E-C781CFE1E939}" type="pres">
      <dgm:prSet presAssocID="{F582A70E-7820-D349-85CF-87234F58CAE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1C983-2AB2-1543-9DF7-015F533373F7}" type="pres">
      <dgm:prSet presAssocID="{F582A70E-7820-D349-85CF-87234F58CAE2}" presName="topArc2" presStyleLbl="parChTrans1D1" presStyleIdx="2" presStyleCnt="192"/>
      <dgm:spPr/>
    </dgm:pt>
    <dgm:pt modelId="{17855EE8-FBC3-6A48-941B-46BF16C19978}" type="pres">
      <dgm:prSet presAssocID="{F582A70E-7820-D349-85CF-87234F58CAE2}" presName="bottomArc2" presStyleLbl="parChTrans1D1" presStyleIdx="3" presStyleCnt="192"/>
      <dgm:spPr/>
    </dgm:pt>
    <dgm:pt modelId="{0317D0FB-0C44-8340-8347-BAC899F3027D}" type="pres">
      <dgm:prSet presAssocID="{F582A70E-7820-D349-85CF-87234F58CAE2}" presName="topConnNode2" presStyleLbl="node2" presStyleIdx="0" presStyleCnt="0"/>
      <dgm:spPr/>
      <dgm:t>
        <a:bodyPr/>
        <a:lstStyle/>
        <a:p>
          <a:endParaRPr lang="en-US"/>
        </a:p>
      </dgm:t>
    </dgm:pt>
    <dgm:pt modelId="{404A0898-3CEE-004F-ADFE-087FAC34CEFD}" type="pres">
      <dgm:prSet presAssocID="{F582A70E-7820-D349-85CF-87234F58CAE2}" presName="hierChild4" presStyleCnt="0"/>
      <dgm:spPr/>
    </dgm:pt>
    <dgm:pt modelId="{020BF4DF-4759-A645-9081-D705569EDD9B}" type="pres">
      <dgm:prSet presAssocID="{33BA500B-0BB4-7A45-9D41-5E7409467A04}" presName="Name28" presStyleLbl="parChTrans1D3" presStyleIdx="0" presStyleCnt="11"/>
      <dgm:spPr/>
      <dgm:t>
        <a:bodyPr/>
        <a:lstStyle/>
        <a:p>
          <a:endParaRPr lang="en-US"/>
        </a:p>
      </dgm:t>
    </dgm:pt>
    <dgm:pt modelId="{F24E3AE9-BC88-9A48-8CB6-143B4957AF18}" type="pres">
      <dgm:prSet presAssocID="{DC2A3B77-4F12-7B4E-A00E-8A899FE35AE6}" presName="hierRoot2" presStyleCnt="0">
        <dgm:presLayoutVars>
          <dgm:hierBranch val="init"/>
        </dgm:presLayoutVars>
      </dgm:prSet>
      <dgm:spPr/>
    </dgm:pt>
    <dgm:pt modelId="{3BA78B18-DD83-4444-927D-EAF02AE7DEF8}" type="pres">
      <dgm:prSet presAssocID="{DC2A3B77-4F12-7B4E-A00E-8A899FE35AE6}" presName="rootComposite2" presStyleCnt="0"/>
      <dgm:spPr/>
    </dgm:pt>
    <dgm:pt modelId="{A71C07C7-51B9-7F47-BBFD-B6FA7A874335}" type="pres">
      <dgm:prSet presAssocID="{DC2A3B77-4F12-7B4E-A00E-8A899FE35A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E60A7-0853-7747-82C1-D0973356F8EF}" type="pres">
      <dgm:prSet presAssocID="{DC2A3B77-4F12-7B4E-A00E-8A899FE35AE6}" presName="topArc2" presStyleLbl="parChTrans1D1" presStyleIdx="4" presStyleCnt="192"/>
      <dgm:spPr/>
    </dgm:pt>
    <dgm:pt modelId="{A8B45FBF-BAC4-0740-AD49-3D43024029BE}" type="pres">
      <dgm:prSet presAssocID="{DC2A3B77-4F12-7B4E-A00E-8A899FE35AE6}" presName="bottomArc2" presStyleLbl="parChTrans1D1" presStyleIdx="5" presStyleCnt="192"/>
      <dgm:spPr/>
    </dgm:pt>
    <dgm:pt modelId="{74FE1645-F03D-CE42-8092-C7364C24F2E2}" type="pres">
      <dgm:prSet presAssocID="{DC2A3B77-4F12-7B4E-A00E-8A899FE35AE6}" presName="topConnNode2" presStyleLbl="node3" presStyleIdx="0" presStyleCnt="0"/>
      <dgm:spPr/>
      <dgm:t>
        <a:bodyPr/>
        <a:lstStyle/>
        <a:p>
          <a:endParaRPr lang="en-US"/>
        </a:p>
      </dgm:t>
    </dgm:pt>
    <dgm:pt modelId="{5E92FED7-3C77-6C4D-AF35-AD808EAE514F}" type="pres">
      <dgm:prSet presAssocID="{DC2A3B77-4F12-7B4E-A00E-8A899FE35AE6}" presName="hierChild4" presStyleCnt="0"/>
      <dgm:spPr/>
    </dgm:pt>
    <dgm:pt modelId="{F5F91B99-4E02-0140-A7F4-3C5E86A0AEEB}" type="pres">
      <dgm:prSet presAssocID="{143A988F-AA6C-5549-AA5C-223E7F10EF7E}" presName="Name28" presStyleLbl="parChTrans1D4" presStyleIdx="0" presStyleCnt="81"/>
      <dgm:spPr/>
      <dgm:t>
        <a:bodyPr/>
        <a:lstStyle/>
        <a:p>
          <a:endParaRPr lang="en-US"/>
        </a:p>
      </dgm:t>
    </dgm:pt>
    <dgm:pt modelId="{1D86E365-C328-B242-B96F-21176194AC79}" type="pres">
      <dgm:prSet presAssocID="{31FE7B32-B647-C242-AC04-E6462F6B4077}" presName="hierRoot2" presStyleCnt="0">
        <dgm:presLayoutVars>
          <dgm:hierBranch val="init"/>
        </dgm:presLayoutVars>
      </dgm:prSet>
      <dgm:spPr/>
    </dgm:pt>
    <dgm:pt modelId="{137E1268-DB74-F54A-8CB7-A6B0725E5CC5}" type="pres">
      <dgm:prSet presAssocID="{31FE7B32-B647-C242-AC04-E6462F6B4077}" presName="rootComposite2" presStyleCnt="0"/>
      <dgm:spPr/>
    </dgm:pt>
    <dgm:pt modelId="{81FAB283-1002-6F49-AFA7-6B33FACDAA94}" type="pres">
      <dgm:prSet presAssocID="{31FE7B32-B647-C242-AC04-E6462F6B40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2A3F2C-5F2C-7C42-A95E-75D054F35432}" type="pres">
      <dgm:prSet presAssocID="{31FE7B32-B647-C242-AC04-E6462F6B4077}" presName="topArc2" presStyleLbl="parChTrans1D1" presStyleIdx="6" presStyleCnt="192"/>
      <dgm:spPr/>
    </dgm:pt>
    <dgm:pt modelId="{4A4F8865-0D5F-2F42-A34F-13D86085489A}" type="pres">
      <dgm:prSet presAssocID="{31FE7B32-B647-C242-AC04-E6462F6B4077}" presName="bottomArc2" presStyleLbl="parChTrans1D1" presStyleIdx="7" presStyleCnt="192"/>
      <dgm:spPr/>
    </dgm:pt>
    <dgm:pt modelId="{8DBB9EF0-AEC7-9242-88BC-5A177A48DD77}" type="pres">
      <dgm:prSet presAssocID="{31FE7B32-B647-C242-AC04-E6462F6B4077}" presName="topConnNode2" presStyleLbl="node4" presStyleIdx="0" presStyleCnt="0"/>
      <dgm:spPr/>
      <dgm:t>
        <a:bodyPr/>
        <a:lstStyle/>
        <a:p>
          <a:endParaRPr lang="en-US"/>
        </a:p>
      </dgm:t>
    </dgm:pt>
    <dgm:pt modelId="{ADD5B5C8-5914-834A-9D4C-29A899AA56E7}" type="pres">
      <dgm:prSet presAssocID="{31FE7B32-B647-C242-AC04-E6462F6B4077}" presName="hierChild4" presStyleCnt="0"/>
      <dgm:spPr/>
    </dgm:pt>
    <dgm:pt modelId="{93959693-27F4-804A-BE8E-DECEF48E754D}" type="pres">
      <dgm:prSet presAssocID="{E0724BB9-7585-6D47-8C07-E34D8F973926}" presName="Name28" presStyleLbl="parChTrans1D4" presStyleIdx="1" presStyleCnt="81"/>
      <dgm:spPr/>
      <dgm:t>
        <a:bodyPr/>
        <a:lstStyle/>
        <a:p>
          <a:endParaRPr lang="en-US"/>
        </a:p>
      </dgm:t>
    </dgm:pt>
    <dgm:pt modelId="{78B4AFEC-40A5-F84A-9E25-E04FE6777DAC}" type="pres">
      <dgm:prSet presAssocID="{81AF19F7-9870-E24D-A9E9-B70F14C3BA24}" presName="hierRoot2" presStyleCnt="0">
        <dgm:presLayoutVars>
          <dgm:hierBranch val="init"/>
        </dgm:presLayoutVars>
      </dgm:prSet>
      <dgm:spPr/>
    </dgm:pt>
    <dgm:pt modelId="{1959CA5E-E952-5A4D-A39E-E282BFC14C41}" type="pres">
      <dgm:prSet presAssocID="{81AF19F7-9870-E24D-A9E9-B70F14C3BA24}" presName="rootComposite2" presStyleCnt="0"/>
      <dgm:spPr/>
    </dgm:pt>
    <dgm:pt modelId="{DA25146C-A53D-4446-801A-15953795EF19}" type="pres">
      <dgm:prSet presAssocID="{81AF19F7-9870-E24D-A9E9-B70F14C3BA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FFDF5-8D05-FB47-A190-37266983517F}" type="pres">
      <dgm:prSet presAssocID="{81AF19F7-9870-E24D-A9E9-B70F14C3BA24}" presName="topArc2" presStyleLbl="parChTrans1D1" presStyleIdx="8" presStyleCnt="192"/>
      <dgm:spPr/>
    </dgm:pt>
    <dgm:pt modelId="{E53DD38D-5A1A-3C41-8E6B-C0B0F220A5A6}" type="pres">
      <dgm:prSet presAssocID="{81AF19F7-9870-E24D-A9E9-B70F14C3BA24}" presName="bottomArc2" presStyleLbl="parChTrans1D1" presStyleIdx="9" presStyleCnt="192"/>
      <dgm:spPr/>
    </dgm:pt>
    <dgm:pt modelId="{CB949515-F4AD-E942-9746-4988EA432C12}" type="pres">
      <dgm:prSet presAssocID="{81AF19F7-9870-E24D-A9E9-B70F14C3BA24}" presName="topConnNode2" presStyleLbl="node4" presStyleIdx="0" presStyleCnt="0"/>
      <dgm:spPr/>
      <dgm:t>
        <a:bodyPr/>
        <a:lstStyle/>
        <a:p>
          <a:endParaRPr lang="en-US"/>
        </a:p>
      </dgm:t>
    </dgm:pt>
    <dgm:pt modelId="{2F0A986D-A5FE-3B49-8B9F-C978B3D218C0}" type="pres">
      <dgm:prSet presAssocID="{81AF19F7-9870-E24D-A9E9-B70F14C3BA24}" presName="hierChild4" presStyleCnt="0"/>
      <dgm:spPr/>
    </dgm:pt>
    <dgm:pt modelId="{53D041C3-2B33-7844-B99E-15F255CBAE68}" type="pres">
      <dgm:prSet presAssocID="{81AF19F7-9870-E24D-A9E9-B70F14C3BA24}" presName="hierChild5" presStyleCnt="0"/>
      <dgm:spPr/>
    </dgm:pt>
    <dgm:pt modelId="{991603B9-0DE5-194C-B2B3-31B43DD4729C}" type="pres">
      <dgm:prSet presAssocID="{31FE7B32-B647-C242-AC04-E6462F6B4077}" presName="hierChild5" presStyleCnt="0"/>
      <dgm:spPr/>
    </dgm:pt>
    <dgm:pt modelId="{0EC98A99-94FD-4148-B975-8B24AC667A88}" type="pres">
      <dgm:prSet presAssocID="{420E12B1-CC98-C841-8400-56FC057ADB81}" presName="Name28" presStyleLbl="parChTrans1D4" presStyleIdx="2" presStyleCnt="81"/>
      <dgm:spPr/>
      <dgm:t>
        <a:bodyPr/>
        <a:lstStyle/>
        <a:p>
          <a:endParaRPr lang="en-US"/>
        </a:p>
      </dgm:t>
    </dgm:pt>
    <dgm:pt modelId="{08200AD9-40D6-DE4A-A1AC-6A182DCD65BD}" type="pres">
      <dgm:prSet presAssocID="{53EF0B8C-839B-6A40-A0F1-873D55291836}" presName="hierRoot2" presStyleCnt="0">
        <dgm:presLayoutVars>
          <dgm:hierBranch val="init"/>
        </dgm:presLayoutVars>
      </dgm:prSet>
      <dgm:spPr/>
    </dgm:pt>
    <dgm:pt modelId="{45EF9806-36A5-E641-ACD8-967E43753D13}" type="pres">
      <dgm:prSet presAssocID="{53EF0B8C-839B-6A40-A0F1-873D55291836}" presName="rootComposite2" presStyleCnt="0"/>
      <dgm:spPr/>
    </dgm:pt>
    <dgm:pt modelId="{A968B958-B4EF-1540-B7AC-E2BE16F19E28}" type="pres">
      <dgm:prSet presAssocID="{53EF0B8C-839B-6A40-A0F1-873D552918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6804F-3145-054E-8956-B9470AEA3F16}" type="pres">
      <dgm:prSet presAssocID="{53EF0B8C-839B-6A40-A0F1-873D55291836}" presName="topArc2" presStyleLbl="parChTrans1D1" presStyleIdx="10" presStyleCnt="192"/>
      <dgm:spPr/>
    </dgm:pt>
    <dgm:pt modelId="{3A62FB1B-3E40-C14C-B417-D30FE3485739}" type="pres">
      <dgm:prSet presAssocID="{53EF0B8C-839B-6A40-A0F1-873D55291836}" presName="bottomArc2" presStyleLbl="parChTrans1D1" presStyleIdx="11" presStyleCnt="192"/>
      <dgm:spPr/>
    </dgm:pt>
    <dgm:pt modelId="{D1CE8543-BAC2-A345-8533-D9CF8AEF3C34}" type="pres">
      <dgm:prSet presAssocID="{53EF0B8C-839B-6A40-A0F1-873D55291836}" presName="topConnNode2" presStyleLbl="node4" presStyleIdx="0" presStyleCnt="0"/>
      <dgm:spPr/>
      <dgm:t>
        <a:bodyPr/>
        <a:lstStyle/>
        <a:p>
          <a:endParaRPr lang="en-US"/>
        </a:p>
      </dgm:t>
    </dgm:pt>
    <dgm:pt modelId="{5BFF65BF-1EE5-724B-9C9C-39A1C0D951FF}" type="pres">
      <dgm:prSet presAssocID="{53EF0B8C-839B-6A40-A0F1-873D55291836}" presName="hierChild4" presStyleCnt="0"/>
      <dgm:spPr/>
    </dgm:pt>
    <dgm:pt modelId="{8B9AFC5D-BBBC-D24E-9B81-7D229402C249}" type="pres">
      <dgm:prSet presAssocID="{A53E7DB9-234B-E84A-8A58-B378A20415F9}" presName="Name28" presStyleLbl="parChTrans1D4" presStyleIdx="3" presStyleCnt="81"/>
      <dgm:spPr/>
      <dgm:t>
        <a:bodyPr/>
        <a:lstStyle/>
        <a:p>
          <a:endParaRPr lang="en-US"/>
        </a:p>
      </dgm:t>
    </dgm:pt>
    <dgm:pt modelId="{1F8A4D9F-D86B-C946-9A68-7DAB08CBA747}" type="pres">
      <dgm:prSet presAssocID="{F10DD3F4-8B13-3D4E-9209-71DC9E19CDC6}" presName="hierRoot2" presStyleCnt="0">
        <dgm:presLayoutVars>
          <dgm:hierBranch val="init"/>
        </dgm:presLayoutVars>
      </dgm:prSet>
      <dgm:spPr/>
    </dgm:pt>
    <dgm:pt modelId="{9B30D50F-ABCD-7748-8AB8-6CF2D004B352}" type="pres">
      <dgm:prSet presAssocID="{F10DD3F4-8B13-3D4E-9209-71DC9E19CDC6}" presName="rootComposite2" presStyleCnt="0"/>
      <dgm:spPr/>
    </dgm:pt>
    <dgm:pt modelId="{B219B235-3859-4145-AC57-63205205640D}" type="pres">
      <dgm:prSet presAssocID="{F10DD3F4-8B13-3D4E-9209-71DC9E19CD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0685C-0BB7-7447-A63A-134A71F4ECC2}" type="pres">
      <dgm:prSet presAssocID="{F10DD3F4-8B13-3D4E-9209-71DC9E19CDC6}" presName="topArc2" presStyleLbl="parChTrans1D1" presStyleIdx="12" presStyleCnt="192"/>
      <dgm:spPr/>
    </dgm:pt>
    <dgm:pt modelId="{F013B321-82A7-A141-87F9-A2143B317274}" type="pres">
      <dgm:prSet presAssocID="{F10DD3F4-8B13-3D4E-9209-71DC9E19CDC6}" presName="bottomArc2" presStyleLbl="parChTrans1D1" presStyleIdx="13" presStyleCnt="192"/>
      <dgm:spPr/>
    </dgm:pt>
    <dgm:pt modelId="{4C804E0E-29F4-2448-99AD-2C9BF6212FEF}" type="pres">
      <dgm:prSet presAssocID="{F10DD3F4-8B13-3D4E-9209-71DC9E19CDC6}" presName="topConnNode2" presStyleLbl="node4" presStyleIdx="0" presStyleCnt="0"/>
      <dgm:spPr/>
      <dgm:t>
        <a:bodyPr/>
        <a:lstStyle/>
        <a:p>
          <a:endParaRPr lang="en-US"/>
        </a:p>
      </dgm:t>
    </dgm:pt>
    <dgm:pt modelId="{3CA2591E-E1CE-F842-A97E-C24DE395163A}" type="pres">
      <dgm:prSet presAssocID="{F10DD3F4-8B13-3D4E-9209-71DC9E19CDC6}" presName="hierChild4" presStyleCnt="0"/>
      <dgm:spPr/>
    </dgm:pt>
    <dgm:pt modelId="{0570AA65-350D-A84A-9291-1A99A1D6CC14}" type="pres">
      <dgm:prSet presAssocID="{F10DD3F4-8B13-3D4E-9209-71DC9E19CDC6}" presName="hierChild5" presStyleCnt="0"/>
      <dgm:spPr/>
    </dgm:pt>
    <dgm:pt modelId="{CAE30D17-7676-814E-AC7E-055E65F2CE91}" type="pres">
      <dgm:prSet presAssocID="{D9C0C886-298D-E34D-AD71-39D1B61EA11F}" presName="Name28" presStyleLbl="parChTrans1D4" presStyleIdx="4" presStyleCnt="81"/>
      <dgm:spPr/>
      <dgm:t>
        <a:bodyPr/>
        <a:lstStyle/>
        <a:p>
          <a:endParaRPr lang="en-US"/>
        </a:p>
      </dgm:t>
    </dgm:pt>
    <dgm:pt modelId="{61B3F749-A39F-1A48-A9DB-18B48EA270A0}" type="pres">
      <dgm:prSet presAssocID="{4FD627AB-523D-194F-B536-CF639E7330BE}" presName="hierRoot2" presStyleCnt="0">
        <dgm:presLayoutVars>
          <dgm:hierBranch val="init"/>
        </dgm:presLayoutVars>
      </dgm:prSet>
      <dgm:spPr/>
    </dgm:pt>
    <dgm:pt modelId="{69BC2771-1D34-8249-8878-C2D16F773B54}" type="pres">
      <dgm:prSet presAssocID="{4FD627AB-523D-194F-B536-CF639E7330BE}" presName="rootComposite2" presStyleCnt="0"/>
      <dgm:spPr/>
    </dgm:pt>
    <dgm:pt modelId="{6E58DE59-8ADC-A346-B399-1BF2CA3CB32A}" type="pres">
      <dgm:prSet presAssocID="{4FD627AB-523D-194F-B536-CF639E7330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BB230-98BB-FE43-93B3-9E973D3CB6EE}" type="pres">
      <dgm:prSet presAssocID="{4FD627AB-523D-194F-B536-CF639E7330BE}" presName="topArc2" presStyleLbl="parChTrans1D1" presStyleIdx="14" presStyleCnt="192"/>
      <dgm:spPr/>
    </dgm:pt>
    <dgm:pt modelId="{FE385775-9929-6042-BE63-0F8D8038C68A}" type="pres">
      <dgm:prSet presAssocID="{4FD627AB-523D-194F-B536-CF639E7330BE}" presName="bottomArc2" presStyleLbl="parChTrans1D1" presStyleIdx="15" presStyleCnt="192"/>
      <dgm:spPr/>
    </dgm:pt>
    <dgm:pt modelId="{945709DE-31D2-A341-8D51-BBAF85859DB4}" type="pres">
      <dgm:prSet presAssocID="{4FD627AB-523D-194F-B536-CF639E7330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224F1CF-7AD9-674D-B602-2574C1BA5FE5}" type="pres">
      <dgm:prSet presAssocID="{4FD627AB-523D-194F-B536-CF639E7330BE}" presName="hierChild4" presStyleCnt="0"/>
      <dgm:spPr/>
    </dgm:pt>
    <dgm:pt modelId="{DF5A8DAE-942B-C941-B256-A3D9ABE88674}" type="pres">
      <dgm:prSet presAssocID="{4FD627AB-523D-194F-B536-CF639E7330BE}" presName="hierChild5" presStyleCnt="0"/>
      <dgm:spPr/>
    </dgm:pt>
    <dgm:pt modelId="{A4A5D324-B643-774B-9644-FBEACFA9A486}" type="pres">
      <dgm:prSet presAssocID="{5AD62E65-87E5-1845-9A3A-849393056AA7}" presName="Name28" presStyleLbl="parChTrans1D4" presStyleIdx="5" presStyleCnt="81"/>
      <dgm:spPr/>
      <dgm:t>
        <a:bodyPr/>
        <a:lstStyle/>
        <a:p>
          <a:endParaRPr lang="en-US"/>
        </a:p>
      </dgm:t>
    </dgm:pt>
    <dgm:pt modelId="{E6EB009F-11A7-C941-B0BD-E676FE36C4C0}" type="pres">
      <dgm:prSet presAssocID="{919A9A6C-68F7-5142-A639-6ABFCBD7A75F}" presName="hierRoot2" presStyleCnt="0">
        <dgm:presLayoutVars>
          <dgm:hierBranch val="init"/>
        </dgm:presLayoutVars>
      </dgm:prSet>
      <dgm:spPr/>
    </dgm:pt>
    <dgm:pt modelId="{A38BF228-5486-F14C-BD16-A753D6603934}" type="pres">
      <dgm:prSet presAssocID="{919A9A6C-68F7-5142-A639-6ABFCBD7A75F}" presName="rootComposite2" presStyleCnt="0"/>
      <dgm:spPr/>
    </dgm:pt>
    <dgm:pt modelId="{C16B55AB-0BE2-F040-B4E2-6509B2D558ED}" type="pres">
      <dgm:prSet presAssocID="{919A9A6C-68F7-5142-A639-6ABFCBD7A7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E2647-EF4E-D645-8C83-28F6D20F5404}" type="pres">
      <dgm:prSet presAssocID="{919A9A6C-68F7-5142-A639-6ABFCBD7A75F}" presName="topArc2" presStyleLbl="parChTrans1D1" presStyleIdx="16" presStyleCnt="192"/>
      <dgm:spPr/>
    </dgm:pt>
    <dgm:pt modelId="{6334F415-3068-914E-A108-193A3890426B}" type="pres">
      <dgm:prSet presAssocID="{919A9A6C-68F7-5142-A639-6ABFCBD7A75F}" presName="bottomArc2" presStyleLbl="parChTrans1D1" presStyleIdx="17" presStyleCnt="192"/>
      <dgm:spPr/>
    </dgm:pt>
    <dgm:pt modelId="{7FF55C1E-143D-0141-A7DD-698E607C79DA}" type="pres">
      <dgm:prSet presAssocID="{919A9A6C-68F7-5142-A639-6ABFCBD7A75F}" presName="topConnNode2" presStyleLbl="node4" presStyleIdx="0" presStyleCnt="0"/>
      <dgm:spPr/>
      <dgm:t>
        <a:bodyPr/>
        <a:lstStyle/>
        <a:p>
          <a:endParaRPr lang="en-US"/>
        </a:p>
      </dgm:t>
    </dgm:pt>
    <dgm:pt modelId="{506107D0-F256-704C-B33A-7627BD692626}" type="pres">
      <dgm:prSet presAssocID="{919A9A6C-68F7-5142-A639-6ABFCBD7A75F}" presName="hierChild4" presStyleCnt="0"/>
      <dgm:spPr/>
    </dgm:pt>
    <dgm:pt modelId="{F4A6094A-6B59-B243-89FE-C8CBA3936917}" type="pres">
      <dgm:prSet presAssocID="{919A9A6C-68F7-5142-A639-6ABFCBD7A75F}" presName="hierChild5" presStyleCnt="0"/>
      <dgm:spPr/>
    </dgm:pt>
    <dgm:pt modelId="{7716BDA4-312A-5F45-9D16-354D23B610F6}" type="pres">
      <dgm:prSet presAssocID="{105AF9F9-929B-5846-AC90-B893897CA76C}" presName="Name28" presStyleLbl="parChTrans1D4" presStyleIdx="6" presStyleCnt="81"/>
      <dgm:spPr/>
      <dgm:t>
        <a:bodyPr/>
        <a:lstStyle/>
        <a:p>
          <a:endParaRPr lang="en-US"/>
        </a:p>
      </dgm:t>
    </dgm:pt>
    <dgm:pt modelId="{CDB5CCCB-5BF2-194C-9EF1-027310DA5BC8}" type="pres">
      <dgm:prSet presAssocID="{E386EFB4-B26E-B340-8E71-A362747F6668}" presName="hierRoot2" presStyleCnt="0">
        <dgm:presLayoutVars>
          <dgm:hierBranch val="init"/>
        </dgm:presLayoutVars>
      </dgm:prSet>
      <dgm:spPr/>
    </dgm:pt>
    <dgm:pt modelId="{2027D002-C6DA-D241-B056-F1077F0C5B52}" type="pres">
      <dgm:prSet presAssocID="{E386EFB4-B26E-B340-8E71-A362747F6668}" presName="rootComposite2" presStyleCnt="0"/>
      <dgm:spPr/>
    </dgm:pt>
    <dgm:pt modelId="{E81C6D96-F732-B84B-8752-4B69E2322694}" type="pres">
      <dgm:prSet presAssocID="{E386EFB4-B26E-B340-8E71-A362747F66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CDA294-5189-C244-9726-B8D73116D975}" type="pres">
      <dgm:prSet presAssocID="{E386EFB4-B26E-B340-8E71-A362747F6668}" presName="topArc2" presStyleLbl="parChTrans1D1" presStyleIdx="18" presStyleCnt="192"/>
      <dgm:spPr/>
    </dgm:pt>
    <dgm:pt modelId="{C1B75F32-340E-DA42-80B0-EE568586D143}" type="pres">
      <dgm:prSet presAssocID="{E386EFB4-B26E-B340-8E71-A362747F6668}" presName="bottomArc2" presStyleLbl="parChTrans1D1" presStyleIdx="19" presStyleCnt="192"/>
      <dgm:spPr/>
    </dgm:pt>
    <dgm:pt modelId="{AE5352E6-C0F2-E34D-8AF2-CE3B72DE7E52}" type="pres">
      <dgm:prSet presAssocID="{E386EFB4-B26E-B340-8E71-A362747F6668}" presName="topConnNode2" presStyleLbl="node4" presStyleIdx="0" presStyleCnt="0"/>
      <dgm:spPr/>
      <dgm:t>
        <a:bodyPr/>
        <a:lstStyle/>
        <a:p>
          <a:endParaRPr lang="en-US"/>
        </a:p>
      </dgm:t>
    </dgm:pt>
    <dgm:pt modelId="{63212DF1-93B0-0B4A-9B75-FA54950CCD44}" type="pres">
      <dgm:prSet presAssocID="{E386EFB4-B26E-B340-8E71-A362747F6668}" presName="hierChild4" presStyleCnt="0"/>
      <dgm:spPr/>
    </dgm:pt>
    <dgm:pt modelId="{DEB71037-15F3-EE44-8FB5-6D20C2B02E79}" type="pres">
      <dgm:prSet presAssocID="{E386EFB4-B26E-B340-8E71-A362747F6668}" presName="hierChild5" presStyleCnt="0"/>
      <dgm:spPr/>
    </dgm:pt>
    <dgm:pt modelId="{FDF41992-3305-5D4B-8F47-8A10011CC15A}" type="pres">
      <dgm:prSet presAssocID="{CFA67654-153E-5548-9574-0648675F92A0}" presName="Name28" presStyleLbl="parChTrans1D4" presStyleIdx="7" presStyleCnt="81"/>
      <dgm:spPr/>
      <dgm:t>
        <a:bodyPr/>
        <a:lstStyle/>
        <a:p>
          <a:endParaRPr lang="en-US"/>
        </a:p>
      </dgm:t>
    </dgm:pt>
    <dgm:pt modelId="{968E9EEB-A7AB-4B41-8E6F-8CAA65B045F8}" type="pres">
      <dgm:prSet presAssocID="{D3986904-BD12-BB47-90A3-ECEF5CFC51EF}" presName="hierRoot2" presStyleCnt="0">
        <dgm:presLayoutVars>
          <dgm:hierBranch val="init"/>
        </dgm:presLayoutVars>
      </dgm:prSet>
      <dgm:spPr/>
    </dgm:pt>
    <dgm:pt modelId="{F8E0C2F4-8009-EE4E-B7DE-7C36FA8941B4}" type="pres">
      <dgm:prSet presAssocID="{D3986904-BD12-BB47-90A3-ECEF5CFC51EF}" presName="rootComposite2" presStyleCnt="0"/>
      <dgm:spPr/>
    </dgm:pt>
    <dgm:pt modelId="{BB9D56FA-9D0C-1549-B546-540A28D195FB}" type="pres">
      <dgm:prSet presAssocID="{D3986904-BD12-BB47-90A3-ECEF5CFC51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F5C958-0C5B-E343-A9E0-CB14A96E5198}" type="pres">
      <dgm:prSet presAssocID="{D3986904-BD12-BB47-90A3-ECEF5CFC51EF}" presName="topArc2" presStyleLbl="parChTrans1D1" presStyleIdx="20" presStyleCnt="192"/>
      <dgm:spPr/>
    </dgm:pt>
    <dgm:pt modelId="{1096DA0F-EC29-6C4E-BF8A-ADEF1269F3CD}" type="pres">
      <dgm:prSet presAssocID="{D3986904-BD12-BB47-90A3-ECEF5CFC51EF}" presName="bottomArc2" presStyleLbl="parChTrans1D1" presStyleIdx="21" presStyleCnt="192"/>
      <dgm:spPr/>
    </dgm:pt>
    <dgm:pt modelId="{AA44A08C-1A97-9D43-AD83-30FDB0B3FE4F}" type="pres">
      <dgm:prSet presAssocID="{D3986904-BD12-BB47-90A3-ECEF5CFC51EF}" presName="topConnNode2" presStyleLbl="node4" presStyleIdx="0" presStyleCnt="0"/>
      <dgm:spPr/>
      <dgm:t>
        <a:bodyPr/>
        <a:lstStyle/>
        <a:p>
          <a:endParaRPr lang="en-US"/>
        </a:p>
      </dgm:t>
    </dgm:pt>
    <dgm:pt modelId="{E4E826B2-9D74-6548-B320-4A9A4A213C60}" type="pres">
      <dgm:prSet presAssocID="{D3986904-BD12-BB47-90A3-ECEF5CFC51EF}" presName="hierChild4" presStyleCnt="0"/>
      <dgm:spPr/>
    </dgm:pt>
    <dgm:pt modelId="{14F7310B-E105-6542-A46A-DA050BFBAEE7}" type="pres">
      <dgm:prSet presAssocID="{D3986904-BD12-BB47-90A3-ECEF5CFC51EF}" presName="hierChild5" presStyleCnt="0"/>
      <dgm:spPr/>
    </dgm:pt>
    <dgm:pt modelId="{588C1338-2994-E142-B315-FCF8639C6515}" type="pres">
      <dgm:prSet presAssocID="{53EF0B8C-839B-6A40-A0F1-873D55291836}" presName="hierChild5" presStyleCnt="0"/>
      <dgm:spPr/>
    </dgm:pt>
    <dgm:pt modelId="{197CADCE-E1D2-1C43-8715-6175FBFDC3FC}" type="pres">
      <dgm:prSet presAssocID="{2FEC24E9-5AC0-E24F-B7B6-9B097FB23957}" presName="Name28" presStyleLbl="parChTrans1D4" presStyleIdx="8" presStyleCnt="81"/>
      <dgm:spPr/>
      <dgm:t>
        <a:bodyPr/>
        <a:lstStyle/>
        <a:p>
          <a:endParaRPr lang="en-US"/>
        </a:p>
      </dgm:t>
    </dgm:pt>
    <dgm:pt modelId="{6326EB63-2138-3F42-8547-7C86B2675B1B}" type="pres">
      <dgm:prSet presAssocID="{33CE3DFB-C06C-A546-B1C9-AB3EDCEF2392}" presName="hierRoot2" presStyleCnt="0">
        <dgm:presLayoutVars>
          <dgm:hierBranch val="init"/>
        </dgm:presLayoutVars>
      </dgm:prSet>
      <dgm:spPr/>
    </dgm:pt>
    <dgm:pt modelId="{ECBA1AEB-6890-784B-B9B8-3AFCD22E64A5}" type="pres">
      <dgm:prSet presAssocID="{33CE3DFB-C06C-A546-B1C9-AB3EDCEF2392}" presName="rootComposite2" presStyleCnt="0"/>
      <dgm:spPr/>
    </dgm:pt>
    <dgm:pt modelId="{9E1D3C77-FAB9-D04C-96C5-399C63B331CF}" type="pres">
      <dgm:prSet presAssocID="{33CE3DFB-C06C-A546-B1C9-AB3EDCEF23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C42B8-FEC4-D346-9699-62FBADDEA727}" type="pres">
      <dgm:prSet presAssocID="{33CE3DFB-C06C-A546-B1C9-AB3EDCEF2392}" presName="topArc2" presStyleLbl="parChTrans1D1" presStyleIdx="22" presStyleCnt="192"/>
      <dgm:spPr/>
    </dgm:pt>
    <dgm:pt modelId="{88B5E2FF-8703-7E44-825E-09ACE918319B}" type="pres">
      <dgm:prSet presAssocID="{33CE3DFB-C06C-A546-B1C9-AB3EDCEF2392}" presName="bottomArc2" presStyleLbl="parChTrans1D1" presStyleIdx="23" presStyleCnt="192"/>
      <dgm:spPr/>
    </dgm:pt>
    <dgm:pt modelId="{69F3125F-F295-5B44-8709-3BD87115A48A}" type="pres">
      <dgm:prSet presAssocID="{33CE3DFB-C06C-A546-B1C9-AB3EDCEF2392}" presName="topConnNode2" presStyleLbl="node4" presStyleIdx="0" presStyleCnt="0"/>
      <dgm:spPr/>
      <dgm:t>
        <a:bodyPr/>
        <a:lstStyle/>
        <a:p>
          <a:endParaRPr lang="en-US"/>
        </a:p>
      </dgm:t>
    </dgm:pt>
    <dgm:pt modelId="{70259EBB-75CF-0242-BCE9-516C9FF5EAC6}" type="pres">
      <dgm:prSet presAssocID="{33CE3DFB-C06C-A546-B1C9-AB3EDCEF2392}" presName="hierChild4" presStyleCnt="0"/>
      <dgm:spPr/>
    </dgm:pt>
    <dgm:pt modelId="{8FBAEFE4-160E-724D-9480-275AE5A0CD22}" type="pres">
      <dgm:prSet presAssocID="{CE0E0132-1B90-7D42-8046-6532244CE910}" presName="Name28" presStyleLbl="parChTrans1D4" presStyleIdx="9" presStyleCnt="81"/>
      <dgm:spPr/>
      <dgm:t>
        <a:bodyPr/>
        <a:lstStyle/>
        <a:p>
          <a:endParaRPr lang="en-US"/>
        </a:p>
      </dgm:t>
    </dgm:pt>
    <dgm:pt modelId="{1C8D888C-4643-744A-B48F-843D6E89A75C}" type="pres">
      <dgm:prSet presAssocID="{D55BF425-5781-D14E-94F8-F6A6A1E48E36}" presName="hierRoot2" presStyleCnt="0">
        <dgm:presLayoutVars>
          <dgm:hierBranch val="init"/>
        </dgm:presLayoutVars>
      </dgm:prSet>
      <dgm:spPr/>
    </dgm:pt>
    <dgm:pt modelId="{49534A3C-D481-9E48-A0C3-B5DD2A333E98}" type="pres">
      <dgm:prSet presAssocID="{D55BF425-5781-D14E-94F8-F6A6A1E48E36}" presName="rootComposite2" presStyleCnt="0"/>
      <dgm:spPr/>
    </dgm:pt>
    <dgm:pt modelId="{0C38D70B-591C-D64A-AE2D-308B6F82B57E}" type="pres">
      <dgm:prSet presAssocID="{D55BF425-5781-D14E-94F8-F6A6A1E48E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0BE4-6C50-D64E-ABD7-690F4E192566}" type="pres">
      <dgm:prSet presAssocID="{D55BF425-5781-D14E-94F8-F6A6A1E48E36}" presName="topArc2" presStyleLbl="parChTrans1D1" presStyleIdx="24" presStyleCnt="192"/>
      <dgm:spPr/>
    </dgm:pt>
    <dgm:pt modelId="{CFAAA23A-E0C4-844C-BE43-1A180A573DEB}" type="pres">
      <dgm:prSet presAssocID="{D55BF425-5781-D14E-94F8-F6A6A1E48E36}" presName="bottomArc2" presStyleLbl="parChTrans1D1" presStyleIdx="25" presStyleCnt="192"/>
      <dgm:spPr/>
    </dgm:pt>
    <dgm:pt modelId="{5CE8E433-3971-2142-B622-347AA7889DD8}" type="pres">
      <dgm:prSet presAssocID="{D55BF425-5781-D14E-94F8-F6A6A1E48E36}" presName="topConnNode2" presStyleLbl="node4" presStyleIdx="0" presStyleCnt="0"/>
      <dgm:spPr/>
      <dgm:t>
        <a:bodyPr/>
        <a:lstStyle/>
        <a:p>
          <a:endParaRPr lang="en-US"/>
        </a:p>
      </dgm:t>
    </dgm:pt>
    <dgm:pt modelId="{9B4B3D6D-2F70-FA44-8486-727EC387962D}" type="pres">
      <dgm:prSet presAssocID="{D55BF425-5781-D14E-94F8-F6A6A1E48E36}" presName="hierChild4" presStyleCnt="0"/>
      <dgm:spPr/>
    </dgm:pt>
    <dgm:pt modelId="{14A0180A-0888-274F-9339-206555FF61EB}" type="pres">
      <dgm:prSet presAssocID="{D55BF425-5781-D14E-94F8-F6A6A1E48E36}" presName="hierChild5" presStyleCnt="0"/>
      <dgm:spPr/>
    </dgm:pt>
    <dgm:pt modelId="{F5DCF21D-FAFA-C84D-AD0C-A6D58C6BDFFE}" type="pres">
      <dgm:prSet presAssocID="{A98ED3A4-F89C-C24B-B5BC-4CA1E0FCA947}" presName="Name28" presStyleLbl="parChTrans1D4" presStyleIdx="10" presStyleCnt="81"/>
      <dgm:spPr/>
      <dgm:t>
        <a:bodyPr/>
        <a:lstStyle/>
        <a:p>
          <a:endParaRPr lang="en-US"/>
        </a:p>
      </dgm:t>
    </dgm:pt>
    <dgm:pt modelId="{FB17B53F-AC06-E347-8CE3-193FA3183F47}" type="pres">
      <dgm:prSet presAssocID="{0B898B38-C562-5F4A-865B-52206C5AD0E7}" presName="hierRoot2" presStyleCnt="0">
        <dgm:presLayoutVars>
          <dgm:hierBranch val="init"/>
        </dgm:presLayoutVars>
      </dgm:prSet>
      <dgm:spPr/>
    </dgm:pt>
    <dgm:pt modelId="{366BE2D0-4EE7-5D46-A9C6-81AFA6A5FF4D}" type="pres">
      <dgm:prSet presAssocID="{0B898B38-C562-5F4A-865B-52206C5AD0E7}" presName="rootComposite2" presStyleCnt="0"/>
      <dgm:spPr/>
    </dgm:pt>
    <dgm:pt modelId="{DB7D8B97-0DAE-7A45-81E2-CD717763FE1D}" type="pres">
      <dgm:prSet presAssocID="{0B898B38-C562-5F4A-865B-52206C5AD0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DE65C-5A55-D14D-B2D0-D3BA23CF1D4D}" type="pres">
      <dgm:prSet presAssocID="{0B898B38-C562-5F4A-865B-52206C5AD0E7}" presName="topArc2" presStyleLbl="parChTrans1D1" presStyleIdx="26" presStyleCnt="192"/>
      <dgm:spPr/>
    </dgm:pt>
    <dgm:pt modelId="{DA7B57CE-7C7E-4F4D-A073-81720EA5C612}" type="pres">
      <dgm:prSet presAssocID="{0B898B38-C562-5F4A-865B-52206C5AD0E7}" presName="bottomArc2" presStyleLbl="parChTrans1D1" presStyleIdx="27" presStyleCnt="192"/>
      <dgm:spPr/>
    </dgm:pt>
    <dgm:pt modelId="{843E3349-C715-1C4E-B67D-044E365532B7}" type="pres">
      <dgm:prSet presAssocID="{0B898B38-C562-5F4A-865B-52206C5AD0E7}" presName="topConnNode2" presStyleLbl="node4" presStyleIdx="0" presStyleCnt="0"/>
      <dgm:spPr/>
      <dgm:t>
        <a:bodyPr/>
        <a:lstStyle/>
        <a:p>
          <a:endParaRPr lang="en-US"/>
        </a:p>
      </dgm:t>
    </dgm:pt>
    <dgm:pt modelId="{7EFC8718-B766-3140-8DA0-7CDBEA75A5AE}" type="pres">
      <dgm:prSet presAssocID="{0B898B38-C562-5F4A-865B-52206C5AD0E7}" presName="hierChild4" presStyleCnt="0"/>
      <dgm:spPr/>
    </dgm:pt>
    <dgm:pt modelId="{154EA599-7EDD-7245-AF90-F41BC6EA6014}" type="pres">
      <dgm:prSet presAssocID="{0B898B38-C562-5F4A-865B-52206C5AD0E7}" presName="hierChild5" presStyleCnt="0"/>
      <dgm:spPr/>
    </dgm:pt>
    <dgm:pt modelId="{B4067E4D-C451-F546-BF62-8746CB6F5C90}" type="pres">
      <dgm:prSet presAssocID="{33CE3DFB-C06C-A546-B1C9-AB3EDCEF2392}" presName="hierChild5" presStyleCnt="0"/>
      <dgm:spPr/>
    </dgm:pt>
    <dgm:pt modelId="{95AFB4C5-4453-7A48-8A49-7C6F9321D405}" type="pres">
      <dgm:prSet presAssocID="{DC2A3B77-4F12-7B4E-A00E-8A899FE35AE6}" presName="hierChild5" presStyleCnt="0"/>
      <dgm:spPr/>
    </dgm:pt>
    <dgm:pt modelId="{0BD5A0F8-684C-914F-A80E-38DD269B0B90}" type="pres">
      <dgm:prSet presAssocID="{3DA81F27-A55A-3F4B-885E-C1702DFC65DC}" presName="Name28" presStyleLbl="parChTrans1D3" presStyleIdx="1" presStyleCnt="11"/>
      <dgm:spPr/>
      <dgm:t>
        <a:bodyPr/>
        <a:lstStyle/>
        <a:p>
          <a:endParaRPr lang="en-US"/>
        </a:p>
      </dgm:t>
    </dgm:pt>
    <dgm:pt modelId="{D4B44928-AE46-524A-B1F3-D734EA0C2372}" type="pres">
      <dgm:prSet presAssocID="{5BAA83D1-5D04-F843-93CA-7681264A3460}" presName="hierRoot2" presStyleCnt="0">
        <dgm:presLayoutVars>
          <dgm:hierBranch val="init"/>
        </dgm:presLayoutVars>
      </dgm:prSet>
      <dgm:spPr/>
    </dgm:pt>
    <dgm:pt modelId="{EC246EF0-4026-0B4D-A865-9F66423A9CA5}" type="pres">
      <dgm:prSet presAssocID="{5BAA83D1-5D04-F843-93CA-7681264A3460}" presName="rootComposite2" presStyleCnt="0"/>
      <dgm:spPr/>
    </dgm:pt>
    <dgm:pt modelId="{6CF8AEB9-BE03-7647-87CF-D0EECC4A5A5A}" type="pres">
      <dgm:prSet presAssocID="{5BAA83D1-5D04-F843-93CA-7681264A346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35BBB-3B1E-574C-858C-7592B41A9309}" type="pres">
      <dgm:prSet presAssocID="{5BAA83D1-5D04-F843-93CA-7681264A3460}" presName="topArc2" presStyleLbl="parChTrans1D1" presStyleIdx="28" presStyleCnt="192"/>
      <dgm:spPr/>
    </dgm:pt>
    <dgm:pt modelId="{D18EDEA2-52AE-294D-A353-D0980CBA03E4}" type="pres">
      <dgm:prSet presAssocID="{5BAA83D1-5D04-F843-93CA-7681264A3460}" presName="bottomArc2" presStyleLbl="parChTrans1D1" presStyleIdx="29" presStyleCnt="192"/>
      <dgm:spPr/>
    </dgm:pt>
    <dgm:pt modelId="{02CD507D-B13B-B141-BF96-31C6C6502D47}" type="pres">
      <dgm:prSet presAssocID="{5BAA83D1-5D04-F843-93CA-7681264A3460}" presName="topConnNode2" presStyleLbl="node3" presStyleIdx="0" presStyleCnt="0"/>
      <dgm:spPr/>
      <dgm:t>
        <a:bodyPr/>
        <a:lstStyle/>
        <a:p>
          <a:endParaRPr lang="en-US"/>
        </a:p>
      </dgm:t>
    </dgm:pt>
    <dgm:pt modelId="{28C88DC4-3621-8048-8E86-E096734238C6}" type="pres">
      <dgm:prSet presAssocID="{5BAA83D1-5D04-F843-93CA-7681264A3460}" presName="hierChild4" presStyleCnt="0"/>
      <dgm:spPr/>
    </dgm:pt>
    <dgm:pt modelId="{17E9A433-789F-F545-917E-06C2AA85773A}" type="pres">
      <dgm:prSet presAssocID="{0F04D290-D416-6743-B0A0-B051B0D3D1C1}" presName="Name28" presStyleLbl="parChTrans1D4" presStyleIdx="11" presStyleCnt="81"/>
      <dgm:spPr/>
      <dgm:t>
        <a:bodyPr/>
        <a:lstStyle/>
        <a:p>
          <a:endParaRPr lang="en-US"/>
        </a:p>
      </dgm:t>
    </dgm:pt>
    <dgm:pt modelId="{E7BEB2DF-2D6A-4F42-B3B9-2158897A3B1F}" type="pres">
      <dgm:prSet presAssocID="{F09A7255-14D1-FE43-AAA4-C82F4FB12135}" presName="hierRoot2" presStyleCnt="0">
        <dgm:presLayoutVars>
          <dgm:hierBranch val="init"/>
        </dgm:presLayoutVars>
      </dgm:prSet>
      <dgm:spPr/>
    </dgm:pt>
    <dgm:pt modelId="{119B18CD-BBCD-2C4D-9FAA-224FEAEEB336}" type="pres">
      <dgm:prSet presAssocID="{F09A7255-14D1-FE43-AAA4-C82F4FB12135}" presName="rootComposite2" presStyleCnt="0"/>
      <dgm:spPr/>
    </dgm:pt>
    <dgm:pt modelId="{29B27C89-2B98-1C4F-BF77-35F3E5FCE968}" type="pres">
      <dgm:prSet presAssocID="{F09A7255-14D1-FE43-AAA4-C82F4FB121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3D927-9D18-DD41-8BEC-53630B08D40B}" type="pres">
      <dgm:prSet presAssocID="{F09A7255-14D1-FE43-AAA4-C82F4FB12135}" presName="topArc2" presStyleLbl="parChTrans1D1" presStyleIdx="30" presStyleCnt="192"/>
      <dgm:spPr/>
    </dgm:pt>
    <dgm:pt modelId="{410FE574-9612-A842-AAC6-DFA3EAFD7063}" type="pres">
      <dgm:prSet presAssocID="{F09A7255-14D1-FE43-AAA4-C82F4FB12135}" presName="bottomArc2" presStyleLbl="parChTrans1D1" presStyleIdx="31" presStyleCnt="192"/>
      <dgm:spPr/>
    </dgm:pt>
    <dgm:pt modelId="{474AF56A-3FFE-C944-86A6-825AFFA10A0E}" type="pres">
      <dgm:prSet presAssocID="{F09A7255-14D1-FE43-AAA4-C82F4FB12135}" presName="topConnNode2" presStyleLbl="node4" presStyleIdx="0" presStyleCnt="0"/>
      <dgm:spPr/>
      <dgm:t>
        <a:bodyPr/>
        <a:lstStyle/>
        <a:p>
          <a:endParaRPr lang="en-US"/>
        </a:p>
      </dgm:t>
    </dgm:pt>
    <dgm:pt modelId="{A7D272F9-B147-3742-B0BE-0D77DAAFA33D}" type="pres">
      <dgm:prSet presAssocID="{F09A7255-14D1-FE43-AAA4-C82F4FB12135}" presName="hierChild4" presStyleCnt="0"/>
      <dgm:spPr/>
    </dgm:pt>
    <dgm:pt modelId="{51A5F869-008C-914F-B573-D1D62DAEB797}" type="pres">
      <dgm:prSet presAssocID="{5FD3B5FE-263C-EC48-B815-D35F1281374F}" presName="Name28" presStyleLbl="parChTrans1D4" presStyleIdx="12" presStyleCnt="81"/>
      <dgm:spPr/>
      <dgm:t>
        <a:bodyPr/>
        <a:lstStyle/>
        <a:p>
          <a:endParaRPr lang="en-US"/>
        </a:p>
      </dgm:t>
    </dgm:pt>
    <dgm:pt modelId="{98781040-AD26-C24F-8041-321938F66524}" type="pres">
      <dgm:prSet presAssocID="{4A1BD8E3-806A-6C4B-996A-E5110B16B249}" presName="hierRoot2" presStyleCnt="0">
        <dgm:presLayoutVars>
          <dgm:hierBranch val="init"/>
        </dgm:presLayoutVars>
      </dgm:prSet>
      <dgm:spPr/>
    </dgm:pt>
    <dgm:pt modelId="{51E401D1-98A6-934B-8B44-8741701D6D1B}" type="pres">
      <dgm:prSet presAssocID="{4A1BD8E3-806A-6C4B-996A-E5110B16B249}" presName="rootComposite2" presStyleCnt="0"/>
      <dgm:spPr/>
    </dgm:pt>
    <dgm:pt modelId="{CE438D12-1B3B-A946-86FE-08FDB3AE407E}" type="pres">
      <dgm:prSet presAssocID="{4A1BD8E3-806A-6C4B-996A-E5110B16B2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D0427-DB68-DA4F-A936-1CDD77456758}" type="pres">
      <dgm:prSet presAssocID="{4A1BD8E3-806A-6C4B-996A-E5110B16B249}" presName="topArc2" presStyleLbl="parChTrans1D1" presStyleIdx="32" presStyleCnt="192"/>
      <dgm:spPr/>
    </dgm:pt>
    <dgm:pt modelId="{1510FD80-3789-3B46-B8A8-56D4186205B6}" type="pres">
      <dgm:prSet presAssocID="{4A1BD8E3-806A-6C4B-996A-E5110B16B249}" presName="bottomArc2" presStyleLbl="parChTrans1D1" presStyleIdx="33" presStyleCnt="192"/>
      <dgm:spPr/>
    </dgm:pt>
    <dgm:pt modelId="{4C01F174-EFB9-D244-9430-F4BBF50DF5B8}" type="pres">
      <dgm:prSet presAssocID="{4A1BD8E3-806A-6C4B-996A-E5110B16B249}" presName="topConnNode2" presStyleLbl="node4" presStyleIdx="0" presStyleCnt="0"/>
      <dgm:spPr/>
      <dgm:t>
        <a:bodyPr/>
        <a:lstStyle/>
        <a:p>
          <a:endParaRPr lang="en-US"/>
        </a:p>
      </dgm:t>
    </dgm:pt>
    <dgm:pt modelId="{DFB2E26B-E6DB-5243-8AE4-65FEB0885B0F}" type="pres">
      <dgm:prSet presAssocID="{4A1BD8E3-806A-6C4B-996A-E5110B16B249}" presName="hierChild4" presStyleCnt="0"/>
      <dgm:spPr/>
    </dgm:pt>
    <dgm:pt modelId="{BE32590D-A775-3D43-BF8D-9137AD64E045}" type="pres">
      <dgm:prSet presAssocID="{792664D2-B4E5-7243-972C-281573ECDF71}" presName="Name28" presStyleLbl="parChTrans1D4" presStyleIdx="13" presStyleCnt="81"/>
      <dgm:spPr/>
      <dgm:t>
        <a:bodyPr/>
        <a:lstStyle/>
        <a:p>
          <a:endParaRPr lang="en-US"/>
        </a:p>
      </dgm:t>
    </dgm:pt>
    <dgm:pt modelId="{2B27CC76-D180-8D42-9250-5F2DC5062105}" type="pres">
      <dgm:prSet presAssocID="{5AF6A6B6-F03E-B049-B8FF-8FD0D45333F6}" presName="hierRoot2" presStyleCnt="0">
        <dgm:presLayoutVars>
          <dgm:hierBranch val="init"/>
        </dgm:presLayoutVars>
      </dgm:prSet>
      <dgm:spPr/>
    </dgm:pt>
    <dgm:pt modelId="{2AD59012-00F0-C24A-AD88-A69AC29E163D}" type="pres">
      <dgm:prSet presAssocID="{5AF6A6B6-F03E-B049-B8FF-8FD0D45333F6}" presName="rootComposite2" presStyleCnt="0"/>
      <dgm:spPr/>
    </dgm:pt>
    <dgm:pt modelId="{CA3DE9B5-30B0-6347-8D80-0594B731E6AC}" type="pres">
      <dgm:prSet presAssocID="{5AF6A6B6-F03E-B049-B8FF-8FD0D45333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5055-3407-CD43-95CB-6305A72CFEC3}" type="pres">
      <dgm:prSet presAssocID="{5AF6A6B6-F03E-B049-B8FF-8FD0D45333F6}" presName="topArc2" presStyleLbl="parChTrans1D1" presStyleIdx="34" presStyleCnt="192"/>
      <dgm:spPr/>
    </dgm:pt>
    <dgm:pt modelId="{045CB499-5B7F-BB4E-BBD3-0CB591118CC8}" type="pres">
      <dgm:prSet presAssocID="{5AF6A6B6-F03E-B049-B8FF-8FD0D45333F6}" presName="bottomArc2" presStyleLbl="parChTrans1D1" presStyleIdx="35" presStyleCnt="192"/>
      <dgm:spPr/>
    </dgm:pt>
    <dgm:pt modelId="{CB32141F-B068-2C4F-99F5-DDBAB5ACA1D2}" type="pres">
      <dgm:prSet presAssocID="{5AF6A6B6-F03E-B049-B8FF-8FD0D45333F6}" presName="topConnNode2" presStyleLbl="node4" presStyleIdx="0" presStyleCnt="0"/>
      <dgm:spPr/>
      <dgm:t>
        <a:bodyPr/>
        <a:lstStyle/>
        <a:p>
          <a:endParaRPr lang="en-US"/>
        </a:p>
      </dgm:t>
    </dgm:pt>
    <dgm:pt modelId="{A1E33C7A-4F67-2245-AEE0-F7DFDC455398}" type="pres">
      <dgm:prSet presAssocID="{5AF6A6B6-F03E-B049-B8FF-8FD0D45333F6}" presName="hierChild4" presStyleCnt="0"/>
      <dgm:spPr/>
    </dgm:pt>
    <dgm:pt modelId="{E7549F48-23D8-8641-BA7B-B5931DB2E964}" type="pres">
      <dgm:prSet presAssocID="{5AF6A6B6-F03E-B049-B8FF-8FD0D45333F6}" presName="hierChild5" presStyleCnt="0"/>
      <dgm:spPr/>
    </dgm:pt>
    <dgm:pt modelId="{EE718B8D-089F-E048-9917-99EE4A45CA04}" type="pres">
      <dgm:prSet presAssocID="{B59229E9-1E93-374D-9767-B5A9B7BC06FA}" presName="Name28" presStyleLbl="parChTrans1D4" presStyleIdx="14" presStyleCnt="81"/>
      <dgm:spPr/>
      <dgm:t>
        <a:bodyPr/>
        <a:lstStyle/>
        <a:p>
          <a:endParaRPr lang="en-US"/>
        </a:p>
      </dgm:t>
    </dgm:pt>
    <dgm:pt modelId="{370219A4-6464-104E-A62E-884BF810FA35}" type="pres">
      <dgm:prSet presAssocID="{F475AA0C-7D12-A248-BE7C-82C2E2EB40A6}" presName="hierRoot2" presStyleCnt="0">
        <dgm:presLayoutVars>
          <dgm:hierBranch val="init"/>
        </dgm:presLayoutVars>
      </dgm:prSet>
      <dgm:spPr/>
    </dgm:pt>
    <dgm:pt modelId="{BF714336-8657-DC4D-A340-2FDED4A563D4}" type="pres">
      <dgm:prSet presAssocID="{F475AA0C-7D12-A248-BE7C-82C2E2EB40A6}" presName="rootComposite2" presStyleCnt="0"/>
      <dgm:spPr/>
    </dgm:pt>
    <dgm:pt modelId="{DF69FA43-69AC-4E49-A887-B6921BEB1C4A}" type="pres">
      <dgm:prSet presAssocID="{F475AA0C-7D12-A248-BE7C-82C2E2EB40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86582-5855-BD44-BF7D-777A08804C1D}" type="pres">
      <dgm:prSet presAssocID="{F475AA0C-7D12-A248-BE7C-82C2E2EB40A6}" presName="topArc2" presStyleLbl="parChTrans1D1" presStyleIdx="36" presStyleCnt="192"/>
      <dgm:spPr/>
    </dgm:pt>
    <dgm:pt modelId="{88C0E56E-30CE-6E4C-9E68-BA5343414786}" type="pres">
      <dgm:prSet presAssocID="{F475AA0C-7D12-A248-BE7C-82C2E2EB40A6}" presName="bottomArc2" presStyleLbl="parChTrans1D1" presStyleIdx="37" presStyleCnt="192"/>
      <dgm:spPr/>
    </dgm:pt>
    <dgm:pt modelId="{5E7ADFA4-7B6A-DD45-BB97-748AE59050FA}" type="pres">
      <dgm:prSet presAssocID="{F475AA0C-7D12-A248-BE7C-82C2E2EB40A6}" presName="topConnNode2" presStyleLbl="node4" presStyleIdx="0" presStyleCnt="0"/>
      <dgm:spPr/>
      <dgm:t>
        <a:bodyPr/>
        <a:lstStyle/>
        <a:p>
          <a:endParaRPr lang="en-US"/>
        </a:p>
      </dgm:t>
    </dgm:pt>
    <dgm:pt modelId="{594CB9C6-66AE-9E41-840A-ACAF502A378E}" type="pres">
      <dgm:prSet presAssocID="{F475AA0C-7D12-A248-BE7C-82C2E2EB40A6}" presName="hierChild4" presStyleCnt="0"/>
      <dgm:spPr/>
    </dgm:pt>
    <dgm:pt modelId="{5F1F17A4-36D9-6442-A657-00BFFDBC1B35}" type="pres">
      <dgm:prSet presAssocID="{F475AA0C-7D12-A248-BE7C-82C2E2EB40A6}" presName="hierChild5" presStyleCnt="0"/>
      <dgm:spPr/>
    </dgm:pt>
    <dgm:pt modelId="{D8EB7FAE-67A9-C344-9F0F-6CE70A67E74F}" type="pres">
      <dgm:prSet presAssocID="{73F41648-1F1F-DB41-95DC-CB9D1F926CFF}" presName="Name28" presStyleLbl="parChTrans1D4" presStyleIdx="15" presStyleCnt="81"/>
      <dgm:spPr/>
      <dgm:t>
        <a:bodyPr/>
        <a:lstStyle/>
        <a:p>
          <a:endParaRPr lang="en-US"/>
        </a:p>
      </dgm:t>
    </dgm:pt>
    <dgm:pt modelId="{4F35E9C5-0327-404D-9555-4AF8FFD65244}" type="pres">
      <dgm:prSet presAssocID="{3F1DA39D-840A-1349-AE65-A94679D3F6CC}" presName="hierRoot2" presStyleCnt="0">
        <dgm:presLayoutVars>
          <dgm:hierBranch val="init"/>
        </dgm:presLayoutVars>
      </dgm:prSet>
      <dgm:spPr/>
    </dgm:pt>
    <dgm:pt modelId="{CF8E8D6E-18BC-A648-BE9F-B3D877DC2D6C}" type="pres">
      <dgm:prSet presAssocID="{3F1DA39D-840A-1349-AE65-A94679D3F6CC}" presName="rootComposite2" presStyleCnt="0"/>
      <dgm:spPr/>
    </dgm:pt>
    <dgm:pt modelId="{8A5B5526-DF90-714E-821C-8B2B73311DA0}" type="pres">
      <dgm:prSet presAssocID="{3F1DA39D-840A-1349-AE65-A94679D3F6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2430D-9667-D346-A194-AB15639A46D9}" type="pres">
      <dgm:prSet presAssocID="{3F1DA39D-840A-1349-AE65-A94679D3F6CC}" presName="topArc2" presStyleLbl="parChTrans1D1" presStyleIdx="38" presStyleCnt="192"/>
      <dgm:spPr/>
    </dgm:pt>
    <dgm:pt modelId="{43FC2609-1F3C-864F-A3FE-43B5415B01A1}" type="pres">
      <dgm:prSet presAssocID="{3F1DA39D-840A-1349-AE65-A94679D3F6CC}" presName="bottomArc2" presStyleLbl="parChTrans1D1" presStyleIdx="39" presStyleCnt="192"/>
      <dgm:spPr/>
    </dgm:pt>
    <dgm:pt modelId="{BA40589C-BF6F-9640-99CE-21C4F84C8861}" type="pres">
      <dgm:prSet presAssocID="{3F1DA39D-840A-1349-AE65-A94679D3F6CC}" presName="topConnNode2" presStyleLbl="node4" presStyleIdx="0" presStyleCnt="0"/>
      <dgm:spPr/>
      <dgm:t>
        <a:bodyPr/>
        <a:lstStyle/>
        <a:p>
          <a:endParaRPr lang="en-US"/>
        </a:p>
      </dgm:t>
    </dgm:pt>
    <dgm:pt modelId="{E396EEE7-90C0-AD4D-864F-B44E45553768}" type="pres">
      <dgm:prSet presAssocID="{3F1DA39D-840A-1349-AE65-A94679D3F6CC}" presName="hierChild4" presStyleCnt="0"/>
      <dgm:spPr/>
    </dgm:pt>
    <dgm:pt modelId="{37569496-D35E-404E-BB10-0FC4F260A65B}" type="pres">
      <dgm:prSet presAssocID="{3F1DA39D-840A-1349-AE65-A94679D3F6CC}" presName="hierChild5" presStyleCnt="0"/>
      <dgm:spPr/>
    </dgm:pt>
    <dgm:pt modelId="{DF35BE15-3BF5-7A4F-A283-2D28CFB77AC7}" type="pres">
      <dgm:prSet presAssocID="{56DFE527-5B1A-3746-8372-56F46999A13F}" presName="Name28" presStyleLbl="parChTrans1D4" presStyleIdx="16" presStyleCnt="81"/>
      <dgm:spPr/>
      <dgm:t>
        <a:bodyPr/>
        <a:lstStyle/>
        <a:p>
          <a:endParaRPr lang="en-US"/>
        </a:p>
      </dgm:t>
    </dgm:pt>
    <dgm:pt modelId="{D74F52E1-87B9-7545-8053-B0D587748871}" type="pres">
      <dgm:prSet presAssocID="{017EE778-17A6-5F4B-A7E9-5209C52E0DB9}" presName="hierRoot2" presStyleCnt="0">
        <dgm:presLayoutVars>
          <dgm:hierBranch val="init"/>
        </dgm:presLayoutVars>
      </dgm:prSet>
      <dgm:spPr/>
    </dgm:pt>
    <dgm:pt modelId="{4CE33062-57F0-9B49-AF87-6EE3DD358D77}" type="pres">
      <dgm:prSet presAssocID="{017EE778-17A6-5F4B-A7E9-5209C52E0DB9}" presName="rootComposite2" presStyleCnt="0"/>
      <dgm:spPr/>
    </dgm:pt>
    <dgm:pt modelId="{FBE7F2B3-4743-D54A-9AD5-E3ADB3E6BD65}" type="pres">
      <dgm:prSet presAssocID="{017EE778-17A6-5F4B-A7E9-5209C52E0D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25369-9B7C-A047-A6F3-0A08DA7ED3E4}" type="pres">
      <dgm:prSet presAssocID="{017EE778-17A6-5F4B-A7E9-5209C52E0DB9}" presName="topArc2" presStyleLbl="parChTrans1D1" presStyleIdx="40" presStyleCnt="192"/>
      <dgm:spPr/>
    </dgm:pt>
    <dgm:pt modelId="{8135AB38-F1BA-C049-A53C-E9238F75B6B8}" type="pres">
      <dgm:prSet presAssocID="{017EE778-17A6-5F4B-A7E9-5209C52E0DB9}" presName="bottomArc2" presStyleLbl="parChTrans1D1" presStyleIdx="41" presStyleCnt="192"/>
      <dgm:spPr/>
    </dgm:pt>
    <dgm:pt modelId="{7641EC08-68ED-0343-9628-6E24CD3EEFC2}" type="pres">
      <dgm:prSet presAssocID="{017EE778-17A6-5F4B-A7E9-5209C52E0DB9}" presName="topConnNode2" presStyleLbl="node4" presStyleIdx="0" presStyleCnt="0"/>
      <dgm:spPr/>
      <dgm:t>
        <a:bodyPr/>
        <a:lstStyle/>
        <a:p>
          <a:endParaRPr lang="en-US"/>
        </a:p>
      </dgm:t>
    </dgm:pt>
    <dgm:pt modelId="{E1D3A284-5F26-7945-9C9E-C3B0A10A1DED}" type="pres">
      <dgm:prSet presAssocID="{017EE778-17A6-5F4B-A7E9-5209C52E0DB9}" presName="hierChild4" presStyleCnt="0"/>
      <dgm:spPr/>
    </dgm:pt>
    <dgm:pt modelId="{263E995E-E4F6-534E-BC31-CFA94B36ECFD}" type="pres">
      <dgm:prSet presAssocID="{017EE778-17A6-5F4B-A7E9-5209C52E0DB9}" presName="hierChild5" presStyleCnt="0"/>
      <dgm:spPr/>
    </dgm:pt>
    <dgm:pt modelId="{EB06FD77-8921-F644-8E81-A139444C9EA3}" type="pres">
      <dgm:prSet presAssocID="{4A1BD8E3-806A-6C4B-996A-E5110B16B249}" presName="hierChild5" presStyleCnt="0"/>
      <dgm:spPr/>
    </dgm:pt>
    <dgm:pt modelId="{08F16043-B763-2B43-814B-EB8CF8EB1A6C}" type="pres">
      <dgm:prSet presAssocID="{17B37F52-4769-1240-BE3D-A45655855F03}" presName="Name28" presStyleLbl="parChTrans1D4" presStyleIdx="17" presStyleCnt="81"/>
      <dgm:spPr/>
      <dgm:t>
        <a:bodyPr/>
        <a:lstStyle/>
        <a:p>
          <a:endParaRPr lang="en-US"/>
        </a:p>
      </dgm:t>
    </dgm:pt>
    <dgm:pt modelId="{7BA3DCFB-8A3D-2247-BE9A-4DFC5185D509}" type="pres">
      <dgm:prSet presAssocID="{83AFE2B9-CF42-864E-9862-9D89B25C5E81}" presName="hierRoot2" presStyleCnt="0">
        <dgm:presLayoutVars>
          <dgm:hierBranch val="init"/>
        </dgm:presLayoutVars>
      </dgm:prSet>
      <dgm:spPr/>
    </dgm:pt>
    <dgm:pt modelId="{B33B8151-8E84-7B4B-B030-3F505F6B0413}" type="pres">
      <dgm:prSet presAssocID="{83AFE2B9-CF42-864E-9862-9D89B25C5E81}" presName="rootComposite2" presStyleCnt="0"/>
      <dgm:spPr/>
    </dgm:pt>
    <dgm:pt modelId="{0836163C-2E21-8442-8AEF-5E24C74831CC}" type="pres">
      <dgm:prSet presAssocID="{83AFE2B9-CF42-864E-9862-9D89B25C5E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1ACC1-A24A-C349-A034-0BA6DFFA2664}" type="pres">
      <dgm:prSet presAssocID="{83AFE2B9-CF42-864E-9862-9D89B25C5E81}" presName="topArc2" presStyleLbl="parChTrans1D1" presStyleIdx="42" presStyleCnt="192"/>
      <dgm:spPr/>
    </dgm:pt>
    <dgm:pt modelId="{62778658-C36B-694F-8F6B-02E88183A239}" type="pres">
      <dgm:prSet presAssocID="{83AFE2B9-CF42-864E-9862-9D89B25C5E81}" presName="bottomArc2" presStyleLbl="parChTrans1D1" presStyleIdx="43" presStyleCnt="192"/>
      <dgm:spPr/>
    </dgm:pt>
    <dgm:pt modelId="{139280B3-DFA2-C247-B51F-A99DA7910D51}" type="pres">
      <dgm:prSet presAssocID="{83AFE2B9-CF42-864E-9862-9D89B25C5E81}" presName="topConnNode2" presStyleLbl="node4" presStyleIdx="0" presStyleCnt="0"/>
      <dgm:spPr/>
      <dgm:t>
        <a:bodyPr/>
        <a:lstStyle/>
        <a:p>
          <a:endParaRPr lang="en-US"/>
        </a:p>
      </dgm:t>
    </dgm:pt>
    <dgm:pt modelId="{F5ADA396-DBA3-D94D-B664-A262FF95D5D8}" type="pres">
      <dgm:prSet presAssocID="{83AFE2B9-CF42-864E-9862-9D89B25C5E81}" presName="hierChild4" presStyleCnt="0"/>
      <dgm:spPr/>
    </dgm:pt>
    <dgm:pt modelId="{F67A365A-1296-A041-92B2-BE419AEBFD1E}" type="pres">
      <dgm:prSet presAssocID="{F83AA936-031B-594E-998B-9B7AB691FE95}" presName="Name28" presStyleLbl="parChTrans1D4" presStyleIdx="18" presStyleCnt="81"/>
      <dgm:spPr/>
      <dgm:t>
        <a:bodyPr/>
        <a:lstStyle/>
        <a:p>
          <a:endParaRPr lang="en-US"/>
        </a:p>
      </dgm:t>
    </dgm:pt>
    <dgm:pt modelId="{ADDCC453-8586-6B45-B4BE-FFD56B1F97AD}" type="pres">
      <dgm:prSet presAssocID="{EE228C55-8799-C849-9935-6F3E73B8239D}" presName="hierRoot2" presStyleCnt="0">
        <dgm:presLayoutVars>
          <dgm:hierBranch val="init"/>
        </dgm:presLayoutVars>
      </dgm:prSet>
      <dgm:spPr/>
    </dgm:pt>
    <dgm:pt modelId="{38C208B2-DAD1-CA46-BED2-66FA6B826E69}" type="pres">
      <dgm:prSet presAssocID="{EE228C55-8799-C849-9935-6F3E73B8239D}" presName="rootComposite2" presStyleCnt="0"/>
      <dgm:spPr/>
    </dgm:pt>
    <dgm:pt modelId="{58F23A0F-8676-854D-9EB2-C761FAB3F863}" type="pres">
      <dgm:prSet presAssocID="{EE228C55-8799-C849-9935-6F3E73B823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D558F-0C91-FE44-9604-E3D4A5787D67}" type="pres">
      <dgm:prSet presAssocID="{EE228C55-8799-C849-9935-6F3E73B8239D}" presName="topArc2" presStyleLbl="parChTrans1D1" presStyleIdx="44" presStyleCnt="192"/>
      <dgm:spPr/>
    </dgm:pt>
    <dgm:pt modelId="{73354B2A-D505-AA46-825D-CCB245D9A6E3}" type="pres">
      <dgm:prSet presAssocID="{EE228C55-8799-C849-9935-6F3E73B8239D}" presName="bottomArc2" presStyleLbl="parChTrans1D1" presStyleIdx="45" presStyleCnt="192"/>
      <dgm:spPr/>
    </dgm:pt>
    <dgm:pt modelId="{AC0E55DE-A04B-7849-8AD4-3D7836F328F8}" type="pres">
      <dgm:prSet presAssocID="{EE228C55-8799-C849-9935-6F3E73B8239D}" presName="topConnNode2" presStyleLbl="node4" presStyleIdx="0" presStyleCnt="0"/>
      <dgm:spPr/>
      <dgm:t>
        <a:bodyPr/>
        <a:lstStyle/>
        <a:p>
          <a:endParaRPr lang="en-US"/>
        </a:p>
      </dgm:t>
    </dgm:pt>
    <dgm:pt modelId="{5E170AD3-3C17-E747-B912-1EDC35320453}" type="pres">
      <dgm:prSet presAssocID="{EE228C55-8799-C849-9935-6F3E73B8239D}" presName="hierChild4" presStyleCnt="0"/>
      <dgm:spPr/>
    </dgm:pt>
    <dgm:pt modelId="{D0E7C95F-3C0D-154C-9890-985B23F85D31}" type="pres">
      <dgm:prSet presAssocID="{EE228C55-8799-C849-9935-6F3E73B8239D}" presName="hierChild5" presStyleCnt="0"/>
      <dgm:spPr/>
    </dgm:pt>
    <dgm:pt modelId="{07BD7CEF-5CE1-3D40-AE46-60E91E8DE565}" type="pres">
      <dgm:prSet presAssocID="{83AFE2B9-CF42-864E-9862-9D89B25C5E81}" presName="hierChild5" presStyleCnt="0"/>
      <dgm:spPr/>
    </dgm:pt>
    <dgm:pt modelId="{C5DBA2FD-67AF-A447-A5A6-9FDA5F9E1BA5}" type="pres">
      <dgm:prSet presAssocID="{F09A7255-14D1-FE43-AAA4-C82F4FB12135}" presName="hierChild5" presStyleCnt="0"/>
      <dgm:spPr/>
    </dgm:pt>
    <dgm:pt modelId="{A2F597DC-0A62-1D42-B255-EA2DF0AA15B4}" type="pres">
      <dgm:prSet presAssocID="{C084FD09-12DB-E34D-ADE0-FB432E74E05E}" presName="Name28" presStyleLbl="parChTrans1D4" presStyleIdx="19" presStyleCnt="81"/>
      <dgm:spPr/>
      <dgm:t>
        <a:bodyPr/>
        <a:lstStyle/>
        <a:p>
          <a:endParaRPr lang="en-US"/>
        </a:p>
      </dgm:t>
    </dgm:pt>
    <dgm:pt modelId="{E96558E9-8730-DB4D-91EC-47DD40463C24}" type="pres">
      <dgm:prSet presAssocID="{B3268CF7-66DF-234B-87FC-72B22AFB847A}" presName="hierRoot2" presStyleCnt="0">
        <dgm:presLayoutVars>
          <dgm:hierBranch val="init"/>
        </dgm:presLayoutVars>
      </dgm:prSet>
      <dgm:spPr/>
    </dgm:pt>
    <dgm:pt modelId="{E0D18918-D2F8-2844-A844-7BBB2624F0CA}" type="pres">
      <dgm:prSet presAssocID="{B3268CF7-66DF-234B-87FC-72B22AFB847A}" presName="rootComposite2" presStyleCnt="0"/>
      <dgm:spPr/>
    </dgm:pt>
    <dgm:pt modelId="{711AE07C-C42D-8843-9A37-850AAE14854D}" type="pres">
      <dgm:prSet presAssocID="{B3268CF7-66DF-234B-87FC-72B22AFB84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E2A5C-2C48-B445-8678-09F214DECEFD}" type="pres">
      <dgm:prSet presAssocID="{B3268CF7-66DF-234B-87FC-72B22AFB847A}" presName="topArc2" presStyleLbl="parChTrans1D1" presStyleIdx="46" presStyleCnt="192"/>
      <dgm:spPr/>
    </dgm:pt>
    <dgm:pt modelId="{AA21CCB2-9830-DA46-9B2B-26353959439B}" type="pres">
      <dgm:prSet presAssocID="{B3268CF7-66DF-234B-87FC-72B22AFB847A}" presName="bottomArc2" presStyleLbl="parChTrans1D1" presStyleIdx="47" presStyleCnt="192"/>
      <dgm:spPr/>
    </dgm:pt>
    <dgm:pt modelId="{DE405683-A9CA-7247-BC2D-C722A5D21F22}" type="pres">
      <dgm:prSet presAssocID="{B3268CF7-66DF-234B-87FC-72B22AFB847A}" presName="topConnNode2" presStyleLbl="node4" presStyleIdx="0" presStyleCnt="0"/>
      <dgm:spPr/>
      <dgm:t>
        <a:bodyPr/>
        <a:lstStyle/>
        <a:p>
          <a:endParaRPr lang="en-US"/>
        </a:p>
      </dgm:t>
    </dgm:pt>
    <dgm:pt modelId="{2C8BFC47-634B-8E4D-944F-0F449ED88B62}" type="pres">
      <dgm:prSet presAssocID="{B3268CF7-66DF-234B-87FC-72B22AFB847A}" presName="hierChild4" presStyleCnt="0"/>
      <dgm:spPr/>
    </dgm:pt>
    <dgm:pt modelId="{FFC8B27C-5F1A-5343-838B-50E5E7A2E50B}" type="pres">
      <dgm:prSet presAssocID="{432174A1-F0D5-C54B-8036-A4539947DBD5}" presName="Name28" presStyleLbl="parChTrans1D4" presStyleIdx="20" presStyleCnt="81"/>
      <dgm:spPr/>
      <dgm:t>
        <a:bodyPr/>
        <a:lstStyle/>
        <a:p>
          <a:endParaRPr lang="en-US"/>
        </a:p>
      </dgm:t>
    </dgm:pt>
    <dgm:pt modelId="{9094FF53-811D-E843-952B-60B2C3E555D0}" type="pres">
      <dgm:prSet presAssocID="{EBDF6938-7BF6-0A4E-8519-9C92197B04AB}" presName="hierRoot2" presStyleCnt="0">
        <dgm:presLayoutVars>
          <dgm:hierBranch val="init"/>
        </dgm:presLayoutVars>
      </dgm:prSet>
      <dgm:spPr/>
    </dgm:pt>
    <dgm:pt modelId="{1840520D-4566-1C45-9E9B-B5B6A7A757C2}" type="pres">
      <dgm:prSet presAssocID="{EBDF6938-7BF6-0A4E-8519-9C92197B04AB}" presName="rootComposite2" presStyleCnt="0"/>
      <dgm:spPr/>
    </dgm:pt>
    <dgm:pt modelId="{D8615879-4FE5-454D-AD82-37DF6702D6BB}" type="pres">
      <dgm:prSet presAssocID="{EBDF6938-7BF6-0A4E-8519-9C92197B04A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2E459-0C57-D940-8CD7-7B694470449D}" type="pres">
      <dgm:prSet presAssocID="{EBDF6938-7BF6-0A4E-8519-9C92197B04AB}" presName="topArc2" presStyleLbl="parChTrans1D1" presStyleIdx="48" presStyleCnt="192"/>
      <dgm:spPr/>
    </dgm:pt>
    <dgm:pt modelId="{68A7A00B-98CC-E04F-B371-6A732EC3BCD0}" type="pres">
      <dgm:prSet presAssocID="{EBDF6938-7BF6-0A4E-8519-9C92197B04AB}" presName="bottomArc2" presStyleLbl="parChTrans1D1" presStyleIdx="49" presStyleCnt="192"/>
      <dgm:spPr/>
    </dgm:pt>
    <dgm:pt modelId="{5D092C69-B6AC-FF47-A224-CD3C730BF44F}" type="pres">
      <dgm:prSet presAssocID="{EBDF6938-7BF6-0A4E-8519-9C92197B04AB}" presName="topConnNode2" presStyleLbl="node4" presStyleIdx="0" presStyleCnt="0"/>
      <dgm:spPr/>
      <dgm:t>
        <a:bodyPr/>
        <a:lstStyle/>
        <a:p>
          <a:endParaRPr lang="en-US"/>
        </a:p>
      </dgm:t>
    </dgm:pt>
    <dgm:pt modelId="{3ADB779D-00FE-C54C-88C4-31E9447A9568}" type="pres">
      <dgm:prSet presAssocID="{EBDF6938-7BF6-0A4E-8519-9C92197B04AB}" presName="hierChild4" presStyleCnt="0"/>
      <dgm:spPr/>
    </dgm:pt>
    <dgm:pt modelId="{C0E0C330-0616-6F4C-AA90-01D1BEBF87C7}" type="pres">
      <dgm:prSet presAssocID="{EBDF6938-7BF6-0A4E-8519-9C92197B04AB}" presName="hierChild5" presStyleCnt="0"/>
      <dgm:spPr/>
    </dgm:pt>
    <dgm:pt modelId="{DAB98BFC-7674-8F44-82F9-6DAB5BA83225}" type="pres">
      <dgm:prSet presAssocID="{5AD0545A-87FA-B04F-BCC8-4F2792FBE5F6}" presName="Name28" presStyleLbl="parChTrans1D4" presStyleIdx="21" presStyleCnt="81"/>
      <dgm:spPr/>
      <dgm:t>
        <a:bodyPr/>
        <a:lstStyle/>
        <a:p>
          <a:endParaRPr lang="en-US"/>
        </a:p>
      </dgm:t>
    </dgm:pt>
    <dgm:pt modelId="{CCD4B002-4602-0E42-94D9-BC0B79B615BA}" type="pres">
      <dgm:prSet presAssocID="{67A5E0DD-588D-FB40-90D6-78C6D7D27436}" presName="hierRoot2" presStyleCnt="0">
        <dgm:presLayoutVars>
          <dgm:hierBranch val="init"/>
        </dgm:presLayoutVars>
      </dgm:prSet>
      <dgm:spPr/>
    </dgm:pt>
    <dgm:pt modelId="{8277FAE6-A3BA-3443-99E3-0E1744C75844}" type="pres">
      <dgm:prSet presAssocID="{67A5E0DD-588D-FB40-90D6-78C6D7D27436}" presName="rootComposite2" presStyleCnt="0"/>
      <dgm:spPr/>
    </dgm:pt>
    <dgm:pt modelId="{DB831440-752A-3445-A38D-20E885BFC50E}" type="pres">
      <dgm:prSet presAssocID="{67A5E0DD-588D-FB40-90D6-78C6D7D274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30124-C065-2D44-8916-AE7B9B10CA79}" type="pres">
      <dgm:prSet presAssocID="{67A5E0DD-588D-FB40-90D6-78C6D7D27436}" presName="topArc2" presStyleLbl="parChTrans1D1" presStyleIdx="50" presStyleCnt="192"/>
      <dgm:spPr/>
    </dgm:pt>
    <dgm:pt modelId="{ACBC8F29-0852-9243-B344-1B8692FF94F4}" type="pres">
      <dgm:prSet presAssocID="{67A5E0DD-588D-FB40-90D6-78C6D7D27436}" presName="bottomArc2" presStyleLbl="parChTrans1D1" presStyleIdx="51" presStyleCnt="192"/>
      <dgm:spPr/>
    </dgm:pt>
    <dgm:pt modelId="{B0C65B41-98B7-1D48-B9AB-34CAB2AE4A44}" type="pres">
      <dgm:prSet presAssocID="{67A5E0DD-588D-FB40-90D6-78C6D7D27436}" presName="topConnNode2" presStyleLbl="node4" presStyleIdx="0" presStyleCnt="0"/>
      <dgm:spPr/>
      <dgm:t>
        <a:bodyPr/>
        <a:lstStyle/>
        <a:p>
          <a:endParaRPr lang="en-US"/>
        </a:p>
      </dgm:t>
    </dgm:pt>
    <dgm:pt modelId="{730EFA22-6D18-244D-B59C-5C513FB06129}" type="pres">
      <dgm:prSet presAssocID="{67A5E0DD-588D-FB40-90D6-78C6D7D27436}" presName="hierChild4" presStyleCnt="0"/>
      <dgm:spPr/>
    </dgm:pt>
    <dgm:pt modelId="{8B82D0EA-79C7-B84B-B74A-368C09018399}" type="pres">
      <dgm:prSet presAssocID="{67A5E0DD-588D-FB40-90D6-78C6D7D27436}" presName="hierChild5" presStyleCnt="0"/>
      <dgm:spPr/>
    </dgm:pt>
    <dgm:pt modelId="{2B238953-8CE6-5641-AA7C-0AA1764DEBD4}" type="pres">
      <dgm:prSet presAssocID="{C0EA345E-E1B7-2C42-8810-8EE1537E134A}" presName="Name28" presStyleLbl="parChTrans1D4" presStyleIdx="22" presStyleCnt="81"/>
      <dgm:spPr/>
      <dgm:t>
        <a:bodyPr/>
        <a:lstStyle/>
        <a:p>
          <a:endParaRPr lang="en-US"/>
        </a:p>
      </dgm:t>
    </dgm:pt>
    <dgm:pt modelId="{4922A23E-BB02-1E43-BFF4-3897F156CA91}" type="pres">
      <dgm:prSet presAssocID="{13CC7EBB-3CA6-DE48-B5C4-203103213D9A}" presName="hierRoot2" presStyleCnt="0">
        <dgm:presLayoutVars>
          <dgm:hierBranch val="init"/>
        </dgm:presLayoutVars>
      </dgm:prSet>
      <dgm:spPr/>
    </dgm:pt>
    <dgm:pt modelId="{01C75852-77DC-C045-84EC-94BAB2929E65}" type="pres">
      <dgm:prSet presAssocID="{13CC7EBB-3CA6-DE48-B5C4-203103213D9A}" presName="rootComposite2" presStyleCnt="0"/>
      <dgm:spPr/>
    </dgm:pt>
    <dgm:pt modelId="{5DAA0E1F-E35A-3F41-98B9-6C22CC301386}" type="pres">
      <dgm:prSet presAssocID="{13CC7EBB-3CA6-DE48-B5C4-203103213D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5B195-AB74-B44A-896A-ACF508BBBEFE}" type="pres">
      <dgm:prSet presAssocID="{13CC7EBB-3CA6-DE48-B5C4-203103213D9A}" presName="topArc2" presStyleLbl="parChTrans1D1" presStyleIdx="52" presStyleCnt="192"/>
      <dgm:spPr/>
    </dgm:pt>
    <dgm:pt modelId="{B399F2B1-8E92-AF40-B268-92EEDDDD99CE}" type="pres">
      <dgm:prSet presAssocID="{13CC7EBB-3CA6-DE48-B5C4-203103213D9A}" presName="bottomArc2" presStyleLbl="parChTrans1D1" presStyleIdx="53" presStyleCnt="192"/>
      <dgm:spPr/>
    </dgm:pt>
    <dgm:pt modelId="{37C5BAA3-B1AA-5F42-86FE-9AF81FC79C9C}" type="pres">
      <dgm:prSet presAssocID="{13CC7EBB-3CA6-DE48-B5C4-203103213D9A}" presName="topConnNode2" presStyleLbl="node4" presStyleIdx="0" presStyleCnt="0"/>
      <dgm:spPr/>
      <dgm:t>
        <a:bodyPr/>
        <a:lstStyle/>
        <a:p>
          <a:endParaRPr lang="en-US"/>
        </a:p>
      </dgm:t>
    </dgm:pt>
    <dgm:pt modelId="{189F3470-8C61-E542-A4EA-17C1B04EF5DF}" type="pres">
      <dgm:prSet presAssocID="{13CC7EBB-3CA6-DE48-B5C4-203103213D9A}" presName="hierChild4" presStyleCnt="0"/>
      <dgm:spPr/>
    </dgm:pt>
    <dgm:pt modelId="{D315BA0E-D160-404C-903C-D04F42FE3319}" type="pres">
      <dgm:prSet presAssocID="{13CC7EBB-3CA6-DE48-B5C4-203103213D9A}" presName="hierChild5" presStyleCnt="0"/>
      <dgm:spPr/>
    </dgm:pt>
    <dgm:pt modelId="{680105A5-BA6A-984A-BF17-F7C3FBFA81E2}" type="pres">
      <dgm:prSet presAssocID="{B3268CF7-66DF-234B-87FC-72B22AFB847A}" presName="hierChild5" presStyleCnt="0"/>
      <dgm:spPr/>
    </dgm:pt>
    <dgm:pt modelId="{43CD3916-FE34-CD4D-A78C-415E63FB2417}" type="pres">
      <dgm:prSet presAssocID="{7ECCB9DC-866A-0C4B-9BEB-A1FD3F928CE7}" presName="Name28" presStyleLbl="parChTrans1D4" presStyleIdx="23" presStyleCnt="81"/>
      <dgm:spPr/>
      <dgm:t>
        <a:bodyPr/>
        <a:lstStyle/>
        <a:p>
          <a:endParaRPr lang="en-US"/>
        </a:p>
      </dgm:t>
    </dgm:pt>
    <dgm:pt modelId="{CF9115ED-DED2-444C-9AAF-2293CE754D2A}" type="pres">
      <dgm:prSet presAssocID="{ABD2937A-0AC9-554E-844E-4C32448D5794}" presName="hierRoot2" presStyleCnt="0">
        <dgm:presLayoutVars>
          <dgm:hierBranch val="init"/>
        </dgm:presLayoutVars>
      </dgm:prSet>
      <dgm:spPr/>
    </dgm:pt>
    <dgm:pt modelId="{FD0F9209-BE17-9C40-8436-1D7417DF79F1}" type="pres">
      <dgm:prSet presAssocID="{ABD2937A-0AC9-554E-844E-4C32448D5794}" presName="rootComposite2" presStyleCnt="0"/>
      <dgm:spPr/>
    </dgm:pt>
    <dgm:pt modelId="{66BCB623-60E6-2545-9119-6B9877B43224}" type="pres">
      <dgm:prSet presAssocID="{ABD2937A-0AC9-554E-844E-4C32448D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7483-DA66-6040-A1BE-B2EDE7C1B1D7}" type="pres">
      <dgm:prSet presAssocID="{ABD2937A-0AC9-554E-844E-4C32448D5794}" presName="topArc2" presStyleLbl="parChTrans1D1" presStyleIdx="54" presStyleCnt="192"/>
      <dgm:spPr/>
    </dgm:pt>
    <dgm:pt modelId="{E95E5135-C2FE-FD42-84A1-9A7A84E4D123}" type="pres">
      <dgm:prSet presAssocID="{ABD2937A-0AC9-554E-844E-4C32448D5794}" presName="bottomArc2" presStyleLbl="parChTrans1D1" presStyleIdx="55" presStyleCnt="192"/>
      <dgm:spPr/>
    </dgm:pt>
    <dgm:pt modelId="{7EA220ED-26A5-0F42-B2BE-E93E00EC9E9E}" type="pres">
      <dgm:prSet presAssocID="{ABD2937A-0AC9-554E-844E-4C32448D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7FB07C4F-BBCF-3D46-80E9-D5C1DB96E414}" type="pres">
      <dgm:prSet presAssocID="{ABD2937A-0AC9-554E-844E-4C32448D5794}" presName="hierChild4" presStyleCnt="0"/>
      <dgm:spPr/>
    </dgm:pt>
    <dgm:pt modelId="{176F4C20-DE55-7E4B-92AD-8A5F42521294}" type="pres">
      <dgm:prSet presAssocID="{3660A04E-2465-BE4C-9AD3-C63E990C5876}" presName="Name28" presStyleLbl="parChTrans1D4" presStyleIdx="24" presStyleCnt="81"/>
      <dgm:spPr/>
      <dgm:t>
        <a:bodyPr/>
        <a:lstStyle/>
        <a:p>
          <a:endParaRPr lang="en-US"/>
        </a:p>
      </dgm:t>
    </dgm:pt>
    <dgm:pt modelId="{BDAE55FD-BE3C-354A-946D-5CAD36D2F244}" type="pres">
      <dgm:prSet presAssocID="{25D0FCE7-F922-1D47-8DC9-654624E5FFF6}" presName="hierRoot2" presStyleCnt="0">
        <dgm:presLayoutVars>
          <dgm:hierBranch val="init"/>
        </dgm:presLayoutVars>
      </dgm:prSet>
      <dgm:spPr/>
    </dgm:pt>
    <dgm:pt modelId="{566DD79C-3EF5-054B-904C-36E2A875B4A3}" type="pres">
      <dgm:prSet presAssocID="{25D0FCE7-F922-1D47-8DC9-654624E5FFF6}" presName="rootComposite2" presStyleCnt="0"/>
      <dgm:spPr/>
    </dgm:pt>
    <dgm:pt modelId="{74EDD514-A813-EF4C-8772-A7FA3A2B6B06}" type="pres">
      <dgm:prSet presAssocID="{25D0FCE7-F922-1D47-8DC9-654624E5FF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18CE2-0745-0A4E-A195-52C387C4E1AB}" type="pres">
      <dgm:prSet presAssocID="{25D0FCE7-F922-1D47-8DC9-654624E5FFF6}" presName="topArc2" presStyleLbl="parChTrans1D1" presStyleIdx="56" presStyleCnt="192"/>
      <dgm:spPr/>
    </dgm:pt>
    <dgm:pt modelId="{7D3ED48F-BFAA-C645-8744-A5C940FDB34A}" type="pres">
      <dgm:prSet presAssocID="{25D0FCE7-F922-1D47-8DC9-654624E5FFF6}" presName="bottomArc2" presStyleLbl="parChTrans1D1" presStyleIdx="57" presStyleCnt="192"/>
      <dgm:spPr/>
    </dgm:pt>
    <dgm:pt modelId="{CF23A531-D668-544D-B5B0-8E3665184C41}" type="pres">
      <dgm:prSet presAssocID="{25D0FCE7-F922-1D47-8DC9-654624E5FFF6}" presName="topConnNode2" presStyleLbl="node4" presStyleIdx="0" presStyleCnt="0"/>
      <dgm:spPr/>
      <dgm:t>
        <a:bodyPr/>
        <a:lstStyle/>
        <a:p>
          <a:endParaRPr lang="en-US"/>
        </a:p>
      </dgm:t>
    </dgm:pt>
    <dgm:pt modelId="{CA062848-BE37-4343-9E39-876F3D8D4D8A}" type="pres">
      <dgm:prSet presAssocID="{25D0FCE7-F922-1D47-8DC9-654624E5FFF6}" presName="hierChild4" presStyleCnt="0"/>
      <dgm:spPr/>
    </dgm:pt>
    <dgm:pt modelId="{2AA705DB-BA27-C440-95F8-7B50E94D740E}" type="pres">
      <dgm:prSet presAssocID="{25D0FCE7-F922-1D47-8DC9-654624E5FFF6}" presName="hierChild5" presStyleCnt="0"/>
      <dgm:spPr/>
    </dgm:pt>
    <dgm:pt modelId="{F6D01B12-5760-7745-98DF-5E0619F26F17}" type="pres">
      <dgm:prSet presAssocID="{BA34A1DE-3436-4A40-8712-CFDFD514705B}" presName="Name28" presStyleLbl="parChTrans1D4" presStyleIdx="25" presStyleCnt="81"/>
      <dgm:spPr/>
      <dgm:t>
        <a:bodyPr/>
        <a:lstStyle/>
        <a:p>
          <a:endParaRPr lang="en-US"/>
        </a:p>
      </dgm:t>
    </dgm:pt>
    <dgm:pt modelId="{EAC6B2FB-F294-3D40-81AC-1C7572D41325}" type="pres">
      <dgm:prSet presAssocID="{4EA10241-A278-CF4D-9381-9EAF7ED4363A}" presName="hierRoot2" presStyleCnt="0">
        <dgm:presLayoutVars>
          <dgm:hierBranch val="init"/>
        </dgm:presLayoutVars>
      </dgm:prSet>
      <dgm:spPr/>
    </dgm:pt>
    <dgm:pt modelId="{600662D3-851F-E842-BB1D-134EE068FEC0}" type="pres">
      <dgm:prSet presAssocID="{4EA10241-A278-CF4D-9381-9EAF7ED4363A}" presName="rootComposite2" presStyleCnt="0"/>
      <dgm:spPr/>
    </dgm:pt>
    <dgm:pt modelId="{C60E5110-1EAD-FD45-8588-E60C02F3F669}" type="pres">
      <dgm:prSet presAssocID="{4EA10241-A278-CF4D-9381-9EAF7ED436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66BDC-8430-0B46-BD4A-F530B6148E27}" type="pres">
      <dgm:prSet presAssocID="{4EA10241-A278-CF4D-9381-9EAF7ED4363A}" presName="topArc2" presStyleLbl="parChTrans1D1" presStyleIdx="58" presStyleCnt="192"/>
      <dgm:spPr/>
    </dgm:pt>
    <dgm:pt modelId="{027E5132-491E-7F4C-BABB-762B33243692}" type="pres">
      <dgm:prSet presAssocID="{4EA10241-A278-CF4D-9381-9EAF7ED4363A}" presName="bottomArc2" presStyleLbl="parChTrans1D1" presStyleIdx="59" presStyleCnt="192"/>
      <dgm:spPr/>
    </dgm:pt>
    <dgm:pt modelId="{25783E00-06E3-014F-949A-6DB4CA666ABA}" type="pres">
      <dgm:prSet presAssocID="{4EA10241-A278-CF4D-9381-9EAF7ED4363A}" presName="topConnNode2" presStyleLbl="node4" presStyleIdx="0" presStyleCnt="0"/>
      <dgm:spPr/>
      <dgm:t>
        <a:bodyPr/>
        <a:lstStyle/>
        <a:p>
          <a:endParaRPr lang="en-US"/>
        </a:p>
      </dgm:t>
    </dgm:pt>
    <dgm:pt modelId="{8724A1A6-FD24-DD4D-A2BC-8AEAD32FD978}" type="pres">
      <dgm:prSet presAssocID="{4EA10241-A278-CF4D-9381-9EAF7ED4363A}" presName="hierChild4" presStyleCnt="0"/>
      <dgm:spPr/>
    </dgm:pt>
    <dgm:pt modelId="{EEF2A124-574D-9D4B-8211-C65124FBE94B}" type="pres">
      <dgm:prSet presAssocID="{4EA10241-A278-CF4D-9381-9EAF7ED4363A}" presName="hierChild5" presStyleCnt="0"/>
      <dgm:spPr/>
    </dgm:pt>
    <dgm:pt modelId="{630A3076-92A4-C641-A5FD-7CE2C294689B}" type="pres">
      <dgm:prSet presAssocID="{5E06F365-415D-3345-8774-75EFF8BE6C7F}" presName="Name28" presStyleLbl="parChTrans1D4" presStyleIdx="26" presStyleCnt="81"/>
      <dgm:spPr/>
      <dgm:t>
        <a:bodyPr/>
        <a:lstStyle/>
        <a:p>
          <a:endParaRPr lang="en-US"/>
        </a:p>
      </dgm:t>
    </dgm:pt>
    <dgm:pt modelId="{6E39F5A6-023D-154F-8C4D-7B5AD145BE0D}" type="pres">
      <dgm:prSet presAssocID="{1C852A72-B1BF-6F45-9025-DCFCFC461F2F}" presName="hierRoot2" presStyleCnt="0">
        <dgm:presLayoutVars>
          <dgm:hierBranch val="init"/>
        </dgm:presLayoutVars>
      </dgm:prSet>
      <dgm:spPr/>
    </dgm:pt>
    <dgm:pt modelId="{26DBE3A1-9B29-E944-BCE0-B62137FDAEB1}" type="pres">
      <dgm:prSet presAssocID="{1C852A72-B1BF-6F45-9025-DCFCFC461F2F}" presName="rootComposite2" presStyleCnt="0"/>
      <dgm:spPr/>
    </dgm:pt>
    <dgm:pt modelId="{5AF31C02-B106-0D45-9484-527CF4F3CEBE}" type="pres">
      <dgm:prSet presAssocID="{1C852A72-B1BF-6F45-9025-DCFCFC461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7A163-FFF5-C349-A82E-213CC079D8C5}" type="pres">
      <dgm:prSet presAssocID="{1C852A72-B1BF-6F45-9025-DCFCFC461F2F}" presName="topArc2" presStyleLbl="parChTrans1D1" presStyleIdx="60" presStyleCnt="192"/>
      <dgm:spPr/>
    </dgm:pt>
    <dgm:pt modelId="{8EA71E4E-0541-D64C-99FD-79456214F551}" type="pres">
      <dgm:prSet presAssocID="{1C852A72-B1BF-6F45-9025-DCFCFC461F2F}" presName="bottomArc2" presStyleLbl="parChTrans1D1" presStyleIdx="61" presStyleCnt="192"/>
      <dgm:spPr/>
    </dgm:pt>
    <dgm:pt modelId="{678980FE-5E9E-774F-A1F8-521837028527}" type="pres">
      <dgm:prSet presAssocID="{1C852A72-B1BF-6F45-9025-DCFCFC461F2F}" presName="topConnNode2" presStyleLbl="node4" presStyleIdx="0" presStyleCnt="0"/>
      <dgm:spPr/>
      <dgm:t>
        <a:bodyPr/>
        <a:lstStyle/>
        <a:p>
          <a:endParaRPr lang="en-US"/>
        </a:p>
      </dgm:t>
    </dgm:pt>
    <dgm:pt modelId="{9D9BFBA3-CEC4-0F4D-B1F8-EB73D55789D6}" type="pres">
      <dgm:prSet presAssocID="{1C852A72-B1BF-6F45-9025-DCFCFC461F2F}" presName="hierChild4" presStyleCnt="0"/>
      <dgm:spPr/>
    </dgm:pt>
    <dgm:pt modelId="{5A06594D-5583-2148-BA4F-E8119745C3FC}" type="pres">
      <dgm:prSet presAssocID="{1C852A72-B1BF-6F45-9025-DCFCFC461F2F}" presName="hierChild5" presStyleCnt="0"/>
      <dgm:spPr/>
    </dgm:pt>
    <dgm:pt modelId="{FEA8C2B3-372E-D044-B762-1A836DB94630}" type="pres">
      <dgm:prSet presAssocID="{ABD2937A-0AC9-554E-844E-4C32448D5794}" presName="hierChild5" presStyleCnt="0"/>
      <dgm:spPr/>
    </dgm:pt>
    <dgm:pt modelId="{F91B62FF-E98E-8049-9E04-15A6F67CE461}" type="pres">
      <dgm:prSet presAssocID="{5BAA83D1-5D04-F843-93CA-7681264A3460}" presName="hierChild5" presStyleCnt="0"/>
      <dgm:spPr/>
    </dgm:pt>
    <dgm:pt modelId="{58484DAF-59F1-454C-B3FF-E7143CA7E9B8}" type="pres">
      <dgm:prSet presAssocID="{21242BB6-D6D3-9F41-AC58-3D28999A0388}" presName="Name28" presStyleLbl="parChTrans1D3" presStyleIdx="2" presStyleCnt="11"/>
      <dgm:spPr/>
      <dgm:t>
        <a:bodyPr/>
        <a:lstStyle/>
        <a:p>
          <a:endParaRPr lang="en-US"/>
        </a:p>
      </dgm:t>
    </dgm:pt>
    <dgm:pt modelId="{E601FF87-3B27-B242-8AB3-626C24B2AC15}" type="pres">
      <dgm:prSet presAssocID="{253F0849-F669-5840-96CB-0FCC0C9DA82E}" presName="hierRoot2" presStyleCnt="0">
        <dgm:presLayoutVars>
          <dgm:hierBranch val="init"/>
        </dgm:presLayoutVars>
      </dgm:prSet>
      <dgm:spPr/>
    </dgm:pt>
    <dgm:pt modelId="{E23F7F22-4D46-9F47-845D-45D0BBEA51D3}" type="pres">
      <dgm:prSet presAssocID="{253F0849-F669-5840-96CB-0FCC0C9DA82E}" presName="rootComposite2" presStyleCnt="0"/>
      <dgm:spPr/>
    </dgm:pt>
    <dgm:pt modelId="{CDF5BEA5-9B56-4D48-B76D-590357FF3C0D}" type="pres">
      <dgm:prSet presAssocID="{253F0849-F669-5840-96CB-0FCC0C9DA8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CD136-7566-6245-B333-ACE89FFDD8B8}" type="pres">
      <dgm:prSet presAssocID="{253F0849-F669-5840-96CB-0FCC0C9DA82E}" presName="topArc2" presStyleLbl="parChTrans1D1" presStyleIdx="62" presStyleCnt="192"/>
      <dgm:spPr/>
    </dgm:pt>
    <dgm:pt modelId="{D58C95C0-BED8-294A-A68A-6753F9A0962C}" type="pres">
      <dgm:prSet presAssocID="{253F0849-F669-5840-96CB-0FCC0C9DA82E}" presName="bottomArc2" presStyleLbl="parChTrans1D1" presStyleIdx="63" presStyleCnt="192"/>
      <dgm:spPr/>
    </dgm:pt>
    <dgm:pt modelId="{477F3684-BF7B-A44B-A641-3300E6D3D828}" type="pres">
      <dgm:prSet presAssocID="{253F0849-F669-5840-96CB-0FCC0C9DA82E}" presName="topConnNode2" presStyleLbl="node3" presStyleIdx="0" presStyleCnt="0"/>
      <dgm:spPr/>
      <dgm:t>
        <a:bodyPr/>
        <a:lstStyle/>
        <a:p>
          <a:endParaRPr lang="en-US"/>
        </a:p>
      </dgm:t>
    </dgm:pt>
    <dgm:pt modelId="{20E20309-2886-4C42-9CE2-B142F7E92B0E}" type="pres">
      <dgm:prSet presAssocID="{253F0849-F669-5840-96CB-0FCC0C9DA82E}" presName="hierChild4" presStyleCnt="0"/>
      <dgm:spPr/>
    </dgm:pt>
    <dgm:pt modelId="{2FD7F0F6-0BA7-DE40-B8C8-D7DD67311255}" type="pres">
      <dgm:prSet presAssocID="{E25151E6-765F-444D-AEB6-4F2B8359C4C1}" presName="Name28" presStyleLbl="parChTrans1D4" presStyleIdx="27" presStyleCnt="81"/>
      <dgm:spPr/>
      <dgm:t>
        <a:bodyPr/>
        <a:lstStyle/>
        <a:p>
          <a:endParaRPr lang="en-US"/>
        </a:p>
      </dgm:t>
    </dgm:pt>
    <dgm:pt modelId="{4FAC0DA3-F5C7-434E-874F-F91F7E269E6E}" type="pres">
      <dgm:prSet presAssocID="{2E0E47A9-3E3A-D447-86F0-9D03D5311D61}" presName="hierRoot2" presStyleCnt="0">
        <dgm:presLayoutVars>
          <dgm:hierBranch val="init"/>
        </dgm:presLayoutVars>
      </dgm:prSet>
      <dgm:spPr/>
    </dgm:pt>
    <dgm:pt modelId="{EAEE1D35-4E6F-2249-9F81-7DD59ED2B0F8}" type="pres">
      <dgm:prSet presAssocID="{2E0E47A9-3E3A-D447-86F0-9D03D5311D61}" presName="rootComposite2" presStyleCnt="0"/>
      <dgm:spPr/>
    </dgm:pt>
    <dgm:pt modelId="{78F35891-86E7-6244-AD97-E471C83071B9}" type="pres">
      <dgm:prSet presAssocID="{2E0E47A9-3E3A-D447-86F0-9D03D5311D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23AB5-FC4C-3846-9CFA-42F3742F3793}" type="pres">
      <dgm:prSet presAssocID="{2E0E47A9-3E3A-D447-86F0-9D03D5311D61}" presName="topArc2" presStyleLbl="parChTrans1D1" presStyleIdx="64" presStyleCnt="192"/>
      <dgm:spPr/>
    </dgm:pt>
    <dgm:pt modelId="{C41B32CC-03CB-E648-9D2B-F17841151064}" type="pres">
      <dgm:prSet presAssocID="{2E0E47A9-3E3A-D447-86F0-9D03D5311D61}" presName="bottomArc2" presStyleLbl="parChTrans1D1" presStyleIdx="65" presStyleCnt="192"/>
      <dgm:spPr/>
    </dgm:pt>
    <dgm:pt modelId="{E149D439-0956-FF46-9A39-1FD226715A69}" type="pres">
      <dgm:prSet presAssocID="{2E0E47A9-3E3A-D447-86F0-9D03D5311D61}" presName="topConnNode2" presStyleLbl="node4" presStyleIdx="0" presStyleCnt="0"/>
      <dgm:spPr/>
      <dgm:t>
        <a:bodyPr/>
        <a:lstStyle/>
        <a:p>
          <a:endParaRPr lang="en-US"/>
        </a:p>
      </dgm:t>
    </dgm:pt>
    <dgm:pt modelId="{9193E296-AAD2-1144-9F86-8DFED7AFA8A2}" type="pres">
      <dgm:prSet presAssocID="{2E0E47A9-3E3A-D447-86F0-9D03D5311D61}" presName="hierChild4" presStyleCnt="0"/>
      <dgm:spPr/>
    </dgm:pt>
    <dgm:pt modelId="{8147B461-5CF2-5D4B-99D0-A314937DA20E}" type="pres">
      <dgm:prSet presAssocID="{0FD55AD0-9D1B-6F4E-AEAF-0919943B91B4}" presName="Name28" presStyleLbl="parChTrans1D4" presStyleIdx="28" presStyleCnt="81"/>
      <dgm:spPr/>
      <dgm:t>
        <a:bodyPr/>
        <a:lstStyle/>
        <a:p>
          <a:endParaRPr lang="en-US"/>
        </a:p>
      </dgm:t>
    </dgm:pt>
    <dgm:pt modelId="{F882C80B-2D19-5043-8A14-9EBF7105DD9A}" type="pres">
      <dgm:prSet presAssocID="{BA0EE83F-324E-8446-8623-523B5FE9E0AA}" presName="hierRoot2" presStyleCnt="0">
        <dgm:presLayoutVars>
          <dgm:hierBranch val="init"/>
        </dgm:presLayoutVars>
      </dgm:prSet>
      <dgm:spPr/>
    </dgm:pt>
    <dgm:pt modelId="{5F5C353F-C6C6-D444-9725-AB893FD5E7BF}" type="pres">
      <dgm:prSet presAssocID="{BA0EE83F-324E-8446-8623-523B5FE9E0AA}" presName="rootComposite2" presStyleCnt="0"/>
      <dgm:spPr/>
    </dgm:pt>
    <dgm:pt modelId="{7723E6D8-4715-8B41-B458-9B3902DA0C66}" type="pres">
      <dgm:prSet presAssocID="{BA0EE83F-324E-8446-8623-523B5FE9E0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586FD-1FF5-894E-819A-A85C314C30E5}" type="pres">
      <dgm:prSet presAssocID="{BA0EE83F-324E-8446-8623-523B5FE9E0AA}" presName="topArc2" presStyleLbl="parChTrans1D1" presStyleIdx="66" presStyleCnt="192"/>
      <dgm:spPr/>
    </dgm:pt>
    <dgm:pt modelId="{02C39A79-D1D7-2348-9165-9E85D67384EA}" type="pres">
      <dgm:prSet presAssocID="{BA0EE83F-324E-8446-8623-523B5FE9E0AA}" presName="bottomArc2" presStyleLbl="parChTrans1D1" presStyleIdx="67" presStyleCnt="192"/>
      <dgm:spPr/>
    </dgm:pt>
    <dgm:pt modelId="{9BB511B3-46DA-3548-AA3A-C1ABC8ECF9AA}" type="pres">
      <dgm:prSet presAssocID="{BA0EE83F-324E-8446-8623-523B5FE9E0AA}" presName="topConnNode2" presStyleLbl="node4" presStyleIdx="0" presStyleCnt="0"/>
      <dgm:spPr/>
      <dgm:t>
        <a:bodyPr/>
        <a:lstStyle/>
        <a:p>
          <a:endParaRPr lang="en-US"/>
        </a:p>
      </dgm:t>
    </dgm:pt>
    <dgm:pt modelId="{F9BA324C-ACE8-EC4B-9C9E-6D643B038972}" type="pres">
      <dgm:prSet presAssocID="{BA0EE83F-324E-8446-8623-523B5FE9E0AA}" presName="hierChild4" presStyleCnt="0"/>
      <dgm:spPr/>
    </dgm:pt>
    <dgm:pt modelId="{8BC86A58-25DA-9E4C-B996-25D7B83EA4AA}" type="pres">
      <dgm:prSet presAssocID="{BA0EE83F-324E-8446-8623-523B5FE9E0AA}" presName="hierChild5" presStyleCnt="0"/>
      <dgm:spPr/>
    </dgm:pt>
    <dgm:pt modelId="{9504201A-A80B-4443-8929-A646C36DD6A5}" type="pres">
      <dgm:prSet presAssocID="{E1643501-C13B-374A-B11D-0DFFE802724D}" presName="Name28" presStyleLbl="parChTrans1D4" presStyleIdx="29" presStyleCnt="81"/>
      <dgm:spPr/>
      <dgm:t>
        <a:bodyPr/>
        <a:lstStyle/>
        <a:p>
          <a:endParaRPr lang="en-US"/>
        </a:p>
      </dgm:t>
    </dgm:pt>
    <dgm:pt modelId="{8855AA9B-3BD0-2440-8A7E-71A6F516F6FE}" type="pres">
      <dgm:prSet presAssocID="{4B9CB2F6-9951-4444-A9C8-5166E1AA26BB}" presName="hierRoot2" presStyleCnt="0">
        <dgm:presLayoutVars>
          <dgm:hierBranch val="init"/>
        </dgm:presLayoutVars>
      </dgm:prSet>
      <dgm:spPr/>
    </dgm:pt>
    <dgm:pt modelId="{053C9AC1-247F-CE47-BCA8-0E01D79E90CA}" type="pres">
      <dgm:prSet presAssocID="{4B9CB2F6-9951-4444-A9C8-5166E1AA26BB}" presName="rootComposite2" presStyleCnt="0"/>
      <dgm:spPr/>
    </dgm:pt>
    <dgm:pt modelId="{1B1A6868-F877-3846-AEAD-722FB9F5A5D2}" type="pres">
      <dgm:prSet presAssocID="{4B9CB2F6-9951-4444-A9C8-5166E1AA26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EF578-4D71-4D4C-977F-1164045CBA45}" type="pres">
      <dgm:prSet presAssocID="{4B9CB2F6-9951-4444-A9C8-5166E1AA26BB}" presName="topArc2" presStyleLbl="parChTrans1D1" presStyleIdx="68" presStyleCnt="192"/>
      <dgm:spPr/>
    </dgm:pt>
    <dgm:pt modelId="{90E7ECD4-5AF6-CB46-B8D6-0D17C31D6FA3}" type="pres">
      <dgm:prSet presAssocID="{4B9CB2F6-9951-4444-A9C8-5166E1AA26BB}" presName="bottomArc2" presStyleLbl="parChTrans1D1" presStyleIdx="69" presStyleCnt="192"/>
      <dgm:spPr/>
    </dgm:pt>
    <dgm:pt modelId="{AFD3795E-1FF4-3C4C-B723-48F5AB58BEBB}" type="pres">
      <dgm:prSet presAssocID="{4B9CB2F6-9951-4444-A9C8-5166E1AA26BB}" presName="topConnNode2" presStyleLbl="node4" presStyleIdx="0" presStyleCnt="0"/>
      <dgm:spPr/>
      <dgm:t>
        <a:bodyPr/>
        <a:lstStyle/>
        <a:p>
          <a:endParaRPr lang="en-US"/>
        </a:p>
      </dgm:t>
    </dgm:pt>
    <dgm:pt modelId="{FB9B4F58-1D40-1641-A9A7-04EEBF18E97E}" type="pres">
      <dgm:prSet presAssocID="{4B9CB2F6-9951-4444-A9C8-5166E1AA26BB}" presName="hierChild4" presStyleCnt="0"/>
      <dgm:spPr/>
    </dgm:pt>
    <dgm:pt modelId="{CAEE8652-EFBE-6840-9CC9-8524269B37C4}" type="pres">
      <dgm:prSet presAssocID="{4B9CB2F6-9951-4444-A9C8-5166E1AA26BB}" presName="hierChild5" presStyleCnt="0"/>
      <dgm:spPr/>
    </dgm:pt>
    <dgm:pt modelId="{12EA3356-96B4-6541-86BB-95DC37D63EF0}" type="pres">
      <dgm:prSet presAssocID="{10A2500A-1EA7-DC4F-9BAB-D2BAD36EF70A}" presName="Name28" presStyleLbl="parChTrans1D4" presStyleIdx="30" presStyleCnt="81"/>
      <dgm:spPr/>
      <dgm:t>
        <a:bodyPr/>
        <a:lstStyle/>
        <a:p>
          <a:endParaRPr lang="en-US"/>
        </a:p>
      </dgm:t>
    </dgm:pt>
    <dgm:pt modelId="{1987AD95-D83D-CD40-AAB0-E07E9FCA7EF8}" type="pres">
      <dgm:prSet presAssocID="{78F09DF1-B44D-1341-8C31-916DD692E5CD}" presName="hierRoot2" presStyleCnt="0">
        <dgm:presLayoutVars>
          <dgm:hierBranch val="init"/>
        </dgm:presLayoutVars>
      </dgm:prSet>
      <dgm:spPr/>
    </dgm:pt>
    <dgm:pt modelId="{034AEF11-850C-2540-8AF1-A17988716B5C}" type="pres">
      <dgm:prSet presAssocID="{78F09DF1-B44D-1341-8C31-916DD692E5CD}" presName="rootComposite2" presStyleCnt="0"/>
      <dgm:spPr/>
    </dgm:pt>
    <dgm:pt modelId="{47E78AD1-51AA-BF4D-9795-F0CFD1FF1C65}" type="pres">
      <dgm:prSet presAssocID="{78F09DF1-B44D-1341-8C31-916DD692E5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0ABEC-84EC-E041-9517-656012F3FFBD}" type="pres">
      <dgm:prSet presAssocID="{78F09DF1-B44D-1341-8C31-916DD692E5CD}" presName="topArc2" presStyleLbl="parChTrans1D1" presStyleIdx="70" presStyleCnt="192"/>
      <dgm:spPr/>
    </dgm:pt>
    <dgm:pt modelId="{FBE8996F-E1F9-0044-B87A-1701F80512C1}" type="pres">
      <dgm:prSet presAssocID="{78F09DF1-B44D-1341-8C31-916DD692E5CD}" presName="bottomArc2" presStyleLbl="parChTrans1D1" presStyleIdx="71" presStyleCnt="192"/>
      <dgm:spPr/>
    </dgm:pt>
    <dgm:pt modelId="{9D2AA5E0-872F-0C4F-A2FC-F8A53F947C23}" type="pres">
      <dgm:prSet presAssocID="{78F09DF1-B44D-1341-8C31-916DD692E5CD}" presName="topConnNode2" presStyleLbl="node4" presStyleIdx="0" presStyleCnt="0"/>
      <dgm:spPr/>
      <dgm:t>
        <a:bodyPr/>
        <a:lstStyle/>
        <a:p>
          <a:endParaRPr lang="en-US"/>
        </a:p>
      </dgm:t>
    </dgm:pt>
    <dgm:pt modelId="{C997AF07-C60B-314C-ACC4-B3B8E79D09AE}" type="pres">
      <dgm:prSet presAssocID="{78F09DF1-B44D-1341-8C31-916DD692E5CD}" presName="hierChild4" presStyleCnt="0"/>
      <dgm:spPr/>
    </dgm:pt>
    <dgm:pt modelId="{19B717F8-3C72-324C-AC8F-E325DA1FED1F}" type="pres">
      <dgm:prSet presAssocID="{78F09DF1-B44D-1341-8C31-916DD692E5CD}" presName="hierChild5" presStyleCnt="0"/>
      <dgm:spPr/>
    </dgm:pt>
    <dgm:pt modelId="{4A3F0BAC-A060-2243-8B03-144434A20E47}" type="pres">
      <dgm:prSet presAssocID="{2E0E47A9-3E3A-D447-86F0-9D03D5311D61}" presName="hierChild5" presStyleCnt="0"/>
      <dgm:spPr/>
    </dgm:pt>
    <dgm:pt modelId="{360418D5-CED2-7E40-A035-8A39D5541C2E}" type="pres">
      <dgm:prSet presAssocID="{19BAE595-4E3E-0641-9557-7A6B04C050B2}" presName="Name28" presStyleLbl="parChTrans1D4" presStyleIdx="31" presStyleCnt="81"/>
      <dgm:spPr/>
      <dgm:t>
        <a:bodyPr/>
        <a:lstStyle/>
        <a:p>
          <a:endParaRPr lang="en-US"/>
        </a:p>
      </dgm:t>
    </dgm:pt>
    <dgm:pt modelId="{FF856461-E7B1-6243-82AF-C01DC8479EEF}" type="pres">
      <dgm:prSet presAssocID="{27A5DAB9-5B97-0142-A9A6-5AE3E62A31C0}" presName="hierRoot2" presStyleCnt="0">
        <dgm:presLayoutVars>
          <dgm:hierBranch val="init"/>
        </dgm:presLayoutVars>
      </dgm:prSet>
      <dgm:spPr/>
    </dgm:pt>
    <dgm:pt modelId="{E4FC00F5-1D6A-CB49-8A61-614A45E5B700}" type="pres">
      <dgm:prSet presAssocID="{27A5DAB9-5B97-0142-A9A6-5AE3E62A31C0}" presName="rootComposite2" presStyleCnt="0"/>
      <dgm:spPr/>
    </dgm:pt>
    <dgm:pt modelId="{C76AA6FD-5434-D147-A7FB-CC2DF61670BC}" type="pres">
      <dgm:prSet presAssocID="{27A5DAB9-5B97-0142-A9A6-5AE3E62A31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EC51E-0A39-2246-97E0-1FFB70E08CC9}" type="pres">
      <dgm:prSet presAssocID="{27A5DAB9-5B97-0142-A9A6-5AE3E62A31C0}" presName="topArc2" presStyleLbl="parChTrans1D1" presStyleIdx="72" presStyleCnt="192"/>
      <dgm:spPr/>
    </dgm:pt>
    <dgm:pt modelId="{1C4FC5C0-385C-5D4A-9B65-D4FE8A0A977E}" type="pres">
      <dgm:prSet presAssocID="{27A5DAB9-5B97-0142-A9A6-5AE3E62A31C0}" presName="bottomArc2" presStyleLbl="parChTrans1D1" presStyleIdx="73" presStyleCnt="192"/>
      <dgm:spPr/>
    </dgm:pt>
    <dgm:pt modelId="{619467D3-8D39-0D48-BCFB-7E1D4752F4FA}" type="pres">
      <dgm:prSet presAssocID="{27A5DAB9-5B97-0142-A9A6-5AE3E62A31C0}" presName="topConnNode2" presStyleLbl="node4" presStyleIdx="0" presStyleCnt="0"/>
      <dgm:spPr/>
      <dgm:t>
        <a:bodyPr/>
        <a:lstStyle/>
        <a:p>
          <a:endParaRPr lang="en-US"/>
        </a:p>
      </dgm:t>
    </dgm:pt>
    <dgm:pt modelId="{E452EB6F-AE15-6F4D-B1A9-AC9A8D9F5192}" type="pres">
      <dgm:prSet presAssocID="{27A5DAB9-5B97-0142-A9A6-5AE3E62A31C0}" presName="hierChild4" presStyleCnt="0"/>
      <dgm:spPr/>
    </dgm:pt>
    <dgm:pt modelId="{4F5C54FF-FA09-3349-81B5-A1A163937982}" type="pres">
      <dgm:prSet presAssocID="{B43B3D2E-8F9B-3F4A-9E00-E9F725629DAE}" presName="Name28" presStyleLbl="parChTrans1D4" presStyleIdx="32" presStyleCnt="81"/>
      <dgm:spPr/>
      <dgm:t>
        <a:bodyPr/>
        <a:lstStyle/>
        <a:p>
          <a:endParaRPr lang="en-US"/>
        </a:p>
      </dgm:t>
    </dgm:pt>
    <dgm:pt modelId="{61CE95F4-67A8-0146-BB13-38A17BF93882}" type="pres">
      <dgm:prSet presAssocID="{82601497-1D05-9742-A7F0-60BA3C376961}" presName="hierRoot2" presStyleCnt="0">
        <dgm:presLayoutVars>
          <dgm:hierBranch val="init"/>
        </dgm:presLayoutVars>
      </dgm:prSet>
      <dgm:spPr/>
    </dgm:pt>
    <dgm:pt modelId="{F7CF28E4-C53E-5B44-9BFE-36FE9C783D1F}" type="pres">
      <dgm:prSet presAssocID="{82601497-1D05-9742-A7F0-60BA3C376961}" presName="rootComposite2" presStyleCnt="0"/>
      <dgm:spPr/>
    </dgm:pt>
    <dgm:pt modelId="{6A7474A9-2D9E-CF4D-BB7F-0438CF153ED2}" type="pres">
      <dgm:prSet presAssocID="{82601497-1D05-9742-A7F0-60BA3C3769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7D4A10-B72A-554A-A231-E56944684F8B}" type="pres">
      <dgm:prSet presAssocID="{82601497-1D05-9742-A7F0-60BA3C376961}" presName="topArc2" presStyleLbl="parChTrans1D1" presStyleIdx="74" presStyleCnt="192"/>
      <dgm:spPr/>
    </dgm:pt>
    <dgm:pt modelId="{054669DE-B56D-F44B-858B-92A6203522FB}" type="pres">
      <dgm:prSet presAssocID="{82601497-1D05-9742-A7F0-60BA3C376961}" presName="bottomArc2" presStyleLbl="parChTrans1D1" presStyleIdx="75" presStyleCnt="192"/>
      <dgm:spPr/>
    </dgm:pt>
    <dgm:pt modelId="{159AF045-F7E5-CB4C-8B20-1D68BC9B7896}" type="pres">
      <dgm:prSet presAssocID="{82601497-1D05-9742-A7F0-60BA3C376961}" presName="topConnNode2" presStyleLbl="node4" presStyleIdx="0" presStyleCnt="0"/>
      <dgm:spPr/>
      <dgm:t>
        <a:bodyPr/>
        <a:lstStyle/>
        <a:p>
          <a:endParaRPr lang="en-US"/>
        </a:p>
      </dgm:t>
    </dgm:pt>
    <dgm:pt modelId="{E40ED8DA-354B-5142-8409-D6D5C990D9FE}" type="pres">
      <dgm:prSet presAssocID="{82601497-1D05-9742-A7F0-60BA3C376961}" presName="hierChild4" presStyleCnt="0"/>
      <dgm:spPr/>
    </dgm:pt>
    <dgm:pt modelId="{9732CD4B-90A0-7E49-AAE9-BF037E13AB4C}" type="pres">
      <dgm:prSet presAssocID="{82601497-1D05-9742-A7F0-60BA3C376961}" presName="hierChild5" presStyleCnt="0"/>
      <dgm:spPr/>
    </dgm:pt>
    <dgm:pt modelId="{396F0F4A-CE5E-9549-9D9A-BE25219C246C}" type="pres">
      <dgm:prSet presAssocID="{F21F2D49-3063-C94D-BA07-49310AA669C1}" presName="Name28" presStyleLbl="parChTrans1D4" presStyleIdx="33" presStyleCnt="81"/>
      <dgm:spPr/>
      <dgm:t>
        <a:bodyPr/>
        <a:lstStyle/>
        <a:p>
          <a:endParaRPr lang="en-US"/>
        </a:p>
      </dgm:t>
    </dgm:pt>
    <dgm:pt modelId="{CAB89427-D9D2-E54C-A5A2-00E5602AA74F}" type="pres">
      <dgm:prSet presAssocID="{6ABB457E-6110-4440-B980-BA31C612CCB4}" presName="hierRoot2" presStyleCnt="0">
        <dgm:presLayoutVars>
          <dgm:hierBranch val="init"/>
        </dgm:presLayoutVars>
      </dgm:prSet>
      <dgm:spPr/>
    </dgm:pt>
    <dgm:pt modelId="{21C45DA7-97D2-F94A-912A-2E98191E0532}" type="pres">
      <dgm:prSet presAssocID="{6ABB457E-6110-4440-B980-BA31C612CCB4}" presName="rootComposite2" presStyleCnt="0"/>
      <dgm:spPr/>
    </dgm:pt>
    <dgm:pt modelId="{BB7BF902-C58F-D54B-9B5E-67430205D6BA}" type="pres">
      <dgm:prSet presAssocID="{6ABB457E-6110-4440-B980-BA31C612CC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42194-859A-734C-A7AD-D8FDDF4D20B3}" type="pres">
      <dgm:prSet presAssocID="{6ABB457E-6110-4440-B980-BA31C612CCB4}" presName="topArc2" presStyleLbl="parChTrans1D1" presStyleIdx="76" presStyleCnt="192"/>
      <dgm:spPr/>
    </dgm:pt>
    <dgm:pt modelId="{D04FC10D-2DF2-D344-9AEF-5EA4CC7BDB5D}" type="pres">
      <dgm:prSet presAssocID="{6ABB457E-6110-4440-B980-BA31C612CCB4}" presName="bottomArc2" presStyleLbl="parChTrans1D1" presStyleIdx="77" presStyleCnt="192"/>
      <dgm:spPr/>
    </dgm:pt>
    <dgm:pt modelId="{527EE7E1-DF8D-8E4B-80E1-1738BDF7DDA8}" type="pres">
      <dgm:prSet presAssocID="{6ABB457E-6110-4440-B980-BA31C612CCB4}" presName="topConnNode2" presStyleLbl="node4" presStyleIdx="0" presStyleCnt="0"/>
      <dgm:spPr/>
      <dgm:t>
        <a:bodyPr/>
        <a:lstStyle/>
        <a:p>
          <a:endParaRPr lang="en-US"/>
        </a:p>
      </dgm:t>
    </dgm:pt>
    <dgm:pt modelId="{3B20C689-B0BB-9B47-983D-9A0597B9E6F2}" type="pres">
      <dgm:prSet presAssocID="{6ABB457E-6110-4440-B980-BA31C612CCB4}" presName="hierChild4" presStyleCnt="0"/>
      <dgm:spPr/>
    </dgm:pt>
    <dgm:pt modelId="{D96395D7-E3AC-8A4C-96B1-B2123E2F8FF0}" type="pres">
      <dgm:prSet presAssocID="{6ABB457E-6110-4440-B980-BA31C612CCB4}" presName="hierChild5" presStyleCnt="0"/>
      <dgm:spPr/>
    </dgm:pt>
    <dgm:pt modelId="{FF3E947F-A44D-3D45-A9D3-F7508F6D4AA9}" type="pres">
      <dgm:prSet presAssocID="{27A5DAB9-5B97-0142-A9A6-5AE3E62A31C0}" presName="hierChild5" presStyleCnt="0"/>
      <dgm:spPr/>
    </dgm:pt>
    <dgm:pt modelId="{68787239-D6C9-6649-907E-86568559F7C8}" type="pres">
      <dgm:prSet presAssocID="{253F0849-F669-5840-96CB-0FCC0C9DA82E}" presName="hierChild5" presStyleCnt="0"/>
      <dgm:spPr/>
    </dgm:pt>
    <dgm:pt modelId="{40C476AD-7EFC-7743-818B-0577D2073E63}" type="pres">
      <dgm:prSet presAssocID="{89F65A59-56C3-B949-A760-9FE8981809E4}" presName="Name28" presStyleLbl="parChTrans1D3" presStyleIdx="3" presStyleCnt="11"/>
      <dgm:spPr/>
      <dgm:t>
        <a:bodyPr/>
        <a:lstStyle/>
        <a:p>
          <a:endParaRPr lang="en-US"/>
        </a:p>
      </dgm:t>
    </dgm:pt>
    <dgm:pt modelId="{3B273094-6D87-B646-A487-00800AA8B6D2}" type="pres">
      <dgm:prSet presAssocID="{3C78385E-8272-0647-9F55-6B217894294C}" presName="hierRoot2" presStyleCnt="0">
        <dgm:presLayoutVars>
          <dgm:hierBranch val="init"/>
        </dgm:presLayoutVars>
      </dgm:prSet>
      <dgm:spPr/>
    </dgm:pt>
    <dgm:pt modelId="{A2AA9FAE-B66C-E248-B933-75DF07A62244}" type="pres">
      <dgm:prSet presAssocID="{3C78385E-8272-0647-9F55-6B217894294C}" presName="rootComposite2" presStyleCnt="0"/>
      <dgm:spPr/>
    </dgm:pt>
    <dgm:pt modelId="{82288384-5AC8-CF41-BFE8-14DDD20576E5}" type="pres">
      <dgm:prSet presAssocID="{3C78385E-8272-0647-9F55-6B21789429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5367F-3DBF-8740-AF05-026ECCEB0D1E}" type="pres">
      <dgm:prSet presAssocID="{3C78385E-8272-0647-9F55-6B217894294C}" presName="topArc2" presStyleLbl="parChTrans1D1" presStyleIdx="78" presStyleCnt="192"/>
      <dgm:spPr/>
    </dgm:pt>
    <dgm:pt modelId="{7753E4A2-13D3-7547-B4FB-354D8B7A43D2}" type="pres">
      <dgm:prSet presAssocID="{3C78385E-8272-0647-9F55-6B217894294C}" presName="bottomArc2" presStyleLbl="parChTrans1D1" presStyleIdx="79" presStyleCnt="192"/>
      <dgm:spPr/>
    </dgm:pt>
    <dgm:pt modelId="{09C658E4-6FE3-5549-AF61-29D752EB376E}" type="pres">
      <dgm:prSet presAssocID="{3C78385E-8272-0647-9F55-6B217894294C}" presName="topConnNode2" presStyleLbl="node3" presStyleIdx="0" presStyleCnt="0"/>
      <dgm:spPr/>
      <dgm:t>
        <a:bodyPr/>
        <a:lstStyle/>
        <a:p>
          <a:endParaRPr lang="en-US"/>
        </a:p>
      </dgm:t>
    </dgm:pt>
    <dgm:pt modelId="{8D36C84B-A330-BB49-8FB7-570A99099EEE}" type="pres">
      <dgm:prSet presAssocID="{3C78385E-8272-0647-9F55-6B217894294C}" presName="hierChild4" presStyleCnt="0"/>
      <dgm:spPr/>
    </dgm:pt>
    <dgm:pt modelId="{C7772EEC-1ADD-6B4F-805C-7CF3024EEFC9}" type="pres">
      <dgm:prSet presAssocID="{02627FAB-887D-2F4B-AEFD-F672263AEB1E}" presName="Name28" presStyleLbl="parChTrans1D4" presStyleIdx="34" presStyleCnt="81"/>
      <dgm:spPr/>
      <dgm:t>
        <a:bodyPr/>
        <a:lstStyle/>
        <a:p>
          <a:endParaRPr lang="en-US"/>
        </a:p>
      </dgm:t>
    </dgm:pt>
    <dgm:pt modelId="{FACD0C1E-204A-2D47-8203-B467DFE26B40}" type="pres">
      <dgm:prSet presAssocID="{E00796D3-7BBD-414C-BCD4-154454EF4236}" presName="hierRoot2" presStyleCnt="0">
        <dgm:presLayoutVars>
          <dgm:hierBranch val="init"/>
        </dgm:presLayoutVars>
      </dgm:prSet>
      <dgm:spPr/>
    </dgm:pt>
    <dgm:pt modelId="{85B1794D-DAC8-2B43-9BB5-7E6918475133}" type="pres">
      <dgm:prSet presAssocID="{E00796D3-7BBD-414C-BCD4-154454EF4236}" presName="rootComposite2" presStyleCnt="0"/>
      <dgm:spPr/>
    </dgm:pt>
    <dgm:pt modelId="{A1BCAD45-99B6-2844-86AB-F189A459E97B}" type="pres">
      <dgm:prSet presAssocID="{E00796D3-7BBD-414C-BCD4-154454EF42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1547A-3100-9647-BFF7-45F141993218}" type="pres">
      <dgm:prSet presAssocID="{E00796D3-7BBD-414C-BCD4-154454EF4236}" presName="topArc2" presStyleLbl="parChTrans1D1" presStyleIdx="80" presStyleCnt="192"/>
      <dgm:spPr/>
    </dgm:pt>
    <dgm:pt modelId="{BA3A668A-1A26-5444-A125-6BBD84BFCEF1}" type="pres">
      <dgm:prSet presAssocID="{E00796D3-7BBD-414C-BCD4-154454EF4236}" presName="bottomArc2" presStyleLbl="parChTrans1D1" presStyleIdx="81" presStyleCnt="192"/>
      <dgm:spPr/>
    </dgm:pt>
    <dgm:pt modelId="{7EA382CE-3254-EC4D-BAF8-1242FFA9B06C}" type="pres">
      <dgm:prSet presAssocID="{E00796D3-7BBD-414C-BCD4-154454EF4236}" presName="topConnNode2" presStyleLbl="node4" presStyleIdx="0" presStyleCnt="0"/>
      <dgm:spPr/>
      <dgm:t>
        <a:bodyPr/>
        <a:lstStyle/>
        <a:p>
          <a:endParaRPr lang="en-US"/>
        </a:p>
      </dgm:t>
    </dgm:pt>
    <dgm:pt modelId="{446C1DD7-1109-A745-A8A2-F2B2A26916F1}" type="pres">
      <dgm:prSet presAssocID="{E00796D3-7BBD-414C-BCD4-154454EF4236}" presName="hierChild4" presStyleCnt="0"/>
      <dgm:spPr/>
    </dgm:pt>
    <dgm:pt modelId="{141B3559-8165-B44D-BA60-DDCB3951BA14}" type="pres">
      <dgm:prSet presAssocID="{FA67CBB6-9868-EC4A-AA17-40308A5A0AE0}" presName="Name28" presStyleLbl="parChTrans1D4" presStyleIdx="35" presStyleCnt="81"/>
      <dgm:spPr/>
      <dgm:t>
        <a:bodyPr/>
        <a:lstStyle/>
        <a:p>
          <a:endParaRPr lang="en-US"/>
        </a:p>
      </dgm:t>
    </dgm:pt>
    <dgm:pt modelId="{7115201A-F67E-B94E-BDEC-6718C96E7FB6}" type="pres">
      <dgm:prSet presAssocID="{43815026-30F8-1B44-9132-4E686F50678B}" presName="hierRoot2" presStyleCnt="0">
        <dgm:presLayoutVars>
          <dgm:hierBranch val="init"/>
        </dgm:presLayoutVars>
      </dgm:prSet>
      <dgm:spPr/>
    </dgm:pt>
    <dgm:pt modelId="{8FA0087D-B848-8646-8F01-4CB022069BDB}" type="pres">
      <dgm:prSet presAssocID="{43815026-30F8-1B44-9132-4E686F50678B}" presName="rootComposite2" presStyleCnt="0"/>
      <dgm:spPr/>
    </dgm:pt>
    <dgm:pt modelId="{8D3DDAD6-CDA1-C842-8A32-CA84DD077E37}" type="pres">
      <dgm:prSet presAssocID="{43815026-30F8-1B44-9132-4E686F5067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1620C-CE0A-B74C-B908-4CADB503FA61}" type="pres">
      <dgm:prSet presAssocID="{43815026-30F8-1B44-9132-4E686F50678B}" presName="topArc2" presStyleLbl="parChTrans1D1" presStyleIdx="82" presStyleCnt="192"/>
      <dgm:spPr/>
    </dgm:pt>
    <dgm:pt modelId="{556EB7D6-509A-924A-9D8E-57224C6C8A35}" type="pres">
      <dgm:prSet presAssocID="{43815026-30F8-1B44-9132-4E686F50678B}" presName="bottomArc2" presStyleLbl="parChTrans1D1" presStyleIdx="83" presStyleCnt="192"/>
      <dgm:spPr/>
    </dgm:pt>
    <dgm:pt modelId="{E68A2A10-A54E-324C-B3B2-0B3DD4D777DC}" type="pres">
      <dgm:prSet presAssocID="{43815026-30F8-1B44-9132-4E686F50678B}" presName="topConnNode2" presStyleLbl="node4" presStyleIdx="0" presStyleCnt="0"/>
      <dgm:spPr/>
      <dgm:t>
        <a:bodyPr/>
        <a:lstStyle/>
        <a:p>
          <a:endParaRPr lang="en-US"/>
        </a:p>
      </dgm:t>
    </dgm:pt>
    <dgm:pt modelId="{3CF5BD96-BDA0-D040-995E-5743C3D941E9}" type="pres">
      <dgm:prSet presAssocID="{43815026-30F8-1B44-9132-4E686F50678B}" presName="hierChild4" presStyleCnt="0"/>
      <dgm:spPr/>
    </dgm:pt>
    <dgm:pt modelId="{0DAB6578-E2EB-AA46-AE6F-BB8F904E9DBA}" type="pres">
      <dgm:prSet presAssocID="{43815026-30F8-1B44-9132-4E686F50678B}" presName="hierChild5" presStyleCnt="0"/>
      <dgm:spPr/>
    </dgm:pt>
    <dgm:pt modelId="{1EB70ACF-5638-F745-84E4-D53DA0764873}" type="pres">
      <dgm:prSet presAssocID="{8C0DFA21-6098-6447-9CD8-174D885A9D6A}" presName="Name28" presStyleLbl="parChTrans1D4" presStyleIdx="36" presStyleCnt="81"/>
      <dgm:spPr/>
      <dgm:t>
        <a:bodyPr/>
        <a:lstStyle/>
        <a:p>
          <a:endParaRPr lang="en-US"/>
        </a:p>
      </dgm:t>
    </dgm:pt>
    <dgm:pt modelId="{12150745-228B-A647-B534-180672DBF04E}" type="pres">
      <dgm:prSet presAssocID="{8CE49F19-A084-7C4B-8A17-ACDF7846BDFB}" presName="hierRoot2" presStyleCnt="0">
        <dgm:presLayoutVars>
          <dgm:hierBranch val="init"/>
        </dgm:presLayoutVars>
      </dgm:prSet>
      <dgm:spPr/>
    </dgm:pt>
    <dgm:pt modelId="{67FCDA7D-D746-9844-B224-94BB990EAE37}" type="pres">
      <dgm:prSet presAssocID="{8CE49F19-A084-7C4B-8A17-ACDF7846BDFB}" presName="rootComposite2" presStyleCnt="0"/>
      <dgm:spPr/>
    </dgm:pt>
    <dgm:pt modelId="{AFF2860F-DDC3-CA4F-B2C8-EE6346A69327}" type="pres">
      <dgm:prSet presAssocID="{8CE49F19-A084-7C4B-8A17-ACDF7846BD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8C19C9-AB8E-904A-973E-E0C60F45F908}" type="pres">
      <dgm:prSet presAssocID="{8CE49F19-A084-7C4B-8A17-ACDF7846BDFB}" presName="topArc2" presStyleLbl="parChTrans1D1" presStyleIdx="84" presStyleCnt="192"/>
      <dgm:spPr/>
    </dgm:pt>
    <dgm:pt modelId="{DAE5C9BA-0452-5F4A-A42E-9AB59D85C0D6}" type="pres">
      <dgm:prSet presAssocID="{8CE49F19-A084-7C4B-8A17-ACDF7846BDFB}" presName="bottomArc2" presStyleLbl="parChTrans1D1" presStyleIdx="85" presStyleCnt="192"/>
      <dgm:spPr/>
    </dgm:pt>
    <dgm:pt modelId="{F41193EE-3601-AB4B-B443-FCD18812799F}" type="pres">
      <dgm:prSet presAssocID="{8CE49F19-A084-7C4B-8A17-ACDF7846BDFB}" presName="topConnNode2" presStyleLbl="node4" presStyleIdx="0" presStyleCnt="0"/>
      <dgm:spPr/>
      <dgm:t>
        <a:bodyPr/>
        <a:lstStyle/>
        <a:p>
          <a:endParaRPr lang="en-US"/>
        </a:p>
      </dgm:t>
    </dgm:pt>
    <dgm:pt modelId="{A6980227-F192-2044-A775-831AFD528DCB}" type="pres">
      <dgm:prSet presAssocID="{8CE49F19-A084-7C4B-8A17-ACDF7846BDFB}" presName="hierChild4" presStyleCnt="0"/>
      <dgm:spPr/>
    </dgm:pt>
    <dgm:pt modelId="{EA2674C0-E006-3D41-9505-C6137626B752}" type="pres">
      <dgm:prSet presAssocID="{8CE49F19-A084-7C4B-8A17-ACDF7846BDFB}" presName="hierChild5" presStyleCnt="0"/>
      <dgm:spPr/>
    </dgm:pt>
    <dgm:pt modelId="{DEA29C3D-45E6-D845-8651-4491C09696C0}" type="pres">
      <dgm:prSet presAssocID="{E00796D3-7BBD-414C-BCD4-154454EF4236}" presName="hierChild5" presStyleCnt="0"/>
      <dgm:spPr/>
    </dgm:pt>
    <dgm:pt modelId="{DD6CFC16-612E-DA4A-8788-525AE6A87884}" type="pres">
      <dgm:prSet presAssocID="{BE652F4F-D8A0-6B48-87CE-371FABA89E37}" presName="Name28" presStyleLbl="parChTrans1D4" presStyleIdx="37" presStyleCnt="81"/>
      <dgm:spPr/>
      <dgm:t>
        <a:bodyPr/>
        <a:lstStyle/>
        <a:p>
          <a:endParaRPr lang="en-US"/>
        </a:p>
      </dgm:t>
    </dgm:pt>
    <dgm:pt modelId="{6AB87869-76B0-C048-96A9-BAA6749E7D11}" type="pres">
      <dgm:prSet presAssocID="{0027D750-CE00-AD46-9EE1-D5E3FF0AF14C}" presName="hierRoot2" presStyleCnt="0">
        <dgm:presLayoutVars>
          <dgm:hierBranch val="init"/>
        </dgm:presLayoutVars>
      </dgm:prSet>
      <dgm:spPr/>
    </dgm:pt>
    <dgm:pt modelId="{C5D4CCA6-6878-254A-8584-A125947E12E8}" type="pres">
      <dgm:prSet presAssocID="{0027D750-CE00-AD46-9EE1-D5E3FF0AF14C}" presName="rootComposite2" presStyleCnt="0"/>
      <dgm:spPr/>
    </dgm:pt>
    <dgm:pt modelId="{3FCEF9AF-9CD8-3344-B44C-6585F0EFD8B7}" type="pres">
      <dgm:prSet presAssocID="{0027D750-CE00-AD46-9EE1-D5E3FF0AF1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77657B-0585-A244-8737-C7E240D593F0}" type="pres">
      <dgm:prSet presAssocID="{0027D750-CE00-AD46-9EE1-D5E3FF0AF14C}" presName="topArc2" presStyleLbl="parChTrans1D1" presStyleIdx="86" presStyleCnt="192"/>
      <dgm:spPr/>
    </dgm:pt>
    <dgm:pt modelId="{07F9C46E-2BE2-0B4A-B025-650067334AF3}" type="pres">
      <dgm:prSet presAssocID="{0027D750-CE00-AD46-9EE1-D5E3FF0AF14C}" presName="bottomArc2" presStyleLbl="parChTrans1D1" presStyleIdx="87" presStyleCnt="192"/>
      <dgm:spPr/>
    </dgm:pt>
    <dgm:pt modelId="{40303F0E-D30E-2443-8CCB-4B7B801129D8}" type="pres">
      <dgm:prSet presAssocID="{0027D750-CE00-AD46-9EE1-D5E3FF0AF14C}" presName="topConnNode2" presStyleLbl="node4" presStyleIdx="0" presStyleCnt="0"/>
      <dgm:spPr/>
      <dgm:t>
        <a:bodyPr/>
        <a:lstStyle/>
        <a:p>
          <a:endParaRPr lang="en-US"/>
        </a:p>
      </dgm:t>
    </dgm:pt>
    <dgm:pt modelId="{D613EB77-2737-A84A-A1EF-6178F52A2C00}" type="pres">
      <dgm:prSet presAssocID="{0027D750-CE00-AD46-9EE1-D5E3FF0AF14C}" presName="hierChild4" presStyleCnt="0"/>
      <dgm:spPr/>
    </dgm:pt>
    <dgm:pt modelId="{23CF7A4E-F108-2447-9541-BC233B0138DC}" type="pres">
      <dgm:prSet presAssocID="{9492B9D7-7991-1347-8FEF-69B9C6171480}" presName="Name28" presStyleLbl="parChTrans1D4" presStyleIdx="38" presStyleCnt="81"/>
      <dgm:spPr/>
      <dgm:t>
        <a:bodyPr/>
        <a:lstStyle/>
        <a:p>
          <a:endParaRPr lang="en-US"/>
        </a:p>
      </dgm:t>
    </dgm:pt>
    <dgm:pt modelId="{9452AF2B-EE4A-6F44-8235-35ECAF903148}" type="pres">
      <dgm:prSet presAssocID="{A2C5FE8A-F141-6A49-BAA9-89B399D85BCF}" presName="hierRoot2" presStyleCnt="0">
        <dgm:presLayoutVars>
          <dgm:hierBranch val="init"/>
        </dgm:presLayoutVars>
      </dgm:prSet>
      <dgm:spPr/>
    </dgm:pt>
    <dgm:pt modelId="{9F6DA7CE-7E47-284D-85E2-D9C01BA62C6C}" type="pres">
      <dgm:prSet presAssocID="{A2C5FE8A-F141-6A49-BAA9-89B399D85BCF}" presName="rootComposite2" presStyleCnt="0"/>
      <dgm:spPr/>
    </dgm:pt>
    <dgm:pt modelId="{E30972CD-A9D3-1B4F-AFCB-7A7A1A76D555}" type="pres">
      <dgm:prSet presAssocID="{A2C5FE8A-F141-6A49-BAA9-89B399D85B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7E94-C832-2042-94E1-4287DB3879E0}" type="pres">
      <dgm:prSet presAssocID="{A2C5FE8A-F141-6A49-BAA9-89B399D85BCF}" presName="topArc2" presStyleLbl="parChTrans1D1" presStyleIdx="88" presStyleCnt="192"/>
      <dgm:spPr/>
    </dgm:pt>
    <dgm:pt modelId="{3813107F-A2B1-6E4C-8221-7F16AEA67377}" type="pres">
      <dgm:prSet presAssocID="{A2C5FE8A-F141-6A49-BAA9-89B399D85BCF}" presName="bottomArc2" presStyleLbl="parChTrans1D1" presStyleIdx="89" presStyleCnt="192"/>
      <dgm:spPr/>
    </dgm:pt>
    <dgm:pt modelId="{2831446F-7B69-FA45-811B-07FEAD1CD8C3}" type="pres">
      <dgm:prSet presAssocID="{A2C5FE8A-F141-6A49-BAA9-89B399D85BCF}" presName="topConnNode2" presStyleLbl="node4" presStyleIdx="0" presStyleCnt="0"/>
      <dgm:spPr/>
      <dgm:t>
        <a:bodyPr/>
        <a:lstStyle/>
        <a:p>
          <a:endParaRPr lang="en-US"/>
        </a:p>
      </dgm:t>
    </dgm:pt>
    <dgm:pt modelId="{BF34E1D9-A05C-1945-958E-D32C7F40D9EF}" type="pres">
      <dgm:prSet presAssocID="{A2C5FE8A-F141-6A49-BAA9-89B399D85BCF}" presName="hierChild4" presStyleCnt="0"/>
      <dgm:spPr/>
    </dgm:pt>
    <dgm:pt modelId="{240CD565-355E-104C-97EE-1EB53165265C}" type="pres">
      <dgm:prSet presAssocID="{A2C5FE8A-F141-6A49-BAA9-89B399D85BCF}" presName="hierChild5" presStyleCnt="0"/>
      <dgm:spPr/>
    </dgm:pt>
    <dgm:pt modelId="{9CD375FB-34F0-3D49-997D-A9A6DFCB4D79}" type="pres">
      <dgm:prSet presAssocID="{0027D750-CE00-AD46-9EE1-D5E3FF0AF14C}" presName="hierChild5" presStyleCnt="0"/>
      <dgm:spPr/>
    </dgm:pt>
    <dgm:pt modelId="{81F9239A-4AFF-1F4B-8E34-E74A78F2B676}" type="pres">
      <dgm:prSet presAssocID="{3C78385E-8272-0647-9F55-6B217894294C}" presName="hierChild5" presStyleCnt="0"/>
      <dgm:spPr/>
    </dgm:pt>
    <dgm:pt modelId="{5921B633-C0EF-5B4F-9D07-31E6CB83EB49}" type="pres">
      <dgm:prSet presAssocID="{32B35ECD-B9C1-5B47-BFE3-29E45957ED69}" presName="Name28" presStyleLbl="parChTrans1D3" presStyleIdx="4" presStyleCnt="11"/>
      <dgm:spPr/>
      <dgm:t>
        <a:bodyPr/>
        <a:lstStyle/>
        <a:p>
          <a:endParaRPr lang="en-US"/>
        </a:p>
      </dgm:t>
    </dgm:pt>
    <dgm:pt modelId="{5841FBC4-ECBC-CC4D-9CB4-218CF008F310}" type="pres">
      <dgm:prSet presAssocID="{AF51D64D-630B-754F-B525-C31F6D0BB822}" presName="hierRoot2" presStyleCnt="0">
        <dgm:presLayoutVars>
          <dgm:hierBranch val="init"/>
        </dgm:presLayoutVars>
      </dgm:prSet>
      <dgm:spPr/>
    </dgm:pt>
    <dgm:pt modelId="{F749D720-7356-3749-BEED-F1550808D5B6}" type="pres">
      <dgm:prSet presAssocID="{AF51D64D-630B-754F-B525-C31F6D0BB822}" presName="rootComposite2" presStyleCnt="0"/>
      <dgm:spPr/>
    </dgm:pt>
    <dgm:pt modelId="{FAAE55F0-8E9C-ED4B-829C-A06C2EC3C49F}" type="pres">
      <dgm:prSet presAssocID="{AF51D64D-630B-754F-B525-C31F6D0BB8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ED6E0-0A61-6F48-8D8F-199309ECB212}" type="pres">
      <dgm:prSet presAssocID="{AF51D64D-630B-754F-B525-C31F6D0BB822}" presName="topArc2" presStyleLbl="parChTrans1D1" presStyleIdx="90" presStyleCnt="192"/>
      <dgm:spPr/>
    </dgm:pt>
    <dgm:pt modelId="{6D2F9D72-CFD0-7244-904F-F3AE83426201}" type="pres">
      <dgm:prSet presAssocID="{AF51D64D-630B-754F-B525-C31F6D0BB822}" presName="bottomArc2" presStyleLbl="parChTrans1D1" presStyleIdx="91" presStyleCnt="192"/>
      <dgm:spPr/>
    </dgm:pt>
    <dgm:pt modelId="{6205C2DB-E800-3742-9038-AA9D78E24935}" type="pres">
      <dgm:prSet presAssocID="{AF51D64D-630B-754F-B525-C31F6D0BB822}" presName="topConnNode2" presStyleLbl="node3" presStyleIdx="0" presStyleCnt="0"/>
      <dgm:spPr/>
      <dgm:t>
        <a:bodyPr/>
        <a:lstStyle/>
        <a:p>
          <a:endParaRPr lang="en-US"/>
        </a:p>
      </dgm:t>
    </dgm:pt>
    <dgm:pt modelId="{5AB77FB1-A942-7340-B805-7A286CC2070B}" type="pres">
      <dgm:prSet presAssocID="{AF51D64D-630B-754F-B525-C31F6D0BB822}" presName="hierChild4" presStyleCnt="0"/>
      <dgm:spPr/>
    </dgm:pt>
    <dgm:pt modelId="{261596A7-7B50-2343-9450-3FA1346EA2DF}" type="pres">
      <dgm:prSet presAssocID="{5E33EE21-6CF4-7744-A4D4-9143A45725CF}" presName="Name28" presStyleLbl="parChTrans1D4" presStyleIdx="39" presStyleCnt="81"/>
      <dgm:spPr/>
      <dgm:t>
        <a:bodyPr/>
        <a:lstStyle/>
        <a:p>
          <a:endParaRPr lang="en-US"/>
        </a:p>
      </dgm:t>
    </dgm:pt>
    <dgm:pt modelId="{742C28FF-CC9E-7A48-9E58-18D49ABAFC49}" type="pres">
      <dgm:prSet presAssocID="{F7C404CA-1FA5-9F46-ABAF-F2C0D107AE3C}" presName="hierRoot2" presStyleCnt="0">
        <dgm:presLayoutVars>
          <dgm:hierBranch val="init"/>
        </dgm:presLayoutVars>
      </dgm:prSet>
      <dgm:spPr/>
    </dgm:pt>
    <dgm:pt modelId="{290E2511-743F-3844-A666-79B784371A40}" type="pres">
      <dgm:prSet presAssocID="{F7C404CA-1FA5-9F46-ABAF-F2C0D107AE3C}" presName="rootComposite2" presStyleCnt="0"/>
      <dgm:spPr/>
    </dgm:pt>
    <dgm:pt modelId="{5D1788BF-4EAA-3B4C-94C8-B316353A1804}" type="pres">
      <dgm:prSet presAssocID="{F7C404CA-1FA5-9F46-ABAF-F2C0D107AE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70257-C54F-1B4C-A669-3217ECDEFB41}" type="pres">
      <dgm:prSet presAssocID="{F7C404CA-1FA5-9F46-ABAF-F2C0D107AE3C}" presName="topArc2" presStyleLbl="parChTrans1D1" presStyleIdx="92" presStyleCnt="192"/>
      <dgm:spPr/>
    </dgm:pt>
    <dgm:pt modelId="{2E97E0C1-9865-EB40-A43D-95EFEAC27483}" type="pres">
      <dgm:prSet presAssocID="{F7C404CA-1FA5-9F46-ABAF-F2C0D107AE3C}" presName="bottomArc2" presStyleLbl="parChTrans1D1" presStyleIdx="93" presStyleCnt="192"/>
      <dgm:spPr/>
    </dgm:pt>
    <dgm:pt modelId="{F3359405-4D82-5647-993A-C9EA3ED5D51D}" type="pres">
      <dgm:prSet presAssocID="{F7C404CA-1FA5-9F46-ABAF-F2C0D107AE3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6DD586-1FF4-A646-8A56-27F7BDCC5FC1}" type="pres">
      <dgm:prSet presAssocID="{F7C404CA-1FA5-9F46-ABAF-F2C0D107AE3C}" presName="hierChild4" presStyleCnt="0"/>
      <dgm:spPr/>
    </dgm:pt>
    <dgm:pt modelId="{72D386F7-9687-F04D-85E3-0F9DCE65C9C8}" type="pres">
      <dgm:prSet presAssocID="{F7C404CA-1FA5-9F46-ABAF-F2C0D107AE3C}" presName="hierChild5" presStyleCnt="0"/>
      <dgm:spPr/>
    </dgm:pt>
    <dgm:pt modelId="{2E3C4A3C-E2A3-A943-B3D4-523BCE17DD74}" type="pres">
      <dgm:prSet presAssocID="{96E535CF-D7E6-BC43-9F23-98880595B667}" presName="Name28" presStyleLbl="parChTrans1D4" presStyleIdx="40" presStyleCnt="81"/>
      <dgm:spPr/>
      <dgm:t>
        <a:bodyPr/>
        <a:lstStyle/>
        <a:p>
          <a:endParaRPr lang="en-US"/>
        </a:p>
      </dgm:t>
    </dgm:pt>
    <dgm:pt modelId="{D21D3FF7-2824-3848-BE3E-8DBCEC1756D3}" type="pres">
      <dgm:prSet presAssocID="{4C582453-041A-3447-8490-5D4AA55AFF73}" presName="hierRoot2" presStyleCnt="0">
        <dgm:presLayoutVars>
          <dgm:hierBranch val="init"/>
        </dgm:presLayoutVars>
      </dgm:prSet>
      <dgm:spPr/>
    </dgm:pt>
    <dgm:pt modelId="{73AC65B6-DA8F-E848-BC79-D69594BE2174}" type="pres">
      <dgm:prSet presAssocID="{4C582453-041A-3447-8490-5D4AA55AFF73}" presName="rootComposite2" presStyleCnt="0"/>
      <dgm:spPr/>
    </dgm:pt>
    <dgm:pt modelId="{7583DA13-EBD7-2D4B-9AD9-C1B05B2CAFB3}" type="pres">
      <dgm:prSet presAssocID="{4C582453-041A-3447-8490-5D4AA55AFF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A577A-0D83-F749-9516-2CC59D7762CF}" type="pres">
      <dgm:prSet presAssocID="{4C582453-041A-3447-8490-5D4AA55AFF73}" presName="topArc2" presStyleLbl="parChTrans1D1" presStyleIdx="94" presStyleCnt="192"/>
      <dgm:spPr/>
    </dgm:pt>
    <dgm:pt modelId="{443ABA5A-9AC6-9D4B-8A3B-8D9FB1CAF2FE}" type="pres">
      <dgm:prSet presAssocID="{4C582453-041A-3447-8490-5D4AA55AFF73}" presName="bottomArc2" presStyleLbl="parChTrans1D1" presStyleIdx="95" presStyleCnt="192"/>
      <dgm:spPr/>
    </dgm:pt>
    <dgm:pt modelId="{DC35C1D7-79BC-6440-87B4-FB474CC43859}" type="pres">
      <dgm:prSet presAssocID="{4C582453-041A-3447-8490-5D4AA55AFF73}" presName="topConnNode2" presStyleLbl="node4" presStyleIdx="0" presStyleCnt="0"/>
      <dgm:spPr/>
      <dgm:t>
        <a:bodyPr/>
        <a:lstStyle/>
        <a:p>
          <a:endParaRPr lang="en-US"/>
        </a:p>
      </dgm:t>
    </dgm:pt>
    <dgm:pt modelId="{34D7EE97-DCFB-3F44-A2B7-55CE8363BF96}" type="pres">
      <dgm:prSet presAssocID="{4C582453-041A-3447-8490-5D4AA55AFF73}" presName="hierChild4" presStyleCnt="0"/>
      <dgm:spPr/>
    </dgm:pt>
    <dgm:pt modelId="{99EB38E6-6224-314E-BF59-B573AF772DC2}" type="pres">
      <dgm:prSet presAssocID="{4C582453-041A-3447-8490-5D4AA55AFF73}" presName="hierChild5" presStyleCnt="0"/>
      <dgm:spPr/>
    </dgm:pt>
    <dgm:pt modelId="{CA24F83F-E52A-B241-A221-8A732EEE6201}" type="pres">
      <dgm:prSet presAssocID="{DAF0532F-A0CD-FE4C-84CB-48A9F585A0A0}" presName="Name28" presStyleLbl="parChTrans1D4" presStyleIdx="41" presStyleCnt="81"/>
      <dgm:spPr/>
      <dgm:t>
        <a:bodyPr/>
        <a:lstStyle/>
        <a:p>
          <a:endParaRPr lang="en-US"/>
        </a:p>
      </dgm:t>
    </dgm:pt>
    <dgm:pt modelId="{F785D8C9-2300-904C-A054-2F4A748C9413}" type="pres">
      <dgm:prSet presAssocID="{9B59AA9C-2695-734F-8EA5-D2AABFAF2FF5}" presName="hierRoot2" presStyleCnt="0">
        <dgm:presLayoutVars>
          <dgm:hierBranch val="init"/>
        </dgm:presLayoutVars>
      </dgm:prSet>
      <dgm:spPr/>
    </dgm:pt>
    <dgm:pt modelId="{13CA2FF2-5955-3E4C-898F-CB0A60E3D429}" type="pres">
      <dgm:prSet presAssocID="{9B59AA9C-2695-734F-8EA5-D2AABFAF2FF5}" presName="rootComposite2" presStyleCnt="0"/>
      <dgm:spPr/>
    </dgm:pt>
    <dgm:pt modelId="{2B988138-07DB-AC44-84A4-B7D2D4EC26EB}" type="pres">
      <dgm:prSet presAssocID="{9B59AA9C-2695-734F-8EA5-D2AABFAF2FF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4B68C-2669-3040-BF62-D7B917C56950}" type="pres">
      <dgm:prSet presAssocID="{9B59AA9C-2695-734F-8EA5-D2AABFAF2FF5}" presName="topArc2" presStyleLbl="parChTrans1D1" presStyleIdx="96" presStyleCnt="192"/>
      <dgm:spPr/>
    </dgm:pt>
    <dgm:pt modelId="{88542437-3A5B-5D44-A3B8-2543AD531EB7}" type="pres">
      <dgm:prSet presAssocID="{9B59AA9C-2695-734F-8EA5-D2AABFAF2FF5}" presName="bottomArc2" presStyleLbl="parChTrans1D1" presStyleIdx="97" presStyleCnt="192"/>
      <dgm:spPr/>
    </dgm:pt>
    <dgm:pt modelId="{ED82C2CE-CBFB-5A4C-9FFC-41A7DBE90AC1}" type="pres">
      <dgm:prSet presAssocID="{9B59AA9C-2695-734F-8EA5-D2AABFAF2FF5}" presName="topConnNode2" presStyleLbl="node4" presStyleIdx="0" presStyleCnt="0"/>
      <dgm:spPr/>
      <dgm:t>
        <a:bodyPr/>
        <a:lstStyle/>
        <a:p>
          <a:endParaRPr lang="en-US"/>
        </a:p>
      </dgm:t>
    </dgm:pt>
    <dgm:pt modelId="{AE0F7B9D-C6D9-DB41-B111-F62F07578971}" type="pres">
      <dgm:prSet presAssocID="{9B59AA9C-2695-734F-8EA5-D2AABFAF2FF5}" presName="hierChild4" presStyleCnt="0"/>
      <dgm:spPr/>
    </dgm:pt>
    <dgm:pt modelId="{9231A6AE-FEFE-7B46-90C2-564B202BDBF1}" type="pres">
      <dgm:prSet presAssocID="{9B59AA9C-2695-734F-8EA5-D2AABFAF2FF5}" presName="hierChild5" presStyleCnt="0"/>
      <dgm:spPr/>
    </dgm:pt>
    <dgm:pt modelId="{F2EBF112-5EF0-1949-9E37-9F7993ED772F}" type="pres">
      <dgm:prSet presAssocID="{1C680686-9628-1848-8F47-660743D34F6F}" presName="Name28" presStyleLbl="parChTrans1D4" presStyleIdx="42" presStyleCnt="81"/>
      <dgm:spPr/>
      <dgm:t>
        <a:bodyPr/>
        <a:lstStyle/>
        <a:p>
          <a:endParaRPr lang="en-US"/>
        </a:p>
      </dgm:t>
    </dgm:pt>
    <dgm:pt modelId="{6DCE9970-2C78-3B44-A287-7D9546F9162F}" type="pres">
      <dgm:prSet presAssocID="{9CC2BE10-2322-E248-B08D-4914AE3B59FB}" presName="hierRoot2" presStyleCnt="0">
        <dgm:presLayoutVars>
          <dgm:hierBranch val="init"/>
        </dgm:presLayoutVars>
      </dgm:prSet>
      <dgm:spPr/>
    </dgm:pt>
    <dgm:pt modelId="{3BB40CA5-460A-DC47-9949-B16A74673F42}" type="pres">
      <dgm:prSet presAssocID="{9CC2BE10-2322-E248-B08D-4914AE3B59FB}" presName="rootComposite2" presStyleCnt="0"/>
      <dgm:spPr/>
    </dgm:pt>
    <dgm:pt modelId="{73F30848-B247-4A49-9541-65FDF96EB86E}" type="pres">
      <dgm:prSet presAssocID="{9CC2BE10-2322-E248-B08D-4914AE3B59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93F71-6460-2F48-B63F-7E2192B1FD26}" type="pres">
      <dgm:prSet presAssocID="{9CC2BE10-2322-E248-B08D-4914AE3B59FB}" presName="topArc2" presStyleLbl="parChTrans1D1" presStyleIdx="98" presStyleCnt="192"/>
      <dgm:spPr/>
    </dgm:pt>
    <dgm:pt modelId="{8A829856-708B-E342-BB12-18AF938E536A}" type="pres">
      <dgm:prSet presAssocID="{9CC2BE10-2322-E248-B08D-4914AE3B59FB}" presName="bottomArc2" presStyleLbl="parChTrans1D1" presStyleIdx="99" presStyleCnt="192"/>
      <dgm:spPr/>
    </dgm:pt>
    <dgm:pt modelId="{9A0CE420-B1B7-DE4F-BF33-17BC36C6AE7C}" type="pres">
      <dgm:prSet presAssocID="{9CC2BE10-2322-E248-B08D-4914AE3B59FB}" presName="topConnNode2" presStyleLbl="node4" presStyleIdx="0" presStyleCnt="0"/>
      <dgm:spPr/>
      <dgm:t>
        <a:bodyPr/>
        <a:lstStyle/>
        <a:p>
          <a:endParaRPr lang="en-US"/>
        </a:p>
      </dgm:t>
    </dgm:pt>
    <dgm:pt modelId="{162C74BC-884B-2842-823C-E646CA3039A3}" type="pres">
      <dgm:prSet presAssocID="{9CC2BE10-2322-E248-B08D-4914AE3B59FB}" presName="hierChild4" presStyleCnt="0"/>
      <dgm:spPr/>
    </dgm:pt>
    <dgm:pt modelId="{60D8F627-4328-EB43-B76D-C1534754C367}" type="pres">
      <dgm:prSet presAssocID="{9CC2BE10-2322-E248-B08D-4914AE3B59FB}" presName="hierChild5" presStyleCnt="0"/>
      <dgm:spPr/>
    </dgm:pt>
    <dgm:pt modelId="{656E10CC-80E1-B34C-8A23-185BD7683D24}" type="pres">
      <dgm:prSet presAssocID="{DEB14DA5-D2E1-034A-BF07-1E7702F0E255}" presName="Name28" presStyleLbl="parChTrans1D4" presStyleIdx="43" presStyleCnt="81"/>
      <dgm:spPr/>
      <dgm:t>
        <a:bodyPr/>
        <a:lstStyle/>
        <a:p>
          <a:endParaRPr lang="en-US"/>
        </a:p>
      </dgm:t>
    </dgm:pt>
    <dgm:pt modelId="{F5A704E8-AEA2-BE43-9BA3-1E0033CC9C4A}" type="pres">
      <dgm:prSet presAssocID="{E3E47A8C-519B-4044-B729-93792903698C}" presName="hierRoot2" presStyleCnt="0">
        <dgm:presLayoutVars>
          <dgm:hierBranch val="init"/>
        </dgm:presLayoutVars>
      </dgm:prSet>
      <dgm:spPr/>
    </dgm:pt>
    <dgm:pt modelId="{4EDD0066-54AD-6E4D-9D5E-52B3F9C086C8}" type="pres">
      <dgm:prSet presAssocID="{E3E47A8C-519B-4044-B729-93792903698C}" presName="rootComposite2" presStyleCnt="0"/>
      <dgm:spPr/>
    </dgm:pt>
    <dgm:pt modelId="{25DF1C5F-F7FE-BE4D-95C6-E49F33DC2BA5}" type="pres">
      <dgm:prSet presAssocID="{E3E47A8C-519B-4044-B729-9379290369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ADC29-EE6D-C949-8870-2A617DC48837}" type="pres">
      <dgm:prSet presAssocID="{E3E47A8C-519B-4044-B729-93792903698C}" presName="topArc2" presStyleLbl="parChTrans1D1" presStyleIdx="100" presStyleCnt="192"/>
      <dgm:spPr/>
    </dgm:pt>
    <dgm:pt modelId="{DE894B9A-AC2F-8549-B200-62E1B61E9282}" type="pres">
      <dgm:prSet presAssocID="{E3E47A8C-519B-4044-B729-93792903698C}" presName="bottomArc2" presStyleLbl="parChTrans1D1" presStyleIdx="101" presStyleCnt="192"/>
      <dgm:spPr/>
    </dgm:pt>
    <dgm:pt modelId="{A4F3DCBF-4BF6-6444-840E-D1089EACB4A5}" type="pres">
      <dgm:prSet presAssocID="{E3E47A8C-519B-4044-B729-93792903698C}" presName="topConnNode2" presStyleLbl="node4" presStyleIdx="0" presStyleCnt="0"/>
      <dgm:spPr/>
      <dgm:t>
        <a:bodyPr/>
        <a:lstStyle/>
        <a:p>
          <a:endParaRPr lang="en-US"/>
        </a:p>
      </dgm:t>
    </dgm:pt>
    <dgm:pt modelId="{C769D6F7-F764-D24B-8A77-B73458BC4EE2}" type="pres">
      <dgm:prSet presAssocID="{E3E47A8C-519B-4044-B729-93792903698C}" presName="hierChild4" presStyleCnt="0"/>
      <dgm:spPr/>
    </dgm:pt>
    <dgm:pt modelId="{52E2E642-4F4E-514F-8677-3B928A02E726}" type="pres">
      <dgm:prSet presAssocID="{E3E47A8C-519B-4044-B729-93792903698C}" presName="hierChild5" presStyleCnt="0"/>
      <dgm:spPr/>
    </dgm:pt>
    <dgm:pt modelId="{334DA672-2CA9-2B42-B061-0930971699DC}" type="pres">
      <dgm:prSet presAssocID="{AF51D64D-630B-754F-B525-C31F6D0BB822}" presName="hierChild5" presStyleCnt="0"/>
      <dgm:spPr/>
    </dgm:pt>
    <dgm:pt modelId="{4A91FD02-756C-CF49-BC49-17E9C12CF6B1}" type="pres">
      <dgm:prSet presAssocID="{5AB35D8F-F726-004F-95F5-C9EE2D454DCA}" presName="Name28" presStyleLbl="parChTrans1D3" presStyleIdx="5" presStyleCnt="11"/>
      <dgm:spPr/>
      <dgm:t>
        <a:bodyPr/>
        <a:lstStyle/>
        <a:p>
          <a:endParaRPr lang="en-US"/>
        </a:p>
      </dgm:t>
    </dgm:pt>
    <dgm:pt modelId="{A0EBFF51-CEF7-B840-9534-6335716E0D55}" type="pres">
      <dgm:prSet presAssocID="{3F34B1C7-3858-7743-B303-8CBC5A9BB75A}" presName="hierRoot2" presStyleCnt="0">
        <dgm:presLayoutVars>
          <dgm:hierBranch val="init"/>
        </dgm:presLayoutVars>
      </dgm:prSet>
      <dgm:spPr/>
    </dgm:pt>
    <dgm:pt modelId="{A5D8A428-C9A4-3749-89E1-4D4D829CB1A8}" type="pres">
      <dgm:prSet presAssocID="{3F34B1C7-3858-7743-B303-8CBC5A9BB75A}" presName="rootComposite2" presStyleCnt="0"/>
      <dgm:spPr/>
    </dgm:pt>
    <dgm:pt modelId="{801C20CD-D97F-F44E-A3CE-5A3058DE66D3}" type="pres">
      <dgm:prSet presAssocID="{3F34B1C7-3858-7743-B303-8CBC5A9BB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6DF71-589D-AC4F-AEC9-3B636CF6F5E9}" type="pres">
      <dgm:prSet presAssocID="{3F34B1C7-3858-7743-B303-8CBC5A9BB75A}" presName="topArc2" presStyleLbl="parChTrans1D1" presStyleIdx="102" presStyleCnt="192"/>
      <dgm:spPr/>
    </dgm:pt>
    <dgm:pt modelId="{D7EAE233-03B3-DB47-BBC6-B3C46D94FA52}" type="pres">
      <dgm:prSet presAssocID="{3F34B1C7-3858-7743-B303-8CBC5A9BB75A}" presName="bottomArc2" presStyleLbl="parChTrans1D1" presStyleIdx="103" presStyleCnt="192"/>
      <dgm:spPr/>
    </dgm:pt>
    <dgm:pt modelId="{99B9C4CA-6EF2-1649-8060-E64F1B27A5EF}" type="pres">
      <dgm:prSet presAssocID="{3F34B1C7-3858-7743-B303-8CBC5A9BB75A}" presName="topConnNode2" presStyleLbl="node3" presStyleIdx="0" presStyleCnt="0"/>
      <dgm:spPr/>
      <dgm:t>
        <a:bodyPr/>
        <a:lstStyle/>
        <a:p>
          <a:endParaRPr lang="en-US"/>
        </a:p>
      </dgm:t>
    </dgm:pt>
    <dgm:pt modelId="{50D485CF-5546-5E4A-B7A9-5180F8F90B8C}" type="pres">
      <dgm:prSet presAssocID="{3F34B1C7-3858-7743-B303-8CBC5A9BB75A}" presName="hierChild4" presStyleCnt="0"/>
      <dgm:spPr/>
    </dgm:pt>
    <dgm:pt modelId="{0B36B630-F6F8-D743-BF25-6E4DCA75C0A6}" type="pres">
      <dgm:prSet presAssocID="{3D2646C6-E1F9-344B-B2DE-EA7A242DB4B5}" presName="Name28" presStyleLbl="parChTrans1D4" presStyleIdx="44" presStyleCnt="81"/>
      <dgm:spPr/>
      <dgm:t>
        <a:bodyPr/>
        <a:lstStyle/>
        <a:p>
          <a:endParaRPr lang="en-US"/>
        </a:p>
      </dgm:t>
    </dgm:pt>
    <dgm:pt modelId="{11E5A95A-9A27-A943-A7B8-793281AE348F}" type="pres">
      <dgm:prSet presAssocID="{364089D5-BB2C-E045-9A9F-8B6FEE250FF2}" presName="hierRoot2" presStyleCnt="0">
        <dgm:presLayoutVars>
          <dgm:hierBranch val="init"/>
        </dgm:presLayoutVars>
      </dgm:prSet>
      <dgm:spPr/>
    </dgm:pt>
    <dgm:pt modelId="{749974BF-9FAD-2342-8CEF-B5A0A8DA063B}" type="pres">
      <dgm:prSet presAssocID="{364089D5-BB2C-E045-9A9F-8B6FEE250FF2}" presName="rootComposite2" presStyleCnt="0"/>
      <dgm:spPr/>
    </dgm:pt>
    <dgm:pt modelId="{81508E7E-B00C-7D47-8CF3-52893639559E}" type="pres">
      <dgm:prSet presAssocID="{364089D5-BB2C-E045-9A9F-8B6FEE250FF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861C1-8731-024A-9566-241E265FA823}" type="pres">
      <dgm:prSet presAssocID="{364089D5-BB2C-E045-9A9F-8B6FEE250FF2}" presName="topArc2" presStyleLbl="parChTrans1D1" presStyleIdx="104" presStyleCnt="192"/>
      <dgm:spPr/>
    </dgm:pt>
    <dgm:pt modelId="{548BABFA-7F09-D240-936E-DB10AE5F8D4F}" type="pres">
      <dgm:prSet presAssocID="{364089D5-BB2C-E045-9A9F-8B6FEE250FF2}" presName="bottomArc2" presStyleLbl="parChTrans1D1" presStyleIdx="105" presStyleCnt="192"/>
      <dgm:spPr/>
    </dgm:pt>
    <dgm:pt modelId="{2943A702-B986-C94D-BBAD-7398E2AD5970}" type="pres">
      <dgm:prSet presAssocID="{364089D5-BB2C-E045-9A9F-8B6FEE250FF2}" presName="topConnNode2" presStyleLbl="node4" presStyleIdx="0" presStyleCnt="0"/>
      <dgm:spPr/>
      <dgm:t>
        <a:bodyPr/>
        <a:lstStyle/>
        <a:p>
          <a:endParaRPr lang="en-US"/>
        </a:p>
      </dgm:t>
    </dgm:pt>
    <dgm:pt modelId="{3B0ACC78-0A9C-D54C-822E-A3CC429C3617}" type="pres">
      <dgm:prSet presAssocID="{364089D5-BB2C-E045-9A9F-8B6FEE250FF2}" presName="hierChild4" presStyleCnt="0"/>
      <dgm:spPr/>
    </dgm:pt>
    <dgm:pt modelId="{7D1D9292-38A6-9444-BEA7-81F3ECE3A3DE}" type="pres">
      <dgm:prSet presAssocID="{364089D5-BB2C-E045-9A9F-8B6FEE250FF2}" presName="hierChild5" presStyleCnt="0"/>
      <dgm:spPr/>
    </dgm:pt>
    <dgm:pt modelId="{E6B142AD-D1F3-564A-B6BD-2D4AB91296F6}" type="pres">
      <dgm:prSet presAssocID="{CAC6E0D4-FDB6-9241-84DD-3B6624642704}" presName="Name28" presStyleLbl="parChTrans1D4" presStyleIdx="45" presStyleCnt="81"/>
      <dgm:spPr/>
      <dgm:t>
        <a:bodyPr/>
        <a:lstStyle/>
        <a:p>
          <a:endParaRPr lang="en-US"/>
        </a:p>
      </dgm:t>
    </dgm:pt>
    <dgm:pt modelId="{DE3C2489-D481-864E-A165-DD052A8C3EF1}" type="pres">
      <dgm:prSet presAssocID="{0624920B-BF71-E345-AA30-FB40DE5FAF1C}" presName="hierRoot2" presStyleCnt="0">
        <dgm:presLayoutVars>
          <dgm:hierBranch val="init"/>
        </dgm:presLayoutVars>
      </dgm:prSet>
      <dgm:spPr/>
    </dgm:pt>
    <dgm:pt modelId="{B4CB1D35-EC28-1048-9C97-5854CC0B45A0}" type="pres">
      <dgm:prSet presAssocID="{0624920B-BF71-E345-AA30-FB40DE5FAF1C}" presName="rootComposite2" presStyleCnt="0"/>
      <dgm:spPr/>
    </dgm:pt>
    <dgm:pt modelId="{10712B5E-7078-DB44-AD58-A7770BAFF459}" type="pres">
      <dgm:prSet presAssocID="{0624920B-BF71-E345-AA30-FB40DE5FAF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C988ED-6F15-F94D-8B00-528D413671C1}" type="pres">
      <dgm:prSet presAssocID="{0624920B-BF71-E345-AA30-FB40DE5FAF1C}" presName="topArc2" presStyleLbl="parChTrans1D1" presStyleIdx="106" presStyleCnt="192"/>
      <dgm:spPr/>
    </dgm:pt>
    <dgm:pt modelId="{3E671C33-E3CE-F942-B162-0E10779663E9}" type="pres">
      <dgm:prSet presAssocID="{0624920B-BF71-E345-AA30-FB40DE5FAF1C}" presName="bottomArc2" presStyleLbl="parChTrans1D1" presStyleIdx="107" presStyleCnt="192"/>
      <dgm:spPr/>
    </dgm:pt>
    <dgm:pt modelId="{EA865BE7-5005-F047-93EB-82F6C068878F}" type="pres">
      <dgm:prSet presAssocID="{0624920B-BF71-E345-AA30-FB40DE5FAF1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782321-DF26-5240-8203-34BE742150EF}" type="pres">
      <dgm:prSet presAssocID="{0624920B-BF71-E345-AA30-FB40DE5FAF1C}" presName="hierChild4" presStyleCnt="0"/>
      <dgm:spPr/>
    </dgm:pt>
    <dgm:pt modelId="{22D2E5E4-320C-7449-90C5-2B31B4564FE5}" type="pres">
      <dgm:prSet presAssocID="{0624920B-BF71-E345-AA30-FB40DE5FAF1C}" presName="hierChild5" presStyleCnt="0"/>
      <dgm:spPr/>
    </dgm:pt>
    <dgm:pt modelId="{3CD69D67-DF73-5A4D-801F-3DB12D232151}" type="pres">
      <dgm:prSet presAssocID="{3F34B1C7-3858-7743-B303-8CBC5A9BB75A}" presName="hierChild5" presStyleCnt="0"/>
      <dgm:spPr/>
    </dgm:pt>
    <dgm:pt modelId="{26141F8D-7400-C64D-B662-C630D579366B}" type="pres">
      <dgm:prSet presAssocID="{F582A70E-7820-D349-85CF-87234F58CAE2}" presName="hierChild5" presStyleCnt="0"/>
      <dgm:spPr/>
    </dgm:pt>
    <dgm:pt modelId="{DFE96D24-C11E-4341-A60D-033048D8DE5E}" type="pres">
      <dgm:prSet presAssocID="{F787A648-272E-A341-958C-D62268D00BFC}" presName="Name28" presStyleLbl="parChTrans1D2" presStyleIdx="1" presStyleCnt="3"/>
      <dgm:spPr/>
      <dgm:t>
        <a:bodyPr/>
        <a:lstStyle/>
        <a:p>
          <a:endParaRPr lang="en-US"/>
        </a:p>
      </dgm:t>
    </dgm:pt>
    <dgm:pt modelId="{3B813709-C561-8641-B98D-FF0E43DE00D9}" type="pres">
      <dgm:prSet presAssocID="{C1588191-6EA8-264A-9A54-AA8A8A62389B}" presName="hierRoot2" presStyleCnt="0">
        <dgm:presLayoutVars>
          <dgm:hierBranch val="init"/>
        </dgm:presLayoutVars>
      </dgm:prSet>
      <dgm:spPr/>
    </dgm:pt>
    <dgm:pt modelId="{21D2E8B2-31A0-AB44-A8DF-4EE708235E81}" type="pres">
      <dgm:prSet presAssocID="{C1588191-6EA8-264A-9A54-AA8A8A62389B}" presName="rootComposite2" presStyleCnt="0"/>
      <dgm:spPr/>
    </dgm:pt>
    <dgm:pt modelId="{7BC16F8F-FC12-FF43-846E-6B16E9C0901D}" type="pres">
      <dgm:prSet presAssocID="{C1588191-6EA8-264A-9A54-AA8A8A6238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CC23F-EC3E-DE4E-9D13-40F8CD323FE3}" type="pres">
      <dgm:prSet presAssocID="{C1588191-6EA8-264A-9A54-AA8A8A62389B}" presName="topArc2" presStyleLbl="parChTrans1D1" presStyleIdx="108" presStyleCnt="192"/>
      <dgm:spPr/>
    </dgm:pt>
    <dgm:pt modelId="{BEC98698-FAAD-0C49-B1E4-A7A21286972B}" type="pres">
      <dgm:prSet presAssocID="{C1588191-6EA8-264A-9A54-AA8A8A62389B}" presName="bottomArc2" presStyleLbl="parChTrans1D1" presStyleIdx="109" presStyleCnt="192"/>
      <dgm:spPr/>
    </dgm:pt>
    <dgm:pt modelId="{47A8EFEE-C818-E842-A3E1-33DFCF4CE251}" type="pres">
      <dgm:prSet presAssocID="{C1588191-6EA8-264A-9A54-AA8A8A62389B}" presName="topConnNode2" presStyleLbl="node2" presStyleIdx="0" presStyleCnt="0"/>
      <dgm:spPr/>
      <dgm:t>
        <a:bodyPr/>
        <a:lstStyle/>
        <a:p>
          <a:endParaRPr lang="en-US"/>
        </a:p>
      </dgm:t>
    </dgm:pt>
    <dgm:pt modelId="{EA3AA3E4-657C-3142-92FA-631D5F104274}" type="pres">
      <dgm:prSet presAssocID="{C1588191-6EA8-264A-9A54-AA8A8A62389B}" presName="hierChild4" presStyleCnt="0"/>
      <dgm:spPr/>
    </dgm:pt>
    <dgm:pt modelId="{0689ABBE-33BB-DA43-ADD6-88582D0D1C6A}" type="pres">
      <dgm:prSet presAssocID="{CA5A1876-DC94-E64A-A72C-32E136608CA4}" presName="Name28" presStyleLbl="parChTrans1D3" presStyleIdx="6" presStyleCnt="11"/>
      <dgm:spPr/>
      <dgm:t>
        <a:bodyPr/>
        <a:lstStyle/>
        <a:p>
          <a:endParaRPr lang="en-US"/>
        </a:p>
      </dgm:t>
    </dgm:pt>
    <dgm:pt modelId="{50CB10CC-2BF5-284C-BD60-8EB8138C2462}" type="pres">
      <dgm:prSet presAssocID="{4BAAD68D-2044-864E-8229-D05A64C8E7BA}" presName="hierRoot2" presStyleCnt="0">
        <dgm:presLayoutVars>
          <dgm:hierBranch val="init"/>
        </dgm:presLayoutVars>
      </dgm:prSet>
      <dgm:spPr/>
    </dgm:pt>
    <dgm:pt modelId="{50445978-0A50-C945-923B-D6372229C4B2}" type="pres">
      <dgm:prSet presAssocID="{4BAAD68D-2044-864E-8229-D05A64C8E7BA}" presName="rootComposite2" presStyleCnt="0"/>
      <dgm:spPr/>
    </dgm:pt>
    <dgm:pt modelId="{F416F755-0C29-2B4B-82C2-E058DD9B9FDB}" type="pres">
      <dgm:prSet presAssocID="{4BAAD68D-2044-864E-8229-D05A64C8E7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1FCD9-6499-1044-9199-0F9ED08FE6A7}" type="pres">
      <dgm:prSet presAssocID="{4BAAD68D-2044-864E-8229-D05A64C8E7BA}" presName="topArc2" presStyleLbl="parChTrans1D1" presStyleIdx="110" presStyleCnt="192"/>
      <dgm:spPr/>
    </dgm:pt>
    <dgm:pt modelId="{B6814C2C-4F06-304E-A00E-C2FC22EEA846}" type="pres">
      <dgm:prSet presAssocID="{4BAAD68D-2044-864E-8229-D05A64C8E7BA}" presName="bottomArc2" presStyleLbl="parChTrans1D1" presStyleIdx="111" presStyleCnt="192"/>
      <dgm:spPr/>
    </dgm:pt>
    <dgm:pt modelId="{894287E7-413B-9E46-BE1B-160FCC4231BA}" type="pres">
      <dgm:prSet presAssocID="{4BAAD68D-2044-864E-8229-D05A64C8E7BA}" presName="topConnNode2" presStyleLbl="node3" presStyleIdx="0" presStyleCnt="0"/>
      <dgm:spPr/>
      <dgm:t>
        <a:bodyPr/>
        <a:lstStyle/>
        <a:p>
          <a:endParaRPr lang="en-US"/>
        </a:p>
      </dgm:t>
    </dgm:pt>
    <dgm:pt modelId="{BB9EFB43-AEE1-5546-B120-94CE42F2F910}" type="pres">
      <dgm:prSet presAssocID="{4BAAD68D-2044-864E-8229-D05A64C8E7BA}" presName="hierChild4" presStyleCnt="0"/>
      <dgm:spPr/>
    </dgm:pt>
    <dgm:pt modelId="{D303442F-A14F-9840-996D-5952C7C4B74A}" type="pres">
      <dgm:prSet presAssocID="{652C5C00-D023-854E-9160-A6872AE9E7C7}" presName="Name28" presStyleLbl="parChTrans1D4" presStyleIdx="46" presStyleCnt="81"/>
      <dgm:spPr/>
      <dgm:t>
        <a:bodyPr/>
        <a:lstStyle/>
        <a:p>
          <a:endParaRPr lang="en-US"/>
        </a:p>
      </dgm:t>
    </dgm:pt>
    <dgm:pt modelId="{40B13F3A-A81B-1F4A-8008-9F1B023A0285}" type="pres">
      <dgm:prSet presAssocID="{6AFAD5A1-54FE-2E41-91D6-DAE77AF04359}" presName="hierRoot2" presStyleCnt="0">
        <dgm:presLayoutVars>
          <dgm:hierBranch val="init"/>
        </dgm:presLayoutVars>
      </dgm:prSet>
      <dgm:spPr/>
    </dgm:pt>
    <dgm:pt modelId="{0F90058D-B56C-BB45-B485-B60EBD9201B7}" type="pres">
      <dgm:prSet presAssocID="{6AFAD5A1-54FE-2E41-91D6-DAE77AF04359}" presName="rootComposite2" presStyleCnt="0"/>
      <dgm:spPr/>
    </dgm:pt>
    <dgm:pt modelId="{9CA25AD3-EFD5-174E-8069-1ABB0F0F6274}" type="pres">
      <dgm:prSet presAssocID="{6AFAD5A1-54FE-2E41-91D6-DAE77AF043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5F8BB-17AE-534B-B20E-9C417B49D227}" type="pres">
      <dgm:prSet presAssocID="{6AFAD5A1-54FE-2E41-91D6-DAE77AF04359}" presName="topArc2" presStyleLbl="parChTrans1D1" presStyleIdx="112" presStyleCnt="192"/>
      <dgm:spPr/>
    </dgm:pt>
    <dgm:pt modelId="{9B3F6AE6-B973-CF47-B457-999C4C9D13D6}" type="pres">
      <dgm:prSet presAssocID="{6AFAD5A1-54FE-2E41-91D6-DAE77AF04359}" presName="bottomArc2" presStyleLbl="parChTrans1D1" presStyleIdx="113" presStyleCnt="192"/>
      <dgm:spPr/>
    </dgm:pt>
    <dgm:pt modelId="{41EDF34B-31D9-9742-A647-F0752AF390FD}" type="pres">
      <dgm:prSet presAssocID="{6AFAD5A1-54FE-2E41-91D6-DAE77AF04359}" presName="topConnNode2" presStyleLbl="node4" presStyleIdx="0" presStyleCnt="0"/>
      <dgm:spPr/>
      <dgm:t>
        <a:bodyPr/>
        <a:lstStyle/>
        <a:p>
          <a:endParaRPr lang="en-US"/>
        </a:p>
      </dgm:t>
    </dgm:pt>
    <dgm:pt modelId="{E7EDAE81-F250-FF4D-8F87-BB71A7EE358B}" type="pres">
      <dgm:prSet presAssocID="{6AFAD5A1-54FE-2E41-91D6-DAE77AF04359}" presName="hierChild4" presStyleCnt="0"/>
      <dgm:spPr/>
    </dgm:pt>
    <dgm:pt modelId="{0B4D6DDC-618A-2243-94A6-6D7E11A7EACE}" type="pres">
      <dgm:prSet presAssocID="{2A6222FD-8BFE-5347-8D3B-E00E1460EC7C}" presName="Name28" presStyleLbl="parChTrans1D4" presStyleIdx="47" presStyleCnt="81"/>
      <dgm:spPr/>
      <dgm:t>
        <a:bodyPr/>
        <a:lstStyle/>
        <a:p>
          <a:endParaRPr lang="en-US"/>
        </a:p>
      </dgm:t>
    </dgm:pt>
    <dgm:pt modelId="{98C8AC06-7FDA-B948-ADB6-8D77D6B77785}" type="pres">
      <dgm:prSet presAssocID="{D6BF10F2-62E7-D04F-A36E-313874CE7516}" presName="hierRoot2" presStyleCnt="0">
        <dgm:presLayoutVars>
          <dgm:hierBranch val="init"/>
        </dgm:presLayoutVars>
      </dgm:prSet>
      <dgm:spPr/>
    </dgm:pt>
    <dgm:pt modelId="{8C9EF8CB-8FAB-AF49-A863-F717B7A68358}" type="pres">
      <dgm:prSet presAssocID="{D6BF10F2-62E7-D04F-A36E-313874CE7516}" presName="rootComposite2" presStyleCnt="0"/>
      <dgm:spPr/>
    </dgm:pt>
    <dgm:pt modelId="{4F44FDA5-A253-CA43-BA94-B8B32455107C}" type="pres">
      <dgm:prSet presAssocID="{D6BF10F2-62E7-D04F-A36E-313874CE75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C72B6-726D-7144-BEC4-D74245DCB8CC}" type="pres">
      <dgm:prSet presAssocID="{D6BF10F2-62E7-D04F-A36E-313874CE7516}" presName="topArc2" presStyleLbl="parChTrans1D1" presStyleIdx="114" presStyleCnt="192"/>
      <dgm:spPr/>
    </dgm:pt>
    <dgm:pt modelId="{56D6E463-72F5-074B-AA54-8D84396BA0B0}" type="pres">
      <dgm:prSet presAssocID="{D6BF10F2-62E7-D04F-A36E-313874CE7516}" presName="bottomArc2" presStyleLbl="parChTrans1D1" presStyleIdx="115" presStyleCnt="192"/>
      <dgm:spPr/>
    </dgm:pt>
    <dgm:pt modelId="{2FEE8D01-5450-3647-A122-8813C77B4D0F}" type="pres">
      <dgm:prSet presAssocID="{D6BF10F2-62E7-D04F-A36E-313874CE7516}" presName="topConnNode2" presStyleLbl="node4" presStyleIdx="0" presStyleCnt="0"/>
      <dgm:spPr/>
      <dgm:t>
        <a:bodyPr/>
        <a:lstStyle/>
        <a:p>
          <a:endParaRPr lang="en-US"/>
        </a:p>
      </dgm:t>
    </dgm:pt>
    <dgm:pt modelId="{EF21A9D6-6123-754D-A347-F4691D17194B}" type="pres">
      <dgm:prSet presAssocID="{D6BF10F2-62E7-D04F-A36E-313874CE7516}" presName="hierChild4" presStyleCnt="0"/>
      <dgm:spPr/>
    </dgm:pt>
    <dgm:pt modelId="{4A0ACE8F-2BC4-8145-B413-7F8593173A9F}" type="pres">
      <dgm:prSet presAssocID="{D6BF10F2-62E7-D04F-A36E-313874CE7516}" presName="hierChild5" presStyleCnt="0"/>
      <dgm:spPr/>
    </dgm:pt>
    <dgm:pt modelId="{240B138F-1229-8A40-8299-C88697835DD1}" type="pres">
      <dgm:prSet presAssocID="{7C8F73DE-4814-E54C-87A2-90B0A6D5BDED}" presName="Name28" presStyleLbl="parChTrans1D4" presStyleIdx="48" presStyleCnt="81"/>
      <dgm:spPr/>
      <dgm:t>
        <a:bodyPr/>
        <a:lstStyle/>
        <a:p>
          <a:endParaRPr lang="en-US"/>
        </a:p>
      </dgm:t>
    </dgm:pt>
    <dgm:pt modelId="{704D13E9-5846-B541-986F-CB7E88D0182B}" type="pres">
      <dgm:prSet presAssocID="{130762D6-826E-394F-917C-69DEABBD5D36}" presName="hierRoot2" presStyleCnt="0">
        <dgm:presLayoutVars>
          <dgm:hierBranch val="init"/>
        </dgm:presLayoutVars>
      </dgm:prSet>
      <dgm:spPr/>
    </dgm:pt>
    <dgm:pt modelId="{0A4DB15D-D104-594A-AABA-02784572021A}" type="pres">
      <dgm:prSet presAssocID="{130762D6-826E-394F-917C-69DEABBD5D36}" presName="rootComposite2" presStyleCnt="0"/>
      <dgm:spPr/>
    </dgm:pt>
    <dgm:pt modelId="{A25AF77D-04C7-9C46-A6B7-CABA9B1C1677}" type="pres">
      <dgm:prSet presAssocID="{130762D6-826E-394F-917C-69DEABBD5D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9B484-185A-0548-BC8C-8EB1DAB46AF0}" type="pres">
      <dgm:prSet presAssocID="{130762D6-826E-394F-917C-69DEABBD5D36}" presName="topArc2" presStyleLbl="parChTrans1D1" presStyleIdx="116" presStyleCnt="192"/>
      <dgm:spPr/>
    </dgm:pt>
    <dgm:pt modelId="{4D7EBDC4-EFAC-7542-B598-2B53111157F9}" type="pres">
      <dgm:prSet presAssocID="{130762D6-826E-394F-917C-69DEABBD5D36}" presName="bottomArc2" presStyleLbl="parChTrans1D1" presStyleIdx="117" presStyleCnt="192"/>
      <dgm:spPr/>
    </dgm:pt>
    <dgm:pt modelId="{E2E5ABF4-2F14-A74F-BB82-59176B14028A}" type="pres">
      <dgm:prSet presAssocID="{130762D6-826E-394F-917C-69DEABBD5D36}" presName="topConnNode2" presStyleLbl="node4" presStyleIdx="0" presStyleCnt="0"/>
      <dgm:spPr/>
      <dgm:t>
        <a:bodyPr/>
        <a:lstStyle/>
        <a:p>
          <a:endParaRPr lang="en-US"/>
        </a:p>
      </dgm:t>
    </dgm:pt>
    <dgm:pt modelId="{ACA2FA5A-A244-9E4C-9CF2-D528624D7736}" type="pres">
      <dgm:prSet presAssocID="{130762D6-826E-394F-917C-69DEABBD5D36}" presName="hierChild4" presStyleCnt="0"/>
      <dgm:spPr/>
    </dgm:pt>
    <dgm:pt modelId="{D46EDBA2-9379-2345-A6E6-5F25E2F6166E}" type="pres">
      <dgm:prSet presAssocID="{130762D6-826E-394F-917C-69DEABBD5D36}" presName="hierChild5" presStyleCnt="0"/>
      <dgm:spPr/>
    </dgm:pt>
    <dgm:pt modelId="{9ECB9B52-C0F4-E849-8300-CBA69A3E1B98}" type="pres">
      <dgm:prSet presAssocID="{D90E218C-266E-0D45-BEB0-CE70B33F2E81}" presName="Name28" presStyleLbl="parChTrans1D4" presStyleIdx="49" presStyleCnt="81"/>
      <dgm:spPr/>
      <dgm:t>
        <a:bodyPr/>
        <a:lstStyle/>
        <a:p>
          <a:endParaRPr lang="en-US"/>
        </a:p>
      </dgm:t>
    </dgm:pt>
    <dgm:pt modelId="{716C341C-C9BE-2947-9988-89EF93A1B3F8}" type="pres">
      <dgm:prSet presAssocID="{1D021DE0-FF9C-6645-84D9-58D0FFC5E247}" presName="hierRoot2" presStyleCnt="0">
        <dgm:presLayoutVars>
          <dgm:hierBranch val="init"/>
        </dgm:presLayoutVars>
      </dgm:prSet>
      <dgm:spPr/>
    </dgm:pt>
    <dgm:pt modelId="{49AC8B65-94BB-F249-B2C0-0E7BD8654EB5}" type="pres">
      <dgm:prSet presAssocID="{1D021DE0-FF9C-6645-84D9-58D0FFC5E247}" presName="rootComposite2" presStyleCnt="0"/>
      <dgm:spPr/>
    </dgm:pt>
    <dgm:pt modelId="{50355D77-927D-EC45-A3C4-4065420251B3}" type="pres">
      <dgm:prSet presAssocID="{1D021DE0-FF9C-6645-84D9-58D0FFC5E2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09124-F5AA-0B4C-8CB1-68E6748E9A02}" type="pres">
      <dgm:prSet presAssocID="{1D021DE0-FF9C-6645-84D9-58D0FFC5E247}" presName="topArc2" presStyleLbl="parChTrans1D1" presStyleIdx="118" presStyleCnt="192"/>
      <dgm:spPr/>
    </dgm:pt>
    <dgm:pt modelId="{CBEEA36F-F13B-4E4A-9AAC-6D60BA5EF763}" type="pres">
      <dgm:prSet presAssocID="{1D021DE0-FF9C-6645-84D9-58D0FFC5E247}" presName="bottomArc2" presStyleLbl="parChTrans1D1" presStyleIdx="119" presStyleCnt="192"/>
      <dgm:spPr/>
    </dgm:pt>
    <dgm:pt modelId="{5CA3712C-925A-E04D-893E-F646EC7CCCA8}" type="pres">
      <dgm:prSet presAssocID="{1D021DE0-FF9C-6645-84D9-58D0FFC5E247}" presName="topConnNode2" presStyleLbl="node4" presStyleIdx="0" presStyleCnt="0"/>
      <dgm:spPr/>
      <dgm:t>
        <a:bodyPr/>
        <a:lstStyle/>
        <a:p>
          <a:endParaRPr lang="en-US"/>
        </a:p>
      </dgm:t>
    </dgm:pt>
    <dgm:pt modelId="{9E50CB94-A085-164B-8FF1-9F4219D19D63}" type="pres">
      <dgm:prSet presAssocID="{1D021DE0-FF9C-6645-84D9-58D0FFC5E247}" presName="hierChild4" presStyleCnt="0"/>
      <dgm:spPr/>
    </dgm:pt>
    <dgm:pt modelId="{001E53BC-EEF1-7649-8E30-8B95474F984B}" type="pres">
      <dgm:prSet presAssocID="{1D021DE0-FF9C-6645-84D9-58D0FFC5E247}" presName="hierChild5" presStyleCnt="0"/>
      <dgm:spPr/>
    </dgm:pt>
    <dgm:pt modelId="{639C9EBB-5154-5F4E-86A3-49EA6FEC20C0}" type="pres">
      <dgm:prSet presAssocID="{6AFAD5A1-54FE-2E41-91D6-DAE77AF04359}" presName="hierChild5" presStyleCnt="0"/>
      <dgm:spPr/>
    </dgm:pt>
    <dgm:pt modelId="{F3E1F26C-2C50-2E42-8D6E-5BECA5FDA8FC}" type="pres">
      <dgm:prSet presAssocID="{ECF63E98-0AA3-B64B-89A6-2F820CB4EBC5}" presName="Name28" presStyleLbl="parChTrans1D4" presStyleIdx="50" presStyleCnt="81"/>
      <dgm:spPr/>
      <dgm:t>
        <a:bodyPr/>
        <a:lstStyle/>
        <a:p>
          <a:endParaRPr lang="en-US"/>
        </a:p>
      </dgm:t>
    </dgm:pt>
    <dgm:pt modelId="{20A52FA0-B241-AB40-9051-842C323A2F2A}" type="pres">
      <dgm:prSet presAssocID="{1B9542A6-717D-A043-98E3-7118ED5BDC70}" presName="hierRoot2" presStyleCnt="0">
        <dgm:presLayoutVars>
          <dgm:hierBranch val="init"/>
        </dgm:presLayoutVars>
      </dgm:prSet>
      <dgm:spPr/>
    </dgm:pt>
    <dgm:pt modelId="{4E6921FA-DD5D-224F-A7B8-F0BE41D68E1C}" type="pres">
      <dgm:prSet presAssocID="{1B9542A6-717D-A043-98E3-7118ED5BDC70}" presName="rootComposite2" presStyleCnt="0"/>
      <dgm:spPr/>
    </dgm:pt>
    <dgm:pt modelId="{B09F3E0A-77EA-6C44-A197-B051400C170E}" type="pres">
      <dgm:prSet presAssocID="{1B9542A6-717D-A043-98E3-7118ED5BDC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18623-FC26-AA4A-98FA-12ECC81219C9}" type="pres">
      <dgm:prSet presAssocID="{1B9542A6-717D-A043-98E3-7118ED5BDC70}" presName="topArc2" presStyleLbl="parChTrans1D1" presStyleIdx="120" presStyleCnt="192"/>
      <dgm:spPr/>
    </dgm:pt>
    <dgm:pt modelId="{15F4239D-71EF-0C46-8AF6-130C0C59DA49}" type="pres">
      <dgm:prSet presAssocID="{1B9542A6-717D-A043-98E3-7118ED5BDC70}" presName="bottomArc2" presStyleLbl="parChTrans1D1" presStyleIdx="121" presStyleCnt="192"/>
      <dgm:spPr/>
    </dgm:pt>
    <dgm:pt modelId="{08805998-3733-474D-B374-BC1FC25944C4}" type="pres">
      <dgm:prSet presAssocID="{1B9542A6-717D-A043-98E3-7118ED5BDC70}" presName="topConnNode2" presStyleLbl="node4" presStyleIdx="0" presStyleCnt="0"/>
      <dgm:spPr/>
      <dgm:t>
        <a:bodyPr/>
        <a:lstStyle/>
        <a:p>
          <a:endParaRPr lang="en-US"/>
        </a:p>
      </dgm:t>
    </dgm:pt>
    <dgm:pt modelId="{B130E5F4-F2E3-F940-95E8-9EDBD53DC589}" type="pres">
      <dgm:prSet presAssocID="{1B9542A6-717D-A043-98E3-7118ED5BDC70}" presName="hierChild4" presStyleCnt="0"/>
      <dgm:spPr/>
    </dgm:pt>
    <dgm:pt modelId="{A0C27D1F-D267-1541-8D31-EC2D4BBD7D0E}" type="pres">
      <dgm:prSet presAssocID="{E3CFD7A5-5A3A-FA40-89D6-54EC676E89BC}" presName="Name28" presStyleLbl="parChTrans1D4" presStyleIdx="51" presStyleCnt="81"/>
      <dgm:spPr/>
      <dgm:t>
        <a:bodyPr/>
        <a:lstStyle/>
        <a:p>
          <a:endParaRPr lang="en-US"/>
        </a:p>
      </dgm:t>
    </dgm:pt>
    <dgm:pt modelId="{E67FFAD9-0B82-5D4F-9E0D-2C5D69AAC84F}" type="pres">
      <dgm:prSet presAssocID="{8F23F6BB-8627-9349-9F20-B748364F40CE}" presName="hierRoot2" presStyleCnt="0">
        <dgm:presLayoutVars>
          <dgm:hierBranch val="init"/>
        </dgm:presLayoutVars>
      </dgm:prSet>
      <dgm:spPr/>
    </dgm:pt>
    <dgm:pt modelId="{BE7E9CAB-02E4-4E4B-9C04-F33B6914E7AF}" type="pres">
      <dgm:prSet presAssocID="{8F23F6BB-8627-9349-9F20-B748364F40CE}" presName="rootComposite2" presStyleCnt="0"/>
      <dgm:spPr/>
    </dgm:pt>
    <dgm:pt modelId="{CF03238B-A089-A84C-854C-AE3AF8ADE4E9}" type="pres">
      <dgm:prSet presAssocID="{8F23F6BB-8627-9349-9F20-B748364F40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E5B3E-2D77-9241-A013-F34D3B69F385}" type="pres">
      <dgm:prSet presAssocID="{8F23F6BB-8627-9349-9F20-B748364F40CE}" presName="topArc2" presStyleLbl="parChTrans1D1" presStyleIdx="122" presStyleCnt="192"/>
      <dgm:spPr/>
    </dgm:pt>
    <dgm:pt modelId="{1D4243CA-6F77-244D-8810-8F1DD86DA979}" type="pres">
      <dgm:prSet presAssocID="{8F23F6BB-8627-9349-9F20-B748364F40CE}" presName="bottomArc2" presStyleLbl="parChTrans1D1" presStyleIdx="123" presStyleCnt="192"/>
      <dgm:spPr/>
    </dgm:pt>
    <dgm:pt modelId="{ED58FE0A-1405-5E4F-9AA0-5DC24B73CAEC}" type="pres">
      <dgm:prSet presAssocID="{8F23F6BB-8627-9349-9F20-B748364F40CE}" presName="topConnNode2" presStyleLbl="node4" presStyleIdx="0" presStyleCnt="0"/>
      <dgm:spPr/>
      <dgm:t>
        <a:bodyPr/>
        <a:lstStyle/>
        <a:p>
          <a:endParaRPr lang="en-US"/>
        </a:p>
      </dgm:t>
    </dgm:pt>
    <dgm:pt modelId="{0F87C4DB-6E9F-484E-930C-3E287B0FDB81}" type="pres">
      <dgm:prSet presAssocID="{8F23F6BB-8627-9349-9F20-B748364F40CE}" presName="hierChild4" presStyleCnt="0"/>
      <dgm:spPr/>
    </dgm:pt>
    <dgm:pt modelId="{D37CADFB-0977-554D-9A78-6BCE0B61691C}" type="pres">
      <dgm:prSet presAssocID="{8F23F6BB-8627-9349-9F20-B748364F40CE}" presName="hierChild5" presStyleCnt="0"/>
      <dgm:spPr/>
    </dgm:pt>
    <dgm:pt modelId="{FF319A57-8DCB-294C-AD39-303BFDA34A22}" type="pres">
      <dgm:prSet presAssocID="{5A04D4DD-668F-F24B-8511-D92B62A40710}" presName="Name28" presStyleLbl="parChTrans1D4" presStyleIdx="52" presStyleCnt="81"/>
      <dgm:spPr/>
      <dgm:t>
        <a:bodyPr/>
        <a:lstStyle/>
        <a:p>
          <a:endParaRPr lang="en-US"/>
        </a:p>
      </dgm:t>
    </dgm:pt>
    <dgm:pt modelId="{4F715CFB-3B68-B24C-BA7F-F0D16E862142}" type="pres">
      <dgm:prSet presAssocID="{6C198FB9-0650-7548-BB80-420B6D9B160E}" presName="hierRoot2" presStyleCnt="0">
        <dgm:presLayoutVars>
          <dgm:hierBranch val="init"/>
        </dgm:presLayoutVars>
      </dgm:prSet>
      <dgm:spPr/>
    </dgm:pt>
    <dgm:pt modelId="{DE5E9AFC-0715-984B-B2A4-20FA7B67C6DF}" type="pres">
      <dgm:prSet presAssocID="{6C198FB9-0650-7548-BB80-420B6D9B160E}" presName="rootComposite2" presStyleCnt="0"/>
      <dgm:spPr/>
    </dgm:pt>
    <dgm:pt modelId="{E9535D8C-AB1B-1F41-96FE-A7FA1FB5F40E}" type="pres">
      <dgm:prSet presAssocID="{6C198FB9-0650-7548-BB80-420B6D9B16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05F47-0EFA-BC4E-808B-04AEA1BE19F0}" type="pres">
      <dgm:prSet presAssocID="{6C198FB9-0650-7548-BB80-420B6D9B160E}" presName="topArc2" presStyleLbl="parChTrans1D1" presStyleIdx="124" presStyleCnt="192"/>
      <dgm:spPr/>
    </dgm:pt>
    <dgm:pt modelId="{4B8DE4A0-A597-904D-8431-4FE667ADF62B}" type="pres">
      <dgm:prSet presAssocID="{6C198FB9-0650-7548-BB80-420B6D9B160E}" presName="bottomArc2" presStyleLbl="parChTrans1D1" presStyleIdx="125" presStyleCnt="192"/>
      <dgm:spPr/>
    </dgm:pt>
    <dgm:pt modelId="{5A129E06-6605-0143-A2D2-E04FE91D6F62}" type="pres">
      <dgm:prSet presAssocID="{6C198FB9-0650-7548-BB80-420B6D9B160E}" presName="topConnNode2" presStyleLbl="node4" presStyleIdx="0" presStyleCnt="0"/>
      <dgm:spPr/>
      <dgm:t>
        <a:bodyPr/>
        <a:lstStyle/>
        <a:p>
          <a:endParaRPr lang="en-US"/>
        </a:p>
      </dgm:t>
    </dgm:pt>
    <dgm:pt modelId="{5E8F94BC-8AEC-4741-8C27-C53B328D7C8F}" type="pres">
      <dgm:prSet presAssocID="{6C198FB9-0650-7548-BB80-420B6D9B160E}" presName="hierChild4" presStyleCnt="0"/>
      <dgm:spPr/>
    </dgm:pt>
    <dgm:pt modelId="{52260446-8706-F94E-AFF9-23DE32C2B0AC}" type="pres">
      <dgm:prSet presAssocID="{6C198FB9-0650-7548-BB80-420B6D9B160E}" presName="hierChild5" presStyleCnt="0"/>
      <dgm:spPr/>
    </dgm:pt>
    <dgm:pt modelId="{34FF1D28-7A04-524A-A920-7A04409497A8}" type="pres">
      <dgm:prSet presAssocID="{1B9542A6-717D-A043-98E3-7118ED5BDC70}" presName="hierChild5" presStyleCnt="0"/>
      <dgm:spPr/>
    </dgm:pt>
    <dgm:pt modelId="{13E6832B-27E7-9B4E-B126-41F6A4C12C2D}" type="pres">
      <dgm:prSet presAssocID="{A0BF853C-3F56-604A-A7F5-290F9366E363}" presName="Name28" presStyleLbl="parChTrans1D4" presStyleIdx="53" presStyleCnt="81"/>
      <dgm:spPr/>
      <dgm:t>
        <a:bodyPr/>
        <a:lstStyle/>
        <a:p>
          <a:endParaRPr lang="en-US"/>
        </a:p>
      </dgm:t>
    </dgm:pt>
    <dgm:pt modelId="{E500734C-56A7-A947-A07A-4E20854E17A8}" type="pres">
      <dgm:prSet presAssocID="{3A4DD44D-186B-9342-80B7-EB9638A59E53}" presName="hierRoot2" presStyleCnt="0">
        <dgm:presLayoutVars>
          <dgm:hierBranch val="init"/>
        </dgm:presLayoutVars>
      </dgm:prSet>
      <dgm:spPr/>
    </dgm:pt>
    <dgm:pt modelId="{9492EBA6-356E-9C44-AC62-B39F93A9127A}" type="pres">
      <dgm:prSet presAssocID="{3A4DD44D-186B-9342-80B7-EB9638A59E53}" presName="rootComposite2" presStyleCnt="0"/>
      <dgm:spPr/>
    </dgm:pt>
    <dgm:pt modelId="{B83F66F8-1F04-0F4E-B4A4-F2CC93843383}" type="pres">
      <dgm:prSet presAssocID="{3A4DD44D-186B-9342-80B7-EB9638A59E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5D67F-511D-A94F-B792-2FC0EB7CE356}" type="pres">
      <dgm:prSet presAssocID="{3A4DD44D-186B-9342-80B7-EB9638A59E53}" presName="topArc2" presStyleLbl="parChTrans1D1" presStyleIdx="126" presStyleCnt="192"/>
      <dgm:spPr/>
    </dgm:pt>
    <dgm:pt modelId="{F709E91D-6257-7B4F-9367-7F77912BE786}" type="pres">
      <dgm:prSet presAssocID="{3A4DD44D-186B-9342-80B7-EB9638A59E53}" presName="bottomArc2" presStyleLbl="parChTrans1D1" presStyleIdx="127" presStyleCnt="192"/>
      <dgm:spPr/>
    </dgm:pt>
    <dgm:pt modelId="{B4A02098-A2BD-2444-9657-8EEC9E88BEE4}" type="pres">
      <dgm:prSet presAssocID="{3A4DD44D-186B-9342-80B7-EB9638A59E53}" presName="topConnNode2" presStyleLbl="node4" presStyleIdx="0" presStyleCnt="0"/>
      <dgm:spPr/>
      <dgm:t>
        <a:bodyPr/>
        <a:lstStyle/>
        <a:p>
          <a:endParaRPr lang="en-US"/>
        </a:p>
      </dgm:t>
    </dgm:pt>
    <dgm:pt modelId="{A37155E4-5C0C-6A4A-AE12-A9F236E3AD16}" type="pres">
      <dgm:prSet presAssocID="{3A4DD44D-186B-9342-80B7-EB9638A59E53}" presName="hierChild4" presStyleCnt="0"/>
      <dgm:spPr/>
    </dgm:pt>
    <dgm:pt modelId="{A4BF669E-5F10-9941-BEA1-5FEB1FAE5CB4}" type="pres">
      <dgm:prSet presAssocID="{1DB2D3A0-CBA4-ED48-B082-71482248AA89}" presName="Name28" presStyleLbl="parChTrans1D4" presStyleIdx="54" presStyleCnt="81"/>
      <dgm:spPr/>
      <dgm:t>
        <a:bodyPr/>
        <a:lstStyle/>
        <a:p>
          <a:endParaRPr lang="en-US"/>
        </a:p>
      </dgm:t>
    </dgm:pt>
    <dgm:pt modelId="{1476D5F7-5BB9-7D4C-9F1E-EAF3AE229D67}" type="pres">
      <dgm:prSet presAssocID="{C86FA1B1-F69F-C545-A13B-126A4507FE80}" presName="hierRoot2" presStyleCnt="0">
        <dgm:presLayoutVars>
          <dgm:hierBranch val="init"/>
        </dgm:presLayoutVars>
      </dgm:prSet>
      <dgm:spPr/>
    </dgm:pt>
    <dgm:pt modelId="{2AC914B6-74E0-BE47-8B5E-79EAFD4EA8A4}" type="pres">
      <dgm:prSet presAssocID="{C86FA1B1-F69F-C545-A13B-126A4507FE80}" presName="rootComposite2" presStyleCnt="0"/>
      <dgm:spPr/>
    </dgm:pt>
    <dgm:pt modelId="{0946EAB1-827B-7D44-B05E-EB9003D511E6}" type="pres">
      <dgm:prSet presAssocID="{C86FA1B1-F69F-C545-A13B-126A4507FE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BBFBA-4648-ED40-BEF9-C67C32F378B9}" type="pres">
      <dgm:prSet presAssocID="{C86FA1B1-F69F-C545-A13B-126A4507FE80}" presName="topArc2" presStyleLbl="parChTrans1D1" presStyleIdx="128" presStyleCnt="192"/>
      <dgm:spPr/>
    </dgm:pt>
    <dgm:pt modelId="{55BA7179-8742-1F48-9AC7-A4E7E3C86A7B}" type="pres">
      <dgm:prSet presAssocID="{C86FA1B1-F69F-C545-A13B-126A4507FE80}" presName="bottomArc2" presStyleLbl="parChTrans1D1" presStyleIdx="129" presStyleCnt="192"/>
      <dgm:spPr/>
    </dgm:pt>
    <dgm:pt modelId="{B8C35ED9-CF4D-C14F-B743-EB8FB1FEFED8}" type="pres">
      <dgm:prSet presAssocID="{C86FA1B1-F69F-C545-A13B-126A4507FE80}" presName="topConnNode2" presStyleLbl="node4" presStyleIdx="0" presStyleCnt="0"/>
      <dgm:spPr/>
      <dgm:t>
        <a:bodyPr/>
        <a:lstStyle/>
        <a:p>
          <a:endParaRPr lang="en-US"/>
        </a:p>
      </dgm:t>
    </dgm:pt>
    <dgm:pt modelId="{3F3B0B82-788F-4249-8FC0-ED8019618C99}" type="pres">
      <dgm:prSet presAssocID="{C86FA1B1-F69F-C545-A13B-126A4507FE80}" presName="hierChild4" presStyleCnt="0"/>
      <dgm:spPr/>
    </dgm:pt>
    <dgm:pt modelId="{2BBDAE88-B09D-DB4C-94E0-0F2D7805DA15}" type="pres">
      <dgm:prSet presAssocID="{C86FA1B1-F69F-C545-A13B-126A4507FE80}" presName="hierChild5" presStyleCnt="0"/>
      <dgm:spPr/>
    </dgm:pt>
    <dgm:pt modelId="{1D5DAC7B-5078-134A-8404-F38584B21DAB}" type="pres">
      <dgm:prSet presAssocID="{24E525B1-EA01-B548-AA6C-9BCED5DB5F3E}" presName="Name28" presStyleLbl="parChTrans1D4" presStyleIdx="55" presStyleCnt="81"/>
      <dgm:spPr/>
      <dgm:t>
        <a:bodyPr/>
        <a:lstStyle/>
        <a:p>
          <a:endParaRPr lang="en-US"/>
        </a:p>
      </dgm:t>
    </dgm:pt>
    <dgm:pt modelId="{8C211C60-0D60-8943-810F-5ADFEEFAE95B}" type="pres">
      <dgm:prSet presAssocID="{E2CC15A5-2258-6947-8F04-DD42BF91875A}" presName="hierRoot2" presStyleCnt="0">
        <dgm:presLayoutVars>
          <dgm:hierBranch val="init"/>
        </dgm:presLayoutVars>
      </dgm:prSet>
      <dgm:spPr/>
    </dgm:pt>
    <dgm:pt modelId="{A1E5EC46-3DBA-6C41-A937-9B5860F652F7}" type="pres">
      <dgm:prSet presAssocID="{E2CC15A5-2258-6947-8F04-DD42BF91875A}" presName="rootComposite2" presStyleCnt="0"/>
      <dgm:spPr/>
    </dgm:pt>
    <dgm:pt modelId="{B5745744-27CD-DF43-9F50-48817225D383}" type="pres">
      <dgm:prSet presAssocID="{E2CC15A5-2258-6947-8F04-DD42BF918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98188-A905-2141-A1A1-3AEFB145F18F}" type="pres">
      <dgm:prSet presAssocID="{E2CC15A5-2258-6947-8F04-DD42BF91875A}" presName="topArc2" presStyleLbl="parChTrans1D1" presStyleIdx="130" presStyleCnt="192"/>
      <dgm:spPr/>
    </dgm:pt>
    <dgm:pt modelId="{0C4C514F-AF72-B443-8540-2D5D1637830B}" type="pres">
      <dgm:prSet presAssocID="{E2CC15A5-2258-6947-8F04-DD42BF91875A}" presName="bottomArc2" presStyleLbl="parChTrans1D1" presStyleIdx="131" presStyleCnt="192"/>
      <dgm:spPr/>
    </dgm:pt>
    <dgm:pt modelId="{709CDF9A-AFEA-DC4D-8CC1-21CCED784467}" type="pres">
      <dgm:prSet presAssocID="{E2CC15A5-2258-6947-8F04-DD42BF91875A}" presName="topConnNode2" presStyleLbl="node4" presStyleIdx="0" presStyleCnt="0"/>
      <dgm:spPr/>
      <dgm:t>
        <a:bodyPr/>
        <a:lstStyle/>
        <a:p>
          <a:endParaRPr lang="en-US"/>
        </a:p>
      </dgm:t>
    </dgm:pt>
    <dgm:pt modelId="{F825DEC3-7059-7B49-8504-1835903B9B5B}" type="pres">
      <dgm:prSet presAssocID="{E2CC15A5-2258-6947-8F04-DD42BF91875A}" presName="hierChild4" presStyleCnt="0"/>
      <dgm:spPr/>
    </dgm:pt>
    <dgm:pt modelId="{2D3A71CC-3D9C-B742-930E-884E5D2B819D}" type="pres">
      <dgm:prSet presAssocID="{E2CC15A5-2258-6947-8F04-DD42BF91875A}" presName="hierChild5" presStyleCnt="0"/>
      <dgm:spPr/>
    </dgm:pt>
    <dgm:pt modelId="{47F66E92-746E-864F-B247-5F4EB6E2249E}" type="pres">
      <dgm:prSet presAssocID="{3A4DD44D-186B-9342-80B7-EB9638A59E53}" presName="hierChild5" presStyleCnt="0"/>
      <dgm:spPr/>
    </dgm:pt>
    <dgm:pt modelId="{714ED07A-6758-EE4B-BD23-9235BECB6C38}" type="pres">
      <dgm:prSet presAssocID="{427F62A4-42EB-F444-A4C8-AE16883B068D}" presName="Name28" presStyleLbl="parChTrans1D4" presStyleIdx="56" presStyleCnt="81"/>
      <dgm:spPr/>
      <dgm:t>
        <a:bodyPr/>
        <a:lstStyle/>
        <a:p>
          <a:endParaRPr lang="en-US"/>
        </a:p>
      </dgm:t>
    </dgm:pt>
    <dgm:pt modelId="{FA4073C8-5AC8-C848-BF74-D0F880C55591}" type="pres">
      <dgm:prSet presAssocID="{57748B0B-C142-BE4F-A10B-FE41FB0F86D2}" presName="hierRoot2" presStyleCnt="0">
        <dgm:presLayoutVars>
          <dgm:hierBranch val="init"/>
        </dgm:presLayoutVars>
      </dgm:prSet>
      <dgm:spPr/>
    </dgm:pt>
    <dgm:pt modelId="{84D62933-50E7-404A-A0D4-E3DBE467FE8D}" type="pres">
      <dgm:prSet presAssocID="{57748B0B-C142-BE4F-A10B-FE41FB0F86D2}" presName="rootComposite2" presStyleCnt="0"/>
      <dgm:spPr/>
    </dgm:pt>
    <dgm:pt modelId="{66491951-046F-9744-89CE-62B31C9F7DFB}" type="pres">
      <dgm:prSet presAssocID="{57748B0B-C142-BE4F-A10B-FE41FB0F86D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E8440-9EE5-3E41-AAFB-3CF19D921FBA}" type="pres">
      <dgm:prSet presAssocID="{57748B0B-C142-BE4F-A10B-FE41FB0F86D2}" presName="topArc2" presStyleLbl="parChTrans1D1" presStyleIdx="132" presStyleCnt="192"/>
      <dgm:spPr/>
    </dgm:pt>
    <dgm:pt modelId="{A293DBA3-43D4-374C-8EFF-5FB3FE2054A1}" type="pres">
      <dgm:prSet presAssocID="{57748B0B-C142-BE4F-A10B-FE41FB0F86D2}" presName="bottomArc2" presStyleLbl="parChTrans1D1" presStyleIdx="133" presStyleCnt="192"/>
      <dgm:spPr/>
    </dgm:pt>
    <dgm:pt modelId="{F6914D8E-6826-3C4E-A6F1-6E94A621EF35}" type="pres">
      <dgm:prSet presAssocID="{57748B0B-C142-BE4F-A10B-FE41FB0F86D2}" presName="topConnNode2" presStyleLbl="node4" presStyleIdx="0" presStyleCnt="0"/>
      <dgm:spPr/>
      <dgm:t>
        <a:bodyPr/>
        <a:lstStyle/>
        <a:p>
          <a:endParaRPr lang="en-US"/>
        </a:p>
      </dgm:t>
    </dgm:pt>
    <dgm:pt modelId="{BEF1E556-976E-E34F-8D89-A642C9EF162C}" type="pres">
      <dgm:prSet presAssocID="{57748B0B-C142-BE4F-A10B-FE41FB0F86D2}" presName="hierChild4" presStyleCnt="0"/>
      <dgm:spPr/>
    </dgm:pt>
    <dgm:pt modelId="{8CAEE933-70F0-7247-BE7C-A7090B33D81B}" type="pres">
      <dgm:prSet presAssocID="{CA4258B4-DBB0-884B-BA11-BA3C4B539440}" presName="Name28" presStyleLbl="parChTrans1D4" presStyleIdx="57" presStyleCnt="81"/>
      <dgm:spPr/>
      <dgm:t>
        <a:bodyPr/>
        <a:lstStyle/>
        <a:p>
          <a:endParaRPr lang="en-US"/>
        </a:p>
      </dgm:t>
    </dgm:pt>
    <dgm:pt modelId="{BC011823-1744-D340-941F-B599865E3A6E}" type="pres">
      <dgm:prSet presAssocID="{483DE887-302B-D84C-B025-894209205794}" presName="hierRoot2" presStyleCnt="0">
        <dgm:presLayoutVars>
          <dgm:hierBranch val="init"/>
        </dgm:presLayoutVars>
      </dgm:prSet>
      <dgm:spPr/>
    </dgm:pt>
    <dgm:pt modelId="{7294EAA9-8E90-5D44-A166-75B213516EC7}" type="pres">
      <dgm:prSet presAssocID="{483DE887-302B-D84C-B025-894209205794}" presName="rootComposite2" presStyleCnt="0"/>
      <dgm:spPr/>
    </dgm:pt>
    <dgm:pt modelId="{DDA603CD-EDA3-5D45-AB76-1ABD750FE134}" type="pres">
      <dgm:prSet presAssocID="{483DE887-302B-D84C-B025-89420920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B77CC-B6D8-CA40-BBD2-99C7F1EF54FA}" type="pres">
      <dgm:prSet presAssocID="{483DE887-302B-D84C-B025-894209205794}" presName="topArc2" presStyleLbl="parChTrans1D1" presStyleIdx="134" presStyleCnt="192"/>
      <dgm:spPr/>
    </dgm:pt>
    <dgm:pt modelId="{37897F61-A154-F345-97AC-2557ABECEAAA}" type="pres">
      <dgm:prSet presAssocID="{483DE887-302B-D84C-B025-894209205794}" presName="bottomArc2" presStyleLbl="parChTrans1D1" presStyleIdx="135" presStyleCnt="192"/>
      <dgm:spPr/>
    </dgm:pt>
    <dgm:pt modelId="{D87C490C-B6CB-4D4E-8C4B-E9C5135AE5CE}" type="pres">
      <dgm:prSet presAssocID="{483DE887-302B-D84C-B025-89420920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F6D55318-485C-9D49-9EE9-5066D47B2CA1}" type="pres">
      <dgm:prSet presAssocID="{483DE887-302B-D84C-B025-894209205794}" presName="hierChild4" presStyleCnt="0"/>
      <dgm:spPr/>
    </dgm:pt>
    <dgm:pt modelId="{FD600EB7-4F81-B245-91B9-2C092E09E312}" type="pres">
      <dgm:prSet presAssocID="{483DE887-302B-D84C-B025-894209205794}" presName="hierChild5" presStyleCnt="0"/>
      <dgm:spPr/>
    </dgm:pt>
    <dgm:pt modelId="{E200B990-1737-214C-A19B-FC3A711E99E7}" type="pres">
      <dgm:prSet presAssocID="{57748B0B-C142-BE4F-A10B-FE41FB0F86D2}" presName="hierChild5" presStyleCnt="0"/>
      <dgm:spPr/>
    </dgm:pt>
    <dgm:pt modelId="{17B034BA-F2A3-E047-B002-BAF46DAF1661}" type="pres">
      <dgm:prSet presAssocID="{4BAAD68D-2044-864E-8229-D05A64C8E7BA}" presName="hierChild5" presStyleCnt="0"/>
      <dgm:spPr/>
    </dgm:pt>
    <dgm:pt modelId="{28953EB9-02B3-DE4C-9C67-7305C227089D}" type="pres">
      <dgm:prSet presAssocID="{A9FDE47F-FBD7-E740-9ADA-49D43999C946}" presName="Name28" presStyleLbl="parChTrans1D3" presStyleIdx="7" presStyleCnt="11"/>
      <dgm:spPr/>
      <dgm:t>
        <a:bodyPr/>
        <a:lstStyle/>
        <a:p>
          <a:endParaRPr lang="en-US"/>
        </a:p>
      </dgm:t>
    </dgm:pt>
    <dgm:pt modelId="{0A3E17E2-F6C7-D040-81F4-9A69388DBA30}" type="pres">
      <dgm:prSet presAssocID="{4BCB64E8-4DA1-F748-A27B-B5C4353A869A}" presName="hierRoot2" presStyleCnt="0">
        <dgm:presLayoutVars>
          <dgm:hierBranch val="init"/>
        </dgm:presLayoutVars>
      </dgm:prSet>
      <dgm:spPr/>
    </dgm:pt>
    <dgm:pt modelId="{B1157B43-D225-B740-AFC0-AEEE96769CA2}" type="pres">
      <dgm:prSet presAssocID="{4BCB64E8-4DA1-F748-A27B-B5C4353A869A}" presName="rootComposite2" presStyleCnt="0"/>
      <dgm:spPr/>
    </dgm:pt>
    <dgm:pt modelId="{72F87345-A2FE-A64C-901A-2F8AE0949208}" type="pres">
      <dgm:prSet presAssocID="{4BCB64E8-4DA1-F748-A27B-B5C4353A86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D108B9-D885-A94F-B3C5-DFB5056965AA}" type="pres">
      <dgm:prSet presAssocID="{4BCB64E8-4DA1-F748-A27B-B5C4353A869A}" presName="topArc2" presStyleLbl="parChTrans1D1" presStyleIdx="136" presStyleCnt="192"/>
      <dgm:spPr/>
    </dgm:pt>
    <dgm:pt modelId="{8EC1AAE3-F5B4-AF42-8A69-120951FFD913}" type="pres">
      <dgm:prSet presAssocID="{4BCB64E8-4DA1-F748-A27B-B5C4353A869A}" presName="bottomArc2" presStyleLbl="parChTrans1D1" presStyleIdx="137" presStyleCnt="192"/>
      <dgm:spPr/>
    </dgm:pt>
    <dgm:pt modelId="{CBDBEED9-9AAB-A543-A5F9-2D5C76ACC5E7}" type="pres">
      <dgm:prSet presAssocID="{4BCB64E8-4DA1-F748-A27B-B5C4353A869A}" presName="topConnNode2" presStyleLbl="node3" presStyleIdx="0" presStyleCnt="0"/>
      <dgm:spPr/>
      <dgm:t>
        <a:bodyPr/>
        <a:lstStyle/>
        <a:p>
          <a:endParaRPr lang="en-US"/>
        </a:p>
      </dgm:t>
    </dgm:pt>
    <dgm:pt modelId="{440788DF-9E52-AE41-BE8C-EBD8B0EF5EF9}" type="pres">
      <dgm:prSet presAssocID="{4BCB64E8-4DA1-F748-A27B-B5C4353A869A}" presName="hierChild4" presStyleCnt="0"/>
      <dgm:spPr/>
    </dgm:pt>
    <dgm:pt modelId="{980EDFAE-034B-2548-A57F-530B4EE9EB28}" type="pres">
      <dgm:prSet presAssocID="{8CB17D21-8822-9C4F-AD3D-3D30410F90CB}" presName="Name28" presStyleLbl="parChTrans1D4" presStyleIdx="58" presStyleCnt="81"/>
      <dgm:spPr/>
      <dgm:t>
        <a:bodyPr/>
        <a:lstStyle/>
        <a:p>
          <a:endParaRPr lang="en-US"/>
        </a:p>
      </dgm:t>
    </dgm:pt>
    <dgm:pt modelId="{3EC20D23-29E8-BC4A-B6F9-BF32F7C25BA3}" type="pres">
      <dgm:prSet presAssocID="{3CB7B257-D376-F54A-89A4-02BB336F15F3}" presName="hierRoot2" presStyleCnt="0">
        <dgm:presLayoutVars>
          <dgm:hierBranch val="init"/>
        </dgm:presLayoutVars>
      </dgm:prSet>
      <dgm:spPr/>
    </dgm:pt>
    <dgm:pt modelId="{7FBE8FF9-C442-594B-872F-11429A490B96}" type="pres">
      <dgm:prSet presAssocID="{3CB7B257-D376-F54A-89A4-02BB336F15F3}" presName="rootComposite2" presStyleCnt="0"/>
      <dgm:spPr/>
    </dgm:pt>
    <dgm:pt modelId="{A15B38A0-008B-6B42-8E57-8B669A4DD565}" type="pres">
      <dgm:prSet presAssocID="{3CB7B257-D376-F54A-89A4-02BB336F15F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53EEC-575D-4044-94AF-EFA83D010DF4}" type="pres">
      <dgm:prSet presAssocID="{3CB7B257-D376-F54A-89A4-02BB336F15F3}" presName="topArc2" presStyleLbl="parChTrans1D1" presStyleIdx="138" presStyleCnt="192"/>
      <dgm:spPr/>
    </dgm:pt>
    <dgm:pt modelId="{07BF0D95-4411-1B40-BFC1-309A71217E9E}" type="pres">
      <dgm:prSet presAssocID="{3CB7B257-D376-F54A-89A4-02BB336F15F3}" presName="bottomArc2" presStyleLbl="parChTrans1D1" presStyleIdx="139" presStyleCnt="192"/>
      <dgm:spPr/>
    </dgm:pt>
    <dgm:pt modelId="{E5CD438A-5740-E143-A91E-5123E139184C}" type="pres">
      <dgm:prSet presAssocID="{3CB7B257-D376-F54A-89A4-02BB336F15F3}" presName="topConnNode2" presStyleLbl="node4" presStyleIdx="0" presStyleCnt="0"/>
      <dgm:spPr/>
      <dgm:t>
        <a:bodyPr/>
        <a:lstStyle/>
        <a:p>
          <a:endParaRPr lang="en-US"/>
        </a:p>
      </dgm:t>
    </dgm:pt>
    <dgm:pt modelId="{8FC81DD9-1D3D-5043-8BDD-FD9FE571DF3E}" type="pres">
      <dgm:prSet presAssocID="{3CB7B257-D376-F54A-89A4-02BB336F15F3}" presName="hierChild4" presStyleCnt="0"/>
      <dgm:spPr/>
    </dgm:pt>
    <dgm:pt modelId="{A74E9BFC-634E-7A4A-BAC0-87E63B307457}" type="pres">
      <dgm:prSet presAssocID="{3CB7B257-D376-F54A-89A4-02BB336F15F3}" presName="hierChild5" presStyleCnt="0"/>
      <dgm:spPr/>
    </dgm:pt>
    <dgm:pt modelId="{F8E41024-495F-3741-8A52-76CEB8151F4A}" type="pres">
      <dgm:prSet presAssocID="{17EAB625-C11E-8542-8C3E-A5952B95E1DB}" presName="Name28" presStyleLbl="parChTrans1D4" presStyleIdx="59" presStyleCnt="81"/>
      <dgm:spPr/>
      <dgm:t>
        <a:bodyPr/>
        <a:lstStyle/>
        <a:p>
          <a:endParaRPr lang="en-US"/>
        </a:p>
      </dgm:t>
    </dgm:pt>
    <dgm:pt modelId="{BB08B525-219B-494C-B8A4-954DE73B56D6}" type="pres">
      <dgm:prSet presAssocID="{EBD42F53-2D03-754B-ADED-6F9BA76B4E9C}" presName="hierRoot2" presStyleCnt="0">
        <dgm:presLayoutVars>
          <dgm:hierBranch val="init"/>
        </dgm:presLayoutVars>
      </dgm:prSet>
      <dgm:spPr/>
    </dgm:pt>
    <dgm:pt modelId="{031B87B2-D327-9D4A-A037-3C9195E90B9A}" type="pres">
      <dgm:prSet presAssocID="{EBD42F53-2D03-754B-ADED-6F9BA76B4E9C}" presName="rootComposite2" presStyleCnt="0"/>
      <dgm:spPr/>
    </dgm:pt>
    <dgm:pt modelId="{A29F1A64-7544-9140-AB17-8BE1F4342DB6}" type="pres">
      <dgm:prSet presAssocID="{EBD42F53-2D03-754B-ADED-6F9BA76B4E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4C6EA-7955-0144-A34F-A706B5F6E0BD}" type="pres">
      <dgm:prSet presAssocID="{EBD42F53-2D03-754B-ADED-6F9BA76B4E9C}" presName="topArc2" presStyleLbl="parChTrans1D1" presStyleIdx="140" presStyleCnt="192"/>
      <dgm:spPr/>
    </dgm:pt>
    <dgm:pt modelId="{FE14E2C3-020A-8C4B-836F-492103FF16D5}" type="pres">
      <dgm:prSet presAssocID="{EBD42F53-2D03-754B-ADED-6F9BA76B4E9C}" presName="bottomArc2" presStyleLbl="parChTrans1D1" presStyleIdx="141" presStyleCnt="192"/>
      <dgm:spPr/>
    </dgm:pt>
    <dgm:pt modelId="{535916FC-8516-8344-BB5F-9CB7AB9A62C6}" type="pres">
      <dgm:prSet presAssocID="{EBD42F53-2D03-754B-ADED-6F9BA76B4E9C}" presName="topConnNode2" presStyleLbl="node4" presStyleIdx="0" presStyleCnt="0"/>
      <dgm:spPr/>
      <dgm:t>
        <a:bodyPr/>
        <a:lstStyle/>
        <a:p>
          <a:endParaRPr lang="en-US"/>
        </a:p>
      </dgm:t>
    </dgm:pt>
    <dgm:pt modelId="{DFA164D0-098B-6A48-8CA4-FC2F7FA11F6F}" type="pres">
      <dgm:prSet presAssocID="{EBD42F53-2D03-754B-ADED-6F9BA76B4E9C}" presName="hierChild4" presStyleCnt="0"/>
      <dgm:spPr/>
    </dgm:pt>
    <dgm:pt modelId="{1B45505F-6E3A-EE46-A83D-64647487948E}" type="pres">
      <dgm:prSet presAssocID="{EBD42F53-2D03-754B-ADED-6F9BA76B4E9C}" presName="hierChild5" presStyleCnt="0"/>
      <dgm:spPr/>
    </dgm:pt>
    <dgm:pt modelId="{3117186A-8411-2F4F-98C0-28A37B3FE944}" type="pres">
      <dgm:prSet presAssocID="{1A0FE4B0-03B1-A842-A6CC-C734A4DC8153}" presName="Name28" presStyleLbl="parChTrans1D4" presStyleIdx="60" presStyleCnt="81"/>
      <dgm:spPr/>
      <dgm:t>
        <a:bodyPr/>
        <a:lstStyle/>
        <a:p>
          <a:endParaRPr lang="en-US"/>
        </a:p>
      </dgm:t>
    </dgm:pt>
    <dgm:pt modelId="{4F9ECD09-2451-6048-BDF1-FF0C442451ED}" type="pres">
      <dgm:prSet presAssocID="{7B06427F-41E9-AC4D-8203-CEBE082595CC}" presName="hierRoot2" presStyleCnt="0">
        <dgm:presLayoutVars>
          <dgm:hierBranch val="init"/>
        </dgm:presLayoutVars>
      </dgm:prSet>
      <dgm:spPr/>
    </dgm:pt>
    <dgm:pt modelId="{395BD399-3AF4-C646-AD64-D7A03337FD58}" type="pres">
      <dgm:prSet presAssocID="{7B06427F-41E9-AC4D-8203-CEBE082595CC}" presName="rootComposite2" presStyleCnt="0"/>
      <dgm:spPr/>
    </dgm:pt>
    <dgm:pt modelId="{AA5639C7-6C1E-B840-AEDA-C1499638766B}" type="pres">
      <dgm:prSet presAssocID="{7B06427F-41E9-AC4D-8203-CEBE082595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BA3AC-15BB-F84A-A44A-0D737735FCD2}" type="pres">
      <dgm:prSet presAssocID="{7B06427F-41E9-AC4D-8203-CEBE082595CC}" presName="topArc2" presStyleLbl="parChTrans1D1" presStyleIdx="142" presStyleCnt="192"/>
      <dgm:spPr/>
    </dgm:pt>
    <dgm:pt modelId="{443013AE-380F-034E-BA7E-7FC80EA6FF35}" type="pres">
      <dgm:prSet presAssocID="{7B06427F-41E9-AC4D-8203-CEBE082595CC}" presName="bottomArc2" presStyleLbl="parChTrans1D1" presStyleIdx="143" presStyleCnt="192"/>
      <dgm:spPr/>
    </dgm:pt>
    <dgm:pt modelId="{608E0B93-DAC8-2149-B5DD-FDC1CBE47CB8}" type="pres">
      <dgm:prSet presAssocID="{7B06427F-41E9-AC4D-8203-CEBE082595CC}" presName="topConnNode2" presStyleLbl="node4" presStyleIdx="0" presStyleCnt="0"/>
      <dgm:spPr/>
      <dgm:t>
        <a:bodyPr/>
        <a:lstStyle/>
        <a:p>
          <a:endParaRPr lang="en-US"/>
        </a:p>
      </dgm:t>
    </dgm:pt>
    <dgm:pt modelId="{35D72404-1BC7-F04F-81A4-9039CBE73771}" type="pres">
      <dgm:prSet presAssocID="{7B06427F-41E9-AC4D-8203-CEBE082595CC}" presName="hierChild4" presStyleCnt="0"/>
      <dgm:spPr/>
    </dgm:pt>
    <dgm:pt modelId="{2F531E1E-7F2D-3042-8B87-297765144C14}" type="pres">
      <dgm:prSet presAssocID="{7B06427F-41E9-AC4D-8203-CEBE082595CC}" presName="hierChild5" presStyleCnt="0"/>
      <dgm:spPr/>
    </dgm:pt>
    <dgm:pt modelId="{2B3C9336-714D-0D4B-8334-FAECE90E34DE}" type="pres">
      <dgm:prSet presAssocID="{3578B1DD-6297-3C47-B523-B386754F1E8A}" presName="Name28" presStyleLbl="parChTrans1D4" presStyleIdx="61" presStyleCnt="81"/>
      <dgm:spPr/>
      <dgm:t>
        <a:bodyPr/>
        <a:lstStyle/>
        <a:p>
          <a:endParaRPr lang="en-US"/>
        </a:p>
      </dgm:t>
    </dgm:pt>
    <dgm:pt modelId="{3A4C0D7D-15E7-4647-95DC-67E6EB2C3134}" type="pres">
      <dgm:prSet presAssocID="{8DC311BA-1A7E-924A-B5C3-EB09AC2A2151}" presName="hierRoot2" presStyleCnt="0">
        <dgm:presLayoutVars>
          <dgm:hierBranch val="init"/>
        </dgm:presLayoutVars>
      </dgm:prSet>
      <dgm:spPr/>
    </dgm:pt>
    <dgm:pt modelId="{94CBC202-FC22-8748-AA4A-CCF7BB89974E}" type="pres">
      <dgm:prSet presAssocID="{8DC311BA-1A7E-924A-B5C3-EB09AC2A2151}" presName="rootComposite2" presStyleCnt="0"/>
      <dgm:spPr/>
    </dgm:pt>
    <dgm:pt modelId="{370E4BB5-97B8-3C46-B31F-24702CD62BEA}" type="pres">
      <dgm:prSet presAssocID="{8DC311BA-1A7E-924A-B5C3-EB09AC2A21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23DBF-AFD2-6540-8DC7-FE665ED6B0D3}" type="pres">
      <dgm:prSet presAssocID="{8DC311BA-1A7E-924A-B5C3-EB09AC2A2151}" presName="topArc2" presStyleLbl="parChTrans1D1" presStyleIdx="144" presStyleCnt="192"/>
      <dgm:spPr/>
    </dgm:pt>
    <dgm:pt modelId="{69806C3F-D25F-C146-BE3F-6649EC2B22F6}" type="pres">
      <dgm:prSet presAssocID="{8DC311BA-1A7E-924A-B5C3-EB09AC2A2151}" presName="bottomArc2" presStyleLbl="parChTrans1D1" presStyleIdx="145" presStyleCnt="192"/>
      <dgm:spPr/>
    </dgm:pt>
    <dgm:pt modelId="{9D96B8FA-BD39-B249-BCB6-B7428EC71A8A}" type="pres">
      <dgm:prSet presAssocID="{8DC311BA-1A7E-924A-B5C3-EB09AC2A2151}" presName="topConnNode2" presStyleLbl="node4" presStyleIdx="0" presStyleCnt="0"/>
      <dgm:spPr/>
      <dgm:t>
        <a:bodyPr/>
        <a:lstStyle/>
        <a:p>
          <a:endParaRPr lang="en-US"/>
        </a:p>
      </dgm:t>
    </dgm:pt>
    <dgm:pt modelId="{A31F230D-94CA-1743-A571-E380A3B059EE}" type="pres">
      <dgm:prSet presAssocID="{8DC311BA-1A7E-924A-B5C3-EB09AC2A2151}" presName="hierChild4" presStyleCnt="0"/>
      <dgm:spPr/>
    </dgm:pt>
    <dgm:pt modelId="{32918262-E2BC-B248-8AAB-6BA351D28784}" type="pres">
      <dgm:prSet presAssocID="{8DC311BA-1A7E-924A-B5C3-EB09AC2A2151}" presName="hierChild5" presStyleCnt="0"/>
      <dgm:spPr/>
    </dgm:pt>
    <dgm:pt modelId="{948D1959-6085-0D40-BD83-21F53546E7ED}" type="pres">
      <dgm:prSet presAssocID="{3F3F67DD-8D2A-FC45-A57E-293F04EDE6BE}" presName="Name28" presStyleLbl="parChTrans1D4" presStyleIdx="62" presStyleCnt="81"/>
      <dgm:spPr/>
      <dgm:t>
        <a:bodyPr/>
        <a:lstStyle/>
        <a:p>
          <a:endParaRPr lang="en-US"/>
        </a:p>
      </dgm:t>
    </dgm:pt>
    <dgm:pt modelId="{07F2F71D-9FD3-624B-B3EF-74B6D2F53E5B}" type="pres">
      <dgm:prSet presAssocID="{09E43EFA-23B2-C244-85FF-1B52916835FC}" presName="hierRoot2" presStyleCnt="0">
        <dgm:presLayoutVars>
          <dgm:hierBranch val="init"/>
        </dgm:presLayoutVars>
      </dgm:prSet>
      <dgm:spPr/>
    </dgm:pt>
    <dgm:pt modelId="{E154FA67-76DE-2643-B42B-8C2DAD72D592}" type="pres">
      <dgm:prSet presAssocID="{09E43EFA-23B2-C244-85FF-1B52916835FC}" presName="rootComposite2" presStyleCnt="0"/>
      <dgm:spPr/>
    </dgm:pt>
    <dgm:pt modelId="{450C7FC5-4BC2-A74A-9256-3DD7B2474F00}" type="pres">
      <dgm:prSet presAssocID="{09E43EFA-23B2-C244-85FF-1B52916835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96BD5-11A4-0B47-AF4F-CFB4232846C2}" type="pres">
      <dgm:prSet presAssocID="{09E43EFA-23B2-C244-85FF-1B52916835FC}" presName="topArc2" presStyleLbl="parChTrans1D1" presStyleIdx="146" presStyleCnt="192"/>
      <dgm:spPr/>
    </dgm:pt>
    <dgm:pt modelId="{4B42C46A-1AF1-0D49-8891-6B3C09144CD2}" type="pres">
      <dgm:prSet presAssocID="{09E43EFA-23B2-C244-85FF-1B52916835FC}" presName="bottomArc2" presStyleLbl="parChTrans1D1" presStyleIdx="147" presStyleCnt="192"/>
      <dgm:spPr/>
    </dgm:pt>
    <dgm:pt modelId="{2BE197D9-BC52-0740-A4C9-AD01954E6BB0}" type="pres">
      <dgm:prSet presAssocID="{09E43EFA-23B2-C244-85FF-1B52916835FC}" presName="topConnNode2" presStyleLbl="node4" presStyleIdx="0" presStyleCnt="0"/>
      <dgm:spPr/>
      <dgm:t>
        <a:bodyPr/>
        <a:lstStyle/>
        <a:p>
          <a:endParaRPr lang="en-US"/>
        </a:p>
      </dgm:t>
    </dgm:pt>
    <dgm:pt modelId="{12807244-98FF-5F46-AD56-22D776B35573}" type="pres">
      <dgm:prSet presAssocID="{09E43EFA-23B2-C244-85FF-1B52916835FC}" presName="hierChild4" presStyleCnt="0"/>
      <dgm:spPr/>
    </dgm:pt>
    <dgm:pt modelId="{2D94A127-732E-5445-8BA9-51C5272A1760}" type="pres">
      <dgm:prSet presAssocID="{09E43EFA-23B2-C244-85FF-1B52916835FC}" presName="hierChild5" presStyleCnt="0"/>
      <dgm:spPr/>
    </dgm:pt>
    <dgm:pt modelId="{C75BCFA4-BC61-9848-8C2D-63C75978698D}" type="pres">
      <dgm:prSet presAssocID="{4BCB64E8-4DA1-F748-A27B-B5C4353A869A}" presName="hierChild5" presStyleCnt="0"/>
      <dgm:spPr/>
    </dgm:pt>
    <dgm:pt modelId="{C3FD38BE-E97B-074B-8073-AE27B42B374E}" type="pres">
      <dgm:prSet presAssocID="{3C71D3D6-1F1C-6348-9482-03D8A392FA23}" presName="Name28" presStyleLbl="parChTrans1D3" presStyleIdx="8" presStyleCnt="11"/>
      <dgm:spPr/>
      <dgm:t>
        <a:bodyPr/>
        <a:lstStyle/>
        <a:p>
          <a:endParaRPr lang="en-US"/>
        </a:p>
      </dgm:t>
    </dgm:pt>
    <dgm:pt modelId="{8AF9346D-0B72-8847-9F88-2C5DA2F80E84}" type="pres">
      <dgm:prSet presAssocID="{D338D583-4CBB-9645-8603-B90F3B280B89}" presName="hierRoot2" presStyleCnt="0">
        <dgm:presLayoutVars>
          <dgm:hierBranch val="init"/>
        </dgm:presLayoutVars>
      </dgm:prSet>
      <dgm:spPr/>
    </dgm:pt>
    <dgm:pt modelId="{76E16771-A72F-794D-8EF5-EF3787FEF52A}" type="pres">
      <dgm:prSet presAssocID="{D338D583-4CBB-9645-8603-B90F3B280B89}" presName="rootComposite2" presStyleCnt="0"/>
      <dgm:spPr/>
    </dgm:pt>
    <dgm:pt modelId="{6C35B31E-6894-2E42-9B64-3F9662769CDC}" type="pres">
      <dgm:prSet presAssocID="{D338D583-4CBB-9645-8603-B90F3B280B8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92D54-3139-B24B-B178-4C8A479E8C50}" type="pres">
      <dgm:prSet presAssocID="{D338D583-4CBB-9645-8603-B90F3B280B89}" presName="topArc2" presStyleLbl="parChTrans1D1" presStyleIdx="148" presStyleCnt="192"/>
      <dgm:spPr/>
    </dgm:pt>
    <dgm:pt modelId="{6374501D-A7B1-5C48-8CC9-BDC6B93B8830}" type="pres">
      <dgm:prSet presAssocID="{D338D583-4CBB-9645-8603-B90F3B280B89}" presName="bottomArc2" presStyleLbl="parChTrans1D1" presStyleIdx="149" presStyleCnt="192"/>
      <dgm:spPr/>
    </dgm:pt>
    <dgm:pt modelId="{5A72CFEB-DFD2-9C46-9758-2FA4A813202C}" type="pres">
      <dgm:prSet presAssocID="{D338D583-4CBB-9645-8603-B90F3B280B89}" presName="topConnNode2" presStyleLbl="node3" presStyleIdx="0" presStyleCnt="0"/>
      <dgm:spPr/>
      <dgm:t>
        <a:bodyPr/>
        <a:lstStyle/>
        <a:p>
          <a:endParaRPr lang="en-US"/>
        </a:p>
      </dgm:t>
    </dgm:pt>
    <dgm:pt modelId="{5085E208-7665-D74A-B443-ECDE35715054}" type="pres">
      <dgm:prSet presAssocID="{D338D583-4CBB-9645-8603-B90F3B280B89}" presName="hierChild4" presStyleCnt="0"/>
      <dgm:spPr/>
    </dgm:pt>
    <dgm:pt modelId="{8D17CA1C-70F1-5541-9147-B9052D8BD675}" type="pres">
      <dgm:prSet presAssocID="{D338D583-4CBB-9645-8603-B90F3B280B89}" presName="hierChild5" presStyleCnt="0"/>
      <dgm:spPr/>
    </dgm:pt>
    <dgm:pt modelId="{764CED1E-C5EA-3944-8C89-97FC1B027CF7}" type="pres">
      <dgm:prSet presAssocID="{C1588191-6EA8-264A-9A54-AA8A8A62389B}" presName="hierChild5" presStyleCnt="0"/>
      <dgm:spPr/>
    </dgm:pt>
    <dgm:pt modelId="{D63F75F1-D4BA-B249-8B24-DC04C93171A1}" type="pres">
      <dgm:prSet presAssocID="{A4337506-EE5E-0048-A67C-76C17418BD7D}" presName="Name28" presStyleLbl="parChTrans1D2" presStyleIdx="2" presStyleCnt="3"/>
      <dgm:spPr/>
      <dgm:t>
        <a:bodyPr/>
        <a:lstStyle/>
        <a:p>
          <a:endParaRPr lang="en-US"/>
        </a:p>
      </dgm:t>
    </dgm:pt>
    <dgm:pt modelId="{66E6C93C-DA66-644D-9170-EB64E1764A9C}" type="pres">
      <dgm:prSet presAssocID="{58CEF49D-20DD-E242-A51F-F819CF16854E}" presName="hierRoot2" presStyleCnt="0">
        <dgm:presLayoutVars>
          <dgm:hierBranch val="init"/>
        </dgm:presLayoutVars>
      </dgm:prSet>
      <dgm:spPr/>
    </dgm:pt>
    <dgm:pt modelId="{405C1A2B-6226-C14A-BB33-760F645F5036}" type="pres">
      <dgm:prSet presAssocID="{58CEF49D-20DD-E242-A51F-F819CF16854E}" presName="rootComposite2" presStyleCnt="0"/>
      <dgm:spPr/>
    </dgm:pt>
    <dgm:pt modelId="{7E2D066C-E702-4F46-82E4-79AC2DB331B3}" type="pres">
      <dgm:prSet presAssocID="{58CEF49D-20DD-E242-A51F-F819CF1685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8566E-44A1-A147-9083-9899AD452242}" type="pres">
      <dgm:prSet presAssocID="{58CEF49D-20DD-E242-A51F-F819CF16854E}" presName="topArc2" presStyleLbl="parChTrans1D1" presStyleIdx="150" presStyleCnt="192"/>
      <dgm:spPr/>
    </dgm:pt>
    <dgm:pt modelId="{BC158E54-1A38-CF43-A1C2-8D8C27873AB7}" type="pres">
      <dgm:prSet presAssocID="{58CEF49D-20DD-E242-A51F-F819CF16854E}" presName="bottomArc2" presStyleLbl="parChTrans1D1" presStyleIdx="151" presStyleCnt="192"/>
      <dgm:spPr/>
    </dgm:pt>
    <dgm:pt modelId="{FA2B9A52-6C75-EC4A-A747-3BD3F835E158}" type="pres">
      <dgm:prSet presAssocID="{58CEF49D-20DD-E242-A51F-F819CF16854E}" presName="topConnNode2" presStyleLbl="node2" presStyleIdx="0" presStyleCnt="0"/>
      <dgm:spPr/>
      <dgm:t>
        <a:bodyPr/>
        <a:lstStyle/>
        <a:p>
          <a:endParaRPr lang="en-US"/>
        </a:p>
      </dgm:t>
    </dgm:pt>
    <dgm:pt modelId="{2484CEE8-A59B-AE4E-84BB-35BD26C8DB98}" type="pres">
      <dgm:prSet presAssocID="{58CEF49D-20DD-E242-A51F-F819CF16854E}" presName="hierChild4" presStyleCnt="0"/>
      <dgm:spPr/>
    </dgm:pt>
    <dgm:pt modelId="{2B8FE354-970E-FA43-90F8-BF1C3C2498A2}" type="pres">
      <dgm:prSet presAssocID="{75E7150F-8633-9242-BCF2-5E1C2AF0444B}" presName="Name28" presStyleLbl="parChTrans1D3" presStyleIdx="9" presStyleCnt="11"/>
      <dgm:spPr/>
      <dgm:t>
        <a:bodyPr/>
        <a:lstStyle/>
        <a:p>
          <a:endParaRPr lang="en-US"/>
        </a:p>
      </dgm:t>
    </dgm:pt>
    <dgm:pt modelId="{13824C15-DA57-6D47-B4DF-A9E29B1DCA00}" type="pres">
      <dgm:prSet presAssocID="{874587BD-9722-1442-BAE2-A3D1E13D78A5}" presName="hierRoot2" presStyleCnt="0">
        <dgm:presLayoutVars>
          <dgm:hierBranch val="init"/>
        </dgm:presLayoutVars>
      </dgm:prSet>
      <dgm:spPr/>
    </dgm:pt>
    <dgm:pt modelId="{6D60E1E6-B0A7-1F4F-A2CE-B9E5E71DEF43}" type="pres">
      <dgm:prSet presAssocID="{874587BD-9722-1442-BAE2-A3D1E13D78A5}" presName="rootComposite2" presStyleCnt="0"/>
      <dgm:spPr/>
    </dgm:pt>
    <dgm:pt modelId="{7EAFBF2C-98CF-E14E-ADCB-50C18EA60A52}" type="pres">
      <dgm:prSet presAssocID="{874587BD-9722-1442-BAE2-A3D1E13D78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96A5A-49E5-9C4B-AD1A-9F775A1519E9}" type="pres">
      <dgm:prSet presAssocID="{874587BD-9722-1442-BAE2-A3D1E13D78A5}" presName="topArc2" presStyleLbl="parChTrans1D1" presStyleIdx="152" presStyleCnt="192"/>
      <dgm:spPr/>
    </dgm:pt>
    <dgm:pt modelId="{79AD6D4C-347D-5C43-921E-5072091E026A}" type="pres">
      <dgm:prSet presAssocID="{874587BD-9722-1442-BAE2-A3D1E13D78A5}" presName="bottomArc2" presStyleLbl="parChTrans1D1" presStyleIdx="153" presStyleCnt="192"/>
      <dgm:spPr/>
    </dgm:pt>
    <dgm:pt modelId="{EF68F39D-EC01-0442-B591-84ED227E6152}" type="pres">
      <dgm:prSet presAssocID="{874587BD-9722-1442-BAE2-A3D1E13D78A5}" presName="topConnNode2" presStyleLbl="node3" presStyleIdx="0" presStyleCnt="0"/>
      <dgm:spPr/>
      <dgm:t>
        <a:bodyPr/>
        <a:lstStyle/>
        <a:p>
          <a:endParaRPr lang="en-US"/>
        </a:p>
      </dgm:t>
    </dgm:pt>
    <dgm:pt modelId="{3D7F6D64-9693-E14F-9290-202EFCEDDC04}" type="pres">
      <dgm:prSet presAssocID="{874587BD-9722-1442-BAE2-A3D1E13D78A5}" presName="hierChild4" presStyleCnt="0"/>
      <dgm:spPr/>
    </dgm:pt>
    <dgm:pt modelId="{A58FF0B8-346C-C54C-B17B-195902136532}" type="pres">
      <dgm:prSet presAssocID="{07C458D0-A312-C14E-BF24-6D91D6DB3D7F}" presName="Name28" presStyleLbl="parChTrans1D4" presStyleIdx="63" presStyleCnt="81"/>
      <dgm:spPr/>
      <dgm:t>
        <a:bodyPr/>
        <a:lstStyle/>
        <a:p>
          <a:endParaRPr lang="en-US"/>
        </a:p>
      </dgm:t>
    </dgm:pt>
    <dgm:pt modelId="{36F81984-D618-C948-8A18-9461E5DC1072}" type="pres">
      <dgm:prSet presAssocID="{FFC9FF1F-85AB-1F4F-90C6-984174CF1F0C}" presName="hierRoot2" presStyleCnt="0">
        <dgm:presLayoutVars>
          <dgm:hierBranch val="init"/>
        </dgm:presLayoutVars>
      </dgm:prSet>
      <dgm:spPr/>
    </dgm:pt>
    <dgm:pt modelId="{4365C54C-252B-2346-B8E0-1A82496F112D}" type="pres">
      <dgm:prSet presAssocID="{FFC9FF1F-85AB-1F4F-90C6-984174CF1F0C}" presName="rootComposite2" presStyleCnt="0"/>
      <dgm:spPr/>
    </dgm:pt>
    <dgm:pt modelId="{B93A37D3-172F-3D47-BFA8-8DFE8A9E8DF9}" type="pres">
      <dgm:prSet presAssocID="{FFC9FF1F-85AB-1F4F-90C6-984174CF1F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27057-33F4-904A-98D2-7E300160CD97}" type="pres">
      <dgm:prSet presAssocID="{FFC9FF1F-85AB-1F4F-90C6-984174CF1F0C}" presName="topArc2" presStyleLbl="parChTrans1D1" presStyleIdx="154" presStyleCnt="192"/>
      <dgm:spPr/>
    </dgm:pt>
    <dgm:pt modelId="{CF55BECB-94C7-C648-8174-31E11B601B31}" type="pres">
      <dgm:prSet presAssocID="{FFC9FF1F-85AB-1F4F-90C6-984174CF1F0C}" presName="bottomArc2" presStyleLbl="parChTrans1D1" presStyleIdx="155" presStyleCnt="192"/>
      <dgm:spPr/>
    </dgm:pt>
    <dgm:pt modelId="{091CE2A8-5BAB-7349-AD44-A8B20665602B}" type="pres">
      <dgm:prSet presAssocID="{FFC9FF1F-85AB-1F4F-90C6-984174CF1F0C}" presName="topConnNode2" presStyleLbl="node4" presStyleIdx="0" presStyleCnt="0"/>
      <dgm:spPr/>
      <dgm:t>
        <a:bodyPr/>
        <a:lstStyle/>
        <a:p>
          <a:endParaRPr lang="en-US"/>
        </a:p>
      </dgm:t>
    </dgm:pt>
    <dgm:pt modelId="{E178168E-8903-F54D-85CD-97E24624959D}" type="pres">
      <dgm:prSet presAssocID="{FFC9FF1F-85AB-1F4F-90C6-984174CF1F0C}" presName="hierChild4" presStyleCnt="0"/>
      <dgm:spPr/>
    </dgm:pt>
    <dgm:pt modelId="{C744032B-2D0A-B74C-A2E3-97824D51A70B}" type="pres">
      <dgm:prSet presAssocID="{FFC9FF1F-85AB-1F4F-90C6-984174CF1F0C}" presName="hierChild5" presStyleCnt="0"/>
      <dgm:spPr/>
    </dgm:pt>
    <dgm:pt modelId="{9AFBF391-9964-934C-AC20-5DDDAB5102FC}" type="pres">
      <dgm:prSet presAssocID="{7FBD6A7D-12F0-914F-B5AF-884FE088CC4D}" presName="Name28" presStyleLbl="parChTrans1D4" presStyleIdx="64" presStyleCnt="81"/>
      <dgm:spPr/>
      <dgm:t>
        <a:bodyPr/>
        <a:lstStyle/>
        <a:p>
          <a:endParaRPr lang="en-US"/>
        </a:p>
      </dgm:t>
    </dgm:pt>
    <dgm:pt modelId="{5BD2AD7E-A6C3-564E-9467-DB196F6B0AAA}" type="pres">
      <dgm:prSet presAssocID="{DB75E3A4-7800-804D-A2EA-5596DAD36557}" presName="hierRoot2" presStyleCnt="0">
        <dgm:presLayoutVars>
          <dgm:hierBranch val="init"/>
        </dgm:presLayoutVars>
      </dgm:prSet>
      <dgm:spPr/>
    </dgm:pt>
    <dgm:pt modelId="{B713C87F-EFCA-A344-92CF-B7407ED0EFB8}" type="pres">
      <dgm:prSet presAssocID="{DB75E3A4-7800-804D-A2EA-5596DAD36557}" presName="rootComposite2" presStyleCnt="0"/>
      <dgm:spPr/>
    </dgm:pt>
    <dgm:pt modelId="{485C6B2A-0CC3-0143-8A05-48428BD7B564}" type="pres">
      <dgm:prSet presAssocID="{DB75E3A4-7800-804D-A2EA-5596DAD365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6852A-E7EC-5545-A4FF-20754CE9EB04}" type="pres">
      <dgm:prSet presAssocID="{DB75E3A4-7800-804D-A2EA-5596DAD36557}" presName="topArc2" presStyleLbl="parChTrans1D1" presStyleIdx="156" presStyleCnt="192"/>
      <dgm:spPr/>
    </dgm:pt>
    <dgm:pt modelId="{868E11F0-7202-0741-A5B8-1FB57730B298}" type="pres">
      <dgm:prSet presAssocID="{DB75E3A4-7800-804D-A2EA-5596DAD36557}" presName="bottomArc2" presStyleLbl="parChTrans1D1" presStyleIdx="157" presStyleCnt="192"/>
      <dgm:spPr/>
    </dgm:pt>
    <dgm:pt modelId="{664CADC6-47B2-274F-A78B-46CAE95058A3}" type="pres">
      <dgm:prSet presAssocID="{DB75E3A4-7800-804D-A2EA-5596DAD36557}" presName="topConnNode2" presStyleLbl="node4" presStyleIdx="0" presStyleCnt="0"/>
      <dgm:spPr/>
      <dgm:t>
        <a:bodyPr/>
        <a:lstStyle/>
        <a:p>
          <a:endParaRPr lang="en-US"/>
        </a:p>
      </dgm:t>
    </dgm:pt>
    <dgm:pt modelId="{EC8BDEA4-EB39-0C49-BA66-409114BFA5D0}" type="pres">
      <dgm:prSet presAssocID="{DB75E3A4-7800-804D-A2EA-5596DAD36557}" presName="hierChild4" presStyleCnt="0"/>
      <dgm:spPr/>
    </dgm:pt>
    <dgm:pt modelId="{4DA9BB94-7951-A948-AC87-E38DFBDC56AC}" type="pres">
      <dgm:prSet presAssocID="{9C890AAA-32A9-2043-8AE5-DF40100397E0}" presName="Name28" presStyleLbl="parChTrans1D4" presStyleIdx="65" presStyleCnt="81"/>
      <dgm:spPr/>
      <dgm:t>
        <a:bodyPr/>
        <a:lstStyle/>
        <a:p>
          <a:endParaRPr lang="en-US"/>
        </a:p>
      </dgm:t>
    </dgm:pt>
    <dgm:pt modelId="{C1C64BAD-A9C1-5A4A-A738-18736238AA2D}" type="pres">
      <dgm:prSet presAssocID="{1CF9DF23-9CE6-A142-914C-30A8BCCD43A9}" presName="hierRoot2" presStyleCnt="0">
        <dgm:presLayoutVars>
          <dgm:hierBranch val="init"/>
        </dgm:presLayoutVars>
      </dgm:prSet>
      <dgm:spPr/>
    </dgm:pt>
    <dgm:pt modelId="{E5C51748-D36E-3842-8EEC-846046862712}" type="pres">
      <dgm:prSet presAssocID="{1CF9DF23-9CE6-A142-914C-30A8BCCD43A9}" presName="rootComposite2" presStyleCnt="0"/>
      <dgm:spPr/>
    </dgm:pt>
    <dgm:pt modelId="{E387E97A-0FE7-0E47-942F-75C6EAD5EE75}" type="pres">
      <dgm:prSet presAssocID="{1CF9DF23-9CE6-A142-914C-30A8BCCD43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3372D-BBD5-3846-A2B3-3E77A2023C22}" type="pres">
      <dgm:prSet presAssocID="{1CF9DF23-9CE6-A142-914C-30A8BCCD43A9}" presName="topArc2" presStyleLbl="parChTrans1D1" presStyleIdx="158" presStyleCnt="192"/>
      <dgm:spPr/>
    </dgm:pt>
    <dgm:pt modelId="{0E13F31C-0162-8E49-A4B7-3EBCAB056BC0}" type="pres">
      <dgm:prSet presAssocID="{1CF9DF23-9CE6-A142-914C-30A8BCCD43A9}" presName="bottomArc2" presStyleLbl="parChTrans1D1" presStyleIdx="159" presStyleCnt="192"/>
      <dgm:spPr/>
    </dgm:pt>
    <dgm:pt modelId="{14998EDA-35AE-F84A-AC0C-A41B33F077D6}" type="pres">
      <dgm:prSet presAssocID="{1CF9DF23-9CE6-A142-914C-30A8BCCD43A9}" presName="topConnNode2" presStyleLbl="node4" presStyleIdx="0" presStyleCnt="0"/>
      <dgm:spPr/>
      <dgm:t>
        <a:bodyPr/>
        <a:lstStyle/>
        <a:p>
          <a:endParaRPr lang="en-US"/>
        </a:p>
      </dgm:t>
    </dgm:pt>
    <dgm:pt modelId="{DD41B4DD-E04B-1B40-8E9A-BE32F7F4C220}" type="pres">
      <dgm:prSet presAssocID="{1CF9DF23-9CE6-A142-914C-30A8BCCD43A9}" presName="hierChild4" presStyleCnt="0"/>
      <dgm:spPr/>
    </dgm:pt>
    <dgm:pt modelId="{C5F765EA-8A9C-8446-BFF9-893259E1C508}" type="pres">
      <dgm:prSet presAssocID="{1CF9DF23-9CE6-A142-914C-30A8BCCD43A9}" presName="hierChild5" presStyleCnt="0"/>
      <dgm:spPr/>
    </dgm:pt>
    <dgm:pt modelId="{4498EBA9-C9DC-B741-978D-888B5BE30798}" type="pres">
      <dgm:prSet presAssocID="{036574C6-9A7B-2141-8DC5-BB51A8525566}" presName="Name28" presStyleLbl="parChTrans1D4" presStyleIdx="66" presStyleCnt="81"/>
      <dgm:spPr/>
      <dgm:t>
        <a:bodyPr/>
        <a:lstStyle/>
        <a:p>
          <a:endParaRPr lang="en-US"/>
        </a:p>
      </dgm:t>
    </dgm:pt>
    <dgm:pt modelId="{F3D6A19F-75CA-3E43-A83F-55422F82DBF2}" type="pres">
      <dgm:prSet presAssocID="{19DF7872-B24C-254B-846F-D103367DB58B}" presName="hierRoot2" presStyleCnt="0">
        <dgm:presLayoutVars>
          <dgm:hierBranch val="init"/>
        </dgm:presLayoutVars>
      </dgm:prSet>
      <dgm:spPr/>
    </dgm:pt>
    <dgm:pt modelId="{7A5D7BB4-5D51-A643-A896-201999BDBE68}" type="pres">
      <dgm:prSet presAssocID="{19DF7872-B24C-254B-846F-D103367DB58B}" presName="rootComposite2" presStyleCnt="0"/>
      <dgm:spPr/>
    </dgm:pt>
    <dgm:pt modelId="{E1FDAE9F-96E0-7149-BBAE-93FA47575C98}" type="pres">
      <dgm:prSet presAssocID="{19DF7872-B24C-254B-846F-D103367DB5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F17D6E-8690-AD43-806B-60A42818174A}" type="pres">
      <dgm:prSet presAssocID="{19DF7872-B24C-254B-846F-D103367DB58B}" presName="topArc2" presStyleLbl="parChTrans1D1" presStyleIdx="160" presStyleCnt="192"/>
      <dgm:spPr/>
    </dgm:pt>
    <dgm:pt modelId="{EB9F125A-F161-8342-8AF9-CEC388D64AC5}" type="pres">
      <dgm:prSet presAssocID="{19DF7872-B24C-254B-846F-D103367DB58B}" presName="bottomArc2" presStyleLbl="parChTrans1D1" presStyleIdx="161" presStyleCnt="192"/>
      <dgm:spPr/>
    </dgm:pt>
    <dgm:pt modelId="{18F33B88-4A7C-CF4B-90FF-340F8F1F2940}" type="pres">
      <dgm:prSet presAssocID="{19DF7872-B24C-254B-846F-D103367DB58B}" presName="topConnNode2" presStyleLbl="node4" presStyleIdx="0" presStyleCnt="0"/>
      <dgm:spPr/>
      <dgm:t>
        <a:bodyPr/>
        <a:lstStyle/>
        <a:p>
          <a:endParaRPr lang="en-US"/>
        </a:p>
      </dgm:t>
    </dgm:pt>
    <dgm:pt modelId="{7CBAEC1C-489F-0B4B-B68A-48C55BDE8FD4}" type="pres">
      <dgm:prSet presAssocID="{19DF7872-B24C-254B-846F-D103367DB58B}" presName="hierChild4" presStyleCnt="0"/>
      <dgm:spPr/>
    </dgm:pt>
    <dgm:pt modelId="{A57F72C7-7389-8F4D-BF01-3EEBFB08A4A2}" type="pres">
      <dgm:prSet presAssocID="{19DF7872-B24C-254B-846F-D103367DB58B}" presName="hierChild5" presStyleCnt="0"/>
      <dgm:spPr/>
    </dgm:pt>
    <dgm:pt modelId="{E25FB5E1-3F24-A947-BC9A-8A81D03A144D}" type="pres">
      <dgm:prSet presAssocID="{75159DEF-67D4-7D42-B7DA-1DA692F8A90E}" presName="Name28" presStyleLbl="parChTrans1D4" presStyleIdx="67" presStyleCnt="81"/>
      <dgm:spPr/>
      <dgm:t>
        <a:bodyPr/>
        <a:lstStyle/>
        <a:p>
          <a:endParaRPr lang="en-US"/>
        </a:p>
      </dgm:t>
    </dgm:pt>
    <dgm:pt modelId="{2DC1A1CA-48FA-DE4E-9569-3132BFD2387A}" type="pres">
      <dgm:prSet presAssocID="{F3D8962A-2743-7F46-A21B-E1F21882F412}" presName="hierRoot2" presStyleCnt="0">
        <dgm:presLayoutVars>
          <dgm:hierBranch val="init"/>
        </dgm:presLayoutVars>
      </dgm:prSet>
      <dgm:spPr/>
    </dgm:pt>
    <dgm:pt modelId="{4BE5BB82-FB92-6C4D-A186-E07D8448AE45}" type="pres">
      <dgm:prSet presAssocID="{F3D8962A-2743-7F46-A21B-E1F21882F412}" presName="rootComposite2" presStyleCnt="0"/>
      <dgm:spPr/>
    </dgm:pt>
    <dgm:pt modelId="{A0DAC3FA-9FAC-0C43-88C0-8D972C5E0D12}" type="pres">
      <dgm:prSet presAssocID="{F3D8962A-2743-7F46-A21B-E1F21882F4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DE5E5-D384-2D43-8232-1F070171E80F}" type="pres">
      <dgm:prSet presAssocID="{F3D8962A-2743-7F46-A21B-E1F21882F412}" presName="topArc2" presStyleLbl="parChTrans1D1" presStyleIdx="162" presStyleCnt="192"/>
      <dgm:spPr/>
    </dgm:pt>
    <dgm:pt modelId="{7D007053-4858-EE48-82EC-FAD8610A6E1F}" type="pres">
      <dgm:prSet presAssocID="{F3D8962A-2743-7F46-A21B-E1F21882F412}" presName="bottomArc2" presStyleLbl="parChTrans1D1" presStyleIdx="163" presStyleCnt="192"/>
      <dgm:spPr/>
    </dgm:pt>
    <dgm:pt modelId="{F9CE6D09-D4CD-C345-A72D-9F22DB29343A}" type="pres">
      <dgm:prSet presAssocID="{F3D8962A-2743-7F46-A21B-E1F21882F412}" presName="topConnNode2" presStyleLbl="node4" presStyleIdx="0" presStyleCnt="0"/>
      <dgm:spPr/>
      <dgm:t>
        <a:bodyPr/>
        <a:lstStyle/>
        <a:p>
          <a:endParaRPr lang="en-US"/>
        </a:p>
      </dgm:t>
    </dgm:pt>
    <dgm:pt modelId="{AE933844-AF0E-7243-9D99-49AA8F42787A}" type="pres">
      <dgm:prSet presAssocID="{F3D8962A-2743-7F46-A21B-E1F21882F412}" presName="hierChild4" presStyleCnt="0"/>
      <dgm:spPr/>
    </dgm:pt>
    <dgm:pt modelId="{E0AB3EFF-AAB7-4C4A-B1F1-B801349A6D4E}" type="pres">
      <dgm:prSet presAssocID="{F3D8962A-2743-7F46-A21B-E1F21882F412}" presName="hierChild5" presStyleCnt="0"/>
      <dgm:spPr/>
    </dgm:pt>
    <dgm:pt modelId="{BDB7576E-D49F-4045-981C-4C4AF59E31EF}" type="pres">
      <dgm:prSet presAssocID="{DB75E3A4-7800-804D-A2EA-5596DAD36557}" presName="hierChild5" presStyleCnt="0"/>
      <dgm:spPr/>
    </dgm:pt>
    <dgm:pt modelId="{3DA9CD8B-1962-D741-930F-E59F746EE82D}" type="pres">
      <dgm:prSet presAssocID="{5BA6CA48-1301-8243-A314-1DEC8D0915FF}" presName="Name28" presStyleLbl="parChTrans1D4" presStyleIdx="68" presStyleCnt="81"/>
      <dgm:spPr/>
      <dgm:t>
        <a:bodyPr/>
        <a:lstStyle/>
        <a:p>
          <a:endParaRPr lang="en-US"/>
        </a:p>
      </dgm:t>
    </dgm:pt>
    <dgm:pt modelId="{F2B69E52-1F5B-D841-B4C9-4A6017928FFA}" type="pres">
      <dgm:prSet presAssocID="{2A3280DC-B1A0-D542-96DB-7DD25F5A2324}" presName="hierRoot2" presStyleCnt="0">
        <dgm:presLayoutVars>
          <dgm:hierBranch val="init"/>
        </dgm:presLayoutVars>
      </dgm:prSet>
      <dgm:spPr/>
    </dgm:pt>
    <dgm:pt modelId="{2AFD6014-59AB-6747-9196-41303DA37A02}" type="pres">
      <dgm:prSet presAssocID="{2A3280DC-B1A0-D542-96DB-7DD25F5A2324}" presName="rootComposite2" presStyleCnt="0"/>
      <dgm:spPr/>
    </dgm:pt>
    <dgm:pt modelId="{A1C63587-AB6B-7F45-A180-8E503F811E20}" type="pres">
      <dgm:prSet presAssocID="{2A3280DC-B1A0-D542-96DB-7DD25F5A23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407E7-C78F-E247-861B-A9C0FDD065CE}" type="pres">
      <dgm:prSet presAssocID="{2A3280DC-B1A0-D542-96DB-7DD25F5A2324}" presName="topArc2" presStyleLbl="parChTrans1D1" presStyleIdx="164" presStyleCnt="192"/>
      <dgm:spPr/>
    </dgm:pt>
    <dgm:pt modelId="{78C10101-E1CA-9049-B29E-25DB5B5BE2B8}" type="pres">
      <dgm:prSet presAssocID="{2A3280DC-B1A0-D542-96DB-7DD25F5A2324}" presName="bottomArc2" presStyleLbl="parChTrans1D1" presStyleIdx="165" presStyleCnt="192"/>
      <dgm:spPr/>
    </dgm:pt>
    <dgm:pt modelId="{D994584C-38C0-DE42-A6AB-86109C6B0DAA}" type="pres">
      <dgm:prSet presAssocID="{2A3280DC-B1A0-D542-96DB-7DD25F5A2324}" presName="topConnNode2" presStyleLbl="node4" presStyleIdx="0" presStyleCnt="0"/>
      <dgm:spPr/>
      <dgm:t>
        <a:bodyPr/>
        <a:lstStyle/>
        <a:p>
          <a:endParaRPr lang="en-US"/>
        </a:p>
      </dgm:t>
    </dgm:pt>
    <dgm:pt modelId="{50A5C11E-63B6-A64A-A893-0A897A7A7D04}" type="pres">
      <dgm:prSet presAssocID="{2A3280DC-B1A0-D542-96DB-7DD25F5A2324}" presName="hierChild4" presStyleCnt="0"/>
      <dgm:spPr/>
    </dgm:pt>
    <dgm:pt modelId="{7F15482B-911A-EF44-97AA-BC5B52011817}" type="pres">
      <dgm:prSet presAssocID="{2A3280DC-B1A0-D542-96DB-7DD25F5A2324}" presName="hierChild5" presStyleCnt="0"/>
      <dgm:spPr/>
    </dgm:pt>
    <dgm:pt modelId="{BB4AB15B-EFAD-0C44-A219-FCF6F957B17C}" type="pres">
      <dgm:prSet presAssocID="{874587BD-9722-1442-BAE2-A3D1E13D78A5}" presName="hierChild5" presStyleCnt="0"/>
      <dgm:spPr/>
    </dgm:pt>
    <dgm:pt modelId="{10C3CAC5-302B-5E4F-A391-401F2D6E9B4B}" type="pres">
      <dgm:prSet presAssocID="{AE4406C3-C0FF-ED45-945A-7A48702ACFF0}" presName="Name28" presStyleLbl="parChTrans1D3" presStyleIdx="10" presStyleCnt="11"/>
      <dgm:spPr/>
      <dgm:t>
        <a:bodyPr/>
        <a:lstStyle/>
        <a:p>
          <a:endParaRPr lang="en-US"/>
        </a:p>
      </dgm:t>
    </dgm:pt>
    <dgm:pt modelId="{A8EA4197-85F3-E04D-865A-7CFDD071747B}" type="pres">
      <dgm:prSet presAssocID="{9825E510-25FA-0647-8F97-2402D826F6FC}" presName="hierRoot2" presStyleCnt="0">
        <dgm:presLayoutVars>
          <dgm:hierBranch val="init"/>
        </dgm:presLayoutVars>
      </dgm:prSet>
      <dgm:spPr/>
    </dgm:pt>
    <dgm:pt modelId="{C2A13A57-EEE5-3643-8985-B3C1491CE3A2}" type="pres">
      <dgm:prSet presAssocID="{9825E510-25FA-0647-8F97-2402D826F6FC}" presName="rootComposite2" presStyleCnt="0"/>
      <dgm:spPr/>
    </dgm:pt>
    <dgm:pt modelId="{FC871820-240A-AD4E-814D-6128D13ABDA0}" type="pres">
      <dgm:prSet presAssocID="{9825E510-25FA-0647-8F97-2402D826F6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FCE86-BD98-B549-95DA-06E469EFA334}" type="pres">
      <dgm:prSet presAssocID="{9825E510-25FA-0647-8F97-2402D826F6FC}" presName="topArc2" presStyleLbl="parChTrans1D1" presStyleIdx="166" presStyleCnt="192"/>
      <dgm:spPr/>
    </dgm:pt>
    <dgm:pt modelId="{6C54CA56-8ACB-684B-9618-11D025BAD8C3}" type="pres">
      <dgm:prSet presAssocID="{9825E510-25FA-0647-8F97-2402D826F6FC}" presName="bottomArc2" presStyleLbl="parChTrans1D1" presStyleIdx="167" presStyleCnt="192"/>
      <dgm:spPr/>
    </dgm:pt>
    <dgm:pt modelId="{3FFEDDF6-FD18-464F-B5E8-C89E1050B0B2}" type="pres">
      <dgm:prSet presAssocID="{9825E510-25FA-0647-8F97-2402D826F6FC}" presName="topConnNode2" presStyleLbl="node3" presStyleIdx="0" presStyleCnt="0"/>
      <dgm:spPr/>
      <dgm:t>
        <a:bodyPr/>
        <a:lstStyle/>
        <a:p>
          <a:endParaRPr lang="en-US"/>
        </a:p>
      </dgm:t>
    </dgm:pt>
    <dgm:pt modelId="{0AE6C377-DC36-A44B-9C1F-5261E2F1454A}" type="pres">
      <dgm:prSet presAssocID="{9825E510-25FA-0647-8F97-2402D826F6FC}" presName="hierChild4" presStyleCnt="0"/>
      <dgm:spPr/>
    </dgm:pt>
    <dgm:pt modelId="{6577E36E-C552-614D-9F67-4BCF6E855695}" type="pres">
      <dgm:prSet presAssocID="{4185DC8B-951D-BA41-85C6-B4CC5840DBE6}" presName="Name28" presStyleLbl="parChTrans1D4" presStyleIdx="69" presStyleCnt="81"/>
      <dgm:spPr/>
      <dgm:t>
        <a:bodyPr/>
        <a:lstStyle/>
        <a:p>
          <a:endParaRPr lang="en-US"/>
        </a:p>
      </dgm:t>
    </dgm:pt>
    <dgm:pt modelId="{E85CC0B8-F6D6-E547-B5B9-5E12421097D3}" type="pres">
      <dgm:prSet presAssocID="{E9094863-ED6B-9247-9315-890985CE1773}" presName="hierRoot2" presStyleCnt="0">
        <dgm:presLayoutVars>
          <dgm:hierBranch val="init"/>
        </dgm:presLayoutVars>
      </dgm:prSet>
      <dgm:spPr/>
    </dgm:pt>
    <dgm:pt modelId="{953A48A6-7E93-5744-A0B7-084514FF7C6D}" type="pres">
      <dgm:prSet presAssocID="{E9094863-ED6B-9247-9315-890985CE1773}" presName="rootComposite2" presStyleCnt="0"/>
      <dgm:spPr/>
    </dgm:pt>
    <dgm:pt modelId="{EC4417C7-500E-7D49-8E3E-DAC5975A9844}" type="pres">
      <dgm:prSet presAssocID="{E9094863-ED6B-9247-9315-890985CE17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0EB97-B48F-4347-AA81-B2A8EF242EC1}" type="pres">
      <dgm:prSet presAssocID="{E9094863-ED6B-9247-9315-890985CE1773}" presName="topArc2" presStyleLbl="parChTrans1D1" presStyleIdx="168" presStyleCnt="192"/>
      <dgm:spPr/>
    </dgm:pt>
    <dgm:pt modelId="{E7383856-9526-D34A-BD46-5F6434107D1F}" type="pres">
      <dgm:prSet presAssocID="{E9094863-ED6B-9247-9315-890985CE1773}" presName="bottomArc2" presStyleLbl="parChTrans1D1" presStyleIdx="169" presStyleCnt="192"/>
      <dgm:spPr/>
    </dgm:pt>
    <dgm:pt modelId="{91D5C743-1A1B-CD43-91CA-4BEB15CABDF3}" type="pres">
      <dgm:prSet presAssocID="{E9094863-ED6B-9247-9315-890985CE1773}" presName="topConnNode2" presStyleLbl="node4" presStyleIdx="0" presStyleCnt="0"/>
      <dgm:spPr/>
      <dgm:t>
        <a:bodyPr/>
        <a:lstStyle/>
        <a:p>
          <a:endParaRPr lang="en-US"/>
        </a:p>
      </dgm:t>
    </dgm:pt>
    <dgm:pt modelId="{4155693E-09C7-5649-8561-ED9DAA4A297C}" type="pres">
      <dgm:prSet presAssocID="{E9094863-ED6B-9247-9315-890985CE1773}" presName="hierChild4" presStyleCnt="0"/>
      <dgm:spPr/>
    </dgm:pt>
    <dgm:pt modelId="{AEA1E8B4-FBFA-8242-AF57-AC970F8268D9}" type="pres">
      <dgm:prSet presAssocID="{56C4EC9A-912D-2042-BF08-AB68407C0103}" presName="Name28" presStyleLbl="parChTrans1D4" presStyleIdx="70" presStyleCnt="81"/>
      <dgm:spPr/>
      <dgm:t>
        <a:bodyPr/>
        <a:lstStyle/>
        <a:p>
          <a:endParaRPr lang="en-US"/>
        </a:p>
      </dgm:t>
    </dgm:pt>
    <dgm:pt modelId="{5C9C71DA-A474-A04B-86D7-AEE06998FBC2}" type="pres">
      <dgm:prSet presAssocID="{DD5B37F9-F264-2C4C-8D86-8837ED5E0BD5}" presName="hierRoot2" presStyleCnt="0">
        <dgm:presLayoutVars>
          <dgm:hierBranch val="init"/>
        </dgm:presLayoutVars>
      </dgm:prSet>
      <dgm:spPr/>
    </dgm:pt>
    <dgm:pt modelId="{DF5679B9-C0C5-1643-AE76-7E088EA0E49F}" type="pres">
      <dgm:prSet presAssocID="{DD5B37F9-F264-2C4C-8D86-8837ED5E0BD5}" presName="rootComposite2" presStyleCnt="0"/>
      <dgm:spPr/>
    </dgm:pt>
    <dgm:pt modelId="{9C482BC1-9310-8848-9129-7587CAFEFA6E}" type="pres">
      <dgm:prSet presAssocID="{DD5B37F9-F264-2C4C-8D86-8837ED5E0BD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A9213-CCB4-5A42-BAC4-55474D17578A}" type="pres">
      <dgm:prSet presAssocID="{DD5B37F9-F264-2C4C-8D86-8837ED5E0BD5}" presName="topArc2" presStyleLbl="parChTrans1D1" presStyleIdx="170" presStyleCnt="192"/>
      <dgm:spPr/>
    </dgm:pt>
    <dgm:pt modelId="{A6434026-F70C-DD43-A327-A41F4CA17E4D}" type="pres">
      <dgm:prSet presAssocID="{DD5B37F9-F264-2C4C-8D86-8837ED5E0BD5}" presName="bottomArc2" presStyleLbl="parChTrans1D1" presStyleIdx="171" presStyleCnt="192"/>
      <dgm:spPr/>
    </dgm:pt>
    <dgm:pt modelId="{355A638C-4982-DA42-A0FF-ED17917A7D06}" type="pres">
      <dgm:prSet presAssocID="{DD5B37F9-F264-2C4C-8D86-8837ED5E0BD5}" presName="topConnNode2" presStyleLbl="node4" presStyleIdx="0" presStyleCnt="0"/>
      <dgm:spPr/>
      <dgm:t>
        <a:bodyPr/>
        <a:lstStyle/>
        <a:p>
          <a:endParaRPr lang="en-US"/>
        </a:p>
      </dgm:t>
    </dgm:pt>
    <dgm:pt modelId="{EB2CFB0D-F2E4-544F-94A0-74409ED52A72}" type="pres">
      <dgm:prSet presAssocID="{DD5B37F9-F264-2C4C-8D86-8837ED5E0BD5}" presName="hierChild4" presStyleCnt="0"/>
      <dgm:spPr/>
    </dgm:pt>
    <dgm:pt modelId="{75E05BB3-712A-A546-AE58-CD905D0CEF71}" type="pres">
      <dgm:prSet presAssocID="{DD5B37F9-F264-2C4C-8D86-8837ED5E0BD5}" presName="hierChild5" presStyleCnt="0"/>
      <dgm:spPr/>
    </dgm:pt>
    <dgm:pt modelId="{ED10333D-3F71-C043-9647-CF5D11BEFAF6}" type="pres">
      <dgm:prSet presAssocID="{7E85AEF5-2BAD-8747-966B-F68B10283F32}" presName="Name28" presStyleLbl="parChTrans1D4" presStyleIdx="71" presStyleCnt="81"/>
      <dgm:spPr/>
      <dgm:t>
        <a:bodyPr/>
        <a:lstStyle/>
        <a:p>
          <a:endParaRPr lang="en-US"/>
        </a:p>
      </dgm:t>
    </dgm:pt>
    <dgm:pt modelId="{F84D68B2-3F89-0649-AE7E-F0676CBDF7E9}" type="pres">
      <dgm:prSet presAssocID="{94F6C0B8-36C8-7845-B906-28AEC0FA325F}" presName="hierRoot2" presStyleCnt="0">
        <dgm:presLayoutVars>
          <dgm:hierBranch val="init"/>
        </dgm:presLayoutVars>
      </dgm:prSet>
      <dgm:spPr/>
    </dgm:pt>
    <dgm:pt modelId="{896B6FAB-717E-AA4F-8087-BE0A9C450EDF}" type="pres">
      <dgm:prSet presAssocID="{94F6C0B8-36C8-7845-B906-28AEC0FA325F}" presName="rootComposite2" presStyleCnt="0"/>
      <dgm:spPr/>
    </dgm:pt>
    <dgm:pt modelId="{5D5FAC9C-02CE-FA47-8F73-FEF45232CED6}" type="pres">
      <dgm:prSet presAssocID="{94F6C0B8-36C8-7845-B906-28AEC0FA32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EEA2C-B1E3-AD4F-A4E1-F11302A45509}" type="pres">
      <dgm:prSet presAssocID="{94F6C0B8-36C8-7845-B906-28AEC0FA325F}" presName="topArc2" presStyleLbl="parChTrans1D1" presStyleIdx="172" presStyleCnt="192"/>
      <dgm:spPr/>
    </dgm:pt>
    <dgm:pt modelId="{C61A483E-F258-7E49-B437-E4D130144408}" type="pres">
      <dgm:prSet presAssocID="{94F6C0B8-36C8-7845-B906-28AEC0FA325F}" presName="bottomArc2" presStyleLbl="parChTrans1D1" presStyleIdx="173" presStyleCnt="192"/>
      <dgm:spPr/>
    </dgm:pt>
    <dgm:pt modelId="{84088994-0F83-E142-B3AB-E2D9EB4527A9}" type="pres">
      <dgm:prSet presAssocID="{94F6C0B8-36C8-7845-B906-28AEC0FA325F}" presName="topConnNode2" presStyleLbl="node4" presStyleIdx="0" presStyleCnt="0"/>
      <dgm:spPr/>
      <dgm:t>
        <a:bodyPr/>
        <a:lstStyle/>
        <a:p>
          <a:endParaRPr lang="en-US"/>
        </a:p>
      </dgm:t>
    </dgm:pt>
    <dgm:pt modelId="{A871259C-FD91-0444-A449-52D13F227CC4}" type="pres">
      <dgm:prSet presAssocID="{94F6C0B8-36C8-7845-B906-28AEC0FA325F}" presName="hierChild4" presStyleCnt="0"/>
      <dgm:spPr/>
    </dgm:pt>
    <dgm:pt modelId="{E63218F6-2481-8F46-8934-2EC460BC3E9C}" type="pres">
      <dgm:prSet presAssocID="{94F6C0B8-36C8-7845-B906-28AEC0FA325F}" presName="hierChild5" presStyleCnt="0"/>
      <dgm:spPr/>
    </dgm:pt>
    <dgm:pt modelId="{21B85EF7-9C79-6341-9528-84B6805EF765}" type="pres">
      <dgm:prSet presAssocID="{85AEBC64-B8C2-944E-BE9E-4E878CB556AB}" presName="Name28" presStyleLbl="parChTrans1D4" presStyleIdx="72" presStyleCnt="81"/>
      <dgm:spPr/>
      <dgm:t>
        <a:bodyPr/>
        <a:lstStyle/>
        <a:p>
          <a:endParaRPr lang="en-US"/>
        </a:p>
      </dgm:t>
    </dgm:pt>
    <dgm:pt modelId="{5E563F3F-1F14-1241-A213-0C6ADD8CADD7}" type="pres">
      <dgm:prSet presAssocID="{057D8C8C-8AFA-FC4F-899B-D210B57BC3A4}" presName="hierRoot2" presStyleCnt="0">
        <dgm:presLayoutVars>
          <dgm:hierBranch val="init"/>
        </dgm:presLayoutVars>
      </dgm:prSet>
      <dgm:spPr/>
    </dgm:pt>
    <dgm:pt modelId="{7564157D-E594-594E-A44F-41029448FE84}" type="pres">
      <dgm:prSet presAssocID="{057D8C8C-8AFA-FC4F-899B-D210B57BC3A4}" presName="rootComposite2" presStyleCnt="0"/>
      <dgm:spPr/>
    </dgm:pt>
    <dgm:pt modelId="{00172AFA-7AA0-8248-A1F9-B877F0A5E9AC}" type="pres">
      <dgm:prSet presAssocID="{057D8C8C-8AFA-FC4F-899B-D210B57BC3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EB5C6-69CB-0B49-A09F-C6DFB6352F32}" type="pres">
      <dgm:prSet presAssocID="{057D8C8C-8AFA-FC4F-899B-D210B57BC3A4}" presName="topArc2" presStyleLbl="parChTrans1D1" presStyleIdx="174" presStyleCnt="192"/>
      <dgm:spPr/>
    </dgm:pt>
    <dgm:pt modelId="{D7B0488D-DCC2-1945-AC2E-3ACDE8FFA8C8}" type="pres">
      <dgm:prSet presAssocID="{057D8C8C-8AFA-FC4F-899B-D210B57BC3A4}" presName="bottomArc2" presStyleLbl="parChTrans1D1" presStyleIdx="175" presStyleCnt="192"/>
      <dgm:spPr/>
    </dgm:pt>
    <dgm:pt modelId="{6A4BF0C8-BF61-4A4F-BCE7-4365A529E617}" type="pres">
      <dgm:prSet presAssocID="{057D8C8C-8AFA-FC4F-899B-D210B57BC3A4}" presName="topConnNode2" presStyleLbl="node4" presStyleIdx="0" presStyleCnt="0"/>
      <dgm:spPr/>
      <dgm:t>
        <a:bodyPr/>
        <a:lstStyle/>
        <a:p>
          <a:endParaRPr lang="en-US"/>
        </a:p>
      </dgm:t>
    </dgm:pt>
    <dgm:pt modelId="{8FBBC097-ACB2-E048-9962-C2C9940810D6}" type="pres">
      <dgm:prSet presAssocID="{057D8C8C-8AFA-FC4F-899B-D210B57BC3A4}" presName="hierChild4" presStyleCnt="0"/>
      <dgm:spPr/>
    </dgm:pt>
    <dgm:pt modelId="{4A3077C9-B6CD-8543-89C2-91C36EB0A883}" type="pres">
      <dgm:prSet presAssocID="{057D8C8C-8AFA-FC4F-899B-D210B57BC3A4}" presName="hierChild5" presStyleCnt="0"/>
      <dgm:spPr/>
    </dgm:pt>
    <dgm:pt modelId="{73443C12-90EE-2B45-9412-25CB1F83990C}" type="pres">
      <dgm:prSet presAssocID="{E9094863-ED6B-9247-9315-890985CE1773}" presName="hierChild5" presStyleCnt="0"/>
      <dgm:spPr/>
    </dgm:pt>
    <dgm:pt modelId="{B03DC4FB-F202-994D-B2B8-5CD0716C62C0}" type="pres">
      <dgm:prSet presAssocID="{7106957D-2ACD-3C49-B053-8FD2DCA00C3E}" presName="Name28" presStyleLbl="parChTrans1D4" presStyleIdx="73" presStyleCnt="81"/>
      <dgm:spPr/>
      <dgm:t>
        <a:bodyPr/>
        <a:lstStyle/>
        <a:p>
          <a:endParaRPr lang="en-US"/>
        </a:p>
      </dgm:t>
    </dgm:pt>
    <dgm:pt modelId="{7AA8A996-82B8-8949-A48A-D926136B2677}" type="pres">
      <dgm:prSet presAssocID="{A42AB685-3246-FD41-A2FA-62BA99CB85C5}" presName="hierRoot2" presStyleCnt="0">
        <dgm:presLayoutVars>
          <dgm:hierBranch val="init"/>
        </dgm:presLayoutVars>
      </dgm:prSet>
      <dgm:spPr/>
    </dgm:pt>
    <dgm:pt modelId="{5C0DD548-6F51-FC4E-B439-B0024A76F7D0}" type="pres">
      <dgm:prSet presAssocID="{A42AB685-3246-FD41-A2FA-62BA99CB85C5}" presName="rootComposite2" presStyleCnt="0"/>
      <dgm:spPr/>
    </dgm:pt>
    <dgm:pt modelId="{8980C871-8096-FA44-8AB2-2A0A846AF84F}" type="pres">
      <dgm:prSet presAssocID="{A42AB685-3246-FD41-A2FA-62BA99CB85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0A0D5-8FC8-8249-A190-3286A9ACCDBB}" type="pres">
      <dgm:prSet presAssocID="{A42AB685-3246-FD41-A2FA-62BA99CB85C5}" presName="topArc2" presStyleLbl="parChTrans1D1" presStyleIdx="176" presStyleCnt="192"/>
      <dgm:spPr/>
    </dgm:pt>
    <dgm:pt modelId="{BE91E3D1-A2B1-E446-915A-D28BDF9A1886}" type="pres">
      <dgm:prSet presAssocID="{A42AB685-3246-FD41-A2FA-62BA99CB85C5}" presName="bottomArc2" presStyleLbl="parChTrans1D1" presStyleIdx="177" presStyleCnt="192"/>
      <dgm:spPr/>
    </dgm:pt>
    <dgm:pt modelId="{D0C01AF5-2B38-794A-928C-013D09A157BE}" type="pres">
      <dgm:prSet presAssocID="{A42AB685-3246-FD41-A2FA-62BA99CB85C5}" presName="topConnNode2" presStyleLbl="node4" presStyleIdx="0" presStyleCnt="0"/>
      <dgm:spPr/>
      <dgm:t>
        <a:bodyPr/>
        <a:lstStyle/>
        <a:p>
          <a:endParaRPr lang="en-US"/>
        </a:p>
      </dgm:t>
    </dgm:pt>
    <dgm:pt modelId="{41133227-6402-1946-A385-EFED4BA6CAC1}" type="pres">
      <dgm:prSet presAssocID="{A42AB685-3246-FD41-A2FA-62BA99CB85C5}" presName="hierChild4" presStyleCnt="0"/>
      <dgm:spPr/>
    </dgm:pt>
    <dgm:pt modelId="{9801A0E5-B836-2A4E-9E84-5C30F1DCF50B}" type="pres">
      <dgm:prSet presAssocID="{C41DCD88-2F14-3B49-98B0-ADA860115580}" presName="Name28" presStyleLbl="parChTrans1D4" presStyleIdx="74" presStyleCnt="81"/>
      <dgm:spPr/>
      <dgm:t>
        <a:bodyPr/>
        <a:lstStyle/>
        <a:p>
          <a:endParaRPr lang="en-US"/>
        </a:p>
      </dgm:t>
    </dgm:pt>
    <dgm:pt modelId="{E36ED923-D79A-1549-AE0D-FED0BB0CC506}" type="pres">
      <dgm:prSet presAssocID="{C5BE1FD7-EDA9-F345-8298-3DB191FB3A45}" presName="hierRoot2" presStyleCnt="0">
        <dgm:presLayoutVars>
          <dgm:hierBranch val="init"/>
        </dgm:presLayoutVars>
      </dgm:prSet>
      <dgm:spPr/>
    </dgm:pt>
    <dgm:pt modelId="{684D71A4-F8CD-1D4C-9811-CBAD7E5F548B}" type="pres">
      <dgm:prSet presAssocID="{C5BE1FD7-EDA9-F345-8298-3DB191FB3A45}" presName="rootComposite2" presStyleCnt="0"/>
      <dgm:spPr/>
    </dgm:pt>
    <dgm:pt modelId="{ACD83EEC-6F37-FF4A-A022-BDEF29C64C95}" type="pres">
      <dgm:prSet presAssocID="{C5BE1FD7-EDA9-F345-8298-3DB191FB3A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0D414-0B1F-5B44-AE27-7E6B12C56831}" type="pres">
      <dgm:prSet presAssocID="{C5BE1FD7-EDA9-F345-8298-3DB191FB3A45}" presName="topArc2" presStyleLbl="parChTrans1D1" presStyleIdx="178" presStyleCnt="192"/>
      <dgm:spPr/>
    </dgm:pt>
    <dgm:pt modelId="{529C220E-38EC-874E-85B2-466B32ECABD0}" type="pres">
      <dgm:prSet presAssocID="{C5BE1FD7-EDA9-F345-8298-3DB191FB3A45}" presName="bottomArc2" presStyleLbl="parChTrans1D1" presStyleIdx="179" presStyleCnt="192"/>
      <dgm:spPr/>
    </dgm:pt>
    <dgm:pt modelId="{88D23FA9-CAB5-8245-9F6F-AFAE9ECC67CE}" type="pres">
      <dgm:prSet presAssocID="{C5BE1FD7-EDA9-F345-8298-3DB191FB3A45}" presName="topConnNode2" presStyleLbl="node4" presStyleIdx="0" presStyleCnt="0"/>
      <dgm:spPr/>
      <dgm:t>
        <a:bodyPr/>
        <a:lstStyle/>
        <a:p>
          <a:endParaRPr lang="en-US"/>
        </a:p>
      </dgm:t>
    </dgm:pt>
    <dgm:pt modelId="{68811D4B-DA83-FE4B-A2DE-8D08A8103B55}" type="pres">
      <dgm:prSet presAssocID="{C5BE1FD7-EDA9-F345-8298-3DB191FB3A45}" presName="hierChild4" presStyleCnt="0"/>
      <dgm:spPr/>
    </dgm:pt>
    <dgm:pt modelId="{29D2DE77-238F-D942-9BCE-D9DFB56B184D}" type="pres">
      <dgm:prSet presAssocID="{C5BE1FD7-EDA9-F345-8298-3DB191FB3A45}" presName="hierChild5" presStyleCnt="0"/>
      <dgm:spPr/>
    </dgm:pt>
    <dgm:pt modelId="{354ADD60-6FEF-6D4A-8207-BF15D02515C2}" type="pres">
      <dgm:prSet presAssocID="{50AA2D0D-52E7-C44F-B923-3A407EAEA503}" presName="Name28" presStyleLbl="parChTrans1D4" presStyleIdx="75" presStyleCnt="81"/>
      <dgm:spPr/>
      <dgm:t>
        <a:bodyPr/>
        <a:lstStyle/>
        <a:p>
          <a:endParaRPr lang="en-US"/>
        </a:p>
      </dgm:t>
    </dgm:pt>
    <dgm:pt modelId="{5CA604D2-D08A-DF44-9365-B4CAD3E4A853}" type="pres">
      <dgm:prSet presAssocID="{F5FE2E92-B811-A94F-981E-E3DCD9D433DB}" presName="hierRoot2" presStyleCnt="0">
        <dgm:presLayoutVars>
          <dgm:hierBranch val="init"/>
        </dgm:presLayoutVars>
      </dgm:prSet>
      <dgm:spPr/>
    </dgm:pt>
    <dgm:pt modelId="{A1CB979F-D17C-4C46-8601-7CB255C70EA7}" type="pres">
      <dgm:prSet presAssocID="{F5FE2E92-B811-A94F-981E-E3DCD9D433DB}" presName="rootComposite2" presStyleCnt="0"/>
      <dgm:spPr/>
    </dgm:pt>
    <dgm:pt modelId="{75984B31-81B1-A74C-A07F-2E422F274595}" type="pres">
      <dgm:prSet presAssocID="{F5FE2E92-B811-A94F-981E-E3DCD9D433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3CBF-10BF-BC4A-A8BB-99B3EB1E149E}" type="pres">
      <dgm:prSet presAssocID="{F5FE2E92-B811-A94F-981E-E3DCD9D433DB}" presName="topArc2" presStyleLbl="parChTrans1D1" presStyleIdx="180" presStyleCnt="192"/>
      <dgm:spPr/>
    </dgm:pt>
    <dgm:pt modelId="{21A28FD1-AD6C-7149-A1A7-D3482ECD5752}" type="pres">
      <dgm:prSet presAssocID="{F5FE2E92-B811-A94F-981E-E3DCD9D433DB}" presName="bottomArc2" presStyleLbl="parChTrans1D1" presStyleIdx="181" presStyleCnt="192"/>
      <dgm:spPr/>
    </dgm:pt>
    <dgm:pt modelId="{370B8AAF-C017-404F-AD13-463F94C71032}" type="pres">
      <dgm:prSet presAssocID="{F5FE2E92-B811-A94F-981E-E3DCD9D433DB}" presName="topConnNode2" presStyleLbl="node4" presStyleIdx="0" presStyleCnt="0"/>
      <dgm:spPr/>
      <dgm:t>
        <a:bodyPr/>
        <a:lstStyle/>
        <a:p>
          <a:endParaRPr lang="en-US"/>
        </a:p>
      </dgm:t>
    </dgm:pt>
    <dgm:pt modelId="{8EC80FD2-0D75-CC4A-895E-A7EA1A40E858}" type="pres">
      <dgm:prSet presAssocID="{F5FE2E92-B811-A94F-981E-E3DCD9D433DB}" presName="hierChild4" presStyleCnt="0"/>
      <dgm:spPr/>
    </dgm:pt>
    <dgm:pt modelId="{81B20D64-60BC-5741-A266-6D2A7A6E9442}" type="pres">
      <dgm:prSet presAssocID="{F5FE2E92-B811-A94F-981E-E3DCD9D433DB}" presName="hierChild5" presStyleCnt="0"/>
      <dgm:spPr/>
    </dgm:pt>
    <dgm:pt modelId="{2082C650-008B-9449-9730-404C2EE9F545}" type="pres">
      <dgm:prSet presAssocID="{74868FA3-A188-194C-BDB3-5EAF2B584577}" presName="Name28" presStyleLbl="parChTrans1D4" presStyleIdx="76" presStyleCnt="81"/>
      <dgm:spPr/>
      <dgm:t>
        <a:bodyPr/>
        <a:lstStyle/>
        <a:p>
          <a:endParaRPr lang="en-US"/>
        </a:p>
      </dgm:t>
    </dgm:pt>
    <dgm:pt modelId="{12C2FA9E-1903-414A-B4B7-C062CD572D0F}" type="pres">
      <dgm:prSet presAssocID="{BD10BB1C-DDD0-4349-AD66-4BC61B590D17}" presName="hierRoot2" presStyleCnt="0">
        <dgm:presLayoutVars>
          <dgm:hierBranch val="init"/>
        </dgm:presLayoutVars>
      </dgm:prSet>
      <dgm:spPr/>
    </dgm:pt>
    <dgm:pt modelId="{F6F831C0-A94C-104C-82D0-27E3499E2A31}" type="pres">
      <dgm:prSet presAssocID="{BD10BB1C-DDD0-4349-AD66-4BC61B590D17}" presName="rootComposite2" presStyleCnt="0"/>
      <dgm:spPr/>
    </dgm:pt>
    <dgm:pt modelId="{10554764-00AA-E248-B2F4-0787D8CC4570}" type="pres">
      <dgm:prSet presAssocID="{BD10BB1C-DDD0-4349-AD66-4BC61B590D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682C3-0EC6-424E-96A6-56CFFAFD782B}" type="pres">
      <dgm:prSet presAssocID="{BD10BB1C-DDD0-4349-AD66-4BC61B590D17}" presName="topArc2" presStyleLbl="parChTrans1D1" presStyleIdx="182" presStyleCnt="192"/>
      <dgm:spPr/>
    </dgm:pt>
    <dgm:pt modelId="{4247AD65-32D2-1A43-969F-DA839916580A}" type="pres">
      <dgm:prSet presAssocID="{BD10BB1C-DDD0-4349-AD66-4BC61B590D17}" presName="bottomArc2" presStyleLbl="parChTrans1D1" presStyleIdx="183" presStyleCnt="192"/>
      <dgm:spPr/>
    </dgm:pt>
    <dgm:pt modelId="{4F695847-13F7-924E-B0B6-456C7CE5BBB7}" type="pres">
      <dgm:prSet presAssocID="{BD10BB1C-DDD0-4349-AD66-4BC61B590D17}" presName="topConnNode2" presStyleLbl="node4" presStyleIdx="0" presStyleCnt="0"/>
      <dgm:spPr/>
      <dgm:t>
        <a:bodyPr/>
        <a:lstStyle/>
        <a:p>
          <a:endParaRPr lang="en-US"/>
        </a:p>
      </dgm:t>
    </dgm:pt>
    <dgm:pt modelId="{70D0745D-B1AF-7640-B7EF-4F920625A1ED}" type="pres">
      <dgm:prSet presAssocID="{BD10BB1C-DDD0-4349-AD66-4BC61B590D17}" presName="hierChild4" presStyleCnt="0"/>
      <dgm:spPr/>
    </dgm:pt>
    <dgm:pt modelId="{4B61A3D3-DD14-E84E-B69B-F66E9D900333}" type="pres">
      <dgm:prSet presAssocID="{BD10BB1C-DDD0-4349-AD66-4BC61B590D17}" presName="hierChild5" presStyleCnt="0"/>
      <dgm:spPr/>
    </dgm:pt>
    <dgm:pt modelId="{98CF6AE1-3F96-DD4D-8F48-BE44DDF28797}" type="pres">
      <dgm:prSet presAssocID="{A42AB685-3246-FD41-A2FA-62BA99CB85C5}" presName="hierChild5" presStyleCnt="0"/>
      <dgm:spPr/>
    </dgm:pt>
    <dgm:pt modelId="{B27AA32C-8144-7849-A024-1B9D704169BD}" type="pres">
      <dgm:prSet presAssocID="{4CD46F32-38B4-4841-951E-15F18456C2E5}" presName="Name28" presStyleLbl="parChTrans1D4" presStyleIdx="77" presStyleCnt="81"/>
      <dgm:spPr/>
      <dgm:t>
        <a:bodyPr/>
        <a:lstStyle/>
        <a:p>
          <a:endParaRPr lang="en-US"/>
        </a:p>
      </dgm:t>
    </dgm:pt>
    <dgm:pt modelId="{E4C5C7BA-B893-F845-8BBD-16C963CFD4D8}" type="pres">
      <dgm:prSet presAssocID="{0580709B-DEAA-0E45-83F7-E686F569CC24}" presName="hierRoot2" presStyleCnt="0">
        <dgm:presLayoutVars>
          <dgm:hierBranch val="init"/>
        </dgm:presLayoutVars>
      </dgm:prSet>
      <dgm:spPr/>
    </dgm:pt>
    <dgm:pt modelId="{9B7DD4BD-5CD7-CF4E-86AD-F8150F35430F}" type="pres">
      <dgm:prSet presAssocID="{0580709B-DEAA-0E45-83F7-E686F569CC24}" presName="rootComposite2" presStyleCnt="0"/>
      <dgm:spPr/>
    </dgm:pt>
    <dgm:pt modelId="{6C495DE7-A9C3-054B-BF3C-5C0922CAA714}" type="pres">
      <dgm:prSet presAssocID="{0580709B-DEAA-0E45-83F7-E686F569CC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2FB26-002D-6442-9EA3-F17B516F8B4C}" type="pres">
      <dgm:prSet presAssocID="{0580709B-DEAA-0E45-83F7-E686F569CC24}" presName="topArc2" presStyleLbl="parChTrans1D1" presStyleIdx="184" presStyleCnt="192"/>
      <dgm:spPr/>
    </dgm:pt>
    <dgm:pt modelId="{7BC54BFE-388F-4641-B1CF-85B36482E934}" type="pres">
      <dgm:prSet presAssocID="{0580709B-DEAA-0E45-83F7-E686F569CC24}" presName="bottomArc2" presStyleLbl="parChTrans1D1" presStyleIdx="185" presStyleCnt="192"/>
      <dgm:spPr/>
    </dgm:pt>
    <dgm:pt modelId="{5E278A9C-6652-1E46-8022-5CEF3E733376}" type="pres">
      <dgm:prSet presAssocID="{0580709B-DEAA-0E45-83F7-E686F569CC24}" presName="topConnNode2" presStyleLbl="node4" presStyleIdx="0" presStyleCnt="0"/>
      <dgm:spPr/>
      <dgm:t>
        <a:bodyPr/>
        <a:lstStyle/>
        <a:p>
          <a:endParaRPr lang="en-US"/>
        </a:p>
      </dgm:t>
    </dgm:pt>
    <dgm:pt modelId="{13351F47-DF81-1247-8441-5AE599A91A20}" type="pres">
      <dgm:prSet presAssocID="{0580709B-DEAA-0E45-83F7-E686F569CC24}" presName="hierChild4" presStyleCnt="0"/>
      <dgm:spPr/>
    </dgm:pt>
    <dgm:pt modelId="{C45B2B24-963C-0848-9AD8-102741E5130F}" type="pres">
      <dgm:prSet presAssocID="{90EA7DE2-C7CB-B841-AFED-C80B65E7BB24}" presName="Name28" presStyleLbl="parChTrans1D4" presStyleIdx="78" presStyleCnt="81"/>
      <dgm:spPr/>
      <dgm:t>
        <a:bodyPr/>
        <a:lstStyle/>
        <a:p>
          <a:endParaRPr lang="en-US"/>
        </a:p>
      </dgm:t>
    </dgm:pt>
    <dgm:pt modelId="{FD48D052-BC3E-4040-AF5C-226C2735888E}" type="pres">
      <dgm:prSet presAssocID="{C7960C0F-8799-E249-BEE8-954D23DC932C}" presName="hierRoot2" presStyleCnt="0">
        <dgm:presLayoutVars>
          <dgm:hierBranch val="init"/>
        </dgm:presLayoutVars>
      </dgm:prSet>
      <dgm:spPr/>
    </dgm:pt>
    <dgm:pt modelId="{BCDD4970-65D4-A04B-9226-9D560C293F2B}" type="pres">
      <dgm:prSet presAssocID="{C7960C0F-8799-E249-BEE8-954D23DC932C}" presName="rootComposite2" presStyleCnt="0"/>
      <dgm:spPr/>
    </dgm:pt>
    <dgm:pt modelId="{6BD566BC-E504-274A-90FB-BEF05B2BF845}" type="pres">
      <dgm:prSet presAssocID="{C7960C0F-8799-E249-BEE8-954D23DC932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68B3F-0DC8-5040-9FE9-9D4198EBEF96}" type="pres">
      <dgm:prSet presAssocID="{C7960C0F-8799-E249-BEE8-954D23DC932C}" presName="topArc2" presStyleLbl="parChTrans1D1" presStyleIdx="186" presStyleCnt="192"/>
      <dgm:spPr/>
    </dgm:pt>
    <dgm:pt modelId="{85A3E5C8-A10F-5842-8CD1-F7081ED45759}" type="pres">
      <dgm:prSet presAssocID="{C7960C0F-8799-E249-BEE8-954D23DC932C}" presName="bottomArc2" presStyleLbl="parChTrans1D1" presStyleIdx="187" presStyleCnt="192"/>
      <dgm:spPr/>
    </dgm:pt>
    <dgm:pt modelId="{7BDD970C-3574-3A4A-B261-4AB37A2ADF1C}" type="pres">
      <dgm:prSet presAssocID="{C7960C0F-8799-E249-BEE8-954D23DC932C}" presName="topConnNode2" presStyleLbl="node4" presStyleIdx="0" presStyleCnt="0"/>
      <dgm:spPr/>
      <dgm:t>
        <a:bodyPr/>
        <a:lstStyle/>
        <a:p>
          <a:endParaRPr lang="en-US"/>
        </a:p>
      </dgm:t>
    </dgm:pt>
    <dgm:pt modelId="{33C193CD-5395-6145-8BB1-CAF2DBEE4069}" type="pres">
      <dgm:prSet presAssocID="{C7960C0F-8799-E249-BEE8-954D23DC932C}" presName="hierChild4" presStyleCnt="0"/>
      <dgm:spPr/>
    </dgm:pt>
    <dgm:pt modelId="{C4C3F6D6-89E0-5F47-B416-FFC2980E8484}" type="pres">
      <dgm:prSet presAssocID="{C7960C0F-8799-E249-BEE8-954D23DC932C}" presName="hierChild5" presStyleCnt="0"/>
      <dgm:spPr/>
    </dgm:pt>
    <dgm:pt modelId="{2585546B-42B5-7749-813A-57E5DD3C6273}" type="pres">
      <dgm:prSet presAssocID="{3CFA6683-81DA-7A4A-8301-0C39EDC220F1}" presName="Name28" presStyleLbl="parChTrans1D4" presStyleIdx="79" presStyleCnt="81"/>
      <dgm:spPr/>
      <dgm:t>
        <a:bodyPr/>
        <a:lstStyle/>
        <a:p>
          <a:endParaRPr lang="en-US"/>
        </a:p>
      </dgm:t>
    </dgm:pt>
    <dgm:pt modelId="{D0654A38-57D5-D948-9639-21D9323FAFC0}" type="pres">
      <dgm:prSet presAssocID="{568DE10E-661D-1E48-81D1-51E407EE2401}" presName="hierRoot2" presStyleCnt="0">
        <dgm:presLayoutVars>
          <dgm:hierBranch val="init"/>
        </dgm:presLayoutVars>
      </dgm:prSet>
      <dgm:spPr/>
    </dgm:pt>
    <dgm:pt modelId="{5332E19B-CDD8-AB44-8EF0-CE967723E816}" type="pres">
      <dgm:prSet presAssocID="{568DE10E-661D-1E48-81D1-51E407EE2401}" presName="rootComposite2" presStyleCnt="0"/>
      <dgm:spPr/>
    </dgm:pt>
    <dgm:pt modelId="{A7BDEF6C-3A0B-2547-BF15-B42C0330B2BD}" type="pres">
      <dgm:prSet presAssocID="{568DE10E-661D-1E48-81D1-51E407EE24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3275F-CC90-6E49-8102-6DC000576BE1}" type="pres">
      <dgm:prSet presAssocID="{568DE10E-661D-1E48-81D1-51E407EE2401}" presName="topArc2" presStyleLbl="parChTrans1D1" presStyleIdx="188" presStyleCnt="192"/>
      <dgm:spPr/>
    </dgm:pt>
    <dgm:pt modelId="{C14643EE-728E-E344-A077-59E55F16426A}" type="pres">
      <dgm:prSet presAssocID="{568DE10E-661D-1E48-81D1-51E407EE2401}" presName="bottomArc2" presStyleLbl="parChTrans1D1" presStyleIdx="189" presStyleCnt="192"/>
      <dgm:spPr/>
    </dgm:pt>
    <dgm:pt modelId="{38CEAB9A-CFF0-2A42-9169-7B88DFFA51CF}" type="pres">
      <dgm:prSet presAssocID="{568DE10E-661D-1E48-81D1-51E407EE2401}" presName="topConnNode2" presStyleLbl="node4" presStyleIdx="0" presStyleCnt="0"/>
      <dgm:spPr/>
      <dgm:t>
        <a:bodyPr/>
        <a:lstStyle/>
        <a:p>
          <a:endParaRPr lang="en-US"/>
        </a:p>
      </dgm:t>
    </dgm:pt>
    <dgm:pt modelId="{A515009B-4446-7543-93C3-3B387A3D0E22}" type="pres">
      <dgm:prSet presAssocID="{568DE10E-661D-1E48-81D1-51E407EE2401}" presName="hierChild4" presStyleCnt="0"/>
      <dgm:spPr/>
    </dgm:pt>
    <dgm:pt modelId="{76C9C124-E00F-EC4A-8367-38327D4BA388}" type="pres">
      <dgm:prSet presAssocID="{568DE10E-661D-1E48-81D1-51E407EE2401}" presName="hierChild5" presStyleCnt="0"/>
      <dgm:spPr/>
    </dgm:pt>
    <dgm:pt modelId="{DB69067F-35CE-2B48-9033-4DB9060F2F6F}" type="pres">
      <dgm:prSet presAssocID="{3BFC20A8-54A3-8B41-84B4-BBF9D119CFE5}" presName="Name28" presStyleLbl="parChTrans1D4" presStyleIdx="80" presStyleCnt="81"/>
      <dgm:spPr/>
      <dgm:t>
        <a:bodyPr/>
        <a:lstStyle/>
        <a:p>
          <a:endParaRPr lang="en-US"/>
        </a:p>
      </dgm:t>
    </dgm:pt>
    <dgm:pt modelId="{FC120BF6-883A-1745-B8F9-19A1E0618ACA}" type="pres">
      <dgm:prSet presAssocID="{B7A868DA-2CF3-6A4D-BF9A-2F821E318D54}" presName="hierRoot2" presStyleCnt="0">
        <dgm:presLayoutVars>
          <dgm:hierBranch val="init"/>
        </dgm:presLayoutVars>
      </dgm:prSet>
      <dgm:spPr/>
    </dgm:pt>
    <dgm:pt modelId="{0DE4DA4B-C50A-D946-8911-647648C815C1}" type="pres">
      <dgm:prSet presAssocID="{B7A868DA-2CF3-6A4D-BF9A-2F821E318D54}" presName="rootComposite2" presStyleCnt="0"/>
      <dgm:spPr/>
    </dgm:pt>
    <dgm:pt modelId="{B82C7F68-AB7B-6A4B-A8B3-9AF853FEED56}" type="pres">
      <dgm:prSet presAssocID="{B7A868DA-2CF3-6A4D-BF9A-2F821E318D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E1B40-AD32-CA44-9D2D-93F1BE4EB32E}" type="pres">
      <dgm:prSet presAssocID="{B7A868DA-2CF3-6A4D-BF9A-2F821E318D54}" presName="topArc2" presStyleLbl="parChTrans1D1" presStyleIdx="190" presStyleCnt="192"/>
      <dgm:spPr/>
    </dgm:pt>
    <dgm:pt modelId="{F6B358A9-C798-D64A-84BD-5200472B9998}" type="pres">
      <dgm:prSet presAssocID="{B7A868DA-2CF3-6A4D-BF9A-2F821E318D54}" presName="bottomArc2" presStyleLbl="parChTrans1D1" presStyleIdx="191" presStyleCnt="192"/>
      <dgm:spPr/>
    </dgm:pt>
    <dgm:pt modelId="{2ADEA9C4-F489-474F-A019-AD362C55ADB2}" type="pres">
      <dgm:prSet presAssocID="{B7A868DA-2CF3-6A4D-BF9A-2F821E318D54}" presName="topConnNode2" presStyleLbl="node4" presStyleIdx="0" presStyleCnt="0"/>
      <dgm:spPr/>
      <dgm:t>
        <a:bodyPr/>
        <a:lstStyle/>
        <a:p>
          <a:endParaRPr lang="en-US"/>
        </a:p>
      </dgm:t>
    </dgm:pt>
    <dgm:pt modelId="{EFF1CE89-2740-D745-B7C7-DF8431FE05C0}" type="pres">
      <dgm:prSet presAssocID="{B7A868DA-2CF3-6A4D-BF9A-2F821E318D54}" presName="hierChild4" presStyleCnt="0"/>
      <dgm:spPr/>
    </dgm:pt>
    <dgm:pt modelId="{21C6733F-7FA7-DD45-802A-2C755C59F6AD}" type="pres">
      <dgm:prSet presAssocID="{B7A868DA-2CF3-6A4D-BF9A-2F821E318D54}" presName="hierChild5" presStyleCnt="0"/>
      <dgm:spPr/>
    </dgm:pt>
    <dgm:pt modelId="{336B1303-9DA8-2343-866A-BB6B67B15D6B}" type="pres">
      <dgm:prSet presAssocID="{0580709B-DEAA-0E45-83F7-E686F569CC24}" presName="hierChild5" presStyleCnt="0"/>
      <dgm:spPr/>
    </dgm:pt>
    <dgm:pt modelId="{5F8AFE19-9CBC-664F-9F6F-04E0FFD3E7B6}" type="pres">
      <dgm:prSet presAssocID="{9825E510-25FA-0647-8F97-2402D826F6FC}" presName="hierChild5" presStyleCnt="0"/>
      <dgm:spPr/>
    </dgm:pt>
    <dgm:pt modelId="{32E94E27-5D8A-4D4D-B2CF-45603E0A910E}" type="pres">
      <dgm:prSet presAssocID="{58CEF49D-20DD-E242-A51F-F819CF16854E}" presName="hierChild5" presStyleCnt="0"/>
      <dgm:spPr/>
    </dgm:pt>
    <dgm:pt modelId="{2A270A35-1615-E743-912A-29F24A0CD712}" type="pres">
      <dgm:prSet presAssocID="{71AD4474-90DE-C14D-9594-0D2B8503BC34}" presName="hierChild3" presStyleCnt="0"/>
      <dgm:spPr/>
    </dgm:pt>
  </dgm:ptLst>
  <dgm:cxnLst>
    <dgm:cxn modelId="{56936AF9-E139-364C-87F6-D8094DD638A8}" type="presOf" srcId="{EBDF6938-7BF6-0A4E-8519-9C92197B04AB}" destId="{5D092C69-B6AC-FF47-A224-CD3C730BF44F}" srcOrd="1" destOrd="0" presId="urn:microsoft.com/office/officeart/2008/layout/HalfCircleOrganizationChart"/>
    <dgm:cxn modelId="{53676835-3101-A844-9924-46487902C491}" type="presOf" srcId="{C41DCD88-2F14-3B49-98B0-ADA860115580}" destId="{9801A0E5-B836-2A4E-9E84-5C30F1DCF50B}" srcOrd="0" destOrd="0" presId="urn:microsoft.com/office/officeart/2008/layout/HalfCircleOrganizationChart"/>
    <dgm:cxn modelId="{01796B2E-B208-CF45-8710-8FB317858F61}" type="presOf" srcId="{89F65A59-56C3-B949-A760-9FE8981809E4}" destId="{40C476AD-7EFC-7743-818B-0577D2073E63}" srcOrd="0" destOrd="0" presId="urn:microsoft.com/office/officeart/2008/layout/HalfCircleOrganizationChart"/>
    <dgm:cxn modelId="{0F17CB64-F225-8A4E-BEA9-685A86A64590}" type="presOf" srcId="{C1588191-6EA8-264A-9A54-AA8A8A62389B}" destId="{7BC16F8F-FC12-FF43-846E-6B16E9C0901D}" srcOrd="0" destOrd="0" presId="urn:microsoft.com/office/officeart/2008/layout/HalfCircleOrganizationChart"/>
    <dgm:cxn modelId="{E3423EA1-EFD8-5946-89EE-F6DB5E08330D}" type="presOf" srcId="{3CB7B257-D376-F54A-89A4-02BB336F15F3}" destId="{A15B38A0-008B-6B42-8E57-8B669A4DD565}" srcOrd="0" destOrd="0" presId="urn:microsoft.com/office/officeart/2008/layout/HalfCircleOrganizationChart"/>
    <dgm:cxn modelId="{A7A46DCC-5141-1E41-AA80-D90C56184AB7}" srcId="{4BCB64E8-4DA1-F748-A27B-B5C4353A869A}" destId="{7B06427F-41E9-AC4D-8203-CEBE082595CC}" srcOrd="2" destOrd="0" parTransId="{1A0FE4B0-03B1-A842-A6CC-C734A4DC8153}" sibTransId="{033E4134-8603-AE4A-AB90-E4ED133B0E4E}"/>
    <dgm:cxn modelId="{AEF05A2D-A36E-5148-B98B-FA3854230526}" type="presOf" srcId="{483DE887-302B-D84C-B025-894209205794}" destId="{D87C490C-B6CB-4D4E-8C4B-E9C5135AE5CE}" srcOrd="1" destOrd="0" presId="urn:microsoft.com/office/officeart/2008/layout/HalfCircleOrganizationChart"/>
    <dgm:cxn modelId="{E9A33C5B-4816-2C41-8CBC-EAD2C56AE3EC}" type="presOf" srcId="{D9C0C886-298D-E34D-AD71-39D1B61EA11F}" destId="{CAE30D17-7676-814E-AC7E-055E65F2CE91}" srcOrd="0" destOrd="0" presId="urn:microsoft.com/office/officeart/2008/layout/HalfCircleOrganizationChart"/>
    <dgm:cxn modelId="{C37145D2-C140-3842-8310-89B5451CBDFA}" srcId="{1B9542A6-717D-A043-98E3-7118ED5BDC70}" destId="{8F23F6BB-8627-9349-9F20-B748364F40CE}" srcOrd="0" destOrd="0" parTransId="{E3CFD7A5-5A3A-FA40-89D6-54EC676E89BC}" sibTransId="{98E88B1D-2DA5-8F42-BCF7-3DA7C1CFE088}"/>
    <dgm:cxn modelId="{DF0E0974-4FE6-9742-9C23-D0E955E874D4}" type="presOf" srcId="{6C198FB9-0650-7548-BB80-420B6D9B160E}" destId="{5A129E06-6605-0143-A2D2-E04FE91D6F62}" srcOrd="1" destOrd="0" presId="urn:microsoft.com/office/officeart/2008/layout/HalfCircleOrganizationChart"/>
    <dgm:cxn modelId="{D3E297A8-3486-0548-A607-72BE5AE5628D}" type="presOf" srcId="{143A988F-AA6C-5549-AA5C-223E7F10EF7E}" destId="{F5F91B99-4E02-0140-A7F4-3C5E86A0AEEB}" srcOrd="0" destOrd="0" presId="urn:microsoft.com/office/officeart/2008/layout/HalfCircleOrganizationChart"/>
    <dgm:cxn modelId="{169BE965-C0DF-7341-98DA-B74E5462F60D}" srcId="{4A1BD8E3-806A-6C4B-996A-E5110B16B249}" destId="{F475AA0C-7D12-A248-BE7C-82C2E2EB40A6}" srcOrd="1" destOrd="0" parTransId="{B59229E9-1E93-374D-9767-B5A9B7BC06FA}" sibTransId="{9D86E9D8-0BBA-7D4A-92A9-2702336C5DBE}"/>
    <dgm:cxn modelId="{139D5F7C-F26C-3942-A764-549B97EF7E8B}" type="presOf" srcId="{57748B0B-C142-BE4F-A10B-FE41FB0F86D2}" destId="{F6914D8E-6826-3C4E-A6F1-6E94A621EF35}" srcOrd="1" destOrd="0" presId="urn:microsoft.com/office/officeart/2008/layout/HalfCircleOrganizationChart"/>
    <dgm:cxn modelId="{DCB3982E-CFA5-3F42-9AE2-09C7EF9D98C2}" type="presOf" srcId="{057D8C8C-8AFA-FC4F-899B-D210B57BC3A4}" destId="{6A4BF0C8-BF61-4A4F-BCE7-4365A529E617}" srcOrd="1" destOrd="0" presId="urn:microsoft.com/office/officeart/2008/layout/HalfCircleOrganizationChart"/>
    <dgm:cxn modelId="{30FB0498-53D8-AF42-AD53-2B3CDBDBA15B}" srcId="{A42AB685-3246-FD41-A2FA-62BA99CB85C5}" destId="{BD10BB1C-DDD0-4349-AD66-4BC61B590D17}" srcOrd="2" destOrd="0" parTransId="{74868FA3-A188-194C-BDB3-5EAF2B584577}" sibTransId="{B3E7C847-4975-9B4C-9292-80E5ECDC8072}"/>
    <dgm:cxn modelId="{3F416E8B-66DD-164A-9F6A-C34759B90626}" srcId="{E9094863-ED6B-9247-9315-890985CE1773}" destId="{DD5B37F9-F264-2C4C-8D86-8837ED5E0BD5}" srcOrd="0" destOrd="0" parTransId="{56C4EC9A-912D-2042-BF08-AB68407C0103}" sibTransId="{CBA3BA95-84EB-B44E-9F67-20D85A100F55}"/>
    <dgm:cxn modelId="{7AC6A7B5-8909-4248-9230-595F4D8A745D}" type="presOf" srcId="{652C5C00-D023-854E-9160-A6872AE9E7C7}" destId="{D303442F-A14F-9840-996D-5952C7C4B74A}" srcOrd="0" destOrd="0" presId="urn:microsoft.com/office/officeart/2008/layout/HalfCircleOrganizationChart"/>
    <dgm:cxn modelId="{A041AFD7-3EFF-7B41-A5C5-3F9112BAF01A}" type="presOf" srcId="{17EAB625-C11E-8542-8C3E-A5952B95E1DB}" destId="{F8E41024-495F-3741-8A52-76CEB8151F4A}" srcOrd="0" destOrd="0" presId="urn:microsoft.com/office/officeart/2008/layout/HalfCircleOrganizationChart"/>
    <dgm:cxn modelId="{C1235326-69D3-7548-825D-9D1E21C97825}" type="presOf" srcId="{F21F2D49-3063-C94D-BA07-49310AA669C1}" destId="{396F0F4A-CE5E-9549-9D9A-BE25219C246C}" srcOrd="0" destOrd="0" presId="urn:microsoft.com/office/officeart/2008/layout/HalfCircleOrganizationChart"/>
    <dgm:cxn modelId="{BA1F2D38-EFD8-824D-B533-09B6DE7448DC}" type="presOf" srcId="{130762D6-826E-394F-917C-69DEABBD5D36}" destId="{A25AF77D-04C7-9C46-A6B7-CABA9B1C1677}" srcOrd="0" destOrd="0" presId="urn:microsoft.com/office/officeart/2008/layout/HalfCircleOrganizationChart"/>
    <dgm:cxn modelId="{FB1A2FFE-675E-A04E-A71C-BCC97790A86E}" type="presOf" srcId="{919A9A6C-68F7-5142-A639-6ABFCBD7A75F}" destId="{C16B55AB-0BE2-F040-B4E2-6509B2D558ED}" srcOrd="0" destOrd="0" presId="urn:microsoft.com/office/officeart/2008/layout/HalfCircleOrganizationChart"/>
    <dgm:cxn modelId="{412B979C-BBD3-1547-AF59-E66684098F6D}" type="presOf" srcId="{E00796D3-7BBD-414C-BCD4-154454EF4236}" destId="{A1BCAD45-99B6-2844-86AB-F189A459E97B}" srcOrd="0" destOrd="0" presId="urn:microsoft.com/office/officeart/2008/layout/HalfCircleOrganizationChart"/>
    <dgm:cxn modelId="{306D6331-EF87-2841-B766-A4B1ED74FDA9}" type="presOf" srcId="{58CEF49D-20DD-E242-A51F-F819CF16854E}" destId="{7E2D066C-E702-4F46-82E4-79AC2DB331B3}" srcOrd="0" destOrd="0" presId="urn:microsoft.com/office/officeart/2008/layout/HalfCircleOrganizationChart"/>
    <dgm:cxn modelId="{6E6E22B8-E4E3-4545-B1F8-B8325E369F42}" type="presOf" srcId="{02627FAB-887D-2F4B-AEFD-F672263AEB1E}" destId="{C7772EEC-1ADD-6B4F-805C-7CF3024EEFC9}" srcOrd="0" destOrd="0" presId="urn:microsoft.com/office/officeart/2008/layout/HalfCircleOrganizationChart"/>
    <dgm:cxn modelId="{54D5F054-8281-9045-9167-A2055E000F13}" type="presOf" srcId="{3578B1DD-6297-3C47-B523-B386754F1E8A}" destId="{2B3C9336-714D-0D4B-8334-FAECE90E34DE}" srcOrd="0" destOrd="0" presId="urn:microsoft.com/office/officeart/2008/layout/HalfCircleOrganizationChart"/>
    <dgm:cxn modelId="{22E2D943-BA5F-5045-9886-9BE6E356A3BA}" type="presOf" srcId="{3A4DD44D-186B-9342-80B7-EB9638A59E53}" destId="{B83F66F8-1F04-0F4E-B4A4-F2CC93843383}" srcOrd="0" destOrd="0" presId="urn:microsoft.com/office/officeart/2008/layout/HalfCircleOrganizationChart"/>
    <dgm:cxn modelId="{685E1E58-8382-1047-B541-4D7A049268C7}" srcId="{3A4DD44D-186B-9342-80B7-EB9638A59E53}" destId="{E2CC15A5-2258-6947-8F04-DD42BF91875A}" srcOrd="1" destOrd="0" parTransId="{24E525B1-EA01-B548-AA6C-9BCED5DB5F3E}" sibTransId="{B70D5FDF-5F9B-2747-808A-B164A057FA6D}"/>
    <dgm:cxn modelId="{34EB74DE-90BC-9E47-BB0B-06676E9F8635}" type="presOf" srcId="{E0724BB9-7585-6D47-8C07-E34D8F973926}" destId="{93959693-27F4-804A-BE8E-DECEF48E754D}" srcOrd="0" destOrd="0" presId="urn:microsoft.com/office/officeart/2008/layout/HalfCircleOrganizationChart"/>
    <dgm:cxn modelId="{E02395B8-C93F-354B-B8BB-5F455BEA3A6F}" type="presOf" srcId="{78F09DF1-B44D-1341-8C31-916DD692E5CD}" destId="{9D2AA5E0-872F-0C4F-A2FC-F8A53F947C23}" srcOrd="1" destOrd="0" presId="urn:microsoft.com/office/officeart/2008/layout/HalfCircleOrganizationChart"/>
    <dgm:cxn modelId="{A591ADD6-250E-0746-B7A9-81233D5EC103}" type="presOf" srcId="{4BAAD68D-2044-864E-8229-D05A64C8E7BA}" destId="{894287E7-413B-9E46-BE1B-160FCC4231BA}" srcOrd="1" destOrd="0" presId="urn:microsoft.com/office/officeart/2008/layout/HalfCircleOrganizationChart"/>
    <dgm:cxn modelId="{E73339F2-E1D8-F147-B505-1C3A3988AEE3}" type="presOf" srcId="{5A04D4DD-668F-F24B-8511-D92B62A40710}" destId="{FF319A57-8DCB-294C-AD39-303BFDA34A22}" srcOrd="0" destOrd="0" presId="urn:microsoft.com/office/officeart/2008/layout/HalfCircleOrganizationChart"/>
    <dgm:cxn modelId="{6451E04D-A82B-E34A-8383-44FB567487F4}" type="presOf" srcId="{31FE7B32-B647-C242-AC04-E6462F6B4077}" destId="{81FAB283-1002-6F49-AFA7-6B33FACDAA94}" srcOrd="0" destOrd="0" presId="urn:microsoft.com/office/officeart/2008/layout/HalfCircleOrganizationChart"/>
    <dgm:cxn modelId="{6D77908C-E4AD-6E43-AD09-CBD09CEA9DE2}" type="presOf" srcId="{D6BF10F2-62E7-D04F-A36E-313874CE7516}" destId="{2FEE8D01-5450-3647-A122-8813C77B4D0F}" srcOrd="1" destOrd="0" presId="urn:microsoft.com/office/officeart/2008/layout/HalfCircleOrganizationChart"/>
    <dgm:cxn modelId="{9D7C27FC-D47D-AC48-AED1-A0B91E9FB41B}" srcId="{874587BD-9722-1442-BAE2-A3D1E13D78A5}" destId="{DB75E3A4-7800-804D-A2EA-5596DAD36557}" srcOrd="1" destOrd="0" parTransId="{7FBD6A7D-12F0-914F-B5AF-884FE088CC4D}" sibTransId="{B2DBE4E1-B741-EC43-8B8B-21841E5C33D2}"/>
    <dgm:cxn modelId="{C470B5F7-2F4E-2941-9724-43C301584699}" type="presOf" srcId="{364089D5-BB2C-E045-9A9F-8B6FEE250FF2}" destId="{2943A702-B986-C94D-BBAD-7398E2AD5970}" srcOrd="1" destOrd="0" presId="urn:microsoft.com/office/officeart/2008/layout/HalfCircleOrganizationChart"/>
    <dgm:cxn modelId="{6B896107-5166-B146-9D30-2379BE4855B7}" type="presOf" srcId="{B7A868DA-2CF3-6A4D-BF9A-2F821E318D54}" destId="{2ADEA9C4-F489-474F-A019-AD362C55ADB2}" srcOrd="1" destOrd="0" presId="urn:microsoft.com/office/officeart/2008/layout/HalfCircleOrganizationChart"/>
    <dgm:cxn modelId="{F621C87E-DA83-7448-AE87-08E6E60C07AF}" type="presOf" srcId="{27A5DAB9-5B97-0142-A9A6-5AE3E62A31C0}" destId="{C76AA6FD-5434-D147-A7FB-CC2DF61670BC}" srcOrd="0" destOrd="0" presId="urn:microsoft.com/office/officeart/2008/layout/HalfCircleOrganizationChart"/>
    <dgm:cxn modelId="{AB989F91-5C73-2940-BC3D-E66178DF66D6}" srcId="{5BAA83D1-5D04-F843-93CA-7681264A3460}" destId="{F09A7255-14D1-FE43-AAA4-C82F4FB12135}" srcOrd="0" destOrd="0" parTransId="{0F04D290-D416-6743-B0A0-B051B0D3D1C1}" sibTransId="{BA3CBAB5-21CA-854F-9626-7C3F92D330D4}"/>
    <dgm:cxn modelId="{AA21350F-DFDA-B74B-8120-3FDDCF4564B6}" type="presOf" srcId="{43815026-30F8-1B44-9132-4E686F50678B}" destId="{E68A2A10-A54E-324C-B3B2-0B3DD4D777DC}" srcOrd="1" destOrd="0" presId="urn:microsoft.com/office/officeart/2008/layout/HalfCircleOrganizationChart"/>
    <dgm:cxn modelId="{497BDAD8-485C-5948-9F31-062187C45010}" srcId="{2E0E47A9-3E3A-D447-86F0-9D03D5311D61}" destId="{BA0EE83F-324E-8446-8623-523B5FE9E0AA}" srcOrd="0" destOrd="0" parTransId="{0FD55AD0-9D1B-6F4E-AEAF-0919943B91B4}" sibTransId="{B9101E84-58FA-B449-97D4-464BB2DFE291}"/>
    <dgm:cxn modelId="{DEE5B807-9AD6-DF48-9BDA-64468608DAFF}" type="presOf" srcId="{1C680686-9628-1848-8F47-660743D34F6F}" destId="{F2EBF112-5EF0-1949-9E37-9F7993ED772F}" srcOrd="0" destOrd="0" presId="urn:microsoft.com/office/officeart/2008/layout/HalfCircleOrganizationChart"/>
    <dgm:cxn modelId="{14F50081-07A1-7D49-829C-9B263EF3849E}" srcId="{1B9542A6-717D-A043-98E3-7118ED5BDC70}" destId="{6C198FB9-0650-7548-BB80-420B6D9B160E}" srcOrd="1" destOrd="0" parTransId="{5A04D4DD-668F-F24B-8511-D92B62A40710}" sibTransId="{46E511DE-DAB9-9D4D-8C75-19546C4987E3}"/>
    <dgm:cxn modelId="{E292283A-9367-064E-99FE-A788D90E9E12}" type="presOf" srcId="{1D021DE0-FF9C-6645-84D9-58D0FFC5E247}" destId="{5CA3712C-925A-E04D-893E-F646EC7CCCA8}" srcOrd="1" destOrd="0" presId="urn:microsoft.com/office/officeart/2008/layout/HalfCircleOrganizationChart"/>
    <dgm:cxn modelId="{6F0A03A4-5CF6-FF45-9AA0-0C61FEEADD09}" srcId="{53EF0B8C-839B-6A40-A0F1-873D55291836}" destId="{F10DD3F4-8B13-3D4E-9209-71DC9E19CDC6}" srcOrd="0" destOrd="0" parTransId="{A53E7DB9-234B-E84A-8A58-B378A20415F9}" sibTransId="{7F7BA139-2573-344C-AC57-0D9F0BA0D761}"/>
    <dgm:cxn modelId="{87C4662F-DE25-C047-846F-EDA3E2DC7CF9}" type="presOf" srcId="{4FD627AB-523D-194F-B536-CF639E7330BE}" destId="{945709DE-31D2-A341-8D51-BBAF85859DB4}" srcOrd="1" destOrd="0" presId="urn:microsoft.com/office/officeart/2008/layout/HalfCircleOrganizationChart"/>
    <dgm:cxn modelId="{397EB80C-B312-F046-9990-7A492CFE388C}" type="presOf" srcId="{F3D8962A-2743-7F46-A21B-E1F21882F412}" destId="{F9CE6D09-D4CD-C345-A72D-9F22DB29343A}" srcOrd="1" destOrd="0" presId="urn:microsoft.com/office/officeart/2008/layout/HalfCircleOrganizationChart"/>
    <dgm:cxn modelId="{C92ABFCC-DCA7-5A47-AD45-3E61785F3BCB}" type="presOf" srcId="{67A5E0DD-588D-FB40-90D6-78C6D7D27436}" destId="{DB831440-752A-3445-A38D-20E885BFC50E}" srcOrd="0" destOrd="0" presId="urn:microsoft.com/office/officeart/2008/layout/HalfCircleOrganizationChart"/>
    <dgm:cxn modelId="{4C5D5BCC-6E59-F641-97A2-DFB20596AA5A}" type="presOf" srcId="{017EE778-17A6-5F4B-A7E9-5209C52E0DB9}" destId="{7641EC08-68ED-0343-9628-6E24CD3EEFC2}" srcOrd="1" destOrd="0" presId="urn:microsoft.com/office/officeart/2008/layout/HalfCircleOrganizationChart"/>
    <dgm:cxn modelId="{D0342213-9FC7-1D40-B493-207F6F1E6DEF}" type="presOf" srcId="{67A5E0DD-588D-FB40-90D6-78C6D7D27436}" destId="{B0C65B41-98B7-1D48-B9AB-34CAB2AE4A44}" srcOrd="1" destOrd="0" presId="urn:microsoft.com/office/officeart/2008/layout/HalfCircleOrganizationChart"/>
    <dgm:cxn modelId="{28554224-CDA4-1747-9DDC-414E8465AFE5}" type="presOf" srcId="{253F0849-F669-5840-96CB-0FCC0C9DA82E}" destId="{CDF5BEA5-9B56-4D48-B76D-590357FF3C0D}" srcOrd="0" destOrd="0" presId="urn:microsoft.com/office/officeart/2008/layout/HalfCircleOrganizationChart"/>
    <dgm:cxn modelId="{40862F13-5F38-0045-8EA6-EB5106B02D64}" type="presOf" srcId="{10A2500A-1EA7-DC4F-9BAB-D2BAD36EF70A}" destId="{12EA3356-96B4-6541-86BB-95DC37D63EF0}" srcOrd="0" destOrd="0" presId="urn:microsoft.com/office/officeart/2008/layout/HalfCircleOrganizationChart"/>
    <dgm:cxn modelId="{767F8D17-BD17-AA4F-88F6-1FF3DD9CBAE3}" srcId="{C1588191-6EA8-264A-9A54-AA8A8A62389B}" destId="{D338D583-4CBB-9645-8603-B90F3B280B89}" srcOrd="2" destOrd="0" parTransId="{3C71D3D6-1F1C-6348-9482-03D8A392FA23}" sibTransId="{2BB2713D-3F01-FE46-B12F-2F52E9B9F590}"/>
    <dgm:cxn modelId="{C524338C-92AA-0842-91BA-F44ADEA18CBC}" type="presOf" srcId="{33CE3DFB-C06C-A546-B1C9-AB3EDCEF2392}" destId="{69F3125F-F295-5B44-8709-3BD87115A48A}" srcOrd="1" destOrd="0" presId="urn:microsoft.com/office/officeart/2008/layout/HalfCircleOrganizationChart"/>
    <dgm:cxn modelId="{9647FE01-45F8-8A49-A89E-B995B7D7AD99}" type="presOf" srcId="{6ABB457E-6110-4440-B980-BA31C612CCB4}" destId="{527EE7E1-DF8D-8E4B-80E1-1738BDF7DDA8}" srcOrd="1" destOrd="0" presId="urn:microsoft.com/office/officeart/2008/layout/HalfCircleOrganizationChart"/>
    <dgm:cxn modelId="{2A5958A5-7255-D647-AD23-290054DF9000}" type="presOf" srcId="{427F62A4-42EB-F444-A4C8-AE16883B068D}" destId="{714ED07A-6758-EE4B-BD23-9235BECB6C38}" srcOrd="0" destOrd="0" presId="urn:microsoft.com/office/officeart/2008/layout/HalfCircleOrganizationChart"/>
    <dgm:cxn modelId="{DD199DF7-2E09-3745-ABAA-696840A50022}" srcId="{4A1BD8E3-806A-6C4B-996A-E5110B16B249}" destId="{3F1DA39D-840A-1349-AE65-A94679D3F6CC}" srcOrd="2" destOrd="0" parTransId="{73F41648-1F1F-DB41-95DC-CB9D1F926CFF}" sibTransId="{2C4401FB-C2C6-3F41-853E-25D2B4D61C7D}"/>
    <dgm:cxn modelId="{F8B45BA3-E697-D141-B27F-26F06A72CEF5}" srcId="{33CE3DFB-C06C-A546-B1C9-AB3EDCEF2392}" destId="{D55BF425-5781-D14E-94F8-F6A6A1E48E36}" srcOrd="0" destOrd="0" parTransId="{CE0E0132-1B90-7D42-8046-6532244CE910}" sibTransId="{A7139E67-6095-F149-A7B2-21624E1E7B64}"/>
    <dgm:cxn modelId="{E1575630-89AF-8C48-AD19-7EE6752E8989}" srcId="{F09A7255-14D1-FE43-AAA4-C82F4FB12135}" destId="{83AFE2B9-CF42-864E-9862-9D89B25C5E81}" srcOrd="1" destOrd="0" parTransId="{17B37F52-4769-1240-BE3D-A45655855F03}" sibTransId="{DD22F6CC-75A0-DA4A-8C70-3120018F5027}"/>
    <dgm:cxn modelId="{6F2AD8C3-131E-C645-846A-5B19F93F19CA}" type="presOf" srcId="{71AD4474-90DE-C14D-9594-0D2B8503BC34}" destId="{1C34BA3F-C8B0-AC4E-AD1E-F7588345DFD9}" srcOrd="1" destOrd="0" presId="urn:microsoft.com/office/officeart/2008/layout/HalfCircleOrganizationChart"/>
    <dgm:cxn modelId="{ECC6ED4B-D756-FD43-8A2F-1268EE31A73B}" type="presOf" srcId="{E00796D3-7BBD-414C-BCD4-154454EF4236}" destId="{7EA382CE-3254-EC4D-BAF8-1242FFA9B06C}" srcOrd="1" destOrd="0" presId="urn:microsoft.com/office/officeart/2008/layout/HalfCircleOrganizationChart"/>
    <dgm:cxn modelId="{39E698A4-F2C2-B14C-9B0E-62B3358560CB}" type="presOf" srcId="{F7C404CA-1FA5-9F46-ABAF-F2C0D107AE3C}" destId="{F3359405-4D82-5647-993A-C9EA3ED5D51D}" srcOrd="1" destOrd="0" presId="urn:microsoft.com/office/officeart/2008/layout/HalfCircleOrganizationChart"/>
    <dgm:cxn modelId="{7B27668D-301D-9249-92AB-415E6A4FBE53}" type="presOf" srcId="{F10DD3F4-8B13-3D4E-9209-71DC9E19CDC6}" destId="{4C804E0E-29F4-2448-99AD-2C9BF6212FEF}" srcOrd="1" destOrd="0" presId="urn:microsoft.com/office/officeart/2008/layout/HalfCircleOrganizationChart"/>
    <dgm:cxn modelId="{25EF7D68-3BF2-2D4A-BB39-9A1A17930B9C}" type="presOf" srcId="{4B9CB2F6-9951-4444-A9C8-5166E1AA26BB}" destId="{1B1A6868-F877-3846-AEAD-722FB9F5A5D2}" srcOrd="0" destOrd="0" presId="urn:microsoft.com/office/officeart/2008/layout/HalfCircleOrganizationChart"/>
    <dgm:cxn modelId="{79A10768-C908-9149-B5AE-701FD72A617D}" type="presOf" srcId="{2A6222FD-8BFE-5347-8D3B-E00E1460EC7C}" destId="{0B4D6DDC-618A-2243-94A6-6D7E11A7EACE}" srcOrd="0" destOrd="0" presId="urn:microsoft.com/office/officeart/2008/layout/HalfCircleOrganizationChart"/>
    <dgm:cxn modelId="{457B30B1-E19A-F547-98BD-365034620192}" type="presOf" srcId="{6C198FB9-0650-7548-BB80-420B6D9B160E}" destId="{E9535D8C-AB1B-1F41-96FE-A7FA1FB5F40E}" srcOrd="0" destOrd="0" presId="urn:microsoft.com/office/officeart/2008/layout/HalfCircleOrganizationChart"/>
    <dgm:cxn modelId="{E60BA382-5262-E642-9751-5AA8AAEDE749}" srcId="{E00796D3-7BBD-414C-BCD4-154454EF4236}" destId="{8CE49F19-A084-7C4B-8A17-ACDF7846BDFB}" srcOrd="1" destOrd="0" parTransId="{8C0DFA21-6098-6447-9CD8-174D885A9D6A}" sibTransId="{A1F5A96B-5190-F248-A9BB-62BB6AB8EACE}"/>
    <dgm:cxn modelId="{66361297-5C1F-A84A-A2C6-EB1CED1EDAD8}" srcId="{3C78385E-8272-0647-9F55-6B217894294C}" destId="{E00796D3-7BBD-414C-BCD4-154454EF4236}" srcOrd="0" destOrd="0" parTransId="{02627FAB-887D-2F4B-AEFD-F672263AEB1E}" sibTransId="{4FD03247-CCB5-E146-BE9B-61ABC960B95A}"/>
    <dgm:cxn modelId="{B5B31742-3B31-6E4E-8862-3373384E08E0}" type="presOf" srcId="{0624920B-BF71-E345-AA30-FB40DE5FAF1C}" destId="{EA865BE7-5005-F047-93EB-82F6C068878F}" srcOrd="1" destOrd="0" presId="urn:microsoft.com/office/officeart/2008/layout/HalfCircleOrganizationChart"/>
    <dgm:cxn modelId="{7F31AECE-0E95-8C4C-A672-4D451AF44643}" type="presOf" srcId="{C5BE1FD7-EDA9-F345-8298-3DB191FB3A45}" destId="{88D23FA9-CAB5-8245-9F6F-AFAE9ECC67CE}" srcOrd="1" destOrd="0" presId="urn:microsoft.com/office/officeart/2008/layout/HalfCircleOrganizationChart"/>
    <dgm:cxn modelId="{2DEAF609-CB0C-7D4D-81BC-76F95FE42BAA}" type="presOf" srcId="{3F3F67DD-8D2A-FC45-A57E-293F04EDE6BE}" destId="{948D1959-6085-0D40-BD83-21F53546E7ED}" srcOrd="0" destOrd="0" presId="urn:microsoft.com/office/officeart/2008/layout/HalfCircleOrganizationChart"/>
    <dgm:cxn modelId="{56858D0E-67A5-4747-B323-C0BCC3343752}" srcId="{F582A70E-7820-D349-85CF-87234F58CAE2}" destId="{3C78385E-8272-0647-9F55-6B217894294C}" srcOrd="3" destOrd="0" parTransId="{89F65A59-56C3-B949-A760-9FE8981809E4}" sibTransId="{CAF04743-9624-674B-B1CC-ACE6FEDAC05C}"/>
    <dgm:cxn modelId="{309D2822-5A16-C247-9DE2-5500460A5E73}" type="presOf" srcId="{83AFE2B9-CF42-864E-9862-9D89B25C5E81}" destId="{139280B3-DFA2-C247-B51F-A99DA7910D51}" srcOrd="1" destOrd="0" presId="urn:microsoft.com/office/officeart/2008/layout/HalfCircleOrganizationChart"/>
    <dgm:cxn modelId="{52262FB4-15F7-BC46-A759-AF4210E36481}" type="presOf" srcId="{364089D5-BB2C-E045-9A9F-8B6FEE250FF2}" destId="{81508E7E-B00C-7D47-8CF3-52893639559E}" srcOrd="0" destOrd="0" presId="urn:microsoft.com/office/officeart/2008/layout/HalfCircleOrganizationChart"/>
    <dgm:cxn modelId="{928B63BC-B5DC-D14E-989C-C3472FBEAAEE}" srcId="{ABD2937A-0AC9-554E-844E-4C32448D5794}" destId="{1C852A72-B1BF-6F45-9025-DCFCFC461F2F}" srcOrd="2" destOrd="0" parTransId="{5E06F365-415D-3345-8774-75EFF8BE6C7F}" sibTransId="{C38CAEEF-194E-C94A-BAFF-85A99E6C8507}"/>
    <dgm:cxn modelId="{62B55ADE-6E13-3542-9DC7-CE5DC63BA909}" type="presOf" srcId="{5E33EE21-6CF4-7744-A4D4-9143A45725CF}" destId="{261596A7-7B50-2343-9450-3FA1346EA2DF}" srcOrd="0" destOrd="0" presId="urn:microsoft.com/office/officeart/2008/layout/HalfCircleOrganizationChart"/>
    <dgm:cxn modelId="{E88C2B9C-CDE1-BF42-91C9-F50F6BE2F953}" srcId="{F582A70E-7820-D349-85CF-87234F58CAE2}" destId="{3F34B1C7-3858-7743-B303-8CBC5A9BB75A}" srcOrd="5" destOrd="0" parTransId="{5AB35D8F-F726-004F-95F5-C9EE2D454DCA}" sibTransId="{310D469B-E08E-7B4F-88BB-3DCB129E68B2}"/>
    <dgm:cxn modelId="{AB5AE789-70F8-FC43-898A-87C7E1961983}" srcId="{4BAAD68D-2044-864E-8229-D05A64C8E7BA}" destId="{1B9542A6-717D-A043-98E3-7118ED5BDC70}" srcOrd="1" destOrd="0" parTransId="{ECF63E98-0AA3-B64B-89A6-2F820CB4EBC5}" sibTransId="{FD076483-D46E-CA43-AA18-26A160F86C50}"/>
    <dgm:cxn modelId="{B6B00660-9DE1-FC47-B78C-2A72AEC4484E}" type="presOf" srcId="{74868FA3-A188-194C-BDB3-5EAF2B584577}" destId="{2082C650-008B-9449-9730-404C2EE9F545}" srcOrd="0" destOrd="0" presId="urn:microsoft.com/office/officeart/2008/layout/HalfCircleOrganizationChart"/>
    <dgm:cxn modelId="{06D482EE-4AA2-CA41-BFE9-01383EDCB19C}" type="presOf" srcId="{58CEF49D-20DD-E242-A51F-F819CF16854E}" destId="{FA2B9A52-6C75-EC4A-A747-3BD3F835E158}" srcOrd="1" destOrd="0" presId="urn:microsoft.com/office/officeart/2008/layout/HalfCircleOrganizationChart"/>
    <dgm:cxn modelId="{2E882732-FE61-0B41-9546-4BF18E24F9BC}" type="presOf" srcId="{E1643501-C13B-374A-B11D-0DFFE802724D}" destId="{9504201A-A80B-4443-8929-A646C36DD6A5}" srcOrd="0" destOrd="0" presId="urn:microsoft.com/office/officeart/2008/layout/HalfCircleOrganizationChart"/>
    <dgm:cxn modelId="{0F590636-55AC-7B43-B086-31F2E74F0A25}" type="presOf" srcId="{7B06427F-41E9-AC4D-8203-CEBE082595CC}" destId="{608E0B93-DAC8-2149-B5DD-FDC1CBE47CB8}" srcOrd="1" destOrd="0" presId="urn:microsoft.com/office/officeart/2008/layout/HalfCircleOrganizationChart"/>
    <dgm:cxn modelId="{C1C2BB38-DD3F-6D40-91B3-500282FC6B43}" type="presOf" srcId="{F10DD3F4-8B13-3D4E-9209-71DC9E19CDC6}" destId="{B219B235-3859-4145-AC57-63205205640D}" srcOrd="0" destOrd="0" presId="urn:microsoft.com/office/officeart/2008/layout/HalfCircleOrganizationChart"/>
    <dgm:cxn modelId="{36C4CECA-0821-5F4F-9D27-581A3E3BED68}" type="presOf" srcId="{F5FE2E92-B811-A94F-981E-E3DCD9D433DB}" destId="{370B8AAF-C017-404F-AD13-463F94C71032}" srcOrd="1" destOrd="0" presId="urn:microsoft.com/office/officeart/2008/layout/HalfCircleOrganizationChart"/>
    <dgm:cxn modelId="{258426FC-BD43-704A-9F3B-5F4C03EB6295}" type="presOf" srcId="{253F0849-F669-5840-96CB-0FCC0C9DA82E}" destId="{477F3684-BF7B-A44B-A641-3300E6D3D828}" srcOrd="1" destOrd="0" presId="urn:microsoft.com/office/officeart/2008/layout/HalfCircleOrganizationChart"/>
    <dgm:cxn modelId="{0A4D1870-7D7E-3A49-9FD9-B4FE7CFCEB6E}" type="presOf" srcId="{4C582453-041A-3447-8490-5D4AA55AFF73}" destId="{7583DA13-EBD7-2D4B-9AD9-C1B05B2CAFB3}" srcOrd="0" destOrd="0" presId="urn:microsoft.com/office/officeart/2008/layout/HalfCircleOrganizationChart"/>
    <dgm:cxn modelId="{01AF3D4B-3003-E945-A51C-26266FB9330A}" type="presOf" srcId="{19BAE595-4E3E-0641-9557-7A6B04C050B2}" destId="{360418D5-CED2-7E40-A035-8A39D5541C2E}" srcOrd="0" destOrd="0" presId="urn:microsoft.com/office/officeart/2008/layout/HalfCircleOrganizationChart"/>
    <dgm:cxn modelId="{33BC6734-DFAC-A445-AF9B-4CAA21C5A361}" srcId="{ABD2937A-0AC9-554E-844E-4C32448D5794}" destId="{4EA10241-A278-CF4D-9381-9EAF7ED4363A}" srcOrd="1" destOrd="0" parTransId="{BA34A1DE-3436-4A40-8712-CFDFD514705B}" sibTransId="{6B9C8C7A-0576-2449-9332-13D7633A879A}"/>
    <dgm:cxn modelId="{2D915FB5-D307-AD44-85BF-1EB4248B58F9}" type="presOf" srcId="{BA0EE83F-324E-8446-8623-523B5FE9E0AA}" destId="{7723E6D8-4715-8B41-B458-9B3902DA0C66}" srcOrd="0" destOrd="0" presId="urn:microsoft.com/office/officeart/2008/layout/HalfCircleOrganizationChart"/>
    <dgm:cxn modelId="{6681BA9F-A3F2-AC4D-AA80-926ADD892303}" type="presOf" srcId="{D55BF425-5781-D14E-94F8-F6A6A1E48E36}" destId="{0C38D70B-591C-D64A-AE2D-308B6F82B57E}" srcOrd="0" destOrd="0" presId="urn:microsoft.com/office/officeart/2008/layout/HalfCircleOrganizationChart"/>
    <dgm:cxn modelId="{878DFB3E-DC0D-E748-9D4F-5BCD64CD5DE3}" srcId="{57748B0B-C142-BE4F-A10B-FE41FB0F86D2}" destId="{483DE887-302B-D84C-B025-894209205794}" srcOrd="0" destOrd="0" parTransId="{CA4258B4-DBB0-884B-BA11-BA3C4B539440}" sibTransId="{337AAAE7-0D82-384D-B557-D70F8A2CD7D2}"/>
    <dgm:cxn modelId="{62982206-03D6-C444-AE81-5E80CB00DE73}" srcId="{F582A70E-7820-D349-85CF-87234F58CAE2}" destId="{AF51D64D-630B-754F-B525-C31F6D0BB822}" srcOrd="4" destOrd="0" parTransId="{32B35ECD-B9C1-5B47-BFE3-29E45957ED69}" sibTransId="{CC6E5FCF-4CE3-2447-9358-79D0280CF076}"/>
    <dgm:cxn modelId="{ECF39BC8-0159-1F4E-9E26-A45ED673B951}" type="presOf" srcId="{D338D583-4CBB-9645-8603-B90F3B280B89}" destId="{6C35B31E-6894-2E42-9B64-3F9662769CDC}" srcOrd="0" destOrd="0" presId="urn:microsoft.com/office/officeart/2008/layout/HalfCircleOrganizationChart"/>
    <dgm:cxn modelId="{7756DB9D-AB11-C443-9159-9A73120F67BB}" srcId="{0027D750-CE00-AD46-9EE1-D5E3FF0AF14C}" destId="{A2C5FE8A-F141-6A49-BAA9-89B399D85BCF}" srcOrd="0" destOrd="0" parTransId="{9492B9D7-7991-1347-8FEF-69B9C6171480}" sibTransId="{F1BD8510-C547-1249-94A3-BD0C7C802BB8}"/>
    <dgm:cxn modelId="{1B47350C-93AC-6D4E-94B4-B0F5D727CA85}" srcId="{4BCB64E8-4DA1-F748-A27B-B5C4353A869A}" destId="{09E43EFA-23B2-C244-85FF-1B52916835FC}" srcOrd="4" destOrd="0" parTransId="{3F3F67DD-8D2A-FC45-A57E-293F04EDE6BE}" sibTransId="{89D89865-8FB1-0544-898B-351E22424B76}"/>
    <dgm:cxn modelId="{2699684D-15C1-E244-AC8B-96A6FA397658}" type="presOf" srcId="{24E525B1-EA01-B548-AA6C-9BCED5DB5F3E}" destId="{1D5DAC7B-5078-134A-8404-F38584B21DAB}" srcOrd="0" destOrd="0" presId="urn:microsoft.com/office/officeart/2008/layout/HalfCircleOrganizationChart"/>
    <dgm:cxn modelId="{6F89F70D-C654-154B-A6C2-066F8AC5A0E3}" type="presOf" srcId="{4CD46F32-38B4-4841-951E-15F18456C2E5}" destId="{B27AA32C-8144-7849-A024-1B9D704169BD}" srcOrd="0" destOrd="0" presId="urn:microsoft.com/office/officeart/2008/layout/HalfCircleOrganizationChart"/>
    <dgm:cxn modelId="{8067C00E-8F5E-B343-B8AA-395FDB130130}" type="presOf" srcId="{568DE10E-661D-1E48-81D1-51E407EE2401}" destId="{A7BDEF6C-3A0B-2547-BF15-B42C0330B2BD}" srcOrd="0" destOrd="0" presId="urn:microsoft.com/office/officeart/2008/layout/HalfCircleOrganizationChart"/>
    <dgm:cxn modelId="{75D2C7E3-910B-FE48-8F0B-8BCA92D87C2C}" type="presOf" srcId="{5BAA83D1-5D04-F843-93CA-7681264A3460}" destId="{02CD507D-B13B-B141-BF96-31C6C6502D47}" srcOrd="1" destOrd="0" presId="urn:microsoft.com/office/officeart/2008/layout/HalfCircleOrganizationChart"/>
    <dgm:cxn modelId="{04BDDC68-C605-4841-83D6-E86C3669E2A9}" srcId="{AF51D64D-630B-754F-B525-C31F6D0BB822}" destId="{F7C404CA-1FA5-9F46-ABAF-F2C0D107AE3C}" srcOrd="0" destOrd="0" parTransId="{5E33EE21-6CF4-7744-A4D4-9143A45725CF}" sibTransId="{AE74386A-0591-C242-9CA8-39684023F5C8}"/>
    <dgm:cxn modelId="{9CDE6D16-B27C-3E4C-8110-E608F5F06A37}" type="presOf" srcId="{19DF7872-B24C-254B-846F-D103367DB58B}" destId="{E1FDAE9F-96E0-7149-BBAE-93FA47575C98}" srcOrd="0" destOrd="0" presId="urn:microsoft.com/office/officeart/2008/layout/HalfCircleOrganizationChart"/>
    <dgm:cxn modelId="{7F87FA4A-9D62-9A42-AACE-127C5B216F7D}" srcId="{71AD4474-90DE-C14D-9594-0D2B8503BC34}" destId="{58CEF49D-20DD-E242-A51F-F819CF16854E}" srcOrd="2" destOrd="0" parTransId="{A4337506-EE5E-0048-A67C-76C17418BD7D}" sibTransId="{B7093F23-12D8-0647-ABC9-9DC88E17467E}"/>
    <dgm:cxn modelId="{D2694347-D0A9-DE44-AD2A-A1B2A1ED644E}" type="presOf" srcId="{5AB35D8F-F726-004F-95F5-C9EE2D454DCA}" destId="{4A91FD02-756C-CF49-BC49-17E9C12CF6B1}" srcOrd="0" destOrd="0" presId="urn:microsoft.com/office/officeart/2008/layout/HalfCircleOrganizationChart"/>
    <dgm:cxn modelId="{F0FCD3BF-9BCB-B846-9257-DD14D000C41B}" type="presOf" srcId="{78F09DF1-B44D-1341-8C31-916DD692E5CD}" destId="{47E78AD1-51AA-BF4D-9795-F0CFD1FF1C65}" srcOrd="0" destOrd="0" presId="urn:microsoft.com/office/officeart/2008/layout/HalfCircleOrganizationChart"/>
    <dgm:cxn modelId="{97AC3DF5-3406-D540-A065-4E8083F9E037}" srcId="{83AFE2B9-CF42-864E-9862-9D89B25C5E81}" destId="{EE228C55-8799-C849-9935-6F3E73B8239D}" srcOrd="0" destOrd="0" parTransId="{F83AA936-031B-594E-998B-9B7AB691FE95}" sibTransId="{92EF7D63-05ED-0745-AB79-6B1D1E00258E}"/>
    <dgm:cxn modelId="{3472A5A4-2505-864E-9230-D2A7C3CBD9FF}" srcId="{DC2A3B77-4F12-7B4E-A00E-8A899FE35AE6}" destId="{53EF0B8C-839B-6A40-A0F1-873D55291836}" srcOrd="1" destOrd="0" parTransId="{420E12B1-CC98-C841-8400-56FC057ADB81}" sibTransId="{483DCDC7-AFC8-894F-B092-C701D42CC06E}"/>
    <dgm:cxn modelId="{95524CC3-AF28-8146-8988-E5792209F596}" type="presOf" srcId="{7C8F73DE-4814-E54C-87A2-90B0A6D5BDED}" destId="{240B138F-1229-8A40-8299-C88697835DD1}" srcOrd="0" destOrd="0" presId="urn:microsoft.com/office/officeart/2008/layout/HalfCircleOrganizationChart"/>
    <dgm:cxn modelId="{E4328B28-D270-154A-8ACF-35CF93F4A2B8}" srcId="{4A1BD8E3-806A-6C4B-996A-E5110B16B249}" destId="{5AF6A6B6-F03E-B049-B8FF-8FD0D45333F6}" srcOrd="0" destOrd="0" parTransId="{792664D2-B4E5-7243-972C-281573ECDF71}" sibTransId="{1E082C53-1684-4147-9D12-D3BA63CB1E6E}"/>
    <dgm:cxn modelId="{891C2D15-27BA-404D-A0D8-87C1321FFA91}" srcId="{5BAA83D1-5D04-F843-93CA-7681264A3460}" destId="{ABD2937A-0AC9-554E-844E-4C32448D5794}" srcOrd="2" destOrd="0" parTransId="{7ECCB9DC-866A-0C4B-9BEB-A1FD3F928CE7}" sibTransId="{44B68645-ED7C-BD4E-8ED6-DEE07BA92CC3}"/>
    <dgm:cxn modelId="{97A78736-F6DD-0549-A788-1257FD4F5145}" type="presOf" srcId="{C7960C0F-8799-E249-BEE8-954D23DC932C}" destId="{7BDD970C-3574-3A4A-B261-4AB37A2ADF1C}" srcOrd="1" destOrd="0" presId="urn:microsoft.com/office/officeart/2008/layout/HalfCircleOrganizationChart"/>
    <dgm:cxn modelId="{FA47DA5D-02B4-E142-8FA3-6C3A4DF2AC6C}" type="presOf" srcId="{E3E47A8C-519B-4044-B729-93792903698C}" destId="{A4F3DCBF-4BF6-6444-840E-D1089EACB4A5}" srcOrd="1" destOrd="0" presId="urn:microsoft.com/office/officeart/2008/layout/HalfCircleOrganizationChart"/>
    <dgm:cxn modelId="{A404A320-B8D9-5843-8DF5-098FF37659AA}" type="presOf" srcId="{57748B0B-C142-BE4F-A10B-FE41FB0F86D2}" destId="{66491951-046F-9744-89CE-62B31C9F7DFB}" srcOrd="0" destOrd="0" presId="urn:microsoft.com/office/officeart/2008/layout/HalfCircleOrganizationChart"/>
    <dgm:cxn modelId="{C262DD9C-1C5F-2B40-8DA6-EECDE11210BB}" type="presOf" srcId="{33CE3DFB-C06C-A546-B1C9-AB3EDCEF2392}" destId="{9E1D3C77-FAB9-D04C-96C5-399C63B331CF}" srcOrd="0" destOrd="0" presId="urn:microsoft.com/office/officeart/2008/layout/HalfCircleOrganizationChart"/>
    <dgm:cxn modelId="{E0D2E303-A40E-DA4E-A74E-1054C0387F13}" type="presOf" srcId="{792664D2-B4E5-7243-972C-281573ECDF71}" destId="{BE32590D-A775-3D43-BF8D-9137AD64E045}" srcOrd="0" destOrd="0" presId="urn:microsoft.com/office/officeart/2008/layout/HalfCircleOrganizationChart"/>
    <dgm:cxn modelId="{7F4199CC-F8FB-8A42-9C9D-46AF469725EB}" type="presOf" srcId="{4B9CB2F6-9951-4444-A9C8-5166E1AA26BB}" destId="{AFD3795E-1FF4-3C4C-B723-48F5AB58BEBB}" srcOrd="1" destOrd="0" presId="urn:microsoft.com/office/officeart/2008/layout/HalfCircleOrganizationChart"/>
    <dgm:cxn modelId="{890049C7-283E-6644-B732-209E7CDDCA7C}" type="presOf" srcId="{5AF6A6B6-F03E-B049-B8FF-8FD0D45333F6}" destId="{CA3DE9B5-30B0-6347-8D80-0594B731E6AC}" srcOrd="0" destOrd="0" presId="urn:microsoft.com/office/officeart/2008/layout/HalfCircleOrganizationChart"/>
    <dgm:cxn modelId="{68FA8B1C-A187-E643-8B75-C410BE35AD71}" srcId="{E00796D3-7BBD-414C-BCD4-154454EF4236}" destId="{43815026-30F8-1B44-9132-4E686F50678B}" srcOrd="0" destOrd="0" parTransId="{FA67CBB6-9868-EC4A-AA17-40308A5A0AE0}" sibTransId="{BFD6D3E5-EF8F-DB4A-874E-7F53424C0585}"/>
    <dgm:cxn modelId="{14A64E5D-9816-FC4E-8CB8-B40E701E8F86}" type="presOf" srcId="{E386EFB4-B26E-B340-8E71-A362747F6668}" destId="{AE5352E6-C0F2-E34D-8AF2-CE3B72DE7E52}" srcOrd="1" destOrd="0" presId="urn:microsoft.com/office/officeart/2008/layout/HalfCircleOrganizationChart"/>
    <dgm:cxn modelId="{8CCD7438-6F82-EA46-8274-F92BBAA6C5C4}" type="presOf" srcId="{07C458D0-A312-C14E-BF24-6D91D6DB3D7F}" destId="{A58FF0B8-346C-C54C-B17B-195902136532}" srcOrd="0" destOrd="0" presId="urn:microsoft.com/office/officeart/2008/layout/HalfCircleOrganizationChart"/>
    <dgm:cxn modelId="{47D4ED49-6B48-D942-86D9-BBE9D322330C}" type="presOf" srcId="{09E43EFA-23B2-C244-85FF-1B52916835FC}" destId="{2BE197D9-BC52-0740-A4C9-AD01954E6BB0}" srcOrd="1" destOrd="0" presId="urn:microsoft.com/office/officeart/2008/layout/HalfCircleOrganizationChart"/>
    <dgm:cxn modelId="{9E4B09C9-92B1-1147-9228-AA20E72BFCCD}" type="presOf" srcId="{5AD0545A-87FA-B04F-BCC8-4F2792FBE5F6}" destId="{DAB98BFC-7674-8F44-82F9-6DAB5BA83225}" srcOrd="0" destOrd="0" presId="urn:microsoft.com/office/officeart/2008/layout/HalfCircleOrganizationChart"/>
    <dgm:cxn modelId="{BDF5368D-4C1F-394B-9337-E90E852F7AD3}" type="presOf" srcId="{73F41648-1F1F-DB41-95DC-CB9D1F926CFF}" destId="{D8EB7FAE-67A9-C344-9F0F-6CE70A67E74F}" srcOrd="0" destOrd="0" presId="urn:microsoft.com/office/officeart/2008/layout/HalfCircleOrganizationChart"/>
    <dgm:cxn modelId="{4E2981CF-654D-5543-B64A-9E0C5D6CC8D0}" type="presOf" srcId="{0B898B38-C562-5F4A-865B-52206C5AD0E7}" destId="{DB7D8B97-0DAE-7A45-81E2-CD717763FE1D}" srcOrd="0" destOrd="0" presId="urn:microsoft.com/office/officeart/2008/layout/HalfCircleOrganizationChart"/>
    <dgm:cxn modelId="{94FFF340-4892-C944-B9F8-99430D71F4D5}" type="presOf" srcId="{53EF0B8C-839B-6A40-A0F1-873D55291836}" destId="{D1CE8543-BAC2-A345-8533-D9CF8AEF3C34}" srcOrd="1" destOrd="0" presId="urn:microsoft.com/office/officeart/2008/layout/HalfCircleOrganizationChart"/>
    <dgm:cxn modelId="{438DA224-30EF-8546-B5FA-DD5F67D1F123}" srcId="{53EF0B8C-839B-6A40-A0F1-873D55291836}" destId="{4FD627AB-523D-194F-B536-CF639E7330BE}" srcOrd="1" destOrd="0" parTransId="{D9C0C886-298D-E34D-AD71-39D1B61EA11F}" sibTransId="{C6E4C430-A705-C549-966E-8A5094A7ED0F}"/>
    <dgm:cxn modelId="{C44092D8-20E1-0448-998A-DF21493691EE}" srcId="{31FE7B32-B647-C242-AC04-E6462F6B4077}" destId="{81AF19F7-9870-E24D-A9E9-B70F14C3BA24}" srcOrd="0" destOrd="0" parTransId="{E0724BB9-7585-6D47-8C07-E34D8F973926}" sibTransId="{B01A89A4-2417-FE41-A7E4-011F2A9B6EC2}"/>
    <dgm:cxn modelId="{937CE51F-342F-524F-98FE-6BACA3EBD0EC}" type="presOf" srcId="{5BA6CA48-1301-8243-A314-1DEC8D0915FF}" destId="{3DA9CD8B-1962-D741-930F-E59F746EE82D}" srcOrd="0" destOrd="0" presId="urn:microsoft.com/office/officeart/2008/layout/HalfCircleOrganizationChart"/>
    <dgm:cxn modelId="{B0C9C4F7-764F-6048-B005-50C823F7EA21}" srcId="{71AD4474-90DE-C14D-9594-0D2B8503BC34}" destId="{F582A70E-7820-D349-85CF-87234F58CAE2}" srcOrd="0" destOrd="0" parTransId="{D9981CB3-C3CB-DB4B-A33A-9E907913069D}" sibTransId="{7C20D9D2-F370-EF44-BCA4-21C8DE96D28E}"/>
    <dgm:cxn modelId="{91D3A5BD-EEC8-EB45-97E8-4CD136D42D32}" type="presOf" srcId="{DD5B37F9-F264-2C4C-8D86-8837ED5E0BD5}" destId="{355A638C-4982-DA42-A0FF-ED17917A7D06}" srcOrd="1" destOrd="0" presId="urn:microsoft.com/office/officeart/2008/layout/HalfCircleOrganizationChart"/>
    <dgm:cxn modelId="{02C188BE-C323-3B45-8D10-86734C792D8D}" type="presOf" srcId="{F582A70E-7820-D349-85CF-87234F58CAE2}" destId="{8FC68C2A-351B-5545-B50E-C781CFE1E939}" srcOrd="0" destOrd="0" presId="urn:microsoft.com/office/officeart/2008/layout/HalfCircleOrganizationChart"/>
    <dgm:cxn modelId="{0A52AAB1-2FD4-2E4A-8DBE-4FD7218159B6}" type="presOf" srcId="{3C71D3D6-1F1C-6348-9482-03D8A392FA23}" destId="{C3FD38BE-E97B-074B-8073-AE27B42B374E}" srcOrd="0" destOrd="0" presId="urn:microsoft.com/office/officeart/2008/layout/HalfCircleOrganizationChart"/>
    <dgm:cxn modelId="{1704E67F-E456-1646-8289-FB85FC5D7EDC}" srcId="{0580709B-DEAA-0E45-83F7-E686F569CC24}" destId="{B7A868DA-2CF3-6A4D-BF9A-2F821E318D54}" srcOrd="2" destOrd="0" parTransId="{3BFC20A8-54A3-8B41-84B4-BBF9D119CFE5}" sibTransId="{31269D5B-A885-804A-B892-4CEC419F36FF}"/>
    <dgm:cxn modelId="{AB49982C-5713-714B-8E3C-E0188329D485}" type="presOf" srcId="{1CF9DF23-9CE6-A142-914C-30A8BCCD43A9}" destId="{14998EDA-35AE-F84A-AC0C-A41B33F077D6}" srcOrd="1" destOrd="0" presId="urn:microsoft.com/office/officeart/2008/layout/HalfCircleOrganizationChart"/>
    <dgm:cxn modelId="{66F12DE1-EB82-1848-8E09-DD0D01D21D7B}" srcId="{253F0849-F669-5840-96CB-0FCC0C9DA82E}" destId="{2E0E47A9-3E3A-D447-86F0-9D03D5311D61}" srcOrd="0" destOrd="0" parTransId="{E25151E6-765F-444D-AEB6-4F2B8359C4C1}" sibTransId="{AA0EA7E2-149F-EC40-927D-F5CAC586E5CF}"/>
    <dgm:cxn modelId="{6C79DD65-F7D7-B844-A359-DB41564F2C25}" type="presOf" srcId="{1A0FE4B0-03B1-A842-A6CC-C734A4DC8153}" destId="{3117186A-8411-2F4F-98C0-28A37B3FE944}" srcOrd="0" destOrd="0" presId="urn:microsoft.com/office/officeart/2008/layout/HalfCircleOrganizationChart"/>
    <dgm:cxn modelId="{DCADA2AD-7715-FC4A-A094-46E1973D900D}" type="presOf" srcId="{874587BD-9722-1442-BAE2-A3D1E13D78A5}" destId="{7EAFBF2C-98CF-E14E-ADCB-50C18EA60A52}" srcOrd="0" destOrd="0" presId="urn:microsoft.com/office/officeart/2008/layout/HalfCircleOrganizationChart"/>
    <dgm:cxn modelId="{E41D5F8D-0270-5643-B383-50B3AFDB0A2D}" type="presOf" srcId="{33BA500B-0BB4-7A45-9D41-5E7409467A04}" destId="{020BF4DF-4759-A645-9081-D705569EDD9B}" srcOrd="0" destOrd="0" presId="urn:microsoft.com/office/officeart/2008/layout/HalfCircleOrganizationChart"/>
    <dgm:cxn modelId="{113C7DD9-611E-294C-BBF1-93906EDEF9A3}" type="presOf" srcId="{DB75E3A4-7800-804D-A2EA-5596DAD36557}" destId="{485C6B2A-0CC3-0143-8A05-48428BD7B564}" srcOrd="0" destOrd="0" presId="urn:microsoft.com/office/officeart/2008/layout/HalfCircleOrganizationChart"/>
    <dgm:cxn modelId="{0644BC2C-8C32-E645-B3F4-3D94BDB8BE58}" type="presOf" srcId="{0F04D290-D416-6743-B0A0-B051B0D3D1C1}" destId="{17E9A433-789F-F545-917E-06C2AA85773A}" srcOrd="0" destOrd="0" presId="urn:microsoft.com/office/officeart/2008/layout/HalfCircleOrganizationChart"/>
    <dgm:cxn modelId="{B2080873-06E8-0D48-9584-3AF7888F8E04}" type="presOf" srcId="{3F34B1C7-3858-7743-B303-8CBC5A9BB75A}" destId="{801C20CD-D97F-F44E-A3CE-5A3058DE66D3}" srcOrd="0" destOrd="0" presId="urn:microsoft.com/office/officeart/2008/layout/HalfCircleOrganizationChart"/>
    <dgm:cxn modelId="{6382DBD6-3017-7F47-9D96-DB9712526D2E}" type="presOf" srcId="{C1588191-6EA8-264A-9A54-AA8A8A62389B}" destId="{47A8EFEE-C818-E842-A3E1-33DFCF4CE251}" srcOrd="1" destOrd="0" presId="urn:microsoft.com/office/officeart/2008/layout/HalfCircleOrganizationChart"/>
    <dgm:cxn modelId="{62A616F0-D5B7-9C43-A83D-CB55E5C68E64}" type="presOf" srcId="{43815026-30F8-1B44-9132-4E686F50678B}" destId="{8D3DDAD6-CDA1-C842-8A32-CA84DD077E37}" srcOrd="0" destOrd="0" presId="urn:microsoft.com/office/officeart/2008/layout/HalfCircleOrganizationChart"/>
    <dgm:cxn modelId="{16396C73-4811-3948-A59E-7244D6BC99BC}" srcId="{2E0E47A9-3E3A-D447-86F0-9D03D5311D61}" destId="{78F09DF1-B44D-1341-8C31-916DD692E5CD}" srcOrd="2" destOrd="0" parTransId="{10A2500A-1EA7-DC4F-9BAB-D2BAD36EF70A}" sibTransId="{203B3B01-B659-D140-B6FF-672332B12C46}"/>
    <dgm:cxn modelId="{46C2E80D-EE62-0F4A-BFB0-BC38355CFCE2}" srcId="{58CEF49D-20DD-E242-A51F-F819CF16854E}" destId="{874587BD-9722-1442-BAE2-A3D1E13D78A5}" srcOrd="0" destOrd="0" parTransId="{75E7150F-8633-9242-BCF2-5E1C2AF0444B}" sibTransId="{BACC3CCF-429D-FD49-8361-09A718A01ADD}"/>
    <dgm:cxn modelId="{F2E8CDC6-F7BB-5747-BD3F-F79A05E1CDB5}" type="presOf" srcId="{4C582453-041A-3447-8490-5D4AA55AFF73}" destId="{DC35C1D7-79BC-6440-87B4-FB474CC43859}" srcOrd="1" destOrd="0" presId="urn:microsoft.com/office/officeart/2008/layout/HalfCircleOrganizationChart"/>
    <dgm:cxn modelId="{30346DC9-763F-F148-822E-0248DF56B95B}" type="presOf" srcId="{CE0E0132-1B90-7D42-8046-6532244CE910}" destId="{8FBAEFE4-160E-724D-9480-275AE5A0CD22}" srcOrd="0" destOrd="0" presId="urn:microsoft.com/office/officeart/2008/layout/HalfCircleOrganizationChart"/>
    <dgm:cxn modelId="{C185F3C2-E392-324D-8F18-81E93880327E}" srcId="{3A4DD44D-186B-9342-80B7-EB9638A59E53}" destId="{C86FA1B1-F69F-C545-A13B-126A4507FE80}" srcOrd="0" destOrd="0" parTransId="{1DB2D3A0-CBA4-ED48-B082-71482248AA89}" sibTransId="{A313ADC9-8AA4-8E4D-A10E-31FA1BE4E4A6}"/>
    <dgm:cxn modelId="{7C528A75-3794-8A41-8E36-34B112B0A4AD}" srcId="{A42AB685-3246-FD41-A2FA-62BA99CB85C5}" destId="{C5BE1FD7-EDA9-F345-8298-3DB191FB3A45}" srcOrd="0" destOrd="0" parTransId="{C41DCD88-2F14-3B49-98B0-ADA860115580}" sibTransId="{C9B10EFC-C510-2D4A-9537-EBD2149BC068}"/>
    <dgm:cxn modelId="{0EBF8C90-2A3B-8F40-96C4-C0C0EDD83AAB}" type="presOf" srcId="{90EA7DE2-C7CB-B841-AFED-C80B65E7BB24}" destId="{C45B2B24-963C-0848-9AD8-102741E5130F}" srcOrd="0" destOrd="0" presId="urn:microsoft.com/office/officeart/2008/layout/HalfCircleOrganizationChart"/>
    <dgm:cxn modelId="{22715CE3-76ED-3649-9631-382C04B07C08}" type="presOf" srcId="{7ECCB9DC-866A-0C4B-9BEB-A1FD3F928CE7}" destId="{43CD3916-FE34-CD4D-A78C-415E63FB2417}" srcOrd="0" destOrd="0" presId="urn:microsoft.com/office/officeart/2008/layout/HalfCircleOrganizationChart"/>
    <dgm:cxn modelId="{3C134251-819E-534A-86D3-DADFC252EA8D}" srcId="{DB75E3A4-7800-804D-A2EA-5596DAD36557}" destId="{19DF7872-B24C-254B-846F-D103367DB58B}" srcOrd="1" destOrd="0" parTransId="{036574C6-9A7B-2141-8DC5-BB51A8525566}" sibTransId="{23051C79-A007-8C4B-9D17-7279750BE2AF}"/>
    <dgm:cxn modelId="{B663EF9E-5815-9F4D-99DA-643A16CAB93F}" type="presOf" srcId="{0027D750-CE00-AD46-9EE1-D5E3FF0AF14C}" destId="{3FCEF9AF-9CD8-3344-B44C-6585F0EFD8B7}" srcOrd="0" destOrd="0" presId="urn:microsoft.com/office/officeart/2008/layout/HalfCircleOrganizationChart"/>
    <dgm:cxn modelId="{960B21B1-4F81-2242-B7FE-2136B0D5C427}" type="presOf" srcId="{13CC7EBB-3CA6-DE48-B5C4-203103213D9A}" destId="{37C5BAA3-B1AA-5F42-86FE-9AF81FC79C9C}" srcOrd="1" destOrd="0" presId="urn:microsoft.com/office/officeart/2008/layout/HalfCircleOrganizationChart"/>
    <dgm:cxn modelId="{6FCB1C16-E00D-FB44-8D3B-827F0C38AFDE}" srcId="{DB75E3A4-7800-804D-A2EA-5596DAD36557}" destId="{1CF9DF23-9CE6-A142-914C-30A8BCCD43A9}" srcOrd="0" destOrd="0" parTransId="{9C890AAA-32A9-2043-8AE5-DF40100397E0}" sibTransId="{9F8A9F65-F339-3642-AD18-8FB19B4D02DF}"/>
    <dgm:cxn modelId="{EAB759F1-6AD5-D449-A1BA-C6DA77030076}" type="presOf" srcId="{E2CC15A5-2258-6947-8F04-DD42BF91875A}" destId="{B5745744-27CD-DF43-9F50-48817225D383}" srcOrd="0" destOrd="0" presId="urn:microsoft.com/office/officeart/2008/layout/HalfCircleOrganizationChart"/>
    <dgm:cxn modelId="{8E5E81DA-4D5D-674B-BE4E-0CB154F86830}" type="presOf" srcId="{AE4406C3-C0FF-ED45-945A-7A48702ACFF0}" destId="{10C3CAC5-302B-5E4F-A391-401F2D6E9B4B}" srcOrd="0" destOrd="0" presId="urn:microsoft.com/office/officeart/2008/layout/HalfCircleOrganizationChart"/>
    <dgm:cxn modelId="{6836E3E3-71A1-C943-AD3C-4B0E09A1A60C}" type="presOf" srcId="{32B35ECD-B9C1-5B47-BFE3-29E45957ED69}" destId="{5921B633-C0EF-5B4F-9D07-31E6CB83EB49}" srcOrd="0" destOrd="0" presId="urn:microsoft.com/office/officeart/2008/layout/HalfCircleOrganizationChart"/>
    <dgm:cxn modelId="{226F91C1-8F44-0F43-9523-0CF7125B2E41}" type="presOf" srcId="{5FD3B5FE-263C-EC48-B815-D35F1281374F}" destId="{51A5F869-008C-914F-B573-D1D62DAEB797}" srcOrd="0" destOrd="0" presId="urn:microsoft.com/office/officeart/2008/layout/HalfCircleOrganizationChart"/>
    <dgm:cxn modelId="{BF17A1AC-7E31-6B40-88EE-8806C83DAB98}" type="presOf" srcId="{4A1BD8E3-806A-6C4B-996A-E5110B16B249}" destId="{4C01F174-EFB9-D244-9430-F4BBF50DF5B8}" srcOrd="1" destOrd="0" presId="urn:microsoft.com/office/officeart/2008/layout/HalfCircleOrganizationChart"/>
    <dgm:cxn modelId="{427DB315-64EC-FA4B-B28D-6310EE474038}" type="presOf" srcId="{81AF19F7-9870-E24D-A9E9-B70F14C3BA24}" destId="{DA25146C-A53D-4446-801A-15953795EF19}" srcOrd="0" destOrd="0" presId="urn:microsoft.com/office/officeart/2008/layout/HalfCircleOrganizationChart"/>
    <dgm:cxn modelId="{11B8BFA4-A997-0F4F-B119-CC1955618EB8}" type="presOf" srcId="{1D021DE0-FF9C-6645-84D9-58D0FFC5E247}" destId="{50355D77-927D-EC45-A3C4-4065420251B3}" srcOrd="0" destOrd="0" presId="urn:microsoft.com/office/officeart/2008/layout/HalfCircleOrganizationChart"/>
    <dgm:cxn modelId="{DAB7E11D-34AD-214E-87C7-6A4540969264}" type="presOf" srcId="{56C4EC9A-912D-2042-BF08-AB68407C0103}" destId="{AEA1E8B4-FBFA-8242-AF57-AC970F8268D9}" srcOrd="0" destOrd="0" presId="urn:microsoft.com/office/officeart/2008/layout/HalfCircleOrganizationChart"/>
    <dgm:cxn modelId="{E3B31EC2-E46C-7C44-B478-A72C9D314FEF}" srcId="{53EF0B8C-839B-6A40-A0F1-873D55291836}" destId="{D3986904-BD12-BB47-90A3-ECEF5CFC51EF}" srcOrd="4" destOrd="0" parTransId="{CFA67654-153E-5548-9574-0648675F92A0}" sibTransId="{EAACD08A-A952-2842-9151-53D882ACB9D8}"/>
    <dgm:cxn modelId="{B5E4C2C1-6460-DE4F-9753-CB0A5F17D68D}" type="presOf" srcId="{D3986904-BD12-BB47-90A3-ECEF5CFC51EF}" destId="{AA44A08C-1A97-9D43-AD83-30FDB0B3FE4F}" srcOrd="1" destOrd="0" presId="urn:microsoft.com/office/officeart/2008/layout/HalfCircleOrganizationChart"/>
    <dgm:cxn modelId="{2BA6375C-B2C1-BF45-8282-7E6470553F3A}" srcId="{874587BD-9722-1442-BAE2-A3D1E13D78A5}" destId="{2A3280DC-B1A0-D542-96DB-7DD25F5A2324}" srcOrd="2" destOrd="0" parTransId="{5BA6CA48-1301-8243-A314-1DEC8D0915FF}" sibTransId="{A189D8D8-1863-8549-9B5C-331B98DAE57F}"/>
    <dgm:cxn modelId="{9ECB27B0-A8B4-5B4A-A05E-C0E4555D945A}" srcId="{F582A70E-7820-D349-85CF-87234F58CAE2}" destId="{DC2A3B77-4F12-7B4E-A00E-8A899FE35AE6}" srcOrd="0" destOrd="0" parTransId="{33BA500B-0BB4-7A45-9D41-5E7409467A04}" sibTransId="{96EC54CF-BA5C-E445-9167-DC6BFF3D5BFD}"/>
    <dgm:cxn modelId="{9C3ABAD5-03B9-4E4A-B52D-F662407DC38F}" type="presOf" srcId="{5AF6A6B6-F03E-B049-B8FF-8FD0D45333F6}" destId="{CB32141F-B068-2C4F-99F5-DDBAB5ACA1D2}" srcOrd="1" destOrd="0" presId="urn:microsoft.com/office/officeart/2008/layout/HalfCircleOrganizationChart"/>
    <dgm:cxn modelId="{C02BA7F4-D769-7A4E-A920-D8B21B079D06}" type="presOf" srcId="{D9981CB3-C3CB-DB4B-A33A-9E907913069D}" destId="{8848241F-B58F-5D46-92CE-31C3E89C587D}" srcOrd="0" destOrd="0" presId="urn:microsoft.com/office/officeart/2008/layout/HalfCircleOrganizationChart"/>
    <dgm:cxn modelId="{D34EBBBE-1257-7447-9B5F-6A47FB6D5F2C}" type="presOf" srcId="{94F6C0B8-36C8-7845-B906-28AEC0FA325F}" destId="{5D5FAC9C-02CE-FA47-8F73-FEF45232CED6}" srcOrd="0" destOrd="0" presId="urn:microsoft.com/office/officeart/2008/layout/HalfCircleOrganizationChart"/>
    <dgm:cxn modelId="{0DD7F9E5-E916-184A-94C7-13F15FA4BAE3}" srcId="{DC2A3B77-4F12-7B4E-A00E-8A899FE35AE6}" destId="{31FE7B32-B647-C242-AC04-E6462F6B4077}" srcOrd="0" destOrd="0" parTransId="{143A988F-AA6C-5549-AA5C-223E7F10EF7E}" sibTransId="{DF056855-3077-9C46-99E5-3E0FDA7AEF57}"/>
    <dgm:cxn modelId="{47FEF5BF-3AA3-A743-BD3D-6C179B5AF41E}" type="presOf" srcId="{2A3280DC-B1A0-D542-96DB-7DD25F5A2324}" destId="{D994584C-38C0-DE42-A6AB-86109C6B0DAA}" srcOrd="1" destOrd="0" presId="urn:microsoft.com/office/officeart/2008/layout/HalfCircleOrganizationChart"/>
    <dgm:cxn modelId="{22A10C0D-AF10-5443-B49C-AB00EBA6EB63}" type="presOf" srcId="{D6BF10F2-62E7-D04F-A36E-313874CE7516}" destId="{4F44FDA5-A253-CA43-BA94-B8B32455107C}" srcOrd="0" destOrd="0" presId="urn:microsoft.com/office/officeart/2008/layout/HalfCircleOrganizationChart"/>
    <dgm:cxn modelId="{203229A4-F0AD-3B4B-9B8E-72D34005ED43}" type="presOf" srcId="{ABD2937A-0AC9-554E-844E-4C32448D5794}" destId="{7EA220ED-26A5-0F42-B2BE-E93E00EC9E9E}" srcOrd="1" destOrd="0" presId="urn:microsoft.com/office/officeart/2008/layout/HalfCircleOrganizationChart"/>
    <dgm:cxn modelId="{63A58C79-1A86-1B42-8309-48CBC2515296}" srcId="{B3268CF7-66DF-234B-87FC-72B22AFB847A}" destId="{EBDF6938-7BF6-0A4E-8519-9C92197B04AB}" srcOrd="0" destOrd="0" parTransId="{432174A1-F0D5-C54B-8036-A4539947DBD5}" sibTransId="{79844870-6548-0F45-9F2E-DC9F988366E2}"/>
    <dgm:cxn modelId="{42922EFC-DD1E-C341-A1D6-C5D840D3BE40}" type="presOf" srcId="{3BFC20A8-54A3-8B41-84B4-BBF9D119CFE5}" destId="{DB69067F-35CE-2B48-9033-4DB9060F2F6F}" srcOrd="0" destOrd="0" presId="urn:microsoft.com/office/officeart/2008/layout/HalfCircleOrganizationChart"/>
    <dgm:cxn modelId="{0B3F251D-B873-EE48-828A-EEEF374E9735}" type="presOf" srcId="{D90E218C-266E-0D45-BEB0-CE70B33F2E81}" destId="{9ECB9B52-C0F4-E849-8300-CBA69A3E1B98}" srcOrd="0" destOrd="0" presId="urn:microsoft.com/office/officeart/2008/layout/HalfCircleOrganizationChart"/>
    <dgm:cxn modelId="{41D54413-D6C9-BD4C-A14E-019071A94C18}" type="presOf" srcId="{FA67CBB6-9868-EC4A-AA17-40308A5A0AE0}" destId="{141B3559-8165-B44D-BA60-DDCB3951BA14}" srcOrd="0" destOrd="0" presId="urn:microsoft.com/office/officeart/2008/layout/HalfCircleOrganizationChart"/>
    <dgm:cxn modelId="{39E549DE-D5CD-ED4D-A049-8893ADD3A51E}" type="presOf" srcId="{17B37F52-4769-1240-BE3D-A45655855F03}" destId="{08F16043-B763-2B43-814B-EB8CF8EB1A6C}" srcOrd="0" destOrd="0" presId="urn:microsoft.com/office/officeart/2008/layout/HalfCircleOrganizationChart"/>
    <dgm:cxn modelId="{FF1CB7F7-5456-C149-9CD6-26AAC5C8A480}" type="presOf" srcId="{F475AA0C-7D12-A248-BE7C-82C2E2EB40A6}" destId="{DF69FA43-69AC-4E49-A887-B6921BEB1C4A}" srcOrd="0" destOrd="0" presId="urn:microsoft.com/office/officeart/2008/layout/HalfCircleOrganizationChart"/>
    <dgm:cxn modelId="{E84516CF-0428-6641-AAC3-7F03FF0504CF}" type="presOf" srcId="{0580709B-DEAA-0E45-83F7-E686F569CC24}" destId="{5E278A9C-6652-1E46-8022-5CEF3E733376}" srcOrd="1" destOrd="0" presId="urn:microsoft.com/office/officeart/2008/layout/HalfCircleOrganizationChart"/>
    <dgm:cxn modelId="{C0755F23-6E8D-1044-8248-43A1CCCFA17A}" srcId="{4BCB64E8-4DA1-F748-A27B-B5C4353A869A}" destId="{8DC311BA-1A7E-924A-B5C3-EB09AC2A2151}" srcOrd="3" destOrd="0" parTransId="{3578B1DD-6297-3C47-B523-B386754F1E8A}" sibTransId="{600723EC-01AC-4343-ACDD-32744AD2FDCF}"/>
    <dgm:cxn modelId="{A791DFCE-9F2D-3747-AAC2-F46BF04E868B}" type="presOf" srcId="{A0BF853C-3F56-604A-A7F5-290F9366E363}" destId="{13E6832B-27E7-9B4E-B126-41F6A4C12C2D}" srcOrd="0" destOrd="0" presId="urn:microsoft.com/office/officeart/2008/layout/HalfCircleOrganizationChart"/>
    <dgm:cxn modelId="{F2004B0E-5F7F-EF42-A14B-89B48CC667FD}" srcId="{33CE3DFB-C06C-A546-B1C9-AB3EDCEF2392}" destId="{0B898B38-C562-5F4A-865B-52206C5AD0E7}" srcOrd="1" destOrd="0" parTransId="{A98ED3A4-F89C-C24B-B5BC-4CA1E0FCA947}" sibTransId="{16FE5563-25D3-5648-821B-E40B7E3A30B3}"/>
    <dgm:cxn modelId="{3D0E912B-B3D1-1847-AD4F-A978D2E99B35}" type="presOf" srcId="{3F1DA39D-840A-1349-AE65-A94679D3F6CC}" destId="{BA40589C-BF6F-9640-99CE-21C4F84C8861}" srcOrd="1" destOrd="0" presId="urn:microsoft.com/office/officeart/2008/layout/HalfCircleOrganizationChart"/>
    <dgm:cxn modelId="{A8AFA904-6390-7541-9D66-B369BEE79E95}" type="presOf" srcId="{96E535CF-D7E6-BC43-9F23-98880595B667}" destId="{2E3C4A3C-E2A3-A943-B3D4-523BCE17DD74}" srcOrd="0" destOrd="0" presId="urn:microsoft.com/office/officeart/2008/layout/HalfCircleOrganizationChart"/>
    <dgm:cxn modelId="{5AB58D23-173F-7C47-A82B-D71DF4EFA32B}" srcId="{F582A70E-7820-D349-85CF-87234F58CAE2}" destId="{253F0849-F669-5840-96CB-0FCC0C9DA82E}" srcOrd="2" destOrd="0" parTransId="{21242BB6-D6D3-9F41-AC58-3D28999A0388}" sibTransId="{953EF4D6-AA53-8140-91E8-7A7941CA81E7}"/>
    <dgm:cxn modelId="{F702107B-35E9-EF4D-98AD-EBA168864C83}" type="presOf" srcId="{9825E510-25FA-0647-8F97-2402D826F6FC}" destId="{3FFEDDF6-FD18-464F-B5E8-C89E1050B0B2}" srcOrd="1" destOrd="0" presId="urn:microsoft.com/office/officeart/2008/layout/HalfCircleOrganizationChart"/>
    <dgm:cxn modelId="{4A1792BF-0BCD-224E-83DC-DAB8B963C73E}" type="presOf" srcId="{8DC311BA-1A7E-924A-B5C3-EB09AC2A2151}" destId="{370E4BB5-97B8-3C46-B31F-24702CD62BEA}" srcOrd="0" destOrd="0" presId="urn:microsoft.com/office/officeart/2008/layout/HalfCircleOrganizationChart"/>
    <dgm:cxn modelId="{473BB90A-E1F9-F144-AE83-914B2FA1971E}" type="presOf" srcId="{DD5B37F9-F264-2C4C-8D86-8837ED5E0BD5}" destId="{9C482BC1-9310-8848-9129-7587CAFEFA6E}" srcOrd="0" destOrd="0" presId="urn:microsoft.com/office/officeart/2008/layout/HalfCircleOrganizationChart"/>
    <dgm:cxn modelId="{E6B2F96D-EEEC-DA4E-AFCE-8E7FBDEF179B}" type="presOf" srcId="{C7960C0F-8799-E249-BEE8-954D23DC932C}" destId="{6BD566BC-E504-274A-90FB-BEF05B2BF845}" srcOrd="0" destOrd="0" presId="urn:microsoft.com/office/officeart/2008/layout/HalfCircleOrganizationChart"/>
    <dgm:cxn modelId="{C9C30BF4-E5A4-0848-B330-3D84BBFE1517}" srcId="{DC2A3B77-4F12-7B4E-A00E-8A899FE35AE6}" destId="{33CE3DFB-C06C-A546-B1C9-AB3EDCEF2392}" srcOrd="2" destOrd="0" parTransId="{2FEC24E9-5AC0-E24F-B7B6-9B097FB23957}" sibTransId="{1E302FB1-090B-EE45-B12B-CA8A2A3DF5DB}"/>
    <dgm:cxn modelId="{0BFD30AA-0223-0241-B7E6-58A16B31EF6C}" type="presOf" srcId="{CFA67654-153E-5548-9574-0648675F92A0}" destId="{FDF41992-3305-5D4B-8F47-8A10011CC15A}" srcOrd="0" destOrd="0" presId="urn:microsoft.com/office/officeart/2008/layout/HalfCircleOrganizationChart"/>
    <dgm:cxn modelId="{76E6A9E4-588D-124A-A44E-0E2FFB054727}" type="presOf" srcId="{BA0EE83F-324E-8446-8623-523B5FE9E0AA}" destId="{9BB511B3-46DA-3548-AA3A-C1ABC8ECF9AA}" srcOrd="1" destOrd="0" presId="urn:microsoft.com/office/officeart/2008/layout/HalfCircleOrganizationChart"/>
    <dgm:cxn modelId="{4F929E22-0BE1-4D42-9EEC-5709DE2B646D}" type="presOf" srcId="{E25151E6-765F-444D-AEB6-4F2B8359C4C1}" destId="{2FD7F0F6-0BA7-DE40-B8C8-D7DD67311255}" srcOrd="0" destOrd="0" presId="urn:microsoft.com/office/officeart/2008/layout/HalfCircleOrganizationChart"/>
    <dgm:cxn modelId="{C4338FB8-4DCC-CA4C-BFA8-8C4265FF2962}" type="presOf" srcId="{3CFA6683-81DA-7A4A-8301-0C39EDC220F1}" destId="{2585546B-42B5-7749-813A-57E5DD3C6273}" srcOrd="0" destOrd="0" presId="urn:microsoft.com/office/officeart/2008/layout/HalfCircleOrganizationChart"/>
    <dgm:cxn modelId="{3EBD67D5-A49A-1645-B11A-7DDA75A0DA31}" type="presOf" srcId="{E2CC15A5-2258-6947-8F04-DD42BF91875A}" destId="{709CDF9A-AFEA-DC4D-8CC1-21CCED784467}" srcOrd="1" destOrd="0" presId="urn:microsoft.com/office/officeart/2008/layout/HalfCircleOrganizationChart"/>
    <dgm:cxn modelId="{7C57C768-29D1-B74F-B38F-45CFF4B828A7}" type="presOf" srcId="{8CE49F19-A084-7C4B-8A17-ACDF7846BDFB}" destId="{AFF2860F-DDC3-CA4F-B2C8-EE6346A69327}" srcOrd="0" destOrd="0" presId="urn:microsoft.com/office/officeart/2008/layout/HalfCircleOrganizationChart"/>
    <dgm:cxn modelId="{4805380E-56DA-D74F-B9B1-BADB3601A0A1}" type="presOf" srcId="{B59229E9-1E93-374D-9767-B5A9B7BC06FA}" destId="{EE718B8D-089F-E048-9917-99EE4A45CA04}" srcOrd="0" destOrd="0" presId="urn:microsoft.com/office/officeart/2008/layout/HalfCircleOrganizationChart"/>
    <dgm:cxn modelId="{6D02C3B0-C18A-7944-B528-B37FA9EC9AF5}" type="presOf" srcId="{E386EFB4-B26E-B340-8E71-A362747F6668}" destId="{E81C6D96-F732-B84B-8752-4B69E2322694}" srcOrd="0" destOrd="0" presId="urn:microsoft.com/office/officeart/2008/layout/HalfCircleOrganizationChart"/>
    <dgm:cxn modelId="{7D3DCF3B-96DD-614F-AB98-01C47BB7A6A1}" type="presOf" srcId="{CAC6E0D4-FDB6-9241-84DD-3B6624642704}" destId="{E6B142AD-D1F3-564A-B6BD-2D4AB91296F6}" srcOrd="0" destOrd="0" presId="urn:microsoft.com/office/officeart/2008/layout/HalfCircleOrganizationChart"/>
    <dgm:cxn modelId="{730BAB3D-0276-CB42-ACAC-5EFA29B64684}" type="presOf" srcId="{BD10BB1C-DDD0-4349-AD66-4BC61B590D17}" destId="{4F695847-13F7-924E-B0B6-456C7CE5BBB7}" srcOrd="1" destOrd="0" presId="urn:microsoft.com/office/officeart/2008/layout/HalfCircleOrganizationChart"/>
    <dgm:cxn modelId="{F493A3C4-00C1-EF4F-B710-C18101358F7F}" type="presOf" srcId="{F3D8962A-2743-7F46-A21B-E1F21882F412}" destId="{A0DAC3FA-9FAC-0C43-88C0-8D972C5E0D12}" srcOrd="0" destOrd="0" presId="urn:microsoft.com/office/officeart/2008/layout/HalfCircleOrganizationChart"/>
    <dgm:cxn modelId="{3E6D9450-5A0A-1847-90B7-139AE591EC94}" type="presOf" srcId="{3CB7B257-D376-F54A-89A4-02BB336F15F3}" destId="{E5CD438A-5740-E143-A91E-5123E139184C}" srcOrd="1" destOrd="0" presId="urn:microsoft.com/office/officeart/2008/layout/HalfCircleOrganizationChart"/>
    <dgm:cxn modelId="{6222093C-D477-9349-9E97-3CB803FE7CCD}" type="presOf" srcId="{919A9A6C-68F7-5142-A639-6ABFCBD7A75F}" destId="{7FF55C1E-143D-0141-A7DD-698E607C79DA}" srcOrd="1" destOrd="0" presId="urn:microsoft.com/office/officeart/2008/layout/HalfCircleOrganizationChart"/>
    <dgm:cxn modelId="{9436DADC-A0B0-4E45-AF2F-EB82EB0F979C}" type="presOf" srcId="{2FEC24E9-5AC0-E24F-B7B6-9B097FB23957}" destId="{197CADCE-E1D2-1C43-8715-6175FBFDC3FC}" srcOrd="0" destOrd="0" presId="urn:microsoft.com/office/officeart/2008/layout/HalfCircleOrganizationChart"/>
    <dgm:cxn modelId="{E0F33395-8099-684A-879B-3B28A734DADD}" type="presOf" srcId="{EBD42F53-2D03-754B-ADED-6F9BA76B4E9C}" destId="{A29F1A64-7544-9140-AB17-8BE1F4342DB6}" srcOrd="0" destOrd="0" presId="urn:microsoft.com/office/officeart/2008/layout/HalfCircleOrganizationChart"/>
    <dgm:cxn modelId="{A103D45A-86B0-3947-BF3B-4A3AF4CF9ECD}" type="presOf" srcId="{81AF19F7-9870-E24D-A9E9-B70F14C3BA24}" destId="{CB949515-F4AD-E942-9746-4988EA432C12}" srcOrd="1" destOrd="0" presId="urn:microsoft.com/office/officeart/2008/layout/HalfCircleOrganizationChart"/>
    <dgm:cxn modelId="{F4199864-A852-2F48-A217-8330051C5CCF}" srcId="{3F34B1C7-3858-7743-B303-8CBC5A9BB75A}" destId="{0624920B-BF71-E345-AA30-FB40DE5FAF1C}" srcOrd="1" destOrd="0" parTransId="{CAC6E0D4-FDB6-9241-84DD-3B6624642704}" sibTransId="{6DD86C9C-1DA5-C54C-B923-2AC9B7C6B6DC}"/>
    <dgm:cxn modelId="{2CAA2E62-BB76-2144-BA36-82F5BB97D28A}" type="presOf" srcId="{2E0E47A9-3E3A-D447-86F0-9D03D5311D61}" destId="{78F35891-86E7-6244-AD97-E471C83071B9}" srcOrd="0" destOrd="0" presId="urn:microsoft.com/office/officeart/2008/layout/HalfCircleOrganizationChart"/>
    <dgm:cxn modelId="{BF803849-175B-814F-B940-0DE4117EF71E}" type="presOf" srcId="{6AFAD5A1-54FE-2E41-91D6-DAE77AF04359}" destId="{9CA25AD3-EFD5-174E-8069-1ABB0F0F6274}" srcOrd="0" destOrd="0" presId="urn:microsoft.com/office/officeart/2008/layout/HalfCircleOrganizationChart"/>
    <dgm:cxn modelId="{47F81EC6-6C00-B044-A142-5C3BE972ABF6}" type="presOf" srcId="{CA5A1876-DC94-E64A-A72C-32E136608CA4}" destId="{0689ABBE-33BB-DA43-ADD6-88582D0D1C6A}" srcOrd="0" destOrd="0" presId="urn:microsoft.com/office/officeart/2008/layout/HalfCircleOrganizationChart"/>
    <dgm:cxn modelId="{CB22CA0B-AE34-414B-BEBC-2CECA7A10D91}" type="presOf" srcId="{E3CFD7A5-5A3A-FA40-89D6-54EC676E89BC}" destId="{A0C27D1F-D267-1541-8D31-EC2D4BBD7D0E}" srcOrd="0" destOrd="0" presId="urn:microsoft.com/office/officeart/2008/layout/HalfCircleOrganizationChart"/>
    <dgm:cxn modelId="{31A7DD44-EE09-5745-A841-5C1E2A07ABBF}" type="presOf" srcId="{B7A868DA-2CF3-6A4D-BF9A-2F821E318D54}" destId="{B82C7F68-AB7B-6A4B-A8B3-9AF853FEED56}" srcOrd="0" destOrd="0" presId="urn:microsoft.com/office/officeart/2008/layout/HalfCircleOrganizationChart"/>
    <dgm:cxn modelId="{99D37615-7DC7-C94B-B0A6-0080DCF4B604}" type="presOf" srcId="{94F6C0B8-36C8-7845-B906-28AEC0FA325F}" destId="{84088994-0F83-E142-B3AB-E2D9EB4527A9}" srcOrd="1" destOrd="0" presId="urn:microsoft.com/office/officeart/2008/layout/HalfCircleOrganizationChart"/>
    <dgm:cxn modelId="{AC50B61A-D50F-6247-9559-0DA721AA59EF}" type="presOf" srcId="{DAF0532F-A0CD-FE4C-84CB-48A9F585A0A0}" destId="{CA24F83F-E52A-B241-A221-8A732EEE6201}" srcOrd="0" destOrd="0" presId="urn:microsoft.com/office/officeart/2008/layout/HalfCircleOrganizationChart"/>
    <dgm:cxn modelId="{F090289B-B5A9-2D4C-8FC6-73513CBEB777}" type="presOf" srcId="{D55BF425-5781-D14E-94F8-F6A6A1E48E36}" destId="{5CE8E433-3971-2142-B622-347AA7889DD8}" srcOrd="1" destOrd="0" presId="urn:microsoft.com/office/officeart/2008/layout/HalfCircleOrganizationChart"/>
    <dgm:cxn modelId="{65EC52EE-D49D-C947-874C-044B3C09FE61}" srcId="{B3268CF7-66DF-234B-87FC-72B22AFB847A}" destId="{67A5E0DD-588D-FB40-90D6-78C6D7D27436}" srcOrd="1" destOrd="0" parTransId="{5AD0545A-87FA-B04F-BCC8-4F2792FBE5F6}" sibTransId="{9422F21B-F378-B744-B940-23B2E89C030E}"/>
    <dgm:cxn modelId="{0C24E2B4-D97E-0347-92C8-934D654EC8AA}" type="presOf" srcId="{3C78385E-8272-0647-9F55-6B217894294C}" destId="{82288384-5AC8-CF41-BFE8-14DDD20576E5}" srcOrd="0" destOrd="0" presId="urn:microsoft.com/office/officeart/2008/layout/HalfCircleOrganizationChart"/>
    <dgm:cxn modelId="{C1CCD022-71DD-3C49-82FC-FC2485F5A1ED}" type="presOf" srcId="{E9094863-ED6B-9247-9315-890985CE1773}" destId="{EC4417C7-500E-7D49-8E3E-DAC5975A9844}" srcOrd="0" destOrd="0" presId="urn:microsoft.com/office/officeart/2008/layout/HalfCircleOrganizationChart"/>
    <dgm:cxn modelId="{98301339-483D-E746-863F-75C3601ADB12}" type="presOf" srcId="{83AFE2B9-CF42-864E-9862-9D89B25C5E81}" destId="{0836163C-2E21-8442-8AEF-5E24C74831CC}" srcOrd="0" destOrd="0" presId="urn:microsoft.com/office/officeart/2008/layout/HalfCircleOrganizationChart"/>
    <dgm:cxn modelId="{C5B53865-CA77-3E40-AA37-F08DAA6FA948}" srcId="{F09A7255-14D1-FE43-AAA4-C82F4FB12135}" destId="{4A1BD8E3-806A-6C4B-996A-E5110B16B249}" srcOrd="0" destOrd="0" parTransId="{5FD3B5FE-263C-EC48-B815-D35F1281374F}" sibTransId="{60F82AE5-E1B8-8F4E-83D1-CD66955E940E}"/>
    <dgm:cxn modelId="{E9AFB32C-1E7A-A740-8FD0-6FCE4E0BF254}" type="presOf" srcId="{F83AA936-031B-594E-998B-9B7AB691FE95}" destId="{F67A365A-1296-A041-92B2-BE419AEBFD1E}" srcOrd="0" destOrd="0" presId="urn:microsoft.com/office/officeart/2008/layout/HalfCircleOrganizationChart"/>
    <dgm:cxn modelId="{3E3E3B1A-FE40-1244-9747-DEB061F96BA9}" srcId="{AF51D64D-630B-754F-B525-C31F6D0BB822}" destId="{9CC2BE10-2322-E248-B08D-4914AE3B59FB}" srcOrd="3" destOrd="0" parTransId="{1C680686-9628-1848-8F47-660743D34F6F}" sibTransId="{6D1D66F7-8303-7545-B92F-8E0976CB2168}"/>
    <dgm:cxn modelId="{D057D4DA-5644-8145-822A-84B394555700}" type="presOf" srcId="{F475AA0C-7D12-A248-BE7C-82C2E2EB40A6}" destId="{5E7ADFA4-7B6A-DD45-BB97-748AE59050FA}" srcOrd="1" destOrd="0" presId="urn:microsoft.com/office/officeart/2008/layout/HalfCircleOrganizationChart"/>
    <dgm:cxn modelId="{7065C292-0D08-7748-AA09-973A6E1F2E7F}" type="presOf" srcId="{21242BB6-D6D3-9F41-AC58-3D28999A0388}" destId="{58484DAF-59F1-454C-B3FF-E7143CA7E9B8}" srcOrd="0" destOrd="0" presId="urn:microsoft.com/office/officeart/2008/layout/HalfCircleOrganizationChart"/>
    <dgm:cxn modelId="{CB41C3CB-24BC-F24D-9035-F960CB609C28}" type="presOf" srcId="{FFC9FF1F-85AB-1F4F-90C6-984174CF1F0C}" destId="{091CE2A8-5BAB-7349-AD44-A8B20665602B}" srcOrd="1" destOrd="0" presId="urn:microsoft.com/office/officeart/2008/layout/HalfCircleOrganizationChart"/>
    <dgm:cxn modelId="{CEBFD030-59EC-4B43-B21C-06F5884039F1}" srcId="{E9094863-ED6B-9247-9315-890985CE1773}" destId="{94F6C0B8-36C8-7845-B906-28AEC0FA325F}" srcOrd="1" destOrd="0" parTransId="{7E85AEF5-2BAD-8747-966B-F68B10283F32}" sibTransId="{4FE85F04-63DF-BB4F-A2A5-240615B7710D}"/>
    <dgm:cxn modelId="{C1C73921-4D09-F94F-A11F-B541AF18C307}" srcId="{53EF0B8C-839B-6A40-A0F1-873D55291836}" destId="{E386EFB4-B26E-B340-8E71-A362747F6668}" srcOrd="3" destOrd="0" parTransId="{105AF9F9-929B-5846-AC90-B893897CA76C}" sibTransId="{C8704BD0-A858-A04D-B9FA-8512F2AF165F}"/>
    <dgm:cxn modelId="{C366A021-ACC2-9942-9FF3-ECE4F878CBF8}" type="presOf" srcId="{0FD55AD0-9D1B-6F4E-AEAF-0919943B91B4}" destId="{8147B461-5CF2-5D4B-99D0-A314937DA20E}" srcOrd="0" destOrd="0" presId="urn:microsoft.com/office/officeart/2008/layout/HalfCircleOrganizationChart"/>
    <dgm:cxn modelId="{ECF95F56-69CC-AC42-A6E9-4AF17B839B44}" type="presOf" srcId="{DB75E3A4-7800-804D-A2EA-5596DAD36557}" destId="{664CADC6-47B2-274F-A78B-46CAE95058A3}" srcOrd="1" destOrd="0" presId="urn:microsoft.com/office/officeart/2008/layout/HalfCircleOrganizationChart"/>
    <dgm:cxn modelId="{5C2CE848-DDEB-574B-9889-6F1C309D3545}" type="presOf" srcId="{AF51D64D-630B-754F-B525-C31F6D0BB822}" destId="{FAAE55F0-8E9C-ED4B-829C-A06C2EC3C49F}" srcOrd="0" destOrd="0" presId="urn:microsoft.com/office/officeart/2008/layout/HalfCircleOrganizationChart"/>
    <dgm:cxn modelId="{9BDBC8BA-42CD-334B-92B6-7F8C574E3601}" srcId="{C1588191-6EA8-264A-9A54-AA8A8A62389B}" destId="{4BCB64E8-4DA1-F748-A27B-B5C4353A869A}" srcOrd="1" destOrd="0" parTransId="{A9FDE47F-FBD7-E740-9ADA-49D43999C946}" sibTransId="{C250EB12-F076-AF48-96B5-6A65FB423CED}"/>
    <dgm:cxn modelId="{ADA29525-238A-134C-B428-57B385655EB8}" srcId="{253F0849-F669-5840-96CB-0FCC0C9DA82E}" destId="{27A5DAB9-5B97-0142-A9A6-5AE3E62A31C0}" srcOrd="1" destOrd="0" parTransId="{19BAE595-4E3E-0641-9557-7A6B04C050B2}" sibTransId="{0732C4C2-BAEA-7D43-B0AF-8FA8FB5225C7}"/>
    <dgm:cxn modelId="{0F15F8AE-6E10-7944-80EB-89E68C98DB23}" type="presOf" srcId="{036574C6-9A7B-2141-8DC5-BB51A8525566}" destId="{4498EBA9-C9DC-B741-978D-888B5BE30798}" srcOrd="0" destOrd="0" presId="urn:microsoft.com/office/officeart/2008/layout/HalfCircleOrganizationChart"/>
    <dgm:cxn modelId="{B62B99CF-1460-B543-B3F3-E1C7858B17A9}" type="presOf" srcId="{A9190892-E9B6-844B-ACF1-1AA1527F9BCF}" destId="{EF6BBB95-BF20-B84E-8E27-B141756387DB}" srcOrd="0" destOrd="0" presId="urn:microsoft.com/office/officeart/2008/layout/HalfCircleOrganizationChart"/>
    <dgm:cxn modelId="{E73ED5B9-7308-8743-B237-DF0217743D10}" srcId="{AF51D64D-630B-754F-B525-C31F6D0BB822}" destId="{4C582453-041A-3447-8490-5D4AA55AFF73}" srcOrd="1" destOrd="0" parTransId="{96E535CF-D7E6-BC43-9F23-98880595B667}" sibTransId="{4F3AD7AF-26D3-5249-ACFF-30496F11D251}"/>
    <dgm:cxn modelId="{DA842CA8-5CF8-E64F-A260-C112F04D0715}" type="presOf" srcId="{9CC2BE10-2322-E248-B08D-4914AE3B59FB}" destId="{73F30848-B247-4A49-9541-65FDF96EB86E}" srcOrd="0" destOrd="0" presId="urn:microsoft.com/office/officeart/2008/layout/HalfCircleOrganizationChart"/>
    <dgm:cxn modelId="{B852AB31-CDEC-FE48-8E89-3E097A15EB71}" type="presOf" srcId="{1B9542A6-717D-A043-98E3-7118ED5BDC70}" destId="{08805998-3733-474D-B374-BC1FC25944C4}" srcOrd="1" destOrd="0" presId="urn:microsoft.com/office/officeart/2008/layout/HalfCircleOrganizationChart"/>
    <dgm:cxn modelId="{275B114B-E8F7-8F43-896B-F3DFFF0E18D5}" type="presOf" srcId="{6AFAD5A1-54FE-2E41-91D6-DAE77AF04359}" destId="{41EDF34B-31D9-9742-A647-F0752AF390FD}" srcOrd="1" destOrd="0" presId="urn:microsoft.com/office/officeart/2008/layout/HalfCircleOrganizationChart"/>
    <dgm:cxn modelId="{82A534E5-E7ED-5846-B636-C6F29F9EAEBD}" type="presOf" srcId="{2E0E47A9-3E3A-D447-86F0-9D03D5311D61}" destId="{E149D439-0956-FF46-9A39-1FD226715A69}" srcOrd="1" destOrd="0" presId="urn:microsoft.com/office/officeart/2008/layout/HalfCircleOrganizationChart"/>
    <dgm:cxn modelId="{EB8AD7C8-05CC-654F-BAFF-8DF81A4826AE}" type="presOf" srcId="{057D8C8C-8AFA-FC4F-899B-D210B57BC3A4}" destId="{00172AFA-7AA0-8248-A1F9-B877F0A5E9AC}" srcOrd="0" destOrd="0" presId="urn:microsoft.com/office/officeart/2008/layout/HalfCircleOrganizationChart"/>
    <dgm:cxn modelId="{6E9FA524-93F1-7C4B-B6F1-EE3615ED2569}" srcId="{874587BD-9722-1442-BAE2-A3D1E13D78A5}" destId="{FFC9FF1F-85AB-1F4F-90C6-984174CF1F0C}" srcOrd="0" destOrd="0" parTransId="{07C458D0-A312-C14E-BF24-6D91D6DB3D7F}" sibTransId="{A1177FB2-9B94-B94A-83E5-1F47BDF8F2F2}"/>
    <dgm:cxn modelId="{252485D6-EDD1-5040-AFF0-8278298A7065}" srcId="{4BCB64E8-4DA1-F748-A27B-B5C4353A869A}" destId="{3CB7B257-D376-F54A-89A4-02BB336F15F3}" srcOrd="0" destOrd="0" parTransId="{8CB17D21-8822-9C4F-AD3D-3D30410F90CB}" sibTransId="{0C266B50-F29E-5843-B96D-B1906DDA2FF2}"/>
    <dgm:cxn modelId="{05B0649D-F5A7-C14B-BE7F-C125AB030A15}" type="presOf" srcId="{F5FE2E92-B811-A94F-981E-E3DCD9D433DB}" destId="{75984B31-81B1-A74C-A07F-2E422F274595}" srcOrd="0" destOrd="0" presId="urn:microsoft.com/office/officeart/2008/layout/HalfCircleOrganizationChart"/>
    <dgm:cxn modelId="{91BE60AE-B1AB-074C-AD9F-B3E9C23950D1}" srcId="{E9094863-ED6B-9247-9315-890985CE1773}" destId="{057D8C8C-8AFA-FC4F-899B-D210B57BC3A4}" srcOrd="2" destOrd="0" parTransId="{85AEBC64-B8C2-944E-BE9E-4E878CB556AB}" sibTransId="{616D9CFF-757B-C844-9E7D-780DF94A1532}"/>
    <dgm:cxn modelId="{4BE4D385-2F6D-C043-B80B-F8F117977974}" type="presOf" srcId="{DEB14DA5-D2E1-034A-BF07-1E7702F0E255}" destId="{656E10CC-80E1-B34C-8A23-185BD7683D24}" srcOrd="0" destOrd="0" presId="urn:microsoft.com/office/officeart/2008/layout/HalfCircleOrganizationChart"/>
    <dgm:cxn modelId="{D9D92CB9-EDC3-1140-8AE2-D3E8F8351A41}" srcId="{6AFAD5A1-54FE-2E41-91D6-DAE77AF04359}" destId="{130762D6-826E-394F-917C-69DEABBD5D36}" srcOrd="1" destOrd="0" parTransId="{7C8F73DE-4814-E54C-87A2-90B0A6D5BDED}" sibTransId="{3C11AA71-691D-E14C-82F1-90C595CC9B03}"/>
    <dgm:cxn modelId="{00DC884C-45CF-1842-B70C-DC5C280C25E6}" type="presOf" srcId="{4BCB64E8-4DA1-F748-A27B-B5C4353A869A}" destId="{CBDBEED9-9AAB-A543-A5F9-2D5C76ACC5E7}" srcOrd="1" destOrd="0" presId="urn:microsoft.com/office/officeart/2008/layout/HalfCircleOrganizationChart"/>
    <dgm:cxn modelId="{8EC131ED-C881-564F-8B46-5C691692EA46}" type="presOf" srcId="{9492B9D7-7991-1347-8FEF-69B9C6171480}" destId="{23CF7A4E-F108-2447-9541-BC233B0138DC}" srcOrd="0" destOrd="0" presId="urn:microsoft.com/office/officeart/2008/layout/HalfCircleOrganizationChart"/>
    <dgm:cxn modelId="{E8AE5347-899A-7840-AB2F-1530A58D51B3}" type="presOf" srcId="{4185DC8B-951D-BA41-85C6-B4CC5840DBE6}" destId="{6577E36E-C552-614D-9F67-4BCF6E855695}" srcOrd="0" destOrd="0" presId="urn:microsoft.com/office/officeart/2008/layout/HalfCircleOrganizationChart"/>
    <dgm:cxn modelId="{90848426-5B03-D348-BE93-59F2530CD9BE}" type="presOf" srcId="{3660A04E-2465-BE4C-9AD3-C63E990C5876}" destId="{176F4C20-DE55-7E4B-92AD-8A5F42521294}" srcOrd="0" destOrd="0" presId="urn:microsoft.com/office/officeart/2008/layout/HalfCircleOrganizationChart"/>
    <dgm:cxn modelId="{4C2EAFFE-D7C5-7C43-A61D-768119075252}" type="presOf" srcId="{75159DEF-67D4-7D42-B7DA-1DA692F8A90E}" destId="{E25FB5E1-3F24-A947-BC9A-8A81D03A144D}" srcOrd="0" destOrd="0" presId="urn:microsoft.com/office/officeart/2008/layout/HalfCircleOrganizationChart"/>
    <dgm:cxn modelId="{080A208E-AAD2-D042-AC06-BFE1863571CD}" srcId="{A9190892-E9B6-844B-ACF1-1AA1527F9BCF}" destId="{71AD4474-90DE-C14D-9594-0D2B8503BC34}" srcOrd="0" destOrd="0" parTransId="{6FF2244A-61EF-8E4A-A064-C7FBB9B2493E}" sibTransId="{780A0876-8F00-D345-ADCD-43C54F53D76E}"/>
    <dgm:cxn modelId="{C7B3FD9E-B0E9-D941-84DB-20103D340895}" type="presOf" srcId="{31FE7B32-B647-C242-AC04-E6462F6B4077}" destId="{8DBB9EF0-AEC7-9242-88BC-5A177A48DD77}" srcOrd="1" destOrd="0" presId="urn:microsoft.com/office/officeart/2008/layout/HalfCircleOrganizationChart"/>
    <dgm:cxn modelId="{BE931999-E591-7D48-A161-3556FD25AB8A}" type="presOf" srcId="{13CC7EBB-3CA6-DE48-B5C4-203103213D9A}" destId="{5DAA0E1F-E35A-3F41-98B9-6C22CC301386}" srcOrd="0" destOrd="0" presId="urn:microsoft.com/office/officeart/2008/layout/HalfCircleOrganizationChart"/>
    <dgm:cxn modelId="{EA5CE466-D373-0B42-AA25-F9FB990EE0C5}" type="presOf" srcId="{3DA81F27-A55A-3F4B-885E-C1702DFC65DC}" destId="{0BD5A0F8-684C-914F-A80E-38DD269B0B90}" srcOrd="0" destOrd="0" presId="urn:microsoft.com/office/officeart/2008/layout/HalfCircleOrganizationChart"/>
    <dgm:cxn modelId="{DB27251E-CA45-B747-B5E2-9F0CA251012F}" type="presOf" srcId="{C5BE1FD7-EDA9-F345-8298-3DB191FB3A45}" destId="{ACD83EEC-6F37-FF4A-A022-BDEF29C64C95}" srcOrd="0" destOrd="0" presId="urn:microsoft.com/office/officeart/2008/layout/HalfCircleOrganizationChart"/>
    <dgm:cxn modelId="{485AEE4E-2897-124E-9D96-CB05E25F127B}" type="presOf" srcId="{0B898B38-C562-5F4A-865B-52206C5AD0E7}" destId="{843E3349-C715-1C4E-B67D-044E365532B7}" srcOrd="1" destOrd="0" presId="urn:microsoft.com/office/officeart/2008/layout/HalfCircleOrganizationChart"/>
    <dgm:cxn modelId="{C90A689F-3F23-0A47-A664-064941A067B1}" type="presOf" srcId="{7E85AEF5-2BAD-8747-966B-F68B10283F32}" destId="{ED10333D-3F71-C043-9647-CF5D11BEFAF6}" srcOrd="0" destOrd="0" presId="urn:microsoft.com/office/officeart/2008/layout/HalfCircleOrganizationChart"/>
    <dgm:cxn modelId="{C15C6855-2A01-7E45-86A0-8A2445083AE9}" srcId="{F582A70E-7820-D349-85CF-87234F58CAE2}" destId="{5BAA83D1-5D04-F843-93CA-7681264A3460}" srcOrd="1" destOrd="0" parTransId="{3DA81F27-A55A-3F4B-885E-C1702DFC65DC}" sibTransId="{1AB80870-5657-AA45-98EB-540F5777E48E}"/>
    <dgm:cxn modelId="{75ACB37B-51C6-4347-882C-6C2CD13D62CE}" type="presOf" srcId="{CA4258B4-DBB0-884B-BA11-BA3C4B539440}" destId="{8CAEE933-70F0-7247-BE7C-A7090B33D81B}" srcOrd="0" destOrd="0" presId="urn:microsoft.com/office/officeart/2008/layout/HalfCircleOrganizationChart"/>
    <dgm:cxn modelId="{192DBA2A-D5D2-3948-BDB2-A6149A20151C}" type="presOf" srcId="{C084FD09-12DB-E34D-ADE0-FB432E74E05E}" destId="{A2F597DC-0A62-1D42-B255-EA2DF0AA15B4}" srcOrd="0" destOrd="0" presId="urn:microsoft.com/office/officeart/2008/layout/HalfCircleOrganizationChart"/>
    <dgm:cxn modelId="{71D9FCAE-C81A-E048-B9AD-35FE50EA2F7D}" type="presOf" srcId="{A98ED3A4-F89C-C24B-B5BC-4CA1E0FCA947}" destId="{F5DCF21D-FAFA-C84D-AD0C-A6D58C6BDFFE}" srcOrd="0" destOrd="0" presId="urn:microsoft.com/office/officeart/2008/layout/HalfCircleOrganizationChart"/>
    <dgm:cxn modelId="{2EADC56F-647E-B54A-AD77-DD6E1DEE62B7}" type="presOf" srcId="{53EF0B8C-839B-6A40-A0F1-873D55291836}" destId="{A968B958-B4EF-1540-B7AC-E2BE16F19E28}" srcOrd="0" destOrd="0" presId="urn:microsoft.com/office/officeart/2008/layout/HalfCircleOrganizationChart"/>
    <dgm:cxn modelId="{956469D9-C988-1E47-80E1-27C48B48945D}" type="presOf" srcId="{130762D6-826E-394F-917C-69DEABBD5D36}" destId="{E2E5ABF4-2F14-A74F-BB82-59176B14028A}" srcOrd="1" destOrd="0" presId="urn:microsoft.com/office/officeart/2008/layout/HalfCircleOrganizationChart"/>
    <dgm:cxn modelId="{D2ED494B-5E0C-BF43-8263-B78EB51FDDD7}" type="presOf" srcId="{56DFE527-5B1A-3746-8372-56F46999A13F}" destId="{DF35BE15-3BF5-7A4F-A283-2D28CFB77AC7}" srcOrd="0" destOrd="0" presId="urn:microsoft.com/office/officeart/2008/layout/HalfCircleOrganizationChart"/>
    <dgm:cxn modelId="{B41F0685-303B-BA4C-AD0B-B0BA4A145E05}" type="presOf" srcId="{8F23F6BB-8627-9349-9F20-B748364F40CE}" destId="{CF03238B-A089-A84C-854C-AE3AF8ADE4E9}" srcOrd="0" destOrd="0" presId="urn:microsoft.com/office/officeart/2008/layout/HalfCircleOrganizationChart"/>
    <dgm:cxn modelId="{082A8037-9DAF-A845-B9AF-D8589BEE5D9D}" type="presOf" srcId="{9C890AAA-32A9-2043-8AE5-DF40100397E0}" destId="{4DA9BB94-7951-A948-AC87-E38DFBDC56AC}" srcOrd="0" destOrd="0" presId="urn:microsoft.com/office/officeart/2008/layout/HalfCircleOrganizationChart"/>
    <dgm:cxn modelId="{CCF44168-88FE-A048-92FF-0CFF32C404AE}" srcId="{3C78385E-8272-0647-9F55-6B217894294C}" destId="{0027D750-CE00-AD46-9EE1-D5E3FF0AF14C}" srcOrd="1" destOrd="0" parTransId="{BE652F4F-D8A0-6B48-87CE-371FABA89E37}" sibTransId="{68DCA3AF-BAD8-1A42-8243-E1F7DC99EFD3}"/>
    <dgm:cxn modelId="{A2B61218-8C5D-5C47-8796-60EF211E12DF}" type="presOf" srcId="{5E06F365-415D-3345-8774-75EFF8BE6C7F}" destId="{630A3076-92A4-C641-A5FD-7CE2C294689B}" srcOrd="0" destOrd="0" presId="urn:microsoft.com/office/officeart/2008/layout/HalfCircleOrganizationChart"/>
    <dgm:cxn modelId="{66E897C0-0D2F-CF4B-A98A-52BA7088661E}" type="presOf" srcId="{F7C404CA-1FA5-9F46-ABAF-F2C0D107AE3C}" destId="{5D1788BF-4EAA-3B4C-94C8-B316353A1804}" srcOrd="0" destOrd="0" presId="urn:microsoft.com/office/officeart/2008/layout/HalfCircleOrganizationChart"/>
    <dgm:cxn modelId="{6E8106A5-43FA-194C-9122-226C52798F8C}" type="presOf" srcId="{1B9542A6-717D-A043-98E3-7118ED5BDC70}" destId="{B09F3E0A-77EA-6C44-A197-B051400C170E}" srcOrd="0" destOrd="0" presId="urn:microsoft.com/office/officeart/2008/layout/HalfCircleOrganizationChart"/>
    <dgm:cxn modelId="{563C48E4-5EC8-AE4D-964E-291015C03E87}" srcId="{9825E510-25FA-0647-8F97-2402D826F6FC}" destId="{E9094863-ED6B-9247-9315-890985CE1773}" srcOrd="0" destOrd="0" parTransId="{4185DC8B-951D-BA41-85C6-B4CC5840DBE6}" sibTransId="{37EACE63-8D73-DA4C-9336-5CC9BA291F09}"/>
    <dgm:cxn modelId="{8122ECCB-3115-4E4F-AFFE-56F2F4831BEB}" type="presOf" srcId="{B3268CF7-66DF-234B-87FC-72B22AFB847A}" destId="{DE405683-A9CA-7247-BC2D-C722A5D21F22}" srcOrd="1" destOrd="0" presId="urn:microsoft.com/office/officeart/2008/layout/HalfCircleOrganizationChart"/>
    <dgm:cxn modelId="{3BD31547-3BA2-0B40-BE44-56988DD56EAB}" srcId="{3F34B1C7-3858-7743-B303-8CBC5A9BB75A}" destId="{364089D5-BB2C-E045-9A9F-8B6FEE250FF2}" srcOrd="0" destOrd="0" parTransId="{3D2646C6-E1F9-344B-B2DE-EA7A242DB4B5}" sibTransId="{E1B094D1-EBF6-1D48-8C7C-2D2B5B509BE5}"/>
    <dgm:cxn modelId="{4729FF5A-6A6C-4440-ABEB-6A73E9A08CB9}" type="presOf" srcId="{0624920B-BF71-E345-AA30-FB40DE5FAF1C}" destId="{10712B5E-7078-DB44-AD58-A7770BAFF459}" srcOrd="0" destOrd="0" presId="urn:microsoft.com/office/officeart/2008/layout/HalfCircleOrganizationChart"/>
    <dgm:cxn modelId="{7FF0BD43-0343-FE4C-AE34-D1DA08CC4983}" type="presOf" srcId="{E9094863-ED6B-9247-9315-890985CE1773}" destId="{91D5C743-1A1B-CD43-91CA-4BEB15CABDF3}" srcOrd="1" destOrd="0" presId="urn:microsoft.com/office/officeart/2008/layout/HalfCircleOrganizationChart"/>
    <dgm:cxn modelId="{348F8643-D81C-F441-B538-CDFDE623DDD8}" srcId="{53EF0B8C-839B-6A40-A0F1-873D55291836}" destId="{919A9A6C-68F7-5142-A639-6ABFCBD7A75F}" srcOrd="2" destOrd="0" parTransId="{5AD62E65-87E5-1845-9A3A-849393056AA7}" sibTransId="{4CE3578E-571F-7F48-80C1-7CF55323280A}"/>
    <dgm:cxn modelId="{D5823D17-B994-A941-83B7-089900E7471A}" type="presOf" srcId="{017EE778-17A6-5F4B-A7E9-5209C52E0DB9}" destId="{FBE7F2B3-4743-D54A-9AD5-E3ADB3E6BD65}" srcOrd="0" destOrd="0" presId="urn:microsoft.com/office/officeart/2008/layout/HalfCircleOrganizationChart"/>
    <dgm:cxn modelId="{12B1B99D-DED6-8145-AEF5-D5934DFECB0B}" srcId="{C1588191-6EA8-264A-9A54-AA8A8A62389B}" destId="{4BAAD68D-2044-864E-8229-D05A64C8E7BA}" srcOrd="0" destOrd="0" parTransId="{CA5A1876-DC94-E64A-A72C-32E136608CA4}" sibTransId="{3136EB9B-98A6-F14C-94EF-300587B3A81B}"/>
    <dgm:cxn modelId="{A65E467D-679D-2247-B330-A4F5CEDB6ECA}" type="presOf" srcId="{85AEBC64-B8C2-944E-BE9E-4E878CB556AB}" destId="{21B85EF7-9C79-6341-9528-84B6805EF765}" srcOrd="0" destOrd="0" presId="urn:microsoft.com/office/officeart/2008/layout/HalfCircleOrganizationChart"/>
    <dgm:cxn modelId="{CCA904C8-A5E1-D54E-9CEB-44AC08DADCF3}" srcId="{27A5DAB9-5B97-0142-A9A6-5AE3E62A31C0}" destId="{6ABB457E-6110-4440-B980-BA31C612CCB4}" srcOrd="1" destOrd="0" parTransId="{F21F2D49-3063-C94D-BA07-49310AA669C1}" sibTransId="{BED9A9CC-BFFA-D542-92D8-C7BA004E9FDC}"/>
    <dgm:cxn modelId="{102648FD-27C7-354B-B7B4-4C97F835EB2E}" type="presOf" srcId="{6ABB457E-6110-4440-B980-BA31C612CCB4}" destId="{BB7BF902-C58F-D54B-9B5E-67430205D6BA}" srcOrd="0" destOrd="0" presId="urn:microsoft.com/office/officeart/2008/layout/HalfCircleOrganizationChart"/>
    <dgm:cxn modelId="{D02E7E29-42EC-1A4A-83FC-F3DD6599C278}" srcId="{4BAAD68D-2044-864E-8229-D05A64C8E7BA}" destId="{6AFAD5A1-54FE-2E41-91D6-DAE77AF04359}" srcOrd="0" destOrd="0" parTransId="{652C5C00-D023-854E-9160-A6872AE9E7C7}" sibTransId="{A5376CB8-58D5-2F45-BABA-B1C6B2798A51}"/>
    <dgm:cxn modelId="{A5484512-2EC2-A041-AFCB-332213A362F1}" type="presOf" srcId="{09E43EFA-23B2-C244-85FF-1B52916835FC}" destId="{450C7FC5-4BC2-A74A-9256-3DD7B2474F00}" srcOrd="0" destOrd="0" presId="urn:microsoft.com/office/officeart/2008/layout/HalfCircleOrganizationChart"/>
    <dgm:cxn modelId="{08031422-D204-E047-874B-28C544D275B0}" type="presOf" srcId="{A42AB685-3246-FD41-A2FA-62BA99CB85C5}" destId="{8980C871-8096-FA44-8AB2-2A0A846AF84F}" srcOrd="0" destOrd="0" presId="urn:microsoft.com/office/officeart/2008/layout/HalfCircleOrganizationChart"/>
    <dgm:cxn modelId="{34356F90-004C-7A49-B49F-1D2587730968}" type="presOf" srcId="{19DF7872-B24C-254B-846F-D103367DB58B}" destId="{18F33B88-4A7C-CF4B-90FF-340F8F1F2940}" srcOrd="1" destOrd="0" presId="urn:microsoft.com/office/officeart/2008/layout/HalfCircleOrganizationChart"/>
    <dgm:cxn modelId="{9BA93452-B21C-A44D-ABA7-EE43A62C7003}" type="presOf" srcId="{568DE10E-661D-1E48-81D1-51E407EE2401}" destId="{38CEAB9A-CFF0-2A42-9169-7B88DFFA51CF}" srcOrd="1" destOrd="0" presId="urn:microsoft.com/office/officeart/2008/layout/HalfCircleOrganizationChart"/>
    <dgm:cxn modelId="{87D41E58-200F-574E-85E9-19052D7168E5}" type="presOf" srcId="{0580709B-DEAA-0E45-83F7-E686F569CC24}" destId="{6C495DE7-A9C3-054B-BF3C-5C0922CAA714}" srcOrd="0" destOrd="0" presId="urn:microsoft.com/office/officeart/2008/layout/HalfCircleOrganizationChart"/>
    <dgm:cxn modelId="{A975481D-9473-6546-803F-C23F8E3206F2}" type="presOf" srcId="{D3986904-BD12-BB47-90A3-ECEF5CFC51EF}" destId="{BB9D56FA-9D0C-1549-B546-540A28D195FB}" srcOrd="0" destOrd="0" presId="urn:microsoft.com/office/officeart/2008/layout/HalfCircleOrganizationChart"/>
    <dgm:cxn modelId="{A9CD83A8-0422-4B40-9CA5-2486B5AD4048}" type="presOf" srcId="{71AD4474-90DE-C14D-9594-0D2B8503BC34}" destId="{37E565E0-41B6-2848-BFC3-CDBF0328F512}" srcOrd="0" destOrd="0" presId="urn:microsoft.com/office/officeart/2008/layout/HalfCircleOrganizationChart"/>
    <dgm:cxn modelId="{CC512ECA-7FE9-3D4B-9A5B-D74E872F304C}" type="presOf" srcId="{BE652F4F-D8A0-6B48-87CE-371FABA89E37}" destId="{DD6CFC16-612E-DA4A-8788-525AE6A87884}" srcOrd="0" destOrd="0" presId="urn:microsoft.com/office/officeart/2008/layout/HalfCircleOrganizationChart"/>
    <dgm:cxn modelId="{40A5FC42-AC1E-4C4A-952C-F0B725269EEA}" type="presOf" srcId="{1CF9DF23-9CE6-A142-914C-30A8BCCD43A9}" destId="{E387E97A-0FE7-0E47-942F-75C6EAD5EE75}" srcOrd="0" destOrd="0" presId="urn:microsoft.com/office/officeart/2008/layout/HalfCircleOrganizationChart"/>
    <dgm:cxn modelId="{BA1081B5-B5E8-1B43-87E0-6AD93825B4AE}" type="presOf" srcId="{DC2A3B77-4F12-7B4E-A00E-8A899FE35AE6}" destId="{A71C07C7-51B9-7F47-BBFD-B6FA7A874335}" srcOrd="0" destOrd="0" presId="urn:microsoft.com/office/officeart/2008/layout/HalfCircleOrganizationChart"/>
    <dgm:cxn modelId="{17EBA0AE-40FC-D14C-AD67-9E9967FC94B4}" srcId="{58CEF49D-20DD-E242-A51F-F819CF16854E}" destId="{9825E510-25FA-0647-8F97-2402D826F6FC}" srcOrd="1" destOrd="0" parTransId="{AE4406C3-C0FF-ED45-945A-7A48702ACFF0}" sibTransId="{C6067ADC-36CF-E44D-8EBC-B5F19DA59389}"/>
    <dgm:cxn modelId="{0ED45A4D-AC08-E94F-B764-4F4B660B4685}" type="presOf" srcId="{F09A7255-14D1-FE43-AAA4-C82F4FB12135}" destId="{29B27C89-2B98-1C4F-BF77-35F3E5FCE968}" srcOrd="0" destOrd="0" presId="urn:microsoft.com/office/officeart/2008/layout/HalfCircleOrganizationChart"/>
    <dgm:cxn modelId="{265F7E28-39C3-114C-922F-ACF4E09FA5FB}" type="presOf" srcId="{75E7150F-8633-9242-BCF2-5E1C2AF0444B}" destId="{2B8FE354-970E-FA43-90F8-BF1C3C2498A2}" srcOrd="0" destOrd="0" presId="urn:microsoft.com/office/officeart/2008/layout/HalfCircleOrganizationChart"/>
    <dgm:cxn modelId="{ACAB6E20-3A2A-8D4D-9324-A6A40EF0B301}" type="presOf" srcId="{E3E47A8C-519B-4044-B729-93792903698C}" destId="{25DF1C5F-F7FE-BE4D-95C6-E49F33DC2BA5}" srcOrd="0" destOrd="0" presId="urn:microsoft.com/office/officeart/2008/layout/HalfCircleOrganizationChart"/>
    <dgm:cxn modelId="{C2230C15-000C-794A-82FF-A8BB8D32AF6F}" type="presOf" srcId="{4EA10241-A278-CF4D-9381-9EAF7ED4363A}" destId="{C60E5110-1EAD-FD45-8588-E60C02F3F669}" srcOrd="0" destOrd="0" presId="urn:microsoft.com/office/officeart/2008/layout/HalfCircleOrganizationChart"/>
    <dgm:cxn modelId="{1BD6199B-6C85-1E49-A3FB-075D1D150753}" type="presOf" srcId="{8C0DFA21-6098-6447-9CD8-174D885A9D6A}" destId="{1EB70ACF-5638-F745-84E4-D53DA0764873}" srcOrd="0" destOrd="0" presId="urn:microsoft.com/office/officeart/2008/layout/HalfCircleOrganizationChart"/>
    <dgm:cxn modelId="{73FFF8C7-53C3-AB4F-A441-11ECC95F00A9}" srcId="{AF51D64D-630B-754F-B525-C31F6D0BB822}" destId="{9B59AA9C-2695-734F-8EA5-D2AABFAF2FF5}" srcOrd="2" destOrd="0" parTransId="{DAF0532F-A0CD-FE4C-84CB-48A9F585A0A0}" sibTransId="{D83B6A6F-F17C-C44F-A1B4-4B9225A186AC}"/>
    <dgm:cxn modelId="{911F6FC9-4F0D-2E46-8AE6-4D98119A9E5F}" srcId="{6AFAD5A1-54FE-2E41-91D6-DAE77AF04359}" destId="{1D021DE0-FF9C-6645-84D9-58D0FFC5E247}" srcOrd="2" destOrd="0" parTransId="{D90E218C-266E-0D45-BEB0-CE70B33F2E81}" sibTransId="{BBA34B2B-2EF8-2646-988B-EBA1B4EE8A63}"/>
    <dgm:cxn modelId="{9E76FF2F-354B-CA44-8DB9-507A6FE3A445}" type="presOf" srcId="{2A3280DC-B1A0-D542-96DB-7DD25F5A2324}" destId="{A1C63587-AB6B-7F45-A180-8E503F811E20}" srcOrd="0" destOrd="0" presId="urn:microsoft.com/office/officeart/2008/layout/HalfCircleOrganizationChart"/>
    <dgm:cxn modelId="{4650F691-0479-B84E-A6E3-BB37FC49F9F6}" srcId="{4BAAD68D-2044-864E-8229-D05A64C8E7BA}" destId="{57748B0B-C142-BE4F-A10B-FE41FB0F86D2}" srcOrd="3" destOrd="0" parTransId="{427F62A4-42EB-F444-A4C8-AE16883B068D}" sibTransId="{502F857B-F14F-034C-AC43-DC76B8A82503}"/>
    <dgm:cxn modelId="{35CA8383-953A-C84B-9597-9FD957222E13}" srcId="{A42AB685-3246-FD41-A2FA-62BA99CB85C5}" destId="{F5FE2E92-B811-A94F-981E-E3DCD9D433DB}" srcOrd="1" destOrd="0" parTransId="{50AA2D0D-52E7-C44F-B923-3A407EAEA503}" sibTransId="{B5F368D6-5DD0-9141-BD4C-F9E39CBA3B3C}"/>
    <dgm:cxn modelId="{6BC01B02-1D89-6F40-B708-3087682E7D7A}" srcId="{4A1BD8E3-806A-6C4B-996A-E5110B16B249}" destId="{017EE778-17A6-5F4B-A7E9-5209C52E0DB9}" srcOrd="3" destOrd="0" parTransId="{56DFE527-5B1A-3746-8372-56F46999A13F}" sibTransId="{04E4A591-152C-FA48-BF00-3BC462ABFCEE}"/>
    <dgm:cxn modelId="{151954B0-4CFB-1245-A1C2-51E0D41B5330}" type="presOf" srcId="{C86FA1B1-F69F-C545-A13B-126A4507FE80}" destId="{0946EAB1-827B-7D44-B05E-EB9003D511E6}" srcOrd="0" destOrd="0" presId="urn:microsoft.com/office/officeart/2008/layout/HalfCircleOrganizationChart"/>
    <dgm:cxn modelId="{D814958A-B61B-3049-B2C4-C03E0D1877FA}" type="presOf" srcId="{EE228C55-8799-C849-9935-6F3E73B8239D}" destId="{58F23A0F-8676-854D-9EB2-C761FAB3F863}" srcOrd="0" destOrd="0" presId="urn:microsoft.com/office/officeart/2008/layout/HalfCircleOrganizationChart"/>
    <dgm:cxn modelId="{CB6BF215-9839-F748-AF47-A59BC7171D37}" type="presOf" srcId="{5BAA83D1-5D04-F843-93CA-7681264A3460}" destId="{6CF8AEB9-BE03-7647-87CF-D0EECC4A5A5A}" srcOrd="0" destOrd="0" presId="urn:microsoft.com/office/officeart/2008/layout/HalfCircleOrganizationChart"/>
    <dgm:cxn modelId="{1DBC26C4-7543-4047-B856-A1820C3587E6}" type="presOf" srcId="{BA34A1DE-3436-4A40-8712-CFDFD514705B}" destId="{F6D01B12-5760-7745-98DF-5E0619F26F17}" srcOrd="0" destOrd="0" presId="urn:microsoft.com/office/officeart/2008/layout/HalfCircleOrganizationChart"/>
    <dgm:cxn modelId="{6B3F6D92-ACC1-8946-9665-A815931B5BBC}" type="presOf" srcId="{3D2646C6-E1F9-344B-B2DE-EA7A242DB4B5}" destId="{0B36B630-F6F8-D743-BF25-6E4DCA75C0A6}" srcOrd="0" destOrd="0" presId="urn:microsoft.com/office/officeart/2008/layout/HalfCircleOrganizationChart"/>
    <dgm:cxn modelId="{19812F75-C0A9-5E40-9E3C-C0F620B08838}" type="presOf" srcId="{3A4DD44D-186B-9342-80B7-EB9638A59E53}" destId="{B4A02098-A2BD-2444-9657-8EEC9E88BEE4}" srcOrd="1" destOrd="0" presId="urn:microsoft.com/office/officeart/2008/layout/HalfCircleOrganizationChart"/>
    <dgm:cxn modelId="{A3635358-6064-F140-AE7B-36F5C540F7B1}" type="presOf" srcId="{7FBD6A7D-12F0-914F-B5AF-884FE088CC4D}" destId="{9AFBF391-9964-934C-AC20-5DDDAB5102FC}" srcOrd="0" destOrd="0" presId="urn:microsoft.com/office/officeart/2008/layout/HalfCircleOrganizationChart"/>
    <dgm:cxn modelId="{DFDAF82D-C945-2141-9406-441F53558091}" type="presOf" srcId="{4EA10241-A278-CF4D-9381-9EAF7ED4363A}" destId="{25783E00-06E3-014F-949A-6DB4CA666ABA}" srcOrd="1" destOrd="0" presId="urn:microsoft.com/office/officeart/2008/layout/HalfCircleOrganizationChart"/>
    <dgm:cxn modelId="{443F3C07-0262-8C41-AFC2-8CEE4C7F71EF}" type="presOf" srcId="{D338D583-4CBB-9645-8603-B90F3B280B89}" destId="{5A72CFEB-DFD2-9C46-9758-2FA4A813202C}" srcOrd="1" destOrd="0" presId="urn:microsoft.com/office/officeart/2008/layout/HalfCircleOrganizationChart"/>
    <dgm:cxn modelId="{3A61ED31-B8F7-3846-9493-947693E07543}" srcId="{DB75E3A4-7800-804D-A2EA-5596DAD36557}" destId="{F3D8962A-2743-7F46-A21B-E1F21882F412}" srcOrd="2" destOrd="0" parTransId="{75159DEF-67D4-7D42-B7DA-1DA692F8A90E}" sibTransId="{662D0F13-7963-1642-B391-02F0DCE49647}"/>
    <dgm:cxn modelId="{B8A0E492-631F-724A-8052-DE2C68FD9B9A}" type="presOf" srcId="{1DB2D3A0-CBA4-ED48-B082-71482248AA89}" destId="{A4BF669E-5F10-9941-BEA1-5FEB1FAE5CB4}" srcOrd="0" destOrd="0" presId="urn:microsoft.com/office/officeart/2008/layout/HalfCircleOrganizationChart"/>
    <dgm:cxn modelId="{60631F3C-A3BE-9943-883A-28C50F95626D}" srcId="{27A5DAB9-5B97-0142-A9A6-5AE3E62A31C0}" destId="{82601497-1D05-9742-A7F0-60BA3C376961}" srcOrd="0" destOrd="0" parTransId="{B43B3D2E-8F9B-3F4A-9E00-E9F725629DAE}" sibTransId="{6586225A-ED40-0246-BC55-4C3D0B4A816D}"/>
    <dgm:cxn modelId="{17D9E0C1-BF29-E34C-8131-2973A4744986}" type="presOf" srcId="{A4337506-EE5E-0048-A67C-76C17418BD7D}" destId="{D63F75F1-D4BA-B249-8B24-DC04C93171A1}" srcOrd="0" destOrd="0" presId="urn:microsoft.com/office/officeart/2008/layout/HalfCircleOrganizationChart"/>
    <dgm:cxn modelId="{FDD38301-8768-904A-9F0F-6FF6AB6A4D45}" type="presOf" srcId="{4BAAD68D-2044-864E-8229-D05A64C8E7BA}" destId="{F416F755-0C29-2B4B-82C2-E058DD9B9FDB}" srcOrd="0" destOrd="0" presId="urn:microsoft.com/office/officeart/2008/layout/HalfCircleOrganizationChart"/>
    <dgm:cxn modelId="{D1341AE3-41AD-2341-B5E3-14BD77EC50DE}" type="presOf" srcId="{4A1BD8E3-806A-6C4B-996A-E5110B16B249}" destId="{CE438D12-1B3B-A946-86FE-08FDB3AE407E}" srcOrd="0" destOrd="0" presId="urn:microsoft.com/office/officeart/2008/layout/HalfCircleOrganizationChart"/>
    <dgm:cxn modelId="{518435B7-D1C7-0D4F-A993-8C533866DAA3}" type="presOf" srcId="{A2C5FE8A-F141-6A49-BAA9-89B399D85BCF}" destId="{2831446F-7B69-FA45-811B-07FEAD1CD8C3}" srcOrd="1" destOrd="0" presId="urn:microsoft.com/office/officeart/2008/layout/HalfCircleOrganizationChart"/>
    <dgm:cxn modelId="{B5008D8B-0FA0-504F-84B2-F26BA9100595}" type="presOf" srcId="{1C852A72-B1BF-6F45-9025-DCFCFC461F2F}" destId="{5AF31C02-B106-0D45-9484-527CF4F3CEBE}" srcOrd="0" destOrd="0" presId="urn:microsoft.com/office/officeart/2008/layout/HalfCircleOrganizationChart"/>
    <dgm:cxn modelId="{6AE9C853-7813-1841-BF1C-BDEEF91554F9}" type="presOf" srcId="{ECF63E98-0AA3-B64B-89A6-2F820CB4EBC5}" destId="{F3E1F26C-2C50-2E42-8D6E-5BECA5FDA8FC}" srcOrd="0" destOrd="0" presId="urn:microsoft.com/office/officeart/2008/layout/HalfCircleOrganizationChart"/>
    <dgm:cxn modelId="{3913FA64-A1E9-0D42-9FF2-561A75FB159A}" type="presOf" srcId="{ABD2937A-0AC9-554E-844E-4C32448D5794}" destId="{66BCB623-60E6-2545-9119-6B9877B43224}" srcOrd="0" destOrd="0" presId="urn:microsoft.com/office/officeart/2008/layout/HalfCircleOrganizationChart"/>
    <dgm:cxn modelId="{678EEC4C-6EA9-764D-B227-FDEBB01B5E3B}" type="presOf" srcId="{432174A1-F0D5-C54B-8036-A4539947DBD5}" destId="{FFC8B27C-5F1A-5343-838B-50E5E7A2E50B}" srcOrd="0" destOrd="0" presId="urn:microsoft.com/office/officeart/2008/layout/HalfCircleOrganizationChart"/>
    <dgm:cxn modelId="{EBDA26E9-E828-6F4C-849C-FF18CBB39C71}" srcId="{0580709B-DEAA-0E45-83F7-E686F569CC24}" destId="{C7960C0F-8799-E249-BEE8-954D23DC932C}" srcOrd="0" destOrd="0" parTransId="{90EA7DE2-C7CB-B841-AFED-C80B65E7BB24}" sibTransId="{CFA8A1FD-9BE6-CF49-A914-2BCE051F59DC}"/>
    <dgm:cxn modelId="{E5423816-4AA1-C743-A898-1C3D5D8B6DEC}" srcId="{ABD2937A-0AC9-554E-844E-4C32448D5794}" destId="{25D0FCE7-F922-1D47-8DC9-654624E5FFF6}" srcOrd="0" destOrd="0" parTransId="{3660A04E-2465-BE4C-9AD3-C63E990C5876}" sibTransId="{96566F84-F458-4142-89C1-138AC3D26F21}"/>
    <dgm:cxn modelId="{C59058FE-B57B-E447-B4A8-1CF42B4F85EF}" type="presOf" srcId="{EBD42F53-2D03-754B-ADED-6F9BA76B4E9C}" destId="{535916FC-8516-8344-BB5F-9CB7AB9A62C6}" srcOrd="1" destOrd="0" presId="urn:microsoft.com/office/officeart/2008/layout/HalfCircleOrganizationChart"/>
    <dgm:cxn modelId="{1BFC80AE-FFA3-744B-82FA-FE20BD2034E1}" type="presOf" srcId="{1C852A72-B1BF-6F45-9025-DCFCFC461F2F}" destId="{678980FE-5E9E-774F-A1F8-521837028527}" srcOrd="1" destOrd="0" presId="urn:microsoft.com/office/officeart/2008/layout/HalfCircleOrganizationChart"/>
    <dgm:cxn modelId="{AD31D88C-40C1-1941-A6D8-63939FA50E46}" type="presOf" srcId="{27A5DAB9-5B97-0142-A9A6-5AE3E62A31C0}" destId="{619467D3-8D39-0D48-BCFB-7E1D4752F4FA}" srcOrd="1" destOrd="0" presId="urn:microsoft.com/office/officeart/2008/layout/HalfCircleOrganizationChart"/>
    <dgm:cxn modelId="{308CC67C-C80A-EE44-B011-1CA9092325F1}" type="presOf" srcId="{0027D750-CE00-AD46-9EE1-D5E3FF0AF14C}" destId="{40303F0E-D30E-2443-8CCB-4B7B801129D8}" srcOrd="1" destOrd="0" presId="urn:microsoft.com/office/officeart/2008/layout/HalfCircleOrganizationChart"/>
    <dgm:cxn modelId="{FAACC772-6DBA-024B-A08D-240F2486CE52}" type="presOf" srcId="{82601497-1D05-9742-A7F0-60BA3C376961}" destId="{6A7474A9-2D9E-CF4D-BB7F-0438CF153ED2}" srcOrd="0" destOrd="0" presId="urn:microsoft.com/office/officeart/2008/layout/HalfCircleOrganizationChart"/>
    <dgm:cxn modelId="{6D6D1C0D-7C1C-3E48-A82F-4BED1DAAEF83}" srcId="{4BCB64E8-4DA1-F748-A27B-B5C4353A869A}" destId="{EBD42F53-2D03-754B-ADED-6F9BA76B4E9C}" srcOrd="1" destOrd="0" parTransId="{17EAB625-C11E-8542-8C3E-A5952B95E1DB}" sibTransId="{2BAC930D-9736-9249-B55A-9696A22B0A2C}"/>
    <dgm:cxn modelId="{4F245847-970A-3F46-A437-EC2617DEE44C}" type="presOf" srcId="{9825E510-25FA-0647-8F97-2402D826F6FC}" destId="{FC871820-240A-AD4E-814D-6128D13ABDA0}" srcOrd="0" destOrd="0" presId="urn:microsoft.com/office/officeart/2008/layout/HalfCircleOrganizationChart"/>
    <dgm:cxn modelId="{A5E22077-6F80-0243-84F3-8D6973348BA6}" type="presOf" srcId="{A2C5FE8A-F141-6A49-BAA9-89B399D85BCF}" destId="{E30972CD-A9D3-1B4F-AFCB-7A7A1A76D555}" srcOrd="0" destOrd="0" presId="urn:microsoft.com/office/officeart/2008/layout/HalfCircleOrganizationChart"/>
    <dgm:cxn modelId="{6D13C02F-46F6-B44D-B514-A66D34FC00E8}" type="presOf" srcId="{105AF9F9-929B-5846-AC90-B893897CA76C}" destId="{7716BDA4-312A-5F45-9D16-354D23B610F6}" srcOrd="0" destOrd="0" presId="urn:microsoft.com/office/officeart/2008/layout/HalfCircleOrganizationChart"/>
    <dgm:cxn modelId="{11AE7978-1517-5F44-8AAB-EAD0B55A59A3}" type="presOf" srcId="{B3268CF7-66DF-234B-87FC-72B22AFB847A}" destId="{711AE07C-C42D-8843-9A37-850AAE14854D}" srcOrd="0" destOrd="0" presId="urn:microsoft.com/office/officeart/2008/layout/HalfCircleOrganizationChart"/>
    <dgm:cxn modelId="{9390CE40-5A70-7843-98D7-43DA1DA99BB3}" srcId="{9825E510-25FA-0647-8F97-2402D826F6FC}" destId="{0580709B-DEAA-0E45-83F7-E686F569CC24}" srcOrd="2" destOrd="0" parTransId="{4CD46F32-38B4-4841-951E-15F18456C2E5}" sibTransId="{9C084AB7-4A1B-1048-8AC2-6D3A98AFE512}"/>
    <dgm:cxn modelId="{FD76EBDD-E96A-3F48-8200-726476BB639A}" type="presOf" srcId="{5AD62E65-87E5-1845-9A3A-849393056AA7}" destId="{A4A5D324-B643-774B-9644-FBEACFA9A486}" srcOrd="0" destOrd="0" presId="urn:microsoft.com/office/officeart/2008/layout/HalfCircleOrganizationChart"/>
    <dgm:cxn modelId="{0C0329F0-C857-A746-8FD8-0D01F8462BCA}" type="presOf" srcId="{8CE49F19-A084-7C4B-8A17-ACDF7846BDFB}" destId="{F41193EE-3601-AB4B-B443-FCD18812799F}" srcOrd="1" destOrd="0" presId="urn:microsoft.com/office/officeart/2008/layout/HalfCircleOrganizationChart"/>
    <dgm:cxn modelId="{06042028-CCE8-5344-933B-068698787704}" type="presOf" srcId="{C0EA345E-E1B7-2C42-8810-8EE1537E134A}" destId="{2B238953-8CE6-5641-AA7C-0AA1764DEBD4}" srcOrd="0" destOrd="0" presId="urn:microsoft.com/office/officeart/2008/layout/HalfCircleOrganizationChart"/>
    <dgm:cxn modelId="{E2A36C6C-AE5B-674A-AA0B-0BC23C79D77B}" type="presOf" srcId="{EBDF6938-7BF6-0A4E-8519-9C92197B04AB}" destId="{D8615879-4FE5-454D-AD82-37DF6702D6BB}" srcOrd="0" destOrd="0" presId="urn:microsoft.com/office/officeart/2008/layout/HalfCircleOrganizationChart"/>
    <dgm:cxn modelId="{7BD5E0E8-8FB1-4943-8A1F-D4AAA1E53127}" type="presOf" srcId="{9B59AA9C-2695-734F-8EA5-D2AABFAF2FF5}" destId="{2B988138-07DB-AC44-84A4-B7D2D4EC26EB}" srcOrd="0" destOrd="0" presId="urn:microsoft.com/office/officeart/2008/layout/HalfCircleOrganizationChart"/>
    <dgm:cxn modelId="{1DFBD5ED-49AD-674F-AE00-DDA246C41828}" type="presOf" srcId="{7B06427F-41E9-AC4D-8203-CEBE082595CC}" destId="{AA5639C7-6C1E-B840-AEDA-C1499638766B}" srcOrd="0" destOrd="0" presId="urn:microsoft.com/office/officeart/2008/layout/HalfCircleOrganizationChart"/>
    <dgm:cxn modelId="{3C738DB5-775D-0349-BB68-A381AEB59C6B}" type="presOf" srcId="{25D0FCE7-F922-1D47-8DC9-654624E5FFF6}" destId="{74EDD514-A813-EF4C-8772-A7FA3A2B6B06}" srcOrd="0" destOrd="0" presId="urn:microsoft.com/office/officeart/2008/layout/HalfCircleOrganizationChart"/>
    <dgm:cxn modelId="{D506BCDA-EC98-7145-871C-83DEC22C63F4}" type="presOf" srcId="{C86FA1B1-F69F-C545-A13B-126A4507FE80}" destId="{B8C35ED9-CF4D-C14F-B743-EB8FB1FEFED8}" srcOrd="1" destOrd="0" presId="urn:microsoft.com/office/officeart/2008/layout/HalfCircleOrganizationChart"/>
    <dgm:cxn modelId="{8A75F18C-7B64-D141-8E3C-BDA51B4F51D1}" type="presOf" srcId="{A42AB685-3246-FD41-A2FA-62BA99CB85C5}" destId="{D0C01AF5-2B38-794A-928C-013D09A157BE}" srcOrd="1" destOrd="0" presId="urn:microsoft.com/office/officeart/2008/layout/HalfCircleOrganizationChart"/>
    <dgm:cxn modelId="{B8E6E5A9-27E5-F145-BE0A-4F9E6379B833}" srcId="{2E0E47A9-3E3A-D447-86F0-9D03D5311D61}" destId="{4B9CB2F6-9951-4444-A9C8-5166E1AA26BB}" srcOrd="1" destOrd="0" parTransId="{E1643501-C13B-374A-B11D-0DFFE802724D}" sibTransId="{D0E1F052-A217-5D40-9B6C-31634E4486D5}"/>
    <dgm:cxn modelId="{E329F12A-3467-9A4A-BA3E-18C782CADF9C}" type="presOf" srcId="{50AA2D0D-52E7-C44F-B923-3A407EAEA503}" destId="{354ADD60-6FEF-6D4A-8207-BF15D02515C2}" srcOrd="0" destOrd="0" presId="urn:microsoft.com/office/officeart/2008/layout/HalfCircleOrganizationChart"/>
    <dgm:cxn modelId="{2846519C-5642-6740-9289-7A74F63603BA}" srcId="{71AD4474-90DE-C14D-9594-0D2B8503BC34}" destId="{C1588191-6EA8-264A-9A54-AA8A8A62389B}" srcOrd="1" destOrd="0" parTransId="{F787A648-272E-A341-958C-D62268D00BFC}" sibTransId="{24EBABE4-FB6C-8048-8030-CC3583DDA650}"/>
    <dgm:cxn modelId="{73ED491B-0CF2-824C-8A57-C2E4A5545D84}" type="presOf" srcId="{F09A7255-14D1-FE43-AAA4-C82F4FB12135}" destId="{474AF56A-3FFE-C944-86A6-825AFFA10A0E}" srcOrd="1" destOrd="0" presId="urn:microsoft.com/office/officeart/2008/layout/HalfCircleOrganizationChart"/>
    <dgm:cxn modelId="{E211399B-92E1-CF4B-A363-495FB22E2037}" type="presOf" srcId="{8F23F6BB-8627-9349-9F20-B748364F40CE}" destId="{ED58FE0A-1405-5E4F-9AA0-5DC24B73CAEC}" srcOrd="1" destOrd="0" presId="urn:microsoft.com/office/officeart/2008/layout/HalfCircleOrganizationChart"/>
    <dgm:cxn modelId="{B9A7D748-A3EF-204D-A6F3-EF87A1D2579A}" type="presOf" srcId="{EE228C55-8799-C849-9935-6F3E73B8239D}" destId="{AC0E55DE-A04B-7849-8AD4-3D7836F328F8}" srcOrd="1" destOrd="0" presId="urn:microsoft.com/office/officeart/2008/layout/HalfCircleOrganizationChart"/>
    <dgm:cxn modelId="{0FE906E3-4665-1B42-A003-56B2F8635DFF}" srcId="{5BAA83D1-5D04-F843-93CA-7681264A3460}" destId="{B3268CF7-66DF-234B-87FC-72B22AFB847A}" srcOrd="1" destOrd="0" parTransId="{C084FD09-12DB-E34D-ADE0-FB432E74E05E}" sibTransId="{B9E03160-7B48-9E4F-A63C-8368DEFF8CCE}"/>
    <dgm:cxn modelId="{E1FC8DD6-238B-8D45-B299-3CFF13F6D2B8}" srcId="{0580709B-DEAA-0E45-83F7-E686F569CC24}" destId="{568DE10E-661D-1E48-81D1-51E407EE2401}" srcOrd="1" destOrd="0" parTransId="{3CFA6683-81DA-7A4A-8301-0C39EDC220F1}" sibTransId="{AE9A6F43-712B-3D47-B05E-E63A9C96BB63}"/>
    <dgm:cxn modelId="{8A994203-43EB-1742-9D57-CA597ADD45C9}" srcId="{4BAAD68D-2044-864E-8229-D05A64C8E7BA}" destId="{3A4DD44D-186B-9342-80B7-EB9638A59E53}" srcOrd="2" destOrd="0" parTransId="{A0BF853C-3F56-604A-A7F5-290F9366E363}" sibTransId="{843FC3B7-6718-2C4A-AEB1-DA45BAC5BF3F}"/>
    <dgm:cxn modelId="{C6DF21FC-E9E6-1C4A-8ECB-713CECE10943}" type="presOf" srcId="{9CC2BE10-2322-E248-B08D-4914AE3B59FB}" destId="{9A0CE420-B1B7-DE4F-BF33-17BC36C6AE7C}" srcOrd="1" destOrd="0" presId="urn:microsoft.com/office/officeart/2008/layout/HalfCircleOrganizationChart"/>
    <dgm:cxn modelId="{721079AD-E318-9947-8463-BA4636AF00D0}" type="presOf" srcId="{3F34B1C7-3858-7743-B303-8CBC5A9BB75A}" destId="{99B9C4CA-6EF2-1649-8060-E64F1B27A5EF}" srcOrd="1" destOrd="0" presId="urn:microsoft.com/office/officeart/2008/layout/HalfCircleOrganizationChart"/>
    <dgm:cxn modelId="{EE16FA4B-3694-E142-8500-D9B063F1C8B9}" type="presOf" srcId="{FFC9FF1F-85AB-1F4F-90C6-984174CF1F0C}" destId="{B93A37D3-172F-3D47-BFA8-8DFE8A9E8DF9}" srcOrd="0" destOrd="0" presId="urn:microsoft.com/office/officeart/2008/layout/HalfCircleOrganizationChart"/>
    <dgm:cxn modelId="{A5053134-75F3-DD42-9E98-EEF66E8A8E2C}" srcId="{6AFAD5A1-54FE-2E41-91D6-DAE77AF04359}" destId="{D6BF10F2-62E7-D04F-A36E-313874CE7516}" srcOrd="0" destOrd="0" parTransId="{2A6222FD-8BFE-5347-8D3B-E00E1460EC7C}" sibTransId="{13C149EA-50E5-7D45-AB19-2D6BD66C316E}"/>
    <dgm:cxn modelId="{260A8F45-7535-4243-8FD5-D143B3AD7D4F}" type="presOf" srcId="{B43B3D2E-8F9B-3F4A-9E00-E9F725629DAE}" destId="{4F5C54FF-FA09-3349-81B5-A1A163937982}" srcOrd="0" destOrd="0" presId="urn:microsoft.com/office/officeart/2008/layout/HalfCircleOrganizationChart"/>
    <dgm:cxn modelId="{40F69BC3-75DE-0C40-B2A1-45565CFB2D1C}" type="presOf" srcId="{82601497-1D05-9742-A7F0-60BA3C376961}" destId="{159AF045-F7E5-CB4C-8B20-1D68BC9B7896}" srcOrd="1" destOrd="0" presId="urn:microsoft.com/office/officeart/2008/layout/HalfCircleOrganizationChart"/>
    <dgm:cxn modelId="{C3973BE4-C0DB-9A45-AEF0-5B17F2C8F8B4}" srcId="{AF51D64D-630B-754F-B525-C31F6D0BB822}" destId="{E3E47A8C-519B-4044-B729-93792903698C}" srcOrd="4" destOrd="0" parTransId="{DEB14DA5-D2E1-034A-BF07-1E7702F0E255}" sibTransId="{C40D8F59-7A59-754E-9C66-39F0E65D6ADB}"/>
    <dgm:cxn modelId="{5C38484F-B6C9-604F-904B-F43892DA02BC}" type="presOf" srcId="{F787A648-272E-A341-958C-D62268D00BFC}" destId="{DFE96D24-C11E-4341-A60D-033048D8DE5E}" srcOrd="0" destOrd="0" presId="urn:microsoft.com/office/officeart/2008/layout/HalfCircleOrganizationChart"/>
    <dgm:cxn modelId="{D9EFB013-1C48-6B44-AA9D-1405D7E1F056}" type="presOf" srcId="{3F1DA39D-840A-1349-AE65-A94679D3F6CC}" destId="{8A5B5526-DF90-714E-821C-8B2B73311DA0}" srcOrd="0" destOrd="0" presId="urn:microsoft.com/office/officeart/2008/layout/HalfCircleOrganizationChart"/>
    <dgm:cxn modelId="{4ADCE2D3-0EAB-E940-A2E9-1A32070CFB9E}" type="presOf" srcId="{A53E7DB9-234B-E84A-8A58-B378A20415F9}" destId="{8B9AFC5D-BBBC-D24E-9B81-7D229402C249}" srcOrd="0" destOrd="0" presId="urn:microsoft.com/office/officeart/2008/layout/HalfCircleOrganizationChart"/>
    <dgm:cxn modelId="{5E34BC65-FDF8-5B48-8D3F-07064B9056AB}" type="presOf" srcId="{7106957D-2ACD-3C49-B053-8FD2DCA00C3E}" destId="{B03DC4FB-F202-994D-B2B8-5CD0716C62C0}" srcOrd="0" destOrd="0" presId="urn:microsoft.com/office/officeart/2008/layout/HalfCircleOrganizationChart"/>
    <dgm:cxn modelId="{B10B2755-83DB-BF47-9788-989C33862E7C}" type="presOf" srcId="{874587BD-9722-1442-BAE2-A3D1E13D78A5}" destId="{EF68F39D-EC01-0442-B591-84ED227E6152}" srcOrd="1" destOrd="0" presId="urn:microsoft.com/office/officeart/2008/layout/HalfCircleOrganizationChart"/>
    <dgm:cxn modelId="{278D1D60-A0FD-9C4B-8005-0550022E89D8}" srcId="{B3268CF7-66DF-234B-87FC-72B22AFB847A}" destId="{13CC7EBB-3CA6-DE48-B5C4-203103213D9A}" srcOrd="2" destOrd="0" parTransId="{C0EA345E-E1B7-2C42-8810-8EE1537E134A}" sibTransId="{D0DA1626-FBF7-E243-9431-1BED373B443D}"/>
    <dgm:cxn modelId="{B242FE06-AF88-6A46-9438-9BD681FF7222}" type="presOf" srcId="{483DE887-302B-D84C-B025-894209205794}" destId="{DDA603CD-EDA3-5D45-AB76-1ABD750FE134}" srcOrd="0" destOrd="0" presId="urn:microsoft.com/office/officeart/2008/layout/HalfCircleOrganizationChart"/>
    <dgm:cxn modelId="{77FF8951-6565-B644-81BD-3F2376B0609E}" type="presOf" srcId="{8DC311BA-1A7E-924A-B5C3-EB09AC2A2151}" destId="{9D96B8FA-BD39-B249-BCB6-B7428EC71A8A}" srcOrd="1" destOrd="0" presId="urn:microsoft.com/office/officeart/2008/layout/HalfCircleOrganizationChart"/>
    <dgm:cxn modelId="{B5286020-5C78-BE4F-AA28-74D9F85B9A1E}" type="presOf" srcId="{3C78385E-8272-0647-9F55-6B217894294C}" destId="{09C658E4-6FE3-5549-AF61-29D752EB376E}" srcOrd="1" destOrd="0" presId="urn:microsoft.com/office/officeart/2008/layout/HalfCircleOrganizationChart"/>
    <dgm:cxn modelId="{C2284980-114E-2B42-A784-B73D77AFEB16}" type="presOf" srcId="{DC2A3B77-4F12-7B4E-A00E-8A899FE35AE6}" destId="{74FE1645-F03D-CE42-8092-C7364C24F2E2}" srcOrd="1" destOrd="0" presId="urn:microsoft.com/office/officeart/2008/layout/HalfCircleOrganizationChart"/>
    <dgm:cxn modelId="{CC80AECA-34C8-6C4F-A67E-E320F41381A4}" type="presOf" srcId="{AF51D64D-630B-754F-B525-C31F6D0BB822}" destId="{6205C2DB-E800-3742-9038-AA9D78E24935}" srcOrd="1" destOrd="0" presId="urn:microsoft.com/office/officeart/2008/layout/HalfCircleOrganizationChart"/>
    <dgm:cxn modelId="{8A17B478-440B-CA4B-A99C-82FBD799C411}" type="presOf" srcId="{4FD627AB-523D-194F-B536-CF639E7330BE}" destId="{6E58DE59-8ADC-A346-B399-1BF2CA3CB32A}" srcOrd="0" destOrd="0" presId="urn:microsoft.com/office/officeart/2008/layout/HalfCircleOrganizationChart"/>
    <dgm:cxn modelId="{112C3155-3B1B-5243-9319-D129BE4B96D2}" type="presOf" srcId="{F582A70E-7820-D349-85CF-87234F58CAE2}" destId="{0317D0FB-0C44-8340-8347-BAC899F3027D}" srcOrd="1" destOrd="0" presId="urn:microsoft.com/office/officeart/2008/layout/HalfCircleOrganizationChart"/>
    <dgm:cxn modelId="{12DE2372-859B-E24E-A41F-60591BD6453B}" type="presOf" srcId="{420E12B1-CC98-C841-8400-56FC057ADB81}" destId="{0EC98A99-94FD-4148-B975-8B24AC667A88}" srcOrd="0" destOrd="0" presId="urn:microsoft.com/office/officeart/2008/layout/HalfCircleOrganizationChart"/>
    <dgm:cxn modelId="{36E0208F-D80A-524B-9A6E-798CF44FE40F}" type="presOf" srcId="{25D0FCE7-F922-1D47-8DC9-654624E5FFF6}" destId="{CF23A531-D668-544D-B5B0-8E3665184C41}" srcOrd="1" destOrd="0" presId="urn:microsoft.com/office/officeart/2008/layout/HalfCircleOrganizationChart"/>
    <dgm:cxn modelId="{8E59433A-A470-EF4D-A4E0-BCBC70E1D00E}" type="presOf" srcId="{A9FDE47F-FBD7-E740-9ADA-49D43999C946}" destId="{28953EB9-02B3-DE4C-9C67-7305C227089D}" srcOrd="0" destOrd="0" presId="urn:microsoft.com/office/officeart/2008/layout/HalfCircleOrganizationChart"/>
    <dgm:cxn modelId="{285D491F-129D-C344-9435-B398BF595D92}" type="presOf" srcId="{4BCB64E8-4DA1-F748-A27B-B5C4353A869A}" destId="{72F87345-A2FE-A64C-901A-2F8AE0949208}" srcOrd="0" destOrd="0" presId="urn:microsoft.com/office/officeart/2008/layout/HalfCircleOrganizationChart"/>
    <dgm:cxn modelId="{F5EF480E-77D2-1549-AD0A-BEE1A8C0E518}" type="presOf" srcId="{BD10BB1C-DDD0-4349-AD66-4BC61B590D17}" destId="{10554764-00AA-E248-B2F4-0787D8CC4570}" srcOrd="0" destOrd="0" presId="urn:microsoft.com/office/officeart/2008/layout/HalfCircleOrganizationChart"/>
    <dgm:cxn modelId="{FC670CDB-1229-3045-9319-E333F7F1FAAC}" type="presOf" srcId="{8CB17D21-8822-9C4F-AD3D-3D30410F90CB}" destId="{980EDFAE-034B-2548-A57F-530B4EE9EB28}" srcOrd="0" destOrd="0" presId="urn:microsoft.com/office/officeart/2008/layout/HalfCircleOrganizationChart"/>
    <dgm:cxn modelId="{1E09E01A-9AFA-7549-B779-ACD7CCD37178}" srcId="{9825E510-25FA-0647-8F97-2402D826F6FC}" destId="{A42AB685-3246-FD41-A2FA-62BA99CB85C5}" srcOrd="1" destOrd="0" parTransId="{7106957D-2ACD-3C49-B053-8FD2DCA00C3E}" sibTransId="{A4A00B2A-394E-FA4E-9F9D-1AE4329AAE41}"/>
    <dgm:cxn modelId="{882177D4-AA2D-E147-9087-E79655560B78}" type="presOf" srcId="{9B59AA9C-2695-734F-8EA5-D2AABFAF2FF5}" destId="{ED82C2CE-CBFB-5A4C-9FFC-41A7DBE90AC1}" srcOrd="1" destOrd="0" presId="urn:microsoft.com/office/officeart/2008/layout/HalfCircleOrganizationChart"/>
    <dgm:cxn modelId="{1F11DDE1-E348-174B-A1A8-B72447B2C8CF}" type="presParOf" srcId="{EF6BBB95-BF20-B84E-8E27-B141756387DB}" destId="{AE14C11C-5212-D741-AE04-0ABB674B1EB4}" srcOrd="0" destOrd="0" presId="urn:microsoft.com/office/officeart/2008/layout/HalfCircleOrganizationChart"/>
    <dgm:cxn modelId="{1C040785-D360-7647-A23D-B777009D4448}" type="presParOf" srcId="{AE14C11C-5212-D741-AE04-0ABB674B1EB4}" destId="{4EC3CEAD-B07E-6844-8AEE-8C7F0658738B}" srcOrd="0" destOrd="0" presId="urn:microsoft.com/office/officeart/2008/layout/HalfCircleOrganizationChart"/>
    <dgm:cxn modelId="{94F9A1B1-9213-1C43-986A-3B70660FCBDD}" type="presParOf" srcId="{4EC3CEAD-B07E-6844-8AEE-8C7F0658738B}" destId="{37E565E0-41B6-2848-BFC3-CDBF0328F512}" srcOrd="0" destOrd="0" presId="urn:microsoft.com/office/officeart/2008/layout/HalfCircleOrganizationChart"/>
    <dgm:cxn modelId="{10FDBBF2-A38B-9A46-9F6D-758B003A42D0}" type="presParOf" srcId="{4EC3CEAD-B07E-6844-8AEE-8C7F0658738B}" destId="{A421184A-71DA-5C48-9C78-22BDCABA5E73}" srcOrd="1" destOrd="0" presId="urn:microsoft.com/office/officeart/2008/layout/HalfCircleOrganizationChart"/>
    <dgm:cxn modelId="{03E825B3-424A-1947-AC10-E778986B4248}" type="presParOf" srcId="{4EC3CEAD-B07E-6844-8AEE-8C7F0658738B}" destId="{92EB6122-E730-0240-9646-9918C00851F6}" srcOrd="2" destOrd="0" presId="urn:microsoft.com/office/officeart/2008/layout/HalfCircleOrganizationChart"/>
    <dgm:cxn modelId="{269F9839-3CC3-4C4D-AD3A-E7D261F2957A}" type="presParOf" srcId="{4EC3CEAD-B07E-6844-8AEE-8C7F0658738B}" destId="{1C34BA3F-C8B0-AC4E-AD1E-F7588345DFD9}" srcOrd="3" destOrd="0" presId="urn:microsoft.com/office/officeart/2008/layout/HalfCircleOrganizationChart"/>
    <dgm:cxn modelId="{76B05200-CCC2-9642-A38F-83DF81049ECD}" type="presParOf" srcId="{AE14C11C-5212-D741-AE04-0ABB674B1EB4}" destId="{E3CEBED6-49A2-FA4A-AD48-76F6A40330DC}" srcOrd="1" destOrd="0" presId="urn:microsoft.com/office/officeart/2008/layout/HalfCircleOrganizationChart"/>
    <dgm:cxn modelId="{28B5E8F8-EAD0-A641-9035-67C7410CBCD7}" type="presParOf" srcId="{E3CEBED6-49A2-FA4A-AD48-76F6A40330DC}" destId="{8848241F-B58F-5D46-92CE-31C3E89C587D}" srcOrd="0" destOrd="0" presId="urn:microsoft.com/office/officeart/2008/layout/HalfCircleOrganizationChart"/>
    <dgm:cxn modelId="{2F127DF0-56F2-0D40-A8EB-081C6BCF2CC2}" type="presParOf" srcId="{E3CEBED6-49A2-FA4A-AD48-76F6A40330DC}" destId="{9370AEA2-11B4-9B4F-B9BA-DA6B5F21462B}" srcOrd="1" destOrd="0" presId="urn:microsoft.com/office/officeart/2008/layout/HalfCircleOrganizationChart"/>
    <dgm:cxn modelId="{5D7890FF-6169-374B-8FD4-ED5B071ECB26}" type="presParOf" srcId="{9370AEA2-11B4-9B4F-B9BA-DA6B5F21462B}" destId="{A2DCE3C0-2921-6E4F-B86E-94B9A3DD3C6C}" srcOrd="0" destOrd="0" presId="urn:microsoft.com/office/officeart/2008/layout/HalfCircleOrganizationChart"/>
    <dgm:cxn modelId="{AA743DDB-EE5A-C841-8C71-77FF99A526E2}" type="presParOf" srcId="{A2DCE3C0-2921-6E4F-B86E-94B9A3DD3C6C}" destId="{8FC68C2A-351B-5545-B50E-C781CFE1E939}" srcOrd="0" destOrd="0" presId="urn:microsoft.com/office/officeart/2008/layout/HalfCircleOrganizationChart"/>
    <dgm:cxn modelId="{9347B0EB-A4C9-B846-906B-214E889207DE}" type="presParOf" srcId="{A2DCE3C0-2921-6E4F-B86E-94B9A3DD3C6C}" destId="{7E01C983-2AB2-1543-9DF7-015F533373F7}" srcOrd="1" destOrd="0" presId="urn:microsoft.com/office/officeart/2008/layout/HalfCircleOrganizationChart"/>
    <dgm:cxn modelId="{ED37933D-C429-E24D-97C7-16F145EFDD2D}" type="presParOf" srcId="{A2DCE3C0-2921-6E4F-B86E-94B9A3DD3C6C}" destId="{17855EE8-FBC3-6A48-941B-46BF16C19978}" srcOrd="2" destOrd="0" presId="urn:microsoft.com/office/officeart/2008/layout/HalfCircleOrganizationChart"/>
    <dgm:cxn modelId="{59037FAC-50B1-C74D-BA7B-8E042CFECBF3}" type="presParOf" srcId="{A2DCE3C0-2921-6E4F-B86E-94B9A3DD3C6C}" destId="{0317D0FB-0C44-8340-8347-BAC899F3027D}" srcOrd="3" destOrd="0" presId="urn:microsoft.com/office/officeart/2008/layout/HalfCircleOrganizationChart"/>
    <dgm:cxn modelId="{ACB88812-8A1F-A449-94A6-8696D35AF7AA}" type="presParOf" srcId="{9370AEA2-11B4-9B4F-B9BA-DA6B5F21462B}" destId="{404A0898-3CEE-004F-ADFE-087FAC34CEFD}" srcOrd="1" destOrd="0" presId="urn:microsoft.com/office/officeart/2008/layout/HalfCircleOrganizationChart"/>
    <dgm:cxn modelId="{460AB71C-8E84-2749-A8E1-837462BC3E5A}" type="presParOf" srcId="{404A0898-3CEE-004F-ADFE-087FAC34CEFD}" destId="{020BF4DF-4759-A645-9081-D705569EDD9B}" srcOrd="0" destOrd="0" presId="urn:microsoft.com/office/officeart/2008/layout/HalfCircleOrganizationChart"/>
    <dgm:cxn modelId="{D6A5C076-1CA6-B547-B2C9-C2F5DD159380}" type="presParOf" srcId="{404A0898-3CEE-004F-ADFE-087FAC34CEFD}" destId="{F24E3AE9-BC88-9A48-8CB6-143B4957AF18}" srcOrd="1" destOrd="0" presId="urn:microsoft.com/office/officeart/2008/layout/HalfCircleOrganizationChart"/>
    <dgm:cxn modelId="{95C64A9B-4A03-5A40-8F3C-B574B5C19CA3}" type="presParOf" srcId="{F24E3AE9-BC88-9A48-8CB6-143B4957AF18}" destId="{3BA78B18-DD83-4444-927D-EAF02AE7DEF8}" srcOrd="0" destOrd="0" presId="urn:microsoft.com/office/officeart/2008/layout/HalfCircleOrganizationChart"/>
    <dgm:cxn modelId="{30D2ADE8-0A29-E444-9E68-9D94A06EE7C8}" type="presParOf" srcId="{3BA78B18-DD83-4444-927D-EAF02AE7DEF8}" destId="{A71C07C7-51B9-7F47-BBFD-B6FA7A874335}" srcOrd="0" destOrd="0" presId="urn:microsoft.com/office/officeart/2008/layout/HalfCircleOrganizationChart"/>
    <dgm:cxn modelId="{2A6E2152-4B1A-0643-AA1A-2569A5B4D95B}" type="presParOf" srcId="{3BA78B18-DD83-4444-927D-EAF02AE7DEF8}" destId="{917E60A7-0853-7747-82C1-D0973356F8EF}" srcOrd="1" destOrd="0" presId="urn:microsoft.com/office/officeart/2008/layout/HalfCircleOrganizationChart"/>
    <dgm:cxn modelId="{CA31F18E-EDA6-7443-A6CE-B2A79D7CA200}" type="presParOf" srcId="{3BA78B18-DD83-4444-927D-EAF02AE7DEF8}" destId="{A8B45FBF-BAC4-0740-AD49-3D43024029BE}" srcOrd="2" destOrd="0" presId="urn:microsoft.com/office/officeart/2008/layout/HalfCircleOrganizationChart"/>
    <dgm:cxn modelId="{FD384E77-6E41-1A42-8B99-46D2FC15F87B}" type="presParOf" srcId="{3BA78B18-DD83-4444-927D-EAF02AE7DEF8}" destId="{74FE1645-F03D-CE42-8092-C7364C24F2E2}" srcOrd="3" destOrd="0" presId="urn:microsoft.com/office/officeart/2008/layout/HalfCircleOrganizationChart"/>
    <dgm:cxn modelId="{D9828C67-CEB5-C644-B5AD-1B7AEEFB77BB}" type="presParOf" srcId="{F24E3AE9-BC88-9A48-8CB6-143B4957AF18}" destId="{5E92FED7-3C77-6C4D-AF35-AD808EAE514F}" srcOrd="1" destOrd="0" presId="urn:microsoft.com/office/officeart/2008/layout/HalfCircleOrganizationChart"/>
    <dgm:cxn modelId="{58B84FDD-34C5-BE4F-A096-4EBC56C815BE}" type="presParOf" srcId="{5E92FED7-3C77-6C4D-AF35-AD808EAE514F}" destId="{F5F91B99-4E02-0140-A7F4-3C5E86A0AEEB}" srcOrd="0" destOrd="0" presId="urn:microsoft.com/office/officeart/2008/layout/HalfCircleOrganizationChart"/>
    <dgm:cxn modelId="{73D3CF82-EE15-D648-B597-2C86238E25D0}" type="presParOf" srcId="{5E92FED7-3C77-6C4D-AF35-AD808EAE514F}" destId="{1D86E365-C328-B242-B96F-21176194AC79}" srcOrd="1" destOrd="0" presId="urn:microsoft.com/office/officeart/2008/layout/HalfCircleOrganizationChart"/>
    <dgm:cxn modelId="{EAAA77BA-F75F-0E45-ABAF-BBF733D75EDE}" type="presParOf" srcId="{1D86E365-C328-B242-B96F-21176194AC79}" destId="{137E1268-DB74-F54A-8CB7-A6B0725E5CC5}" srcOrd="0" destOrd="0" presId="urn:microsoft.com/office/officeart/2008/layout/HalfCircleOrganizationChart"/>
    <dgm:cxn modelId="{AA88CE07-24C1-364D-B5C9-374E2E2296EA}" type="presParOf" srcId="{137E1268-DB74-F54A-8CB7-A6B0725E5CC5}" destId="{81FAB283-1002-6F49-AFA7-6B33FACDAA94}" srcOrd="0" destOrd="0" presId="urn:microsoft.com/office/officeart/2008/layout/HalfCircleOrganizationChart"/>
    <dgm:cxn modelId="{AF5E0063-E74A-CA43-AED2-927494F3A1D3}" type="presParOf" srcId="{137E1268-DB74-F54A-8CB7-A6B0725E5CC5}" destId="{802A3F2C-5F2C-7C42-A95E-75D054F35432}" srcOrd="1" destOrd="0" presId="urn:microsoft.com/office/officeart/2008/layout/HalfCircleOrganizationChart"/>
    <dgm:cxn modelId="{013E7DEE-0B4D-C14B-9E50-20ABC755C793}" type="presParOf" srcId="{137E1268-DB74-F54A-8CB7-A6B0725E5CC5}" destId="{4A4F8865-0D5F-2F42-A34F-13D86085489A}" srcOrd="2" destOrd="0" presId="urn:microsoft.com/office/officeart/2008/layout/HalfCircleOrganizationChart"/>
    <dgm:cxn modelId="{A44059AC-29E5-3B4E-88C5-F9EF45143B03}" type="presParOf" srcId="{137E1268-DB74-F54A-8CB7-A6B0725E5CC5}" destId="{8DBB9EF0-AEC7-9242-88BC-5A177A48DD77}" srcOrd="3" destOrd="0" presId="urn:microsoft.com/office/officeart/2008/layout/HalfCircleOrganizationChart"/>
    <dgm:cxn modelId="{9E63131F-EB15-394C-A610-AD3A774963DE}" type="presParOf" srcId="{1D86E365-C328-B242-B96F-21176194AC79}" destId="{ADD5B5C8-5914-834A-9D4C-29A899AA56E7}" srcOrd="1" destOrd="0" presId="urn:microsoft.com/office/officeart/2008/layout/HalfCircleOrganizationChart"/>
    <dgm:cxn modelId="{39F63091-DAE0-DB43-AB1C-7ED52A8AEFF7}" type="presParOf" srcId="{ADD5B5C8-5914-834A-9D4C-29A899AA56E7}" destId="{93959693-27F4-804A-BE8E-DECEF48E754D}" srcOrd="0" destOrd="0" presId="urn:microsoft.com/office/officeart/2008/layout/HalfCircleOrganizationChart"/>
    <dgm:cxn modelId="{39ACBA62-8CBD-6140-BC46-672C6676C8C2}" type="presParOf" srcId="{ADD5B5C8-5914-834A-9D4C-29A899AA56E7}" destId="{78B4AFEC-40A5-F84A-9E25-E04FE6777DAC}" srcOrd="1" destOrd="0" presId="urn:microsoft.com/office/officeart/2008/layout/HalfCircleOrganizationChart"/>
    <dgm:cxn modelId="{D5D2C9C9-2406-6A41-B222-A7968A763C6D}" type="presParOf" srcId="{78B4AFEC-40A5-F84A-9E25-E04FE6777DAC}" destId="{1959CA5E-E952-5A4D-A39E-E282BFC14C41}" srcOrd="0" destOrd="0" presId="urn:microsoft.com/office/officeart/2008/layout/HalfCircleOrganizationChart"/>
    <dgm:cxn modelId="{5559AF76-09BC-7548-98A0-AEA6BBDCF7DE}" type="presParOf" srcId="{1959CA5E-E952-5A4D-A39E-E282BFC14C41}" destId="{DA25146C-A53D-4446-801A-15953795EF19}" srcOrd="0" destOrd="0" presId="urn:microsoft.com/office/officeart/2008/layout/HalfCircleOrganizationChart"/>
    <dgm:cxn modelId="{9E58F5EC-EAC7-9441-84C6-8FAEE73CC2A5}" type="presParOf" srcId="{1959CA5E-E952-5A4D-A39E-E282BFC14C41}" destId="{7BBFFDF5-8D05-FB47-A190-37266983517F}" srcOrd="1" destOrd="0" presId="urn:microsoft.com/office/officeart/2008/layout/HalfCircleOrganizationChart"/>
    <dgm:cxn modelId="{E0FDE733-6844-F446-9EDF-0272D9D10440}" type="presParOf" srcId="{1959CA5E-E952-5A4D-A39E-E282BFC14C41}" destId="{E53DD38D-5A1A-3C41-8E6B-C0B0F220A5A6}" srcOrd="2" destOrd="0" presId="urn:microsoft.com/office/officeart/2008/layout/HalfCircleOrganizationChart"/>
    <dgm:cxn modelId="{528D21F7-4D56-214F-9C3C-EDB621DDDDCB}" type="presParOf" srcId="{1959CA5E-E952-5A4D-A39E-E282BFC14C41}" destId="{CB949515-F4AD-E942-9746-4988EA432C12}" srcOrd="3" destOrd="0" presId="urn:microsoft.com/office/officeart/2008/layout/HalfCircleOrganizationChart"/>
    <dgm:cxn modelId="{00B463E4-C9E3-7B4C-95A4-9D081ED56737}" type="presParOf" srcId="{78B4AFEC-40A5-F84A-9E25-E04FE6777DAC}" destId="{2F0A986D-A5FE-3B49-8B9F-C978B3D218C0}" srcOrd="1" destOrd="0" presId="urn:microsoft.com/office/officeart/2008/layout/HalfCircleOrganizationChart"/>
    <dgm:cxn modelId="{CED21CAE-3372-1045-AE75-2FA082D306CB}" type="presParOf" srcId="{78B4AFEC-40A5-F84A-9E25-E04FE6777DAC}" destId="{53D041C3-2B33-7844-B99E-15F255CBAE68}" srcOrd="2" destOrd="0" presId="urn:microsoft.com/office/officeart/2008/layout/HalfCircleOrganizationChart"/>
    <dgm:cxn modelId="{55CF21F8-080B-1B41-98D4-F08BA69D60A8}" type="presParOf" srcId="{1D86E365-C328-B242-B96F-21176194AC79}" destId="{991603B9-0DE5-194C-B2B3-31B43DD4729C}" srcOrd="2" destOrd="0" presId="urn:microsoft.com/office/officeart/2008/layout/HalfCircleOrganizationChart"/>
    <dgm:cxn modelId="{A00874F8-46FE-3146-A9BA-742EF237AE3B}" type="presParOf" srcId="{5E92FED7-3C77-6C4D-AF35-AD808EAE514F}" destId="{0EC98A99-94FD-4148-B975-8B24AC667A88}" srcOrd="2" destOrd="0" presId="urn:microsoft.com/office/officeart/2008/layout/HalfCircleOrganizationChart"/>
    <dgm:cxn modelId="{67511DDE-D86B-0B41-80F2-0307803523CF}" type="presParOf" srcId="{5E92FED7-3C77-6C4D-AF35-AD808EAE514F}" destId="{08200AD9-40D6-DE4A-A1AC-6A182DCD65BD}" srcOrd="3" destOrd="0" presId="urn:microsoft.com/office/officeart/2008/layout/HalfCircleOrganizationChart"/>
    <dgm:cxn modelId="{86D7C1C5-B09F-F349-B432-11A63FD961BE}" type="presParOf" srcId="{08200AD9-40D6-DE4A-A1AC-6A182DCD65BD}" destId="{45EF9806-36A5-E641-ACD8-967E43753D13}" srcOrd="0" destOrd="0" presId="urn:microsoft.com/office/officeart/2008/layout/HalfCircleOrganizationChart"/>
    <dgm:cxn modelId="{90FCAEB1-CFB3-9043-A2F7-1681E51F2E35}" type="presParOf" srcId="{45EF9806-36A5-E641-ACD8-967E43753D13}" destId="{A968B958-B4EF-1540-B7AC-E2BE16F19E28}" srcOrd="0" destOrd="0" presId="urn:microsoft.com/office/officeart/2008/layout/HalfCircleOrganizationChart"/>
    <dgm:cxn modelId="{04820443-E88D-E34B-907B-A23FDF605DD7}" type="presParOf" srcId="{45EF9806-36A5-E641-ACD8-967E43753D13}" destId="{DA26804F-3145-054E-8956-B9470AEA3F16}" srcOrd="1" destOrd="0" presId="urn:microsoft.com/office/officeart/2008/layout/HalfCircleOrganizationChart"/>
    <dgm:cxn modelId="{FEC61184-7C82-3E4D-ADBE-47BDEB49569F}" type="presParOf" srcId="{45EF9806-36A5-E641-ACD8-967E43753D13}" destId="{3A62FB1B-3E40-C14C-B417-D30FE3485739}" srcOrd="2" destOrd="0" presId="urn:microsoft.com/office/officeart/2008/layout/HalfCircleOrganizationChart"/>
    <dgm:cxn modelId="{E152E42D-B2E7-FA4A-ADA5-48A5790BE468}" type="presParOf" srcId="{45EF9806-36A5-E641-ACD8-967E43753D13}" destId="{D1CE8543-BAC2-A345-8533-D9CF8AEF3C34}" srcOrd="3" destOrd="0" presId="urn:microsoft.com/office/officeart/2008/layout/HalfCircleOrganizationChart"/>
    <dgm:cxn modelId="{5A2FF988-E9D3-7C4D-A4F0-030F79BF48C0}" type="presParOf" srcId="{08200AD9-40D6-DE4A-A1AC-6A182DCD65BD}" destId="{5BFF65BF-1EE5-724B-9C9C-39A1C0D951FF}" srcOrd="1" destOrd="0" presId="urn:microsoft.com/office/officeart/2008/layout/HalfCircleOrganizationChart"/>
    <dgm:cxn modelId="{57C061D8-F09B-9745-BEC2-51303CA2457D}" type="presParOf" srcId="{5BFF65BF-1EE5-724B-9C9C-39A1C0D951FF}" destId="{8B9AFC5D-BBBC-D24E-9B81-7D229402C249}" srcOrd="0" destOrd="0" presId="urn:microsoft.com/office/officeart/2008/layout/HalfCircleOrganizationChart"/>
    <dgm:cxn modelId="{BE1239CC-AB4D-4F42-ADCB-E19896414BD5}" type="presParOf" srcId="{5BFF65BF-1EE5-724B-9C9C-39A1C0D951FF}" destId="{1F8A4D9F-D86B-C946-9A68-7DAB08CBA747}" srcOrd="1" destOrd="0" presId="urn:microsoft.com/office/officeart/2008/layout/HalfCircleOrganizationChart"/>
    <dgm:cxn modelId="{25A6C226-A062-0140-A85D-46208DED58DB}" type="presParOf" srcId="{1F8A4D9F-D86B-C946-9A68-7DAB08CBA747}" destId="{9B30D50F-ABCD-7748-8AB8-6CF2D004B352}" srcOrd="0" destOrd="0" presId="urn:microsoft.com/office/officeart/2008/layout/HalfCircleOrganizationChart"/>
    <dgm:cxn modelId="{BA3D1EB2-7306-CC43-B463-A51395512717}" type="presParOf" srcId="{9B30D50F-ABCD-7748-8AB8-6CF2D004B352}" destId="{B219B235-3859-4145-AC57-63205205640D}" srcOrd="0" destOrd="0" presId="urn:microsoft.com/office/officeart/2008/layout/HalfCircleOrganizationChart"/>
    <dgm:cxn modelId="{329AE8D1-6131-2A46-9C6E-6E2628A743F4}" type="presParOf" srcId="{9B30D50F-ABCD-7748-8AB8-6CF2D004B352}" destId="{4EE0685C-0BB7-7447-A63A-134A71F4ECC2}" srcOrd="1" destOrd="0" presId="urn:microsoft.com/office/officeart/2008/layout/HalfCircleOrganizationChart"/>
    <dgm:cxn modelId="{6738D630-B6A7-AB4C-AEC6-8E6D35F30EF1}" type="presParOf" srcId="{9B30D50F-ABCD-7748-8AB8-6CF2D004B352}" destId="{F013B321-82A7-A141-87F9-A2143B317274}" srcOrd="2" destOrd="0" presId="urn:microsoft.com/office/officeart/2008/layout/HalfCircleOrganizationChart"/>
    <dgm:cxn modelId="{B59AC015-5DEE-1E4B-BED5-F0A7791F690D}" type="presParOf" srcId="{9B30D50F-ABCD-7748-8AB8-6CF2D004B352}" destId="{4C804E0E-29F4-2448-99AD-2C9BF6212FEF}" srcOrd="3" destOrd="0" presId="urn:microsoft.com/office/officeart/2008/layout/HalfCircleOrganizationChart"/>
    <dgm:cxn modelId="{45DCDA2F-B982-4946-8FDC-207DB5AC7661}" type="presParOf" srcId="{1F8A4D9F-D86B-C946-9A68-7DAB08CBA747}" destId="{3CA2591E-E1CE-F842-A97E-C24DE395163A}" srcOrd="1" destOrd="0" presId="urn:microsoft.com/office/officeart/2008/layout/HalfCircleOrganizationChart"/>
    <dgm:cxn modelId="{A06D32AB-3143-DA4A-95F1-54D8BF47A538}" type="presParOf" srcId="{1F8A4D9F-D86B-C946-9A68-7DAB08CBA747}" destId="{0570AA65-350D-A84A-9291-1A99A1D6CC14}" srcOrd="2" destOrd="0" presId="urn:microsoft.com/office/officeart/2008/layout/HalfCircleOrganizationChart"/>
    <dgm:cxn modelId="{5A77A5CB-9EE7-254E-B3DF-01AAC32CE7B3}" type="presParOf" srcId="{5BFF65BF-1EE5-724B-9C9C-39A1C0D951FF}" destId="{CAE30D17-7676-814E-AC7E-055E65F2CE91}" srcOrd="2" destOrd="0" presId="urn:microsoft.com/office/officeart/2008/layout/HalfCircleOrganizationChart"/>
    <dgm:cxn modelId="{539F8D1C-556E-E54D-AB95-5B1BE015B8A5}" type="presParOf" srcId="{5BFF65BF-1EE5-724B-9C9C-39A1C0D951FF}" destId="{61B3F749-A39F-1A48-A9DB-18B48EA270A0}" srcOrd="3" destOrd="0" presId="urn:microsoft.com/office/officeart/2008/layout/HalfCircleOrganizationChart"/>
    <dgm:cxn modelId="{91007A48-6636-AF41-A989-C6ECFCC1BD78}" type="presParOf" srcId="{61B3F749-A39F-1A48-A9DB-18B48EA270A0}" destId="{69BC2771-1D34-8249-8878-C2D16F773B54}" srcOrd="0" destOrd="0" presId="urn:microsoft.com/office/officeart/2008/layout/HalfCircleOrganizationChart"/>
    <dgm:cxn modelId="{BE9BC7E5-2722-0E42-94CC-DEEBD6102715}" type="presParOf" srcId="{69BC2771-1D34-8249-8878-C2D16F773B54}" destId="{6E58DE59-8ADC-A346-B399-1BF2CA3CB32A}" srcOrd="0" destOrd="0" presId="urn:microsoft.com/office/officeart/2008/layout/HalfCircleOrganizationChart"/>
    <dgm:cxn modelId="{A4C26148-B863-1A4C-B186-47D4D80DA686}" type="presParOf" srcId="{69BC2771-1D34-8249-8878-C2D16F773B54}" destId="{6FDBB230-98BB-FE43-93B3-9E973D3CB6EE}" srcOrd="1" destOrd="0" presId="urn:microsoft.com/office/officeart/2008/layout/HalfCircleOrganizationChart"/>
    <dgm:cxn modelId="{0F07A589-E1D1-584E-B809-A687D9731D9E}" type="presParOf" srcId="{69BC2771-1D34-8249-8878-C2D16F773B54}" destId="{FE385775-9929-6042-BE63-0F8D8038C68A}" srcOrd="2" destOrd="0" presId="urn:microsoft.com/office/officeart/2008/layout/HalfCircleOrganizationChart"/>
    <dgm:cxn modelId="{7A2240A8-3785-074A-A5B1-DAD1E313351A}" type="presParOf" srcId="{69BC2771-1D34-8249-8878-C2D16F773B54}" destId="{945709DE-31D2-A341-8D51-BBAF85859DB4}" srcOrd="3" destOrd="0" presId="urn:microsoft.com/office/officeart/2008/layout/HalfCircleOrganizationChart"/>
    <dgm:cxn modelId="{5BB2169D-9A18-5E43-AD38-F653D4D06697}" type="presParOf" srcId="{61B3F749-A39F-1A48-A9DB-18B48EA270A0}" destId="{3224F1CF-7AD9-674D-B602-2574C1BA5FE5}" srcOrd="1" destOrd="0" presId="urn:microsoft.com/office/officeart/2008/layout/HalfCircleOrganizationChart"/>
    <dgm:cxn modelId="{7246F1ED-00EE-3544-9C15-F3ACCF2168C2}" type="presParOf" srcId="{61B3F749-A39F-1A48-A9DB-18B48EA270A0}" destId="{DF5A8DAE-942B-C941-B256-A3D9ABE88674}" srcOrd="2" destOrd="0" presId="urn:microsoft.com/office/officeart/2008/layout/HalfCircleOrganizationChart"/>
    <dgm:cxn modelId="{7892111E-0E7C-CC42-8262-8D5A665EF931}" type="presParOf" srcId="{5BFF65BF-1EE5-724B-9C9C-39A1C0D951FF}" destId="{A4A5D324-B643-774B-9644-FBEACFA9A486}" srcOrd="4" destOrd="0" presId="urn:microsoft.com/office/officeart/2008/layout/HalfCircleOrganizationChart"/>
    <dgm:cxn modelId="{678AF4E6-AD8E-5944-A668-D87B6CB1267C}" type="presParOf" srcId="{5BFF65BF-1EE5-724B-9C9C-39A1C0D951FF}" destId="{E6EB009F-11A7-C941-B0BD-E676FE36C4C0}" srcOrd="5" destOrd="0" presId="urn:microsoft.com/office/officeart/2008/layout/HalfCircleOrganizationChart"/>
    <dgm:cxn modelId="{20721382-1C3D-1B4C-AC8C-8E79662B3536}" type="presParOf" srcId="{E6EB009F-11A7-C941-B0BD-E676FE36C4C0}" destId="{A38BF228-5486-F14C-BD16-A753D6603934}" srcOrd="0" destOrd="0" presId="urn:microsoft.com/office/officeart/2008/layout/HalfCircleOrganizationChart"/>
    <dgm:cxn modelId="{111063F4-3191-0745-9F9C-BC4EE440E1AE}" type="presParOf" srcId="{A38BF228-5486-F14C-BD16-A753D6603934}" destId="{C16B55AB-0BE2-F040-B4E2-6509B2D558ED}" srcOrd="0" destOrd="0" presId="urn:microsoft.com/office/officeart/2008/layout/HalfCircleOrganizationChart"/>
    <dgm:cxn modelId="{6E856DE6-FBB0-BE42-B35B-769A834862F3}" type="presParOf" srcId="{A38BF228-5486-F14C-BD16-A753D6603934}" destId="{E58E2647-EF4E-D645-8C83-28F6D20F5404}" srcOrd="1" destOrd="0" presId="urn:microsoft.com/office/officeart/2008/layout/HalfCircleOrganizationChart"/>
    <dgm:cxn modelId="{58180BFF-3615-2843-9030-7D926E832736}" type="presParOf" srcId="{A38BF228-5486-F14C-BD16-A753D6603934}" destId="{6334F415-3068-914E-A108-193A3890426B}" srcOrd="2" destOrd="0" presId="urn:microsoft.com/office/officeart/2008/layout/HalfCircleOrganizationChart"/>
    <dgm:cxn modelId="{BF83F5F3-563F-1B46-94B5-2630E4BBC7BA}" type="presParOf" srcId="{A38BF228-5486-F14C-BD16-A753D6603934}" destId="{7FF55C1E-143D-0141-A7DD-698E607C79DA}" srcOrd="3" destOrd="0" presId="urn:microsoft.com/office/officeart/2008/layout/HalfCircleOrganizationChart"/>
    <dgm:cxn modelId="{C25474E7-E4F0-4A45-AB9F-9BF300E80977}" type="presParOf" srcId="{E6EB009F-11A7-C941-B0BD-E676FE36C4C0}" destId="{506107D0-F256-704C-B33A-7627BD692626}" srcOrd="1" destOrd="0" presId="urn:microsoft.com/office/officeart/2008/layout/HalfCircleOrganizationChart"/>
    <dgm:cxn modelId="{D35DE058-12C9-1142-9500-BC9DBB4CC757}" type="presParOf" srcId="{E6EB009F-11A7-C941-B0BD-E676FE36C4C0}" destId="{F4A6094A-6B59-B243-89FE-C8CBA3936917}" srcOrd="2" destOrd="0" presId="urn:microsoft.com/office/officeart/2008/layout/HalfCircleOrganizationChart"/>
    <dgm:cxn modelId="{32071346-D0C7-7F4D-97D4-5080CAE65406}" type="presParOf" srcId="{5BFF65BF-1EE5-724B-9C9C-39A1C0D951FF}" destId="{7716BDA4-312A-5F45-9D16-354D23B610F6}" srcOrd="6" destOrd="0" presId="urn:microsoft.com/office/officeart/2008/layout/HalfCircleOrganizationChart"/>
    <dgm:cxn modelId="{37202925-9228-044D-B9D7-BF66C3FD2117}" type="presParOf" srcId="{5BFF65BF-1EE5-724B-9C9C-39A1C0D951FF}" destId="{CDB5CCCB-5BF2-194C-9EF1-027310DA5BC8}" srcOrd="7" destOrd="0" presId="urn:microsoft.com/office/officeart/2008/layout/HalfCircleOrganizationChart"/>
    <dgm:cxn modelId="{44720381-00EE-3943-9A54-720CD8456DE9}" type="presParOf" srcId="{CDB5CCCB-5BF2-194C-9EF1-027310DA5BC8}" destId="{2027D002-C6DA-D241-B056-F1077F0C5B52}" srcOrd="0" destOrd="0" presId="urn:microsoft.com/office/officeart/2008/layout/HalfCircleOrganizationChart"/>
    <dgm:cxn modelId="{BA690F76-23E3-344A-9238-A3FFFD5E4F0E}" type="presParOf" srcId="{2027D002-C6DA-D241-B056-F1077F0C5B52}" destId="{E81C6D96-F732-B84B-8752-4B69E2322694}" srcOrd="0" destOrd="0" presId="urn:microsoft.com/office/officeart/2008/layout/HalfCircleOrganizationChart"/>
    <dgm:cxn modelId="{CD8EC218-CD94-C24D-A5C2-F0EA802D0B7C}" type="presParOf" srcId="{2027D002-C6DA-D241-B056-F1077F0C5B52}" destId="{D7CDA294-5189-C244-9726-B8D73116D975}" srcOrd="1" destOrd="0" presId="urn:microsoft.com/office/officeart/2008/layout/HalfCircleOrganizationChart"/>
    <dgm:cxn modelId="{DD2B7ABD-D428-5243-A17D-F395748B4A58}" type="presParOf" srcId="{2027D002-C6DA-D241-B056-F1077F0C5B52}" destId="{C1B75F32-340E-DA42-80B0-EE568586D143}" srcOrd="2" destOrd="0" presId="urn:microsoft.com/office/officeart/2008/layout/HalfCircleOrganizationChart"/>
    <dgm:cxn modelId="{632C0D91-DEC2-AD46-A972-88620716DED8}" type="presParOf" srcId="{2027D002-C6DA-D241-B056-F1077F0C5B52}" destId="{AE5352E6-C0F2-E34D-8AF2-CE3B72DE7E52}" srcOrd="3" destOrd="0" presId="urn:microsoft.com/office/officeart/2008/layout/HalfCircleOrganizationChart"/>
    <dgm:cxn modelId="{1BB65098-0F26-A446-A524-78E5BB63BC1D}" type="presParOf" srcId="{CDB5CCCB-5BF2-194C-9EF1-027310DA5BC8}" destId="{63212DF1-93B0-0B4A-9B75-FA54950CCD44}" srcOrd="1" destOrd="0" presId="urn:microsoft.com/office/officeart/2008/layout/HalfCircleOrganizationChart"/>
    <dgm:cxn modelId="{63218744-81FC-3F4E-A51E-C7A78B4ECACE}" type="presParOf" srcId="{CDB5CCCB-5BF2-194C-9EF1-027310DA5BC8}" destId="{DEB71037-15F3-EE44-8FB5-6D20C2B02E79}" srcOrd="2" destOrd="0" presId="urn:microsoft.com/office/officeart/2008/layout/HalfCircleOrganizationChart"/>
    <dgm:cxn modelId="{9D97CD03-5BF4-5B4D-9DBE-204AA4F67914}" type="presParOf" srcId="{5BFF65BF-1EE5-724B-9C9C-39A1C0D951FF}" destId="{FDF41992-3305-5D4B-8F47-8A10011CC15A}" srcOrd="8" destOrd="0" presId="urn:microsoft.com/office/officeart/2008/layout/HalfCircleOrganizationChart"/>
    <dgm:cxn modelId="{C95D8A8A-6075-A541-9F6B-F29B7D7F554B}" type="presParOf" srcId="{5BFF65BF-1EE5-724B-9C9C-39A1C0D951FF}" destId="{968E9EEB-A7AB-4B41-8E6F-8CAA65B045F8}" srcOrd="9" destOrd="0" presId="urn:microsoft.com/office/officeart/2008/layout/HalfCircleOrganizationChart"/>
    <dgm:cxn modelId="{D4A43A89-3B60-A34A-8B11-2292681C6338}" type="presParOf" srcId="{968E9EEB-A7AB-4B41-8E6F-8CAA65B045F8}" destId="{F8E0C2F4-8009-EE4E-B7DE-7C36FA8941B4}" srcOrd="0" destOrd="0" presId="urn:microsoft.com/office/officeart/2008/layout/HalfCircleOrganizationChart"/>
    <dgm:cxn modelId="{B95B4D08-27EE-C644-9F86-104D9F565EAA}" type="presParOf" srcId="{F8E0C2F4-8009-EE4E-B7DE-7C36FA8941B4}" destId="{BB9D56FA-9D0C-1549-B546-540A28D195FB}" srcOrd="0" destOrd="0" presId="urn:microsoft.com/office/officeart/2008/layout/HalfCircleOrganizationChart"/>
    <dgm:cxn modelId="{54DCE808-F684-4942-AFF3-1AE0CFBD57FA}" type="presParOf" srcId="{F8E0C2F4-8009-EE4E-B7DE-7C36FA8941B4}" destId="{0BF5C958-0C5B-E343-A9E0-CB14A96E5198}" srcOrd="1" destOrd="0" presId="urn:microsoft.com/office/officeart/2008/layout/HalfCircleOrganizationChart"/>
    <dgm:cxn modelId="{EFF210E1-A582-4640-A615-30743DB2E0E6}" type="presParOf" srcId="{F8E0C2F4-8009-EE4E-B7DE-7C36FA8941B4}" destId="{1096DA0F-EC29-6C4E-BF8A-ADEF1269F3CD}" srcOrd="2" destOrd="0" presId="urn:microsoft.com/office/officeart/2008/layout/HalfCircleOrganizationChart"/>
    <dgm:cxn modelId="{C2249A10-DD9E-5F41-913D-6A820A1F0E55}" type="presParOf" srcId="{F8E0C2F4-8009-EE4E-B7DE-7C36FA8941B4}" destId="{AA44A08C-1A97-9D43-AD83-30FDB0B3FE4F}" srcOrd="3" destOrd="0" presId="urn:microsoft.com/office/officeart/2008/layout/HalfCircleOrganizationChart"/>
    <dgm:cxn modelId="{58E84ECD-3003-8448-8528-62D2AE9A83F0}" type="presParOf" srcId="{968E9EEB-A7AB-4B41-8E6F-8CAA65B045F8}" destId="{E4E826B2-9D74-6548-B320-4A9A4A213C60}" srcOrd="1" destOrd="0" presId="urn:microsoft.com/office/officeart/2008/layout/HalfCircleOrganizationChart"/>
    <dgm:cxn modelId="{7F624803-B27F-BF43-9C1C-F8C15A01BAFD}" type="presParOf" srcId="{968E9EEB-A7AB-4B41-8E6F-8CAA65B045F8}" destId="{14F7310B-E105-6542-A46A-DA050BFBAEE7}" srcOrd="2" destOrd="0" presId="urn:microsoft.com/office/officeart/2008/layout/HalfCircleOrganizationChart"/>
    <dgm:cxn modelId="{6EAB389E-B07E-694E-B134-D8BAED9AF20F}" type="presParOf" srcId="{08200AD9-40D6-DE4A-A1AC-6A182DCD65BD}" destId="{588C1338-2994-E142-B315-FCF8639C6515}" srcOrd="2" destOrd="0" presId="urn:microsoft.com/office/officeart/2008/layout/HalfCircleOrganizationChart"/>
    <dgm:cxn modelId="{B53F0F6A-CD9F-614D-8CFE-3D08C9CA6F5A}" type="presParOf" srcId="{5E92FED7-3C77-6C4D-AF35-AD808EAE514F}" destId="{197CADCE-E1D2-1C43-8715-6175FBFDC3FC}" srcOrd="4" destOrd="0" presId="urn:microsoft.com/office/officeart/2008/layout/HalfCircleOrganizationChart"/>
    <dgm:cxn modelId="{B210065A-0CA8-9845-9F59-F467BA51C2FC}" type="presParOf" srcId="{5E92FED7-3C77-6C4D-AF35-AD808EAE514F}" destId="{6326EB63-2138-3F42-8547-7C86B2675B1B}" srcOrd="5" destOrd="0" presId="urn:microsoft.com/office/officeart/2008/layout/HalfCircleOrganizationChart"/>
    <dgm:cxn modelId="{1989C0F1-4AE6-1945-A791-3959C77142C6}" type="presParOf" srcId="{6326EB63-2138-3F42-8547-7C86B2675B1B}" destId="{ECBA1AEB-6890-784B-B9B8-3AFCD22E64A5}" srcOrd="0" destOrd="0" presId="urn:microsoft.com/office/officeart/2008/layout/HalfCircleOrganizationChart"/>
    <dgm:cxn modelId="{2892B43F-68BA-354F-8D1C-19FF289021D5}" type="presParOf" srcId="{ECBA1AEB-6890-784B-B9B8-3AFCD22E64A5}" destId="{9E1D3C77-FAB9-D04C-96C5-399C63B331CF}" srcOrd="0" destOrd="0" presId="urn:microsoft.com/office/officeart/2008/layout/HalfCircleOrganizationChart"/>
    <dgm:cxn modelId="{4CFFCA89-C5E7-354F-85FB-77E94ECFD724}" type="presParOf" srcId="{ECBA1AEB-6890-784B-B9B8-3AFCD22E64A5}" destId="{A62C42B8-FEC4-D346-9699-62FBADDEA727}" srcOrd="1" destOrd="0" presId="urn:microsoft.com/office/officeart/2008/layout/HalfCircleOrganizationChart"/>
    <dgm:cxn modelId="{0524DEA1-AD93-014E-A2CB-3FC4AE4446C8}" type="presParOf" srcId="{ECBA1AEB-6890-784B-B9B8-3AFCD22E64A5}" destId="{88B5E2FF-8703-7E44-825E-09ACE918319B}" srcOrd="2" destOrd="0" presId="urn:microsoft.com/office/officeart/2008/layout/HalfCircleOrganizationChart"/>
    <dgm:cxn modelId="{5BD4EFA8-34C9-E54C-A443-5D8918F06B38}" type="presParOf" srcId="{ECBA1AEB-6890-784B-B9B8-3AFCD22E64A5}" destId="{69F3125F-F295-5B44-8709-3BD87115A48A}" srcOrd="3" destOrd="0" presId="urn:microsoft.com/office/officeart/2008/layout/HalfCircleOrganizationChart"/>
    <dgm:cxn modelId="{09E9F091-5BC1-2546-955B-8D249B7499A7}" type="presParOf" srcId="{6326EB63-2138-3F42-8547-7C86B2675B1B}" destId="{70259EBB-75CF-0242-BCE9-516C9FF5EAC6}" srcOrd="1" destOrd="0" presId="urn:microsoft.com/office/officeart/2008/layout/HalfCircleOrganizationChart"/>
    <dgm:cxn modelId="{95A16D9B-7304-6B4D-A05E-4A303199805B}" type="presParOf" srcId="{70259EBB-75CF-0242-BCE9-516C9FF5EAC6}" destId="{8FBAEFE4-160E-724D-9480-275AE5A0CD22}" srcOrd="0" destOrd="0" presId="urn:microsoft.com/office/officeart/2008/layout/HalfCircleOrganizationChart"/>
    <dgm:cxn modelId="{D1D65CFC-AEA2-284B-814D-42BAFF62862D}" type="presParOf" srcId="{70259EBB-75CF-0242-BCE9-516C9FF5EAC6}" destId="{1C8D888C-4643-744A-B48F-843D6E89A75C}" srcOrd="1" destOrd="0" presId="urn:microsoft.com/office/officeart/2008/layout/HalfCircleOrganizationChart"/>
    <dgm:cxn modelId="{F7BFBD7B-9D17-2B44-8E64-2697E5470503}" type="presParOf" srcId="{1C8D888C-4643-744A-B48F-843D6E89A75C}" destId="{49534A3C-D481-9E48-A0C3-B5DD2A333E98}" srcOrd="0" destOrd="0" presId="urn:microsoft.com/office/officeart/2008/layout/HalfCircleOrganizationChart"/>
    <dgm:cxn modelId="{9571AC8A-2141-D742-9C92-278E2C5533FB}" type="presParOf" srcId="{49534A3C-D481-9E48-A0C3-B5DD2A333E98}" destId="{0C38D70B-591C-D64A-AE2D-308B6F82B57E}" srcOrd="0" destOrd="0" presId="urn:microsoft.com/office/officeart/2008/layout/HalfCircleOrganizationChart"/>
    <dgm:cxn modelId="{361D5AAB-6545-0E49-A0D8-7971E40DC682}" type="presParOf" srcId="{49534A3C-D481-9E48-A0C3-B5DD2A333E98}" destId="{BC810BE4-6C50-D64E-ABD7-690F4E192566}" srcOrd="1" destOrd="0" presId="urn:microsoft.com/office/officeart/2008/layout/HalfCircleOrganizationChart"/>
    <dgm:cxn modelId="{DB1F8B8A-8036-6743-B395-A573C7C2B3E1}" type="presParOf" srcId="{49534A3C-D481-9E48-A0C3-B5DD2A333E98}" destId="{CFAAA23A-E0C4-844C-BE43-1A180A573DEB}" srcOrd="2" destOrd="0" presId="urn:microsoft.com/office/officeart/2008/layout/HalfCircleOrganizationChart"/>
    <dgm:cxn modelId="{4862FB7A-E5F4-4E43-A3B5-D33A29914016}" type="presParOf" srcId="{49534A3C-D481-9E48-A0C3-B5DD2A333E98}" destId="{5CE8E433-3971-2142-B622-347AA7889DD8}" srcOrd="3" destOrd="0" presId="urn:microsoft.com/office/officeart/2008/layout/HalfCircleOrganizationChart"/>
    <dgm:cxn modelId="{B2BF56A2-95FE-9C45-AFC6-3CF38F18923B}" type="presParOf" srcId="{1C8D888C-4643-744A-B48F-843D6E89A75C}" destId="{9B4B3D6D-2F70-FA44-8486-727EC387962D}" srcOrd="1" destOrd="0" presId="urn:microsoft.com/office/officeart/2008/layout/HalfCircleOrganizationChart"/>
    <dgm:cxn modelId="{01DC6C7B-D143-4B44-80F5-6F4C8B6E8FB6}" type="presParOf" srcId="{1C8D888C-4643-744A-B48F-843D6E89A75C}" destId="{14A0180A-0888-274F-9339-206555FF61EB}" srcOrd="2" destOrd="0" presId="urn:microsoft.com/office/officeart/2008/layout/HalfCircleOrganizationChart"/>
    <dgm:cxn modelId="{C22403F6-14E6-824A-8589-21FF4E84D695}" type="presParOf" srcId="{70259EBB-75CF-0242-BCE9-516C9FF5EAC6}" destId="{F5DCF21D-FAFA-C84D-AD0C-A6D58C6BDFFE}" srcOrd="2" destOrd="0" presId="urn:microsoft.com/office/officeart/2008/layout/HalfCircleOrganizationChart"/>
    <dgm:cxn modelId="{F08E2556-DF91-3F4B-84F4-550AEC0455F2}" type="presParOf" srcId="{70259EBB-75CF-0242-BCE9-516C9FF5EAC6}" destId="{FB17B53F-AC06-E347-8CE3-193FA3183F47}" srcOrd="3" destOrd="0" presId="urn:microsoft.com/office/officeart/2008/layout/HalfCircleOrganizationChart"/>
    <dgm:cxn modelId="{E11D53B6-2B4B-1744-BDDD-30391D6D0EF1}" type="presParOf" srcId="{FB17B53F-AC06-E347-8CE3-193FA3183F47}" destId="{366BE2D0-4EE7-5D46-A9C6-81AFA6A5FF4D}" srcOrd="0" destOrd="0" presId="urn:microsoft.com/office/officeart/2008/layout/HalfCircleOrganizationChart"/>
    <dgm:cxn modelId="{B2385CC2-F793-9B48-9F15-80416ABAAD26}" type="presParOf" srcId="{366BE2D0-4EE7-5D46-A9C6-81AFA6A5FF4D}" destId="{DB7D8B97-0DAE-7A45-81E2-CD717763FE1D}" srcOrd="0" destOrd="0" presId="urn:microsoft.com/office/officeart/2008/layout/HalfCircleOrganizationChart"/>
    <dgm:cxn modelId="{233DE6B0-C03C-6F41-A7CC-1634996C422D}" type="presParOf" srcId="{366BE2D0-4EE7-5D46-A9C6-81AFA6A5FF4D}" destId="{D1CDE65C-5A55-D14D-B2D0-D3BA23CF1D4D}" srcOrd="1" destOrd="0" presId="urn:microsoft.com/office/officeart/2008/layout/HalfCircleOrganizationChart"/>
    <dgm:cxn modelId="{3D74152E-A4A9-3641-A886-9CF78ACB4C7E}" type="presParOf" srcId="{366BE2D0-4EE7-5D46-A9C6-81AFA6A5FF4D}" destId="{DA7B57CE-7C7E-4F4D-A073-81720EA5C612}" srcOrd="2" destOrd="0" presId="urn:microsoft.com/office/officeart/2008/layout/HalfCircleOrganizationChart"/>
    <dgm:cxn modelId="{442D6E98-8C3F-BB40-8313-A8B7DBF7056A}" type="presParOf" srcId="{366BE2D0-4EE7-5D46-A9C6-81AFA6A5FF4D}" destId="{843E3349-C715-1C4E-B67D-044E365532B7}" srcOrd="3" destOrd="0" presId="urn:microsoft.com/office/officeart/2008/layout/HalfCircleOrganizationChart"/>
    <dgm:cxn modelId="{0D796E66-ABD5-3D48-85ED-256FDED056A3}" type="presParOf" srcId="{FB17B53F-AC06-E347-8CE3-193FA3183F47}" destId="{7EFC8718-B766-3140-8DA0-7CDBEA75A5AE}" srcOrd="1" destOrd="0" presId="urn:microsoft.com/office/officeart/2008/layout/HalfCircleOrganizationChart"/>
    <dgm:cxn modelId="{212C3837-4D1D-9148-AA9F-A1C04E45367F}" type="presParOf" srcId="{FB17B53F-AC06-E347-8CE3-193FA3183F47}" destId="{154EA599-7EDD-7245-AF90-F41BC6EA6014}" srcOrd="2" destOrd="0" presId="urn:microsoft.com/office/officeart/2008/layout/HalfCircleOrganizationChart"/>
    <dgm:cxn modelId="{18F327C6-481F-D849-B4D8-D71A377DE0F0}" type="presParOf" srcId="{6326EB63-2138-3F42-8547-7C86B2675B1B}" destId="{B4067E4D-C451-F546-BF62-8746CB6F5C90}" srcOrd="2" destOrd="0" presId="urn:microsoft.com/office/officeart/2008/layout/HalfCircleOrganizationChart"/>
    <dgm:cxn modelId="{C9C56F13-21BC-5C48-A987-6E99B6B24106}" type="presParOf" srcId="{F24E3AE9-BC88-9A48-8CB6-143B4957AF18}" destId="{95AFB4C5-4453-7A48-8A49-7C6F9321D405}" srcOrd="2" destOrd="0" presId="urn:microsoft.com/office/officeart/2008/layout/HalfCircleOrganizationChart"/>
    <dgm:cxn modelId="{6576FC29-5F4C-F847-819B-17BE4F2ACDBA}" type="presParOf" srcId="{404A0898-3CEE-004F-ADFE-087FAC34CEFD}" destId="{0BD5A0F8-684C-914F-A80E-38DD269B0B90}" srcOrd="2" destOrd="0" presId="urn:microsoft.com/office/officeart/2008/layout/HalfCircleOrganizationChart"/>
    <dgm:cxn modelId="{60A85623-35DB-ED41-97D4-A82DDFA54EE8}" type="presParOf" srcId="{404A0898-3CEE-004F-ADFE-087FAC34CEFD}" destId="{D4B44928-AE46-524A-B1F3-D734EA0C2372}" srcOrd="3" destOrd="0" presId="urn:microsoft.com/office/officeart/2008/layout/HalfCircleOrganizationChart"/>
    <dgm:cxn modelId="{1F91CBF3-883E-2E4C-AC13-1E022696D245}" type="presParOf" srcId="{D4B44928-AE46-524A-B1F3-D734EA0C2372}" destId="{EC246EF0-4026-0B4D-A865-9F66423A9CA5}" srcOrd="0" destOrd="0" presId="urn:microsoft.com/office/officeart/2008/layout/HalfCircleOrganizationChart"/>
    <dgm:cxn modelId="{85E22F30-AB36-9D43-83C9-9AF997519AB5}" type="presParOf" srcId="{EC246EF0-4026-0B4D-A865-9F66423A9CA5}" destId="{6CF8AEB9-BE03-7647-87CF-D0EECC4A5A5A}" srcOrd="0" destOrd="0" presId="urn:microsoft.com/office/officeart/2008/layout/HalfCircleOrganizationChart"/>
    <dgm:cxn modelId="{440918E1-B206-7447-9424-1AFADF48FC78}" type="presParOf" srcId="{EC246EF0-4026-0B4D-A865-9F66423A9CA5}" destId="{4CF35BBB-3B1E-574C-858C-7592B41A9309}" srcOrd="1" destOrd="0" presId="urn:microsoft.com/office/officeart/2008/layout/HalfCircleOrganizationChart"/>
    <dgm:cxn modelId="{2847FD6C-FF03-A742-96FE-27211D416AB7}" type="presParOf" srcId="{EC246EF0-4026-0B4D-A865-9F66423A9CA5}" destId="{D18EDEA2-52AE-294D-A353-D0980CBA03E4}" srcOrd="2" destOrd="0" presId="urn:microsoft.com/office/officeart/2008/layout/HalfCircleOrganizationChart"/>
    <dgm:cxn modelId="{64AABE96-A900-654C-9F68-C70C5EE5394F}" type="presParOf" srcId="{EC246EF0-4026-0B4D-A865-9F66423A9CA5}" destId="{02CD507D-B13B-B141-BF96-31C6C6502D47}" srcOrd="3" destOrd="0" presId="urn:microsoft.com/office/officeart/2008/layout/HalfCircleOrganizationChart"/>
    <dgm:cxn modelId="{DEAC3E8D-C69C-0F46-B3B3-BEF2D6A510A8}" type="presParOf" srcId="{D4B44928-AE46-524A-B1F3-D734EA0C2372}" destId="{28C88DC4-3621-8048-8E86-E096734238C6}" srcOrd="1" destOrd="0" presId="urn:microsoft.com/office/officeart/2008/layout/HalfCircleOrganizationChart"/>
    <dgm:cxn modelId="{222DA2E5-5F87-A140-AB72-893F7E81843F}" type="presParOf" srcId="{28C88DC4-3621-8048-8E86-E096734238C6}" destId="{17E9A433-789F-F545-917E-06C2AA85773A}" srcOrd="0" destOrd="0" presId="urn:microsoft.com/office/officeart/2008/layout/HalfCircleOrganizationChart"/>
    <dgm:cxn modelId="{5DBACFD6-EC6F-0145-B1EC-CE15AA10AF5E}" type="presParOf" srcId="{28C88DC4-3621-8048-8E86-E096734238C6}" destId="{E7BEB2DF-2D6A-4F42-B3B9-2158897A3B1F}" srcOrd="1" destOrd="0" presId="urn:microsoft.com/office/officeart/2008/layout/HalfCircleOrganizationChart"/>
    <dgm:cxn modelId="{919753BE-F3A9-8F47-B6C5-D5F25D2505E6}" type="presParOf" srcId="{E7BEB2DF-2D6A-4F42-B3B9-2158897A3B1F}" destId="{119B18CD-BBCD-2C4D-9FAA-224FEAEEB336}" srcOrd="0" destOrd="0" presId="urn:microsoft.com/office/officeart/2008/layout/HalfCircleOrganizationChart"/>
    <dgm:cxn modelId="{9F37FE38-F572-E744-A9F8-1E8F75130C15}" type="presParOf" srcId="{119B18CD-BBCD-2C4D-9FAA-224FEAEEB336}" destId="{29B27C89-2B98-1C4F-BF77-35F3E5FCE968}" srcOrd="0" destOrd="0" presId="urn:microsoft.com/office/officeart/2008/layout/HalfCircleOrganizationChart"/>
    <dgm:cxn modelId="{C581AD72-28CA-B140-AC93-E3401EE02298}" type="presParOf" srcId="{119B18CD-BBCD-2C4D-9FAA-224FEAEEB336}" destId="{3A43D927-9D18-DD41-8BEC-53630B08D40B}" srcOrd="1" destOrd="0" presId="urn:microsoft.com/office/officeart/2008/layout/HalfCircleOrganizationChart"/>
    <dgm:cxn modelId="{CC63BA35-9729-634F-A01E-C5410D580242}" type="presParOf" srcId="{119B18CD-BBCD-2C4D-9FAA-224FEAEEB336}" destId="{410FE574-9612-A842-AAC6-DFA3EAFD7063}" srcOrd="2" destOrd="0" presId="urn:microsoft.com/office/officeart/2008/layout/HalfCircleOrganizationChart"/>
    <dgm:cxn modelId="{C339076C-2EF9-DF4D-A1C0-007C5D78107F}" type="presParOf" srcId="{119B18CD-BBCD-2C4D-9FAA-224FEAEEB336}" destId="{474AF56A-3FFE-C944-86A6-825AFFA10A0E}" srcOrd="3" destOrd="0" presId="urn:microsoft.com/office/officeart/2008/layout/HalfCircleOrganizationChart"/>
    <dgm:cxn modelId="{3A1DF401-C368-4545-8126-6A8F2890974F}" type="presParOf" srcId="{E7BEB2DF-2D6A-4F42-B3B9-2158897A3B1F}" destId="{A7D272F9-B147-3742-B0BE-0D77DAAFA33D}" srcOrd="1" destOrd="0" presId="urn:microsoft.com/office/officeart/2008/layout/HalfCircleOrganizationChart"/>
    <dgm:cxn modelId="{AE0D29CB-D501-284D-A2C1-DC97A36A94C4}" type="presParOf" srcId="{A7D272F9-B147-3742-B0BE-0D77DAAFA33D}" destId="{51A5F869-008C-914F-B573-D1D62DAEB797}" srcOrd="0" destOrd="0" presId="urn:microsoft.com/office/officeart/2008/layout/HalfCircleOrganizationChart"/>
    <dgm:cxn modelId="{18306207-D351-FF46-A855-87E5CAE95EA5}" type="presParOf" srcId="{A7D272F9-B147-3742-B0BE-0D77DAAFA33D}" destId="{98781040-AD26-C24F-8041-321938F66524}" srcOrd="1" destOrd="0" presId="urn:microsoft.com/office/officeart/2008/layout/HalfCircleOrganizationChart"/>
    <dgm:cxn modelId="{982D13FB-A654-B648-809A-7928CD64DB18}" type="presParOf" srcId="{98781040-AD26-C24F-8041-321938F66524}" destId="{51E401D1-98A6-934B-8B44-8741701D6D1B}" srcOrd="0" destOrd="0" presId="urn:microsoft.com/office/officeart/2008/layout/HalfCircleOrganizationChart"/>
    <dgm:cxn modelId="{CD448CBC-6F50-EE47-A7C7-AC0A8677CAEC}" type="presParOf" srcId="{51E401D1-98A6-934B-8B44-8741701D6D1B}" destId="{CE438D12-1B3B-A946-86FE-08FDB3AE407E}" srcOrd="0" destOrd="0" presId="urn:microsoft.com/office/officeart/2008/layout/HalfCircleOrganizationChart"/>
    <dgm:cxn modelId="{E5A1B8F6-9A7C-904D-8A6D-3D8B3B9014EA}" type="presParOf" srcId="{51E401D1-98A6-934B-8B44-8741701D6D1B}" destId="{AF7D0427-DB68-DA4F-A936-1CDD77456758}" srcOrd="1" destOrd="0" presId="urn:microsoft.com/office/officeart/2008/layout/HalfCircleOrganizationChart"/>
    <dgm:cxn modelId="{D7E30079-3C81-F046-9BA3-E06B02C0B840}" type="presParOf" srcId="{51E401D1-98A6-934B-8B44-8741701D6D1B}" destId="{1510FD80-3789-3B46-B8A8-56D4186205B6}" srcOrd="2" destOrd="0" presId="urn:microsoft.com/office/officeart/2008/layout/HalfCircleOrganizationChart"/>
    <dgm:cxn modelId="{BEE5FCD4-4AE6-8F48-96AD-4AD70C646A43}" type="presParOf" srcId="{51E401D1-98A6-934B-8B44-8741701D6D1B}" destId="{4C01F174-EFB9-D244-9430-F4BBF50DF5B8}" srcOrd="3" destOrd="0" presId="urn:microsoft.com/office/officeart/2008/layout/HalfCircleOrganizationChart"/>
    <dgm:cxn modelId="{FE3F5BCB-36F2-3A4C-B90B-FEA78FC5339D}" type="presParOf" srcId="{98781040-AD26-C24F-8041-321938F66524}" destId="{DFB2E26B-E6DB-5243-8AE4-65FEB0885B0F}" srcOrd="1" destOrd="0" presId="urn:microsoft.com/office/officeart/2008/layout/HalfCircleOrganizationChart"/>
    <dgm:cxn modelId="{277D4F0F-2766-8849-9A3F-A553749C8110}" type="presParOf" srcId="{DFB2E26B-E6DB-5243-8AE4-65FEB0885B0F}" destId="{BE32590D-A775-3D43-BF8D-9137AD64E045}" srcOrd="0" destOrd="0" presId="urn:microsoft.com/office/officeart/2008/layout/HalfCircleOrganizationChart"/>
    <dgm:cxn modelId="{CDCAEE21-1595-4741-AB46-6C1D1C56047D}" type="presParOf" srcId="{DFB2E26B-E6DB-5243-8AE4-65FEB0885B0F}" destId="{2B27CC76-D180-8D42-9250-5F2DC5062105}" srcOrd="1" destOrd="0" presId="urn:microsoft.com/office/officeart/2008/layout/HalfCircleOrganizationChart"/>
    <dgm:cxn modelId="{B88C2FCB-3739-6847-899F-3F9525A29206}" type="presParOf" srcId="{2B27CC76-D180-8D42-9250-5F2DC5062105}" destId="{2AD59012-00F0-C24A-AD88-A69AC29E163D}" srcOrd="0" destOrd="0" presId="urn:microsoft.com/office/officeart/2008/layout/HalfCircleOrganizationChart"/>
    <dgm:cxn modelId="{91C81B84-AADC-6441-B592-9D13B140D05F}" type="presParOf" srcId="{2AD59012-00F0-C24A-AD88-A69AC29E163D}" destId="{CA3DE9B5-30B0-6347-8D80-0594B731E6AC}" srcOrd="0" destOrd="0" presId="urn:microsoft.com/office/officeart/2008/layout/HalfCircleOrganizationChart"/>
    <dgm:cxn modelId="{8DA2810B-1F33-E64F-B531-D58B02738C77}" type="presParOf" srcId="{2AD59012-00F0-C24A-AD88-A69AC29E163D}" destId="{A30E5055-3407-CD43-95CB-6305A72CFEC3}" srcOrd="1" destOrd="0" presId="urn:microsoft.com/office/officeart/2008/layout/HalfCircleOrganizationChart"/>
    <dgm:cxn modelId="{240467E0-E225-5446-BF56-ABD2A34BBA32}" type="presParOf" srcId="{2AD59012-00F0-C24A-AD88-A69AC29E163D}" destId="{045CB499-5B7F-BB4E-BBD3-0CB591118CC8}" srcOrd="2" destOrd="0" presId="urn:microsoft.com/office/officeart/2008/layout/HalfCircleOrganizationChart"/>
    <dgm:cxn modelId="{EF00B958-EA5E-5E43-A7A0-20A4F9017054}" type="presParOf" srcId="{2AD59012-00F0-C24A-AD88-A69AC29E163D}" destId="{CB32141F-B068-2C4F-99F5-DDBAB5ACA1D2}" srcOrd="3" destOrd="0" presId="urn:microsoft.com/office/officeart/2008/layout/HalfCircleOrganizationChart"/>
    <dgm:cxn modelId="{64DD5F60-ABF1-AD44-A3EA-110DB6E37268}" type="presParOf" srcId="{2B27CC76-D180-8D42-9250-5F2DC5062105}" destId="{A1E33C7A-4F67-2245-AEE0-F7DFDC455398}" srcOrd="1" destOrd="0" presId="urn:microsoft.com/office/officeart/2008/layout/HalfCircleOrganizationChart"/>
    <dgm:cxn modelId="{66468466-3C62-B34E-9833-C73F6975A273}" type="presParOf" srcId="{2B27CC76-D180-8D42-9250-5F2DC5062105}" destId="{E7549F48-23D8-8641-BA7B-B5931DB2E964}" srcOrd="2" destOrd="0" presId="urn:microsoft.com/office/officeart/2008/layout/HalfCircleOrganizationChart"/>
    <dgm:cxn modelId="{BB062012-ADB7-6A4F-B3FC-FDC5FEC4BE76}" type="presParOf" srcId="{DFB2E26B-E6DB-5243-8AE4-65FEB0885B0F}" destId="{EE718B8D-089F-E048-9917-99EE4A45CA04}" srcOrd="2" destOrd="0" presId="urn:microsoft.com/office/officeart/2008/layout/HalfCircleOrganizationChart"/>
    <dgm:cxn modelId="{BF7D44AE-08F6-BE4B-8C93-B80D8DE8596F}" type="presParOf" srcId="{DFB2E26B-E6DB-5243-8AE4-65FEB0885B0F}" destId="{370219A4-6464-104E-A62E-884BF810FA35}" srcOrd="3" destOrd="0" presId="urn:microsoft.com/office/officeart/2008/layout/HalfCircleOrganizationChart"/>
    <dgm:cxn modelId="{10DC395A-7C56-424A-A21F-DDCBC02B690F}" type="presParOf" srcId="{370219A4-6464-104E-A62E-884BF810FA35}" destId="{BF714336-8657-DC4D-A340-2FDED4A563D4}" srcOrd="0" destOrd="0" presId="urn:microsoft.com/office/officeart/2008/layout/HalfCircleOrganizationChart"/>
    <dgm:cxn modelId="{C7F59BA1-17F1-4540-A0B1-2EE3E58A3CF8}" type="presParOf" srcId="{BF714336-8657-DC4D-A340-2FDED4A563D4}" destId="{DF69FA43-69AC-4E49-A887-B6921BEB1C4A}" srcOrd="0" destOrd="0" presId="urn:microsoft.com/office/officeart/2008/layout/HalfCircleOrganizationChart"/>
    <dgm:cxn modelId="{FCF5D455-4276-1D46-ADA7-A6A8D761497E}" type="presParOf" srcId="{BF714336-8657-DC4D-A340-2FDED4A563D4}" destId="{29086582-5855-BD44-BF7D-777A08804C1D}" srcOrd="1" destOrd="0" presId="urn:microsoft.com/office/officeart/2008/layout/HalfCircleOrganizationChart"/>
    <dgm:cxn modelId="{42C3C8D8-4A0A-474A-B2B6-6994836B5179}" type="presParOf" srcId="{BF714336-8657-DC4D-A340-2FDED4A563D4}" destId="{88C0E56E-30CE-6E4C-9E68-BA5343414786}" srcOrd="2" destOrd="0" presId="urn:microsoft.com/office/officeart/2008/layout/HalfCircleOrganizationChart"/>
    <dgm:cxn modelId="{55D99282-C395-A941-90B6-3BC1CA0065EB}" type="presParOf" srcId="{BF714336-8657-DC4D-A340-2FDED4A563D4}" destId="{5E7ADFA4-7B6A-DD45-BB97-748AE59050FA}" srcOrd="3" destOrd="0" presId="urn:microsoft.com/office/officeart/2008/layout/HalfCircleOrganizationChart"/>
    <dgm:cxn modelId="{8E90AD51-BAD5-6D4A-998D-82D22762DCA6}" type="presParOf" srcId="{370219A4-6464-104E-A62E-884BF810FA35}" destId="{594CB9C6-66AE-9E41-840A-ACAF502A378E}" srcOrd="1" destOrd="0" presId="urn:microsoft.com/office/officeart/2008/layout/HalfCircleOrganizationChart"/>
    <dgm:cxn modelId="{9E103402-B6E9-8049-A0E1-732CD925FB5E}" type="presParOf" srcId="{370219A4-6464-104E-A62E-884BF810FA35}" destId="{5F1F17A4-36D9-6442-A657-00BFFDBC1B35}" srcOrd="2" destOrd="0" presId="urn:microsoft.com/office/officeart/2008/layout/HalfCircleOrganizationChart"/>
    <dgm:cxn modelId="{DA14A8E3-F62C-9C49-AB34-47E86E987E40}" type="presParOf" srcId="{DFB2E26B-E6DB-5243-8AE4-65FEB0885B0F}" destId="{D8EB7FAE-67A9-C344-9F0F-6CE70A67E74F}" srcOrd="4" destOrd="0" presId="urn:microsoft.com/office/officeart/2008/layout/HalfCircleOrganizationChart"/>
    <dgm:cxn modelId="{A09199DE-FAE4-3B40-BE44-CE660686A02B}" type="presParOf" srcId="{DFB2E26B-E6DB-5243-8AE4-65FEB0885B0F}" destId="{4F35E9C5-0327-404D-9555-4AF8FFD65244}" srcOrd="5" destOrd="0" presId="urn:microsoft.com/office/officeart/2008/layout/HalfCircleOrganizationChart"/>
    <dgm:cxn modelId="{8D7A08FA-F6FF-F845-AF42-2E1554165FDE}" type="presParOf" srcId="{4F35E9C5-0327-404D-9555-4AF8FFD65244}" destId="{CF8E8D6E-18BC-A648-BE9F-B3D877DC2D6C}" srcOrd="0" destOrd="0" presId="urn:microsoft.com/office/officeart/2008/layout/HalfCircleOrganizationChart"/>
    <dgm:cxn modelId="{46ECF4F6-5911-4641-9487-779A137288BD}" type="presParOf" srcId="{CF8E8D6E-18BC-A648-BE9F-B3D877DC2D6C}" destId="{8A5B5526-DF90-714E-821C-8B2B73311DA0}" srcOrd="0" destOrd="0" presId="urn:microsoft.com/office/officeart/2008/layout/HalfCircleOrganizationChart"/>
    <dgm:cxn modelId="{CC4D08E1-B77D-7647-ADCB-966FB001098C}" type="presParOf" srcId="{CF8E8D6E-18BC-A648-BE9F-B3D877DC2D6C}" destId="{F4F2430D-9667-D346-A194-AB15639A46D9}" srcOrd="1" destOrd="0" presId="urn:microsoft.com/office/officeart/2008/layout/HalfCircleOrganizationChart"/>
    <dgm:cxn modelId="{5A55CB87-9A87-E043-B136-74EC9FE25C40}" type="presParOf" srcId="{CF8E8D6E-18BC-A648-BE9F-B3D877DC2D6C}" destId="{43FC2609-1F3C-864F-A3FE-43B5415B01A1}" srcOrd="2" destOrd="0" presId="urn:microsoft.com/office/officeart/2008/layout/HalfCircleOrganizationChart"/>
    <dgm:cxn modelId="{DD0429ED-02AA-214A-A4DE-46CFBCBD78E1}" type="presParOf" srcId="{CF8E8D6E-18BC-A648-BE9F-B3D877DC2D6C}" destId="{BA40589C-BF6F-9640-99CE-21C4F84C8861}" srcOrd="3" destOrd="0" presId="urn:microsoft.com/office/officeart/2008/layout/HalfCircleOrganizationChart"/>
    <dgm:cxn modelId="{1B5DB21E-EFD9-FA4A-88C5-F2F8357A144F}" type="presParOf" srcId="{4F35E9C5-0327-404D-9555-4AF8FFD65244}" destId="{E396EEE7-90C0-AD4D-864F-B44E45553768}" srcOrd="1" destOrd="0" presId="urn:microsoft.com/office/officeart/2008/layout/HalfCircleOrganizationChart"/>
    <dgm:cxn modelId="{5DDF3608-32BC-3945-91A3-72B0C15E71EB}" type="presParOf" srcId="{4F35E9C5-0327-404D-9555-4AF8FFD65244}" destId="{37569496-D35E-404E-BB10-0FC4F260A65B}" srcOrd="2" destOrd="0" presId="urn:microsoft.com/office/officeart/2008/layout/HalfCircleOrganizationChart"/>
    <dgm:cxn modelId="{8693F408-A04B-D540-B5B7-7B5CEFE2EB86}" type="presParOf" srcId="{DFB2E26B-E6DB-5243-8AE4-65FEB0885B0F}" destId="{DF35BE15-3BF5-7A4F-A283-2D28CFB77AC7}" srcOrd="6" destOrd="0" presId="urn:microsoft.com/office/officeart/2008/layout/HalfCircleOrganizationChart"/>
    <dgm:cxn modelId="{BC20B517-2E93-CD42-AF52-F5B964012367}" type="presParOf" srcId="{DFB2E26B-E6DB-5243-8AE4-65FEB0885B0F}" destId="{D74F52E1-87B9-7545-8053-B0D587748871}" srcOrd="7" destOrd="0" presId="urn:microsoft.com/office/officeart/2008/layout/HalfCircleOrganizationChart"/>
    <dgm:cxn modelId="{75CE4A4A-1B54-F240-AE5D-5F6E1E2ED4A9}" type="presParOf" srcId="{D74F52E1-87B9-7545-8053-B0D587748871}" destId="{4CE33062-57F0-9B49-AF87-6EE3DD358D77}" srcOrd="0" destOrd="0" presId="urn:microsoft.com/office/officeart/2008/layout/HalfCircleOrganizationChart"/>
    <dgm:cxn modelId="{C1DB4210-1F4D-444E-8229-ADB9C02293D5}" type="presParOf" srcId="{4CE33062-57F0-9B49-AF87-6EE3DD358D77}" destId="{FBE7F2B3-4743-D54A-9AD5-E3ADB3E6BD65}" srcOrd="0" destOrd="0" presId="urn:microsoft.com/office/officeart/2008/layout/HalfCircleOrganizationChart"/>
    <dgm:cxn modelId="{4B118CE1-0971-A040-A534-7528D82ECB28}" type="presParOf" srcId="{4CE33062-57F0-9B49-AF87-6EE3DD358D77}" destId="{2C025369-9B7C-A047-A6F3-0A08DA7ED3E4}" srcOrd="1" destOrd="0" presId="urn:microsoft.com/office/officeart/2008/layout/HalfCircleOrganizationChart"/>
    <dgm:cxn modelId="{4F52B68C-CB52-FF40-8BB2-744630323FEF}" type="presParOf" srcId="{4CE33062-57F0-9B49-AF87-6EE3DD358D77}" destId="{8135AB38-F1BA-C049-A53C-E9238F75B6B8}" srcOrd="2" destOrd="0" presId="urn:microsoft.com/office/officeart/2008/layout/HalfCircleOrganizationChart"/>
    <dgm:cxn modelId="{30220569-BB72-C14B-AFD3-698703BD184C}" type="presParOf" srcId="{4CE33062-57F0-9B49-AF87-6EE3DD358D77}" destId="{7641EC08-68ED-0343-9628-6E24CD3EEFC2}" srcOrd="3" destOrd="0" presId="urn:microsoft.com/office/officeart/2008/layout/HalfCircleOrganizationChart"/>
    <dgm:cxn modelId="{7095856B-F663-A444-8346-FBA26759891A}" type="presParOf" srcId="{D74F52E1-87B9-7545-8053-B0D587748871}" destId="{E1D3A284-5F26-7945-9C9E-C3B0A10A1DED}" srcOrd="1" destOrd="0" presId="urn:microsoft.com/office/officeart/2008/layout/HalfCircleOrganizationChart"/>
    <dgm:cxn modelId="{ED3764B3-7F53-F142-B225-91DADB0B3DB4}" type="presParOf" srcId="{D74F52E1-87B9-7545-8053-B0D587748871}" destId="{263E995E-E4F6-534E-BC31-CFA94B36ECFD}" srcOrd="2" destOrd="0" presId="urn:microsoft.com/office/officeart/2008/layout/HalfCircleOrganizationChart"/>
    <dgm:cxn modelId="{7F0B39C2-9A99-9047-AC54-28C26DE6CA62}" type="presParOf" srcId="{98781040-AD26-C24F-8041-321938F66524}" destId="{EB06FD77-8921-F644-8E81-A139444C9EA3}" srcOrd="2" destOrd="0" presId="urn:microsoft.com/office/officeart/2008/layout/HalfCircleOrganizationChart"/>
    <dgm:cxn modelId="{5ACB3A1E-3522-EF40-AF23-5F2FC4547A09}" type="presParOf" srcId="{A7D272F9-B147-3742-B0BE-0D77DAAFA33D}" destId="{08F16043-B763-2B43-814B-EB8CF8EB1A6C}" srcOrd="2" destOrd="0" presId="urn:microsoft.com/office/officeart/2008/layout/HalfCircleOrganizationChart"/>
    <dgm:cxn modelId="{C93E2B03-11DF-0F47-8F94-DCA4F472FAE6}" type="presParOf" srcId="{A7D272F9-B147-3742-B0BE-0D77DAAFA33D}" destId="{7BA3DCFB-8A3D-2247-BE9A-4DFC5185D509}" srcOrd="3" destOrd="0" presId="urn:microsoft.com/office/officeart/2008/layout/HalfCircleOrganizationChart"/>
    <dgm:cxn modelId="{177123F6-8A6B-454F-BC5E-85E9FFB3E74D}" type="presParOf" srcId="{7BA3DCFB-8A3D-2247-BE9A-4DFC5185D509}" destId="{B33B8151-8E84-7B4B-B030-3F505F6B0413}" srcOrd="0" destOrd="0" presId="urn:microsoft.com/office/officeart/2008/layout/HalfCircleOrganizationChart"/>
    <dgm:cxn modelId="{AB28DDAD-5E4B-BB4E-BD08-856E707EE81D}" type="presParOf" srcId="{B33B8151-8E84-7B4B-B030-3F505F6B0413}" destId="{0836163C-2E21-8442-8AEF-5E24C74831CC}" srcOrd="0" destOrd="0" presId="urn:microsoft.com/office/officeart/2008/layout/HalfCircleOrganizationChart"/>
    <dgm:cxn modelId="{FB5443EE-87FD-464C-9F1B-1D5CE05534EA}" type="presParOf" srcId="{B33B8151-8E84-7B4B-B030-3F505F6B0413}" destId="{A371ACC1-A24A-C349-A034-0BA6DFFA2664}" srcOrd="1" destOrd="0" presId="urn:microsoft.com/office/officeart/2008/layout/HalfCircleOrganizationChart"/>
    <dgm:cxn modelId="{00FC33A8-67C5-9044-BD66-D5E0673A7DDD}" type="presParOf" srcId="{B33B8151-8E84-7B4B-B030-3F505F6B0413}" destId="{62778658-C36B-694F-8F6B-02E88183A239}" srcOrd="2" destOrd="0" presId="urn:microsoft.com/office/officeart/2008/layout/HalfCircleOrganizationChart"/>
    <dgm:cxn modelId="{E899C4D1-15A9-A243-A8B8-A25557B3DD4D}" type="presParOf" srcId="{B33B8151-8E84-7B4B-B030-3F505F6B0413}" destId="{139280B3-DFA2-C247-B51F-A99DA7910D51}" srcOrd="3" destOrd="0" presId="urn:microsoft.com/office/officeart/2008/layout/HalfCircleOrganizationChart"/>
    <dgm:cxn modelId="{DC46DEC8-F036-5F4D-B57E-A06C6E9ECAA5}" type="presParOf" srcId="{7BA3DCFB-8A3D-2247-BE9A-4DFC5185D509}" destId="{F5ADA396-DBA3-D94D-B664-A262FF95D5D8}" srcOrd="1" destOrd="0" presId="urn:microsoft.com/office/officeart/2008/layout/HalfCircleOrganizationChart"/>
    <dgm:cxn modelId="{18ED4145-8EB3-2644-9961-A6A79C147536}" type="presParOf" srcId="{F5ADA396-DBA3-D94D-B664-A262FF95D5D8}" destId="{F67A365A-1296-A041-92B2-BE419AEBFD1E}" srcOrd="0" destOrd="0" presId="urn:microsoft.com/office/officeart/2008/layout/HalfCircleOrganizationChart"/>
    <dgm:cxn modelId="{079813E1-3721-C646-BD82-2DDD4E28B882}" type="presParOf" srcId="{F5ADA396-DBA3-D94D-B664-A262FF95D5D8}" destId="{ADDCC453-8586-6B45-B4BE-FFD56B1F97AD}" srcOrd="1" destOrd="0" presId="urn:microsoft.com/office/officeart/2008/layout/HalfCircleOrganizationChart"/>
    <dgm:cxn modelId="{ED8F63E9-FC52-0F4D-B54F-4E05318E754E}" type="presParOf" srcId="{ADDCC453-8586-6B45-B4BE-FFD56B1F97AD}" destId="{38C208B2-DAD1-CA46-BED2-66FA6B826E69}" srcOrd="0" destOrd="0" presId="urn:microsoft.com/office/officeart/2008/layout/HalfCircleOrganizationChart"/>
    <dgm:cxn modelId="{C305D910-C2F9-B045-A1DC-9E7765E0EC48}" type="presParOf" srcId="{38C208B2-DAD1-CA46-BED2-66FA6B826E69}" destId="{58F23A0F-8676-854D-9EB2-C761FAB3F863}" srcOrd="0" destOrd="0" presId="urn:microsoft.com/office/officeart/2008/layout/HalfCircleOrganizationChart"/>
    <dgm:cxn modelId="{5A14F15B-EAB1-0B49-BB18-A5DBC963B19C}" type="presParOf" srcId="{38C208B2-DAD1-CA46-BED2-66FA6B826E69}" destId="{4DCD558F-0C91-FE44-9604-E3D4A5787D67}" srcOrd="1" destOrd="0" presId="urn:microsoft.com/office/officeart/2008/layout/HalfCircleOrganizationChart"/>
    <dgm:cxn modelId="{D1C97080-1CED-0345-B23F-1F16E4B06C9D}" type="presParOf" srcId="{38C208B2-DAD1-CA46-BED2-66FA6B826E69}" destId="{73354B2A-D505-AA46-825D-CCB245D9A6E3}" srcOrd="2" destOrd="0" presId="urn:microsoft.com/office/officeart/2008/layout/HalfCircleOrganizationChart"/>
    <dgm:cxn modelId="{EA2EF35D-2A38-3144-9CD1-AB0D8974F0C1}" type="presParOf" srcId="{38C208B2-DAD1-CA46-BED2-66FA6B826E69}" destId="{AC0E55DE-A04B-7849-8AD4-3D7836F328F8}" srcOrd="3" destOrd="0" presId="urn:microsoft.com/office/officeart/2008/layout/HalfCircleOrganizationChart"/>
    <dgm:cxn modelId="{C4613686-E1EB-5945-A65A-D7F022E8C00F}" type="presParOf" srcId="{ADDCC453-8586-6B45-B4BE-FFD56B1F97AD}" destId="{5E170AD3-3C17-E747-B912-1EDC35320453}" srcOrd="1" destOrd="0" presId="urn:microsoft.com/office/officeart/2008/layout/HalfCircleOrganizationChart"/>
    <dgm:cxn modelId="{6C5B153F-9F8B-3A4F-A689-A2F2E8CC2110}" type="presParOf" srcId="{ADDCC453-8586-6B45-B4BE-FFD56B1F97AD}" destId="{D0E7C95F-3C0D-154C-9890-985B23F85D31}" srcOrd="2" destOrd="0" presId="urn:microsoft.com/office/officeart/2008/layout/HalfCircleOrganizationChart"/>
    <dgm:cxn modelId="{CAD4C8DF-BF64-4543-9775-81774AFF755D}" type="presParOf" srcId="{7BA3DCFB-8A3D-2247-BE9A-4DFC5185D509}" destId="{07BD7CEF-5CE1-3D40-AE46-60E91E8DE565}" srcOrd="2" destOrd="0" presId="urn:microsoft.com/office/officeart/2008/layout/HalfCircleOrganizationChart"/>
    <dgm:cxn modelId="{8D85E027-9092-2D4E-B482-1FE7B2F709F6}" type="presParOf" srcId="{E7BEB2DF-2D6A-4F42-B3B9-2158897A3B1F}" destId="{C5DBA2FD-67AF-A447-A5A6-9FDA5F9E1BA5}" srcOrd="2" destOrd="0" presId="urn:microsoft.com/office/officeart/2008/layout/HalfCircleOrganizationChart"/>
    <dgm:cxn modelId="{EDC7E6FF-7213-2D43-87DA-4C0E13E6ED22}" type="presParOf" srcId="{28C88DC4-3621-8048-8E86-E096734238C6}" destId="{A2F597DC-0A62-1D42-B255-EA2DF0AA15B4}" srcOrd="2" destOrd="0" presId="urn:microsoft.com/office/officeart/2008/layout/HalfCircleOrganizationChart"/>
    <dgm:cxn modelId="{F55B71CD-172F-E24D-B39F-074E89C7C628}" type="presParOf" srcId="{28C88DC4-3621-8048-8E86-E096734238C6}" destId="{E96558E9-8730-DB4D-91EC-47DD40463C24}" srcOrd="3" destOrd="0" presId="urn:microsoft.com/office/officeart/2008/layout/HalfCircleOrganizationChart"/>
    <dgm:cxn modelId="{BF736BC8-22D7-D84D-AFF0-9A2784EF9CDC}" type="presParOf" srcId="{E96558E9-8730-DB4D-91EC-47DD40463C24}" destId="{E0D18918-D2F8-2844-A844-7BBB2624F0CA}" srcOrd="0" destOrd="0" presId="urn:microsoft.com/office/officeart/2008/layout/HalfCircleOrganizationChart"/>
    <dgm:cxn modelId="{EC760E34-7A5E-2147-9891-841C9B82745A}" type="presParOf" srcId="{E0D18918-D2F8-2844-A844-7BBB2624F0CA}" destId="{711AE07C-C42D-8843-9A37-850AAE14854D}" srcOrd="0" destOrd="0" presId="urn:microsoft.com/office/officeart/2008/layout/HalfCircleOrganizationChart"/>
    <dgm:cxn modelId="{08E932B6-14E1-874B-A4A1-0425A70E0E7B}" type="presParOf" srcId="{E0D18918-D2F8-2844-A844-7BBB2624F0CA}" destId="{24FE2A5C-2C48-B445-8678-09F214DECEFD}" srcOrd="1" destOrd="0" presId="urn:microsoft.com/office/officeart/2008/layout/HalfCircleOrganizationChart"/>
    <dgm:cxn modelId="{111C96FD-2162-C04E-8E77-5970D9559ED7}" type="presParOf" srcId="{E0D18918-D2F8-2844-A844-7BBB2624F0CA}" destId="{AA21CCB2-9830-DA46-9B2B-26353959439B}" srcOrd="2" destOrd="0" presId="urn:microsoft.com/office/officeart/2008/layout/HalfCircleOrganizationChart"/>
    <dgm:cxn modelId="{B50CE1E8-0A0E-4F47-9F7B-D4EE5D86061D}" type="presParOf" srcId="{E0D18918-D2F8-2844-A844-7BBB2624F0CA}" destId="{DE405683-A9CA-7247-BC2D-C722A5D21F22}" srcOrd="3" destOrd="0" presId="urn:microsoft.com/office/officeart/2008/layout/HalfCircleOrganizationChart"/>
    <dgm:cxn modelId="{1AA94DED-AB25-C147-853B-B87249DEE4D8}" type="presParOf" srcId="{E96558E9-8730-DB4D-91EC-47DD40463C24}" destId="{2C8BFC47-634B-8E4D-944F-0F449ED88B62}" srcOrd="1" destOrd="0" presId="urn:microsoft.com/office/officeart/2008/layout/HalfCircleOrganizationChart"/>
    <dgm:cxn modelId="{EEED7D8D-53F4-8C49-8199-53A9E441E416}" type="presParOf" srcId="{2C8BFC47-634B-8E4D-944F-0F449ED88B62}" destId="{FFC8B27C-5F1A-5343-838B-50E5E7A2E50B}" srcOrd="0" destOrd="0" presId="urn:microsoft.com/office/officeart/2008/layout/HalfCircleOrganizationChart"/>
    <dgm:cxn modelId="{6477880C-E658-8F4E-A80A-6BF40137ABAF}" type="presParOf" srcId="{2C8BFC47-634B-8E4D-944F-0F449ED88B62}" destId="{9094FF53-811D-E843-952B-60B2C3E555D0}" srcOrd="1" destOrd="0" presId="urn:microsoft.com/office/officeart/2008/layout/HalfCircleOrganizationChart"/>
    <dgm:cxn modelId="{79BE5908-0623-7747-A011-76BA1714EB00}" type="presParOf" srcId="{9094FF53-811D-E843-952B-60B2C3E555D0}" destId="{1840520D-4566-1C45-9E9B-B5B6A7A757C2}" srcOrd="0" destOrd="0" presId="urn:microsoft.com/office/officeart/2008/layout/HalfCircleOrganizationChart"/>
    <dgm:cxn modelId="{B4517752-196D-2C4D-87BB-D120451B88D8}" type="presParOf" srcId="{1840520D-4566-1C45-9E9B-B5B6A7A757C2}" destId="{D8615879-4FE5-454D-AD82-37DF6702D6BB}" srcOrd="0" destOrd="0" presId="urn:microsoft.com/office/officeart/2008/layout/HalfCircleOrganizationChart"/>
    <dgm:cxn modelId="{87EF4719-535C-0A41-A367-11A2B277DCF2}" type="presParOf" srcId="{1840520D-4566-1C45-9E9B-B5B6A7A757C2}" destId="{C022E459-0C57-D940-8CD7-7B694470449D}" srcOrd="1" destOrd="0" presId="urn:microsoft.com/office/officeart/2008/layout/HalfCircleOrganizationChart"/>
    <dgm:cxn modelId="{A41CBD9E-22E7-DE4C-AC50-D0679BA3170B}" type="presParOf" srcId="{1840520D-4566-1C45-9E9B-B5B6A7A757C2}" destId="{68A7A00B-98CC-E04F-B371-6A732EC3BCD0}" srcOrd="2" destOrd="0" presId="urn:microsoft.com/office/officeart/2008/layout/HalfCircleOrganizationChart"/>
    <dgm:cxn modelId="{684184AB-725D-204A-9B2A-16011777D33F}" type="presParOf" srcId="{1840520D-4566-1C45-9E9B-B5B6A7A757C2}" destId="{5D092C69-B6AC-FF47-A224-CD3C730BF44F}" srcOrd="3" destOrd="0" presId="urn:microsoft.com/office/officeart/2008/layout/HalfCircleOrganizationChart"/>
    <dgm:cxn modelId="{8B91BBAA-9D0D-134D-AA6E-56DF764EA4CF}" type="presParOf" srcId="{9094FF53-811D-E843-952B-60B2C3E555D0}" destId="{3ADB779D-00FE-C54C-88C4-31E9447A9568}" srcOrd="1" destOrd="0" presId="urn:microsoft.com/office/officeart/2008/layout/HalfCircleOrganizationChart"/>
    <dgm:cxn modelId="{15F2B552-89CC-1347-BCAE-16EFECFB111F}" type="presParOf" srcId="{9094FF53-811D-E843-952B-60B2C3E555D0}" destId="{C0E0C330-0616-6F4C-AA90-01D1BEBF87C7}" srcOrd="2" destOrd="0" presId="urn:microsoft.com/office/officeart/2008/layout/HalfCircleOrganizationChart"/>
    <dgm:cxn modelId="{1F8835F9-418C-A344-8292-970870F9DC59}" type="presParOf" srcId="{2C8BFC47-634B-8E4D-944F-0F449ED88B62}" destId="{DAB98BFC-7674-8F44-82F9-6DAB5BA83225}" srcOrd="2" destOrd="0" presId="urn:microsoft.com/office/officeart/2008/layout/HalfCircleOrganizationChart"/>
    <dgm:cxn modelId="{628CFF1F-7A65-DC40-819F-E809D2A6AC76}" type="presParOf" srcId="{2C8BFC47-634B-8E4D-944F-0F449ED88B62}" destId="{CCD4B002-4602-0E42-94D9-BC0B79B615BA}" srcOrd="3" destOrd="0" presId="urn:microsoft.com/office/officeart/2008/layout/HalfCircleOrganizationChart"/>
    <dgm:cxn modelId="{F1B13601-6D6B-4247-B9C8-4841F5A6AC4E}" type="presParOf" srcId="{CCD4B002-4602-0E42-94D9-BC0B79B615BA}" destId="{8277FAE6-A3BA-3443-99E3-0E1744C75844}" srcOrd="0" destOrd="0" presId="urn:microsoft.com/office/officeart/2008/layout/HalfCircleOrganizationChart"/>
    <dgm:cxn modelId="{EC5A9A7C-6245-8246-9599-E5E15AA1F050}" type="presParOf" srcId="{8277FAE6-A3BA-3443-99E3-0E1744C75844}" destId="{DB831440-752A-3445-A38D-20E885BFC50E}" srcOrd="0" destOrd="0" presId="urn:microsoft.com/office/officeart/2008/layout/HalfCircleOrganizationChart"/>
    <dgm:cxn modelId="{D9E07B09-95A2-B745-AD1D-6EDC67B68440}" type="presParOf" srcId="{8277FAE6-A3BA-3443-99E3-0E1744C75844}" destId="{08B30124-C065-2D44-8916-AE7B9B10CA79}" srcOrd="1" destOrd="0" presId="urn:microsoft.com/office/officeart/2008/layout/HalfCircleOrganizationChart"/>
    <dgm:cxn modelId="{B3E910E5-97BB-604E-A9AE-EB8A6808F13E}" type="presParOf" srcId="{8277FAE6-A3BA-3443-99E3-0E1744C75844}" destId="{ACBC8F29-0852-9243-B344-1B8692FF94F4}" srcOrd="2" destOrd="0" presId="urn:microsoft.com/office/officeart/2008/layout/HalfCircleOrganizationChart"/>
    <dgm:cxn modelId="{81658CB9-F13E-9D4F-9E84-9F75EC917549}" type="presParOf" srcId="{8277FAE6-A3BA-3443-99E3-0E1744C75844}" destId="{B0C65B41-98B7-1D48-B9AB-34CAB2AE4A44}" srcOrd="3" destOrd="0" presId="urn:microsoft.com/office/officeart/2008/layout/HalfCircleOrganizationChart"/>
    <dgm:cxn modelId="{37EFB450-9D4C-3E44-B4F6-F3949934EEFB}" type="presParOf" srcId="{CCD4B002-4602-0E42-94D9-BC0B79B615BA}" destId="{730EFA22-6D18-244D-B59C-5C513FB06129}" srcOrd="1" destOrd="0" presId="urn:microsoft.com/office/officeart/2008/layout/HalfCircleOrganizationChart"/>
    <dgm:cxn modelId="{1723A847-4F69-C544-9948-8B8ED4ED1E0C}" type="presParOf" srcId="{CCD4B002-4602-0E42-94D9-BC0B79B615BA}" destId="{8B82D0EA-79C7-B84B-B74A-368C09018399}" srcOrd="2" destOrd="0" presId="urn:microsoft.com/office/officeart/2008/layout/HalfCircleOrganizationChart"/>
    <dgm:cxn modelId="{DFCD33BF-B995-4A44-BC4C-4629250A3622}" type="presParOf" srcId="{2C8BFC47-634B-8E4D-944F-0F449ED88B62}" destId="{2B238953-8CE6-5641-AA7C-0AA1764DEBD4}" srcOrd="4" destOrd="0" presId="urn:microsoft.com/office/officeart/2008/layout/HalfCircleOrganizationChart"/>
    <dgm:cxn modelId="{04925543-73B1-8141-B504-7D3D6C44CA0F}" type="presParOf" srcId="{2C8BFC47-634B-8E4D-944F-0F449ED88B62}" destId="{4922A23E-BB02-1E43-BFF4-3897F156CA91}" srcOrd="5" destOrd="0" presId="urn:microsoft.com/office/officeart/2008/layout/HalfCircleOrganizationChart"/>
    <dgm:cxn modelId="{15A40173-5591-A841-B7CF-1EF4C7FE6811}" type="presParOf" srcId="{4922A23E-BB02-1E43-BFF4-3897F156CA91}" destId="{01C75852-77DC-C045-84EC-94BAB2929E65}" srcOrd="0" destOrd="0" presId="urn:microsoft.com/office/officeart/2008/layout/HalfCircleOrganizationChart"/>
    <dgm:cxn modelId="{C7E9AA26-90B9-FA47-9E75-6D3F7564DFB8}" type="presParOf" srcId="{01C75852-77DC-C045-84EC-94BAB2929E65}" destId="{5DAA0E1F-E35A-3F41-98B9-6C22CC301386}" srcOrd="0" destOrd="0" presId="urn:microsoft.com/office/officeart/2008/layout/HalfCircleOrganizationChart"/>
    <dgm:cxn modelId="{B0A673D5-B535-2641-8C68-A0D620AD47D5}" type="presParOf" srcId="{01C75852-77DC-C045-84EC-94BAB2929E65}" destId="{6C75B195-AB74-B44A-896A-ACF508BBBEFE}" srcOrd="1" destOrd="0" presId="urn:microsoft.com/office/officeart/2008/layout/HalfCircleOrganizationChart"/>
    <dgm:cxn modelId="{9B2B8301-AA78-A745-9190-234AF3DF82D8}" type="presParOf" srcId="{01C75852-77DC-C045-84EC-94BAB2929E65}" destId="{B399F2B1-8E92-AF40-B268-92EEDDDD99CE}" srcOrd="2" destOrd="0" presId="urn:microsoft.com/office/officeart/2008/layout/HalfCircleOrganizationChart"/>
    <dgm:cxn modelId="{BE00B35A-A11E-AD47-A278-669A6F106A3F}" type="presParOf" srcId="{01C75852-77DC-C045-84EC-94BAB2929E65}" destId="{37C5BAA3-B1AA-5F42-86FE-9AF81FC79C9C}" srcOrd="3" destOrd="0" presId="urn:microsoft.com/office/officeart/2008/layout/HalfCircleOrganizationChart"/>
    <dgm:cxn modelId="{2CCCF00F-B46F-A248-82AF-85AD27EEDAD5}" type="presParOf" srcId="{4922A23E-BB02-1E43-BFF4-3897F156CA91}" destId="{189F3470-8C61-E542-A4EA-17C1B04EF5DF}" srcOrd="1" destOrd="0" presId="urn:microsoft.com/office/officeart/2008/layout/HalfCircleOrganizationChart"/>
    <dgm:cxn modelId="{F2B93733-B4D3-024A-8E90-222C524000C3}" type="presParOf" srcId="{4922A23E-BB02-1E43-BFF4-3897F156CA91}" destId="{D315BA0E-D160-404C-903C-D04F42FE3319}" srcOrd="2" destOrd="0" presId="urn:microsoft.com/office/officeart/2008/layout/HalfCircleOrganizationChart"/>
    <dgm:cxn modelId="{E9D4A319-D44E-004C-ADB9-963E6492538B}" type="presParOf" srcId="{E96558E9-8730-DB4D-91EC-47DD40463C24}" destId="{680105A5-BA6A-984A-BF17-F7C3FBFA81E2}" srcOrd="2" destOrd="0" presId="urn:microsoft.com/office/officeart/2008/layout/HalfCircleOrganizationChart"/>
    <dgm:cxn modelId="{18687CEE-68EA-9E41-A2F3-F4A23E71B019}" type="presParOf" srcId="{28C88DC4-3621-8048-8E86-E096734238C6}" destId="{43CD3916-FE34-CD4D-A78C-415E63FB2417}" srcOrd="4" destOrd="0" presId="urn:microsoft.com/office/officeart/2008/layout/HalfCircleOrganizationChart"/>
    <dgm:cxn modelId="{6FE8ABE9-1F34-5E43-A8C8-9A26C863D7BD}" type="presParOf" srcId="{28C88DC4-3621-8048-8E86-E096734238C6}" destId="{CF9115ED-DED2-444C-9AAF-2293CE754D2A}" srcOrd="5" destOrd="0" presId="urn:microsoft.com/office/officeart/2008/layout/HalfCircleOrganizationChart"/>
    <dgm:cxn modelId="{37EA1129-2A63-2C41-8658-4E52DD1AF864}" type="presParOf" srcId="{CF9115ED-DED2-444C-9AAF-2293CE754D2A}" destId="{FD0F9209-BE17-9C40-8436-1D7417DF79F1}" srcOrd="0" destOrd="0" presId="urn:microsoft.com/office/officeart/2008/layout/HalfCircleOrganizationChart"/>
    <dgm:cxn modelId="{946B1A46-66D1-A24A-94EA-CFE6360C438E}" type="presParOf" srcId="{FD0F9209-BE17-9C40-8436-1D7417DF79F1}" destId="{66BCB623-60E6-2545-9119-6B9877B43224}" srcOrd="0" destOrd="0" presId="urn:microsoft.com/office/officeart/2008/layout/HalfCircleOrganizationChart"/>
    <dgm:cxn modelId="{258C58F9-567A-A841-BC01-05B61B2ECD59}" type="presParOf" srcId="{FD0F9209-BE17-9C40-8436-1D7417DF79F1}" destId="{D1647483-DA66-6040-A1BE-B2EDE7C1B1D7}" srcOrd="1" destOrd="0" presId="urn:microsoft.com/office/officeart/2008/layout/HalfCircleOrganizationChart"/>
    <dgm:cxn modelId="{E1802BF2-B32A-C142-AEE6-845D160717B1}" type="presParOf" srcId="{FD0F9209-BE17-9C40-8436-1D7417DF79F1}" destId="{E95E5135-C2FE-FD42-84A1-9A7A84E4D123}" srcOrd="2" destOrd="0" presId="urn:microsoft.com/office/officeart/2008/layout/HalfCircleOrganizationChart"/>
    <dgm:cxn modelId="{C04CE1E0-0F77-7B4F-AB3D-CE7DDA99CF0B}" type="presParOf" srcId="{FD0F9209-BE17-9C40-8436-1D7417DF79F1}" destId="{7EA220ED-26A5-0F42-B2BE-E93E00EC9E9E}" srcOrd="3" destOrd="0" presId="urn:microsoft.com/office/officeart/2008/layout/HalfCircleOrganizationChart"/>
    <dgm:cxn modelId="{0C1E897B-11DD-E244-BC00-4BF1275730D5}" type="presParOf" srcId="{CF9115ED-DED2-444C-9AAF-2293CE754D2A}" destId="{7FB07C4F-BBCF-3D46-80E9-D5C1DB96E414}" srcOrd="1" destOrd="0" presId="urn:microsoft.com/office/officeart/2008/layout/HalfCircleOrganizationChart"/>
    <dgm:cxn modelId="{343FF182-7D9A-4D42-9E46-A35D011A526C}" type="presParOf" srcId="{7FB07C4F-BBCF-3D46-80E9-D5C1DB96E414}" destId="{176F4C20-DE55-7E4B-92AD-8A5F42521294}" srcOrd="0" destOrd="0" presId="urn:microsoft.com/office/officeart/2008/layout/HalfCircleOrganizationChart"/>
    <dgm:cxn modelId="{19A10B83-483A-E040-865B-2BCC1446230B}" type="presParOf" srcId="{7FB07C4F-BBCF-3D46-80E9-D5C1DB96E414}" destId="{BDAE55FD-BE3C-354A-946D-5CAD36D2F244}" srcOrd="1" destOrd="0" presId="urn:microsoft.com/office/officeart/2008/layout/HalfCircleOrganizationChart"/>
    <dgm:cxn modelId="{9D37573E-578A-B543-A102-5E6D8EF291A5}" type="presParOf" srcId="{BDAE55FD-BE3C-354A-946D-5CAD36D2F244}" destId="{566DD79C-3EF5-054B-904C-36E2A875B4A3}" srcOrd="0" destOrd="0" presId="urn:microsoft.com/office/officeart/2008/layout/HalfCircleOrganizationChart"/>
    <dgm:cxn modelId="{BF0E2014-EC23-1842-B2AC-C8378A4D7FBB}" type="presParOf" srcId="{566DD79C-3EF5-054B-904C-36E2A875B4A3}" destId="{74EDD514-A813-EF4C-8772-A7FA3A2B6B06}" srcOrd="0" destOrd="0" presId="urn:microsoft.com/office/officeart/2008/layout/HalfCircleOrganizationChart"/>
    <dgm:cxn modelId="{19ECC632-3AF2-F14D-9150-8F9BA4490F0D}" type="presParOf" srcId="{566DD79C-3EF5-054B-904C-36E2A875B4A3}" destId="{5CF18CE2-0745-0A4E-A195-52C387C4E1AB}" srcOrd="1" destOrd="0" presId="urn:microsoft.com/office/officeart/2008/layout/HalfCircleOrganizationChart"/>
    <dgm:cxn modelId="{88F634EF-A474-3A44-9262-E455973A9CB6}" type="presParOf" srcId="{566DD79C-3EF5-054B-904C-36E2A875B4A3}" destId="{7D3ED48F-BFAA-C645-8744-A5C940FDB34A}" srcOrd="2" destOrd="0" presId="urn:microsoft.com/office/officeart/2008/layout/HalfCircleOrganizationChart"/>
    <dgm:cxn modelId="{86F49D7E-F5C3-E349-B83C-5A73EE58FBA1}" type="presParOf" srcId="{566DD79C-3EF5-054B-904C-36E2A875B4A3}" destId="{CF23A531-D668-544D-B5B0-8E3665184C41}" srcOrd="3" destOrd="0" presId="urn:microsoft.com/office/officeart/2008/layout/HalfCircleOrganizationChart"/>
    <dgm:cxn modelId="{AC587B02-96A2-944E-ABE5-355E323680CB}" type="presParOf" srcId="{BDAE55FD-BE3C-354A-946D-5CAD36D2F244}" destId="{CA062848-BE37-4343-9E39-876F3D8D4D8A}" srcOrd="1" destOrd="0" presId="urn:microsoft.com/office/officeart/2008/layout/HalfCircleOrganizationChart"/>
    <dgm:cxn modelId="{54CB92C4-D7BF-754D-8D27-1B3DB6362F46}" type="presParOf" srcId="{BDAE55FD-BE3C-354A-946D-5CAD36D2F244}" destId="{2AA705DB-BA27-C440-95F8-7B50E94D740E}" srcOrd="2" destOrd="0" presId="urn:microsoft.com/office/officeart/2008/layout/HalfCircleOrganizationChart"/>
    <dgm:cxn modelId="{CD90CEA8-6E13-CB4C-9FCA-182BB3464DF5}" type="presParOf" srcId="{7FB07C4F-BBCF-3D46-80E9-D5C1DB96E414}" destId="{F6D01B12-5760-7745-98DF-5E0619F26F17}" srcOrd="2" destOrd="0" presId="urn:microsoft.com/office/officeart/2008/layout/HalfCircleOrganizationChart"/>
    <dgm:cxn modelId="{DA08E32E-488E-1E4C-AC51-71F2FEF65BE8}" type="presParOf" srcId="{7FB07C4F-BBCF-3D46-80E9-D5C1DB96E414}" destId="{EAC6B2FB-F294-3D40-81AC-1C7572D41325}" srcOrd="3" destOrd="0" presId="urn:microsoft.com/office/officeart/2008/layout/HalfCircleOrganizationChart"/>
    <dgm:cxn modelId="{9C29DA3C-1419-3F4C-A739-3C4C9AEC9BFC}" type="presParOf" srcId="{EAC6B2FB-F294-3D40-81AC-1C7572D41325}" destId="{600662D3-851F-E842-BB1D-134EE068FEC0}" srcOrd="0" destOrd="0" presId="urn:microsoft.com/office/officeart/2008/layout/HalfCircleOrganizationChart"/>
    <dgm:cxn modelId="{99FCE5A5-71F0-E445-913E-6011119EF114}" type="presParOf" srcId="{600662D3-851F-E842-BB1D-134EE068FEC0}" destId="{C60E5110-1EAD-FD45-8588-E60C02F3F669}" srcOrd="0" destOrd="0" presId="urn:microsoft.com/office/officeart/2008/layout/HalfCircleOrganizationChart"/>
    <dgm:cxn modelId="{71DAE513-E84B-344F-9C99-D94C3FFD6FEF}" type="presParOf" srcId="{600662D3-851F-E842-BB1D-134EE068FEC0}" destId="{D3566BDC-8430-0B46-BD4A-F530B6148E27}" srcOrd="1" destOrd="0" presId="urn:microsoft.com/office/officeart/2008/layout/HalfCircleOrganizationChart"/>
    <dgm:cxn modelId="{1F944416-E4F6-AB43-A5F8-26CF5D595EFD}" type="presParOf" srcId="{600662D3-851F-E842-BB1D-134EE068FEC0}" destId="{027E5132-491E-7F4C-BABB-762B33243692}" srcOrd="2" destOrd="0" presId="urn:microsoft.com/office/officeart/2008/layout/HalfCircleOrganizationChart"/>
    <dgm:cxn modelId="{1A22AC06-D3A8-D54D-AB84-AE6F06B0D10E}" type="presParOf" srcId="{600662D3-851F-E842-BB1D-134EE068FEC0}" destId="{25783E00-06E3-014F-949A-6DB4CA666ABA}" srcOrd="3" destOrd="0" presId="urn:microsoft.com/office/officeart/2008/layout/HalfCircleOrganizationChart"/>
    <dgm:cxn modelId="{3BC968E0-2218-2D49-BCC0-91DF048BAFA6}" type="presParOf" srcId="{EAC6B2FB-F294-3D40-81AC-1C7572D41325}" destId="{8724A1A6-FD24-DD4D-A2BC-8AEAD32FD978}" srcOrd="1" destOrd="0" presId="urn:microsoft.com/office/officeart/2008/layout/HalfCircleOrganizationChart"/>
    <dgm:cxn modelId="{BE152975-A607-A749-A571-37E0C4A7B217}" type="presParOf" srcId="{EAC6B2FB-F294-3D40-81AC-1C7572D41325}" destId="{EEF2A124-574D-9D4B-8211-C65124FBE94B}" srcOrd="2" destOrd="0" presId="urn:microsoft.com/office/officeart/2008/layout/HalfCircleOrganizationChart"/>
    <dgm:cxn modelId="{17AAD691-15C4-0C4B-B00E-D39B73128206}" type="presParOf" srcId="{7FB07C4F-BBCF-3D46-80E9-D5C1DB96E414}" destId="{630A3076-92A4-C641-A5FD-7CE2C294689B}" srcOrd="4" destOrd="0" presId="urn:microsoft.com/office/officeart/2008/layout/HalfCircleOrganizationChart"/>
    <dgm:cxn modelId="{4F5D672F-2A11-004F-917C-1AE6F5FF48CC}" type="presParOf" srcId="{7FB07C4F-BBCF-3D46-80E9-D5C1DB96E414}" destId="{6E39F5A6-023D-154F-8C4D-7B5AD145BE0D}" srcOrd="5" destOrd="0" presId="urn:microsoft.com/office/officeart/2008/layout/HalfCircleOrganizationChart"/>
    <dgm:cxn modelId="{1A4C99D2-4580-E546-B5FE-CB0F7D7BC8FE}" type="presParOf" srcId="{6E39F5A6-023D-154F-8C4D-7B5AD145BE0D}" destId="{26DBE3A1-9B29-E944-BCE0-B62137FDAEB1}" srcOrd="0" destOrd="0" presId="urn:microsoft.com/office/officeart/2008/layout/HalfCircleOrganizationChart"/>
    <dgm:cxn modelId="{B7A65242-8381-EB4F-A31A-06919142DA5D}" type="presParOf" srcId="{26DBE3A1-9B29-E944-BCE0-B62137FDAEB1}" destId="{5AF31C02-B106-0D45-9484-527CF4F3CEBE}" srcOrd="0" destOrd="0" presId="urn:microsoft.com/office/officeart/2008/layout/HalfCircleOrganizationChart"/>
    <dgm:cxn modelId="{32D71813-CA97-4945-9061-3098E7686180}" type="presParOf" srcId="{26DBE3A1-9B29-E944-BCE0-B62137FDAEB1}" destId="{B957A163-FFF5-C349-A82E-213CC079D8C5}" srcOrd="1" destOrd="0" presId="urn:microsoft.com/office/officeart/2008/layout/HalfCircleOrganizationChart"/>
    <dgm:cxn modelId="{884609FC-7ECE-1C4B-BD1C-96E78F5937B3}" type="presParOf" srcId="{26DBE3A1-9B29-E944-BCE0-B62137FDAEB1}" destId="{8EA71E4E-0541-D64C-99FD-79456214F551}" srcOrd="2" destOrd="0" presId="urn:microsoft.com/office/officeart/2008/layout/HalfCircleOrganizationChart"/>
    <dgm:cxn modelId="{194D9801-E79F-5B49-8FDC-455D977E7507}" type="presParOf" srcId="{26DBE3A1-9B29-E944-BCE0-B62137FDAEB1}" destId="{678980FE-5E9E-774F-A1F8-521837028527}" srcOrd="3" destOrd="0" presId="urn:microsoft.com/office/officeart/2008/layout/HalfCircleOrganizationChart"/>
    <dgm:cxn modelId="{68611D92-D7C7-3A4F-AE80-0CC615DF58CC}" type="presParOf" srcId="{6E39F5A6-023D-154F-8C4D-7B5AD145BE0D}" destId="{9D9BFBA3-CEC4-0F4D-B1F8-EB73D55789D6}" srcOrd="1" destOrd="0" presId="urn:microsoft.com/office/officeart/2008/layout/HalfCircleOrganizationChart"/>
    <dgm:cxn modelId="{65926DEE-B2CB-9642-92F2-293E208FC2E6}" type="presParOf" srcId="{6E39F5A6-023D-154F-8C4D-7B5AD145BE0D}" destId="{5A06594D-5583-2148-BA4F-E8119745C3FC}" srcOrd="2" destOrd="0" presId="urn:microsoft.com/office/officeart/2008/layout/HalfCircleOrganizationChart"/>
    <dgm:cxn modelId="{D2108045-DD0F-314B-B6CE-4931BA9A5468}" type="presParOf" srcId="{CF9115ED-DED2-444C-9AAF-2293CE754D2A}" destId="{FEA8C2B3-372E-D044-B762-1A836DB94630}" srcOrd="2" destOrd="0" presId="urn:microsoft.com/office/officeart/2008/layout/HalfCircleOrganizationChart"/>
    <dgm:cxn modelId="{7FB09846-7B23-BF40-801D-24B2C7D81C61}" type="presParOf" srcId="{D4B44928-AE46-524A-B1F3-D734EA0C2372}" destId="{F91B62FF-E98E-8049-9E04-15A6F67CE461}" srcOrd="2" destOrd="0" presId="urn:microsoft.com/office/officeart/2008/layout/HalfCircleOrganizationChart"/>
    <dgm:cxn modelId="{D718478D-E141-CD40-B8D6-525C49EF7893}" type="presParOf" srcId="{404A0898-3CEE-004F-ADFE-087FAC34CEFD}" destId="{58484DAF-59F1-454C-B3FF-E7143CA7E9B8}" srcOrd="4" destOrd="0" presId="urn:microsoft.com/office/officeart/2008/layout/HalfCircleOrganizationChart"/>
    <dgm:cxn modelId="{5D87649C-0A1F-BF46-A34B-18146F000206}" type="presParOf" srcId="{404A0898-3CEE-004F-ADFE-087FAC34CEFD}" destId="{E601FF87-3B27-B242-8AB3-626C24B2AC15}" srcOrd="5" destOrd="0" presId="urn:microsoft.com/office/officeart/2008/layout/HalfCircleOrganizationChart"/>
    <dgm:cxn modelId="{F03E49C1-190A-E040-B906-AE9E1D59D40A}" type="presParOf" srcId="{E601FF87-3B27-B242-8AB3-626C24B2AC15}" destId="{E23F7F22-4D46-9F47-845D-45D0BBEA51D3}" srcOrd="0" destOrd="0" presId="urn:microsoft.com/office/officeart/2008/layout/HalfCircleOrganizationChart"/>
    <dgm:cxn modelId="{A0CB57C9-D72C-2D41-B7B9-8BF7879191DE}" type="presParOf" srcId="{E23F7F22-4D46-9F47-845D-45D0BBEA51D3}" destId="{CDF5BEA5-9B56-4D48-B76D-590357FF3C0D}" srcOrd="0" destOrd="0" presId="urn:microsoft.com/office/officeart/2008/layout/HalfCircleOrganizationChart"/>
    <dgm:cxn modelId="{A3E15531-4B78-5F42-9481-702C8FD74ACA}" type="presParOf" srcId="{E23F7F22-4D46-9F47-845D-45D0BBEA51D3}" destId="{CCCCD136-7566-6245-B333-ACE89FFDD8B8}" srcOrd="1" destOrd="0" presId="urn:microsoft.com/office/officeart/2008/layout/HalfCircleOrganizationChart"/>
    <dgm:cxn modelId="{2B8C29DB-29D7-9643-A0D0-A55F5C71448A}" type="presParOf" srcId="{E23F7F22-4D46-9F47-845D-45D0BBEA51D3}" destId="{D58C95C0-BED8-294A-A68A-6753F9A0962C}" srcOrd="2" destOrd="0" presId="urn:microsoft.com/office/officeart/2008/layout/HalfCircleOrganizationChart"/>
    <dgm:cxn modelId="{382ECE9B-6D4F-5C45-A346-1106E523E4B5}" type="presParOf" srcId="{E23F7F22-4D46-9F47-845D-45D0BBEA51D3}" destId="{477F3684-BF7B-A44B-A641-3300E6D3D828}" srcOrd="3" destOrd="0" presId="urn:microsoft.com/office/officeart/2008/layout/HalfCircleOrganizationChart"/>
    <dgm:cxn modelId="{2BB027A2-F4F1-0247-9FB3-4A7EDAC43A83}" type="presParOf" srcId="{E601FF87-3B27-B242-8AB3-626C24B2AC15}" destId="{20E20309-2886-4C42-9CE2-B142F7E92B0E}" srcOrd="1" destOrd="0" presId="urn:microsoft.com/office/officeart/2008/layout/HalfCircleOrganizationChart"/>
    <dgm:cxn modelId="{7112FA4F-4CD2-7148-9A17-03ACC207C978}" type="presParOf" srcId="{20E20309-2886-4C42-9CE2-B142F7E92B0E}" destId="{2FD7F0F6-0BA7-DE40-B8C8-D7DD67311255}" srcOrd="0" destOrd="0" presId="urn:microsoft.com/office/officeart/2008/layout/HalfCircleOrganizationChart"/>
    <dgm:cxn modelId="{461D48E1-026F-F945-A33B-E6656DD57FB5}" type="presParOf" srcId="{20E20309-2886-4C42-9CE2-B142F7E92B0E}" destId="{4FAC0DA3-F5C7-434E-874F-F91F7E269E6E}" srcOrd="1" destOrd="0" presId="urn:microsoft.com/office/officeart/2008/layout/HalfCircleOrganizationChart"/>
    <dgm:cxn modelId="{87CEDCC7-8FC5-634A-8FC1-C72419A65FF2}" type="presParOf" srcId="{4FAC0DA3-F5C7-434E-874F-F91F7E269E6E}" destId="{EAEE1D35-4E6F-2249-9F81-7DD59ED2B0F8}" srcOrd="0" destOrd="0" presId="urn:microsoft.com/office/officeart/2008/layout/HalfCircleOrganizationChart"/>
    <dgm:cxn modelId="{2CFFC985-8B5F-BF40-AC00-B648E9E43B3E}" type="presParOf" srcId="{EAEE1D35-4E6F-2249-9F81-7DD59ED2B0F8}" destId="{78F35891-86E7-6244-AD97-E471C83071B9}" srcOrd="0" destOrd="0" presId="urn:microsoft.com/office/officeart/2008/layout/HalfCircleOrganizationChart"/>
    <dgm:cxn modelId="{95807E36-73E6-8C47-8C92-3E3EDBE62A61}" type="presParOf" srcId="{EAEE1D35-4E6F-2249-9F81-7DD59ED2B0F8}" destId="{BDF23AB5-FC4C-3846-9CFA-42F3742F3793}" srcOrd="1" destOrd="0" presId="urn:microsoft.com/office/officeart/2008/layout/HalfCircleOrganizationChart"/>
    <dgm:cxn modelId="{BC30842D-F662-7B4C-A91C-BF4608C842EB}" type="presParOf" srcId="{EAEE1D35-4E6F-2249-9F81-7DD59ED2B0F8}" destId="{C41B32CC-03CB-E648-9D2B-F17841151064}" srcOrd="2" destOrd="0" presId="urn:microsoft.com/office/officeart/2008/layout/HalfCircleOrganizationChart"/>
    <dgm:cxn modelId="{D7760871-C126-B147-9207-F1D05BFFA91B}" type="presParOf" srcId="{EAEE1D35-4E6F-2249-9F81-7DD59ED2B0F8}" destId="{E149D439-0956-FF46-9A39-1FD226715A69}" srcOrd="3" destOrd="0" presId="urn:microsoft.com/office/officeart/2008/layout/HalfCircleOrganizationChart"/>
    <dgm:cxn modelId="{41C46053-1237-C149-AD31-66484783395C}" type="presParOf" srcId="{4FAC0DA3-F5C7-434E-874F-F91F7E269E6E}" destId="{9193E296-AAD2-1144-9F86-8DFED7AFA8A2}" srcOrd="1" destOrd="0" presId="urn:microsoft.com/office/officeart/2008/layout/HalfCircleOrganizationChart"/>
    <dgm:cxn modelId="{4C2F7E61-4FCE-9A43-A336-18DDE4D6AF3C}" type="presParOf" srcId="{9193E296-AAD2-1144-9F86-8DFED7AFA8A2}" destId="{8147B461-5CF2-5D4B-99D0-A314937DA20E}" srcOrd="0" destOrd="0" presId="urn:microsoft.com/office/officeart/2008/layout/HalfCircleOrganizationChart"/>
    <dgm:cxn modelId="{B942D442-5C12-1647-9D34-FB0753934DFE}" type="presParOf" srcId="{9193E296-AAD2-1144-9F86-8DFED7AFA8A2}" destId="{F882C80B-2D19-5043-8A14-9EBF7105DD9A}" srcOrd="1" destOrd="0" presId="urn:microsoft.com/office/officeart/2008/layout/HalfCircleOrganizationChart"/>
    <dgm:cxn modelId="{C39D0DA4-B468-3345-A3A8-0A8649079CE2}" type="presParOf" srcId="{F882C80B-2D19-5043-8A14-9EBF7105DD9A}" destId="{5F5C353F-C6C6-D444-9725-AB893FD5E7BF}" srcOrd="0" destOrd="0" presId="urn:microsoft.com/office/officeart/2008/layout/HalfCircleOrganizationChart"/>
    <dgm:cxn modelId="{23A6B2F3-6442-DA49-A6BE-25C1233D4F25}" type="presParOf" srcId="{5F5C353F-C6C6-D444-9725-AB893FD5E7BF}" destId="{7723E6D8-4715-8B41-B458-9B3902DA0C66}" srcOrd="0" destOrd="0" presId="urn:microsoft.com/office/officeart/2008/layout/HalfCircleOrganizationChart"/>
    <dgm:cxn modelId="{42372B2F-EA91-5240-8961-DF02594F4E6D}" type="presParOf" srcId="{5F5C353F-C6C6-D444-9725-AB893FD5E7BF}" destId="{27E586FD-1FF5-894E-819A-A85C314C30E5}" srcOrd="1" destOrd="0" presId="urn:microsoft.com/office/officeart/2008/layout/HalfCircleOrganizationChart"/>
    <dgm:cxn modelId="{2C53E9AB-ABF1-4B43-8283-7E6CA36712B9}" type="presParOf" srcId="{5F5C353F-C6C6-D444-9725-AB893FD5E7BF}" destId="{02C39A79-D1D7-2348-9165-9E85D67384EA}" srcOrd="2" destOrd="0" presId="urn:microsoft.com/office/officeart/2008/layout/HalfCircleOrganizationChart"/>
    <dgm:cxn modelId="{6D022C2C-2E9C-4B4B-97FF-348DBE62633C}" type="presParOf" srcId="{5F5C353F-C6C6-D444-9725-AB893FD5E7BF}" destId="{9BB511B3-46DA-3548-AA3A-C1ABC8ECF9AA}" srcOrd="3" destOrd="0" presId="urn:microsoft.com/office/officeart/2008/layout/HalfCircleOrganizationChart"/>
    <dgm:cxn modelId="{A00B80E3-5DFE-6B49-8FE0-17484103CEAA}" type="presParOf" srcId="{F882C80B-2D19-5043-8A14-9EBF7105DD9A}" destId="{F9BA324C-ACE8-EC4B-9C9E-6D643B038972}" srcOrd="1" destOrd="0" presId="urn:microsoft.com/office/officeart/2008/layout/HalfCircleOrganizationChart"/>
    <dgm:cxn modelId="{D253B64E-C79F-0443-8B6F-AA68AA490C27}" type="presParOf" srcId="{F882C80B-2D19-5043-8A14-9EBF7105DD9A}" destId="{8BC86A58-25DA-9E4C-B996-25D7B83EA4AA}" srcOrd="2" destOrd="0" presId="urn:microsoft.com/office/officeart/2008/layout/HalfCircleOrganizationChart"/>
    <dgm:cxn modelId="{4733FB5E-34B5-614C-970C-860965D5D826}" type="presParOf" srcId="{9193E296-AAD2-1144-9F86-8DFED7AFA8A2}" destId="{9504201A-A80B-4443-8929-A646C36DD6A5}" srcOrd="2" destOrd="0" presId="urn:microsoft.com/office/officeart/2008/layout/HalfCircleOrganizationChart"/>
    <dgm:cxn modelId="{F94CB131-F1AE-C34B-BE9C-EEE9562A14FE}" type="presParOf" srcId="{9193E296-AAD2-1144-9F86-8DFED7AFA8A2}" destId="{8855AA9B-3BD0-2440-8A7E-71A6F516F6FE}" srcOrd="3" destOrd="0" presId="urn:microsoft.com/office/officeart/2008/layout/HalfCircleOrganizationChart"/>
    <dgm:cxn modelId="{29A1F53D-5A04-8940-AACC-5C936758150C}" type="presParOf" srcId="{8855AA9B-3BD0-2440-8A7E-71A6F516F6FE}" destId="{053C9AC1-247F-CE47-BCA8-0E01D79E90CA}" srcOrd="0" destOrd="0" presId="urn:microsoft.com/office/officeart/2008/layout/HalfCircleOrganizationChart"/>
    <dgm:cxn modelId="{1E441382-F338-1240-A9E7-211F330C6A9E}" type="presParOf" srcId="{053C9AC1-247F-CE47-BCA8-0E01D79E90CA}" destId="{1B1A6868-F877-3846-AEAD-722FB9F5A5D2}" srcOrd="0" destOrd="0" presId="urn:microsoft.com/office/officeart/2008/layout/HalfCircleOrganizationChart"/>
    <dgm:cxn modelId="{8745A45F-A133-CC4A-8AB9-F15C6EE1A3CD}" type="presParOf" srcId="{053C9AC1-247F-CE47-BCA8-0E01D79E90CA}" destId="{0A4EF578-4D71-4D4C-977F-1164045CBA45}" srcOrd="1" destOrd="0" presId="urn:microsoft.com/office/officeart/2008/layout/HalfCircleOrganizationChart"/>
    <dgm:cxn modelId="{C448B846-00E6-0443-B4A3-8EB41F147547}" type="presParOf" srcId="{053C9AC1-247F-CE47-BCA8-0E01D79E90CA}" destId="{90E7ECD4-5AF6-CB46-B8D6-0D17C31D6FA3}" srcOrd="2" destOrd="0" presId="urn:microsoft.com/office/officeart/2008/layout/HalfCircleOrganizationChart"/>
    <dgm:cxn modelId="{44EC8434-1C0F-3D45-B6CB-B627F6340603}" type="presParOf" srcId="{053C9AC1-247F-CE47-BCA8-0E01D79E90CA}" destId="{AFD3795E-1FF4-3C4C-B723-48F5AB58BEBB}" srcOrd="3" destOrd="0" presId="urn:microsoft.com/office/officeart/2008/layout/HalfCircleOrganizationChart"/>
    <dgm:cxn modelId="{C571A193-B5D9-7A44-AFB6-CDC5907A06BE}" type="presParOf" srcId="{8855AA9B-3BD0-2440-8A7E-71A6F516F6FE}" destId="{FB9B4F58-1D40-1641-A9A7-04EEBF18E97E}" srcOrd="1" destOrd="0" presId="urn:microsoft.com/office/officeart/2008/layout/HalfCircleOrganizationChart"/>
    <dgm:cxn modelId="{281FAABB-DDA4-B342-A0DA-BF20E0463E79}" type="presParOf" srcId="{8855AA9B-3BD0-2440-8A7E-71A6F516F6FE}" destId="{CAEE8652-EFBE-6840-9CC9-8524269B37C4}" srcOrd="2" destOrd="0" presId="urn:microsoft.com/office/officeart/2008/layout/HalfCircleOrganizationChart"/>
    <dgm:cxn modelId="{10F2BE44-B4F2-E34B-9089-77A705AAF495}" type="presParOf" srcId="{9193E296-AAD2-1144-9F86-8DFED7AFA8A2}" destId="{12EA3356-96B4-6541-86BB-95DC37D63EF0}" srcOrd="4" destOrd="0" presId="urn:microsoft.com/office/officeart/2008/layout/HalfCircleOrganizationChart"/>
    <dgm:cxn modelId="{1EA354BD-068E-2A40-95AC-DB6055E558F4}" type="presParOf" srcId="{9193E296-AAD2-1144-9F86-8DFED7AFA8A2}" destId="{1987AD95-D83D-CD40-AAB0-E07E9FCA7EF8}" srcOrd="5" destOrd="0" presId="urn:microsoft.com/office/officeart/2008/layout/HalfCircleOrganizationChart"/>
    <dgm:cxn modelId="{A5C5F04B-579C-134D-B5E5-BD8B0978E66A}" type="presParOf" srcId="{1987AD95-D83D-CD40-AAB0-E07E9FCA7EF8}" destId="{034AEF11-850C-2540-8AF1-A17988716B5C}" srcOrd="0" destOrd="0" presId="urn:microsoft.com/office/officeart/2008/layout/HalfCircleOrganizationChart"/>
    <dgm:cxn modelId="{CB539759-430D-434A-9086-6FCA755FC0B3}" type="presParOf" srcId="{034AEF11-850C-2540-8AF1-A17988716B5C}" destId="{47E78AD1-51AA-BF4D-9795-F0CFD1FF1C65}" srcOrd="0" destOrd="0" presId="urn:microsoft.com/office/officeart/2008/layout/HalfCircleOrganizationChart"/>
    <dgm:cxn modelId="{1D4BF451-B984-7541-8E64-42D3810AD4AF}" type="presParOf" srcId="{034AEF11-850C-2540-8AF1-A17988716B5C}" destId="{0730ABEC-84EC-E041-9517-656012F3FFBD}" srcOrd="1" destOrd="0" presId="urn:microsoft.com/office/officeart/2008/layout/HalfCircleOrganizationChart"/>
    <dgm:cxn modelId="{AC4D8FFE-0DB1-F343-809B-A2D04DCBFC6C}" type="presParOf" srcId="{034AEF11-850C-2540-8AF1-A17988716B5C}" destId="{FBE8996F-E1F9-0044-B87A-1701F80512C1}" srcOrd="2" destOrd="0" presId="urn:microsoft.com/office/officeart/2008/layout/HalfCircleOrganizationChart"/>
    <dgm:cxn modelId="{AE1A55A7-689D-3A40-A66D-0FA0AEDA5A7F}" type="presParOf" srcId="{034AEF11-850C-2540-8AF1-A17988716B5C}" destId="{9D2AA5E0-872F-0C4F-A2FC-F8A53F947C23}" srcOrd="3" destOrd="0" presId="urn:microsoft.com/office/officeart/2008/layout/HalfCircleOrganizationChart"/>
    <dgm:cxn modelId="{20C0DF2E-EE0B-954A-AE5C-B81C8F4A411C}" type="presParOf" srcId="{1987AD95-D83D-CD40-AAB0-E07E9FCA7EF8}" destId="{C997AF07-C60B-314C-ACC4-B3B8E79D09AE}" srcOrd="1" destOrd="0" presId="urn:microsoft.com/office/officeart/2008/layout/HalfCircleOrganizationChart"/>
    <dgm:cxn modelId="{995419BA-25DB-3D4E-89B9-1FDCDA18E3EF}" type="presParOf" srcId="{1987AD95-D83D-CD40-AAB0-E07E9FCA7EF8}" destId="{19B717F8-3C72-324C-AC8F-E325DA1FED1F}" srcOrd="2" destOrd="0" presId="urn:microsoft.com/office/officeart/2008/layout/HalfCircleOrganizationChart"/>
    <dgm:cxn modelId="{B40E8313-1CE0-F34B-AADE-FE75CB2329BF}" type="presParOf" srcId="{4FAC0DA3-F5C7-434E-874F-F91F7E269E6E}" destId="{4A3F0BAC-A060-2243-8B03-144434A20E47}" srcOrd="2" destOrd="0" presId="urn:microsoft.com/office/officeart/2008/layout/HalfCircleOrganizationChart"/>
    <dgm:cxn modelId="{A0ECFBF7-16C1-E645-95F5-581ACC77C64A}" type="presParOf" srcId="{20E20309-2886-4C42-9CE2-B142F7E92B0E}" destId="{360418D5-CED2-7E40-A035-8A39D5541C2E}" srcOrd="2" destOrd="0" presId="urn:microsoft.com/office/officeart/2008/layout/HalfCircleOrganizationChart"/>
    <dgm:cxn modelId="{1AE97835-5892-8F4E-997A-DE4AE5AE15CA}" type="presParOf" srcId="{20E20309-2886-4C42-9CE2-B142F7E92B0E}" destId="{FF856461-E7B1-6243-82AF-C01DC8479EEF}" srcOrd="3" destOrd="0" presId="urn:microsoft.com/office/officeart/2008/layout/HalfCircleOrganizationChart"/>
    <dgm:cxn modelId="{E753791B-5CD9-F048-B8CE-B634E9853B23}" type="presParOf" srcId="{FF856461-E7B1-6243-82AF-C01DC8479EEF}" destId="{E4FC00F5-1D6A-CB49-8A61-614A45E5B700}" srcOrd="0" destOrd="0" presId="urn:microsoft.com/office/officeart/2008/layout/HalfCircleOrganizationChart"/>
    <dgm:cxn modelId="{4E2E934C-6F4C-864F-A84B-FAB6DCC2EEEE}" type="presParOf" srcId="{E4FC00F5-1D6A-CB49-8A61-614A45E5B700}" destId="{C76AA6FD-5434-D147-A7FB-CC2DF61670BC}" srcOrd="0" destOrd="0" presId="urn:microsoft.com/office/officeart/2008/layout/HalfCircleOrganizationChart"/>
    <dgm:cxn modelId="{4652D609-1162-4941-B240-8495B1545983}" type="presParOf" srcId="{E4FC00F5-1D6A-CB49-8A61-614A45E5B700}" destId="{E8CEC51E-0A39-2246-97E0-1FFB70E08CC9}" srcOrd="1" destOrd="0" presId="urn:microsoft.com/office/officeart/2008/layout/HalfCircleOrganizationChart"/>
    <dgm:cxn modelId="{21406012-5D99-2044-A998-9858BF3EB37D}" type="presParOf" srcId="{E4FC00F5-1D6A-CB49-8A61-614A45E5B700}" destId="{1C4FC5C0-385C-5D4A-9B65-D4FE8A0A977E}" srcOrd="2" destOrd="0" presId="urn:microsoft.com/office/officeart/2008/layout/HalfCircleOrganizationChart"/>
    <dgm:cxn modelId="{3E9F6A86-8A67-D448-BBD5-14AAA986EEC3}" type="presParOf" srcId="{E4FC00F5-1D6A-CB49-8A61-614A45E5B700}" destId="{619467D3-8D39-0D48-BCFB-7E1D4752F4FA}" srcOrd="3" destOrd="0" presId="urn:microsoft.com/office/officeart/2008/layout/HalfCircleOrganizationChart"/>
    <dgm:cxn modelId="{19DBA071-FBA3-0443-9F0D-4EC8EA72963E}" type="presParOf" srcId="{FF856461-E7B1-6243-82AF-C01DC8479EEF}" destId="{E452EB6F-AE15-6F4D-B1A9-AC9A8D9F5192}" srcOrd="1" destOrd="0" presId="urn:microsoft.com/office/officeart/2008/layout/HalfCircleOrganizationChart"/>
    <dgm:cxn modelId="{5C4F49CD-3401-B24C-8E8A-D59023CD8DA6}" type="presParOf" srcId="{E452EB6F-AE15-6F4D-B1A9-AC9A8D9F5192}" destId="{4F5C54FF-FA09-3349-81B5-A1A163937982}" srcOrd="0" destOrd="0" presId="urn:microsoft.com/office/officeart/2008/layout/HalfCircleOrganizationChart"/>
    <dgm:cxn modelId="{5760A93E-DF3E-9D47-B826-F3AA304411DF}" type="presParOf" srcId="{E452EB6F-AE15-6F4D-B1A9-AC9A8D9F5192}" destId="{61CE95F4-67A8-0146-BB13-38A17BF93882}" srcOrd="1" destOrd="0" presId="urn:microsoft.com/office/officeart/2008/layout/HalfCircleOrganizationChart"/>
    <dgm:cxn modelId="{4EA7C229-BBF7-E44C-98BE-5820E2C32459}" type="presParOf" srcId="{61CE95F4-67A8-0146-BB13-38A17BF93882}" destId="{F7CF28E4-C53E-5B44-9BFE-36FE9C783D1F}" srcOrd="0" destOrd="0" presId="urn:microsoft.com/office/officeart/2008/layout/HalfCircleOrganizationChart"/>
    <dgm:cxn modelId="{18E08C50-C346-224A-BD25-A0C8ED37358F}" type="presParOf" srcId="{F7CF28E4-C53E-5B44-9BFE-36FE9C783D1F}" destId="{6A7474A9-2D9E-CF4D-BB7F-0438CF153ED2}" srcOrd="0" destOrd="0" presId="urn:microsoft.com/office/officeart/2008/layout/HalfCircleOrganizationChart"/>
    <dgm:cxn modelId="{FD7697DB-4BDD-4A46-8407-43426D7CD851}" type="presParOf" srcId="{F7CF28E4-C53E-5B44-9BFE-36FE9C783D1F}" destId="{5D7D4A10-B72A-554A-A231-E56944684F8B}" srcOrd="1" destOrd="0" presId="urn:microsoft.com/office/officeart/2008/layout/HalfCircleOrganizationChart"/>
    <dgm:cxn modelId="{FACA144B-0745-894D-88E6-0D8E7A74ADF6}" type="presParOf" srcId="{F7CF28E4-C53E-5B44-9BFE-36FE9C783D1F}" destId="{054669DE-B56D-F44B-858B-92A6203522FB}" srcOrd="2" destOrd="0" presId="urn:microsoft.com/office/officeart/2008/layout/HalfCircleOrganizationChart"/>
    <dgm:cxn modelId="{0240CEA7-5F50-8447-B043-04121D7C67BA}" type="presParOf" srcId="{F7CF28E4-C53E-5B44-9BFE-36FE9C783D1F}" destId="{159AF045-F7E5-CB4C-8B20-1D68BC9B7896}" srcOrd="3" destOrd="0" presId="urn:microsoft.com/office/officeart/2008/layout/HalfCircleOrganizationChart"/>
    <dgm:cxn modelId="{D72F2117-0F05-6A40-90A8-D4FF11BAE9F2}" type="presParOf" srcId="{61CE95F4-67A8-0146-BB13-38A17BF93882}" destId="{E40ED8DA-354B-5142-8409-D6D5C990D9FE}" srcOrd="1" destOrd="0" presId="urn:microsoft.com/office/officeart/2008/layout/HalfCircleOrganizationChart"/>
    <dgm:cxn modelId="{DF70A0CF-D945-7140-BFE3-D5800973624A}" type="presParOf" srcId="{61CE95F4-67A8-0146-BB13-38A17BF93882}" destId="{9732CD4B-90A0-7E49-AAE9-BF037E13AB4C}" srcOrd="2" destOrd="0" presId="urn:microsoft.com/office/officeart/2008/layout/HalfCircleOrganizationChart"/>
    <dgm:cxn modelId="{7543C19F-2534-8548-B343-08FC15B48FF9}" type="presParOf" srcId="{E452EB6F-AE15-6F4D-B1A9-AC9A8D9F5192}" destId="{396F0F4A-CE5E-9549-9D9A-BE25219C246C}" srcOrd="2" destOrd="0" presId="urn:microsoft.com/office/officeart/2008/layout/HalfCircleOrganizationChart"/>
    <dgm:cxn modelId="{ABF346F7-D313-714C-9299-DB0C78734B3C}" type="presParOf" srcId="{E452EB6F-AE15-6F4D-B1A9-AC9A8D9F5192}" destId="{CAB89427-D9D2-E54C-A5A2-00E5602AA74F}" srcOrd="3" destOrd="0" presId="urn:microsoft.com/office/officeart/2008/layout/HalfCircleOrganizationChart"/>
    <dgm:cxn modelId="{AAB270A9-05F0-F245-99B9-6592A1973878}" type="presParOf" srcId="{CAB89427-D9D2-E54C-A5A2-00E5602AA74F}" destId="{21C45DA7-97D2-F94A-912A-2E98191E0532}" srcOrd="0" destOrd="0" presId="urn:microsoft.com/office/officeart/2008/layout/HalfCircleOrganizationChart"/>
    <dgm:cxn modelId="{04B74E1A-E46C-044B-B128-4FEA3E7BDD30}" type="presParOf" srcId="{21C45DA7-97D2-F94A-912A-2E98191E0532}" destId="{BB7BF902-C58F-D54B-9B5E-67430205D6BA}" srcOrd="0" destOrd="0" presId="urn:microsoft.com/office/officeart/2008/layout/HalfCircleOrganizationChart"/>
    <dgm:cxn modelId="{6357F8DD-F46C-824A-A60F-C109DA0872A5}" type="presParOf" srcId="{21C45DA7-97D2-F94A-912A-2E98191E0532}" destId="{27742194-859A-734C-A7AD-D8FDDF4D20B3}" srcOrd="1" destOrd="0" presId="urn:microsoft.com/office/officeart/2008/layout/HalfCircleOrganizationChart"/>
    <dgm:cxn modelId="{F9F31018-6D3C-9543-8A48-4B7F0D349736}" type="presParOf" srcId="{21C45DA7-97D2-F94A-912A-2E98191E0532}" destId="{D04FC10D-2DF2-D344-9AEF-5EA4CC7BDB5D}" srcOrd="2" destOrd="0" presId="urn:microsoft.com/office/officeart/2008/layout/HalfCircleOrganizationChart"/>
    <dgm:cxn modelId="{A03C806C-C323-F842-BF51-D00E4743997C}" type="presParOf" srcId="{21C45DA7-97D2-F94A-912A-2E98191E0532}" destId="{527EE7E1-DF8D-8E4B-80E1-1738BDF7DDA8}" srcOrd="3" destOrd="0" presId="urn:microsoft.com/office/officeart/2008/layout/HalfCircleOrganizationChart"/>
    <dgm:cxn modelId="{23FCE9D5-4A92-E145-8054-1BCDBD8CA165}" type="presParOf" srcId="{CAB89427-D9D2-E54C-A5A2-00E5602AA74F}" destId="{3B20C689-B0BB-9B47-983D-9A0597B9E6F2}" srcOrd="1" destOrd="0" presId="urn:microsoft.com/office/officeart/2008/layout/HalfCircleOrganizationChart"/>
    <dgm:cxn modelId="{4C52551A-97D6-F04C-9ADE-381614B48FC8}" type="presParOf" srcId="{CAB89427-D9D2-E54C-A5A2-00E5602AA74F}" destId="{D96395D7-E3AC-8A4C-96B1-B2123E2F8FF0}" srcOrd="2" destOrd="0" presId="urn:microsoft.com/office/officeart/2008/layout/HalfCircleOrganizationChart"/>
    <dgm:cxn modelId="{4CCD13D9-A81E-A348-9EEF-91A1D885CC35}" type="presParOf" srcId="{FF856461-E7B1-6243-82AF-C01DC8479EEF}" destId="{FF3E947F-A44D-3D45-A9D3-F7508F6D4AA9}" srcOrd="2" destOrd="0" presId="urn:microsoft.com/office/officeart/2008/layout/HalfCircleOrganizationChart"/>
    <dgm:cxn modelId="{A6323CD6-73BF-5847-821F-D7A1DA3F1596}" type="presParOf" srcId="{E601FF87-3B27-B242-8AB3-626C24B2AC15}" destId="{68787239-D6C9-6649-907E-86568559F7C8}" srcOrd="2" destOrd="0" presId="urn:microsoft.com/office/officeart/2008/layout/HalfCircleOrganizationChart"/>
    <dgm:cxn modelId="{7884FE19-465C-8A4D-98AE-1C3FA82CDD50}" type="presParOf" srcId="{404A0898-3CEE-004F-ADFE-087FAC34CEFD}" destId="{40C476AD-7EFC-7743-818B-0577D2073E63}" srcOrd="6" destOrd="0" presId="urn:microsoft.com/office/officeart/2008/layout/HalfCircleOrganizationChart"/>
    <dgm:cxn modelId="{CA16EE20-EE22-2B44-AD51-C41F80BA68A6}" type="presParOf" srcId="{404A0898-3CEE-004F-ADFE-087FAC34CEFD}" destId="{3B273094-6D87-B646-A487-00800AA8B6D2}" srcOrd="7" destOrd="0" presId="urn:microsoft.com/office/officeart/2008/layout/HalfCircleOrganizationChart"/>
    <dgm:cxn modelId="{E8A661E8-9A7F-914C-8C8C-879BC22ECA01}" type="presParOf" srcId="{3B273094-6D87-B646-A487-00800AA8B6D2}" destId="{A2AA9FAE-B66C-E248-B933-75DF07A62244}" srcOrd="0" destOrd="0" presId="urn:microsoft.com/office/officeart/2008/layout/HalfCircleOrganizationChart"/>
    <dgm:cxn modelId="{FC8FC7C7-C8F2-DA4A-AE00-0496FB83493C}" type="presParOf" srcId="{A2AA9FAE-B66C-E248-B933-75DF07A62244}" destId="{82288384-5AC8-CF41-BFE8-14DDD20576E5}" srcOrd="0" destOrd="0" presId="urn:microsoft.com/office/officeart/2008/layout/HalfCircleOrganizationChart"/>
    <dgm:cxn modelId="{3E003FCD-F495-DD49-8A8F-BB6A7423DF84}" type="presParOf" srcId="{A2AA9FAE-B66C-E248-B933-75DF07A62244}" destId="{FD55367F-3DBF-8740-AF05-026ECCEB0D1E}" srcOrd="1" destOrd="0" presId="urn:microsoft.com/office/officeart/2008/layout/HalfCircleOrganizationChart"/>
    <dgm:cxn modelId="{FB8A9539-95AF-FB48-928A-945550BA8BB3}" type="presParOf" srcId="{A2AA9FAE-B66C-E248-B933-75DF07A62244}" destId="{7753E4A2-13D3-7547-B4FB-354D8B7A43D2}" srcOrd="2" destOrd="0" presId="urn:microsoft.com/office/officeart/2008/layout/HalfCircleOrganizationChart"/>
    <dgm:cxn modelId="{914ED1B0-30DA-044D-BBA9-4A19C1AF8AAB}" type="presParOf" srcId="{A2AA9FAE-B66C-E248-B933-75DF07A62244}" destId="{09C658E4-6FE3-5549-AF61-29D752EB376E}" srcOrd="3" destOrd="0" presId="urn:microsoft.com/office/officeart/2008/layout/HalfCircleOrganizationChart"/>
    <dgm:cxn modelId="{0F0C04E9-A237-9847-9879-FB3CDFF593B3}" type="presParOf" srcId="{3B273094-6D87-B646-A487-00800AA8B6D2}" destId="{8D36C84B-A330-BB49-8FB7-570A99099EEE}" srcOrd="1" destOrd="0" presId="urn:microsoft.com/office/officeart/2008/layout/HalfCircleOrganizationChart"/>
    <dgm:cxn modelId="{FE77473B-EE85-C343-92F2-62488CF1FA7C}" type="presParOf" srcId="{8D36C84B-A330-BB49-8FB7-570A99099EEE}" destId="{C7772EEC-1ADD-6B4F-805C-7CF3024EEFC9}" srcOrd="0" destOrd="0" presId="urn:microsoft.com/office/officeart/2008/layout/HalfCircleOrganizationChart"/>
    <dgm:cxn modelId="{C6BEF51B-295A-5E45-8370-6486A6030509}" type="presParOf" srcId="{8D36C84B-A330-BB49-8FB7-570A99099EEE}" destId="{FACD0C1E-204A-2D47-8203-B467DFE26B40}" srcOrd="1" destOrd="0" presId="urn:microsoft.com/office/officeart/2008/layout/HalfCircleOrganizationChart"/>
    <dgm:cxn modelId="{8952DE06-6A0D-1B42-907E-2F04787FD162}" type="presParOf" srcId="{FACD0C1E-204A-2D47-8203-B467DFE26B40}" destId="{85B1794D-DAC8-2B43-9BB5-7E6918475133}" srcOrd="0" destOrd="0" presId="urn:microsoft.com/office/officeart/2008/layout/HalfCircleOrganizationChart"/>
    <dgm:cxn modelId="{A5FD82E9-4401-FC43-B7FE-A5EF891F345F}" type="presParOf" srcId="{85B1794D-DAC8-2B43-9BB5-7E6918475133}" destId="{A1BCAD45-99B6-2844-86AB-F189A459E97B}" srcOrd="0" destOrd="0" presId="urn:microsoft.com/office/officeart/2008/layout/HalfCircleOrganizationChart"/>
    <dgm:cxn modelId="{476AFF8E-7874-1841-ACBD-73F9194F0C69}" type="presParOf" srcId="{85B1794D-DAC8-2B43-9BB5-7E6918475133}" destId="{FCB1547A-3100-9647-BFF7-45F141993218}" srcOrd="1" destOrd="0" presId="urn:microsoft.com/office/officeart/2008/layout/HalfCircleOrganizationChart"/>
    <dgm:cxn modelId="{F65A5CF4-08A1-D34B-8299-BE05803159F0}" type="presParOf" srcId="{85B1794D-DAC8-2B43-9BB5-7E6918475133}" destId="{BA3A668A-1A26-5444-A125-6BBD84BFCEF1}" srcOrd="2" destOrd="0" presId="urn:microsoft.com/office/officeart/2008/layout/HalfCircleOrganizationChart"/>
    <dgm:cxn modelId="{4A6F09F5-5717-C046-9FEE-C7953F3F47B2}" type="presParOf" srcId="{85B1794D-DAC8-2B43-9BB5-7E6918475133}" destId="{7EA382CE-3254-EC4D-BAF8-1242FFA9B06C}" srcOrd="3" destOrd="0" presId="urn:microsoft.com/office/officeart/2008/layout/HalfCircleOrganizationChart"/>
    <dgm:cxn modelId="{E6CCEC09-B419-D34A-8611-EB6692EB2035}" type="presParOf" srcId="{FACD0C1E-204A-2D47-8203-B467DFE26B40}" destId="{446C1DD7-1109-A745-A8A2-F2B2A26916F1}" srcOrd="1" destOrd="0" presId="urn:microsoft.com/office/officeart/2008/layout/HalfCircleOrganizationChart"/>
    <dgm:cxn modelId="{788FFE45-DA6D-EA4F-AFEC-839D56568445}" type="presParOf" srcId="{446C1DD7-1109-A745-A8A2-F2B2A26916F1}" destId="{141B3559-8165-B44D-BA60-DDCB3951BA14}" srcOrd="0" destOrd="0" presId="urn:microsoft.com/office/officeart/2008/layout/HalfCircleOrganizationChart"/>
    <dgm:cxn modelId="{BBEFD07A-E617-6C47-B863-E450BB7D28E0}" type="presParOf" srcId="{446C1DD7-1109-A745-A8A2-F2B2A26916F1}" destId="{7115201A-F67E-B94E-BDEC-6718C96E7FB6}" srcOrd="1" destOrd="0" presId="urn:microsoft.com/office/officeart/2008/layout/HalfCircleOrganizationChart"/>
    <dgm:cxn modelId="{52572814-3F23-B04A-8153-62CAB092A165}" type="presParOf" srcId="{7115201A-F67E-B94E-BDEC-6718C96E7FB6}" destId="{8FA0087D-B848-8646-8F01-4CB022069BDB}" srcOrd="0" destOrd="0" presId="urn:microsoft.com/office/officeart/2008/layout/HalfCircleOrganizationChart"/>
    <dgm:cxn modelId="{6AC8D58B-9B48-E34F-B8D5-4BA496A4D245}" type="presParOf" srcId="{8FA0087D-B848-8646-8F01-4CB022069BDB}" destId="{8D3DDAD6-CDA1-C842-8A32-CA84DD077E37}" srcOrd="0" destOrd="0" presId="urn:microsoft.com/office/officeart/2008/layout/HalfCircleOrganizationChart"/>
    <dgm:cxn modelId="{7C382FF6-1FAB-E14E-A399-9A52F9ECA9B3}" type="presParOf" srcId="{8FA0087D-B848-8646-8F01-4CB022069BDB}" destId="{EB81620C-CE0A-B74C-B908-4CADB503FA61}" srcOrd="1" destOrd="0" presId="urn:microsoft.com/office/officeart/2008/layout/HalfCircleOrganizationChart"/>
    <dgm:cxn modelId="{430B6F7A-7F20-CE4A-A399-C5A3B78FCB0F}" type="presParOf" srcId="{8FA0087D-B848-8646-8F01-4CB022069BDB}" destId="{556EB7D6-509A-924A-9D8E-57224C6C8A35}" srcOrd="2" destOrd="0" presId="urn:microsoft.com/office/officeart/2008/layout/HalfCircleOrganizationChart"/>
    <dgm:cxn modelId="{49CD0CA0-4261-6E44-A2B8-FE46AC9C0DD4}" type="presParOf" srcId="{8FA0087D-B848-8646-8F01-4CB022069BDB}" destId="{E68A2A10-A54E-324C-B3B2-0B3DD4D777DC}" srcOrd="3" destOrd="0" presId="urn:microsoft.com/office/officeart/2008/layout/HalfCircleOrganizationChart"/>
    <dgm:cxn modelId="{E1A874FA-813F-5748-8D51-2B9EA23DA319}" type="presParOf" srcId="{7115201A-F67E-B94E-BDEC-6718C96E7FB6}" destId="{3CF5BD96-BDA0-D040-995E-5743C3D941E9}" srcOrd="1" destOrd="0" presId="urn:microsoft.com/office/officeart/2008/layout/HalfCircleOrganizationChart"/>
    <dgm:cxn modelId="{E384B8E4-D10F-7141-9599-5925A864CD2E}" type="presParOf" srcId="{7115201A-F67E-B94E-BDEC-6718C96E7FB6}" destId="{0DAB6578-E2EB-AA46-AE6F-BB8F904E9DBA}" srcOrd="2" destOrd="0" presId="urn:microsoft.com/office/officeart/2008/layout/HalfCircleOrganizationChart"/>
    <dgm:cxn modelId="{BA5FBD1F-B441-5145-B6A5-3A67199DEDF9}" type="presParOf" srcId="{446C1DD7-1109-A745-A8A2-F2B2A26916F1}" destId="{1EB70ACF-5638-F745-84E4-D53DA0764873}" srcOrd="2" destOrd="0" presId="urn:microsoft.com/office/officeart/2008/layout/HalfCircleOrganizationChart"/>
    <dgm:cxn modelId="{1840B220-6952-D942-8648-85E6D73B6098}" type="presParOf" srcId="{446C1DD7-1109-A745-A8A2-F2B2A26916F1}" destId="{12150745-228B-A647-B534-180672DBF04E}" srcOrd="3" destOrd="0" presId="urn:microsoft.com/office/officeart/2008/layout/HalfCircleOrganizationChart"/>
    <dgm:cxn modelId="{31E62F7B-4413-4B42-8FAA-10F30620FAF5}" type="presParOf" srcId="{12150745-228B-A647-B534-180672DBF04E}" destId="{67FCDA7D-D746-9844-B224-94BB990EAE37}" srcOrd="0" destOrd="0" presId="urn:microsoft.com/office/officeart/2008/layout/HalfCircleOrganizationChart"/>
    <dgm:cxn modelId="{493462BD-7306-374E-9B3C-6B4B39DBAEB1}" type="presParOf" srcId="{67FCDA7D-D746-9844-B224-94BB990EAE37}" destId="{AFF2860F-DDC3-CA4F-B2C8-EE6346A69327}" srcOrd="0" destOrd="0" presId="urn:microsoft.com/office/officeart/2008/layout/HalfCircleOrganizationChart"/>
    <dgm:cxn modelId="{EE385021-6323-F949-980E-F9E4E3C62950}" type="presParOf" srcId="{67FCDA7D-D746-9844-B224-94BB990EAE37}" destId="{718C19C9-AB8E-904A-973E-E0C60F45F908}" srcOrd="1" destOrd="0" presId="urn:microsoft.com/office/officeart/2008/layout/HalfCircleOrganizationChart"/>
    <dgm:cxn modelId="{B1C0F960-4A15-E64B-850F-F9FCB61A979C}" type="presParOf" srcId="{67FCDA7D-D746-9844-B224-94BB990EAE37}" destId="{DAE5C9BA-0452-5F4A-A42E-9AB59D85C0D6}" srcOrd="2" destOrd="0" presId="urn:microsoft.com/office/officeart/2008/layout/HalfCircleOrganizationChart"/>
    <dgm:cxn modelId="{DA1F8B36-00E5-3D48-82DC-9F582E8476C0}" type="presParOf" srcId="{67FCDA7D-D746-9844-B224-94BB990EAE37}" destId="{F41193EE-3601-AB4B-B443-FCD18812799F}" srcOrd="3" destOrd="0" presId="urn:microsoft.com/office/officeart/2008/layout/HalfCircleOrganizationChart"/>
    <dgm:cxn modelId="{88473174-855B-0B4F-ACD4-7B662D8215F0}" type="presParOf" srcId="{12150745-228B-A647-B534-180672DBF04E}" destId="{A6980227-F192-2044-A775-831AFD528DCB}" srcOrd="1" destOrd="0" presId="urn:microsoft.com/office/officeart/2008/layout/HalfCircleOrganizationChart"/>
    <dgm:cxn modelId="{1F7868E7-21FD-7A4F-98BA-823AB85F4ED9}" type="presParOf" srcId="{12150745-228B-A647-B534-180672DBF04E}" destId="{EA2674C0-E006-3D41-9505-C6137626B752}" srcOrd="2" destOrd="0" presId="urn:microsoft.com/office/officeart/2008/layout/HalfCircleOrganizationChart"/>
    <dgm:cxn modelId="{65BD3E92-5A2B-564F-8E4B-B04E81CFFF6A}" type="presParOf" srcId="{FACD0C1E-204A-2D47-8203-B467DFE26B40}" destId="{DEA29C3D-45E6-D845-8651-4491C09696C0}" srcOrd="2" destOrd="0" presId="urn:microsoft.com/office/officeart/2008/layout/HalfCircleOrganizationChart"/>
    <dgm:cxn modelId="{5B9C40C1-D336-5644-86EF-A1FF9F0E0C45}" type="presParOf" srcId="{8D36C84B-A330-BB49-8FB7-570A99099EEE}" destId="{DD6CFC16-612E-DA4A-8788-525AE6A87884}" srcOrd="2" destOrd="0" presId="urn:microsoft.com/office/officeart/2008/layout/HalfCircleOrganizationChart"/>
    <dgm:cxn modelId="{D9568B1C-739A-8243-95BA-1AFE74DADAD7}" type="presParOf" srcId="{8D36C84B-A330-BB49-8FB7-570A99099EEE}" destId="{6AB87869-76B0-C048-96A9-BAA6749E7D11}" srcOrd="3" destOrd="0" presId="urn:microsoft.com/office/officeart/2008/layout/HalfCircleOrganizationChart"/>
    <dgm:cxn modelId="{14C1F3B5-0371-7745-9128-2ACE3F90CAED}" type="presParOf" srcId="{6AB87869-76B0-C048-96A9-BAA6749E7D11}" destId="{C5D4CCA6-6878-254A-8584-A125947E12E8}" srcOrd="0" destOrd="0" presId="urn:microsoft.com/office/officeart/2008/layout/HalfCircleOrganizationChart"/>
    <dgm:cxn modelId="{F3D27B46-2D54-BB45-8387-ACAA0FC2B283}" type="presParOf" srcId="{C5D4CCA6-6878-254A-8584-A125947E12E8}" destId="{3FCEF9AF-9CD8-3344-B44C-6585F0EFD8B7}" srcOrd="0" destOrd="0" presId="urn:microsoft.com/office/officeart/2008/layout/HalfCircleOrganizationChart"/>
    <dgm:cxn modelId="{0549EAE8-116D-2744-AD5D-CBB609BDDF26}" type="presParOf" srcId="{C5D4CCA6-6878-254A-8584-A125947E12E8}" destId="{3677657B-0585-A244-8737-C7E240D593F0}" srcOrd="1" destOrd="0" presId="urn:microsoft.com/office/officeart/2008/layout/HalfCircleOrganizationChart"/>
    <dgm:cxn modelId="{9ECE38E1-D2D6-0546-8CA2-E07DE95DA0B6}" type="presParOf" srcId="{C5D4CCA6-6878-254A-8584-A125947E12E8}" destId="{07F9C46E-2BE2-0B4A-B025-650067334AF3}" srcOrd="2" destOrd="0" presId="urn:microsoft.com/office/officeart/2008/layout/HalfCircleOrganizationChart"/>
    <dgm:cxn modelId="{F7776A1D-69BC-3E4A-86E7-25F903177AB7}" type="presParOf" srcId="{C5D4CCA6-6878-254A-8584-A125947E12E8}" destId="{40303F0E-D30E-2443-8CCB-4B7B801129D8}" srcOrd="3" destOrd="0" presId="urn:microsoft.com/office/officeart/2008/layout/HalfCircleOrganizationChart"/>
    <dgm:cxn modelId="{35EC259C-A275-234F-8DB2-995988F29B3C}" type="presParOf" srcId="{6AB87869-76B0-C048-96A9-BAA6749E7D11}" destId="{D613EB77-2737-A84A-A1EF-6178F52A2C00}" srcOrd="1" destOrd="0" presId="urn:microsoft.com/office/officeart/2008/layout/HalfCircleOrganizationChart"/>
    <dgm:cxn modelId="{6B019CFB-AA80-CF4E-AACA-CBEC59B7F2E9}" type="presParOf" srcId="{D613EB77-2737-A84A-A1EF-6178F52A2C00}" destId="{23CF7A4E-F108-2447-9541-BC233B0138DC}" srcOrd="0" destOrd="0" presId="urn:microsoft.com/office/officeart/2008/layout/HalfCircleOrganizationChart"/>
    <dgm:cxn modelId="{03C16517-B7ED-1A47-89E2-402CE0E00901}" type="presParOf" srcId="{D613EB77-2737-A84A-A1EF-6178F52A2C00}" destId="{9452AF2B-EE4A-6F44-8235-35ECAF903148}" srcOrd="1" destOrd="0" presId="urn:microsoft.com/office/officeart/2008/layout/HalfCircleOrganizationChart"/>
    <dgm:cxn modelId="{DC5B651A-022E-D24B-BF43-7CD7F8A2A767}" type="presParOf" srcId="{9452AF2B-EE4A-6F44-8235-35ECAF903148}" destId="{9F6DA7CE-7E47-284D-85E2-D9C01BA62C6C}" srcOrd="0" destOrd="0" presId="urn:microsoft.com/office/officeart/2008/layout/HalfCircleOrganizationChart"/>
    <dgm:cxn modelId="{29E61CF8-3A42-BC4F-83C7-8676B534CB26}" type="presParOf" srcId="{9F6DA7CE-7E47-284D-85E2-D9C01BA62C6C}" destId="{E30972CD-A9D3-1B4F-AFCB-7A7A1A76D555}" srcOrd="0" destOrd="0" presId="urn:microsoft.com/office/officeart/2008/layout/HalfCircleOrganizationChart"/>
    <dgm:cxn modelId="{3E6918AA-FFC4-4244-B5B3-DCCE5D4D9C0E}" type="presParOf" srcId="{9F6DA7CE-7E47-284D-85E2-D9C01BA62C6C}" destId="{D50F7E94-C832-2042-94E1-4287DB3879E0}" srcOrd="1" destOrd="0" presId="urn:microsoft.com/office/officeart/2008/layout/HalfCircleOrganizationChart"/>
    <dgm:cxn modelId="{CFE4AF95-EAF4-B14C-86C3-DEF3C102CBC4}" type="presParOf" srcId="{9F6DA7CE-7E47-284D-85E2-D9C01BA62C6C}" destId="{3813107F-A2B1-6E4C-8221-7F16AEA67377}" srcOrd="2" destOrd="0" presId="urn:microsoft.com/office/officeart/2008/layout/HalfCircleOrganizationChart"/>
    <dgm:cxn modelId="{080D005E-0035-8D46-81CF-4284D23DA1CE}" type="presParOf" srcId="{9F6DA7CE-7E47-284D-85E2-D9C01BA62C6C}" destId="{2831446F-7B69-FA45-811B-07FEAD1CD8C3}" srcOrd="3" destOrd="0" presId="urn:microsoft.com/office/officeart/2008/layout/HalfCircleOrganizationChart"/>
    <dgm:cxn modelId="{06009717-1A69-974B-BA5B-18F88EAD77C2}" type="presParOf" srcId="{9452AF2B-EE4A-6F44-8235-35ECAF903148}" destId="{BF34E1D9-A05C-1945-958E-D32C7F40D9EF}" srcOrd="1" destOrd="0" presId="urn:microsoft.com/office/officeart/2008/layout/HalfCircleOrganizationChart"/>
    <dgm:cxn modelId="{01CD53BD-C802-264E-ACDB-1876DEED9D48}" type="presParOf" srcId="{9452AF2B-EE4A-6F44-8235-35ECAF903148}" destId="{240CD565-355E-104C-97EE-1EB53165265C}" srcOrd="2" destOrd="0" presId="urn:microsoft.com/office/officeart/2008/layout/HalfCircleOrganizationChart"/>
    <dgm:cxn modelId="{0E681384-4FCB-7448-9E2A-10280D1E4D21}" type="presParOf" srcId="{6AB87869-76B0-C048-96A9-BAA6749E7D11}" destId="{9CD375FB-34F0-3D49-997D-A9A6DFCB4D79}" srcOrd="2" destOrd="0" presId="urn:microsoft.com/office/officeart/2008/layout/HalfCircleOrganizationChart"/>
    <dgm:cxn modelId="{B14CB681-C0A9-B244-90B3-76D268046C09}" type="presParOf" srcId="{3B273094-6D87-B646-A487-00800AA8B6D2}" destId="{81F9239A-4AFF-1F4B-8E34-E74A78F2B676}" srcOrd="2" destOrd="0" presId="urn:microsoft.com/office/officeart/2008/layout/HalfCircleOrganizationChart"/>
    <dgm:cxn modelId="{751D167C-383D-7040-851D-82E691F27FF2}" type="presParOf" srcId="{404A0898-3CEE-004F-ADFE-087FAC34CEFD}" destId="{5921B633-C0EF-5B4F-9D07-31E6CB83EB49}" srcOrd="8" destOrd="0" presId="urn:microsoft.com/office/officeart/2008/layout/HalfCircleOrganizationChart"/>
    <dgm:cxn modelId="{A92C0AB3-F8BF-084C-8DCA-9BCD03352DC3}" type="presParOf" srcId="{404A0898-3CEE-004F-ADFE-087FAC34CEFD}" destId="{5841FBC4-ECBC-CC4D-9CB4-218CF008F310}" srcOrd="9" destOrd="0" presId="urn:microsoft.com/office/officeart/2008/layout/HalfCircleOrganizationChart"/>
    <dgm:cxn modelId="{D133DAAD-6E05-E34F-91B8-20E9420C1D89}" type="presParOf" srcId="{5841FBC4-ECBC-CC4D-9CB4-218CF008F310}" destId="{F749D720-7356-3749-BEED-F1550808D5B6}" srcOrd="0" destOrd="0" presId="urn:microsoft.com/office/officeart/2008/layout/HalfCircleOrganizationChart"/>
    <dgm:cxn modelId="{317D8EF3-AEC2-764B-83F1-ADC828602966}" type="presParOf" srcId="{F749D720-7356-3749-BEED-F1550808D5B6}" destId="{FAAE55F0-8E9C-ED4B-829C-A06C2EC3C49F}" srcOrd="0" destOrd="0" presId="urn:microsoft.com/office/officeart/2008/layout/HalfCircleOrganizationChart"/>
    <dgm:cxn modelId="{9CA1F95E-42F9-E541-B436-D634DF2E4E74}" type="presParOf" srcId="{F749D720-7356-3749-BEED-F1550808D5B6}" destId="{2D5ED6E0-0A61-6F48-8D8F-199309ECB212}" srcOrd="1" destOrd="0" presId="urn:microsoft.com/office/officeart/2008/layout/HalfCircleOrganizationChart"/>
    <dgm:cxn modelId="{F476F55D-5017-2041-B940-6875F3206EBF}" type="presParOf" srcId="{F749D720-7356-3749-BEED-F1550808D5B6}" destId="{6D2F9D72-CFD0-7244-904F-F3AE83426201}" srcOrd="2" destOrd="0" presId="urn:microsoft.com/office/officeart/2008/layout/HalfCircleOrganizationChart"/>
    <dgm:cxn modelId="{F1D2DF5F-6B78-1A49-BF91-714A1F603E10}" type="presParOf" srcId="{F749D720-7356-3749-BEED-F1550808D5B6}" destId="{6205C2DB-E800-3742-9038-AA9D78E24935}" srcOrd="3" destOrd="0" presId="urn:microsoft.com/office/officeart/2008/layout/HalfCircleOrganizationChart"/>
    <dgm:cxn modelId="{A12576F8-B7A4-BD4B-AE49-31041D41FBAC}" type="presParOf" srcId="{5841FBC4-ECBC-CC4D-9CB4-218CF008F310}" destId="{5AB77FB1-A942-7340-B805-7A286CC2070B}" srcOrd="1" destOrd="0" presId="urn:microsoft.com/office/officeart/2008/layout/HalfCircleOrganizationChart"/>
    <dgm:cxn modelId="{79F40580-7B63-184C-9FA2-EE8FF8E84A8C}" type="presParOf" srcId="{5AB77FB1-A942-7340-B805-7A286CC2070B}" destId="{261596A7-7B50-2343-9450-3FA1346EA2DF}" srcOrd="0" destOrd="0" presId="urn:microsoft.com/office/officeart/2008/layout/HalfCircleOrganizationChart"/>
    <dgm:cxn modelId="{B0ECEEB9-F75E-8F47-828C-6F694117A905}" type="presParOf" srcId="{5AB77FB1-A942-7340-B805-7A286CC2070B}" destId="{742C28FF-CC9E-7A48-9E58-18D49ABAFC49}" srcOrd="1" destOrd="0" presId="urn:microsoft.com/office/officeart/2008/layout/HalfCircleOrganizationChart"/>
    <dgm:cxn modelId="{C239373A-55F8-F141-9418-986D88DD3AFC}" type="presParOf" srcId="{742C28FF-CC9E-7A48-9E58-18D49ABAFC49}" destId="{290E2511-743F-3844-A666-79B784371A40}" srcOrd="0" destOrd="0" presId="urn:microsoft.com/office/officeart/2008/layout/HalfCircleOrganizationChart"/>
    <dgm:cxn modelId="{23E5089E-1F6B-1A49-B876-6CB2EE04C648}" type="presParOf" srcId="{290E2511-743F-3844-A666-79B784371A40}" destId="{5D1788BF-4EAA-3B4C-94C8-B316353A1804}" srcOrd="0" destOrd="0" presId="urn:microsoft.com/office/officeart/2008/layout/HalfCircleOrganizationChart"/>
    <dgm:cxn modelId="{0D1359D0-6C29-2C48-A0C7-5255154F00B3}" type="presParOf" srcId="{290E2511-743F-3844-A666-79B784371A40}" destId="{1CF70257-C54F-1B4C-A669-3217ECDEFB41}" srcOrd="1" destOrd="0" presId="urn:microsoft.com/office/officeart/2008/layout/HalfCircleOrganizationChart"/>
    <dgm:cxn modelId="{9DBE3CF9-953D-8D4E-8A2A-58EE02B99D46}" type="presParOf" srcId="{290E2511-743F-3844-A666-79B784371A40}" destId="{2E97E0C1-9865-EB40-A43D-95EFEAC27483}" srcOrd="2" destOrd="0" presId="urn:microsoft.com/office/officeart/2008/layout/HalfCircleOrganizationChart"/>
    <dgm:cxn modelId="{5D3C1A8B-3F2E-B642-8F9B-C5AB473F2533}" type="presParOf" srcId="{290E2511-743F-3844-A666-79B784371A40}" destId="{F3359405-4D82-5647-993A-C9EA3ED5D51D}" srcOrd="3" destOrd="0" presId="urn:microsoft.com/office/officeart/2008/layout/HalfCircleOrganizationChart"/>
    <dgm:cxn modelId="{6F30F39C-FC4A-0340-955C-4F2BFC21B1F3}" type="presParOf" srcId="{742C28FF-CC9E-7A48-9E58-18D49ABAFC49}" destId="{CB6DD586-1FF4-A646-8A56-27F7BDCC5FC1}" srcOrd="1" destOrd="0" presId="urn:microsoft.com/office/officeart/2008/layout/HalfCircleOrganizationChart"/>
    <dgm:cxn modelId="{C0D092D1-FA8B-054D-A6B7-E5D19E99B6E9}" type="presParOf" srcId="{742C28FF-CC9E-7A48-9E58-18D49ABAFC49}" destId="{72D386F7-9687-F04D-85E3-0F9DCE65C9C8}" srcOrd="2" destOrd="0" presId="urn:microsoft.com/office/officeart/2008/layout/HalfCircleOrganizationChart"/>
    <dgm:cxn modelId="{1FAF5502-54F4-974F-B3EC-F055FB05A752}" type="presParOf" srcId="{5AB77FB1-A942-7340-B805-7A286CC2070B}" destId="{2E3C4A3C-E2A3-A943-B3D4-523BCE17DD74}" srcOrd="2" destOrd="0" presId="urn:microsoft.com/office/officeart/2008/layout/HalfCircleOrganizationChart"/>
    <dgm:cxn modelId="{17CF03E0-CB84-174A-8BDF-8094C091A41E}" type="presParOf" srcId="{5AB77FB1-A942-7340-B805-7A286CC2070B}" destId="{D21D3FF7-2824-3848-BE3E-8DBCEC1756D3}" srcOrd="3" destOrd="0" presId="urn:microsoft.com/office/officeart/2008/layout/HalfCircleOrganizationChart"/>
    <dgm:cxn modelId="{2E026086-1AD7-4842-84E8-51020C6389AE}" type="presParOf" srcId="{D21D3FF7-2824-3848-BE3E-8DBCEC1756D3}" destId="{73AC65B6-DA8F-E848-BC79-D69594BE2174}" srcOrd="0" destOrd="0" presId="urn:microsoft.com/office/officeart/2008/layout/HalfCircleOrganizationChart"/>
    <dgm:cxn modelId="{7C80C29A-71CA-BC47-BA62-8540BCEBB78B}" type="presParOf" srcId="{73AC65B6-DA8F-E848-BC79-D69594BE2174}" destId="{7583DA13-EBD7-2D4B-9AD9-C1B05B2CAFB3}" srcOrd="0" destOrd="0" presId="urn:microsoft.com/office/officeart/2008/layout/HalfCircleOrganizationChart"/>
    <dgm:cxn modelId="{E4E8DD6C-1D69-8E44-88BB-E39B15D8DD1C}" type="presParOf" srcId="{73AC65B6-DA8F-E848-BC79-D69594BE2174}" destId="{1CAA577A-0D83-F749-9516-2CC59D7762CF}" srcOrd="1" destOrd="0" presId="urn:microsoft.com/office/officeart/2008/layout/HalfCircleOrganizationChart"/>
    <dgm:cxn modelId="{5D166C6F-D6BE-B34D-9824-3E072029AAB3}" type="presParOf" srcId="{73AC65B6-DA8F-E848-BC79-D69594BE2174}" destId="{443ABA5A-9AC6-9D4B-8A3B-8D9FB1CAF2FE}" srcOrd="2" destOrd="0" presId="urn:microsoft.com/office/officeart/2008/layout/HalfCircleOrganizationChart"/>
    <dgm:cxn modelId="{94737F82-AC14-6542-ADEA-DDA095299325}" type="presParOf" srcId="{73AC65B6-DA8F-E848-BC79-D69594BE2174}" destId="{DC35C1D7-79BC-6440-87B4-FB474CC43859}" srcOrd="3" destOrd="0" presId="urn:microsoft.com/office/officeart/2008/layout/HalfCircleOrganizationChart"/>
    <dgm:cxn modelId="{9DE8EAC5-C9D9-BB44-BEA9-66ADD18AB82A}" type="presParOf" srcId="{D21D3FF7-2824-3848-BE3E-8DBCEC1756D3}" destId="{34D7EE97-DCFB-3F44-A2B7-55CE8363BF96}" srcOrd="1" destOrd="0" presId="urn:microsoft.com/office/officeart/2008/layout/HalfCircleOrganizationChart"/>
    <dgm:cxn modelId="{4BE34BAB-C339-FF49-8327-767F911757F0}" type="presParOf" srcId="{D21D3FF7-2824-3848-BE3E-8DBCEC1756D3}" destId="{99EB38E6-6224-314E-BF59-B573AF772DC2}" srcOrd="2" destOrd="0" presId="urn:microsoft.com/office/officeart/2008/layout/HalfCircleOrganizationChart"/>
    <dgm:cxn modelId="{03A5098C-A2D7-524D-A82D-987446C940AA}" type="presParOf" srcId="{5AB77FB1-A942-7340-B805-7A286CC2070B}" destId="{CA24F83F-E52A-B241-A221-8A732EEE6201}" srcOrd="4" destOrd="0" presId="urn:microsoft.com/office/officeart/2008/layout/HalfCircleOrganizationChart"/>
    <dgm:cxn modelId="{64C045D1-CB17-D848-B9B0-D3A0D5124811}" type="presParOf" srcId="{5AB77FB1-A942-7340-B805-7A286CC2070B}" destId="{F785D8C9-2300-904C-A054-2F4A748C9413}" srcOrd="5" destOrd="0" presId="urn:microsoft.com/office/officeart/2008/layout/HalfCircleOrganizationChart"/>
    <dgm:cxn modelId="{D807A8F2-868D-1447-8F43-ADF1F1C0B84B}" type="presParOf" srcId="{F785D8C9-2300-904C-A054-2F4A748C9413}" destId="{13CA2FF2-5955-3E4C-898F-CB0A60E3D429}" srcOrd="0" destOrd="0" presId="urn:microsoft.com/office/officeart/2008/layout/HalfCircleOrganizationChart"/>
    <dgm:cxn modelId="{074D747D-3583-DE48-824A-867D9D1AD84B}" type="presParOf" srcId="{13CA2FF2-5955-3E4C-898F-CB0A60E3D429}" destId="{2B988138-07DB-AC44-84A4-B7D2D4EC26EB}" srcOrd="0" destOrd="0" presId="urn:microsoft.com/office/officeart/2008/layout/HalfCircleOrganizationChart"/>
    <dgm:cxn modelId="{64826C76-E70D-804F-AD78-D89132C169C2}" type="presParOf" srcId="{13CA2FF2-5955-3E4C-898F-CB0A60E3D429}" destId="{4014B68C-2669-3040-BF62-D7B917C56950}" srcOrd="1" destOrd="0" presId="urn:microsoft.com/office/officeart/2008/layout/HalfCircleOrganizationChart"/>
    <dgm:cxn modelId="{DE33D7E2-4559-E041-9707-1EC9DDBBD1E5}" type="presParOf" srcId="{13CA2FF2-5955-3E4C-898F-CB0A60E3D429}" destId="{88542437-3A5B-5D44-A3B8-2543AD531EB7}" srcOrd="2" destOrd="0" presId="urn:microsoft.com/office/officeart/2008/layout/HalfCircleOrganizationChart"/>
    <dgm:cxn modelId="{C4FECBC0-571B-A142-9116-D9162BFDB8EA}" type="presParOf" srcId="{13CA2FF2-5955-3E4C-898F-CB0A60E3D429}" destId="{ED82C2CE-CBFB-5A4C-9FFC-41A7DBE90AC1}" srcOrd="3" destOrd="0" presId="urn:microsoft.com/office/officeart/2008/layout/HalfCircleOrganizationChart"/>
    <dgm:cxn modelId="{D94691E2-4AC7-9F44-A1B3-6BF778DC5849}" type="presParOf" srcId="{F785D8C9-2300-904C-A054-2F4A748C9413}" destId="{AE0F7B9D-C6D9-DB41-B111-F62F07578971}" srcOrd="1" destOrd="0" presId="urn:microsoft.com/office/officeart/2008/layout/HalfCircleOrganizationChart"/>
    <dgm:cxn modelId="{AEEAC5B6-9723-774F-A3AF-279F8F934471}" type="presParOf" srcId="{F785D8C9-2300-904C-A054-2F4A748C9413}" destId="{9231A6AE-FEFE-7B46-90C2-564B202BDBF1}" srcOrd="2" destOrd="0" presId="urn:microsoft.com/office/officeart/2008/layout/HalfCircleOrganizationChart"/>
    <dgm:cxn modelId="{6150EE94-D0E4-8841-AF45-02DFC3192635}" type="presParOf" srcId="{5AB77FB1-A942-7340-B805-7A286CC2070B}" destId="{F2EBF112-5EF0-1949-9E37-9F7993ED772F}" srcOrd="6" destOrd="0" presId="urn:microsoft.com/office/officeart/2008/layout/HalfCircleOrganizationChart"/>
    <dgm:cxn modelId="{C9E06956-41FF-9F4F-844D-E98C63E28B5D}" type="presParOf" srcId="{5AB77FB1-A942-7340-B805-7A286CC2070B}" destId="{6DCE9970-2C78-3B44-A287-7D9546F9162F}" srcOrd="7" destOrd="0" presId="urn:microsoft.com/office/officeart/2008/layout/HalfCircleOrganizationChart"/>
    <dgm:cxn modelId="{E1605C74-17AA-5642-BC6E-213FA5B82A39}" type="presParOf" srcId="{6DCE9970-2C78-3B44-A287-7D9546F9162F}" destId="{3BB40CA5-460A-DC47-9949-B16A74673F42}" srcOrd="0" destOrd="0" presId="urn:microsoft.com/office/officeart/2008/layout/HalfCircleOrganizationChart"/>
    <dgm:cxn modelId="{23980B52-3F30-8A46-B3CE-04B14AAD4BF8}" type="presParOf" srcId="{3BB40CA5-460A-DC47-9949-B16A74673F42}" destId="{73F30848-B247-4A49-9541-65FDF96EB86E}" srcOrd="0" destOrd="0" presId="urn:microsoft.com/office/officeart/2008/layout/HalfCircleOrganizationChart"/>
    <dgm:cxn modelId="{77F658FB-9E9E-0140-9A48-5C0F631CB8D4}" type="presParOf" srcId="{3BB40CA5-460A-DC47-9949-B16A74673F42}" destId="{D9B93F71-6460-2F48-B63F-7E2192B1FD26}" srcOrd="1" destOrd="0" presId="urn:microsoft.com/office/officeart/2008/layout/HalfCircleOrganizationChart"/>
    <dgm:cxn modelId="{CA603242-6BA5-974B-81A4-CAE4BDB3359B}" type="presParOf" srcId="{3BB40CA5-460A-DC47-9949-B16A74673F42}" destId="{8A829856-708B-E342-BB12-18AF938E536A}" srcOrd="2" destOrd="0" presId="urn:microsoft.com/office/officeart/2008/layout/HalfCircleOrganizationChart"/>
    <dgm:cxn modelId="{27144265-797C-9543-AF7A-4DCF81EEE9CD}" type="presParOf" srcId="{3BB40CA5-460A-DC47-9949-B16A74673F42}" destId="{9A0CE420-B1B7-DE4F-BF33-17BC36C6AE7C}" srcOrd="3" destOrd="0" presId="urn:microsoft.com/office/officeart/2008/layout/HalfCircleOrganizationChart"/>
    <dgm:cxn modelId="{D72B7583-922F-E042-BA47-1266CF148543}" type="presParOf" srcId="{6DCE9970-2C78-3B44-A287-7D9546F9162F}" destId="{162C74BC-884B-2842-823C-E646CA3039A3}" srcOrd="1" destOrd="0" presId="urn:microsoft.com/office/officeart/2008/layout/HalfCircleOrganizationChart"/>
    <dgm:cxn modelId="{874DB88B-AF6A-AE48-9104-7B6BF8FE3C62}" type="presParOf" srcId="{6DCE9970-2C78-3B44-A287-7D9546F9162F}" destId="{60D8F627-4328-EB43-B76D-C1534754C367}" srcOrd="2" destOrd="0" presId="urn:microsoft.com/office/officeart/2008/layout/HalfCircleOrganizationChart"/>
    <dgm:cxn modelId="{BD69FC5E-2ADD-F94A-8228-6CBB38503C1A}" type="presParOf" srcId="{5AB77FB1-A942-7340-B805-7A286CC2070B}" destId="{656E10CC-80E1-B34C-8A23-185BD7683D24}" srcOrd="8" destOrd="0" presId="urn:microsoft.com/office/officeart/2008/layout/HalfCircleOrganizationChart"/>
    <dgm:cxn modelId="{3F397065-76A5-054B-9810-53383E8FCE81}" type="presParOf" srcId="{5AB77FB1-A942-7340-B805-7A286CC2070B}" destId="{F5A704E8-AEA2-BE43-9BA3-1E0033CC9C4A}" srcOrd="9" destOrd="0" presId="urn:microsoft.com/office/officeart/2008/layout/HalfCircleOrganizationChart"/>
    <dgm:cxn modelId="{994F48FE-DFE3-2146-8289-6CCD68612B45}" type="presParOf" srcId="{F5A704E8-AEA2-BE43-9BA3-1E0033CC9C4A}" destId="{4EDD0066-54AD-6E4D-9D5E-52B3F9C086C8}" srcOrd="0" destOrd="0" presId="urn:microsoft.com/office/officeart/2008/layout/HalfCircleOrganizationChart"/>
    <dgm:cxn modelId="{187E6AB3-CEDA-C141-90D9-AEDAF92386DE}" type="presParOf" srcId="{4EDD0066-54AD-6E4D-9D5E-52B3F9C086C8}" destId="{25DF1C5F-F7FE-BE4D-95C6-E49F33DC2BA5}" srcOrd="0" destOrd="0" presId="urn:microsoft.com/office/officeart/2008/layout/HalfCircleOrganizationChart"/>
    <dgm:cxn modelId="{BCF2716A-5ECC-4044-A753-EB3D3BFF0629}" type="presParOf" srcId="{4EDD0066-54AD-6E4D-9D5E-52B3F9C086C8}" destId="{ABEADC29-EE6D-C949-8870-2A617DC48837}" srcOrd="1" destOrd="0" presId="urn:microsoft.com/office/officeart/2008/layout/HalfCircleOrganizationChart"/>
    <dgm:cxn modelId="{BD57EC7E-6FF3-7E41-A868-4F7EB6881E4A}" type="presParOf" srcId="{4EDD0066-54AD-6E4D-9D5E-52B3F9C086C8}" destId="{DE894B9A-AC2F-8549-B200-62E1B61E9282}" srcOrd="2" destOrd="0" presId="urn:microsoft.com/office/officeart/2008/layout/HalfCircleOrganizationChart"/>
    <dgm:cxn modelId="{E7A3CD0C-9CEC-5F4C-BAC4-7D5DBE9900EE}" type="presParOf" srcId="{4EDD0066-54AD-6E4D-9D5E-52B3F9C086C8}" destId="{A4F3DCBF-4BF6-6444-840E-D1089EACB4A5}" srcOrd="3" destOrd="0" presId="urn:microsoft.com/office/officeart/2008/layout/HalfCircleOrganizationChart"/>
    <dgm:cxn modelId="{51D5DBAE-8273-8B4A-A31D-05BAF133B4F1}" type="presParOf" srcId="{F5A704E8-AEA2-BE43-9BA3-1E0033CC9C4A}" destId="{C769D6F7-F764-D24B-8A77-B73458BC4EE2}" srcOrd="1" destOrd="0" presId="urn:microsoft.com/office/officeart/2008/layout/HalfCircleOrganizationChart"/>
    <dgm:cxn modelId="{BC3FD59D-65A7-BB48-BCF0-6B5FFED28B82}" type="presParOf" srcId="{F5A704E8-AEA2-BE43-9BA3-1E0033CC9C4A}" destId="{52E2E642-4F4E-514F-8677-3B928A02E726}" srcOrd="2" destOrd="0" presId="urn:microsoft.com/office/officeart/2008/layout/HalfCircleOrganizationChart"/>
    <dgm:cxn modelId="{CEE110C1-2DCA-1E49-BE50-5591C2DADE4D}" type="presParOf" srcId="{5841FBC4-ECBC-CC4D-9CB4-218CF008F310}" destId="{334DA672-2CA9-2B42-B061-0930971699DC}" srcOrd="2" destOrd="0" presId="urn:microsoft.com/office/officeart/2008/layout/HalfCircleOrganizationChart"/>
    <dgm:cxn modelId="{F922F4D1-EAC6-8F47-8DB5-C5E39929DAD3}" type="presParOf" srcId="{404A0898-3CEE-004F-ADFE-087FAC34CEFD}" destId="{4A91FD02-756C-CF49-BC49-17E9C12CF6B1}" srcOrd="10" destOrd="0" presId="urn:microsoft.com/office/officeart/2008/layout/HalfCircleOrganizationChart"/>
    <dgm:cxn modelId="{82C87B9A-F0E4-1847-AD6E-C4E64F8487E8}" type="presParOf" srcId="{404A0898-3CEE-004F-ADFE-087FAC34CEFD}" destId="{A0EBFF51-CEF7-B840-9534-6335716E0D55}" srcOrd="11" destOrd="0" presId="urn:microsoft.com/office/officeart/2008/layout/HalfCircleOrganizationChart"/>
    <dgm:cxn modelId="{FAF66EB9-60D2-0C44-B8F8-E93F43E84A1A}" type="presParOf" srcId="{A0EBFF51-CEF7-B840-9534-6335716E0D55}" destId="{A5D8A428-C9A4-3749-89E1-4D4D829CB1A8}" srcOrd="0" destOrd="0" presId="urn:microsoft.com/office/officeart/2008/layout/HalfCircleOrganizationChart"/>
    <dgm:cxn modelId="{296A96F6-4AAA-1E43-AC9C-44404AC55798}" type="presParOf" srcId="{A5D8A428-C9A4-3749-89E1-4D4D829CB1A8}" destId="{801C20CD-D97F-F44E-A3CE-5A3058DE66D3}" srcOrd="0" destOrd="0" presId="urn:microsoft.com/office/officeart/2008/layout/HalfCircleOrganizationChart"/>
    <dgm:cxn modelId="{4E0A3B7B-0E7D-9449-8E30-3C07E08E53DC}" type="presParOf" srcId="{A5D8A428-C9A4-3749-89E1-4D4D829CB1A8}" destId="{1AD6DF71-589D-AC4F-AEC9-3B636CF6F5E9}" srcOrd="1" destOrd="0" presId="urn:microsoft.com/office/officeart/2008/layout/HalfCircleOrganizationChart"/>
    <dgm:cxn modelId="{2B0718EA-BA4C-724A-9739-E2045AA4C343}" type="presParOf" srcId="{A5D8A428-C9A4-3749-89E1-4D4D829CB1A8}" destId="{D7EAE233-03B3-DB47-BBC6-B3C46D94FA52}" srcOrd="2" destOrd="0" presId="urn:microsoft.com/office/officeart/2008/layout/HalfCircleOrganizationChart"/>
    <dgm:cxn modelId="{3A7E3E45-70D5-3C4D-B031-A866ED3CCB0E}" type="presParOf" srcId="{A5D8A428-C9A4-3749-89E1-4D4D829CB1A8}" destId="{99B9C4CA-6EF2-1649-8060-E64F1B27A5EF}" srcOrd="3" destOrd="0" presId="urn:microsoft.com/office/officeart/2008/layout/HalfCircleOrganizationChart"/>
    <dgm:cxn modelId="{BBFB8F75-1A90-E541-8695-75256B537434}" type="presParOf" srcId="{A0EBFF51-CEF7-B840-9534-6335716E0D55}" destId="{50D485CF-5546-5E4A-B7A9-5180F8F90B8C}" srcOrd="1" destOrd="0" presId="urn:microsoft.com/office/officeart/2008/layout/HalfCircleOrganizationChart"/>
    <dgm:cxn modelId="{3F80EA9D-F387-6647-A6C5-C1462BF93F59}" type="presParOf" srcId="{50D485CF-5546-5E4A-B7A9-5180F8F90B8C}" destId="{0B36B630-F6F8-D743-BF25-6E4DCA75C0A6}" srcOrd="0" destOrd="0" presId="urn:microsoft.com/office/officeart/2008/layout/HalfCircleOrganizationChart"/>
    <dgm:cxn modelId="{7E62145C-91B9-CC46-8580-C3AEF6C3A32E}" type="presParOf" srcId="{50D485CF-5546-5E4A-B7A9-5180F8F90B8C}" destId="{11E5A95A-9A27-A943-A7B8-793281AE348F}" srcOrd="1" destOrd="0" presId="urn:microsoft.com/office/officeart/2008/layout/HalfCircleOrganizationChart"/>
    <dgm:cxn modelId="{4DC8779F-44E5-C640-AF1F-0762A515BA7C}" type="presParOf" srcId="{11E5A95A-9A27-A943-A7B8-793281AE348F}" destId="{749974BF-9FAD-2342-8CEF-B5A0A8DA063B}" srcOrd="0" destOrd="0" presId="urn:microsoft.com/office/officeart/2008/layout/HalfCircleOrganizationChart"/>
    <dgm:cxn modelId="{66D88610-E107-A349-8F08-3D0215C1B02E}" type="presParOf" srcId="{749974BF-9FAD-2342-8CEF-B5A0A8DA063B}" destId="{81508E7E-B00C-7D47-8CF3-52893639559E}" srcOrd="0" destOrd="0" presId="urn:microsoft.com/office/officeart/2008/layout/HalfCircleOrganizationChart"/>
    <dgm:cxn modelId="{615CC6DF-5E07-3942-9441-DA65F2EC946A}" type="presParOf" srcId="{749974BF-9FAD-2342-8CEF-B5A0A8DA063B}" destId="{068861C1-8731-024A-9566-241E265FA823}" srcOrd="1" destOrd="0" presId="urn:microsoft.com/office/officeart/2008/layout/HalfCircleOrganizationChart"/>
    <dgm:cxn modelId="{FDF14688-521D-0F47-AD50-A3C66BE2B4D7}" type="presParOf" srcId="{749974BF-9FAD-2342-8CEF-B5A0A8DA063B}" destId="{548BABFA-7F09-D240-936E-DB10AE5F8D4F}" srcOrd="2" destOrd="0" presId="urn:microsoft.com/office/officeart/2008/layout/HalfCircleOrganizationChart"/>
    <dgm:cxn modelId="{7F58287F-60A8-B54E-878C-6EB96F175E99}" type="presParOf" srcId="{749974BF-9FAD-2342-8CEF-B5A0A8DA063B}" destId="{2943A702-B986-C94D-BBAD-7398E2AD5970}" srcOrd="3" destOrd="0" presId="urn:microsoft.com/office/officeart/2008/layout/HalfCircleOrganizationChart"/>
    <dgm:cxn modelId="{FBCE0862-4909-A847-B71E-5D21BCD884BB}" type="presParOf" srcId="{11E5A95A-9A27-A943-A7B8-793281AE348F}" destId="{3B0ACC78-0A9C-D54C-822E-A3CC429C3617}" srcOrd="1" destOrd="0" presId="urn:microsoft.com/office/officeart/2008/layout/HalfCircleOrganizationChart"/>
    <dgm:cxn modelId="{9EEEABC9-4B4D-A845-8AA6-1B53262A4CE0}" type="presParOf" srcId="{11E5A95A-9A27-A943-A7B8-793281AE348F}" destId="{7D1D9292-38A6-9444-BEA7-81F3ECE3A3DE}" srcOrd="2" destOrd="0" presId="urn:microsoft.com/office/officeart/2008/layout/HalfCircleOrganizationChart"/>
    <dgm:cxn modelId="{B93D0830-1820-3B4D-80AE-8F84AF60ABED}" type="presParOf" srcId="{50D485CF-5546-5E4A-B7A9-5180F8F90B8C}" destId="{E6B142AD-D1F3-564A-B6BD-2D4AB91296F6}" srcOrd="2" destOrd="0" presId="urn:microsoft.com/office/officeart/2008/layout/HalfCircleOrganizationChart"/>
    <dgm:cxn modelId="{335C8F93-CF54-EC4D-B6D7-031A7173250F}" type="presParOf" srcId="{50D485CF-5546-5E4A-B7A9-5180F8F90B8C}" destId="{DE3C2489-D481-864E-A165-DD052A8C3EF1}" srcOrd="3" destOrd="0" presId="urn:microsoft.com/office/officeart/2008/layout/HalfCircleOrganizationChart"/>
    <dgm:cxn modelId="{12EB765F-BA22-754D-89CE-8B61BC06F3F2}" type="presParOf" srcId="{DE3C2489-D481-864E-A165-DD052A8C3EF1}" destId="{B4CB1D35-EC28-1048-9C97-5854CC0B45A0}" srcOrd="0" destOrd="0" presId="urn:microsoft.com/office/officeart/2008/layout/HalfCircleOrganizationChart"/>
    <dgm:cxn modelId="{472922DF-434E-854F-8EBD-556106E1F2E9}" type="presParOf" srcId="{B4CB1D35-EC28-1048-9C97-5854CC0B45A0}" destId="{10712B5E-7078-DB44-AD58-A7770BAFF459}" srcOrd="0" destOrd="0" presId="urn:microsoft.com/office/officeart/2008/layout/HalfCircleOrganizationChart"/>
    <dgm:cxn modelId="{D136F968-A533-5943-84E5-DB7901FC0B46}" type="presParOf" srcId="{B4CB1D35-EC28-1048-9C97-5854CC0B45A0}" destId="{90C988ED-6F15-F94D-8B00-528D413671C1}" srcOrd="1" destOrd="0" presId="urn:microsoft.com/office/officeart/2008/layout/HalfCircleOrganizationChart"/>
    <dgm:cxn modelId="{A812730D-F07B-2F4E-ADBB-31915F998E9E}" type="presParOf" srcId="{B4CB1D35-EC28-1048-9C97-5854CC0B45A0}" destId="{3E671C33-E3CE-F942-B162-0E10779663E9}" srcOrd="2" destOrd="0" presId="urn:microsoft.com/office/officeart/2008/layout/HalfCircleOrganizationChart"/>
    <dgm:cxn modelId="{3E884E45-559D-A443-878D-ACE4BC51D2DF}" type="presParOf" srcId="{B4CB1D35-EC28-1048-9C97-5854CC0B45A0}" destId="{EA865BE7-5005-F047-93EB-82F6C068878F}" srcOrd="3" destOrd="0" presId="urn:microsoft.com/office/officeart/2008/layout/HalfCircleOrganizationChart"/>
    <dgm:cxn modelId="{83CCF85E-95F4-EF43-A0A4-7D8851554432}" type="presParOf" srcId="{DE3C2489-D481-864E-A165-DD052A8C3EF1}" destId="{CB782321-DF26-5240-8203-34BE742150EF}" srcOrd="1" destOrd="0" presId="urn:microsoft.com/office/officeart/2008/layout/HalfCircleOrganizationChart"/>
    <dgm:cxn modelId="{BB12418F-D15D-9B43-8C2F-E977167CCD65}" type="presParOf" srcId="{DE3C2489-D481-864E-A165-DD052A8C3EF1}" destId="{22D2E5E4-320C-7449-90C5-2B31B4564FE5}" srcOrd="2" destOrd="0" presId="urn:microsoft.com/office/officeart/2008/layout/HalfCircleOrganizationChart"/>
    <dgm:cxn modelId="{174A2D91-E8CB-7D46-8214-04991A9FA266}" type="presParOf" srcId="{A0EBFF51-CEF7-B840-9534-6335716E0D55}" destId="{3CD69D67-DF73-5A4D-801F-3DB12D232151}" srcOrd="2" destOrd="0" presId="urn:microsoft.com/office/officeart/2008/layout/HalfCircleOrganizationChart"/>
    <dgm:cxn modelId="{23A70084-D7CE-7846-90C9-8631289E395A}" type="presParOf" srcId="{9370AEA2-11B4-9B4F-B9BA-DA6B5F21462B}" destId="{26141F8D-7400-C64D-B662-C630D579366B}" srcOrd="2" destOrd="0" presId="urn:microsoft.com/office/officeart/2008/layout/HalfCircleOrganizationChart"/>
    <dgm:cxn modelId="{7A098633-E4C3-4949-8AF6-8A6FD8684AB9}" type="presParOf" srcId="{E3CEBED6-49A2-FA4A-AD48-76F6A40330DC}" destId="{DFE96D24-C11E-4341-A60D-033048D8DE5E}" srcOrd="2" destOrd="0" presId="urn:microsoft.com/office/officeart/2008/layout/HalfCircleOrganizationChart"/>
    <dgm:cxn modelId="{45F6D9B1-27E9-B541-94A0-058BA2B10F41}" type="presParOf" srcId="{E3CEBED6-49A2-FA4A-AD48-76F6A40330DC}" destId="{3B813709-C561-8641-B98D-FF0E43DE00D9}" srcOrd="3" destOrd="0" presId="urn:microsoft.com/office/officeart/2008/layout/HalfCircleOrganizationChart"/>
    <dgm:cxn modelId="{2BA290CB-9877-6D4F-B616-FB82EC2BB063}" type="presParOf" srcId="{3B813709-C561-8641-B98D-FF0E43DE00D9}" destId="{21D2E8B2-31A0-AB44-A8DF-4EE708235E81}" srcOrd="0" destOrd="0" presId="urn:microsoft.com/office/officeart/2008/layout/HalfCircleOrganizationChart"/>
    <dgm:cxn modelId="{FCD20D15-62F2-124C-9362-792910040256}" type="presParOf" srcId="{21D2E8B2-31A0-AB44-A8DF-4EE708235E81}" destId="{7BC16F8F-FC12-FF43-846E-6B16E9C0901D}" srcOrd="0" destOrd="0" presId="urn:microsoft.com/office/officeart/2008/layout/HalfCircleOrganizationChart"/>
    <dgm:cxn modelId="{8CAFE469-85AE-4B42-9B51-54B46C920FD3}" type="presParOf" srcId="{21D2E8B2-31A0-AB44-A8DF-4EE708235E81}" destId="{A48CC23F-EC3E-DE4E-9D13-40F8CD323FE3}" srcOrd="1" destOrd="0" presId="urn:microsoft.com/office/officeart/2008/layout/HalfCircleOrganizationChart"/>
    <dgm:cxn modelId="{A42B6F21-C4C2-6747-9EAB-9082E038DB3E}" type="presParOf" srcId="{21D2E8B2-31A0-AB44-A8DF-4EE708235E81}" destId="{BEC98698-FAAD-0C49-B1E4-A7A21286972B}" srcOrd="2" destOrd="0" presId="urn:microsoft.com/office/officeart/2008/layout/HalfCircleOrganizationChart"/>
    <dgm:cxn modelId="{86A9DD53-6D0F-1D4A-B3FD-876EB68B36EF}" type="presParOf" srcId="{21D2E8B2-31A0-AB44-A8DF-4EE708235E81}" destId="{47A8EFEE-C818-E842-A3E1-33DFCF4CE251}" srcOrd="3" destOrd="0" presId="urn:microsoft.com/office/officeart/2008/layout/HalfCircleOrganizationChart"/>
    <dgm:cxn modelId="{7451DC04-5172-B344-9FCF-22004B7A99E8}" type="presParOf" srcId="{3B813709-C561-8641-B98D-FF0E43DE00D9}" destId="{EA3AA3E4-657C-3142-92FA-631D5F104274}" srcOrd="1" destOrd="0" presId="urn:microsoft.com/office/officeart/2008/layout/HalfCircleOrganizationChart"/>
    <dgm:cxn modelId="{BCEEAB48-492E-3743-BE69-74DA7678E435}" type="presParOf" srcId="{EA3AA3E4-657C-3142-92FA-631D5F104274}" destId="{0689ABBE-33BB-DA43-ADD6-88582D0D1C6A}" srcOrd="0" destOrd="0" presId="urn:microsoft.com/office/officeart/2008/layout/HalfCircleOrganizationChart"/>
    <dgm:cxn modelId="{2E111562-A365-504A-BAA7-7224B659F29B}" type="presParOf" srcId="{EA3AA3E4-657C-3142-92FA-631D5F104274}" destId="{50CB10CC-2BF5-284C-BD60-8EB8138C2462}" srcOrd="1" destOrd="0" presId="urn:microsoft.com/office/officeart/2008/layout/HalfCircleOrganizationChart"/>
    <dgm:cxn modelId="{DABAAE16-DD58-E845-B7F2-60F20DBA3892}" type="presParOf" srcId="{50CB10CC-2BF5-284C-BD60-8EB8138C2462}" destId="{50445978-0A50-C945-923B-D6372229C4B2}" srcOrd="0" destOrd="0" presId="urn:microsoft.com/office/officeart/2008/layout/HalfCircleOrganizationChart"/>
    <dgm:cxn modelId="{ADF9E0EA-8950-F449-AE87-963336FBC4B9}" type="presParOf" srcId="{50445978-0A50-C945-923B-D6372229C4B2}" destId="{F416F755-0C29-2B4B-82C2-E058DD9B9FDB}" srcOrd="0" destOrd="0" presId="urn:microsoft.com/office/officeart/2008/layout/HalfCircleOrganizationChart"/>
    <dgm:cxn modelId="{7383C4B8-8BF2-1346-9882-43BCDA0FF0E8}" type="presParOf" srcId="{50445978-0A50-C945-923B-D6372229C4B2}" destId="{7DC1FCD9-6499-1044-9199-0F9ED08FE6A7}" srcOrd="1" destOrd="0" presId="urn:microsoft.com/office/officeart/2008/layout/HalfCircleOrganizationChart"/>
    <dgm:cxn modelId="{882F1010-6B38-204E-91E6-22B639518EDE}" type="presParOf" srcId="{50445978-0A50-C945-923B-D6372229C4B2}" destId="{B6814C2C-4F06-304E-A00E-C2FC22EEA846}" srcOrd="2" destOrd="0" presId="urn:microsoft.com/office/officeart/2008/layout/HalfCircleOrganizationChart"/>
    <dgm:cxn modelId="{E8244AA1-1440-9445-8E11-ABB9E5F15575}" type="presParOf" srcId="{50445978-0A50-C945-923B-D6372229C4B2}" destId="{894287E7-413B-9E46-BE1B-160FCC4231BA}" srcOrd="3" destOrd="0" presId="urn:microsoft.com/office/officeart/2008/layout/HalfCircleOrganizationChart"/>
    <dgm:cxn modelId="{AB772645-2BF9-5546-99F5-3093759E4A99}" type="presParOf" srcId="{50CB10CC-2BF5-284C-BD60-8EB8138C2462}" destId="{BB9EFB43-AEE1-5546-B120-94CE42F2F910}" srcOrd="1" destOrd="0" presId="urn:microsoft.com/office/officeart/2008/layout/HalfCircleOrganizationChart"/>
    <dgm:cxn modelId="{E4E9D51F-DF78-A648-BB91-BB9155E745A0}" type="presParOf" srcId="{BB9EFB43-AEE1-5546-B120-94CE42F2F910}" destId="{D303442F-A14F-9840-996D-5952C7C4B74A}" srcOrd="0" destOrd="0" presId="urn:microsoft.com/office/officeart/2008/layout/HalfCircleOrganizationChart"/>
    <dgm:cxn modelId="{67561DC8-BF0D-F047-9CC1-DFB520D47488}" type="presParOf" srcId="{BB9EFB43-AEE1-5546-B120-94CE42F2F910}" destId="{40B13F3A-A81B-1F4A-8008-9F1B023A0285}" srcOrd="1" destOrd="0" presId="urn:microsoft.com/office/officeart/2008/layout/HalfCircleOrganizationChart"/>
    <dgm:cxn modelId="{1A19781B-F424-4E42-9E1D-B78D70606862}" type="presParOf" srcId="{40B13F3A-A81B-1F4A-8008-9F1B023A0285}" destId="{0F90058D-B56C-BB45-B485-B60EBD9201B7}" srcOrd="0" destOrd="0" presId="urn:microsoft.com/office/officeart/2008/layout/HalfCircleOrganizationChart"/>
    <dgm:cxn modelId="{F5A9BA3A-BC4F-5547-8A7D-355416C8004B}" type="presParOf" srcId="{0F90058D-B56C-BB45-B485-B60EBD9201B7}" destId="{9CA25AD3-EFD5-174E-8069-1ABB0F0F6274}" srcOrd="0" destOrd="0" presId="urn:microsoft.com/office/officeart/2008/layout/HalfCircleOrganizationChart"/>
    <dgm:cxn modelId="{6634556C-B3AF-974B-8B8D-2D8AE67555AA}" type="presParOf" srcId="{0F90058D-B56C-BB45-B485-B60EBD9201B7}" destId="{87D5F8BB-17AE-534B-B20E-9C417B49D227}" srcOrd="1" destOrd="0" presId="urn:microsoft.com/office/officeart/2008/layout/HalfCircleOrganizationChart"/>
    <dgm:cxn modelId="{F73F2973-1AE6-9042-8E24-41264FA482E8}" type="presParOf" srcId="{0F90058D-B56C-BB45-B485-B60EBD9201B7}" destId="{9B3F6AE6-B973-CF47-B457-999C4C9D13D6}" srcOrd="2" destOrd="0" presId="urn:microsoft.com/office/officeart/2008/layout/HalfCircleOrganizationChart"/>
    <dgm:cxn modelId="{BE89A579-E744-244C-B7E8-DD109EA79918}" type="presParOf" srcId="{0F90058D-B56C-BB45-B485-B60EBD9201B7}" destId="{41EDF34B-31D9-9742-A647-F0752AF390FD}" srcOrd="3" destOrd="0" presId="urn:microsoft.com/office/officeart/2008/layout/HalfCircleOrganizationChart"/>
    <dgm:cxn modelId="{77498D09-5803-5548-BA67-36D0DB8BC7C6}" type="presParOf" srcId="{40B13F3A-A81B-1F4A-8008-9F1B023A0285}" destId="{E7EDAE81-F250-FF4D-8F87-BB71A7EE358B}" srcOrd="1" destOrd="0" presId="urn:microsoft.com/office/officeart/2008/layout/HalfCircleOrganizationChart"/>
    <dgm:cxn modelId="{207815C1-359A-8A44-AFDA-11367805089D}" type="presParOf" srcId="{E7EDAE81-F250-FF4D-8F87-BB71A7EE358B}" destId="{0B4D6DDC-618A-2243-94A6-6D7E11A7EACE}" srcOrd="0" destOrd="0" presId="urn:microsoft.com/office/officeart/2008/layout/HalfCircleOrganizationChart"/>
    <dgm:cxn modelId="{7A6011C1-7F25-DA49-A6F7-FA60BDB85CFD}" type="presParOf" srcId="{E7EDAE81-F250-FF4D-8F87-BB71A7EE358B}" destId="{98C8AC06-7FDA-B948-ADB6-8D77D6B77785}" srcOrd="1" destOrd="0" presId="urn:microsoft.com/office/officeart/2008/layout/HalfCircleOrganizationChart"/>
    <dgm:cxn modelId="{263C3876-79E2-5049-9B14-99FF217776DC}" type="presParOf" srcId="{98C8AC06-7FDA-B948-ADB6-8D77D6B77785}" destId="{8C9EF8CB-8FAB-AF49-A863-F717B7A68358}" srcOrd="0" destOrd="0" presId="urn:microsoft.com/office/officeart/2008/layout/HalfCircleOrganizationChart"/>
    <dgm:cxn modelId="{EE912257-120C-F744-98B3-5228A6CBD911}" type="presParOf" srcId="{8C9EF8CB-8FAB-AF49-A863-F717B7A68358}" destId="{4F44FDA5-A253-CA43-BA94-B8B32455107C}" srcOrd="0" destOrd="0" presId="urn:microsoft.com/office/officeart/2008/layout/HalfCircleOrganizationChart"/>
    <dgm:cxn modelId="{365D14F9-61DA-E945-9463-39E36447BEC8}" type="presParOf" srcId="{8C9EF8CB-8FAB-AF49-A863-F717B7A68358}" destId="{4C0C72B6-726D-7144-BEC4-D74245DCB8CC}" srcOrd="1" destOrd="0" presId="urn:microsoft.com/office/officeart/2008/layout/HalfCircleOrganizationChart"/>
    <dgm:cxn modelId="{C8EE4B81-E03B-3F40-8F84-C947C6C61E35}" type="presParOf" srcId="{8C9EF8CB-8FAB-AF49-A863-F717B7A68358}" destId="{56D6E463-72F5-074B-AA54-8D84396BA0B0}" srcOrd="2" destOrd="0" presId="urn:microsoft.com/office/officeart/2008/layout/HalfCircleOrganizationChart"/>
    <dgm:cxn modelId="{E86DDEF1-F4E1-4546-A026-2113793233BE}" type="presParOf" srcId="{8C9EF8CB-8FAB-AF49-A863-F717B7A68358}" destId="{2FEE8D01-5450-3647-A122-8813C77B4D0F}" srcOrd="3" destOrd="0" presId="urn:microsoft.com/office/officeart/2008/layout/HalfCircleOrganizationChart"/>
    <dgm:cxn modelId="{C28F540D-62EA-D845-8737-C43F6FEC26BB}" type="presParOf" srcId="{98C8AC06-7FDA-B948-ADB6-8D77D6B77785}" destId="{EF21A9D6-6123-754D-A347-F4691D17194B}" srcOrd="1" destOrd="0" presId="urn:microsoft.com/office/officeart/2008/layout/HalfCircleOrganizationChart"/>
    <dgm:cxn modelId="{A1D66224-2D13-EA4C-8780-40EA261B75DE}" type="presParOf" srcId="{98C8AC06-7FDA-B948-ADB6-8D77D6B77785}" destId="{4A0ACE8F-2BC4-8145-B413-7F8593173A9F}" srcOrd="2" destOrd="0" presId="urn:microsoft.com/office/officeart/2008/layout/HalfCircleOrganizationChart"/>
    <dgm:cxn modelId="{A42098CB-0ECE-5D4E-BB9A-389C7522B018}" type="presParOf" srcId="{E7EDAE81-F250-FF4D-8F87-BB71A7EE358B}" destId="{240B138F-1229-8A40-8299-C88697835DD1}" srcOrd="2" destOrd="0" presId="urn:microsoft.com/office/officeart/2008/layout/HalfCircleOrganizationChart"/>
    <dgm:cxn modelId="{1B5A98EA-E646-EF4E-A0FB-597A057A45B2}" type="presParOf" srcId="{E7EDAE81-F250-FF4D-8F87-BB71A7EE358B}" destId="{704D13E9-5846-B541-986F-CB7E88D0182B}" srcOrd="3" destOrd="0" presId="urn:microsoft.com/office/officeart/2008/layout/HalfCircleOrganizationChart"/>
    <dgm:cxn modelId="{4458E583-E8F0-E440-B4DC-91DB6D4DD9A7}" type="presParOf" srcId="{704D13E9-5846-B541-986F-CB7E88D0182B}" destId="{0A4DB15D-D104-594A-AABA-02784572021A}" srcOrd="0" destOrd="0" presId="urn:microsoft.com/office/officeart/2008/layout/HalfCircleOrganizationChart"/>
    <dgm:cxn modelId="{0240481E-3FB1-3640-9F31-2411C6D448B0}" type="presParOf" srcId="{0A4DB15D-D104-594A-AABA-02784572021A}" destId="{A25AF77D-04C7-9C46-A6B7-CABA9B1C1677}" srcOrd="0" destOrd="0" presId="urn:microsoft.com/office/officeart/2008/layout/HalfCircleOrganizationChart"/>
    <dgm:cxn modelId="{17039C52-2AD2-0E4C-A0F4-2D4B27E63F36}" type="presParOf" srcId="{0A4DB15D-D104-594A-AABA-02784572021A}" destId="{FFD9B484-185A-0548-BC8C-8EB1DAB46AF0}" srcOrd="1" destOrd="0" presId="urn:microsoft.com/office/officeart/2008/layout/HalfCircleOrganizationChart"/>
    <dgm:cxn modelId="{29371788-4374-EC4D-B3B7-72D399014BA3}" type="presParOf" srcId="{0A4DB15D-D104-594A-AABA-02784572021A}" destId="{4D7EBDC4-EFAC-7542-B598-2B53111157F9}" srcOrd="2" destOrd="0" presId="urn:microsoft.com/office/officeart/2008/layout/HalfCircleOrganizationChart"/>
    <dgm:cxn modelId="{EB176A97-1C62-9246-85F3-5D2D49BB16CE}" type="presParOf" srcId="{0A4DB15D-D104-594A-AABA-02784572021A}" destId="{E2E5ABF4-2F14-A74F-BB82-59176B14028A}" srcOrd="3" destOrd="0" presId="urn:microsoft.com/office/officeart/2008/layout/HalfCircleOrganizationChart"/>
    <dgm:cxn modelId="{98F010EA-0C3D-BB43-8F95-E7C91CB1CCDF}" type="presParOf" srcId="{704D13E9-5846-B541-986F-CB7E88D0182B}" destId="{ACA2FA5A-A244-9E4C-9CF2-D528624D7736}" srcOrd="1" destOrd="0" presId="urn:microsoft.com/office/officeart/2008/layout/HalfCircleOrganizationChart"/>
    <dgm:cxn modelId="{DE32DA6B-F6D3-A549-B600-64018D3439A7}" type="presParOf" srcId="{704D13E9-5846-B541-986F-CB7E88D0182B}" destId="{D46EDBA2-9379-2345-A6E6-5F25E2F6166E}" srcOrd="2" destOrd="0" presId="urn:microsoft.com/office/officeart/2008/layout/HalfCircleOrganizationChart"/>
    <dgm:cxn modelId="{50E67B27-2A5B-104B-99FE-D8B1997D69AF}" type="presParOf" srcId="{E7EDAE81-F250-FF4D-8F87-BB71A7EE358B}" destId="{9ECB9B52-C0F4-E849-8300-CBA69A3E1B98}" srcOrd="4" destOrd="0" presId="urn:microsoft.com/office/officeart/2008/layout/HalfCircleOrganizationChart"/>
    <dgm:cxn modelId="{4C5F925E-E1EA-6048-9F84-8385606DFB20}" type="presParOf" srcId="{E7EDAE81-F250-FF4D-8F87-BB71A7EE358B}" destId="{716C341C-C9BE-2947-9988-89EF93A1B3F8}" srcOrd="5" destOrd="0" presId="urn:microsoft.com/office/officeart/2008/layout/HalfCircleOrganizationChart"/>
    <dgm:cxn modelId="{F975E8E9-67BD-AB4E-AA58-FCA1CE2793FF}" type="presParOf" srcId="{716C341C-C9BE-2947-9988-89EF93A1B3F8}" destId="{49AC8B65-94BB-F249-B2C0-0E7BD8654EB5}" srcOrd="0" destOrd="0" presId="urn:microsoft.com/office/officeart/2008/layout/HalfCircleOrganizationChart"/>
    <dgm:cxn modelId="{B7DA9642-9B70-724F-9CE4-57A41FFC9C42}" type="presParOf" srcId="{49AC8B65-94BB-F249-B2C0-0E7BD8654EB5}" destId="{50355D77-927D-EC45-A3C4-4065420251B3}" srcOrd="0" destOrd="0" presId="urn:microsoft.com/office/officeart/2008/layout/HalfCircleOrganizationChart"/>
    <dgm:cxn modelId="{D7294927-D6A2-4648-A9CC-ACFC145ED17C}" type="presParOf" srcId="{49AC8B65-94BB-F249-B2C0-0E7BD8654EB5}" destId="{55E09124-F5AA-0B4C-8CB1-68E6748E9A02}" srcOrd="1" destOrd="0" presId="urn:microsoft.com/office/officeart/2008/layout/HalfCircleOrganizationChart"/>
    <dgm:cxn modelId="{9435BCA7-6A9E-BE40-BF8D-553EC2DB1F39}" type="presParOf" srcId="{49AC8B65-94BB-F249-B2C0-0E7BD8654EB5}" destId="{CBEEA36F-F13B-4E4A-9AAC-6D60BA5EF763}" srcOrd="2" destOrd="0" presId="urn:microsoft.com/office/officeart/2008/layout/HalfCircleOrganizationChart"/>
    <dgm:cxn modelId="{7DAC920E-532E-584D-AC55-FBC990302641}" type="presParOf" srcId="{49AC8B65-94BB-F249-B2C0-0E7BD8654EB5}" destId="{5CA3712C-925A-E04D-893E-F646EC7CCCA8}" srcOrd="3" destOrd="0" presId="urn:microsoft.com/office/officeart/2008/layout/HalfCircleOrganizationChart"/>
    <dgm:cxn modelId="{C72ECF6E-2F5A-614A-BD92-7AB05CF0327B}" type="presParOf" srcId="{716C341C-C9BE-2947-9988-89EF93A1B3F8}" destId="{9E50CB94-A085-164B-8FF1-9F4219D19D63}" srcOrd="1" destOrd="0" presId="urn:microsoft.com/office/officeart/2008/layout/HalfCircleOrganizationChart"/>
    <dgm:cxn modelId="{FC5FE2D9-4629-3C4A-AA8F-A9DCAEA6CCF8}" type="presParOf" srcId="{716C341C-C9BE-2947-9988-89EF93A1B3F8}" destId="{001E53BC-EEF1-7649-8E30-8B95474F984B}" srcOrd="2" destOrd="0" presId="urn:microsoft.com/office/officeart/2008/layout/HalfCircleOrganizationChart"/>
    <dgm:cxn modelId="{09EE14E0-5168-7A46-BFE7-708D4D767474}" type="presParOf" srcId="{40B13F3A-A81B-1F4A-8008-9F1B023A0285}" destId="{639C9EBB-5154-5F4E-86A3-49EA6FEC20C0}" srcOrd="2" destOrd="0" presId="urn:microsoft.com/office/officeart/2008/layout/HalfCircleOrganizationChart"/>
    <dgm:cxn modelId="{75E1BF18-DB35-DA4A-9C0C-A4EF9917CCC3}" type="presParOf" srcId="{BB9EFB43-AEE1-5546-B120-94CE42F2F910}" destId="{F3E1F26C-2C50-2E42-8D6E-5BECA5FDA8FC}" srcOrd="2" destOrd="0" presId="urn:microsoft.com/office/officeart/2008/layout/HalfCircleOrganizationChart"/>
    <dgm:cxn modelId="{E307D6A9-0B7A-564E-9930-7D7D405D2813}" type="presParOf" srcId="{BB9EFB43-AEE1-5546-B120-94CE42F2F910}" destId="{20A52FA0-B241-AB40-9051-842C323A2F2A}" srcOrd="3" destOrd="0" presId="urn:microsoft.com/office/officeart/2008/layout/HalfCircleOrganizationChart"/>
    <dgm:cxn modelId="{1E10C8F9-ABA1-DB48-820A-8C8F8C56F62A}" type="presParOf" srcId="{20A52FA0-B241-AB40-9051-842C323A2F2A}" destId="{4E6921FA-DD5D-224F-A7B8-F0BE41D68E1C}" srcOrd="0" destOrd="0" presId="urn:microsoft.com/office/officeart/2008/layout/HalfCircleOrganizationChart"/>
    <dgm:cxn modelId="{FE08ADF2-2341-5C40-A47A-C7A301573193}" type="presParOf" srcId="{4E6921FA-DD5D-224F-A7B8-F0BE41D68E1C}" destId="{B09F3E0A-77EA-6C44-A197-B051400C170E}" srcOrd="0" destOrd="0" presId="urn:microsoft.com/office/officeart/2008/layout/HalfCircleOrganizationChart"/>
    <dgm:cxn modelId="{FEE21067-5E69-2D40-8505-97B6A87B2DC4}" type="presParOf" srcId="{4E6921FA-DD5D-224F-A7B8-F0BE41D68E1C}" destId="{10118623-FC26-AA4A-98FA-12ECC81219C9}" srcOrd="1" destOrd="0" presId="urn:microsoft.com/office/officeart/2008/layout/HalfCircleOrganizationChart"/>
    <dgm:cxn modelId="{C121D9E7-EF73-E446-9531-D51FC9B2B2FB}" type="presParOf" srcId="{4E6921FA-DD5D-224F-A7B8-F0BE41D68E1C}" destId="{15F4239D-71EF-0C46-8AF6-130C0C59DA49}" srcOrd="2" destOrd="0" presId="urn:microsoft.com/office/officeart/2008/layout/HalfCircleOrganizationChart"/>
    <dgm:cxn modelId="{BD508571-EE29-D047-B0F3-3986F612BE2D}" type="presParOf" srcId="{4E6921FA-DD5D-224F-A7B8-F0BE41D68E1C}" destId="{08805998-3733-474D-B374-BC1FC25944C4}" srcOrd="3" destOrd="0" presId="urn:microsoft.com/office/officeart/2008/layout/HalfCircleOrganizationChart"/>
    <dgm:cxn modelId="{84DC42A3-C129-504B-82C0-8A2BBC157851}" type="presParOf" srcId="{20A52FA0-B241-AB40-9051-842C323A2F2A}" destId="{B130E5F4-F2E3-F940-95E8-9EDBD53DC589}" srcOrd="1" destOrd="0" presId="urn:microsoft.com/office/officeart/2008/layout/HalfCircleOrganizationChart"/>
    <dgm:cxn modelId="{8ECCA726-4BB5-2B42-A6FC-779136EE6091}" type="presParOf" srcId="{B130E5F4-F2E3-F940-95E8-9EDBD53DC589}" destId="{A0C27D1F-D267-1541-8D31-EC2D4BBD7D0E}" srcOrd="0" destOrd="0" presId="urn:microsoft.com/office/officeart/2008/layout/HalfCircleOrganizationChart"/>
    <dgm:cxn modelId="{19F35172-76DF-7347-89D4-A71C2F3C2EE7}" type="presParOf" srcId="{B130E5F4-F2E3-F940-95E8-9EDBD53DC589}" destId="{E67FFAD9-0B82-5D4F-9E0D-2C5D69AAC84F}" srcOrd="1" destOrd="0" presId="urn:microsoft.com/office/officeart/2008/layout/HalfCircleOrganizationChart"/>
    <dgm:cxn modelId="{AEB599CF-4C47-7640-9CA6-F480F5068250}" type="presParOf" srcId="{E67FFAD9-0B82-5D4F-9E0D-2C5D69AAC84F}" destId="{BE7E9CAB-02E4-4E4B-9C04-F33B6914E7AF}" srcOrd="0" destOrd="0" presId="urn:microsoft.com/office/officeart/2008/layout/HalfCircleOrganizationChart"/>
    <dgm:cxn modelId="{6255911C-0E7B-C744-B47D-7FCEC00EC243}" type="presParOf" srcId="{BE7E9CAB-02E4-4E4B-9C04-F33B6914E7AF}" destId="{CF03238B-A089-A84C-854C-AE3AF8ADE4E9}" srcOrd="0" destOrd="0" presId="urn:microsoft.com/office/officeart/2008/layout/HalfCircleOrganizationChart"/>
    <dgm:cxn modelId="{4C3C782F-A133-CD49-9CFC-ADA59FEF408D}" type="presParOf" srcId="{BE7E9CAB-02E4-4E4B-9C04-F33B6914E7AF}" destId="{7CAE5B3E-2D77-9241-A013-F34D3B69F385}" srcOrd="1" destOrd="0" presId="urn:microsoft.com/office/officeart/2008/layout/HalfCircleOrganizationChart"/>
    <dgm:cxn modelId="{E759FD14-3AC8-044E-8B8A-E20F6119FE1F}" type="presParOf" srcId="{BE7E9CAB-02E4-4E4B-9C04-F33B6914E7AF}" destId="{1D4243CA-6F77-244D-8810-8F1DD86DA979}" srcOrd="2" destOrd="0" presId="urn:microsoft.com/office/officeart/2008/layout/HalfCircleOrganizationChart"/>
    <dgm:cxn modelId="{CAE28F2A-5FC1-2F43-9829-9ACFF49FAC65}" type="presParOf" srcId="{BE7E9CAB-02E4-4E4B-9C04-F33B6914E7AF}" destId="{ED58FE0A-1405-5E4F-9AA0-5DC24B73CAEC}" srcOrd="3" destOrd="0" presId="urn:microsoft.com/office/officeart/2008/layout/HalfCircleOrganizationChart"/>
    <dgm:cxn modelId="{32D47CE7-7F21-BF42-9461-B8B29C8743B1}" type="presParOf" srcId="{E67FFAD9-0B82-5D4F-9E0D-2C5D69AAC84F}" destId="{0F87C4DB-6E9F-484E-930C-3E287B0FDB81}" srcOrd="1" destOrd="0" presId="urn:microsoft.com/office/officeart/2008/layout/HalfCircleOrganizationChart"/>
    <dgm:cxn modelId="{0E064CE9-7158-6548-9CCE-8B25E40E4B26}" type="presParOf" srcId="{E67FFAD9-0B82-5D4F-9E0D-2C5D69AAC84F}" destId="{D37CADFB-0977-554D-9A78-6BCE0B61691C}" srcOrd="2" destOrd="0" presId="urn:microsoft.com/office/officeart/2008/layout/HalfCircleOrganizationChart"/>
    <dgm:cxn modelId="{04EF3C87-1B3E-244D-B8EB-2CB11E381D7A}" type="presParOf" srcId="{B130E5F4-F2E3-F940-95E8-9EDBD53DC589}" destId="{FF319A57-8DCB-294C-AD39-303BFDA34A22}" srcOrd="2" destOrd="0" presId="urn:microsoft.com/office/officeart/2008/layout/HalfCircleOrganizationChart"/>
    <dgm:cxn modelId="{108151B9-D07C-FB4C-9C3A-B91B1B5AB878}" type="presParOf" srcId="{B130E5F4-F2E3-F940-95E8-9EDBD53DC589}" destId="{4F715CFB-3B68-B24C-BA7F-F0D16E862142}" srcOrd="3" destOrd="0" presId="urn:microsoft.com/office/officeart/2008/layout/HalfCircleOrganizationChart"/>
    <dgm:cxn modelId="{770F4222-8185-6040-99BE-5C22AA151CB4}" type="presParOf" srcId="{4F715CFB-3B68-B24C-BA7F-F0D16E862142}" destId="{DE5E9AFC-0715-984B-B2A4-20FA7B67C6DF}" srcOrd="0" destOrd="0" presId="urn:microsoft.com/office/officeart/2008/layout/HalfCircleOrganizationChart"/>
    <dgm:cxn modelId="{3B7FB111-BBC9-FB48-A5E8-0600708AEC5C}" type="presParOf" srcId="{DE5E9AFC-0715-984B-B2A4-20FA7B67C6DF}" destId="{E9535D8C-AB1B-1F41-96FE-A7FA1FB5F40E}" srcOrd="0" destOrd="0" presId="urn:microsoft.com/office/officeart/2008/layout/HalfCircleOrganizationChart"/>
    <dgm:cxn modelId="{1A549E47-C19C-6C4C-B185-9E970D6E69C4}" type="presParOf" srcId="{DE5E9AFC-0715-984B-B2A4-20FA7B67C6DF}" destId="{BAC05F47-0EFA-BC4E-808B-04AEA1BE19F0}" srcOrd="1" destOrd="0" presId="urn:microsoft.com/office/officeart/2008/layout/HalfCircleOrganizationChart"/>
    <dgm:cxn modelId="{4B473264-2370-344D-B5EB-022EBA386B30}" type="presParOf" srcId="{DE5E9AFC-0715-984B-B2A4-20FA7B67C6DF}" destId="{4B8DE4A0-A597-904D-8431-4FE667ADF62B}" srcOrd="2" destOrd="0" presId="urn:microsoft.com/office/officeart/2008/layout/HalfCircleOrganizationChart"/>
    <dgm:cxn modelId="{6DEDD7B1-951D-1248-B7B0-0B7D3E251269}" type="presParOf" srcId="{DE5E9AFC-0715-984B-B2A4-20FA7B67C6DF}" destId="{5A129E06-6605-0143-A2D2-E04FE91D6F62}" srcOrd="3" destOrd="0" presId="urn:microsoft.com/office/officeart/2008/layout/HalfCircleOrganizationChart"/>
    <dgm:cxn modelId="{867F3688-361D-DD4B-AEBB-4794CEE8BA82}" type="presParOf" srcId="{4F715CFB-3B68-B24C-BA7F-F0D16E862142}" destId="{5E8F94BC-8AEC-4741-8C27-C53B328D7C8F}" srcOrd="1" destOrd="0" presId="urn:microsoft.com/office/officeart/2008/layout/HalfCircleOrganizationChart"/>
    <dgm:cxn modelId="{16B47888-C1B7-FD40-96A6-A5AD1A00F6E6}" type="presParOf" srcId="{4F715CFB-3B68-B24C-BA7F-F0D16E862142}" destId="{52260446-8706-F94E-AFF9-23DE32C2B0AC}" srcOrd="2" destOrd="0" presId="urn:microsoft.com/office/officeart/2008/layout/HalfCircleOrganizationChart"/>
    <dgm:cxn modelId="{B54DBFAB-BBDB-D941-92D0-E4F68854B714}" type="presParOf" srcId="{20A52FA0-B241-AB40-9051-842C323A2F2A}" destId="{34FF1D28-7A04-524A-A920-7A04409497A8}" srcOrd="2" destOrd="0" presId="urn:microsoft.com/office/officeart/2008/layout/HalfCircleOrganizationChart"/>
    <dgm:cxn modelId="{3A650256-D750-7849-85DB-E1DF3FC2E7C4}" type="presParOf" srcId="{BB9EFB43-AEE1-5546-B120-94CE42F2F910}" destId="{13E6832B-27E7-9B4E-B126-41F6A4C12C2D}" srcOrd="4" destOrd="0" presId="urn:microsoft.com/office/officeart/2008/layout/HalfCircleOrganizationChart"/>
    <dgm:cxn modelId="{7A8A2376-6C62-B640-BBE2-A67800BAA72E}" type="presParOf" srcId="{BB9EFB43-AEE1-5546-B120-94CE42F2F910}" destId="{E500734C-56A7-A947-A07A-4E20854E17A8}" srcOrd="5" destOrd="0" presId="urn:microsoft.com/office/officeart/2008/layout/HalfCircleOrganizationChart"/>
    <dgm:cxn modelId="{1C7510CE-D580-3E44-9290-4637A3F43E37}" type="presParOf" srcId="{E500734C-56A7-A947-A07A-4E20854E17A8}" destId="{9492EBA6-356E-9C44-AC62-B39F93A9127A}" srcOrd="0" destOrd="0" presId="urn:microsoft.com/office/officeart/2008/layout/HalfCircleOrganizationChart"/>
    <dgm:cxn modelId="{C606AE23-281F-454C-92AE-C8ADEB672382}" type="presParOf" srcId="{9492EBA6-356E-9C44-AC62-B39F93A9127A}" destId="{B83F66F8-1F04-0F4E-B4A4-F2CC93843383}" srcOrd="0" destOrd="0" presId="urn:microsoft.com/office/officeart/2008/layout/HalfCircleOrganizationChart"/>
    <dgm:cxn modelId="{FA5C0DA2-EA08-8241-8594-D1A1074BE394}" type="presParOf" srcId="{9492EBA6-356E-9C44-AC62-B39F93A9127A}" destId="{9BA5D67F-511D-A94F-B792-2FC0EB7CE356}" srcOrd="1" destOrd="0" presId="urn:microsoft.com/office/officeart/2008/layout/HalfCircleOrganizationChart"/>
    <dgm:cxn modelId="{15F67858-D252-CC4C-AD03-B75152CFF5C0}" type="presParOf" srcId="{9492EBA6-356E-9C44-AC62-B39F93A9127A}" destId="{F709E91D-6257-7B4F-9367-7F77912BE786}" srcOrd="2" destOrd="0" presId="urn:microsoft.com/office/officeart/2008/layout/HalfCircleOrganizationChart"/>
    <dgm:cxn modelId="{0A2F389C-A8FA-5248-B834-1CFBF0AA4061}" type="presParOf" srcId="{9492EBA6-356E-9C44-AC62-B39F93A9127A}" destId="{B4A02098-A2BD-2444-9657-8EEC9E88BEE4}" srcOrd="3" destOrd="0" presId="urn:microsoft.com/office/officeart/2008/layout/HalfCircleOrganizationChart"/>
    <dgm:cxn modelId="{F59FA554-E2A3-0246-9ECD-1484E0B985AA}" type="presParOf" srcId="{E500734C-56A7-A947-A07A-4E20854E17A8}" destId="{A37155E4-5C0C-6A4A-AE12-A9F236E3AD16}" srcOrd="1" destOrd="0" presId="urn:microsoft.com/office/officeart/2008/layout/HalfCircleOrganizationChart"/>
    <dgm:cxn modelId="{FDBD59EC-BDF4-5440-90B7-DDC0D8A9DC5D}" type="presParOf" srcId="{A37155E4-5C0C-6A4A-AE12-A9F236E3AD16}" destId="{A4BF669E-5F10-9941-BEA1-5FEB1FAE5CB4}" srcOrd="0" destOrd="0" presId="urn:microsoft.com/office/officeart/2008/layout/HalfCircleOrganizationChart"/>
    <dgm:cxn modelId="{3CFBB455-665F-1448-8795-9F2E7C624BA5}" type="presParOf" srcId="{A37155E4-5C0C-6A4A-AE12-A9F236E3AD16}" destId="{1476D5F7-5BB9-7D4C-9F1E-EAF3AE229D67}" srcOrd="1" destOrd="0" presId="urn:microsoft.com/office/officeart/2008/layout/HalfCircleOrganizationChart"/>
    <dgm:cxn modelId="{81B53AEA-30D4-DF4C-8323-5B339873E43C}" type="presParOf" srcId="{1476D5F7-5BB9-7D4C-9F1E-EAF3AE229D67}" destId="{2AC914B6-74E0-BE47-8B5E-79EAFD4EA8A4}" srcOrd="0" destOrd="0" presId="urn:microsoft.com/office/officeart/2008/layout/HalfCircleOrganizationChart"/>
    <dgm:cxn modelId="{56E42967-6D3B-124F-B674-9A79FA957050}" type="presParOf" srcId="{2AC914B6-74E0-BE47-8B5E-79EAFD4EA8A4}" destId="{0946EAB1-827B-7D44-B05E-EB9003D511E6}" srcOrd="0" destOrd="0" presId="urn:microsoft.com/office/officeart/2008/layout/HalfCircleOrganizationChart"/>
    <dgm:cxn modelId="{8173E126-CCC9-664C-8389-4534DA742413}" type="presParOf" srcId="{2AC914B6-74E0-BE47-8B5E-79EAFD4EA8A4}" destId="{0D5BBFBA-4648-ED40-BEF9-C67C32F378B9}" srcOrd="1" destOrd="0" presId="urn:microsoft.com/office/officeart/2008/layout/HalfCircleOrganizationChart"/>
    <dgm:cxn modelId="{52352FEA-6563-9043-964E-B033B959BAB3}" type="presParOf" srcId="{2AC914B6-74E0-BE47-8B5E-79EAFD4EA8A4}" destId="{55BA7179-8742-1F48-9AC7-A4E7E3C86A7B}" srcOrd="2" destOrd="0" presId="urn:microsoft.com/office/officeart/2008/layout/HalfCircleOrganizationChart"/>
    <dgm:cxn modelId="{39D6FD94-22B7-A945-B838-341F4D144F4B}" type="presParOf" srcId="{2AC914B6-74E0-BE47-8B5E-79EAFD4EA8A4}" destId="{B8C35ED9-CF4D-C14F-B743-EB8FB1FEFED8}" srcOrd="3" destOrd="0" presId="urn:microsoft.com/office/officeart/2008/layout/HalfCircleOrganizationChart"/>
    <dgm:cxn modelId="{2648DE35-46BC-9345-827E-D5AF81C3B04D}" type="presParOf" srcId="{1476D5F7-5BB9-7D4C-9F1E-EAF3AE229D67}" destId="{3F3B0B82-788F-4249-8FC0-ED8019618C99}" srcOrd="1" destOrd="0" presId="urn:microsoft.com/office/officeart/2008/layout/HalfCircleOrganizationChart"/>
    <dgm:cxn modelId="{9F511B6B-C136-C54D-8FB7-0B1910EB5FCD}" type="presParOf" srcId="{1476D5F7-5BB9-7D4C-9F1E-EAF3AE229D67}" destId="{2BBDAE88-B09D-DB4C-94E0-0F2D7805DA15}" srcOrd="2" destOrd="0" presId="urn:microsoft.com/office/officeart/2008/layout/HalfCircleOrganizationChart"/>
    <dgm:cxn modelId="{0BE27EEF-8FF0-6D46-A88B-FE88C89C4485}" type="presParOf" srcId="{A37155E4-5C0C-6A4A-AE12-A9F236E3AD16}" destId="{1D5DAC7B-5078-134A-8404-F38584B21DAB}" srcOrd="2" destOrd="0" presId="urn:microsoft.com/office/officeart/2008/layout/HalfCircleOrganizationChart"/>
    <dgm:cxn modelId="{57E28F46-AFE0-B445-BEF0-A8906A8E60E5}" type="presParOf" srcId="{A37155E4-5C0C-6A4A-AE12-A9F236E3AD16}" destId="{8C211C60-0D60-8943-810F-5ADFEEFAE95B}" srcOrd="3" destOrd="0" presId="urn:microsoft.com/office/officeart/2008/layout/HalfCircleOrganizationChart"/>
    <dgm:cxn modelId="{7F17AA78-A105-4A40-A347-E95BEC230BE8}" type="presParOf" srcId="{8C211C60-0D60-8943-810F-5ADFEEFAE95B}" destId="{A1E5EC46-3DBA-6C41-A937-9B5860F652F7}" srcOrd="0" destOrd="0" presId="urn:microsoft.com/office/officeart/2008/layout/HalfCircleOrganizationChart"/>
    <dgm:cxn modelId="{CC801C0A-F8E5-4D4A-B036-F68CF9BA0D36}" type="presParOf" srcId="{A1E5EC46-3DBA-6C41-A937-9B5860F652F7}" destId="{B5745744-27CD-DF43-9F50-48817225D383}" srcOrd="0" destOrd="0" presId="urn:microsoft.com/office/officeart/2008/layout/HalfCircleOrganizationChart"/>
    <dgm:cxn modelId="{99F8A12B-41D1-7541-B4BC-5562DC0C9355}" type="presParOf" srcId="{A1E5EC46-3DBA-6C41-A937-9B5860F652F7}" destId="{8CA98188-A905-2141-A1A1-3AEFB145F18F}" srcOrd="1" destOrd="0" presId="urn:microsoft.com/office/officeart/2008/layout/HalfCircleOrganizationChart"/>
    <dgm:cxn modelId="{BAC2400A-C01E-AE40-9DDC-C905BD433C18}" type="presParOf" srcId="{A1E5EC46-3DBA-6C41-A937-9B5860F652F7}" destId="{0C4C514F-AF72-B443-8540-2D5D1637830B}" srcOrd="2" destOrd="0" presId="urn:microsoft.com/office/officeart/2008/layout/HalfCircleOrganizationChart"/>
    <dgm:cxn modelId="{848E1BDD-B35A-AA41-8CAC-A417D5E9ED81}" type="presParOf" srcId="{A1E5EC46-3DBA-6C41-A937-9B5860F652F7}" destId="{709CDF9A-AFEA-DC4D-8CC1-21CCED784467}" srcOrd="3" destOrd="0" presId="urn:microsoft.com/office/officeart/2008/layout/HalfCircleOrganizationChart"/>
    <dgm:cxn modelId="{080B1370-EAC3-C341-864A-98997B6229EA}" type="presParOf" srcId="{8C211C60-0D60-8943-810F-5ADFEEFAE95B}" destId="{F825DEC3-7059-7B49-8504-1835903B9B5B}" srcOrd="1" destOrd="0" presId="urn:microsoft.com/office/officeart/2008/layout/HalfCircleOrganizationChart"/>
    <dgm:cxn modelId="{BAA34CEF-B231-3F4D-9835-E3D4EE7CAAC6}" type="presParOf" srcId="{8C211C60-0D60-8943-810F-5ADFEEFAE95B}" destId="{2D3A71CC-3D9C-B742-930E-884E5D2B819D}" srcOrd="2" destOrd="0" presId="urn:microsoft.com/office/officeart/2008/layout/HalfCircleOrganizationChart"/>
    <dgm:cxn modelId="{7BE9C1C3-64D4-C44C-8863-27A6E449B7C9}" type="presParOf" srcId="{E500734C-56A7-A947-A07A-4E20854E17A8}" destId="{47F66E92-746E-864F-B247-5F4EB6E2249E}" srcOrd="2" destOrd="0" presId="urn:microsoft.com/office/officeart/2008/layout/HalfCircleOrganizationChart"/>
    <dgm:cxn modelId="{1858F309-FB97-E649-84D5-4EDE8229F12C}" type="presParOf" srcId="{BB9EFB43-AEE1-5546-B120-94CE42F2F910}" destId="{714ED07A-6758-EE4B-BD23-9235BECB6C38}" srcOrd="6" destOrd="0" presId="urn:microsoft.com/office/officeart/2008/layout/HalfCircleOrganizationChart"/>
    <dgm:cxn modelId="{F84D9307-DB9E-424F-9EAB-F1FF6E34549F}" type="presParOf" srcId="{BB9EFB43-AEE1-5546-B120-94CE42F2F910}" destId="{FA4073C8-5AC8-C848-BF74-D0F880C55591}" srcOrd="7" destOrd="0" presId="urn:microsoft.com/office/officeart/2008/layout/HalfCircleOrganizationChart"/>
    <dgm:cxn modelId="{BA5C58A0-1B92-7146-B2EB-3CF6D16EBDEE}" type="presParOf" srcId="{FA4073C8-5AC8-C848-BF74-D0F880C55591}" destId="{84D62933-50E7-404A-A0D4-E3DBE467FE8D}" srcOrd="0" destOrd="0" presId="urn:microsoft.com/office/officeart/2008/layout/HalfCircleOrganizationChart"/>
    <dgm:cxn modelId="{7F5EC350-EFC0-5B4E-8850-AE205E7B88D4}" type="presParOf" srcId="{84D62933-50E7-404A-A0D4-E3DBE467FE8D}" destId="{66491951-046F-9744-89CE-62B31C9F7DFB}" srcOrd="0" destOrd="0" presId="urn:microsoft.com/office/officeart/2008/layout/HalfCircleOrganizationChart"/>
    <dgm:cxn modelId="{EC876DB1-E431-124B-9F05-AA0F53C73516}" type="presParOf" srcId="{84D62933-50E7-404A-A0D4-E3DBE467FE8D}" destId="{74CE8440-9EE5-3E41-AAFB-3CF19D921FBA}" srcOrd="1" destOrd="0" presId="urn:microsoft.com/office/officeart/2008/layout/HalfCircleOrganizationChart"/>
    <dgm:cxn modelId="{5713765A-3FFC-A94D-B46A-4461EF523252}" type="presParOf" srcId="{84D62933-50E7-404A-A0D4-E3DBE467FE8D}" destId="{A293DBA3-43D4-374C-8EFF-5FB3FE2054A1}" srcOrd="2" destOrd="0" presId="urn:microsoft.com/office/officeart/2008/layout/HalfCircleOrganizationChart"/>
    <dgm:cxn modelId="{565D8DE3-4A4B-464C-9F04-A4607C2DBC2B}" type="presParOf" srcId="{84D62933-50E7-404A-A0D4-E3DBE467FE8D}" destId="{F6914D8E-6826-3C4E-A6F1-6E94A621EF35}" srcOrd="3" destOrd="0" presId="urn:microsoft.com/office/officeart/2008/layout/HalfCircleOrganizationChart"/>
    <dgm:cxn modelId="{98ECC4AB-F626-BD45-8D38-B6CE8B013EED}" type="presParOf" srcId="{FA4073C8-5AC8-C848-BF74-D0F880C55591}" destId="{BEF1E556-976E-E34F-8D89-A642C9EF162C}" srcOrd="1" destOrd="0" presId="urn:microsoft.com/office/officeart/2008/layout/HalfCircleOrganizationChart"/>
    <dgm:cxn modelId="{D6C8E9F1-2042-DB4C-AB0E-5129EFB80A44}" type="presParOf" srcId="{BEF1E556-976E-E34F-8D89-A642C9EF162C}" destId="{8CAEE933-70F0-7247-BE7C-A7090B33D81B}" srcOrd="0" destOrd="0" presId="urn:microsoft.com/office/officeart/2008/layout/HalfCircleOrganizationChart"/>
    <dgm:cxn modelId="{538E615E-CD80-A048-9D45-D3A991F5C17F}" type="presParOf" srcId="{BEF1E556-976E-E34F-8D89-A642C9EF162C}" destId="{BC011823-1744-D340-941F-B599865E3A6E}" srcOrd="1" destOrd="0" presId="urn:microsoft.com/office/officeart/2008/layout/HalfCircleOrganizationChart"/>
    <dgm:cxn modelId="{47052121-40C7-244B-A056-E9C64488AC6D}" type="presParOf" srcId="{BC011823-1744-D340-941F-B599865E3A6E}" destId="{7294EAA9-8E90-5D44-A166-75B213516EC7}" srcOrd="0" destOrd="0" presId="urn:microsoft.com/office/officeart/2008/layout/HalfCircleOrganizationChart"/>
    <dgm:cxn modelId="{51D0B695-3598-754B-B4A1-857F26F06C48}" type="presParOf" srcId="{7294EAA9-8E90-5D44-A166-75B213516EC7}" destId="{DDA603CD-EDA3-5D45-AB76-1ABD750FE134}" srcOrd="0" destOrd="0" presId="urn:microsoft.com/office/officeart/2008/layout/HalfCircleOrganizationChart"/>
    <dgm:cxn modelId="{93144901-9F08-C846-B845-71582DCC8578}" type="presParOf" srcId="{7294EAA9-8E90-5D44-A166-75B213516EC7}" destId="{D59B77CC-B6D8-CA40-BBD2-99C7F1EF54FA}" srcOrd="1" destOrd="0" presId="urn:microsoft.com/office/officeart/2008/layout/HalfCircleOrganizationChart"/>
    <dgm:cxn modelId="{56DA3B96-0D88-7E4A-BB5F-7D350812D9A6}" type="presParOf" srcId="{7294EAA9-8E90-5D44-A166-75B213516EC7}" destId="{37897F61-A154-F345-97AC-2557ABECEAAA}" srcOrd="2" destOrd="0" presId="urn:microsoft.com/office/officeart/2008/layout/HalfCircleOrganizationChart"/>
    <dgm:cxn modelId="{49D6753B-5B01-FD4C-91B2-DCF148C3ACE0}" type="presParOf" srcId="{7294EAA9-8E90-5D44-A166-75B213516EC7}" destId="{D87C490C-B6CB-4D4E-8C4B-E9C5135AE5CE}" srcOrd="3" destOrd="0" presId="urn:microsoft.com/office/officeart/2008/layout/HalfCircleOrganizationChart"/>
    <dgm:cxn modelId="{728CFAD9-ACF7-794A-94C3-D376A376B56F}" type="presParOf" srcId="{BC011823-1744-D340-941F-B599865E3A6E}" destId="{F6D55318-485C-9D49-9EE9-5066D47B2CA1}" srcOrd="1" destOrd="0" presId="urn:microsoft.com/office/officeart/2008/layout/HalfCircleOrganizationChart"/>
    <dgm:cxn modelId="{4C4F17F5-7B20-944E-9BB5-C5F16289D189}" type="presParOf" srcId="{BC011823-1744-D340-941F-B599865E3A6E}" destId="{FD600EB7-4F81-B245-91B9-2C092E09E312}" srcOrd="2" destOrd="0" presId="urn:microsoft.com/office/officeart/2008/layout/HalfCircleOrganizationChart"/>
    <dgm:cxn modelId="{7BD8E9A7-03A6-694D-93FC-98F1D64D3FCF}" type="presParOf" srcId="{FA4073C8-5AC8-C848-BF74-D0F880C55591}" destId="{E200B990-1737-214C-A19B-FC3A711E99E7}" srcOrd="2" destOrd="0" presId="urn:microsoft.com/office/officeart/2008/layout/HalfCircleOrganizationChart"/>
    <dgm:cxn modelId="{32D352D8-6ACB-7F42-B686-148AFE1177EB}" type="presParOf" srcId="{50CB10CC-2BF5-284C-BD60-8EB8138C2462}" destId="{17B034BA-F2A3-E047-B002-BAF46DAF1661}" srcOrd="2" destOrd="0" presId="urn:microsoft.com/office/officeart/2008/layout/HalfCircleOrganizationChart"/>
    <dgm:cxn modelId="{F384F9C1-A03D-BA4B-9314-4B9E2471C25B}" type="presParOf" srcId="{EA3AA3E4-657C-3142-92FA-631D5F104274}" destId="{28953EB9-02B3-DE4C-9C67-7305C227089D}" srcOrd="2" destOrd="0" presId="urn:microsoft.com/office/officeart/2008/layout/HalfCircleOrganizationChart"/>
    <dgm:cxn modelId="{91092492-43AF-DD42-ACC3-B732AD4E7C12}" type="presParOf" srcId="{EA3AA3E4-657C-3142-92FA-631D5F104274}" destId="{0A3E17E2-F6C7-D040-81F4-9A69388DBA30}" srcOrd="3" destOrd="0" presId="urn:microsoft.com/office/officeart/2008/layout/HalfCircleOrganizationChart"/>
    <dgm:cxn modelId="{472C71BC-13A5-644E-9FEE-E0E27B4862C4}" type="presParOf" srcId="{0A3E17E2-F6C7-D040-81F4-9A69388DBA30}" destId="{B1157B43-D225-B740-AFC0-AEEE96769CA2}" srcOrd="0" destOrd="0" presId="urn:microsoft.com/office/officeart/2008/layout/HalfCircleOrganizationChart"/>
    <dgm:cxn modelId="{F4FEDD60-E39C-9E4D-8F66-1E7D2017601D}" type="presParOf" srcId="{B1157B43-D225-B740-AFC0-AEEE96769CA2}" destId="{72F87345-A2FE-A64C-901A-2F8AE0949208}" srcOrd="0" destOrd="0" presId="urn:microsoft.com/office/officeart/2008/layout/HalfCircleOrganizationChart"/>
    <dgm:cxn modelId="{C2F5F2EC-244E-614D-88DD-A1D157B11E03}" type="presParOf" srcId="{B1157B43-D225-B740-AFC0-AEEE96769CA2}" destId="{36D108B9-D885-A94F-B3C5-DFB5056965AA}" srcOrd="1" destOrd="0" presId="urn:microsoft.com/office/officeart/2008/layout/HalfCircleOrganizationChart"/>
    <dgm:cxn modelId="{8C6ECFFB-A605-4B4F-958F-FC634C8A4E14}" type="presParOf" srcId="{B1157B43-D225-B740-AFC0-AEEE96769CA2}" destId="{8EC1AAE3-F5B4-AF42-8A69-120951FFD913}" srcOrd="2" destOrd="0" presId="urn:microsoft.com/office/officeart/2008/layout/HalfCircleOrganizationChart"/>
    <dgm:cxn modelId="{1C756B5E-CB9D-7247-888F-6EF6102211F4}" type="presParOf" srcId="{B1157B43-D225-B740-AFC0-AEEE96769CA2}" destId="{CBDBEED9-9AAB-A543-A5F9-2D5C76ACC5E7}" srcOrd="3" destOrd="0" presId="urn:microsoft.com/office/officeart/2008/layout/HalfCircleOrganizationChart"/>
    <dgm:cxn modelId="{EC72E724-9C16-E84B-8653-9176F6216B42}" type="presParOf" srcId="{0A3E17E2-F6C7-D040-81F4-9A69388DBA30}" destId="{440788DF-9E52-AE41-BE8C-EBD8B0EF5EF9}" srcOrd="1" destOrd="0" presId="urn:microsoft.com/office/officeart/2008/layout/HalfCircleOrganizationChart"/>
    <dgm:cxn modelId="{0B669276-D3C0-4046-B705-CBB9495174DF}" type="presParOf" srcId="{440788DF-9E52-AE41-BE8C-EBD8B0EF5EF9}" destId="{980EDFAE-034B-2548-A57F-530B4EE9EB28}" srcOrd="0" destOrd="0" presId="urn:microsoft.com/office/officeart/2008/layout/HalfCircleOrganizationChart"/>
    <dgm:cxn modelId="{F98AB37D-C5F7-D44E-B6B9-EF15BB81A9BF}" type="presParOf" srcId="{440788DF-9E52-AE41-BE8C-EBD8B0EF5EF9}" destId="{3EC20D23-29E8-BC4A-B6F9-BF32F7C25BA3}" srcOrd="1" destOrd="0" presId="urn:microsoft.com/office/officeart/2008/layout/HalfCircleOrganizationChart"/>
    <dgm:cxn modelId="{5EF010EF-F8C3-1944-9AC9-DD38CA92B868}" type="presParOf" srcId="{3EC20D23-29E8-BC4A-B6F9-BF32F7C25BA3}" destId="{7FBE8FF9-C442-594B-872F-11429A490B96}" srcOrd="0" destOrd="0" presId="urn:microsoft.com/office/officeart/2008/layout/HalfCircleOrganizationChart"/>
    <dgm:cxn modelId="{4344879E-94A3-7F46-9EB0-D3C3CE219ABC}" type="presParOf" srcId="{7FBE8FF9-C442-594B-872F-11429A490B96}" destId="{A15B38A0-008B-6B42-8E57-8B669A4DD565}" srcOrd="0" destOrd="0" presId="urn:microsoft.com/office/officeart/2008/layout/HalfCircleOrganizationChart"/>
    <dgm:cxn modelId="{F0C8CB75-A104-7041-B98D-3482EA74E349}" type="presParOf" srcId="{7FBE8FF9-C442-594B-872F-11429A490B96}" destId="{DED53EEC-575D-4044-94AF-EFA83D010DF4}" srcOrd="1" destOrd="0" presId="urn:microsoft.com/office/officeart/2008/layout/HalfCircleOrganizationChart"/>
    <dgm:cxn modelId="{055140A8-B55E-3245-8734-12929770366C}" type="presParOf" srcId="{7FBE8FF9-C442-594B-872F-11429A490B96}" destId="{07BF0D95-4411-1B40-BFC1-309A71217E9E}" srcOrd="2" destOrd="0" presId="urn:microsoft.com/office/officeart/2008/layout/HalfCircleOrganizationChart"/>
    <dgm:cxn modelId="{4116C0DB-2202-E246-87B3-D831AE4C0678}" type="presParOf" srcId="{7FBE8FF9-C442-594B-872F-11429A490B96}" destId="{E5CD438A-5740-E143-A91E-5123E139184C}" srcOrd="3" destOrd="0" presId="urn:microsoft.com/office/officeart/2008/layout/HalfCircleOrganizationChart"/>
    <dgm:cxn modelId="{89254923-EC88-4241-8642-7900B17C24B1}" type="presParOf" srcId="{3EC20D23-29E8-BC4A-B6F9-BF32F7C25BA3}" destId="{8FC81DD9-1D3D-5043-8BDD-FD9FE571DF3E}" srcOrd="1" destOrd="0" presId="urn:microsoft.com/office/officeart/2008/layout/HalfCircleOrganizationChart"/>
    <dgm:cxn modelId="{BF46E156-C4C2-984A-9E73-E0D083C38B0D}" type="presParOf" srcId="{3EC20D23-29E8-BC4A-B6F9-BF32F7C25BA3}" destId="{A74E9BFC-634E-7A4A-BAC0-87E63B307457}" srcOrd="2" destOrd="0" presId="urn:microsoft.com/office/officeart/2008/layout/HalfCircleOrganizationChart"/>
    <dgm:cxn modelId="{04F962F1-3575-3F47-B6C7-76EEF30B2169}" type="presParOf" srcId="{440788DF-9E52-AE41-BE8C-EBD8B0EF5EF9}" destId="{F8E41024-495F-3741-8A52-76CEB8151F4A}" srcOrd="2" destOrd="0" presId="urn:microsoft.com/office/officeart/2008/layout/HalfCircleOrganizationChart"/>
    <dgm:cxn modelId="{5E251A93-90F7-094B-AE5E-F4AF1AFE1D64}" type="presParOf" srcId="{440788DF-9E52-AE41-BE8C-EBD8B0EF5EF9}" destId="{BB08B525-219B-494C-B8A4-954DE73B56D6}" srcOrd="3" destOrd="0" presId="urn:microsoft.com/office/officeart/2008/layout/HalfCircleOrganizationChart"/>
    <dgm:cxn modelId="{16AA856D-F89A-BC47-8A8E-1B94774498DE}" type="presParOf" srcId="{BB08B525-219B-494C-B8A4-954DE73B56D6}" destId="{031B87B2-D327-9D4A-A037-3C9195E90B9A}" srcOrd="0" destOrd="0" presId="urn:microsoft.com/office/officeart/2008/layout/HalfCircleOrganizationChart"/>
    <dgm:cxn modelId="{714B264B-2ED4-1B40-A1B6-B7A531C5BC1B}" type="presParOf" srcId="{031B87B2-D327-9D4A-A037-3C9195E90B9A}" destId="{A29F1A64-7544-9140-AB17-8BE1F4342DB6}" srcOrd="0" destOrd="0" presId="urn:microsoft.com/office/officeart/2008/layout/HalfCircleOrganizationChart"/>
    <dgm:cxn modelId="{A9A395DF-0F49-C645-A944-9E3852C6D5B4}" type="presParOf" srcId="{031B87B2-D327-9D4A-A037-3C9195E90B9A}" destId="{4314C6EA-7955-0144-A34F-A706B5F6E0BD}" srcOrd="1" destOrd="0" presId="urn:microsoft.com/office/officeart/2008/layout/HalfCircleOrganizationChart"/>
    <dgm:cxn modelId="{36A22542-C547-9646-A1D0-75DD3510568D}" type="presParOf" srcId="{031B87B2-D327-9D4A-A037-3C9195E90B9A}" destId="{FE14E2C3-020A-8C4B-836F-492103FF16D5}" srcOrd="2" destOrd="0" presId="urn:microsoft.com/office/officeart/2008/layout/HalfCircleOrganizationChart"/>
    <dgm:cxn modelId="{A4A13DC6-C3FD-1541-AB1A-682C08A84DF9}" type="presParOf" srcId="{031B87B2-D327-9D4A-A037-3C9195E90B9A}" destId="{535916FC-8516-8344-BB5F-9CB7AB9A62C6}" srcOrd="3" destOrd="0" presId="urn:microsoft.com/office/officeart/2008/layout/HalfCircleOrganizationChart"/>
    <dgm:cxn modelId="{63136D00-F9BB-2846-9B52-F96F3BDC87C9}" type="presParOf" srcId="{BB08B525-219B-494C-B8A4-954DE73B56D6}" destId="{DFA164D0-098B-6A48-8CA4-FC2F7FA11F6F}" srcOrd="1" destOrd="0" presId="urn:microsoft.com/office/officeart/2008/layout/HalfCircleOrganizationChart"/>
    <dgm:cxn modelId="{A05DA2E1-F6BA-6C46-9C82-AB1C04E43129}" type="presParOf" srcId="{BB08B525-219B-494C-B8A4-954DE73B56D6}" destId="{1B45505F-6E3A-EE46-A83D-64647487948E}" srcOrd="2" destOrd="0" presId="urn:microsoft.com/office/officeart/2008/layout/HalfCircleOrganizationChart"/>
    <dgm:cxn modelId="{2C331634-2C9C-4145-AB28-3ABB415F4C30}" type="presParOf" srcId="{440788DF-9E52-AE41-BE8C-EBD8B0EF5EF9}" destId="{3117186A-8411-2F4F-98C0-28A37B3FE944}" srcOrd="4" destOrd="0" presId="urn:microsoft.com/office/officeart/2008/layout/HalfCircleOrganizationChart"/>
    <dgm:cxn modelId="{3D5DF6B9-8078-FC4C-9775-213F843458A5}" type="presParOf" srcId="{440788DF-9E52-AE41-BE8C-EBD8B0EF5EF9}" destId="{4F9ECD09-2451-6048-BDF1-FF0C442451ED}" srcOrd="5" destOrd="0" presId="urn:microsoft.com/office/officeart/2008/layout/HalfCircleOrganizationChart"/>
    <dgm:cxn modelId="{9085F45B-E23D-A249-A3E7-79E33EF674EC}" type="presParOf" srcId="{4F9ECD09-2451-6048-BDF1-FF0C442451ED}" destId="{395BD399-3AF4-C646-AD64-D7A03337FD58}" srcOrd="0" destOrd="0" presId="urn:microsoft.com/office/officeart/2008/layout/HalfCircleOrganizationChart"/>
    <dgm:cxn modelId="{11E7DF68-BBA5-E545-806E-8D27B5D912D9}" type="presParOf" srcId="{395BD399-3AF4-C646-AD64-D7A03337FD58}" destId="{AA5639C7-6C1E-B840-AEDA-C1499638766B}" srcOrd="0" destOrd="0" presId="urn:microsoft.com/office/officeart/2008/layout/HalfCircleOrganizationChart"/>
    <dgm:cxn modelId="{4678366E-CE63-1345-96E6-236ED843135C}" type="presParOf" srcId="{395BD399-3AF4-C646-AD64-D7A03337FD58}" destId="{20CBA3AC-15BB-F84A-A44A-0D737735FCD2}" srcOrd="1" destOrd="0" presId="urn:microsoft.com/office/officeart/2008/layout/HalfCircleOrganizationChart"/>
    <dgm:cxn modelId="{1481BD06-B63A-0641-B34D-21DE58389F23}" type="presParOf" srcId="{395BD399-3AF4-C646-AD64-D7A03337FD58}" destId="{443013AE-380F-034E-BA7E-7FC80EA6FF35}" srcOrd="2" destOrd="0" presId="urn:microsoft.com/office/officeart/2008/layout/HalfCircleOrganizationChart"/>
    <dgm:cxn modelId="{2791EABF-785D-E045-A387-4A74AB85729E}" type="presParOf" srcId="{395BD399-3AF4-C646-AD64-D7A03337FD58}" destId="{608E0B93-DAC8-2149-B5DD-FDC1CBE47CB8}" srcOrd="3" destOrd="0" presId="urn:microsoft.com/office/officeart/2008/layout/HalfCircleOrganizationChart"/>
    <dgm:cxn modelId="{512C293E-38F7-3F45-B217-916B0F0C92FD}" type="presParOf" srcId="{4F9ECD09-2451-6048-BDF1-FF0C442451ED}" destId="{35D72404-1BC7-F04F-81A4-9039CBE73771}" srcOrd="1" destOrd="0" presId="urn:microsoft.com/office/officeart/2008/layout/HalfCircleOrganizationChart"/>
    <dgm:cxn modelId="{3A18E816-6F32-B642-8200-01496F552A5F}" type="presParOf" srcId="{4F9ECD09-2451-6048-BDF1-FF0C442451ED}" destId="{2F531E1E-7F2D-3042-8B87-297765144C14}" srcOrd="2" destOrd="0" presId="urn:microsoft.com/office/officeart/2008/layout/HalfCircleOrganizationChart"/>
    <dgm:cxn modelId="{F7030AAD-6BCA-DD4C-99D4-1A16B4D98DDD}" type="presParOf" srcId="{440788DF-9E52-AE41-BE8C-EBD8B0EF5EF9}" destId="{2B3C9336-714D-0D4B-8334-FAECE90E34DE}" srcOrd="6" destOrd="0" presId="urn:microsoft.com/office/officeart/2008/layout/HalfCircleOrganizationChart"/>
    <dgm:cxn modelId="{A45AEEAE-08F8-6149-98D2-90D71F9B68CB}" type="presParOf" srcId="{440788DF-9E52-AE41-BE8C-EBD8B0EF5EF9}" destId="{3A4C0D7D-15E7-4647-95DC-67E6EB2C3134}" srcOrd="7" destOrd="0" presId="urn:microsoft.com/office/officeart/2008/layout/HalfCircleOrganizationChart"/>
    <dgm:cxn modelId="{4DCED836-D336-5747-83F2-057196CB80D4}" type="presParOf" srcId="{3A4C0D7D-15E7-4647-95DC-67E6EB2C3134}" destId="{94CBC202-FC22-8748-AA4A-CCF7BB89974E}" srcOrd="0" destOrd="0" presId="urn:microsoft.com/office/officeart/2008/layout/HalfCircleOrganizationChart"/>
    <dgm:cxn modelId="{1E2BD3D9-219D-3B4D-B10A-C8D6CB2A11DB}" type="presParOf" srcId="{94CBC202-FC22-8748-AA4A-CCF7BB89974E}" destId="{370E4BB5-97B8-3C46-B31F-24702CD62BEA}" srcOrd="0" destOrd="0" presId="urn:microsoft.com/office/officeart/2008/layout/HalfCircleOrganizationChart"/>
    <dgm:cxn modelId="{571ECF5B-1EF5-DF4C-8DFB-54382553D220}" type="presParOf" srcId="{94CBC202-FC22-8748-AA4A-CCF7BB89974E}" destId="{0DF23DBF-AFD2-6540-8DC7-FE665ED6B0D3}" srcOrd="1" destOrd="0" presId="urn:microsoft.com/office/officeart/2008/layout/HalfCircleOrganizationChart"/>
    <dgm:cxn modelId="{9608C32A-E861-9C40-8F70-046B404A9EE5}" type="presParOf" srcId="{94CBC202-FC22-8748-AA4A-CCF7BB89974E}" destId="{69806C3F-D25F-C146-BE3F-6649EC2B22F6}" srcOrd="2" destOrd="0" presId="urn:microsoft.com/office/officeart/2008/layout/HalfCircleOrganizationChart"/>
    <dgm:cxn modelId="{94B3F19C-A828-B942-84CB-B1EFB261BE04}" type="presParOf" srcId="{94CBC202-FC22-8748-AA4A-CCF7BB89974E}" destId="{9D96B8FA-BD39-B249-BCB6-B7428EC71A8A}" srcOrd="3" destOrd="0" presId="urn:microsoft.com/office/officeart/2008/layout/HalfCircleOrganizationChart"/>
    <dgm:cxn modelId="{2FA32BD6-D4A1-B947-8EDA-675932C3385A}" type="presParOf" srcId="{3A4C0D7D-15E7-4647-95DC-67E6EB2C3134}" destId="{A31F230D-94CA-1743-A571-E380A3B059EE}" srcOrd="1" destOrd="0" presId="urn:microsoft.com/office/officeart/2008/layout/HalfCircleOrganizationChart"/>
    <dgm:cxn modelId="{696DD34E-3DAC-6740-8351-8661CE063F67}" type="presParOf" srcId="{3A4C0D7D-15E7-4647-95DC-67E6EB2C3134}" destId="{32918262-E2BC-B248-8AAB-6BA351D28784}" srcOrd="2" destOrd="0" presId="urn:microsoft.com/office/officeart/2008/layout/HalfCircleOrganizationChart"/>
    <dgm:cxn modelId="{CFA5DD28-D878-E748-8CDE-E13978359450}" type="presParOf" srcId="{440788DF-9E52-AE41-BE8C-EBD8B0EF5EF9}" destId="{948D1959-6085-0D40-BD83-21F53546E7ED}" srcOrd="8" destOrd="0" presId="urn:microsoft.com/office/officeart/2008/layout/HalfCircleOrganizationChart"/>
    <dgm:cxn modelId="{0A43F6EF-4E2E-2E40-935D-38A466565301}" type="presParOf" srcId="{440788DF-9E52-AE41-BE8C-EBD8B0EF5EF9}" destId="{07F2F71D-9FD3-624B-B3EF-74B6D2F53E5B}" srcOrd="9" destOrd="0" presId="urn:microsoft.com/office/officeart/2008/layout/HalfCircleOrganizationChart"/>
    <dgm:cxn modelId="{BB1DD45B-F3B0-FB49-98C9-83B41B94FDF9}" type="presParOf" srcId="{07F2F71D-9FD3-624B-B3EF-74B6D2F53E5B}" destId="{E154FA67-76DE-2643-B42B-8C2DAD72D592}" srcOrd="0" destOrd="0" presId="urn:microsoft.com/office/officeart/2008/layout/HalfCircleOrganizationChart"/>
    <dgm:cxn modelId="{F8B44E0F-6917-C848-B19B-1D7105604FF2}" type="presParOf" srcId="{E154FA67-76DE-2643-B42B-8C2DAD72D592}" destId="{450C7FC5-4BC2-A74A-9256-3DD7B2474F00}" srcOrd="0" destOrd="0" presId="urn:microsoft.com/office/officeart/2008/layout/HalfCircleOrganizationChart"/>
    <dgm:cxn modelId="{911AF30E-23DD-D743-8FC9-570657A93901}" type="presParOf" srcId="{E154FA67-76DE-2643-B42B-8C2DAD72D592}" destId="{26896BD5-11A4-0B47-AF4F-CFB4232846C2}" srcOrd="1" destOrd="0" presId="urn:microsoft.com/office/officeart/2008/layout/HalfCircleOrganizationChart"/>
    <dgm:cxn modelId="{1A3BB84D-39A4-7E46-9CC2-5F2AD3DBD2FE}" type="presParOf" srcId="{E154FA67-76DE-2643-B42B-8C2DAD72D592}" destId="{4B42C46A-1AF1-0D49-8891-6B3C09144CD2}" srcOrd="2" destOrd="0" presId="urn:microsoft.com/office/officeart/2008/layout/HalfCircleOrganizationChart"/>
    <dgm:cxn modelId="{61BDA1D0-0A77-C44D-B3AF-68A9CBA1BD89}" type="presParOf" srcId="{E154FA67-76DE-2643-B42B-8C2DAD72D592}" destId="{2BE197D9-BC52-0740-A4C9-AD01954E6BB0}" srcOrd="3" destOrd="0" presId="urn:microsoft.com/office/officeart/2008/layout/HalfCircleOrganizationChart"/>
    <dgm:cxn modelId="{55A5E39D-DBA2-2647-92E1-460919AA0B8B}" type="presParOf" srcId="{07F2F71D-9FD3-624B-B3EF-74B6D2F53E5B}" destId="{12807244-98FF-5F46-AD56-22D776B35573}" srcOrd="1" destOrd="0" presId="urn:microsoft.com/office/officeart/2008/layout/HalfCircleOrganizationChart"/>
    <dgm:cxn modelId="{012F3217-86D9-7540-B180-C8E3A4597B36}" type="presParOf" srcId="{07F2F71D-9FD3-624B-B3EF-74B6D2F53E5B}" destId="{2D94A127-732E-5445-8BA9-51C5272A1760}" srcOrd="2" destOrd="0" presId="urn:microsoft.com/office/officeart/2008/layout/HalfCircleOrganizationChart"/>
    <dgm:cxn modelId="{01C22385-EC7C-7A4E-9CB6-9B2B7903A5C4}" type="presParOf" srcId="{0A3E17E2-F6C7-D040-81F4-9A69388DBA30}" destId="{C75BCFA4-BC61-9848-8C2D-63C75978698D}" srcOrd="2" destOrd="0" presId="urn:microsoft.com/office/officeart/2008/layout/HalfCircleOrganizationChart"/>
    <dgm:cxn modelId="{59821474-4108-7F4E-AB1D-DD1AE539ED24}" type="presParOf" srcId="{EA3AA3E4-657C-3142-92FA-631D5F104274}" destId="{C3FD38BE-E97B-074B-8073-AE27B42B374E}" srcOrd="4" destOrd="0" presId="urn:microsoft.com/office/officeart/2008/layout/HalfCircleOrganizationChart"/>
    <dgm:cxn modelId="{5CC02DDB-FE59-0241-A9DA-EC39CC7EDCD2}" type="presParOf" srcId="{EA3AA3E4-657C-3142-92FA-631D5F104274}" destId="{8AF9346D-0B72-8847-9F88-2C5DA2F80E84}" srcOrd="5" destOrd="0" presId="urn:microsoft.com/office/officeart/2008/layout/HalfCircleOrganizationChart"/>
    <dgm:cxn modelId="{DC984B0C-3AF7-C14B-BEBA-5FA6D4272832}" type="presParOf" srcId="{8AF9346D-0B72-8847-9F88-2C5DA2F80E84}" destId="{76E16771-A72F-794D-8EF5-EF3787FEF52A}" srcOrd="0" destOrd="0" presId="urn:microsoft.com/office/officeart/2008/layout/HalfCircleOrganizationChart"/>
    <dgm:cxn modelId="{0DD3771B-D042-D145-A43F-A7EE266796AB}" type="presParOf" srcId="{76E16771-A72F-794D-8EF5-EF3787FEF52A}" destId="{6C35B31E-6894-2E42-9B64-3F9662769CDC}" srcOrd="0" destOrd="0" presId="urn:microsoft.com/office/officeart/2008/layout/HalfCircleOrganizationChart"/>
    <dgm:cxn modelId="{8258F765-ED59-0045-91DD-3CB6D1F4F0FA}" type="presParOf" srcId="{76E16771-A72F-794D-8EF5-EF3787FEF52A}" destId="{D9E92D54-3139-B24B-B178-4C8A479E8C50}" srcOrd="1" destOrd="0" presId="urn:microsoft.com/office/officeart/2008/layout/HalfCircleOrganizationChart"/>
    <dgm:cxn modelId="{457D7F2A-4832-8B4B-8FB6-750DFA88735D}" type="presParOf" srcId="{76E16771-A72F-794D-8EF5-EF3787FEF52A}" destId="{6374501D-A7B1-5C48-8CC9-BDC6B93B8830}" srcOrd="2" destOrd="0" presId="urn:microsoft.com/office/officeart/2008/layout/HalfCircleOrganizationChart"/>
    <dgm:cxn modelId="{E64DC5AA-63E6-AC43-AB30-B15BAA28F5F1}" type="presParOf" srcId="{76E16771-A72F-794D-8EF5-EF3787FEF52A}" destId="{5A72CFEB-DFD2-9C46-9758-2FA4A813202C}" srcOrd="3" destOrd="0" presId="urn:microsoft.com/office/officeart/2008/layout/HalfCircleOrganizationChart"/>
    <dgm:cxn modelId="{87F4B701-3DAB-DE42-953D-381D48AA11D4}" type="presParOf" srcId="{8AF9346D-0B72-8847-9F88-2C5DA2F80E84}" destId="{5085E208-7665-D74A-B443-ECDE35715054}" srcOrd="1" destOrd="0" presId="urn:microsoft.com/office/officeart/2008/layout/HalfCircleOrganizationChart"/>
    <dgm:cxn modelId="{6D60C97E-D664-2C4D-B0F5-C1ED7B33D328}" type="presParOf" srcId="{8AF9346D-0B72-8847-9F88-2C5DA2F80E84}" destId="{8D17CA1C-70F1-5541-9147-B9052D8BD675}" srcOrd="2" destOrd="0" presId="urn:microsoft.com/office/officeart/2008/layout/HalfCircleOrganizationChart"/>
    <dgm:cxn modelId="{46AD830B-A4C2-1246-93AB-2BF8E4967274}" type="presParOf" srcId="{3B813709-C561-8641-B98D-FF0E43DE00D9}" destId="{764CED1E-C5EA-3944-8C89-97FC1B027CF7}" srcOrd="2" destOrd="0" presId="urn:microsoft.com/office/officeart/2008/layout/HalfCircleOrganizationChart"/>
    <dgm:cxn modelId="{AAA96F18-02A7-B84B-963D-3E9F21D2A660}" type="presParOf" srcId="{E3CEBED6-49A2-FA4A-AD48-76F6A40330DC}" destId="{D63F75F1-D4BA-B249-8B24-DC04C93171A1}" srcOrd="4" destOrd="0" presId="urn:microsoft.com/office/officeart/2008/layout/HalfCircleOrganizationChart"/>
    <dgm:cxn modelId="{5D0AF497-8747-3142-B116-9BF02DA4A7A1}" type="presParOf" srcId="{E3CEBED6-49A2-FA4A-AD48-76F6A40330DC}" destId="{66E6C93C-DA66-644D-9170-EB64E1764A9C}" srcOrd="5" destOrd="0" presId="urn:microsoft.com/office/officeart/2008/layout/HalfCircleOrganizationChart"/>
    <dgm:cxn modelId="{7134EFE9-6B08-1A4D-BB93-2FFD27DF12F0}" type="presParOf" srcId="{66E6C93C-DA66-644D-9170-EB64E1764A9C}" destId="{405C1A2B-6226-C14A-BB33-760F645F5036}" srcOrd="0" destOrd="0" presId="urn:microsoft.com/office/officeart/2008/layout/HalfCircleOrganizationChart"/>
    <dgm:cxn modelId="{3EFE4A91-C9E7-0E40-B22A-4E2C0FE42013}" type="presParOf" srcId="{405C1A2B-6226-C14A-BB33-760F645F5036}" destId="{7E2D066C-E702-4F46-82E4-79AC2DB331B3}" srcOrd="0" destOrd="0" presId="urn:microsoft.com/office/officeart/2008/layout/HalfCircleOrganizationChart"/>
    <dgm:cxn modelId="{E061D0FF-FBFB-F242-B338-6082824AF3F7}" type="presParOf" srcId="{405C1A2B-6226-C14A-BB33-760F645F5036}" destId="{CE38566E-44A1-A147-9083-9899AD452242}" srcOrd="1" destOrd="0" presId="urn:microsoft.com/office/officeart/2008/layout/HalfCircleOrganizationChart"/>
    <dgm:cxn modelId="{A5DDF597-F4A1-5440-97C8-A4F5CF1F34DA}" type="presParOf" srcId="{405C1A2B-6226-C14A-BB33-760F645F5036}" destId="{BC158E54-1A38-CF43-A1C2-8D8C27873AB7}" srcOrd="2" destOrd="0" presId="urn:microsoft.com/office/officeart/2008/layout/HalfCircleOrganizationChart"/>
    <dgm:cxn modelId="{ABC28585-1BE5-AF4E-8076-6617144E6B9D}" type="presParOf" srcId="{405C1A2B-6226-C14A-BB33-760F645F5036}" destId="{FA2B9A52-6C75-EC4A-A747-3BD3F835E158}" srcOrd="3" destOrd="0" presId="urn:microsoft.com/office/officeart/2008/layout/HalfCircleOrganizationChart"/>
    <dgm:cxn modelId="{08B93D6E-0DE4-CF4F-89A5-68E83027BFD2}" type="presParOf" srcId="{66E6C93C-DA66-644D-9170-EB64E1764A9C}" destId="{2484CEE8-A59B-AE4E-84BB-35BD26C8DB98}" srcOrd="1" destOrd="0" presId="urn:microsoft.com/office/officeart/2008/layout/HalfCircleOrganizationChart"/>
    <dgm:cxn modelId="{92E3E9B9-E84B-614B-AEE0-EC238ABDC11A}" type="presParOf" srcId="{2484CEE8-A59B-AE4E-84BB-35BD26C8DB98}" destId="{2B8FE354-970E-FA43-90F8-BF1C3C2498A2}" srcOrd="0" destOrd="0" presId="urn:microsoft.com/office/officeart/2008/layout/HalfCircleOrganizationChart"/>
    <dgm:cxn modelId="{7E249999-CDA8-2E47-902C-91F81694B81B}" type="presParOf" srcId="{2484CEE8-A59B-AE4E-84BB-35BD26C8DB98}" destId="{13824C15-DA57-6D47-B4DF-A9E29B1DCA00}" srcOrd="1" destOrd="0" presId="urn:microsoft.com/office/officeart/2008/layout/HalfCircleOrganizationChart"/>
    <dgm:cxn modelId="{FAC55E66-67A0-5D49-8D14-78BC68A8E920}" type="presParOf" srcId="{13824C15-DA57-6D47-B4DF-A9E29B1DCA00}" destId="{6D60E1E6-B0A7-1F4F-A2CE-B9E5E71DEF43}" srcOrd="0" destOrd="0" presId="urn:microsoft.com/office/officeart/2008/layout/HalfCircleOrganizationChart"/>
    <dgm:cxn modelId="{0AAA82EF-5F1B-144B-944E-2C332A66008C}" type="presParOf" srcId="{6D60E1E6-B0A7-1F4F-A2CE-B9E5E71DEF43}" destId="{7EAFBF2C-98CF-E14E-ADCB-50C18EA60A52}" srcOrd="0" destOrd="0" presId="urn:microsoft.com/office/officeart/2008/layout/HalfCircleOrganizationChart"/>
    <dgm:cxn modelId="{8081F240-4E5D-F347-AD89-93168B672607}" type="presParOf" srcId="{6D60E1E6-B0A7-1F4F-A2CE-B9E5E71DEF43}" destId="{6F096A5A-49E5-9C4B-AD1A-9F775A1519E9}" srcOrd="1" destOrd="0" presId="urn:microsoft.com/office/officeart/2008/layout/HalfCircleOrganizationChart"/>
    <dgm:cxn modelId="{73B7A227-0399-564C-9157-595EA9F242C1}" type="presParOf" srcId="{6D60E1E6-B0A7-1F4F-A2CE-B9E5E71DEF43}" destId="{79AD6D4C-347D-5C43-921E-5072091E026A}" srcOrd="2" destOrd="0" presId="urn:microsoft.com/office/officeart/2008/layout/HalfCircleOrganizationChart"/>
    <dgm:cxn modelId="{3A6B9D08-1D53-5841-8D56-30A84FD4781A}" type="presParOf" srcId="{6D60E1E6-B0A7-1F4F-A2CE-B9E5E71DEF43}" destId="{EF68F39D-EC01-0442-B591-84ED227E6152}" srcOrd="3" destOrd="0" presId="urn:microsoft.com/office/officeart/2008/layout/HalfCircleOrganizationChart"/>
    <dgm:cxn modelId="{F927B4CD-3D5D-914E-980B-634981A067F0}" type="presParOf" srcId="{13824C15-DA57-6D47-B4DF-A9E29B1DCA00}" destId="{3D7F6D64-9693-E14F-9290-202EFCEDDC04}" srcOrd="1" destOrd="0" presId="urn:microsoft.com/office/officeart/2008/layout/HalfCircleOrganizationChart"/>
    <dgm:cxn modelId="{02C5F71A-869B-A04A-85BD-51B532B0D013}" type="presParOf" srcId="{3D7F6D64-9693-E14F-9290-202EFCEDDC04}" destId="{A58FF0B8-346C-C54C-B17B-195902136532}" srcOrd="0" destOrd="0" presId="urn:microsoft.com/office/officeart/2008/layout/HalfCircleOrganizationChart"/>
    <dgm:cxn modelId="{F7F1E57D-10F1-0941-96BC-997322E106D7}" type="presParOf" srcId="{3D7F6D64-9693-E14F-9290-202EFCEDDC04}" destId="{36F81984-D618-C948-8A18-9461E5DC1072}" srcOrd="1" destOrd="0" presId="urn:microsoft.com/office/officeart/2008/layout/HalfCircleOrganizationChart"/>
    <dgm:cxn modelId="{CFCED162-19CC-A84B-9B5B-A77F1E6E60BF}" type="presParOf" srcId="{36F81984-D618-C948-8A18-9461E5DC1072}" destId="{4365C54C-252B-2346-B8E0-1A82496F112D}" srcOrd="0" destOrd="0" presId="urn:microsoft.com/office/officeart/2008/layout/HalfCircleOrganizationChart"/>
    <dgm:cxn modelId="{16BF63B5-F85A-0B4F-9E7E-80DEEB88C6ED}" type="presParOf" srcId="{4365C54C-252B-2346-B8E0-1A82496F112D}" destId="{B93A37D3-172F-3D47-BFA8-8DFE8A9E8DF9}" srcOrd="0" destOrd="0" presId="urn:microsoft.com/office/officeart/2008/layout/HalfCircleOrganizationChart"/>
    <dgm:cxn modelId="{CFB7CA7A-168E-6242-995C-D69721E560F7}" type="presParOf" srcId="{4365C54C-252B-2346-B8E0-1A82496F112D}" destId="{65827057-33F4-904A-98D2-7E300160CD97}" srcOrd="1" destOrd="0" presId="urn:microsoft.com/office/officeart/2008/layout/HalfCircleOrganizationChart"/>
    <dgm:cxn modelId="{E8BB0B6D-4090-8F40-8340-152A8A2B31FA}" type="presParOf" srcId="{4365C54C-252B-2346-B8E0-1A82496F112D}" destId="{CF55BECB-94C7-C648-8174-31E11B601B31}" srcOrd="2" destOrd="0" presId="urn:microsoft.com/office/officeart/2008/layout/HalfCircleOrganizationChart"/>
    <dgm:cxn modelId="{B57DDC13-1298-A348-BDD0-F06EFFAC4F27}" type="presParOf" srcId="{4365C54C-252B-2346-B8E0-1A82496F112D}" destId="{091CE2A8-5BAB-7349-AD44-A8B20665602B}" srcOrd="3" destOrd="0" presId="urn:microsoft.com/office/officeart/2008/layout/HalfCircleOrganizationChart"/>
    <dgm:cxn modelId="{8A880E1D-4F0B-B24E-A48B-2C7E5562FAF4}" type="presParOf" srcId="{36F81984-D618-C948-8A18-9461E5DC1072}" destId="{E178168E-8903-F54D-85CD-97E24624959D}" srcOrd="1" destOrd="0" presId="urn:microsoft.com/office/officeart/2008/layout/HalfCircleOrganizationChart"/>
    <dgm:cxn modelId="{83B7B563-27E8-664F-8DD9-C3DE38B5B7E2}" type="presParOf" srcId="{36F81984-D618-C948-8A18-9461E5DC1072}" destId="{C744032B-2D0A-B74C-A2E3-97824D51A70B}" srcOrd="2" destOrd="0" presId="urn:microsoft.com/office/officeart/2008/layout/HalfCircleOrganizationChart"/>
    <dgm:cxn modelId="{252944E3-C8F8-2A4F-B7D3-BA4C30CCF829}" type="presParOf" srcId="{3D7F6D64-9693-E14F-9290-202EFCEDDC04}" destId="{9AFBF391-9964-934C-AC20-5DDDAB5102FC}" srcOrd="2" destOrd="0" presId="urn:microsoft.com/office/officeart/2008/layout/HalfCircleOrganizationChart"/>
    <dgm:cxn modelId="{AC9E0FF6-21A1-4044-A47B-E63AA3BEE515}" type="presParOf" srcId="{3D7F6D64-9693-E14F-9290-202EFCEDDC04}" destId="{5BD2AD7E-A6C3-564E-9467-DB196F6B0AAA}" srcOrd="3" destOrd="0" presId="urn:microsoft.com/office/officeart/2008/layout/HalfCircleOrganizationChart"/>
    <dgm:cxn modelId="{1AA66A37-0C61-EC42-8BC3-1759D3B5E282}" type="presParOf" srcId="{5BD2AD7E-A6C3-564E-9467-DB196F6B0AAA}" destId="{B713C87F-EFCA-A344-92CF-B7407ED0EFB8}" srcOrd="0" destOrd="0" presId="urn:microsoft.com/office/officeart/2008/layout/HalfCircleOrganizationChart"/>
    <dgm:cxn modelId="{CE7EFAD7-E28A-D94D-B26F-3A16B1146665}" type="presParOf" srcId="{B713C87F-EFCA-A344-92CF-B7407ED0EFB8}" destId="{485C6B2A-0CC3-0143-8A05-48428BD7B564}" srcOrd="0" destOrd="0" presId="urn:microsoft.com/office/officeart/2008/layout/HalfCircleOrganizationChart"/>
    <dgm:cxn modelId="{9B643E8A-6A18-F94E-BFF1-5B0D1A860688}" type="presParOf" srcId="{B713C87F-EFCA-A344-92CF-B7407ED0EFB8}" destId="{3326852A-E7EC-5545-A4FF-20754CE9EB04}" srcOrd="1" destOrd="0" presId="urn:microsoft.com/office/officeart/2008/layout/HalfCircleOrganizationChart"/>
    <dgm:cxn modelId="{375CE29A-F94F-CA4A-B1EF-2CD2ABB3134E}" type="presParOf" srcId="{B713C87F-EFCA-A344-92CF-B7407ED0EFB8}" destId="{868E11F0-7202-0741-A5B8-1FB57730B298}" srcOrd="2" destOrd="0" presId="urn:microsoft.com/office/officeart/2008/layout/HalfCircleOrganizationChart"/>
    <dgm:cxn modelId="{0EEAEBEC-AE87-254B-90B4-C74F42FAA1E1}" type="presParOf" srcId="{B713C87F-EFCA-A344-92CF-B7407ED0EFB8}" destId="{664CADC6-47B2-274F-A78B-46CAE95058A3}" srcOrd="3" destOrd="0" presId="urn:microsoft.com/office/officeart/2008/layout/HalfCircleOrganizationChart"/>
    <dgm:cxn modelId="{217F0649-2748-514A-A23C-AEBDEE3EA3BA}" type="presParOf" srcId="{5BD2AD7E-A6C3-564E-9467-DB196F6B0AAA}" destId="{EC8BDEA4-EB39-0C49-BA66-409114BFA5D0}" srcOrd="1" destOrd="0" presId="urn:microsoft.com/office/officeart/2008/layout/HalfCircleOrganizationChart"/>
    <dgm:cxn modelId="{2F7BCE73-AEF3-E847-B970-174ACAE35242}" type="presParOf" srcId="{EC8BDEA4-EB39-0C49-BA66-409114BFA5D0}" destId="{4DA9BB94-7951-A948-AC87-E38DFBDC56AC}" srcOrd="0" destOrd="0" presId="urn:microsoft.com/office/officeart/2008/layout/HalfCircleOrganizationChart"/>
    <dgm:cxn modelId="{628BFE2F-0B26-D045-AE0E-47C161850375}" type="presParOf" srcId="{EC8BDEA4-EB39-0C49-BA66-409114BFA5D0}" destId="{C1C64BAD-A9C1-5A4A-A738-18736238AA2D}" srcOrd="1" destOrd="0" presId="urn:microsoft.com/office/officeart/2008/layout/HalfCircleOrganizationChart"/>
    <dgm:cxn modelId="{7F70AC9B-9359-B042-A004-A5D6564C095F}" type="presParOf" srcId="{C1C64BAD-A9C1-5A4A-A738-18736238AA2D}" destId="{E5C51748-D36E-3842-8EEC-846046862712}" srcOrd="0" destOrd="0" presId="urn:microsoft.com/office/officeart/2008/layout/HalfCircleOrganizationChart"/>
    <dgm:cxn modelId="{704379EE-FD07-0C48-A1D4-EB98945CB8F3}" type="presParOf" srcId="{E5C51748-D36E-3842-8EEC-846046862712}" destId="{E387E97A-0FE7-0E47-942F-75C6EAD5EE75}" srcOrd="0" destOrd="0" presId="urn:microsoft.com/office/officeart/2008/layout/HalfCircleOrganizationChart"/>
    <dgm:cxn modelId="{B02722D8-E2B9-6644-A36E-5A34D86A7C07}" type="presParOf" srcId="{E5C51748-D36E-3842-8EEC-846046862712}" destId="{59C3372D-BBD5-3846-A2B3-3E77A2023C22}" srcOrd="1" destOrd="0" presId="urn:microsoft.com/office/officeart/2008/layout/HalfCircleOrganizationChart"/>
    <dgm:cxn modelId="{4D89786E-2685-6D43-AA79-1DFA7DA3F406}" type="presParOf" srcId="{E5C51748-D36E-3842-8EEC-846046862712}" destId="{0E13F31C-0162-8E49-A4B7-3EBCAB056BC0}" srcOrd="2" destOrd="0" presId="urn:microsoft.com/office/officeart/2008/layout/HalfCircleOrganizationChart"/>
    <dgm:cxn modelId="{F5798F0A-BD36-3741-B02C-8D11936AE72E}" type="presParOf" srcId="{E5C51748-D36E-3842-8EEC-846046862712}" destId="{14998EDA-35AE-F84A-AC0C-A41B33F077D6}" srcOrd="3" destOrd="0" presId="urn:microsoft.com/office/officeart/2008/layout/HalfCircleOrganizationChart"/>
    <dgm:cxn modelId="{792B9936-F968-B44D-9B30-8B15C8424FEB}" type="presParOf" srcId="{C1C64BAD-A9C1-5A4A-A738-18736238AA2D}" destId="{DD41B4DD-E04B-1B40-8E9A-BE32F7F4C220}" srcOrd="1" destOrd="0" presId="urn:microsoft.com/office/officeart/2008/layout/HalfCircleOrganizationChart"/>
    <dgm:cxn modelId="{569C7844-772A-DE42-ACDC-4136A2793054}" type="presParOf" srcId="{C1C64BAD-A9C1-5A4A-A738-18736238AA2D}" destId="{C5F765EA-8A9C-8446-BFF9-893259E1C508}" srcOrd="2" destOrd="0" presId="urn:microsoft.com/office/officeart/2008/layout/HalfCircleOrganizationChart"/>
    <dgm:cxn modelId="{5685DFD5-B4CB-B44D-BA10-2A814E6E6A98}" type="presParOf" srcId="{EC8BDEA4-EB39-0C49-BA66-409114BFA5D0}" destId="{4498EBA9-C9DC-B741-978D-888B5BE30798}" srcOrd="2" destOrd="0" presId="urn:microsoft.com/office/officeart/2008/layout/HalfCircleOrganizationChart"/>
    <dgm:cxn modelId="{D71DB8C5-4991-EE46-8F07-273827F00B66}" type="presParOf" srcId="{EC8BDEA4-EB39-0C49-BA66-409114BFA5D0}" destId="{F3D6A19F-75CA-3E43-A83F-55422F82DBF2}" srcOrd="3" destOrd="0" presId="urn:microsoft.com/office/officeart/2008/layout/HalfCircleOrganizationChart"/>
    <dgm:cxn modelId="{15E1054B-EB08-D446-9B43-DEEC662F1126}" type="presParOf" srcId="{F3D6A19F-75CA-3E43-A83F-55422F82DBF2}" destId="{7A5D7BB4-5D51-A643-A896-201999BDBE68}" srcOrd="0" destOrd="0" presId="urn:microsoft.com/office/officeart/2008/layout/HalfCircleOrganizationChart"/>
    <dgm:cxn modelId="{1A42C6DA-AD56-C14A-A4EC-A2AA4B50E121}" type="presParOf" srcId="{7A5D7BB4-5D51-A643-A896-201999BDBE68}" destId="{E1FDAE9F-96E0-7149-BBAE-93FA47575C98}" srcOrd="0" destOrd="0" presId="urn:microsoft.com/office/officeart/2008/layout/HalfCircleOrganizationChart"/>
    <dgm:cxn modelId="{1B7E9363-7663-7A47-9F5D-6DC8C5D4C9D7}" type="presParOf" srcId="{7A5D7BB4-5D51-A643-A896-201999BDBE68}" destId="{FBF17D6E-8690-AD43-806B-60A42818174A}" srcOrd="1" destOrd="0" presId="urn:microsoft.com/office/officeart/2008/layout/HalfCircleOrganizationChart"/>
    <dgm:cxn modelId="{35619CDD-5E08-EA43-8B93-749D4B79A665}" type="presParOf" srcId="{7A5D7BB4-5D51-A643-A896-201999BDBE68}" destId="{EB9F125A-F161-8342-8AF9-CEC388D64AC5}" srcOrd="2" destOrd="0" presId="urn:microsoft.com/office/officeart/2008/layout/HalfCircleOrganizationChart"/>
    <dgm:cxn modelId="{742EBD5B-A3ED-6742-9EF2-3C40B53D72F6}" type="presParOf" srcId="{7A5D7BB4-5D51-A643-A896-201999BDBE68}" destId="{18F33B88-4A7C-CF4B-90FF-340F8F1F2940}" srcOrd="3" destOrd="0" presId="urn:microsoft.com/office/officeart/2008/layout/HalfCircleOrganizationChart"/>
    <dgm:cxn modelId="{214D6F17-A106-7C4A-97E7-5CBE7EB029DC}" type="presParOf" srcId="{F3D6A19F-75CA-3E43-A83F-55422F82DBF2}" destId="{7CBAEC1C-489F-0B4B-B68A-48C55BDE8FD4}" srcOrd="1" destOrd="0" presId="urn:microsoft.com/office/officeart/2008/layout/HalfCircleOrganizationChart"/>
    <dgm:cxn modelId="{85FFFA5E-8A96-5A4C-B515-F456BB594AA1}" type="presParOf" srcId="{F3D6A19F-75CA-3E43-A83F-55422F82DBF2}" destId="{A57F72C7-7389-8F4D-BF01-3EEBFB08A4A2}" srcOrd="2" destOrd="0" presId="urn:microsoft.com/office/officeart/2008/layout/HalfCircleOrganizationChart"/>
    <dgm:cxn modelId="{803BD331-33A9-A249-B8A2-2E591086512D}" type="presParOf" srcId="{EC8BDEA4-EB39-0C49-BA66-409114BFA5D0}" destId="{E25FB5E1-3F24-A947-BC9A-8A81D03A144D}" srcOrd="4" destOrd="0" presId="urn:microsoft.com/office/officeart/2008/layout/HalfCircleOrganizationChart"/>
    <dgm:cxn modelId="{A25F0174-CACD-DE41-944F-E5D5AA08247F}" type="presParOf" srcId="{EC8BDEA4-EB39-0C49-BA66-409114BFA5D0}" destId="{2DC1A1CA-48FA-DE4E-9569-3132BFD2387A}" srcOrd="5" destOrd="0" presId="urn:microsoft.com/office/officeart/2008/layout/HalfCircleOrganizationChart"/>
    <dgm:cxn modelId="{F4173ED2-B63F-7B48-9BBB-8004735713BC}" type="presParOf" srcId="{2DC1A1CA-48FA-DE4E-9569-3132BFD2387A}" destId="{4BE5BB82-FB92-6C4D-A186-E07D8448AE45}" srcOrd="0" destOrd="0" presId="urn:microsoft.com/office/officeart/2008/layout/HalfCircleOrganizationChart"/>
    <dgm:cxn modelId="{4636FE24-CE77-D743-8698-C383DC88544A}" type="presParOf" srcId="{4BE5BB82-FB92-6C4D-A186-E07D8448AE45}" destId="{A0DAC3FA-9FAC-0C43-88C0-8D972C5E0D12}" srcOrd="0" destOrd="0" presId="urn:microsoft.com/office/officeart/2008/layout/HalfCircleOrganizationChart"/>
    <dgm:cxn modelId="{48241E24-7FDF-7C44-8C72-A78CE1635328}" type="presParOf" srcId="{4BE5BB82-FB92-6C4D-A186-E07D8448AE45}" destId="{79FDE5E5-D384-2D43-8232-1F070171E80F}" srcOrd="1" destOrd="0" presId="urn:microsoft.com/office/officeart/2008/layout/HalfCircleOrganizationChart"/>
    <dgm:cxn modelId="{5DDBB81C-ADF2-C345-87FF-0B050B9364CA}" type="presParOf" srcId="{4BE5BB82-FB92-6C4D-A186-E07D8448AE45}" destId="{7D007053-4858-EE48-82EC-FAD8610A6E1F}" srcOrd="2" destOrd="0" presId="urn:microsoft.com/office/officeart/2008/layout/HalfCircleOrganizationChart"/>
    <dgm:cxn modelId="{045A8A4D-E254-DC4A-8572-8D1848425483}" type="presParOf" srcId="{4BE5BB82-FB92-6C4D-A186-E07D8448AE45}" destId="{F9CE6D09-D4CD-C345-A72D-9F22DB29343A}" srcOrd="3" destOrd="0" presId="urn:microsoft.com/office/officeart/2008/layout/HalfCircleOrganizationChart"/>
    <dgm:cxn modelId="{B4AA2FD0-C23D-784D-A583-F0840F048148}" type="presParOf" srcId="{2DC1A1CA-48FA-DE4E-9569-3132BFD2387A}" destId="{AE933844-AF0E-7243-9D99-49AA8F42787A}" srcOrd="1" destOrd="0" presId="urn:microsoft.com/office/officeart/2008/layout/HalfCircleOrganizationChart"/>
    <dgm:cxn modelId="{D204EFB5-0189-C941-99E7-8644BE3B8330}" type="presParOf" srcId="{2DC1A1CA-48FA-DE4E-9569-3132BFD2387A}" destId="{E0AB3EFF-AAB7-4C4A-B1F1-B801349A6D4E}" srcOrd="2" destOrd="0" presId="urn:microsoft.com/office/officeart/2008/layout/HalfCircleOrganizationChart"/>
    <dgm:cxn modelId="{89304662-C0DA-2A4D-98C4-59B4B5C224EC}" type="presParOf" srcId="{5BD2AD7E-A6C3-564E-9467-DB196F6B0AAA}" destId="{BDB7576E-D49F-4045-981C-4C4AF59E31EF}" srcOrd="2" destOrd="0" presId="urn:microsoft.com/office/officeart/2008/layout/HalfCircleOrganizationChart"/>
    <dgm:cxn modelId="{603B2334-8C8C-4248-903A-F3EC15A25325}" type="presParOf" srcId="{3D7F6D64-9693-E14F-9290-202EFCEDDC04}" destId="{3DA9CD8B-1962-D741-930F-E59F746EE82D}" srcOrd="4" destOrd="0" presId="urn:microsoft.com/office/officeart/2008/layout/HalfCircleOrganizationChart"/>
    <dgm:cxn modelId="{54D63B01-B78A-E041-AF81-1C39C54EE779}" type="presParOf" srcId="{3D7F6D64-9693-E14F-9290-202EFCEDDC04}" destId="{F2B69E52-1F5B-D841-B4C9-4A6017928FFA}" srcOrd="5" destOrd="0" presId="urn:microsoft.com/office/officeart/2008/layout/HalfCircleOrganizationChart"/>
    <dgm:cxn modelId="{2BD2C071-BB85-CE4A-A7FA-B7F478C493FE}" type="presParOf" srcId="{F2B69E52-1F5B-D841-B4C9-4A6017928FFA}" destId="{2AFD6014-59AB-6747-9196-41303DA37A02}" srcOrd="0" destOrd="0" presId="urn:microsoft.com/office/officeart/2008/layout/HalfCircleOrganizationChart"/>
    <dgm:cxn modelId="{D3E64545-0827-B044-9CF3-8CB1ADAD8444}" type="presParOf" srcId="{2AFD6014-59AB-6747-9196-41303DA37A02}" destId="{A1C63587-AB6B-7F45-A180-8E503F811E20}" srcOrd="0" destOrd="0" presId="urn:microsoft.com/office/officeart/2008/layout/HalfCircleOrganizationChart"/>
    <dgm:cxn modelId="{3621549A-6B43-D545-8438-EBCDC986DB6D}" type="presParOf" srcId="{2AFD6014-59AB-6747-9196-41303DA37A02}" destId="{126407E7-C78F-E247-861B-A9C0FDD065CE}" srcOrd="1" destOrd="0" presId="urn:microsoft.com/office/officeart/2008/layout/HalfCircleOrganizationChart"/>
    <dgm:cxn modelId="{9D0CDE6D-29F9-B445-984D-64CBF73A83ED}" type="presParOf" srcId="{2AFD6014-59AB-6747-9196-41303DA37A02}" destId="{78C10101-E1CA-9049-B29E-25DB5B5BE2B8}" srcOrd="2" destOrd="0" presId="urn:microsoft.com/office/officeart/2008/layout/HalfCircleOrganizationChart"/>
    <dgm:cxn modelId="{2E04C8C0-AA1D-1242-8936-4011EDF18E14}" type="presParOf" srcId="{2AFD6014-59AB-6747-9196-41303DA37A02}" destId="{D994584C-38C0-DE42-A6AB-86109C6B0DAA}" srcOrd="3" destOrd="0" presId="urn:microsoft.com/office/officeart/2008/layout/HalfCircleOrganizationChart"/>
    <dgm:cxn modelId="{617DB718-417D-4146-AACF-E89859403CCF}" type="presParOf" srcId="{F2B69E52-1F5B-D841-B4C9-4A6017928FFA}" destId="{50A5C11E-63B6-A64A-A893-0A897A7A7D04}" srcOrd="1" destOrd="0" presId="urn:microsoft.com/office/officeart/2008/layout/HalfCircleOrganizationChart"/>
    <dgm:cxn modelId="{7C8E6B75-15C8-984E-A3BE-4313F9A7C86D}" type="presParOf" srcId="{F2B69E52-1F5B-D841-B4C9-4A6017928FFA}" destId="{7F15482B-911A-EF44-97AA-BC5B52011817}" srcOrd="2" destOrd="0" presId="urn:microsoft.com/office/officeart/2008/layout/HalfCircleOrganizationChart"/>
    <dgm:cxn modelId="{CE99622A-CA28-4D48-8A06-2A14597B8275}" type="presParOf" srcId="{13824C15-DA57-6D47-B4DF-A9E29B1DCA00}" destId="{BB4AB15B-EFAD-0C44-A219-FCF6F957B17C}" srcOrd="2" destOrd="0" presId="urn:microsoft.com/office/officeart/2008/layout/HalfCircleOrganizationChart"/>
    <dgm:cxn modelId="{092175F7-9F02-D44E-8F9D-A7A33E329462}" type="presParOf" srcId="{2484CEE8-A59B-AE4E-84BB-35BD26C8DB98}" destId="{10C3CAC5-302B-5E4F-A391-401F2D6E9B4B}" srcOrd="2" destOrd="0" presId="urn:microsoft.com/office/officeart/2008/layout/HalfCircleOrganizationChart"/>
    <dgm:cxn modelId="{942DBA94-7549-C344-9C5B-1ECA80966E48}" type="presParOf" srcId="{2484CEE8-A59B-AE4E-84BB-35BD26C8DB98}" destId="{A8EA4197-85F3-E04D-865A-7CFDD071747B}" srcOrd="3" destOrd="0" presId="urn:microsoft.com/office/officeart/2008/layout/HalfCircleOrganizationChart"/>
    <dgm:cxn modelId="{D906CE1C-0502-1749-AE8E-C19E3AAE0058}" type="presParOf" srcId="{A8EA4197-85F3-E04D-865A-7CFDD071747B}" destId="{C2A13A57-EEE5-3643-8985-B3C1491CE3A2}" srcOrd="0" destOrd="0" presId="urn:microsoft.com/office/officeart/2008/layout/HalfCircleOrganizationChart"/>
    <dgm:cxn modelId="{F05E3463-25B0-F44A-A134-4F0EA20A2309}" type="presParOf" srcId="{C2A13A57-EEE5-3643-8985-B3C1491CE3A2}" destId="{FC871820-240A-AD4E-814D-6128D13ABDA0}" srcOrd="0" destOrd="0" presId="urn:microsoft.com/office/officeart/2008/layout/HalfCircleOrganizationChart"/>
    <dgm:cxn modelId="{C7F59246-35EB-2E4F-AAC0-E0225EF48096}" type="presParOf" srcId="{C2A13A57-EEE5-3643-8985-B3C1491CE3A2}" destId="{972FCE86-BD98-B549-95DA-06E469EFA334}" srcOrd="1" destOrd="0" presId="urn:microsoft.com/office/officeart/2008/layout/HalfCircleOrganizationChart"/>
    <dgm:cxn modelId="{37AF76E5-D414-9D41-BC50-1B814118FE7C}" type="presParOf" srcId="{C2A13A57-EEE5-3643-8985-B3C1491CE3A2}" destId="{6C54CA56-8ACB-684B-9618-11D025BAD8C3}" srcOrd="2" destOrd="0" presId="urn:microsoft.com/office/officeart/2008/layout/HalfCircleOrganizationChart"/>
    <dgm:cxn modelId="{685AB27C-560F-214F-83DD-0061B909C6ED}" type="presParOf" srcId="{C2A13A57-EEE5-3643-8985-B3C1491CE3A2}" destId="{3FFEDDF6-FD18-464F-B5E8-C89E1050B0B2}" srcOrd="3" destOrd="0" presId="urn:microsoft.com/office/officeart/2008/layout/HalfCircleOrganizationChart"/>
    <dgm:cxn modelId="{BB150633-B3C9-814A-AEE2-C65F06527837}" type="presParOf" srcId="{A8EA4197-85F3-E04D-865A-7CFDD071747B}" destId="{0AE6C377-DC36-A44B-9C1F-5261E2F1454A}" srcOrd="1" destOrd="0" presId="urn:microsoft.com/office/officeart/2008/layout/HalfCircleOrganizationChart"/>
    <dgm:cxn modelId="{D498633A-92C1-D148-9507-71BFA0E51318}" type="presParOf" srcId="{0AE6C377-DC36-A44B-9C1F-5261E2F1454A}" destId="{6577E36E-C552-614D-9F67-4BCF6E855695}" srcOrd="0" destOrd="0" presId="urn:microsoft.com/office/officeart/2008/layout/HalfCircleOrganizationChart"/>
    <dgm:cxn modelId="{BCBC4CF0-D76C-AD4F-A915-A72E0035FADC}" type="presParOf" srcId="{0AE6C377-DC36-A44B-9C1F-5261E2F1454A}" destId="{E85CC0B8-F6D6-E547-B5B9-5E12421097D3}" srcOrd="1" destOrd="0" presId="urn:microsoft.com/office/officeart/2008/layout/HalfCircleOrganizationChart"/>
    <dgm:cxn modelId="{EF376146-6952-3E4F-8B92-5A80EEA932AC}" type="presParOf" srcId="{E85CC0B8-F6D6-E547-B5B9-5E12421097D3}" destId="{953A48A6-7E93-5744-A0B7-084514FF7C6D}" srcOrd="0" destOrd="0" presId="urn:microsoft.com/office/officeart/2008/layout/HalfCircleOrganizationChart"/>
    <dgm:cxn modelId="{21D8ACAB-2EB9-714F-BC2D-13A5C8367970}" type="presParOf" srcId="{953A48A6-7E93-5744-A0B7-084514FF7C6D}" destId="{EC4417C7-500E-7D49-8E3E-DAC5975A9844}" srcOrd="0" destOrd="0" presId="urn:microsoft.com/office/officeart/2008/layout/HalfCircleOrganizationChart"/>
    <dgm:cxn modelId="{DD6CE17D-F29F-5847-A7B7-EE8A28AA47BE}" type="presParOf" srcId="{953A48A6-7E93-5744-A0B7-084514FF7C6D}" destId="{A050EB97-B48F-4347-AA81-B2A8EF242EC1}" srcOrd="1" destOrd="0" presId="urn:microsoft.com/office/officeart/2008/layout/HalfCircleOrganizationChart"/>
    <dgm:cxn modelId="{40D68FFD-1F94-3645-811D-2F858EA46BD4}" type="presParOf" srcId="{953A48A6-7E93-5744-A0B7-084514FF7C6D}" destId="{E7383856-9526-D34A-BD46-5F6434107D1F}" srcOrd="2" destOrd="0" presId="urn:microsoft.com/office/officeart/2008/layout/HalfCircleOrganizationChart"/>
    <dgm:cxn modelId="{D730D69C-978C-6A4B-94B3-8BD07C21CABE}" type="presParOf" srcId="{953A48A6-7E93-5744-A0B7-084514FF7C6D}" destId="{91D5C743-1A1B-CD43-91CA-4BEB15CABDF3}" srcOrd="3" destOrd="0" presId="urn:microsoft.com/office/officeart/2008/layout/HalfCircleOrganizationChart"/>
    <dgm:cxn modelId="{9D55154F-84EC-4A4B-9B6E-6252EFA54903}" type="presParOf" srcId="{E85CC0B8-F6D6-E547-B5B9-5E12421097D3}" destId="{4155693E-09C7-5649-8561-ED9DAA4A297C}" srcOrd="1" destOrd="0" presId="urn:microsoft.com/office/officeart/2008/layout/HalfCircleOrganizationChart"/>
    <dgm:cxn modelId="{2C01945C-51FB-EF4F-B73F-4DD012A78E09}" type="presParOf" srcId="{4155693E-09C7-5649-8561-ED9DAA4A297C}" destId="{AEA1E8B4-FBFA-8242-AF57-AC970F8268D9}" srcOrd="0" destOrd="0" presId="urn:microsoft.com/office/officeart/2008/layout/HalfCircleOrganizationChart"/>
    <dgm:cxn modelId="{3CD07AF6-C069-A64D-89B4-F87C3E9DD56E}" type="presParOf" srcId="{4155693E-09C7-5649-8561-ED9DAA4A297C}" destId="{5C9C71DA-A474-A04B-86D7-AEE06998FBC2}" srcOrd="1" destOrd="0" presId="urn:microsoft.com/office/officeart/2008/layout/HalfCircleOrganizationChart"/>
    <dgm:cxn modelId="{658621A9-F1ED-484C-B34A-0D08BED4B57B}" type="presParOf" srcId="{5C9C71DA-A474-A04B-86D7-AEE06998FBC2}" destId="{DF5679B9-C0C5-1643-AE76-7E088EA0E49F}" srcOrd="0" destOrd="0" presId="urn:microsoft.com/office/officeart/2008/layout/HalfCircleOrganizationChart"/>
    <dgm:cxn modelId="{722F81D3-2A94-274B-BF64-B54C71D64F8E}" type="presParOf" srcId="{DF5679B9-C0C5-1643-AE76-7E088EA0E49F}" destId="{9C482BC1-9310-8848-9129-7587CAFEFA6E}" srcOrd="0" destOrd="0" presId="urn:microsoft.com/office/officeart/2008/layout/HalfCircleOrganizationChart"/>
    <dgm:cxn modelId="{038B56D3-CBF7-0446-8C5A-3379E8B436A0}" type="presParOf" srcId="{DF5679B9-C0C5-1643-AE76-7E088EA0E49F}" destId="{93FA9213-CCB4-5A42-BAC4-55474D17578A}" srcOrd="1" destOrd="0" presId="urn:microsoft.com/office/officeart/2008/layout/HalfCircleOrganizationChart"/>
    <dgm:cxn modelId="{F2D858E6-F9C9-6847-942A-B6CBF58145B8}" type="presParOf" srcId="{DF5679B9-C0C5-1643-AE76-7E088EA0E49F}" destId="{A6434026-F70C-DD43-A327-A41F4CA17E4D}" srcOrd="2" destOrd="0" presId="urn:microsoft.com/office/officeart/2008/layout/HalfCircleOrganizationChart"/>
    <dgm:cxn modelId="{85DFF27C-FE81-884E-9C0B-E141016CF791}" type="presParOf" srcId="{DF5679B9-C0C5-1643-AE76-7E088EA0E49F}" destId="{355A638C-4982-DA42-A0FF-ED17917A7D06}" srcOrd="3" destOrd="0" presId="urn:microsoft.com/office/officeart/2008/layout/HalfCircleOrganizationChart"/>
    <dgm:cxn modelId="{A429F8DA-C809-3444-980E-0189E5DA5953}" type="presParOf" srcId="{5C9C71DA-A474-A04B-86D7-AEE06998FBC2}" destId="{EB2CFB0D-F2E4-544F-94A0-74409ED52A72}" srcOrd="1" destOrd="0" presId="urn:microsoft.com/office/officeart/2008/layout/HalfCircleOrganizationChart"/>
    <dgm:cxn modelId="{BC7A294A-50F4-B441-8D2A-2F00375A743D}" type="presParOf" srcId="{5C9C71DA-A474-A04B-86D7-AEE06998FBC2}" destId="{75E05BB3-712A-A546-AE58-CD905D0CEF71}" srcOrd="2" destOrd="0" presId="urn:microsoft.com/office/officeart/2008/layout/HalfCircleOrganizationChart"/>
    <dgm:cxn modelId="{17514D1D-63FD-CB40-B109-A0FEB2019045}" type="presParOf" srcId="{4155693E-09C7-5649-8561-ED9DAA4A297C}" destId="{ED10333D-3F71-C043-9647-CF5D11BEFAF6}" srcOrd="2" destOrd="0" presId="urn:microsoft.com/office/officeart/2008/layout/HalfCircleOrganizationChart"/>
    <dgm:cxn modelId="{F0E2C627-AEAF-9443-B7F9-A5C021E0A51D}" type="presParOf" srcId="{4155693E-09C7-5649-8561-ED9DAA4A297C}" destId="{F84D68B2-3F89-0649-AE7E-F0676CBDF7E9}" srcOrd="3" destOrd="0" presId="urn:microsoft.com/office/officeart/2008/layout/HalfCircleOrganizationChart"/>
    <dgm:cxn modelId="{95E7E8F5-6942-6C4D-B6E5-F00CA76DF0DF}" type="presParOf" srcId="{F84D68B2-3F89-0649-AE7E-F0676CBDF7E9}" destId="{896B6FAB-717E-AA4F-8087-BE0A9C450EDF}" srcOrd="0" destOrd="0" presId="urn:microsoft.com/office/officeart/2008/layout/HalfCircleOrganizationChart"/>
    <dgm:cxn modelId="{5903A61B-7F73-F445-BE54-926D3EF9D560}" type="presParOf" srcId="{896B6FAB-717E-AA4F-8087-BE0A9C450EDF}" destId="{5D5FAC9C-02CE-FA47-8F73-FEF45232CED6}" srcOrd="0" destOrd="0" presId="urn:microsoft.com/office/officeart/2008/layout/HalfCircleOrganizationChart"/>
    <dgm:cxn modelId="{0F86FCC3-C04B-2940-BDD5-BEF4F8EEA6CC}" type="presParOf" srcId="{896B6FAB-717E-AA4F-8087-BE0A9C450EDF}" destId="{BE0EEA2C-B1E3-AD4F-A4E1-F11302A45509}" srcOrd="1" destOrd="0" presId="urn:microsoft.com/office/officeart/2008/layout/HalfCircleOrganizationChart"/>
    <dgm:cxn modelId="{900927E7-D06B-B847-8491-986378E2BAC4}" type="presParOf" srcId="{896B6FAB-717E-AA4F-8087-BE0A9C450EDF}" destId="{C61A483E-F258-7E49-B437-E4D130144408}" srcOrd="2" destOrd="0" presId="urn:microsoft.com/office/officeart/2008/layout/HalfCircleOrganizationChart"/>
    <dgm:cxn modelId="{225DFCAC-8928-2D4E-84CC-77CAF54E9304}" type="presParOf" srcId="{896B6FAB-717E-AA4F-8087-BE0A9C450EDF}" destId="{84088994-0F83-E142-B3AB-E2D9EB4527A9}" srcOrd="3" destOrd="0" presId="urn:microsoft.com/office/officeart/2008/layout/HalfCircleOrganizationChart"/>
    <dgm:cxn modelId="{5A5F78AD-DD5B-1E49-9E37-2E0C7C1B65F4}" type="presParOf" srcId="{F84D68B2-3F89-0649-AE7E-F0676CBDF7E9}" destId="{A871259C-FD91-0444-A449-52D13F227CC4}" srcOrd="1" destOrd="0" presId="urn:microsoft.com/office/officeart/2008/layout/HalfCircleOrganizationChart"/>
    <dgm:cxn modelId="{9610CC78-DDEF-7642-BFEB-A4138796329A}" type="presParOf" srcId="{F84D68B2-3F89-0649-AE7E-F0676CBDF7E9}" destId="{E63218F6-2481-8F46-8934-2EC460BC3E9C}" srcOrd="2" destOrd="0" presId="urn:microsoft.com/office/officeart/2008/layout/HalfCircleOrganizationChart"/>
    <dgm:cxn modelId="{7B1F494B-2873-7846-B14B-FD3071280155}" type="presParOf" srcId="{4155693E-09C7-5649-8561-ED9DAA4A297C}" destId="{21B85EF7-9C79-6341-9528-84B6805EF765}" srcOrd="4" destOrd="0" presId="urn:microsoft.com/office/officeart/2008/layout/HalfCircleOrganizationChart"/>
    <dgm:cxn modelId="{BEA10379-80EB-AF4D-B2FB-C7615C46AF05}" type="presParOf" srcId="{4155693E-09C7-5649-8561-ED9DAA4A297C}" destId="{5E563F3F-1F14-1241-A213-0C6ADD8CADD7}" srcOrd="5" destOrd="0" presId="urn:microsoft.com/office/officeart/2008/layout/HalfCircleOrganizationChart"/>
    <dgm:cxn modelId="{03F82C20-3201-344D-9750-C84848217264}" type="presParOf" srcId="{5E563F3F-1F14-1241-A213-0C6ADD8CADD7}" destId="{7564157D-E594-594E-A44F-41029448FE84}" srcOrd="0" destOrd="0" presId="urn:microsoft.com/office/officeart/2008/layout/HalfCircleOrganizationChart"/>
    <dgm:cxn modelId="{48D5F1CF-91E4-2C4B-A30D-C843B4AA0E1C}" type="presParOf" srcId="{7564157D-E594-594E-A44F-41029448FE84}" destId="{00172AFA-7AA0-8248-A1F9-B877F0A5E9AC}" srcOrd="0" destOrd="0" presId="urn:microsoft.com/office/officeart/2008/layout/HalfCircleOrganizationChart"/>
    <dgm:cxn modelId="{62ACC175-601D-4C48-A4FB-E30B9DA990D9}" type="presParOf" srcId="{7564157D-E594-594E-A44F-41029448FE84}" destId="{D80EB5C6-69CB-0B49-A09F-C6DFB6352F32}" srcOrd="1" destOrd="0" presId="urn:microsoft.com/office/officeart/2008/layout/HalfCircleOrganizationChart"/>
    <dgm:cxn modelId="{8D98E169-32A7-E94F-B1DE-57336DC89C38}" type="presParOf" srcId="{7564157D-E594-594E-A44F-41029448FE84}" destId="{D7B0488D-DCC2-1945-AC2E-3ACDE8FFA8C8}" srcOrd="2" destOrd="0" presId="urn:microsoft.com/office/officeart/2008/layout/HalfCircleOrganizationChart"/>
    <dgm:cxn modelId="{72CEDC63-588F-9749-8E7C-21BC20576A96}" type="presParOf" srcId="{7564157D-E594-594E-A44F-41029448FE84}" destId="{6A4BF0C8-BF61-4A4F-BCE7-4365A529E617}" srcOrd="3" destOrd="0" presId="urn:microsoft.com/office/officeart/2008/layout/HalfCircleOrganizationChart"/>
    <dgm:cxn modelId="{23969FF5-BA3D-1A40-9CB1-7CED5F220405}" type="presParOf" srcId="{5E563F3F-1F14-1241-A213-0C6ADD8CADD7}" destId="{8FBBC097-ACB2-E048-9962-C2C9940810D6}" srcOrd="1" destOrd="0" presId="urn:microsoft.com/office/officeart/2008/layout/HalfCircleOrganizationChart"/>
    <dgm:cxn modelId="{259C38E9-B14E-F24C-AFB2-B18078D4199C}" type="presParOf" srcId="{5E563F3F-1F14-1241-A213-0C6ADD8CADD7}" destId="{4A3077C9-B6CD-8543-89C2-91C36EB0A883}" srcOrd="2" destOrd="0" presId="urn:microsoft.com/office/officeart/2008/layout/HalfCircleOrganizationChart"/>
    <dgm:cxn modelId="{F03A07FC-7354-9645-B1A2-B592FF467929}" type="presParOf" srcId="{E85CC0B8-F6D6-E547-B5B9-5E12421097D3}" destId="{73443C12-90EE-2B45-9412-25CB1F83990C}" srcOrd="2" destOrd="0" presId="urn:microsoft.com/office/officeart/2008/layout/HalfCircleOrganizationChart"/>
    <dgm:cxn modelId="{F297977F-696E-BE47-85AF-82AB5CD458E3}" type="presParOf" srcId="{0AE6C377-DC36-A44B-9C1F-5261E2F1454A}" destId="{B03DC4FB-F202-994D-B2B8-5CD0716C62C0}" srcOrd="2" destOrd="0" presId="urn:microsoft.com/office/officeart/2008/layout/HalfCircleOrganizationChart"/>
    <dgm:cxn modelId="{D0F76EDA-BC65-D447-B85D-96036D4EB660}" type="presParOf" srcId="{0AE6C377-DC36-A44B-9C1F-5261E2F1454A}" destId="{7AA8A996-82B8-8949-A48A-D926136B2677}" srcOrd="3" destOrd="0" presId="urn:microsoft.com/office/officeart/2008/layout/HalfCircleOrganizationChart"/>
    <dgm:cxn modelId="{4FBAD769-B71C-464F-91EE-2CC955C2D90D}" type="presParOf" srcId="{7AA8A996-82B8-8949-A48A-D926136B2677}" destId="{5C0DD548-6F51-FC4E-B439-B0024A76F7D0}" srcOrd="0" destOrd="0" presId="urn:microsoft.com/office/officeart/2008/layout/HalfCircleOrganizationChart"/>
    <dgm:cxn modelId="{2B0C493F-481D-6643-9E4A-88A99CE4EAE8}" type="presParOf" srcId="{5C0DD548-6F51-FC4E-B439-B0024A76F7D0}" destId="{8980C871-8096-FA44-8AB2-2A0A846AF84F}" srcOrd="0" destOrd="0" presId="urn:microsoft.com/office/officeart/2008/layout/HalfCircleOrganizationChart"/>
    <dgm:cxn modelId="{9EA9D906-D445-D347-93DF-71A1EA242930}" type="presParOf" srcId="{5C0DD548-6F51-FC4E-B439-B0024A76F7D0}" destId="{A270A0D5-8FC8-8249-A190-3286A9ACCDBB}" srcOrd="1" destOrd="0" presId="urn:microsoft.com/office/officeart/2008/layout/HalfCircleOrganizationChart"/>
    <dgm:cxn modelId="{C66DCB57-DF4C-B54B-A544-F8023FF0584E}" type="presParOf" srcId="{5C0DD548-6F51-FC4E-B439-B0024A76F7D0}" destId="{BE91E3D1-A2B1-E446-915A-D28BDF9A1886}" srcOrd="2" destOrd="0" presId="urn:microsoft.com/office/officeart/2008/layout/HalfCircleOrganizationChart"/>
    <dgm:cxn modelId="{F1E078AB-5C21-3D42-B8E1-99BC2FBA2278}" type="presParOf" srcId="{5C0DD548-6F51-FC4E-B439-B0024A76F7D0}" destId="{D0C01AF5-2B38-794A-928C-013D09A157BE}" srcOrd="3" destOrd="0" presId="urn:microsoft.com/office/officeart/2008/layout/HalfCircleOrganizationChart"/>
    <dgm:cxn modelId="{5014F4AA-6E19-7B4C-A0E0-DCC2ED70AA5D}" type="presParOf" srcId="{7AA8A996-82B8-8949-A48A-D926136B2677}" destId="{41133227-6402-1946-A385-EFED4BA6CAC1}" srcOrd="1" destOrd="0" presId="urn:microsoft.com/office/officeart/2008/layout/HalfCircleOrganizationChart"/>
    <dgm:cxn modelId="{A0DC2B70-CC57-A643-BEE9-C77D4B281986}" type="presParOf" srcId="{41133227-6402-1946-A385-EFED4BA6CAC1}" destId="{9801A0E5-B836-2A4E-9E84-5C30F1DCF50B}" srcOrd="0" destOrd="0" presId="urn:microsoft.com/office/officeart/2008/layout/HalfCircleOrganizationChart"/>
    <dgm:cxn modelId="{5E19A582-4C29-114D-BA44-1DC11660D28D}" type="presParOf" srcId="{41133227-6402-1946-A385-EFED4BA6CAC1}" destId="{E36ED923-D79A-1549-AE0D-FED0BB0CC506}" srcOrd="1" destOrd="0" presId="urn:microsoft.com/office/officeart/2008/layout/HalfCircleOrganizationChart"/>
    <dgm:cxn modelId="{AF993A17-3407-6D4B-AA7C-7B14AB845F02}" type="presParOf" srcId="{E36ED923-D79A-1549-AE0D-FED0BB0CC506}" destId="{684D71A4-F8CD-1D4C-9811-CBAD7E5F548B}" srcOrd="0" destOrd="0" presId="urn:microsoft.com/office/officeart/2008/layout/HalfCircleOrganizationChart"/>
    <dgm:cxn modelId="{050950AC-8F94-6D49-B29F-5DF86C2341C0}" type="presParOf" srcId="{684D71A4-F8CD-1D4C-9811-CBAD7E5F548B}" destId="{ACD83EEC-6F37-FF4A-A022-BDEF29C64C95}" srcOrd="0" destOrd="0" presId="urn:microsoft.com/office/officeart/2008/layout/HalfCircleOrganizationChart"/>
    <dgm:cxn modelId="{D07F468E-E122-A044-AC64-FE86AE3F10A5}" type="presParOf" srcId="{684D71A4-F8CD-1D4C-9811-CBAD7E5F548B}" destId="{A990D414-0B1F-5B44-AE27-7E6B12C56831}" srcOrd="1" destOrd="0" presId="urn:microsoft.com/office/officeart/2008/layout/HalfCircleOrganizationChart"/>
    <dgm:cxn modelId="{E2588F95-8174-7D4B-A4C0-B73C157BBFA4}" type="presParOf" srcId="{684D71A4-F8CD-1D4C-9811-CBAD7E5F548B}" destId="{529C220E-38EC-874E-85B2-466B32ECABD0}" srcOrd="2" destOrd="0" presId="urn:microsoft.com/office/officeart/2008/layout/HalfCircleOrganizationChart"/>
    <dgm:cxn modelId="{56D967A4-52B2-FE41-BC56-BCFD76110782}" type="presParOf" srcId="{684D71A4-F8CD-1D4C-9811-CBAD7E5F548B}" destId="{88D23FA9-CAB5-8245-9F6F-AFAE9ECC67CE}" srcOrd="3" destOrd="0" presId="urn:microsoft.com/office/officeart/2008/layout/HalfCircleOrganizationChart"/>
    <dgm:cxn modelId="{9B917361-52FE-FD43-9A3D-21D2BC04F086}" type="presParOf" srcId="{E36ED923-D79A-1549-AE0D-FED0BB0CC506}" destId="{68811D4B-DA83-FE4B-A2DE-8D08A8103B55}" srcOrd="1" destOrd="0" presId="urn:microsoft.com/office/officeart/2008/layout/HalfCircleOrganizationChart"/>
    <dgm:cxn modelId="{8BB90903-51D6-8340-8AE2-298FF7865949}" type="presParOf" srcId="{E36ED923-D79A-1549-AE0D-FED0BB0CC506}" destId="{29D2DE77-238F-D942-9BCE-D9DFB56B184D}" srcOrd="2" destOrd="0" presId="urn:microsoft.com/office/officeart/2008/layout/HalfCircleOrganizationChart"/>
    <dgm:cxn modelId="{6A09986B-8C91-244B-B1C0-E893A3F4C461}" type="presParOf" srcId="{41133227-6402-1946-A385-EFED4BA6CAC1}" destId="{354ADD60-6FEF-6D4A-8207-BF15D02515C2}" srcOrd="2" destOrd="0" presId="urn:microsoft.com/office/officeart/2008/layout/HalfCircleOrganizationChart"/>
    <dgm:cxn modelId="{8FE15825-82F1-C248-9ED8-EC822DF1389A}" type="presParOf" srcId="{41133227-6402-1946-A385-EFED4BA6CAC1}" destId="{5CA604D2-D08A-DF44-9365-B4CAD3E4A853}" srcOrd="3" destOrd="0" presId="urn:microsoft.com/office/officeart/2008/layout/HalfCircleOrganizationChart"/>
    <dgm:cxn modelId="{632126CC-ABD1-A546-B868-5F4E658A438D}" type="presParOf" srcId="{5CA604D2-D08A-DF44-9365-B4CAD3E4A853}" destId="{A1CB979F-D17C-4C46-8601-7CB255C70EA7}" srcOrd="0" destOrd="0" presId="urn:microsoft.com/office/officeart/2008/layout/HalfCircleOrganizationChart"/>
    <dgm:cxn modelId="{D857640C-44CB-C841-9CCD-B76DBE36B6F8}" type="presParOf" srcId="{A1CB979F-D17C-4C46-8601-7CB255C70EA7}" destId="{75984B31-81B1-A74C-A07F-2E422F274595}" srcOrd="0" destOrd="0" presId="urn:microsoft.com/office/officeart/2008/layout/HalfCircleOrganizationChart"/>
    <dgm:cxn modelId="{8E12D545-93D3-6140-8304-5D72AE0A555B}" type="presParOf" srcId="{A1CB979F-D17C-4C46-8601-7CB255C70EA7}" destId="{0F3F3CBF-10BF-BC4A-A8BB-99B3EB1E149E}" srcOrd="1" destOrd="0" presId="urn:microsoft.com/office/officeart/2008/layout/HalfCircleOrganizationChart"/>
    <dgm:cxn modelId="{D67DA818-5F01-DA49-AA61-58ECAF87AC07}" type="presParOf" srcId="{A1CB979F-D17C-4C46-8601-7CB255C70EA7}" destId="{21A28FD1-AD6C-7149-A1A7-D3482ECD5752}" srcOrd="2" destOrd="0" presId="urn:microsoft.com/office/officeart/2008/layout/HalfCircleOrganizationChart"/>
    <dgm:cxn modelId="{6A8DF723-17BE-E940-AA1F-882BD3F4539F}" type="presParOf" srcId="{A1CB979F-D17C-4C46-8601-7CB255C70EA7}" destId="{370B8AAF-C017-404F-AD13-463F94C71032}" srcOrd="3" destOrd="0" presId="urn:microsoft.com/office/officeart/2008/layout/HalfCircleOrganizationChart"/>
    <dgm:cxn modelId="{DEC4320F-D550-634A-884A-7A2940EF17B6}" type="presParOf" srcId="{5CA604D2-D08A-DF44-9365-B4CAD3E4A853}" destId="{8EC80FD2-0D75-CC4A-895E-A7EA1A40E858}" srcOrd="1" destOrd="0" presId="urn:microsoft.com/office/officeart/2008/layout/HalfCircleOrganizationChart"/>
    <dgm:cxn modelId="{F3F5E6F5-1656-E148-8353-311E5DC1C921}" type="presParOf" srcId="{5CA604D2-D08A-DF44-9365-B4CAD3E4A853}" destId="{81B20D64-60BC-5741-A266-6D2A7A6E9442}" srcOrd="2" destOrd="0" presId="urn:microsoft.com/office/officeart/2008/layout/HalfCircleOrganizationChart"/>
    <dgm:cxn modelId="{6F9D1976-0CD7-8041-9640-280131E0116F}" type="presParOf" srcId="{41133227-6402-1946-A385-EFED4BA6CAC1}" destId="{2082C650-008B-9449-9730-404C2EE9F545}" srcOrd="4" destOrd="0" presId="urn:microsoft.com/office/officeart/2008/layout/HalfCircleOrganizationChart"/>
    <dgm:cxn modelId="{B0CE0C64-EB48-3E45-BA78-6E8AABCF978A}" type="presParOf" srcId="{41133227-6402-1946-A385-EFED4BA6CAC1}" destId="{12C2FA9E-1903-414A-B4B7-C062CD572D0F}" srcOrd="5" destOrd="0" presId="urn:microsoft.com/office/officeart/2008/layout/HalfCircleOrganizationChart"/>
    <dgm:cxn modelId="{8153B96F-29B0-2844-8BD7-449C1F5C353E}" type="presParOf" srcId="{12C2FA9E-1903-414A-B4B7-C062CD572D0F}" destId="{F6F831C0-A94C-104C-82D0-27E3499E2A31}" srcOrd="0" destOrd="0" presId="urn:microsoft.com/office/officeart/2008/layout/HalfCircleOrganizationChart"/>
    <dgm:cxn modelId="{5603C580-B237-4142-A256-D5E87CB0BDA7}" type="presParOf" srcId="{F6F831C0-A94C-104C-82D0-27E3499E2A31}" destId="{10554764-00AA-E248-B2F4-0787D8CC4570}" srcOrd="0" destOrd="0" presId="urn:microsoft.com/office/officeart/2008/layout/HalfCircleOrganizationChart"/>
    <dgm:cxn modelId="{2D3BF775-CE12-6643-83A6-404946633FF7}" type="presParOf" srcId="{F6F831C0-A94C-104C-82D0-27E3499E2A31}" destId="{28E682C3-0EC6-424E-96A6-56CFFAFD782B}" srcOrd="1" destOrd="0" presId="urn:microsoft.com/office/officeart/2008/layout/HalfCircleOrganizationChart"/>
    <dgm:cxn modelId="{D73B8710-E6AE-0543-BF64-EF43B906B6D3}" type="presParOf" srcId="{F6F831C0-A94C-104C-82D0-27E3499E2A31}" destId="{4247AD65-32D2-1A43-969F-DA839916580A}" srcOrd="2" destOrd="0" presId="urn:microsoft.com/office/officeart/2008/layout/HalfCircleOrganizationChart"/>
    <dgm:cxn modelId="{C9AD25EB-C3AD-9F4B-AD73-E4A970AFB1F4}" type="presParOf" srcId="{F6F831C0-A94C-104C-82D0-27E3499E2A31}" destId="{4F695847-13F7-924E-B0B6-456C7CE5BBB7}" srcOrd="3" destOrd="0" presId="urn:microsoft.com/office/officeart/2008/layout/HalfCircleOrganizationChart"/>
    <dgm:cxn modelId="{56DCD634-436F-0941-BA08-635F9684E768}" type="presParOf" srcId="{12C2FA9E-1903-414A-B4B7-C062CD572D0F}" destId="{70D0745D-B1AF-7640-B7EF-4F920625A1ED}" srcOrd="1" destOrd="0" presId="urn:microsoft.com/office/officeart/2008/layout/HalfCircleOrganizationChart"/>
    <dgm:cxn modelId="{6A9DE959-393B-3B4A-9621-EFB1DE99B5DA}" type="presParOf" srcId="{12C2FA9E-1903-414A-B4B7-C062CD572D0F}" destId="{4B61A3D3-DD14-E84E-B69B-F66E9D900333}" srcOrd="2" destOrd="0" presId="urn:microsoft.com/office/officeart/2008/layout/HalfCircleOrganizationChart"/>
    <dgm:cxn modelId="{CDAB56C3-FEBB-E946-AB82-8584B5415496}" type="presParOf" srcId="{7AA8A996-82B8-8949-A48A-D926136B2677}" destId="{98CF6AE1-3F96-DD4D-8F48-BE44DDF28797}" srcOrd="2" destOrd="0" presId="urn:microsoft.com/office/officeart/2008/layout/HalfCircleOrganizationChart"/>
    <dgm:cxn modelId="{3805696A-0972-174F-AA9B-060DF45766E4}" type="presParOf" srcId="{0AE6C377-DC36-A44B-9C1F-5261E2F1454A}" destId="{B27AA32C-8144-7849-A024-1B9D704169BD}" srcOrd="4" destOrd="0" presId="urn:microsoft.com/office/officeart/2008/layout/HalfCircleOrganizationChart"/>
    <dgm:cxn modelId="{BEF99359-2E97-9349-8CCB-928DE42553AE}" type="presParOf" srcId="{0AE6C377-DC36-A44B-9C1F-5261E2F1454A}" destId="{E4C5C7BA-B893-F845-8BBD-16C963CFD4D8}" srcOrd="5" destOrd="0" presId="urn:microsoft.com/office/officeart/2008/layout/HalfCircleOrganizationChart"/>
    <dgm:cxn modelId="{0C78FB79-2FDF-FF4C-A3E7-67B72D3492FA}" type="presParOf" srcId="{E4C5C7BA-B893-F845-8BBD-16C963CFD4D8}" destId="{9B7DD4BD-5CD7-CF4E-86AD-F8150F35430F}" srcOrd="0" destOrd="0" presId="urn:microsoft.com/office/officeart/2008/layout/HalfCircleOrganizationChart"/>
    <dgm:cxn modelId="{55910E31-0F37-8847-8E03-0307B26DF0A4}" type="presParOf" srcId="{9B7DD4BD-5CD7-CF4E-86AD-F8150F35430F}" destId="{6C495DE7-A9C3-054B-BF3C-5C0922CAA714}" srcOrd="0" destOrd="0" presId="urn:microsoft.com/office/officeart/2008/layout/HalfCircleOrganizationChart"/>
    <dgm:cxn modelId="{1754FFF3-44B6-6745-ABF2-57BC521E2474}" type="presParOf" srcId="{9B7DD4BD-5CD7-CF4E-86AD-F8150F35430F}" destId="{C3B2FB26-002D-6442-9EA3-F17B516F8B4C}" srcOrd="1" destOrd="0" presId="urn:microsoft.com/office/officeart/2008/layout/HalfCircleOrganizationChart"/>
    <dgm:cxn modelId="{FA3BED0A-CFFA-1A45-875A-6F425A78EA8C}" type="presParOf" srcId="{9B7DD4BD-5CD7-CF4E-86AD-F8150F35430F}" destId="{7BC54BFE-388F-4641-B1CF-85B36482E934}" srcOrd="2" destOrd="0" presId="urn:microsoft.com/office/officeart/2008/layout/HalfCircleOrganizationChart"/>
    <dgm:cxn modelId="{93750DC0-4591-1B4D-ACDB-09C69CEA9616}" type="presParOf" srcId="{9B7DD4BD-5CD7-CF4E-86AD-F8150F35430F}" destId="{5E278A9C-6652-1E46-8022-5CEF3E733376}" srcOrd="3" destOrd="0" presId="urn:microsoft.com/office/officeart/2008/layout/HalfCircleOrganizationChart"/>
    <dgm:cxn modelId="{97E6F733-9DA6-364B-A1C1-7D9659D17E89}" type="presParOf" srcId="{E4C5C7BA-B893-F845-8BBD-16C963CFD4D8}" destId="{13351F47-DF81-1247-8441-5AE599A91A20}" srcOrd="1" destOrd="0" presId="urn:microsoft.com/office/officeart/2008/layout/HalfCircleOrganizationChart"/>
    <dgm:cxn modelId="{DFE38A4C-8F96-114B-B51B-BCEA36439E3C}" type="presParOf" srcId="{13351F47-DF81-1247-8441-5AE599A91A20}" destId="{C45B2B24-963C-0848-9AD8-102741E5130F}" srcOrd="0" destOrd="0" presId="urn:microsoft.com/office/officeart/2008/layout/HalfCircleOrganizationChart"/>
    <dgm:cxn modelId="{D78CF8F2-46C9-1945-AB36-141F02725DA8}" type="presParOf" srcId="{13351F47-DF81-1247-8441-5AE599A91A20}" destId="{FD48D052-BC3E-4040-AF5C-226C2735888E}" srcOrd="1" destOrd="0" presId="urn:microsoft.com/office/officeart/2008/layout/HalfCircleOrganizationChart"/>
    <dgm:cxn modelId="{BDA836E4-E2A0-5C45-8A4A-150B300BF23F}" type="presParOf" srcId="{FD48D052-BC3E-4040-AF5C-226C2735888E}" destId="{BCDD4970-65D4-A04B-9226-9D560C293F2B}" srcOrd="0" destOrd="0" presId="urn:microsoft.com/office/officeart/2008/layout/HalfCircleOrganizationChart"/>
    <dgm:cxn modelId="{A8EA412C-E25C-5148-B7C0-F2BA76D86D73}" type="presParOf" srcId="{BCDD4970-65D4-A04B-9226-9D560C293F2B}" destId="{6BD566BC-E504-274A-90FB-BEF05B2BF845}" srcOrd="0" destOrd="0" presId="urn:microsoft.com/office/officeart/2008/layout/HalfCircleOrganizationChart"/>
    <dgm:cxn modelId="{5BDA78EB-F636-324A-9579-D292E37C0F9F}" type="presParOf" srcId="{BCDD4970-65D4-A04B-9226-9D560C293F2B}" destId="{30668B3F-0DC8-5040-9FE9-9D4198EBEF96}" srcOrd="1" destOrd="0" presId="urn:microsoft.com/office/officeart/2008/layout/HalfCircleOrganizationChart"/>
    <dgm:cxn modelId="{2402D527-60DD-744F-BD4E-7515564A0BF3}" type="presParOf" srcId="{BCDD4970-65D4-A04B-9226-9D560C293F2B}" destId="{85A3E5C8-A10F-5842-8CD1-F7081ED45759}" srcOrd="2" destOrd="0" presId="urn:microsoft.com/office/officeart/2008/layout/HalfCircleOrganizationChart"/>
    <dgm:cxn modelId="{4C8759AF-FB27-324F-BDD9-767AF9686263}" type="presParOf" srcId="{BCDD4970-65D4-A04B-9226-9D560C293F2B}" destId="{7BDD970C-3574-3A4A-B261-4AB37A2ADF1C}" srcOrd="3" destOrd="0" presId="urn:microsoft.com/office/officeart/2008/layout/HalfCircleOrganizationChart"/>
    <dgm:cxn modelId="{37D7E68C-DF3F-DE4C-BED0-53CBB457E6E4}" type="presParOf" srcId="{FD48D052-BC3E-4040-AF5C-226C2735888E}" destId="{33C193CD-5395-6145-8BB1-CAF2DBEE4069}" srcOrd="1" destOrd="0" presId="urn:microsoft.com/office/officeart/2008/layout/HalfCircleOrganizationChart"/>
    <dgm:cxn modelId="{3609DDFF-E609-1042-98CC-6E26ABC39146}" type="presParOf" srcId="{FD48D052-BC3E-4040-AF5C-226C2735888E}" destId="{C4C3F6D6-89E0-5F47-B416-FFC2980E8484}" srcOrd="2" destOrd="0" presId="urn:microsoft.com/office/officeart/2008/layout/HalfCircleOrganizationChart"/>
    <dgm:cxn modelId="{5788B5FE-9593-464B-9E3B-6A5CE3574D6A}" type="presParOf" srcId="{13351F47-DF81-1247-8441-5AE599A91A20}" destId="{2585546B-42B5-7749-813A-57E5DD3C6273}" srcOrd="2" destOrd="0" presId="urn:microsoft.com/office/officeart/2008/layout/HalfCircleOrganizationChart"/>
    <dgm:cxn modelId="{E55E66AF-8277-414F-BD69-AF6A1A5B786B}" type="presParOf" srcId="{13351F47-DF81-1247-8441-5AE599A91A20}" destId="{D0654A38-57D5-D948-9639-21D9323FAFC0}" srcOrd="3" destOrd="0" presId="urn:microsoft.com/office/officeart/2008/layout/HalfCircleOrganizationChart"/>
    <dgm:cxn modelId="{DF7A6395-276A-5840-8CAA-5B9E96A1A0DF}" type="presParOf" srcId="{D0654A38-57D5-D948-9639-21D9323FAFC0}" destId="{5332E19B-CDD8-AB44-8EF0-CE967723E816}" srcOrd="0" destOrd="0" presId="urn:microsoft.com/office/officeart/2008/layout/HalfCircleOrganizationChart"/>
    <dgm:cxn modelId="{122EF4B5-052D-724E-99A5-9169550D0DB7}" type="presParOf" srcId="{5332E19B-CDD8-AB44-8EF0-CE967723E816}" destId="{A7BDEF6C-3A0B-2547-BF15-B42C0330B2BD}" srcOrd="0" destOrd="0" presId="urn:microsoft.com/office/officeart/2008/layout/HalfCircleOrganizationChart"/>
    <dgm:cxn modelId="{D469E714-3DB1-844A-87B0-9370BEE39DC2}" type="presParOf" srcId="{5332E19B-CDD8-AB44-8EF0-CE967723E816}" destId="{E353275F-CC90-6E49-8102-6DC000576BE1}" srcOrd="1" destOrd="0" presId="urn:microsoft.com/office/officeart/2008/layout/HalfCircleOrganizationChart"/>
    <dgm:cxn modelId="{3E3AE305-26A3-0946-9C5C-AC4C372984EA}" type="presParOf" srcId="{5332E19B-CDD8-AB44-8EF0-CE967723E816}" destId="{C14643EE-728E-E344-A077-59E55F16426A}" srcOrd="2" destOrd="0" presId="urn:microsoft.com/office/officeart/2008/layout/HalfCircleOrganizationChart"/>
    <dgm:cxn modelId="{65781082-6F56-3C41-96CE-70F2886BB8ED}" type="presParOf" srcId="{5332E19B-CDD8-AB44-8EF0-CE967723E816}" destId="{38CEAB9A-CFF0-2A42-9169-7B88DFFA51CF}" srcOrd="3" destOrd="0" presId="urn:microsoft.com/office/officeart/2008/layout/HalfCircleOrganizationChart"/>
    <dgm:cxn modelId="{66EC8DEF-FECE-3845-95A4-B87020B2F3CA}" type="presParOf" srcId="{D0654A38-57D5-D948-9639-21D9323FAFC0}" destId="{A515009B-4446-7543-93C3-3B387A3D0E22}" srcOrd="1" destOrd="0" presId="urn:microsoft.com/office/officeart/2008/layout/HalfCircleOrganizationChart"/>
    <dgm:cxn modelId="{27C7A747-B3C7-834A-8683-7151EEAABD30}" type="presParOf" srcId="{D0654A38-57D5-D948-9639-21D9323FAFC0}" destId="{76C9C124-E00F-EC4A-8367-38327D4BA388}" srcOrd="2" destOrd="0" presId="urn:microsoft.com/office/officeart/2008/layout/HalfCircleOrganizationChart"/>
    <dgm:cxn modelId="{D3E9D34C-91D3-DA4C-B08C-187C38AD4C63}" type="presParOf" srcId="{13351F47-DF81-1247-8441-5AE599A91A20}" destId="{DB69067F-35CE-2B48-9033-4DB9060F2F6F}" srcOrd="4" destOrd="0" presId="urn:microsoft.com/office/officeart/2008/layout/HalfCircleOrganizationChart"/>
    <dgm:cxn modelId="{A501DD09-246E-4249-AA79-92A4A76AD701}" type="presParOf" srcId="{13351F47-DF81-1247-8441-5AE599A91A20}" destId="{FC120BF6-883A-1745-B8F9-19A1E0618ACA}" srcOrd="5" destOrd="0" presId="urn:microsoft.com/office/officeart/2008/layout/HalfCircleOrganizationChart"/>
    <dgm:cxn modelId="{845BD0D1-39CB-BE46-95CE-699BABF4AC3A}" type="presParOf" srcId="{FC120BF6-883A-1745-B8F9-19A1E0618ACA}" destId="{0DE4DA4B-C50A-D946-8911-647648C815C1}" srcOrd="0" destOrd="0" presId="urn:microsoft.com/office/officeart/2008/layout/HalfCircleOrganizationChart"/>
    <dgm:cxn modelId="{D9DE9556-F804-7D45-8B34-345E00B2923E}" type="presParOf" srcId="{0DE4DA4B-C50A-D946-8911-647648C815C1}" destId="{B82C7F68-AB7B-6A4B-A8B3-9AF853FEED56}" srcOrd="0" destOrd="0" presId="urn:microsoft.com/office/officeart/2008/layout/HalfCircleOrganizationChart"/>
    <dgm:cxn modelId="{F9156D3F-1F5F-7A42-A712-5B751CB97AAD}" type="presParOf" srcId="{0DE4DA4B-C50A-D946-8911-647648C815C1}" destId="{62BE1B40-AD32-CA44-9D2D-93F1BE4EB32E}" srcOrd="1" destOrd="0" presId="urn:microsoft.com/office/officeart/2008/layout/HalfCircleOrganizationChart"/>
    <dgm:cxn modelId="{255F9BEC-A38C-304A-96E5-76897FFBBA30}" type="presParOf" srcId="{0DE4DA4B-C50A-D946-8911-647648C815C1}" destId="{F6B358A9-C798-D64A-84BD-5200472B9998}" srcOrd="2" destOrd="0" presId="urn:microsoft.com/office/officeart/2008/layout/HalfCircleOrganizationChart"/>
    <dgm:cxn modelId="{F7B42CFA-7A6A-0D41-B4B8-72EE6B2B6A7A}" type="presParOf" srcId="{0DE4DA4B-C50A-D946-8911-647648C815C1}" destId="{2ADEA9C4-F489-474F-A019-AD362C55ADB2}" srcOrd="3" destOrd="0" presId="urn:microsoft.com/office/officeart/2008/layout/HalfCircleOrganizationChart"/>
    <dgm:cxn modelId="{82C37FA4-6B30-D249-9F95-1A0F2199A401}" type="presParOf" srcId="{FC120BF6-883A-1745-B8F9-19A1E0618ACA}" destId="{EFF1CE89-2740-D745-B7C7-DF8431FE05C0}" srcOrd="1" destOrd="0" presId="urn:microsoft.com/office/officeart/2008/layout/HalfCircleOrganizationChart"/>
    <dgm:cxn modelId="{D7017FF0-0974-E64A-8864-0A781313A17F}" type="presParOf" srcId="{FC120BF6-883A-1745-B8F9-19A1E0618ACA}" destId="{21C6733F-7FA7-DD45-802A-2C755C59F6AD}" srcOrd="2" destOrd="0" presId="urn:microsoft.com/office/officeart/2008/layout/HalfCircleOrganizationChart"/>
    <dgm:cxn modelId="{C28165F1-6BE8-A34C-89C6-3BBE3992062B}" type="presParOf" srcId="{E4C5C7BA-B893-F845-8BBD-16C963CFD4D8}" destId="{336B1303-9DA8-2343-866A-BB6B67B15D6B}" srcOrd="2" destOrd="0" presId="urn:microsoft.com/office/officeart/2008/layout/HalfCircleOrganizationChart"/>
    <dgm:cxn modelId="{4F1A260B-2397-7147-9160-5033AAE2CECC}" type="presParOf" srcId="{A8EA4197-85F3-E04D-865A-7CFDD071747B}" destId="{5F8AFE19-9CBC-664F-9F6F-04E0FFD3E7B6}" srcOrd="2" destOrd="0" presId="urn:microsoft.com/office/officeart/2008/layout/HalfCircleOrganizationChart"/>
    <dgm:cxn modelId="{C7AEBDA5-C777-DB40-A368-981557F4A81A}" type="presParOf" srcId="{66E6C93C-DA66-644D-9170-EB64E1764A9C}" destId="{32E94E27-5D8A-4D4D-B2CF-45603E0A910E}" srcOrd="2" destOrd="0" presId="urn:microsoft.com/office/officeart/2008/layout/HalfCircleOrganizationChart"/>
    <dgm:cxn modelId="{889F7E03-F5B2-B941-9F56-C42B87F3ED7C}" type="presParOf" srcId="{AE14C11C-5212-D741-AE04-0ABB674B1EB4}" destId="{2A270A35-1615-E743-912A-29F24A0CD71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C2D6B-D8B0-EC4A-940D-1E695916E4C1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7918E-ECA6-FE4D-8361-8ED6A4ACA0D1}">
      <dgm:prSet phldrT="[Text]"/>
      <dgm:spPr/>
      <dgm:t>
        <a:bodyPr/>
        <a:lstStyle/>
        <a:p>
          <a:r>
            <a:rPr lang="en-US" dirty="0" smtClean="0"/>
            <a:t>Alkylating Agents</a:t>
          </a:r>
          <a:endParaRPr lang="en-US" dirty="0"/>
        </a:p>
      </dgm:t>
    </dgm:pt>
    <dgm:pt modelId="{406BFD25-9433-C74C-8038-CE87BE3ACDD1}" type="parTrans" cxnId="{0CA2EE2D-683E-EB4C-B7ED-622ABB6470E8}">
      <dgm:prSet/>
      <dgm:spPr/>
      <dgm:t>
        <a:bodyPr/>
        <a:lstStyle/>
        <a:p>
          <a:endParaRPr lang="en-US"/>
        </a:p>
      </dgm:t>
    </dgm:pt>
    <dgm:pt modelId="{5D5F0C61-8FE5-E647-AAA1-262C13F1DCF1}" type="sibTrans" cxnId="{0CA2EE2D-683E-EB4C-B7ED-622ABB6470E8}">
      <dgm:prSet/>
      <dgm:spPr/>
      <dgm:t>
        <a:bodyPr/>
        <a:lstStyle/>
        <a:p>
          <a:endParaRPr lang="en-US"/>
        </a:p>
      </dgm:t>
    </dgm:pt>
    <dgm:pt modelId="{05167B2A-D977-4C4C-BE8E-3C44B0161D21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8000"/>
              </a:solidFill>
            </a:rPr>
            <a:t>Classical </a:t>
          </a:r>
          <a:endParaRPr lang="en-US" sz="2000" b="1" dirty="0" smtClean="0">
            <a:solidFill>
              <a:srgbClr val="008000"/>
            </a:solidFill>
          </a:endParaRPr>
        </a:p>
        <a:p>
          <a:r>
            <a:rPr lang="en-US" sz="1600" b="1" dirty="0" smtClean="0">
              <a:solidFill>
                <a:srgbClr val="008000"/>
              </a:solidFill>
            </a:rPr>
            <a:t>Alkylating </a:t>
          </a:r>
          <a:r>
            <a:rPr lang="en-US" sz="1600" b="1" dirty="0" smtClean="0">
              <a:solidFill>
                <a:srgbClr val="008000"/>
              </a:solidFill>
            </a:rPr>
            <a:t>Agents</a:t>
          </a:r>
          <a:endParaRPr lang="en-US" sz="1600" b="1" dirty="0">
            <a:solidFill>
              <a:srgbClr val="008000"/>
            </a:solidFill>
          </a:endParaRPr>
        </a:p>
      </dgm:t>
    </dgm:pt>
    <dgm:pt modelId="{A771E828-E645-0E45-867D-5FE5C7A37B02}" type="parTrans" cxnId="{B7929C1B-EE9E-374A-AC85-9B584B7444B0}">
      <dgm:prSet/>
      <dgm:spPr/>
      <dgm:t>
        <a:bodyPr/>
        <a:lstStyle/>
        <a:p>
          <a:endParaRPr lang="en-US"/>
        </a:p>
      </dgm:t>
    </dgm:pt>
    <dgm:pt modelId="{430F2E8E-6756-084C-84FD-7B1E31AAC384}" type="sibTrans" cxnId="{B7929C1B-EE9E-374A-AC85-9B584B7444B0}">
      <dgm:prSet/>
      <dgm:spPr/>
      <dgm:t>
        <a:bodyPr/>
        <a:lstStyle/>
        <a:p>
          <a:endParaRPr lang="en-US"/>
        </a:p>
      </dgm:t>
    </dgm:pt>
    <dgm:pt modelId="{9E98177D-D3E8-8642-AAEF-EE9FDCE7DBC9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Nitrogen Mustards</a:t>
          </a:r>
          <a:endParaRPr lang="en-US" b="1" dirty="0">
            <a:solidFill>
              <a:srgbClr val="008000"/>
            </a:solidFill>
          </a:endParaRPr>
        </a:p>
      </dgm:t>
    </dgm:pt>
    <dgm:pt modelId="{96666205-47D1-2342-8F7E-9BA9CF63C8AD}" type="parTrans" cxnId="{1A47FC3B-80FB-A042-8CAC-BEA57F0F7CD5}">
      <dgm:prSet/>
      <dgm:spPr/>
      <dgm:t>
        <a:bodyPr/>
        <a:lstStyle/>
        <a:p>
          <a:endParaRPr lang="en-US"/>
        </a:p>
      </dgm:t>
    </dgm:pt>
    <dgm:pt modelId="{3415A63F-BC1E-4C4E-B66F-4F9823EC625A}" type="sibTrans" cxnId="{1A47FC3B-80FB-A042-8CAC-BEA57F0F7CD5}">
      <dgm:prSet/>
      <dgm:spPr/>
      <dgm:t>
        <a:bodyPr/>
        <a:lstStyle/>
        <a:p>
          <a:endParaRPr lang="en-US"/>
        </a:p>
      </dgm:t>
    </dgm:pt>
    <dgm:pt modelId="{647CA8E8-3502-C04B-83B5-7D64BC7878A9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Nitrogen Mustard</a:t>
          </a:r>
          <a:endParaRPr lang="en-US" b="1" dirty="0">
            <a:solidFill>
              <a:srgbClr val="008000"/>
            </a:solidFill>
          </a:endParaRPr>
        </a:p>
      </dgm:t>
    </dgm:pt>
    <dgm:pt modelId="{F08154E2-F755-A345-B57A-70AC9CA2782F}" type="parTrans" cxnId="{439720DF-121D-864C-86C3-75F10491DEDC}">
      <dgm:prSet/>
      <dgm:spPr/>
      <dgm:t>
        <a:bodyPr/>
        <a:lstStyle/>
        <a:p>
          <a:endParaRPr lang="en-US"/>
        </a:p>
      </dgm:t>
    </dgm:pt>
    <dgm:pt modelId="{CC25D740-9426-2240-A059-0A2E939535D5}" type="sibTrans" cxnId="{439720DF-121D-864C-86C3-75F10491DEDC}">
      <dgm:prSet/>
      <dgm:spPr/>
      <dgm:t>
        <a:bodyPr/>
        <a:lstStyle/>
        <a:p>
          <a:endParaRPr lang="en-US"/>
        </a:p>
      </dgm:t>
    </dgm:pt>
    <dgm:pt modelId="{37FB37F5-3318-F148-987F-40495FD5BE88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Melphalan</a:t>
          </a:r>
          <a:endParaRPr lang="en-US" b="1" dirty="0">
            <a:solidFill>
              <a:srgbClr val="008000"/>
            </a:solidFill>
          </a:endParaRPr>
        </a:p>
      </dgm:t>
    </dgm:pt>
    <dgm:pt modelId="{279DFF88-16CE-5945-9464-0CFD4CCB5265}" type="parTrans" cxnId="{30E24F20-16F5-4142-9DEB-B021CB1C716D}">
      <dgm:prSet/>
      <dgm:spPr/>
      <dgm:t>
        <a:bodyPr/>
        <a:lstStyle/>
        <a:p>
          <a:endParaRPr lang="en-US"/>
        </a:p>
      </dgm:t>
    </dgm:pt>
    <dgm:pt modelId="{965FB9EA-008C-F341-B560-4E406A99E826}" type="sibTrans" cxnId="{30E24F20-16F5-4142-9DEB-B021CB1C716D}">
      <dgm:prSet/>
      <dgm:spPr/>
      <dgm:t>
        <a:bodyPr/>
        <a:lstStyle/>
        <a:p>
          <a:endParaRPr lang="en-US"/>
        </a:p>
      </dgm:t>
    </dgm:pt>
    <dgm:pt modelId="{682B779F-1316-9740-95B9-1EA6E7B4ACA3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Cyclophosphamide</a:t>
          </a:r>
          <a:endParaRPr lang="en-US" b="1" dirty="0">
            <a:solidFill>
              <a:srgbClr val="008000"/>
            </a:solidFill>
          </a:endParaRPr>
        </a:p>
      </dgm:t>
    </dgm:pt>
    <dgm:pt modelId="{676BEAD3-E909-7741-9EAC-158B34C6BAF9}" type="parTrans" cxnId="{D66A2398-C157-D947-A7CF-403711A7CB1B}">
      <dgm:prSet/>
      <dgm:spPr/>
      <dgm:t>
        <a:bodyPr/>
        <a:lstStyle/>
        <a:p>
          <a:endParaRPr lang="en-US"/>
        </a:p>
      </dgm:t>
    </dgm:pt>
    <dgm:pt modelId="{C7B1F396-BDE3-EF4F-859A-0AE1E14EDE56}" type="sibTrans" cxnId="{D66A2398-C157-D947-A7CF-403711A7CB1B}">
      <dgm:prSet/>
      <dgm:spPr/>
      <dgm:t>
        <a:bodyPr/>
        <a:lstStyle/>
        <a:p>
          <a:endParaRPr lang="en-US"/>
        </a:p>
      </dgm:t>
    </dgm:pt>
    <dgm:pt modelId="{2128149A-CDB0-5F46-B45F-A0078E76AFBA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Ifosfamide</a:t>
          </a:r>
          <a:endParaRPr lang="en-US" b="1" dirty="0">
            <a:solidFill>
              <a:srgbClr val="008000"/>
            </a:solidFill>
          </a:endParaRPr>
        </a:p>
      </dgm:t>
    </dgm:pt>
    <dgm:pt modelId="{5F39D7C7-981B-FA4D-975A-3F59F55B21A6}" type="parTrans" cxnId="{F1B2F10E-D792-E54D-B214-5605B46FB207}">
      <dgm:prSet/>
      <dgm:spPr/>
      <dgm:t>
        <a:bodyPr/>
        <a:lstStyle/>
        <a:p>
          <a:endParaRPr lang="en-US"/>
        </a:p>
      </dgm:t>
    </dgm:pt>
    <dgm:pt modelId="{507E2AE9-0CB0-B74E-90BA-8D85C7537628}" type="sibTrans" cxnId="{F1B2F10E-D792-E54D-B214-5605B46FB207}">
      <dgm:prSet/>
      <dgm:spPr/>
      <dgm:t>
        <a:bodyPr/>
        <a:lstStyle/>
        <a:p>
          <a:endParaRPr lang="en-US"/>
        </a:p>
      </dgm:t>
    </dgm:pt>
    <dgm:pt modelId="{F06E53BE-ED39-3242-84DF-FE9840A84E19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Nitrosoureas</a:t>
          </a:r>
          <a:endParaRPr lang="en-US" b="1" dirty="0">
            <a:solidFill>
              <a:srgbClr val="008000"/>
            </a:solidFill>
          </a:endParaRPr>
        </a:p>
      </dgm:t>
    </dgm:pt>
    <dgm:pt modelId="{218A6EE0-CC90-B342-8705-B8942E331A16}" type="parTrans" cxnId="{7651A7FB-554D-B443-8A18-8AC636091203}">
      <dgm:prSet/>
      <dgm:spPr/>
      <dgm:t>
        <a:bodyPr/>
        <a:lstStyle/>
        <a:p>
          <a:endParaRPr lang="en-US"/>
        </a:p>
      </dgm:t>
    </dgm:pt>
    <dgm:pt modelId="{E0B7B67D-9EF9-3B48-979D-ED0CCE988583}" type="sibTrans" cxnId="{7651A7FB-554D-B443-8A18-8AC636091203}">
      <dgm:prSet/>
      <dgm:spPr/>
      <dgm:t>
        <a:bodyPr/>
        <a:lstStyle/>
        <a:p>
          <a:endParaRPr lang="en-US"/>
        </a:p>
      </dgm:t>
    </dgm:pt>
    <dgm:pt modelId="{09DBDAEB-3B05-D04A-A1E7-60E87E669331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Carmustine</a:t>
          </a:r>
          <a:endParaRPr lang="en-US" b="1" dirty="0">
            <a:solidFill>
              <a:srgbClr val="008000"/>
            </a:solidFill>
          </a:endParaRPr>
        </a:p>
      </dgm:t>
    </dgm:pt>
    <dgm:pt modelId="{83B234CC-14EF-EC40-8595-14080693788D}" type="parTrans" cxnId="{59BB6E8D-544F-1242-AD3E-9DA3250C70E0}">
      <dgm:prSet/>
      <dgm:spPr/>
      <dgm:t>
        <a:bodyPr/>
        <a:lstStyle/>
        <a:p>
          <a:endParaRPr lang="en-US"/>
        </a:p>
      </dgm:t>
    </dgm:pt>
    <dgm:pt modelId="{CF141DC5-92CA-B74A-9D1F-B3187A935A65}" type="sibTrans" cxnId="{59BB6E8D-544F-1242-AD3E-9DA3250C70E0}">
      <dgm:prSet/>
      <dgm:spPr/>
      <dgm:t>
        <a:bodyPr/>
        <a:lstStyle/>
        <a:p>
          <a:endParaRPr lang="en-US"/>
        </a:p>
      </dgm:t>
    </dgm:pt>
    <dgm:pt modelId="{2AFC63BB-6D3F-B948-99BE-1C3D65DED811}">
      <dgm:prSet phldrT="[Text]"/>
      <dgm:spPr/>
      <dgm:t>
        <a:bodyPr/>
        <a:lstStyle/>
        <a:p>
          <a:r>
            <a:rPr lang="en-US" dirty="0" smtClean="0"/>
            <a:t>Non-Classical Alkylating Agents</a:t>
          </a:r>
          <a:endParaRPr lang="en-US" dirty="0"/>
        </a:p>
      </dgm:t>
    </dgm:pt>
    <dgm:pt modelId="{877DE150-5134-6545-B061-288DD8CEFC69}" type="parTrans" cxnId="{B69C7D89-AD23-5B4F-808A-9B435BE5D5D4}">
      <dgm:prSet/>
      <dgm:spPr/>
      <dgm:t>
        <a:bodyPr/>
        <a:lstStyle/>
        <a:p>
          <a:endParaRPr lang="en-US"/>
        </a:p>
      </dgm:t>
    </dgm:pt>
    <dgm:pt modelId="{E23BA5DD-B97D-BA40-8302-E4A02319F069}" type="sibTrans" cxnId="{B69C7D89-AD23-5B4F-808A-9B435BE5D5D4}">
      <dgm:prSet/>
      <dgm:spPr/>
      <dgm:t>
        <a:bodyPr/>
        <a:lstStyle/>
        <a:p>
          <a:endParaRPr lang="en-US"/>
        </a:p>
      </dgm:t>
    </dgm:pt>
    <dgm:pt modelId="{2EA818B7-3C3F-824F-9D67-3453F0E84670}">
      <dgm:prSet phldrT="[Text]"/>
      <dgm:spPr/>
      <dgm:t>
        <a:bodyPr/>
        <a:lstStyle/>
        <a:p>
          <a:r>
            <a:rPr lang="en-US" dirty="0" smtClean="0"/>
            <a:t>Procarbazine</a:t>
          </a:r>
          <a:endParaRPr lang="en-US" dirty="0"/>
        </a:p>
      </dgm:t>
    </dgm:pt>
    <dgm:pt modelId="{1D77030F-97F2-7042-92D0-51A399949BF9}" type="parTrans" cxnId="{1D67EEE9-C257-414C-98CB-7834E724AECE}">
      <dgm:prSet/>
      <dgm:spPr/>
      <dgm:t>
        <a:bodyPr/>
        <a:lstStyle/>
        <a:p>
          <a:endParaRPr lang="en-US"/>
        </a:p>
      </dgm:t>
    </dgm:pt>
    <dgm:pt modelId="{63F68E26-D1B8-E145-8073-826CF6B4447F}" type="sibTrans" cxnId="{1D67EEE9-C257-414C-98CB-7834E724AECE}">
      <dgm:prSet/>
      <dgm:spPr/>
      <dgm:t>
        <a:bodyPr/>
        <a:lstStyle/>
        <a:p>
          <a:endParaRPr lang="en-US"/>
        </a:p>
      </dgm:t>
    </dgm:pt>
    <dgm:pt modelId="{31D79B23-11A5-3544-9C7E-37F232316BCB}">
      <dgm:prSet phldrT="[Text]"/>
      <dgm:spPr/>
      <dgm:t>
        <a:bodyPr/>
        <a:lstStyle/>
        <a:p>
          <a:r>
            <a:rPr lang="en-US" dirty="0" smtClean="0"/>
            <a:t>Dacarbazine</a:t>
          </a:r>
          <a:endParaRPr lang="en-US" dirty="0"/>
        </a:p>
      </dgm:t>
    </dgm:pt>
    <dgm:pt modelId="{5C6FA1C0-DE0B-954D-8FDD-DC8EE4C8127E}" type="parTrans" cxnId="{95EEF55D-ABE1-7E45-8241-620F9AA35210}">
      <dgm:prSet/>
      <dgm:spPr/>
      <dgm:t>
        <a:bodyPr/>
        <a:lstStyle/>
        <a:p>
          <a:endParaRPr lang="en-US"/>
        </a:p>
      </dgm:t>
    </dgm:pt>
    <dgm:pt modelId="{6ED9818B-5796-8641-A1B1-BBB0226079DB}" type="sibTrans" cxnId="{95EEF55D-ABE1-7E45-8241-620F9AA35210}">
      <dgm:prSet/>
      <dgm:spPr/>
      <dgm:t>
        <a:bodyPr/>
        <a:lstStyle/>
        <a:p>
          <a:endParaRPr lang="en-US"/>
        </a:p>
      </dgm:t>
    </dgm:pt>
    <dgm:pt modelId="{77C3FF15-4BD8-E647-ABB2-B1CD1EF7F3A7}">
      <dgm:prSet phldrT="[Text]"/>
      <dgm:spPr/>
      <dgm:t>
        <a:bodyPr/>
        <a:lstStyle/>
        <a:p>
          <a:r>
            <a:rPr lang="en-US" dirty="0" smtClean="0"/>
            <a:t>Temozolomide</a:t>
          </a:r>
          <a:endParaRPr lang="en-US" dirty="0"/>
        </a:p>
      </dgm:t>
    </dgm:pt>
    <dgm:pt modelId="{13D1667A-E464-4A47-AF2E-C79FED620986}" type="parTrans" cxnId="{F275FC25-A2A5-094D-AF32-580EE5238BCD}">
      <dgm:prSet/>
      <dgm:spPr/>
      <dgm:t>
        <a:bodyPr/>
        <a:lstStyle/>
        <a:p>
          <a:endParaRPr lang="en-US"/>
        </a:p>
      </dgm:t>
    </dgm:pt>
    <dgm:pt modelId="{3D1FD6D2-16EF-0745-8136-BCF06AF3AF2C}" type="sibTrans" cxnId="{F275FC25-A2A5-094D-AF32-580EE5238BCD}">
      <dgm:prSet/>
      <dgm:spPr/>
      <dgm:t>
        <a:bodyPr/>
        <a:lstStyle/>
        <a:p>
          <a:endParaRPr lang="en-US"/>
        </a:p>
      </dgm:t>
    </dgm:pt>
    <dgm:pt modelId="{E40D28A9-F90F-0B43-B4BF-08D3EABC9452}">
      <dgm:prSet phldrT="[Text]"/>
      <dgm:spPr/>
      <dgm:t>
        <a:bodyPr/>
        <a:lstStyle/>
        <a:p>
          <a:r>
            <a:rPr lang="en-US" dirty="0" smtClean="0"/>
            <a:t>Alkylating-</a:t>
          </a:r>
          <a:r>
            <a:rPr lang="en-US" dirty="0" smtClean="0"/>
            <a:t>Like</a:t>
          </a:r>
        </a:p>
        <a:p>
          <a:r>
            <a:rPr lang="en-US" b="0" dirty="0" smtClean="0">
              <a:solidFill>
                <a:schemeClr val="tx1"/>
              </a:solidFill>
            </a:rPr>
            <a:t>Platinum Compounds</a:t>
          </a:r>
          <a:endParaRPr lang="en-US" dirty="0"/>
        </a:p>
      </dgm:t>
    </dgm:pt>
    <dgm:pt modelId="{DF359355-76B5-E04A-98AF-9E85B0990A15}" type="parTrans" cxnId="{D83D6767-C726-7B48-8149-3287583592E5}">
      <dgm:prSet/>
      <dgm:spPr/>
      <dgm:t>
        <a:bodyPr/>
        <a:lstStyle/>
        <a:p>
          <a:endParaRPr lang="en-US"/>
        </a:p>
      </dgm:t>
    </dgm:pt>
    <dgm:pt modelId="{3B39A237-7344-9842-ADB9-96202951961F}" type="sibTrans" cxnId="{D83D6767-C726-7B48-8149-3287583592E5}">
      <dgm:prSet/>
      <dgm:spPr/>
      <dgm:t>
        <a:bodyPr/>
        <a:lstStyle/>
        <a:p>
          <a:endParaRPr lang="en-US"/>
        </a:p>
      </dgm:t>
    </dgm:pt>
    <dgm:pt modelId="{683AFEB2-E8F8-F345-A383-5B4E19AD0148}">
      <dgm:prSet phldrT="[Text]"/>
      <dgm:spPr/>
      <dgm:t>
        <a:bodyPr/>
        <a:lstStyle/>
        <a:p>
          <a:r>
            <a:rPr lang="en-US" dirty="0" smtClean="0"/>
            <a:t>Cisplatin</a:t>
          </a:r>
          <a:endParaRPr lang="en-US" dirty="0"/>
        </a:p>
      </dgm:t>
    </dgm:pt>
    <dgm:pt modelId="{BAC1AFB1-022C-A340-BFA5-6B75EA868E64}" type="parTrans" cxnId="{B6707A40-B2AE-6A4A-9CAE-885D2EF2980D}">
      <dgm:prSet/>
      <dgm:spPr/>
      <dgm:t>
        <a:bodyPr/>
        <a:lstStyle/>
        <a:p>
          <a:endParaRPr lang="en-US"/>
        </a:p>
      </dgm:t>
    </dgm:pt>
    <dgm:pt modelId="{35378DA0-D2B2-B942-839C-A3C14EFE68D0}" type="sibTrans" cxnId="{B6707A40-B2AE-6A4A-9CAE-885D2EF2980D}">
      <dgm:prSet/>
      <dgm:spPr/>
      <dgm:t>
        <a:bodyPr/>
        <a:lstStyle/>
        <a:p>
          <a:endParaRPr lang="en-US"/>
        </a:p>
      </dgm:t>
    </dgm:pt>
    <dgm:pt modelId="{69B1BF9E-9D18-EF44-94DD-4E0748FA7A5B}">
      <dgm:prSet phldrT="[Text]"/>
      <dgm:spPr/>
      <dgm:t>
        <a:bodyPr/>
        <a:lstStyle/>
        <a:p>
          <a:r>
            <a:rPr lang="en-US" dirty="0" smtClean="0"/>
            <a:t>Carboplatin</a:t>
          </a:r>
          <a:endParaRPr lang="en-US" dirty="0"/>
        </a:p>
      </dgm:t>
    </dgm:pt>
    <dgm:pt modelId="{E1DF0B67-8CF1-F546-A6C9-5090459184AB}" type="parTrans" cxnId="{B689CE4F-18B8-9244-9BC3-52C09F74BDFB}">
      <dgm:prSet/>
      <dgm:spPr/>
      <dgm:t>
        <a:bodyPr/>
        <a:lstStyle/>
        <a:p>
          <a:endParaRPr lang="en-US"/>
        </a:p>
      </dgm:t>
    </dgm:pt>
    <dgm:pt modelId="{D80C2EA3-7331-9A4E-B307-2196A7BE93B6}" type="sibTrans" cxnId="{B689CE4F-18B8-9244-9BC3-52C09F74BDFB}">
      <dgm:prSet/>
      <dgm:spPr/>
      <dgm:t>
        <a:bodyPr/>
        <a:lstStyle/>
        <a:p>
          <a:endParaRPr lang="en-US"/>
        </a:p>
      </dgm:t>
    </dgm:pt>
    <dgm:pt modelId="{17AA72E1-E36A-CF44-B2C0-BB7D2ABDAE79}">
      <dgm:prSet phldrT="[Text]"/>
      <dgm:spPr/>
      <dgm:t>
        <a:bodyPr/>
        <a:lstStyle/>
        <a:p>
          <a:r>
            <a:rPr lang="en-US" dirty="0" smtClean="0"/>
            <a:t>Oxaliplatin</a:t>
          </a:r>
          <a:endParaRPr lang="en-US" dirty="0"/>
        </a:p>
      </dgm:t>
    </dgm:pt>
    <dgm:pt modelId="{E7B7DBCE-7CED-9045-8052-FB5B10F2AC75}" type="parTrans" cxnId="{581A4596-AA9C-C048-B390-6393D2AE3E93}">
      <dgm:prSet/>
      <dgm:spPr/>
      <dgm:t>
        <a:bodyPr/>
        <a:lstStyle/>
        <a:p>
          <a:endParaRPr lang="en-US"/>
        </a:p>
      </dgm:t>
    </dgm:pt>
    <dgm:pt modelId="{FBFF61E5-495D-6E4B-BB09-C878FABF1B0F}" type="sibTrans" cxnId="{581A4596-AA9C-C048-B390-6393D2AE3E93}">
      <dgm:prSet/>
      <dgm:spPr/>
      <dgm:t>
        <a:bodyPr/>
        <a:lstStyle/>
        <a:p>
          <a:endParaRPr lang="en-US"/>
        </a:p>
      </dgm:t>
    </dgm:pt>
    <dgm:pt modelId="{2BDA43BE-8511-FA40-8472-4675EAC1903F}" type="pres">
      <dgm:prSet presAssocID="{6C7C2D6B-D8B0-EC4A-940D-1E695916E4C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1E8556-A1C5-7E4B-A48B-3AE5C192BF3A}" type="pres">
      <dgm:prSet presAssocID="{C657918E-ECA6-FE4D-8361-8ED6A4ACA0D1}" presName="hierRoot1" presStyleCnt="0">
        <dgm:presLayoutVars>
          <dgm:hierBranch val="init"/>
        </dgm:presLayoutVars>
      </dgm:prSet>
      <dgm:spPr/>
    </dgm:pt>
    <dgm:pt modelId="{F360A70D-9037-B843-B3CC-13A4582B139B}" type="pres">
      <dgm:prSet presAssocID="{C657918E-ECA6-FE4D-8361-8ED6A4ACA0D1}" presName="rootComposite1" presStyleCnt="0"/>
      <dgm:spPr/>
    </dgm:pt>
    <dgm:pt modelId="{326BA29E-B251-6F4B-BB1E-B95F86DBC818}" type="pres">
      <dgm:prSet presAssocID="{C657918E-ECA6-FE4D-8361-8ED6A4ACA0D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61B05-B13C-8645-8441-7AD2A48915C0}" type="pres">
      <dgm:prSet presAssocID="{C657918E-ECA6-FE4D-8361-8ED6A4ACA0D1}" presName="topArc1" presStyleLbl="parChTrans1D1" presStyleIdx="0" presStyleCnt="34"/>
      <dgm:spPr/>
    </dgm:pt>
    <dgm:pt modelId="{AD08C5E1-287D-BA46-8C36-1A554EBB6A19}" type="pres">
      <dgm:prSet presAssocID="{C657918E-ECA6-FE4D-8361-8ED6A4ACA0D1}" presName="bottomArc1" presStyleLbl="parChTrans1D1" presStyleIdx="1" presStyleCnt="34"/>
      <dgm:spPr/>
    </dgm:pt>
    <dgm:pt modelId="{C74950E9-2500-424F-9A9C-D1FA4AE99AE7}" type="pres">
      <dgm:prSet presAssocID="{C657918E-ECA6-FE4D-8361-8ED6A4ACA0D1}" presName="topConnNode1" presStyleLbl="node1" presStyleIdx="0" presStyleCnt="0"/>
      <dgm:spPr/>
      <dgm:t>
        <a:bodyPr/>
        <a:lstStyle/>
        <a:p>
          <a:endParaRPr lang="en-US"/>
        </a:p>
      </dgm:t>
    </dgm:pt>
    <dgm:pt modelId="{70C936A0-426C-4147-9CD8-BC899AFC6EF1}" type="pres">
      <dgm:prSet presAssocID="{C657918E-ECA6-FE4D-8361-8ED6A4ACA0D1}" presName="hierChild2" presStyleCnt="0"/>
      <dgm:spPr/>
    </dgm:pt>
    <dgm:pt modelId="{B201A615-90F6-C447-A92A-A6FB197A798F}" type="pres">
      <dgm:prSet presAssocID="{A771E828-E645-0E45-867D-5FE5C7A37B02}" presName="Name28" presStyleLbl="parChTrans1D2" presStyleIdx="0" presStyleCnt="3"/>
      <dgm:spPr/>
    </dgm:pt>
    <dgm:pt modelId="{61B01665-FAC1-C248-A846-3C3F82F37B09}" type="pres">
      <dgm:prSet presAssocID="{05167B2A-D977-4C4C-BE8E-3C44B0161D21}" presName="hierRoot2" presStyleCnt="0">
        <dgm:presLayoutVars>
          <dgm:hierBranch val="init"/>
        </dgm:presLayoutVars>
      </dgm:prSet>
      <dgm:spPr/>
    </dgm:pt>
    <dgm:pt modelId="{1C811FEA-7C5A-A444-831B-4D4F7B6EFC66}" type="pres">
      <dgm:prSet presAssocID="{05167B2A-D977-4C4C-BE8E-3C44B0161D21}" presName="rootComposite2" presStyleCnt="0"/>
      <dgm:spPr/>
    </dgm:pt>
    <dgm:pt modelId="{1015FA2E-F6CA-2841-ABBA-37CA32D954AD}" type="pres">
      <dgm:prSet presAssocID="{05167B2A-D977-4C4C-BE8E-3C44B0161D2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669DC-8E27-E241-942E-3594C443FE18}" type="pres">
      <dgm:prSet presAssocID="{05167B2A-D977-4C4C-BE8E-3C44B0161D21}" presName="topArc2" presStyleLbl="parChTrans1D1" presStyleIdx="2" presStyleCnt="34"/>
      <dgm:spPr/>
    </dgm:pt>
    <dgm:pt modelId="{F187CD9F-0502-4444-8517-6922173C5012}" type="pres">
      <dgm:prSet presAssocID="{05167B2A-D977-4C4C-BE8E-3C44B0161D21}" presName="bottomArc2" presStyleLbl="parChTrans1D1" presStyleIdx="3" presStyleCnt="34"/>
      <dgm:spPr/>
    </dgm:pt>
    <dgm:pt modelId="{4D61676B-1CCF-3641-9061-7F3598F3B5CF}" type="pres">
      <dgm:prSet presAssocID="{05167B2A-D977-4C4C-BE8E-3C44B0161D21}" presName="topConnNode2" presStyleLbl="node2" presStyleIdx="0" presStyleCnt="0"/>
      <dgm:spPr/>
      <dgm:t>
        <a:bodyPr/>
        <a:lstStyle/>
        <a:p>
          <a:endParaRPr lang="en-US"/>
        </a:p>
      </dgm:t>
    </dgm:pt>
    <dgm:pt modelId="{A67697D7-8EF7-0941-86E7-118CE74751D0}" type="pres">
      <dgm:prSet presAssocID="{05167B2A-D977-4C4C-BE8E-3C44B0161D21}" presName="hierChild4" presStyleCnt="0"/>
      <dgm:spPr/>
    </dgm:pt>
    <dgm:pt modelId="{9AC4EB5B-EC05-8449-9691-84C045AC4202}" type="pres">
      <dgm:prSet presAssocID="{96666205-47D1-2342-8F7E-9BA9CF63C8AD}" presName="Name28" presStyleLbl="parChTrans1D3" presStyleIdx="0" presStyleCnt="8"/>
      <dgm:spPr/>
    </dgm:pt>
    <dgm:pt modelId="{F8A7279D-9A6D-4145-8A15-B31A0C55C129}" type="pres">
      <dgm:prSet presAssocID="{9E98177D-D3E8-8642-AAEF-EE9FDCE7DBC9}" presName="hierRoot2" presStyleCnt="0">
        <dgm:presLayoutVars>
          <dgm:hierBranch val="init"/>
        </dgm:presLayoutVars>
      </dgm:prSet>
      <dgm:spPr/>
    </dgm:pt>
    <dgm:pt modelId="{96B3E5C2-67F0-4A40-8FDA-540FF1D6D483}" type="pres">
      <dgm:prSet presAssocID="{9E98177D-D3E8-8642-AAEF-EE9FDCE7DBC9}" presName="rootComposite2" presStyleCnt="0"/>
      <dgm:spPr/>
    </dgm:pt>
    <dgm:pt modelId="{2D7883FC-7725-D84A-A2A1-DF4406FD4395}" type="pres">
      <dgm:prSet presAssocID="{9E98177D-D3E8-8642-AAEF-EE9FDCE7DBC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09C1F7-5346-424C-A95E-2FAEB43959A6}" type="pres">
      <dgm:prSet presAssocID="{9E98177D-D3E8-8642-AAEF-EE9FDCE7DBC9}" presName="topArc2" presStyleLbl="parChTrans1D1" presStyleIdx="4" presStyleCnt="34"/>
      <dgm:spPr/>
    </dgm:pt>
    <dgm:pt modelId="{498DF6F9-C441-D843-A714-BF011B7816BD}" type="pres">
      <dgm:prSet presAssocID="{9E98177D-D3E8-8642-AAEF-EE9FDCE7DBC9}" presName="bottomArc2" presStyleLbl="parChTrans1D1" presStyleIdx="5" presStyleCnt="34"/>
      <dgm:spPr/>
    </dgm:pt>
    <dgm:pt modelId="{090B9FC6-57CE-3E46-842E-EB6162607725}" type="pres">
      <dgm:prSet presAssocID="{9E98177D-D3E8-8642-AAEF-EE9FDCE7DBC9}" presName="topConnNode2" presStyleLbl="node3" presStyleIdx="0" presStyleCnt="0"/>
      <dgm:spPr/>
      <dgm:t>
        <a:bodyPr/>
        <a:lstStyle/>
        <a:p>
          <a:endParaRPr lang="en-US"/>
        </a:p>
      </dgm:t>
    </dgm:pt>
    <dgm:pt modelId="{7B000DF9-FFFB-7F4F-A2F4-9F2AE6593EC8}" type="pres">
      <dgm:prSet presAssocID="{9E98177D-D3E8-8642-AAEF-EE9FDCE7DBC9}" presName="hierChild4" presStyleCnt="0"/>
      <dgm:spPr/>
    </dgm:pt>
    <dgm:pt modelId="{9368C29F-B8D0-A548-9E90-65EEE54C740E}" type="pres">
      <dgm:prSet presAssocID="{F08154E2-F755-A345-B57A-70AC9CA2782F}" presName="Name28" presStyleLbl="parChTrans1D4" presStyleIdx="0" presStyleCnt="5"/>
      <dgm:spPr/>
    </dgm:pt>
    <dgm:pt modelId="{1E05D283-09B1-6644-988B-3198C91A6C59}" type="pres">
      <dgm:prSet presAssocID="{647CA8E8-3502-C04B-83B5-7D64BC7878A9}" presName="hierRoot2" presStyleCnt="0">
        <dgm:presLayoutVars>
          <dgm:hierBranch val="init"/>
        </dgm:presLayoutVars>
      </dgm:prSet>
      <dgm:spPr/>
    </dgm:pt>
    <dgm:pt modelId="{20E557D0-499E-6044-AEAF-67248096C9FD}" type="pres">
      <dgm:prSet presAssocID="{647CA8E8-3502-C04B-83B5-7D64BC7878A9}" presName="rootComposite2" presStyleCnt="0"/>
      <dgm:spPr/>
    </dgm:pt>
    <dgm:pt modelId="{00C0862D-3F79-3548-B1DE-29C400F8C1EC}" type="pres">
      <dgm:prSet presAssocID="{647CA8E8-3502-C04B-83B5-7D64BC7878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2AB323-C24A-3848-9BB2-1D13EC2E42EC}" type="pres">
      <dgm:prSet presAssocID="{647CA8E8-3502-C04B-83B5-7D64BC7878A9}" presName="topArc2" presStyleLbl="parChTrans1D1" presStyleIdx="6" presStyleCnt="34"/>
      <dgm:spPr/>
    </dgm:pt>
    <dgm:pt modelId="{6FE20B1A-0396-F54D-A191-A12D04E6D19F}" type="pres">
      <dgm:prSet presAssocID="{647CA8E8-3502-C04B-83B5-7D64BC7878A9}" presName="bottomArc2" presStyleLbl="parChTrans1D1" presStyleIdx="7" presStyleCnt="34"/>
      <dgm:spPr/>
    </dgm:pt>
    <dgm:pt modelId="{B7A417B1-C2F2-3642-9C13-A152186D87A3}" type="pres">
      <dgm:prSet presAssocID="{647CA8E8-3502-C04B-83B5-7D64BC7878A9}" presName="topConnNode2" presStyleLbl="node4" presStyleIdx="0" presStyleCnt="0"/>
      <dgm:spPr/>
      <dgm:t>
        <a:bodyPr/>
        <a:lstStyle/>
        <a:p>
          <a:endParaRPr lang="en-US"/>
        </a:p>
      </dgm:t>
    </dgm:pt>
    <dgm:pt modelId="{A96C9742-1FC5-C848-BAB0-34A812CDFDAD}" type="pres">
      <dgm:prSet presAssocID="{647CA8E8-3502-C04B-83B5-7D64BC7878A9}" presName="hierChild4" presStyleCnt="0"/>
      <dgm:spPr/>
    </dgm:pt>
    <dgm:pt modelId="{66F71C88-245A-2244-95D4-755738EF3F71}" type="pres">
      <dgm:prSet presAssocID="{647CA8E8-3502-C04B-83B5-7D64BC7878A9}" presName="hierChild5" presStyleCnt="0"/>
      <dgm:spPr/>
    </dgm:pt>
    <dgm:pt modelId="{A28FA5F0-2C9A-EA4B-B176-F8E0349BB3CA}" type="pres">
      <dgm:prSet presAssocID="{279DFF88-16CE-5945-9464-0CFD4CCB5265}" presName="Name28" presStyleLbl="parChTrans1D4" presStyleIdx="1" presStyleCnt="5"/>
      <dgm:spPr/>
    </dgm:pt>
    <dgm:pt modelId="{7D022FBF-11DF-C84F-B043-7D51E67EC8B1}" type="pres">
      <dgm:prSet presAssocID="{37FB37F5-3318-F148-987F-40495FD5BE88}" presName="hierRoot2" presStyleCnt="0">
        <dgm:presLayoutVars>
          <dgm:hierBranch val="init"/>
        </dgm:presLayoutVars>
      </dgm:prSet>
      <dgm:spPr/>
    </dgm:pt>
    <dgm:pt modelId="{40A081E2-1C5F-E541-A756-9D4429D7D297}" type="pres">
      <dgm:prSet presAssocID="{37FB37F5-3318-F148-987F-40495FD5BE88}" presName="rootComposite2" presStyleCnt="0"/>
      <dgm:spPr/>
    </dgm:pt>
    <dgm:pt modelId="{006B9D3E-C07E-184D-9EB7-CE0351A62FF6}" type="pres">
      <dgm:prSet presAssocID="{37FB37F5-3318-F148-987F-40495FD5BE8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7179F-A048-A64C-966B-D2938C071892}" type="pres">
      <dgm:prSet presAssocID="{37FB37F5-3318-F148-987F-40495FD5BE88}" presName="topArc2" presStyleLbl="parChTrans1D1" presStyleIdx="8" presStyleCnt="34"/>
      <dgm:spPr/>
    </dgm:pt>
    <dgm:pt modelId="{5585E4FB-FF69-A645-A643-2D2B3C174392}" type="pres">
      <dgm:prSet presAssocID="{37FB37F5-3318-F148-987F-40495FD5BE88}" presName="bottomArc2" presStyleLbl="parChTrans1D1" presStyleIdx="9" presStyleCnt="34"/>
      <dgm:spPr/>
    </dgm:pt>
    <dgm:pt modelId="{36FD1B72-8E14-0145-ACB4-CE24CD495EEC}" type="pres">
      <dgm:prSet presAssocID="{37FB37F5-3318-F148-987F-40495FD5BE88}" presName="topConnNode2" presStyleLbl="node4" presStyleIdx="0" presStyleCnt="0"/>
      <dgm:spPr/>
      <dgm:t>
        <a:bodyPr/>
        <a:lstStyle/>
        <a:p>
          <a:endParaRPr lang="en-US"/>
        </a:p>
      </dgm:t>
    </dgm:pt>
    <dgm:pt modelId="{215FA23F-B2C2-F34F-BD43-DB821EE66484}" type="pres">
      <dgm:prSet presAssocID="{37FB37F5-3318-F148-987F-40495FD5BE88}" presName="hierChild4" presStyleCnt="0"/>
      <dgm:spPr/>
    </dgm:pt>
    <dgm:pt modelId="{C512A2AE-F3EE-B949-82CA-DA086EDDD754}" type="pres">
      <dgm:prSet presAssocID="{37FB37F5-3318-F148-987F-40495FD5BE88}" presName="hierChild5" presStyleCnt="0"/>
      <dgm:spPr/>
    </dgm:pt>
    <dgm:pt modelId="{E096A8B8-4116-954D-963C-8A51BE693419}" type="pres">
      <dgm:prSet presAssocID="{676BEAD3-E909-7741-9EAC-158B34C6BAF9}" presName="Name28" presStyleLbl="parChTrans1D4" presStyleIdx="2" presStyleCnt="5"/>
      <dgm:spPr/>
    </dgm:pt>
    <dgm:pt modelId="{B66FBC1E-0D02-564F-B952-1EDEA3580742}" type="pres">
      <dgm:prSet presAssocID="{682B779F-1316-9740-95B9-1EA6E7B4ACA3}" presName="hierRoot2" presStyleCnt="0">
        <dgm:presLayoutVars>
          <dgm:hierBranch val="init"/>
        </dgm:presLayoutVars>
      </dgm:prSet>
      <dgm:spPr/>
    </dgm:pt>
    <dgm:pt modelId="{0C623B31-28B6-AE4E-8C28-AEFC064C0C9F}" type="pres">
      <dgm:prSet presAssocID="{682B779F-1316-9740-95B9-1EA6E7B4ACA3}" presName="rootComposite2" presStyleCnt="0"/>
      <dgm:spPr/>
    </dgm:pt>
    <dgm:pt modelId="{938E136D-5890-9E40-BB68-2D25A295844B}" type="pres">
      <dgm:prSet presAssocID="{682B779F-1316-9740-95B9-1EA6E7B4ACA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60B9F3-EFBC-BF49-BF8B-45C3B1D8700D}" type="pres">
      <dgm:prSet presAssocID="{682B779F-1316-9740-95B9-1EA6E7B4ACA3}" presName="topArc2" presStyleLbl="parChTrans1D1" presStyleIdx="10" presStyleCnt="34"/>
      <dgm:spPr/>
    </dgm:pt>
    <dgm:pt modelId="{37971E64-9761-1E4D-A62D-2D2E8C9521DE}" type="pres">
      <dgm:prSet presAssocID="{682B779F-1316-9740-95B9-1EA6E7B4ACA3}" presName="bottomArc2" presStyleLbl="parChTrans1D1" presStyleIdx="11" presStyleCnt="34"/>
      <dgm:spPr/>
    </dgm:pt>
    <dgm:pt modelId="{9BD642D3-3F94-D94B-B7E5-7F528EFFD5E8}" type="pres">
      <dgm:prSet presAssocID="{682B779F-1316-9740-95B9-1EA6E7B4ACA3}" presName="topConnNode2" presStyleLbl="node4" presStyleIdx="0" presStyleCnt="0"/>
      <dgm:spPr/>
      <dgm:t>
        <a:bodyPr/>
        <a:lstStyle/>
        <a:p>
          <a:endParaRPr lang="en-US"/>
        </a:p>
      </dgm:t>
    </dgm:pt>
    <dgm:pt modelId="{35D19196-1004-8940-8F96-E4BBA4371BDB}" type="pres">
      <dgm:prSet presAssocID="{682B779F-1316-9740-95B9-1EA6E7B4ACA3}" presName="hierChild4" presStyleCnt="0"/>
      <dgm:spPr/>
    </dgm:pt>
    <dgm:pt modelId="{481288C8-251B-1548-BBF0-D87523B5DE86}" type="pres">
      <dgm:prSet presAssocID="{682B779F-1316-9740-95B9-1EA6E7B4ACA3}" presName="hierChild5" presStyleCnt="0"/>
      <dgm:spPr/>
    </dgm:pt>
    <dgm:pt modelId="{D4D9106E-0F3C-8446-AA43-35F96F49A3DF}" type="pres">
      <dgm:prSet presAssocID="{5F39D7C7-981B-FA4D-975A-3F59F55B21A6}" presName="Name28" presStyleLbl="parChTrans1D4" presStyleIdx="3" presStyleCnt="5"/>
      <dgm:spPr/>
    </dgm:pt>
    <dgm:pt modelId="{297FC753-2A36-D640-8EF9-44D2AA16F97C}" type="pres">
      <dgm:prSet presAssocID="{2128149A-CDB0-5F46-B45F-A0078E76AFBA}" presName="hierRoot2" presStyleCnt="0">
        <dgm:presLayoutVars>
          <dgm:hierBranch val="init"/>
        </dgm:presLayoutVars>
      </dgm:prSet>
      <dgm:spPr/>
    </dgm:pt>
    <dgm:pt modelId="{4833364A-7D0B-FF40-B69B-6EAB11EFB225}" type="pres">
      <dgm:prSet presAssocID="{2128149A-CDB0-5F46-B45F-A0078E76AFBA}" presName="rootComposite2" presStyleCnt="0"/>
      <dgm:spPr/>
    </dgm:pt>
    <dgm:pt modelId="{A816E298-DB2B-3D44-8493-FC88A8611541}" type="pres">
      <dgm:prSet presAssocID="{2128149A-CDB0-5F46-B45F-A0078E76AF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09CE3C-8C2B-FC41-92AC-910145508000}" type="pres">
      <dgm:prSet presAssocID="{2128149A-CDB0-5F46-B45F-A0078E76AFBA}" presName="topArc2" presStyleLbl="parChTrans1D1" presStyleIdx="12" presStyleCnt="34"/>
      <dgm:spPr/>
    </dgm:pt>
    <dgm:pt modelId="{CB0AC990-53E6-874F-9ACA-3541D84AD525}" type="pres">
      <dgm:prSet presAssocID="{2128149A-CDB0-5F46-B45F-A0078E76AFBA}" presName="bottomArc2" presStyleLbl="parChTrans1D1" presStyleIdx="13" presStyleCnt="34"/>
      <dgm:spPr/>
    </dgm:pt>
    <dgm:pt modelId="{03CB7735-6D59-D442-8F88-7062AD886AF1}" type="pres">
      <dgm:prSet presAssocID="{2128149A-CDB0-5F46-B45F-A0078E76AFBA}" presName="topConnNode2" presStyleLbl="node4" presStyleIdx="0" presStyleCnt="0"/>
      <dgm:spPr/>
      <dgm:t>
        <a:bodyPr/>
        <a:lstStyle/>
        <a:p>
          <a:endParaRPr lang="en-US"/>
        </a:p>
      </dgm:t>
    </dgm:pt>
    <dgm:pt modelId="{362AFEEB-DAD8-894F-BC8E-E2BC32A463DC}" type="pres">
      <dgm:prSet presAssocID="{2128149A-CDB0-5F46-B45F-A0078E76AFBA}" presName="hierChild4" presStyleCnt="0"/>
      <dgm:spPr/>
    </dgm:pt>
    <dgm:pt modelId="{DFE5A7E1-71B0-5040-A8D3-6B97210F4C9A}" type="pres">
      <dgm:prSet presAssocID="{2128149A-CDB0-5F46-B45F-A0078E76AFBA}" presName="hierChild5" presStyleCnt="0"/>
      <dgm:spPr/>
    </dgm:pt>
    <dgm:pt modelId="{201F57A8-44B7-B34D-A6FD-D01AF3764ED5}" type="pres">
      <dgm:prSet presAssocID="{9E98177D-D3E8-8642-AAEF-EE9FDCE7DBC9}" presName="hierChild5" presStyleCnt="0"/>
      <dgm:spPr/>
    </dgm:pt>
    <dgm:pt modelId="{DF6CF13E-0F5A-A745-8BB5-8CA2EA16B675}" type="pres">
      <dgm:prSet presAssocID="{218A6EE0-CC90-B342-8705-B8942E331A16}" presName="Name28" presStyleLbl="parChTrans1D3" presStyleIdx="1" presStyleCnt="8"/>
      <dgm:spPr/>
    </dgm:pt>
    <dgm:pt modelId="{034D10A8-824D-424A-98E2-A20D54579526}" type="pres">
      <dgm:prSet presAssocID="{F06E53BE-ED39-3242-84DF-FE9840A84E19}" presName="hierRoot2" presStyleCnt="0">
        <dgm:presLayoutVars>
          <dgm:hierBranch val="init"/>
        </dgm:presLayoutVars>
      </dgm:prSet>
      <dgm:spPr/>
    </dgm:pt>
    <dgm:pt modelId="{31781AF8-BBD8-7F48-B05D-16B3EA7D0101}" type="pres">
      <dgm:prSet presAssocID="{F06E53BE-ED39-3242-84DF-FE9840A84E19}" presName="rootComposite2" presStyleCnt="0"/>
      <dgm:spPr/>
    </dgm:pt>
    <dgm:pt modelId="{C2034233-1F44-634D-BE5D-D205960B0BE0}" type="pres">
      <dgm:prSet presAssocID="{F06E53BE-ED39-3242-84DF-FE9840A84E1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97D04-E3FC-CC45-AC62-267E9F3996A9}" type="pres">
      <dgm:prSet presAssocID="{F06E53BE-ED39-3242-84DF-FE9840A84E19}" presName="topArc2" presStyleLbl="parChTrans1D1" presStyleIdx="14" presStyleCnt="34"/>
      <dgm:spPr/>
    </dgm:pt>
    <dgm:pt modelId="{7C128116-7017-EE44-95C5-DF2C57EB426E}" type="pres">
      <dgm:prSet presAssocID="{F06E53BE-ED39-3242-84DF-FE9840A84E19}" presName="bottomArc2" presStyleLbl="parChTrans1D1" presStyleIdx="15" presStyleCnt="34"/>
      <dgm:spPr/>
    </dgm:pt>
    <dgm:pt modelId="{AE91649E-101B-4140-85CB-EDCB45C403C8}" type="pres">
      <dgm:prSet presAssocID="{F06E53BE-ED39-3242-84DF-FE9840A84E19}" presName="topConnNode2" presStyleLbl="node3" presStyleIdx="0" presStyleCnt="0"/>
      <dgm:spPr/>
      <dgm:t>
        <a:bodyPr/>
        <a:lstStyle/>
        <a:p>
          <a:endParaRPr lang="en-US"/>
        </a:p>
      </dgm:t>
    </dgm:pt>
    <dgm:pt modelId="{4841A879-8F54-AA43-BDD2-F83D9B82C5CF}" type="pres">
      <dgm:prSet presAssocID="{F06E53BE-ED39-3242-84DF-FE9840A84E19}" presName="hierChild4" presStyleCnt="0"/>
      <dgm:spPr/>
    </dgm:pt>
    <dgm:pt modelId="{BF2B7B85-81DA-7E4B-9163-0A070C6BEB7A}" type="pres">
      <dgm:prSet presAssocID="{83B234CC-14EF-EC40-8595-14080693788D}" presName="Name28" presStyleLbl="parChTrans1D4" presStyleIdx="4" presStyleCnt="5"/>
      <dgm:spPr/>
    </dgm:pt>
    <dgm:pt modelId="{C4AC16D9-41F2-3445-A0F3-6120D75737AB}" type="pres">
      <dgm:prSet presAssocID="{09DBDAEB-3B05-D04A-A1E7-60E87E669331}" presName="hierRoot2" presStyleCnt="0">
        <dgm:presLayoutVars>
          <dgm:hierBranch val="init"/>
        </dgm:presLayoutVars>
      </dgm:prSet>
      <dgm:spPr/>
    </dgm:pt>
    <dgm:pt modelId="{43F7C3C0-CAAF-4640-AC31-67A461F8C371}" type="pres">
      <dgm:prSet presAssocID="{09DBDAEB-3B05-D04A-A1E7-60E87E669331}" presName="rootComposite2" presStyleCnt="0"/>
      <dgm:spPr/>
    </dgm:pt>
    <dgm:pt modelId="{E2DA9544-9BAC-F745-944E-A2379289CE9B}" type="pres">
      <dgm:prSet presAssocID="{09DBDAEB-3B05-D04A-A1E7-60E87E66933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34CC04-3D8D-024F-8BE9-41594EDD9C83}" type="pres">
      <dgm:prSet presAssocID="{09DBDAEB-3B05-D04A-A1E7-60E87E669331}" presName="topArc2" presStyleLbl="parChTrans1D1" presStyleIdx="16" presStyleCnt="34"/>
      <dgm:spPr/>
    </dgm:pt>
    <dgm:pt modelId="{D44E2B64-5634-D746-8DF3-3AA3874C52CA}" type="pres">
      <dgm:prSet presAssocID="{09DBDAEB-3B05-D04A-A1E7-60E87E669331}" presName="bottomArc2" presStyleLbl="parChTrans1D1" presStyleIdx="17" presStyleCnt="34"/>
      <dgm:spPr/>
    </dgm:pt>
    <dgm:pt modelId="{9DDF8D5F-A983-0D44-B360-2EE197AE3509}" type="pres">
      <dgm:prSet presAssocID="{09DBDAEB-3B05-D04A-A1E7-60E87E669331}" presName="topConnNode2" presStyleLbl="node4" presStyleIdx="0" presStyleCnt="0"/>
      <dgm:spPr/>
      <dgm:t>
        <a:bodyPr/>
        <a:lstStyle/>
        <a:p>
          <a:endParaRPr lang="en-US"/>
        </a:p>
      </dgm:t>
    </dgm:pt>
    <dgm:pt modelId="{5B015550-A11B-8949-BD7F-99AA2843FC60}" type="pres">
      <dgm:prSet presAssocID="{09DBDAEB-3B05-D04A-A1E7-60E87E669331}" presName="hierChild4" presStyleCnt="0"/>
      <dgm:spPr/>
    </dgm:pt>
    <dgm:pt modelId="{6C32FC46-1119-F444-943B-060CDB9559D3}" type="pres">
      <dgm:prSet presAssocID="{09DBDAEB-3B05-D04A-A1E7-60E87E669331}" presName="hierChild5" presStyleCnt="0"/>
      <dgm:spPr/>
    </dgm:pt>
    <dgm:pt modelId="{14AA41D6-2168-8A40-BE67-96FA4AF3A331}" type="pres">
      <dgm:prSet presAssocID="{F06E53BE-ED39-3242-84DF-FE9840A84E19}" presName="hierChild5" presStyleCnt="0"/>
      <dgm:spPr/>
    </dgm:pt>
    <dgm:pt modelId="{7EA3932C-0CD1-E745-8AB7-2ECDB5C4CD40}" type="pres">
      <dgm:prSet presAssocID="{05167B2A-D977-4C4C-BE8E-3C44B0161D21}" presName="hierChild5" presStyleCnt="0"/>
      <dgm:spPr/>
    </dgm:pt>
    <dgm:pt modelId="{311D9B3D-2C44-5A4C-9BA7-43B5462A17BA}" type="pres">
      <dgm:prSet presAssocID="{877DE150-5134-6545-B061-288DD8CEFC69}" presName="Name28" presStyleLbl="parChTrans1D2" presStyleIdx="1" presStyleCnt="3"/>
      <dgm:spPr/>
    </dgm:pt>
    <dgm:pt modelId="{6D955568-1F77-E743-B553-889993A73D34}" type="pres">
      <dgm:prSet presAssocID="{2AFC63BB-6D3F-B948-99BE-1C3D65DED811}" presName="hierRoot2" presStyleCnt="0">
        <dgm:presLayoutVars>
          <dgm:hierBranch val="init"/>
        </dgm:presLayoutVars>
      </dgm:prSet>
      <dgm:spPr/>
    </dgm:pt>
    <dgm:pt modelId="{A5586A5A-2D1B-EA4E-BD33-8A1179E64F17}" type="pres">
      <dgm:prSet presAssocID="{2AFC63BB-6D3F-B948-99BE-1C3D65DED811}" presName="rootComposite2" presStyleCnt="0"/>
      <dgm:spPr/>
    </dgm:pt>
    <dgm:pt modelId="{B4E9FA0D-6AD5-B64D-A4FC-4EDC3FDAB9AC}" type="pres">
      <dgm:prSet presAssocID="{2AFC63BB-6D3F-B948-99BE-1C3D65DED81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446E0-BED0-CF49-A6FF-D6E0B2196D00}" type="pres">
      <dgm:prSet presAssocID="{2AFC63BB-6D3F-B948-99BE-1C3D65DED811}" presName="topArc2" presStyleLbl="parChTrans1D1" presStyleIdx="18" presStyleCnt="34"/>
      <dgm:spPr/>
    </dgm:pt>
    <dgm:pt modelId="{FDF07908-C7E7-4448-8214-08371F363424}" type="pres">
      <dgm:prSet presAssocID="{2AFC63BB-6D3F-B948-99BE-1C3D65DED811}" presName="bottomArc2" presStyleLbl="parChTrans1D1" presStyleIdx="19" presStyleCnt="34"/>
      <dgm:spPr/>
    </dgm:pt>
    <dgm:pt modelId="{554DD5BB-66F4-D444-B4B8-6F34EC984C21}" type="pres">
      <dgm:prSet presAssocID="{2AFC63BB-6D3F-B948-99BE-1C3D65DED811}" presName="topConnNode2" presStyleLbl="node2" presStyleIdx="0" presStyleCnt="0"/>
      <dgm:spPr/>
      <dgm:t>
        <a:bodyPr/>
        <a:lstStyle/>
        <a:p>
          <a:endParaRPr lang="en-US"/>
        </a:p>
      </dgm:t>
    </dgm:pt>
    <dgm:pt modelId="{5FE143A9-238B-D142-A682-A7421AAF66E4}" type="pres">
      <dgm:prSet presAssocID="{2AFC63BB-6D3F-B948-99BE-1C3D65DED811}" presName="hierChild4" presStyleCnt="0"/>
      <dgm:spPr/>
    </dgm:pt>
    <dgm:pt modelId="{189413D9-04CC-C54C-90F2-1BABF5FBF970}" type="pres">
      <dgm:prSet presAssocID="{1D77030F-97F2-7042-92D0-51A399949BF9}" presName="Name28" presStyleLbl="parChTrans1D3" presStyleIdx="2" presStyleCnt="8"/>
      <dgm:spPr/>
    </dgm:pt>
    <dgm:pt modelId="{5E619DD6-9942-7E4D-8974-423EA2AA91D2}" type="pres">
      <dgm:prSet presAssocID="{2EA818B7-3C3F-824F-9D67-3453F0E84670}" presName="hierRoot2" presStyleCnt="0">
        <dgm:presLayoutVars>
          <dgm:hierBranch val="init"/>
        </dgm:presLayoutVars>
      </dgm:prSet>
      <dgm:spPr/>
    </dgm:pt>
    <dgm:pt modelId="{1C93D4FE-07DE-4A4B-BAC0-95F1614933A1}" type="pres">
      <dgm:prSet presAssocID="{2EA818B7-3C3F-824F-9D67-3453F0E84670}" presName="rootComposite2" presStyleCnt="0"/>
      <dgm:spPr/>
    </dgm:pt>
    <dgm:pt modelId="{D877F87F-286B-DC4F-A221-E49EC6608BC9}" type="pres">
      <dgm:prSet presAssocID="{2EA818B7-3C3F-824F-9D67-3453F0E846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2B4CD-F9FB-5F4F-BF36-969AA19A4297}" type="pres">
      <dgm:prSet presAssocID="{2EA818B7-3C3F-824F-9D67-3453F0E84670}" presName="topArc2" presStyleLbl="parChTrans1D1" presStyleIdx="20" presStyleCnt="34"/>
      <dgm:spPr/>
    </dgm:pt>
    <dgm:pt modelId="{4B1EB62F-B1C6-DC49-BC12-497D5C77495C}" type="pres">
      <dgm:prSet presAssocID="{2EA818B7-3C3F-824F-9D67-3453F0E84670}" presName="bottomArc2" presStyleLbl="parChTrans1D1" presStyleIdx="21" presStyleCnt="34"/>
      <dgm:spPr/>
    </dgm:pt>
    <dgm:pt modelId="{43E9AC4B-6575-7D4B-AD97-2AB5681BD701}" type="pres">
      <dgm:prSet presAssocID="{2EA818B7-3C3F-824F-9D67-3453F0E84670}" presName="topConnNode2" presStyleLbl="node3" presStyleIdx="0" presStyleCnt="0"/>
      <dgm:spPr/>
      <dgm:t>
        <a:bodyPr/>
        <a:lstStyle/>
        <a:p>
          <a:endParaRPr lang="en-US"/>
        </a:p>
      </dgm:t>
    </dgm:pt>
    <dgm:pt modelId="{303D1A2D-152B-FC4E-B175-1310A3A73F9C}" type="pres">
      <dgm:prSet presAssocID="{2EA818B7-3C3F-824F-9D67-3453F0E84670}" presName="hierChild4" presStyleCnt="0"/>
      <dgm:spPr/>
    </dgm:pt>
    <dgm:pt modelId="{5D3F1DAB-A4FF-4C45-8801-602DFCD0738F}" type="pres">
      <dgm:prSet presAssocID="{2EA818B7-3C3F-824F-9D67-3453F0E84670}" presName="hierChild5" presStyleCnt="0"/>
      <dgm:spPr/>
    </dgm:pt>
    <dgm:pt modelId="{5E327E49-99CE-5143-BB55-9BD4AB0611B7}" type="pres">
      <dgm:prSet presAssocID="{5C6FA1C0-DE0B-954D-8FDD-DC8EE4C8127E}" presName="Name28" presStyleLbl="parChTrans1D3" presStyleIdx="3" presStyleCnt="8"/>
      <dgm:spPr/>
    </dgm:pt>
    <dgm:pt modelId="{D668AC1E-C03D-E948-98C3-D9B4170B1BCF}" type="pres">
      <dgm:prSet presAssocID="{31D79B23-11A5-3544-9C7E-37F232316BCB}" presName="hierRoot2" presStyleCnt="0">
        <dgm:presLayoutVars>
          <dgm:hierBranch val="init"/>
        </dgm:presLayoutVars>
      </dgm:prSet>
      <dgm:spPr/>
    </dgm:pt>
    <dgm:pt modelId="{FA957645-9ED5-4C4F-AC66-AB079B715C04}" type="pres">
      <dgm:prSet presAssocID="{31D79B23-11A5-3544-9C7E-37F232316BCB}" presName="rootComposite2" presStyleCnt="0"/>
      <dgm:spPr/>
    </dgm:pt>
    <dgm:pt modelId="{9BFC9126-AF82-AA44-85B9-E1A3591596D8}" type="pres">
      <dgm:prSet presAssocID="{31D79B23-11A5-3544-9C7E-37F232316BC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E1B5C2-697A-CA44-9658-F469173C6B34}" type="pres">
      <dgm:prSet presAssocID="{31D79B23-11A5-3544-9C7E-37F232316BCB}" presName="topArc2" presStyleLbl="parChTrans1D1" presStyleIdx="22" presStyleCnt="34"/>
      <dgm:spPr/>
    </dgm:pt>
    <dgm:pt modelId="{F0A88D08-FAE9-464B-A82B-6AF3CED02419}" type="pres">
      <dgm:prSet presAssocID="{31D79B23-11A5-3544-9C7E-37F232316BCB}" presName="bottomArc2" presStyleLbl="parChTrans1D1" presStyleIdx="23" presStyleCnt="34"/>
      <dgm:spPr/>
    </dgm:pt>
    <dgm:pt modelId="{7ED4AB70-3589-1643-8720-B8F023E17BB5}" type="pres">
      <dgm:prSet presAssocID="{31D79B23-11A5-3544-9C7E-37F232316BCB}" presName="topConnNode2" presStyleLbl="node3" presStyleIdx="0" presStyleCnt="0"/>
      <dgm:spPr/>
      <dgm:t>
        <a:bodyPr/>
        <a:lstStyle/>
        <a:p>
          <a:endParaRPr lang="en-US"/>
        </a:p>
      </dgm:t>
    </dgm:pt>
    <dgm:pt modelId="{EC3DDD9E-8F16-D94C-B75A-DD5B230A735A}" type="pres">
      <dgm:prSet presAssocID="{31D79B23-11A5-3544-9C7E-37F232316BCB}" presName="hierChild4" presStyleCnt="0"/>
      <dgm:spPr/>
    </dgm:pt>
    <dgm:pt modelId="{D21D902B-988E-B949-B587-A8B33BEBBA95}" type="pres">
      <dgm:prSet presAssocID="{31D79B23-11A5-3544-9C7E-37F232316BCB}" presName="hierChild5" presStyleCnt="0"/>
      <dgm:spPr/>
    </dgm:pt>
    <dgm:pt modelId="{2E1F0ED5-8F48-4C4A-8DC7-C9C4B7F80161}" type="pres">
      <dgm:prSet presAssocID="{13D1667A-E464-4A47-AF2E-C79FED620986}" presName="Name28" presStyleLbl="parChTrans1D3" presStyleIdx="4" presStyleCnt="8"/>
      <dgm:spPr/>
    </dgm:pt>
    <dgm:pt modelId="{10BB6813-B189-A847-8034-B45018C087E4}" type="pres">
      <dgm:prSet presAssocID="{77C3FF15-4BD8-E647-ABB2-B1CD1EF7F3A7}" presName="hierRoot2" presStyleCnt="0">
        <dgm:presLayoutVars>
          <dgm:hierBranch val="init"/>
        </dgm:presLayoutVars>
      </dgm:prSet>
      <dgm:spPr/>
    </dgm:pt>
    <dgm:pt modelId="{D929A025-BA57-0F4B-A512-C9E9143CDA0B}" type="pres">
      <dgm:prSet presAssocID="{77C3FF15-4BD8-E647-ABB2-B1CD1EF7F3A7}" presName="rootComposite2" presStyleCnt="0"/>
      <dgm:spPr/>
    </dgm:pt>
    <dgm:pt modelId="{F396F499-87F4-5148-923D-FB6C7A2B3FA9}" type="pres">
      <dgm:prSet presAssocID="{77C3FF15-4BD8-E647-ABB2-B1CD1EF7F3A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7AD9F-95C3-4145-B07D-11E2E39995A3}" type="pres">
      <dgm:prSet presAssocID="{77C3FF15-4BD8-E647-ABB2-B1CD1EF7F3A7}" presName="topArc2" presStyleLbl="parChTrans1D1" presStyleIdx="24" presStyleCnt="34"/>
      <dgm:spPr/>
    </dgm:pt>
    <dgm:pt modelId="{C8D8ED32-B585-964F-84B4-7A2736B6D4F4}" type="pres">
      <dgm:prSet presAssocID="{77C3FF15-4BD8-E647-ABB2-B1CD1EF7F3A7}" presName="bottomArc2" presStyleLbl="parChTrans1D1" presStyleIdx="25" presStyleCnt="34"/>
      <dgm:spPr/>
    </dgm:pt>
    <dgm:pt modelId="{1C0595CB-A5E3-EE44-B002-5B9508E92F65}" type="pres">
      <dgm:prSet presAssocID="{77C3FF15-4BD8-E647-ABB2-B1CD1EF7F3A7}" presName="topConnNode2" presStyleLbl="node3" presStyleIdx="0" presStyleCnt="0"/>
      <dgm:spPr/>
      <dgm:t>
        <a:bodyPr/>
        <a:lstStyle/>
        <a:p>
          <a:endParaRPr lang="en-US"/>
        </a:p>
      </dgm:t>
    </dgm:pt>
    <dgm:pt modelId="{E1B392D0-CBA5-FB47-8262-4B6D8796501B}" type="pres">
      <dgm:prSet presAssocID="{77C3FF15-4BD8-E647-ABB2-B1CD1EF7F3A7}" presName="hierChild4" presStyleCnt="0"/>
      <dgm:spPr/>
    </dgm:pt>
    <dgm:pt modelId="{7CE4403F-A4A5-9843-8531-B89D4781FC6E}" type="pres">
      <dgm:prSet presAssocID="{77C3FF15-4BD8-E647-ABB2-B1CD1EF7F3A7}" presName="hierChild5" presStyleCnt="0"/>
      <dgm:spPr/>
    </dgm:pt>
    <dgm:pt modelId="{6554AC24-BB75-BD4F-BB46-AFB5A883EB96}" type="pres">
      <dgm:prSet presAssocID="{2AFC63BB-6D3F-B948-99BE-1C3D65DED811}" presName="hierChild5" presStyleCnt="0"/>
      <dgm:spPr/>
    </dgm:pt>
    <dgm:pt modelId="{698CBEA7-436F-CB49-AA25-497FE6112FE3}" type="pres">
      <dgm:prSet presAssocID="{DF359355-76B5-E04A-98AF-9E85B0990A15}" presName="Name28" presStyleLbl="parChTrans1D2" presStyleIdx="2" presStyleCnt="3"/>
      <dgm:spPr/>
    </dgm:pt>
    <dgm:pt modelId="{7E04425A-DCDA-DD41-9D9A-BFC0C5E19020}" type="pres">
      <dgm:prSet presAssocID="{E40D28A9-F90F-0B43-B4BF-08D3EABC9452}" presName="hierRoot2" presStyleCnt="0">
        <dgm:presLayoutVars>
          <dgm:hierBranch val="init"/>
        </dgm:presLayoutVars>
      </dgm:prSet>
      <dgm:spPr/>
    </dgm:pt>
    <dgm:pt modelId="{2FE86A4C-0139-6B43-B10A-9740BCF164DE}" type="pres">
      <dgm:prSet presAssocID="{E40D28A9-F90F-0B43-B4BF-08D3EABC9452}" presName="rootComposite2" presStyleCnt="0"/>
      <dgm:spPr/>
    </dgm:pt>
    <dgm:pt modelId="{46EAD7D0-BBF4-DF47-BABA-76D331D0350D}" type="pres">
      <dgm:prSet presAssocID="{E40D28A9-F90F-0B43-B4BF-08D3EABC945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C2207-DBFE-3740-80F2-E7D6D7DCB96E}" type="pres">
      <dgm:prSet presAssocID="{E40D28A9-F90F-0B43-B4BF-08D3EABC9452}" presName="topArc2" presStyleLbl="parChTrans1D1" presStyleIdx="26" presStyleCnt="34"/>
      <dgm:spPr/>
    </dgm:pt>
    <dgm:pt modelId="{C58921B9-226B-3142-8AC3-28A20F9953AD}" type="pres">
      <dgm:prSet presAssocID="{E40D28A9-F90F-0B43-B4BF-08D3EABC9452}" presName="bottomArc2" presStyleLbl="parChTrans1D1" presStyleIdx="27" presStyleCnt="34"/>
      <dgm:spPr/>
    </dgm:pt>
    <dgm:pt modelId="{54690738-4AE8-A344-8D59-14A0A3FC3B0B}" type="pres">
      <dgm:prSet presAssocID="{E40D28A9-F90F-0B43-B4BF-08D3EABC9452}" presName="topConnNode2" presStyleLbl="node2" presStyleIdx="0" presStyleCnt="0"/>
      <dgm:spPr/>
      <dgm:t>
        <a:bodyPr/>
        <a:lstStyle/>
        <a:p>
          <a:endParaRPr lang="en-US"/>
        </a:p>
      </dgm:t>
    </dgm:pt>
    <dgm:pt modelId="{53C9AF56-566E-D149-8763-75275A71543F}" type="pres">
      <dgm:prSet presAssocID="{E40D28A9-F90F-0B43-B4BF-08D3EABC9452}" presName="hierChild4" presStyleCnt="0"/>
      <dgm:spPr/>
    </dgm:pt>
    <dgm:pt modelId="{8243BA58-DA9A-1F4E-BA5D-A84780CB798C}" type="pres">
      <dgm:prSet presAssocID="{BAC1AFB1-022C-A340-BFA5-6B75EA868E64}" presName="Name28" presStyleLbl="parChTrans1D3" presStyleIdx="5" presStyleCnt="8"/>
      <dgm:spPr/>
    </dgm:pt>
    <dgm:pt modelId="{167AD2DC-FB7A-3747-B39F-696BF1D77806}" type="pres">
      <dgm:prSet presAssocID="{683AFEB2-E8F8-F345-A383-5B4E19AD0148}" presName="hierRoot2" presStyleCnt="0">
        <dgm:presLayoutVars>
          <dgm:hierBranch val="init"/>
        </dgm:presLayoutVars>
      </dgm:prSet>
      <dgm:spPr/>
    </dgm:pt>
    <dgm:pt modelId="{A15EA666-B400-0042-BB71-1EA9CF4EF88D}" type="pres">
      <dgm:prSet presAssocID="{683AFEB2-E8F8-F345-A383-5B4E19AD0148}" presName="rootComposite2" presStyleCnt="0"/>
      <dgm:spPr/>
    </dgm:pt>
    <dgm:pt modelId="{36D356C6-8851-4E45-A6FF-106AD1D3A698}" type="pres">
      <dgm:prSet presAssocID="{683AFEB2-E8F8-F345-A383-5B4E19AD014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AA159-7F5B-2845-83A2-6CC97562A72A}" type="pres">
      <dgm:prSet presAssocID="{683AFEB2-E8F8-F345-A383-5B4E19AD0148}" presName="topArc2" presStyleLbl="parChTrans1D1" presStyleIdx="28" presStyleCnt="34"/>
      <dgm:spPr/>
    </dgm:pt>
    <dgm:pt modelId="{4502AE8C-FAD9-064C-9F1D-D7D42C75C828}" type="pres">
      <dgm:prSet presAssocID="{683AFEB2-E8F8-F345-A383-5B4E19AD0148}" presName="bottomArc2" presStyleLbl="parChTrans1D1" presStyleIdx="29" presStyleCnt="34"/>
      <dgm:spPr/>
    </dgm:pt>
    <dgm:pt modelId="{819FF8D4-2C11-BA42-9AB1-51663F53412C}" type="pres">
      <dgm:prSet presAssocID="{683AFEB2-E8F8-F345-A383-5B4E19AD0148}" presName="topConnNode2" presStyleLbl="node3" presStyleIdx="0" presStyleCnt="0"/>
      <dgm:spPr/>
      <dgm:t>
        <a:bodyPr/>
        <a:lstStyle/>
        <a:p>
          <a:endParaRPr lang="en-US"/>
        </a:p>
      </dgm:t>
    </dgm:pt>
    <dgm:pt modelId="{D625926D-8F45-D44A-A306-FADE277B4555}" type="pres">
      <dgm:prSet presAssocID="{683AFEB2-E8F8-F345-A383-5B4E19AD0148}" presName="hierChild4" presStyleCnt="0"/>
      <dgm:spPr/>
    </dgm:pt>
    <dgm:pt modelId="{83AA9D5E-8D55-CC47-96D0-16BFC794F3F0}" type="pres">
      <dgm:prSet presAssocID="{683AFEB2-E8F8-F345-A383-5B4E19AD0148}" presName="hierChild5" presStyleCnt="0"/>
      <dgm:spPr/>
    </dgm:pt>
    <dgm:pt modelId="{E4FD1AAB-207C-FA41-B03F-27BD3CC779F7}" type="pres">
      <dgm:prSet presAssocID="{E1DF0B67-8CF1-F546-A6C9-5090459184AB}" presName="Name28" presStyleLbl="parChTrans1D3" presStyleIdx="6" presStyleCnt="8"/>
      <dgm:spPr/>
    </dgm:pt>
    <dgm:pt modelId="{F6E0A0B7-16F5-CE41-8F0C-1232CD62E5C7}" type="pres">
      <dgm:prSet presAssocID="{69B1BF9E-9D18-EF44-94DD-4E0748FA7A5B}" presName="hierRoot2" presStyleCnt="0">
        <dgm:presLayoutVars>
          <dgm:hierBranch val="init"/>
        </dgm:presLayoutVars>
      </dgm:prSet>
      <dgm:spPr/>
    </dgm:pt>
    <dgm:pt modelId="{4F15055E-ED30-3644-AA98-E3DC81C1B818}" type="pres">
      <dgm:prSet presAssocID="{69B1BF9E-9D18-EF44-94DD-4E0748FA7A5B}" presName="rootComposite2" presStyleCnt="0"/>
      <dgm:spPr/>
    </dgm:pt>
    <dgm:pt modelId="{5C0FA2C8-E7A2-A94A-82CB-02FA1579B9CA}" type="pres">
      <dgm:prSet presAssocID="{69B1BF9E-9D18-EF44-94DD-4E0748FA7A5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CC0F9B-7695-A240-9382-0F76062AA364}" type="pres">
      <dgm:prSet presAssocID="{69B1BF9E-9D18-EF44-94DD-4E0748FA7A5B}" presName="topArc2" presStyleLbl="parChTrans1D1" presStyleIdx="30" presStyleCnt="34"/>
      <dgm:spPr/>
    </dgm:pt>
    <dgm:pt modelId="{B67AEC06-D443-7F44-8194-F670F2CA784E}" type="pres">
      <dgm:prSet presAssocID="{69B1BF9E-9D18-EF44-94DD-4E0748FA7A5B}" presName="bottomArc2" presStyleLbl="parChTrans1D1" presStyleIdx="31" presStyleCnt="34"/>
      <dgm:spPr/>
    </dgm:pt>
    <dgm:pt modelId="{E8852E6E-D649-7D47-B6DC-5939CC50997F}" type="pres">
      <dgm:prSet presAssocID="{69B1BF9E-9D18-EF44-94DD-4E0748FA7A5B}" presName="topConnNode2" presStyleLbl="node3" presStyleIdx="0" presStyleCnt="0"/>
      <dgm:spPr/>
      <dgm:t>
        <a:bodyPr/>
        <a:lstStyle/>
        <a:p>
          <a:endParaRPr lang="en-US"/>
        </a:p>
      </dgm:t>
    </dgm:pt>
    <dgm:pt modelId="{EE51650B-B71D-6543-AB5C-9BFEB2D8144F}" type="pres">
      <dgm:prSet presAssocID="{69B1BF9E-9D18-EF44-94DD-4E0748FA7A5B}" presName="hierChild4" presStyleCnt="0"/>
      <dgm:spPr/>
    </dgm:pt>
    <dgm:pt modelId="{B8713535-E3E4-0040-AF2C-142068771150}" type="pres">
      <dgm:prSet presAssocID="{69B1BF9E-9D18-EF44-94DD-4E0748FA7A5B}" presName="hierChild5" presStyleCnt="0"/>
      <dgm:spPr/>
    </dgm:pt>
    <dgm:pt modelId="{10A511BB-060F-1B41-BBA6-641FC0630924}" type="pres">
      <dgm:prSet presAssocID="{E7B7DBCE-7CED-9045-8052-FB5B10F2AC75}" presName="Name28" presStyleLbl="parChTrans1D3" presStyleIdx="7" presStyleCnt="8"/>
      <dgm:spPr/>
    </dgm:pt>
    <dgm:pt modelId="{4A5569A3-54E7-E94D-B5A0-308B0EF7DAE1}" type="pres">
      <dgm:prSet presAssocID="{17AA72E1-E36A-CF44-B2C0-BB7D2ABDAE79}" presName="hierRoot2" presStyleCnt="0">
        <dgm:presLayoutVars>
          <dgm:hierBranch val="init"/>
        </dgm:presLayoutVars>
      </dgm:prSet>
      <dgm:spPr/>
    </dgm:pt>
    <dgm:pt modelId="{9125983B-A64F-1348-8EE3-F9FB2AC555F8}" type="pres">
      <dgm:prSet presAssocID="{17AA72E1-E36A-CF44-B2C0-BB7D2ABDAE79}" presName="rootComposite2" presStyleCnt="0"/>
      <dgm:spPr/>
    </dgm:pt>
    <dgm:pt modelId="{2883F90A-4A4E-1B4B-85E3-70F302A4219B}" type="pres">
      <dgm:prSet presAssocID="{17AA72E1-E36A-CF44-B2C0-BB7D2ABDAE7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2AB78-6506-974F-AB41-C786E324141C}" type="pres">
      <dgm:prSet presAssocID="{17AA72E1-E36A-CF44-B2C0-BB7D2ABDAE79}" presName="topArc2" presStyleLbl="parChTrans1D1" presStyleIdx="32" presStyleCnt="34"/>
      <dgm:spPr/>
    </dgm:pt>
    <dgm:pt modelId="{0A021254-5194-3249-8A92-FB8EED78D551}" type="pres">
      <dgm:prSet presAssocID="{17AA72E1-E36A-CF44-B2C0-BB7D2ABDAE79}" presName="bottomArc2" presStyleLbl="parChTrans1D1" presStyleIdx="33" presStyleCnt="34"/>
      <dgm:spPr/>
    </dgm:pt>
    <dgm:pt modelId="{FB82F60C-24A0-0D4F-B8FD-EA261BE11741}" type="pres">
      <dgm:prSet presAssocID="{17AA72E1-E36A-CF44-B2C0-BB7D2ABDAE79}" presName="topConnNode2" presStyleLbl="node3" presStyleIdx="0" presStyleCnt="0"/>
      <dgm:spPr/>
      <dgm:t>
        <a:bodyPr/>
        <a:lstStyle/>
        <a:p>
          <a:endParaRPr lang="en-US"/>
        </a:p>
      </dgm:t>
    </dgm:pt>
    <dgm:pt modelId="{76C68C99-38C1-544B-8D2C-E431795E50C7}" type="pres">
      <dgm:prSet presAssocID="{17AA72E1-E36A-CF44-B2C0-BB7D2ABDAE79}" presName="hierChild4" presStyleCnt="0"/>
      <dgm:spPr/>
    </dgm:pt>
    <dgm:pt modelId="{DC0CB4C6-A915-424C-9018-CDD8B469E996}" type="pres">
      <dgm:prSet presAssocID="{17AA72E1-E36A-CF44-B2C0-BB7D2ABDAE79}" presName="hierChild5" presStyleCnt="0"/>
      <dgm:spPr/>
    </dgm:pt>
    <dgm:pt modelId="{B33780EB-59C7-9249-A69E-A0B6FFA84810}" type="pres">
      <dgm:prSet presAssocID="{E40D28A9-F90F-0B43-B4BF-08D3EABC9452}" presName="hierChild5" presStyleCnt="0"/>
      <dgm:spPr/>
    </dgm:pt>
    <dgm:pt modelId="{2CD67BD3-F4E9-2E42-9241-1BFCCCE52427}" type="pres">
      <dgm:prSet presAssocID="{C657918E-ECA6-FE4D-8361-8ED6A4ACA0D1}" presName="hierChild3" presStyleCnt="0"/>
      <dgm:spPr/>
    </dgm:pt>
  </dgm:ptLst>
  <dgm:cxnLst>
    <dgm:cxn modelId="{1A1B31D1-AFE8-8441-A1E9-82CB78C44E28}" type="presOf" srcId="{683AFEB2-E8F8-F345-A383-5B4E19AD0148}" destId="{36D356C6-8851-4E45-A6FF-106AD1D3A698}" srcOrd="0" destOrd="0" presId="urn:microsoft.com/office/officeart/2008/layout/HalfCircleOrganizationChart"/>
    <dgm:cxn modelId="{C8976178-9E70-4D4E-82BF-5FF54C74D5C8}" type="presOf" srcId="{31D79B23-11A5-3544-9C7E-37F232316BCB}" destId="{7ED4AB70-3589-1643-8720-B8F023E17BB5}" srcOrd="1" destOrd="0" presId="urn:microsoft.com/office/officeart/2008/layout/HalfCircleOrganizationChart"/>
    <dgm:cxn modelId="{E7752673-449C-274F-8E06-B9F618DBFA9E}" type="presOf" srcId="{279DFF88-16CE-5945-9464-0CFD4CCB5265}" destId="{A28FA5F0-2C9A-EA4B-B176-F8E0349BB3CA}" srcOrd="0" destOrd="0" presId="urn:microsoft.com/office/officeart/2008/layout/HalfCircleOrganizationChart"/>
    <dgm:cxn modelId="{5476D643-6C12-E248-A67E-EFBE847DB582}" type="presOf" srcId="{E7B7DBCE-7CED-9045-8052-FB5B10F2AC75}" destId="{10A511BB-060F-1B41-BBA6-641FC0630924}" srcOrd="0" destOrd="0" presId="urn:microsoft.com/office/officeart/2008/layout/HalfCircleOrganizationChart"/>
    <dgm:cxn modelId="{F64C2C17-0F3B-EF4F-98F5-A6D2EBC50A1E}" type="presOf" srcId="{5F39D7C7-981B-FA4D-975A-3F59F55B21A6}" destId="{D4D9106E-0F3C-8446-AA43-35F96F49A3DF}" srcOrd="0" destOrd="0" presId="urn:microsoft.com/office/officeart/2008/layout/HalfCircleOrganizationChart"/>
    <dgm:cxn modelId="{B7929C1B-EE9E-374A-AC85-9B584B7444B0}" srcId="{C657918E-ECA6-FE4D-8361-8ED6A4ACA0D1}" destId="{05167B2A-D977-4C4C-BE8E-3C44B0161D21}" srcOrd="0" destOrd="0" parTransId="{A771E828-E645-0E45-867D-5FE5C7A37B02}" sibTransId="{430F2E8E-6756-084C-84FD-7B1E31AAC384}"/>
    <dgm:cxn modelId="{D83D6767-C726-7B48-8149-3287583592E5}" srcId="{C657918E-ECA6-FE4D-8361-8ED6A4ACA0D1}" destId="{E40D28A9-F90F-0B43-B4BF-08D3EABC9452}" srcOrd="2" destOrd="0" parTransId="{DF359355-76B5-E04A-98AF-9E85B0990A15}" sibTransId="{3B39A237-7344-9842-ADB9-96202951961F}"/>
    <dgm:cxn modelId="{96DBF465-5BC5-944E-A54B-0DEFD7308D70}" type="presOf" srcId="{682B779F-1316-9740-95B9-1EA6E7B4ACA3}" destId="{9BD642D3-3F94-D94B-B7E5-7F528EFFD5E8}" srcOrd="1" destOrd="0" presId="urn:microsoft.com/office/officeart/2008/layout/HalfCircleOrganizationChart"/>
    <dgm:cxn modelId="{6BDCBE22-F38C-4A41-B51C-740E7726FCA3}" type="presOf" srcId="{77C3FF15-4BD8-E647-ABB2-B1CD1EF7F3A7}" destId="{1C0595CB-A5E3-EE44-B002-5B9508E92F65}" srcOrd="1" destOrd="0" presId="urn:microsoft.com/office/officeart/2008/layout/HalfCircleOrganizationChart"/>
    <dgm:cxn modelId="{F2B2C894-4FFB-2143-A6B1-9983A0643C0B}" type="presOf" srcId="{683AFEB2-E8F8-F345-A383-5B4E19AD0148}" destId="{819FF8D4-2C11-BA42-9AB1-51663F53412C}" srcOrd="1" destOrd="0" presId="urn:microsoft.com/office/officeart/2008/layout/HalfCircleOrganizationChart"/>
    <dgm:cxn modelId="{5B271FF3-85DB-134C-AACC-DF30AF6E9DCF}" type="presOf" srcId="{09DBDAEB-3B05-D04A-A1E7-60E87E669331}" destId="{9DDF8D5F-A983-0D44-B360-2EE197AE3509}" srcOrd="1" destOrd="0" presId="urn:microsoft.com/office/officeart/2008/layout/HalfCircleOrganizationChart"/>
    <dgm:cxn modelId="{0CA2EE2D-683E-EB4C-B7ED-622ABB6470E8}" srcId="{6C7C2D6B-D8B0-EC4A-940D-1E695916E4C1}" destId="{C657918E-ECA6-FE4D-8361-8ED6A4ACA0D1}" srcOrd="0" destOrd="0" parTransId="{406BFD25-9433-C74C-8038-CE87BE3ACDD1}" sibTransId="{5D5F0C61-8FE5-E647-AAA1-262C13F1DCF1}"/>
    <dgm:cxn modelId="{7E64BE98-1D23-A541-95B2-BCD8C70657CF}" type="presOf" srcId="{2128149A-CDB0-5F46-B45F-A0078E76AFBA}" destId="{A816E298-DB2B-3D44-8493-FC88A8611541}" srcOrd="0" destOrd="0" presId="urn:microsoft.com/office/officeart/2008/layout/HalfCircleOrganizationChart"/>
    <dgm:cxn modelId="{1D928254-9F16-8340-8CFF-DF20A794191C}" type="presOf" srcId="{6C7C2D6B-D8B0-EC4A-940D-1E695916E4C1}" destId="{2BDA43BE-8511-FA40-8472-4675EAC1903F}" srcOrd="0" destOrd="0" presId="urn:microsoft.com/office/officeart/2008/layout/HalfCircleOrganizationChart"/>
    <dgm:cxn modelId="{FE86315D-6884-5641-A6FF-9DBD5C8027D5}" type="presOf" srcId="{BAC1AFB1-022C-A340-BFA5-6B75EA868E64}" destId="{8243BA58-DA9A-1F4E-BA5D-A84780CB798C}" srcOrd="0" destOrd="0" presId="urn:microsoft.com/office/officeart/2008/layout/HalfCircleOrganizationChart"/>
    <dgm:cxn modelId="{7E5B20B4-C7F4-8845-835E-83D1E3EF53A7}" type="presOf" srcId="{1D77030F-97F2-7042-92D0-51A399949BF9}" destId="{189413D9-04CC-C54C-90F2-1BABF5FBF970}" srcOrd="0" destOrd="0" presId="urn:microsoft.com/office/officeart/2008/layout/HalfCircleOrganizationChart"/>
    <dgm:cxn modelId="{5E0D0D94-EB06-104D-B985-06E14FD73F0F}" type="presOf" srcId="{C657918E-ECA6-FE4D-8361-8ED6A4ACA0D1}" destId="{C74950E9-2500-424F-9A9C-D1FA4AE99AE7}" srcOrd="1" destOrd="0" presId="urn:microsoft.com/office/officeart/2008/layout/HalfCircleOrganizationChart"/>
    <dgm:cxn modelId="{5B516AAA-9AF4-C042-A45E-6130B3F1699D}" type="presOf" srcId="{F06E53BE-ED39-3242-84DF-FE9840A84E19}" destId="{AE91649E-101B-4140-85CB-EDCB45C403C8}" srcOrd="1" destOrd="0" presId="urn:microsoft.com/office/officeart/2008/layout/HalfCircleOrganizationChart"/>
    <dgm:cxn modelId="{E41F8978-570B-E24F-B222-B025E58BC303}" type="presOf" srcId="{218A6EE0-CC90-B342-8705-B8942E331A16}" destId="{DF6CF13E-0F5A-A745-8BB5-8CA2EA16B675}" srcOrd="0" destOrd="0" presId="urn:microsoft.com/office/officeart/2008/layout/HalfCircleOrganizationChart"/>
    <dgm:cxn modelId="{3FB0DC3A-1914-8B4F-90B0-E7885AD67827}" type="presOf" srcId="{2EA818B7-3C3F-824F-9D67-3453F0E84670}" destId="{43E9AC4B-6575-7D4B-AD97-2AB5681BD701}" srcOrd="1" destOrd="0" presId="urn:microsoft.com/office/officeart/2008/layout/HalfCircleOrganizationChart"/>
    <dgm:cxn modelId="{F275FC25-A2A5-094D-AF32-580EE5238BCD}" srcId="{2AFC63BB-6D3F-B948-99BE-1C3D65DED811}" destId="{77C3FF15-4BD8-E647-ABB2-B1CD1EF7F3A7}" srcOrd="2" destOrd="0" parTransId="{13D1667A-E464-4A47-AF2E-C79FED620986}" sibTransId="{3D1FD6D2-16EF-0745-8136-BCF06AF3AF2C}"/>
    <dgm:cxn modelId="{BF13E789-63FC-224F-81E8-25A75D12FC83}" type="presOf" srcId="{9E98177D-D3E8-8642-AAEF-EE9FDCE7DBC9}" destId="{090B9FC6-57CE-3E46-842E-EB6162607725}" srcOrd="1" destOrd="0" presId="urn:microsoft.com/office/officeart/2008/layout/HalfCircleOrganizationChart"/>
    <dgm:cxn modelId="{1D67EEE9-C257-414C-98CB-7834E724AECE}" srcId="{2AFC63BB-6D3F-B948-99BE-1C3D65DED811}" destId="{2EA818B7-3C3F-824F-9D67-3453F0E84670}" srcOrd="0" destOrd="0" parTransId="{1D77030F-97F2-7042-92D0-51A399949BF9}" sibTransId="{63F68E26-D1B8-E145-8073-826CF6B4447F}"/>
    <dgm:cxn modelId="{3A94C2E6-E110-C743-AE42-6CB3E1038750}" type="presOf" srcId="{83B234CC-14EF-EC40-8595-14080693788D}" destId="{BF2B7B85-81DA-7E4B-9163-0A070C6BEB7A}" srcOrd="0" destOrd="0" presId="urn:microsoft.com/office/officeart/2008/layout/HalfCircleOrganizationChart"/>
    <dgm:cxn modelId="{807B548B-9ADB-7A44-9BC4-F8A10F883564}" type="presOf" srcId="{2AFC63BB-6D3F-B948-99BE-1C3D65DED811}" destId="{554DD5BB-66F4-D444-B4B8-6F34EC984C21}" srcOrd="1" destOrd="0" presId="urn:microsoft.com/office/officeart/2008/layout/HalfCircleOrganizationChart"/>
    <dgm:cxn modelId="{D5AC9BB6-9251-2F46-A0AD-0E2E4FBD3087}" type="presOf" srcId="{647CA8E8-3502-C04B-83B5-7D64BC7878A9}" destId="{00C0862D-3F79-3548-B1DE-29C400F8C1EC}" srcOrd="0" destOrd="0" presId="urn:microsoft.com/office/officeart/2008/layout/HalfCircleOrganizationChart"/>
    <dgm:cxn modelId="{B69C7D89-AD23-5B4F-808A-9B435BE5D5D4}" srcId="{C657918E-ECA6-FE4D-8361-8ED6A4ACA0D1}" destId="{2AFC63BB-6D3F-B948-99BE-1C3D65DED811}" srcOrd="1" destOrd="0" parTransId="{877DE150-5134-6545-B061-288DD8CEFC69}" sibTransId="{E23BA5DD-B97D-BA40-8302-E4A02319F069}"/>
    <dgm:cxn modelId="{C98255F4-56E1-144F-AC2C-AA4EEF84B2CA}" type="presOf" srcId="{2128149A-CDB0-5F46-B45F-A0078E76AFBA}" destId="{03CB7735-6D59-D442-8F88-7062AD886AF1}" srcOrd="1" destOrd="0" presId="urn:microsoft.com/office/officeart/2008/layout/HalfCircleOrganizationChart"/>
    <dgm:cxn modelId="{90B990BC-0117-1E42-85C9-DB5FC0716F2B}" type="presOf" srcId="{DF359355-76B5-E04A-98AF-9E85B0990A15}" destId="{698CBEA7-436F-CB49-AA25-497FE6112FE3}" srcOrd="0" destOrd="0" presId="urn:microsoft.com/office/officeart/2008/layout/HalfCircleOrganizationChart"/>
    <dgm:cxn modelId="{96B24B15-8081-B943-BF7A-D93F16CD0B47}" type="presOf" srcId="{877DE150-5134-6545-B061-288DD8CEFC69}" destId="{311D9B3D-2C44-5A4C-9BA7-43B5462A17BA}" srcOrd="0" destOrd="0" presId="urn:microsoft.com/office/officeart/2008/layout/HalfCircleOrganizationChart"/>
    <dgm:cxn modelId="{30E24F20-16F5-4142-9DEB-B021CB1C716D}" srcId="{9E98177D-D3E8-8642-AAEF-EE9FDCE7DBC9}" destId="{37FB37F5-3318-F148-987F-40495FD5BE88}" srcOrd="1" destOrd="0" parTransId="{279DFF88-16CE-5945-9464-0CFD4CCB5265}" sibTransId="{965FB9EA-008C-F341-B560-4E406A99E826}"/>
    <dgm:cxn modelId="{06CE646D-7E55-054F-9ECD-5CEC050085AA}" type="presOf" srcId="{13D1667A-E464-4A47-AF2E-C79FED620986}" destId="{2E1F0ED5-8F48-4C4A-8DC7-C9C4B7F80161}" srcOrd="0" destOrd="0" presId="urn:microsoft.com/office/officeart/2008/layout/HalfCircleOrganizationChart"/>
    <dgm:cxn modelId="{E3344B75-ED51-4446-A29E-B9CEF384DB5D}" type="presOf" srcId="{F06E53BE-ED39-3242-84DF-FE9840A84E19}" destId="{C2034233-1F44-634D-BE5D-D205960B0BE0}" srcOrd="0" destOrd="0" presId="urn:microsoft.com/office/officeart/2008/layout/HalfCircleOrganizationChart"/>
    <dgm:cxn modelId="{9F164E1E-E179-EB4E-BAD0-895E3D786BDE}" type="presOf" srcId="{9E98177D-D3E8-8642-AAEF-EE9FDCE7DBC9}" destId="{2D7883FC-7725-D84A-A2A1-DF4406FD4395}" srcOrd="0" destOrd="0" presId="urn:microsoft.com/office/officeart/2008/layout/HalfCircleOrganizationChart"/>
    <dgm:cxn modelId="{D8A30CAA-CC32-5A4E-AE3C-7D8FE4550EF7}" type="presOf" srcId="{96666205-47D1-2342-8F7E-9BA9CF63C8AD}" destId="{9AC4EB5B-EC05-8449-9691-84C045AC4202}" srcOrd="0" destOrd="0" presId="urn:microsoft.com/office/officeart/2008/layout/HalfCircleOrganizationChart"/>
    <dgm:cxn modelId="{C30F2F84-B162-744E-8107-8AFEE91D251B}" type="presOf" srcId="{682B779F-1316-9740-95B9-1EA6E7B4ACA3}" destId="{938E136D-5890-9E40-BB68-2D25A295844B}" srcOrd="0" destOrd="0" presId="urn:microsoft.com/office/officeart/2008/layout/HalfCircleOrganizationChart"/>
    <dgm:cxn modelId="{581A4596-AA9C-C048-B390-6393D2AE3E93}" srcId="{E40D28A9-F90F-0B43-B4BF-08D3EABC9452}" destId="{17AA72E1-E36A-CF44-B2C0-BB7D2ABDAE79}" srcOrd="2" destOrd="0" parTransId="{E7B7DBCE-7CED-9045-8052-FB5B10F2AC75}" sibTransId="{FBFF61E5-495D-6E4B-BB09-C878FABF1B0F}"/>
    <dgm:cxn modelId="{1A47FC3B-80FB-A042-8CAC-BEA57F0F7CD5}" srcId="{05167B2A-D977-4C4C-BE8E-3C44B0161D21}" destId="{9E98177D-D3E8-8642-AAEF-EE9FDCE7DBC9}" srcOrd="0" destOrd="0" parTransId="{96666205-47D1-2342-8F7E-9BA9CF63C8AD}" sibTransId="{3415A63F-BC1E-4C4E-B66F-4F9823EC625A}"/>
    <dgm:cxn modelId="{76F5C3C7-CFD8-764B-A5A3-14E0588C2506}" type="presOf" srcId="{37FB37F5-3318-F148-987F-40495FD5BE88}" destId="{006B9D3E-C07E-184D-9EB7-CE0351A62FF6}" srcOrd="0" destOrd="0" presId="urn:microsoft.com/office/officeart/2008/layout/HalfCircleOrganizationChart"/>
    <dgm:cxn modelId="{F44A2A1B-28AC-F644-B665-CA98138F302A}" type="presOf" srcId="{2EA818B7-3C3F-824F-9D67-3453F0E84670}" destId="{D877F87F-286B-DC4F-A221-E49EC6608BC9}" srcOrd="0" destOrd="0" presId="urn:microsoft.com/office/officeart/2008/layout/HalfCircleOrganizationChart"/>
    <dgm:cxn modelId="{012ED1D6-976E-DE48-8062-1C48BF7C3D54}" type="presOf" srcId="{F08154E2-F755-A345-B57A-70AC9CA2782F}" destId="{9368C29F-B8D0-A548-9E90-65EEE54C740E}" srcOrd="0" destOrd="0" presId="urn:microsoft.com/office/officeart/2008/layout/HalfCircleOrganizationChart"/>
    <dgm:cxn modelId="{26DF118F-5E2F-4C4A-AF06-B80304D3DD62}" type="presOf" srcId="{647CA8E8-3502-C04B-83B5-7D64BC7878A9}" destId="{B7A417B1-C2F2-3642-9C13-A152186D87A3}" srcOrd="1" destOrd="0" presId="urn:microsoft.com/office/officeart/2008/layout/HalfCircleOrganizationChart"/>
    <dgm:cxn modelId="{A4832A33-DB62-ED43-A2AB-B4250C2FAFA3}" type="presOf" srcId="{69B1BF9E-9D18-EF44-94DD-4E0748FA7A5B}" destId="{E8852E6E-D649-7D47-B6DC-5939CC50997F}" srcOrd="1" destOrd="0" presId="urn:microsoft.com/office/officeart/2008/layout/HalfCircleOrganizationChart"/>
    <dgm:cxn modelId="{753C1653-B582-7C42-9E06-69F778F1B1C3}" type="presOf" srcId="{676BEAD3-E909-7741-9EAC-158B34C6BAF9}" destId="{E096A8B8-4116-954D-963C-8A51BE693419}" srcOrd="0" destOrd="0" presId="urn:microsoft.com/office/officeart/2008/layout/HalfCircleOrganizationChart"/>
    <dgm:cxn modelId="{59BB6E8D-544F-1242-AD3E-9DA3250C70E0}" srcId="{F06E53BE-ED39-3242-84DF-FE9840A84E19}" destId="{09DBDAEB-3B05-D04A-A1E7-60E87E669331}" srcOrd="0" destOrd="0" parTransId="{83B234CC-14EF-EC40-8595-14080693788D}" sibTransId="{CF141DC5-92CA-B74A-9D1F-B3187A935A65}"/>
    <dgm:cxn modelId="{E21EC52A-706D-DE43-8AAF-EC8C50C56E4F}" type="presOf" srcId="{E40D28A9-F90F-0B43-B4BF-08D3EABC9452}" destId="{54690738-4AE8-A344-8D59-14A0A3FC3B0B}" srcOrd="1" destOrd="0" presId="urn:microsoft.com/office/officeart/2008/layout/HalfCircleOrganizationChart"/>
    <dgm:cxn modelId="{A4F29F4E-EC93-F44F-85C5-9D2733465278}" type="presOf" srcId="{77C3FF15-4BD8-E647-ABB2-B1CD1EF7F3A7}" destId="{F396F499-87F4-5148-923D-FB6C7A2B3FA9}" srcOrd="0" destOrd="0" presId="urn:microsoft.com/office/officeart/2008/layout/HalfCircleOrganizationChart"/>
    <dgm:cxn modelId="{B689CE4F-18B8-9244-9BC3-52C09F74BDFB}" srcId="{E40D28A9-F90F-0B43-B4BF-08D3EABC9452}" destId="{69B1BF9E-9D18-EF44-94DD-4E0748FA7A5B}" srcOrd="1" destOrd="0" parTransId="{E1DF0B67-8CF1-F546-A6C9-5090459184AB}" sibTransId="{D80C2EA3-7331-9A4E-B307-2196A7BE93B6}"/>
    <dgm:cxn modelId="{E27308C2-4CC3-164A-9986-A94413A4DEF8}" type="presOf" srcId="{2AFC63BB-6D3F-B948-99BE-1C3D65DED811}" destId="{B4E9FA0D-6AD5-B64D-A4FC-4EDC3FDAB9AC}" srcOrd="0" destOrd="0" presId="urn:microsoft.com/office/officeart/2008/layout/HalfCircleOrganizationChart"/>
    <dgm:cxn modelId="{C9EAB773-36BD-744F-B4AF-172D90BDE179}" type="presOf" srcId="{69B1BF9E-9D18-EF44-94DD-4E0748FA7A5B}" destId="{5C0FA2C8-E7A2-A94A-82CB-02FA1579B9CA}" srcOrd="0" destOrd="0" presId="urn:microsoft.com/office/officeart/2008/layout/HalfCircleOrganizationChart"/>
    <dgm:cxn modelId="{98800947-C37D-A24F-ACE2-CA25D72363CA}" type="presOf" srcId="{09DBDAEB-3B05-D04A-A1E7-60E87E669331}" destId="{E2DA9544-9BAC-F745-944E-A2379289CE9B}" srcOrd="0" destOrd="0" presId="urn:microsoft.com/office/officeart/2008/layout/HalfCircleOrganizationChart"/>
    <dgm:cxn modelId="{F61F4556-F330-FD49-B41B-8EDC534B9C16}" type="presOf" srcId="{E1DF0B67-8CF1-F546-A6C9-5090459184AB}" destId="{E4FD1AAB-207C-FA41-B03F-27BD3CC779F7}" srcOrd="0" destOrd="0" presId="urn:microsoft.com/office/officeart/2008/layout/HalfCircleOrganizationChart"/>
    <dgm:cxn modelId="{B6707A40-B2AE-6A4A-9CAE-885D2EF2980D}" srcId="{E40D28A9-F90F-0B43-B4BF-08D3EABC9452}" destId="{683AFEB2-E8F8-F345-A383-5B4E19AD0148}" srcOrd="0" destOrd="0" parTransId="{BAC1AFB1-022C-A340-BFA5-6B75EA868E64}" sibTransId="{35378DA0-D2B2-B942-839C-A3C14EFE68D0}"/>
    <dgm:cxn modelId="{439720DF-121D-864C-86C3-75F10491DEDC}" srcId="{9E98177D-D3E8-8642-AAEF-EE9FDCE7DBC9}" destId="{647CA8E8-3502-C04B-83B5-7D64BC7878A9}" srcOrd="0" destOrd="0" parTransId="{F08154E2-F755-A345-B57A-70AC9CA2782F}" sibTransId="{CC25D740-9426-2240-A059-0A2E939535D5}"/>
    <dgm:cxn modelId="{413B632B-6C19-9744-BDFD-D34B0138589A}" type="presOf" srcId="{37FB37F5-3318-F148-987F-40495FD5BE88}" destId="{36FD1B72-8E14-0145-ACB4-CE24CD495EEC}" srcOrd="1" destOrd="0" presId="urn:microsoft.com/office/officeart/2008/layout/HalfCircleOrganizationChart"/>
    <dgm:cxn modelId="{91517AC2-B0CD-8344-9738-59CCF8218CD5}" type="presOf" srcId="{17AA72E1-E36A-CF44-B2C0-BB7D2ABDAE79}" destId="{FB82F60C-24A0-0D4F-B8FD-EA261BE11741}" srcOrd="1" destOrd="0" presId="urn:microsoft.com/office/officeart/2008/layout/HalfCircleOrganizationChart"/>
    <dgm:cxn modelId="{F1B2F10E-D792-E54D-B214-5605B46FB207}" srcId="{9E98177D-D3E8-8642-AAEF-EE9FDCE7DBC9}" destId="{2128149A-CDB0-5F46-B45F-A0078E76AFBA}" srcOrd="3" destOrd="0" parTransId="{5F39D7C7-981B-FA4D-975A-3F59F55B21A6}" sibTransId="{507E2AE9-0CB0-B74E-90BA-8D85C7537628}"/>
    <dgm:cxn modelId="{8D1150A9-8282-334B-8C6B-7B1E7F27B9D4}" type="presOf" srcId="{C657918E-ECA6-FE4D-8361-8ED6A4ACA0D1}" destId="{326BA29E-B251-6F4B-BB1E-B95F86DBC818}" srcOrd="0" destOrd="0" presId="urn:microsoft.com/office/officeart/2008/layout/HalfCircleOrganizationChart"/>
    <dgm:cxn modelId="{02ACAEE2-5B8C-3449-AFBA-CEE4A0C9C913}" type="presOf" srcId="{E40D28A9-F90F-0B43-B4BF-08D3EABC9452}" destId="{46EAD7D0-BBF4-DF47-BABA-76D331D0350D}" srcOrd="0" destOrd="0" presId="urn:microsoft.com/office/officeart/2008/layout/HalfCircleOrganizationChart"/>
    <dgm:cxn modelId="{95EEF55D-ABE1-7E45-8241-620F9AA35210}" srcId="{2AFC63BB-6D3F-B948-99BE-1C3D65DED811}" destId="{31D79B23-11A5-3544-9C7E-37F232316BCB}" srcOrd="1" destOrd="0" parTransId="{5C6FA1C0-DE0B-954D-8FDD-DC8EE4C8127E}" sibTransId="{6ED9818B-5796-8641-A1B1-BBB0226079DB}"/>
    <dgm:cxn modelId="{38CB82AB-F47C-5F4F-A696-2C9F91AA1B77}" type="presOf" srcId="{31D79B23-11A5-3544-9C7E-37F232316BCB}" destId="{9BFC9126-AF82-AA44-85B9-E1A3591596D8}" srcOrd="0" destOrd="0" presId="urn:microsoft.com/office/officeart/2008/layout/HalfCircleOrganizationChart"/>
    <dgm:cxn modelId="{D66A2398-C157-D947-A7CF-403711A7CB1B}" srcId="{9E98177D-D3E8-8642-AAEF-EE9FDCE7DBC9}" destId="{682B779F-1316-9740-95B9-1EA6E7B4ACA3}" srcOrd="2" destOrd="0" parTransId="{676BEAD3-E909-7741-9EAC-158B34C6BAF9}" sibTransId="{C7B1F396-BDE3-EF4F-859A-0AE1E14EDE56}"/>
    <dgm:cxn modelId="{7651A7FB-554D-B443-8A18-8AC636091203}" srcId="{05167B2A-D977-4C4C-BE8E-3C44B0161D21}" destId="{F06E53BE-ED39-3242-84DF-FE9840A84E19}" srcOrd="1" destOrd="0" parTransId="{218A6EE0-CC90-B342-8705-B8942E331A16}" sibTransId="{E0B7B67D-9EF9-3B48-979D-ED0CCE988583}"/>
    <dgm:cxn modelId="{7CC7B757-C9B1-F744-9CA7-C1CA71691ED7}" type="presOf" srcId="{17AA72E1-E36A-CF44-B2C0-BB7D2ABDAE79}" destId="{2883F90A-4A4E-1B4B-85E3-70F302A4219B}" srcOrd="0" destOrd="0" presId="urn:microsoft.com/office/officeart/2008/layout/HalfCircleOrganizationChart"/>
    <dgm:cxn modelId="{D0A4E86D-D9B1-B045-AD7C-1FEE5B718E7B}" type="presOf" srcId="{05167B2A-D977-4C4C-BE8E-3C44B0161D21}" destId="{4D61676B-1CCF-3641-9061-7F3598F3B5CF}" srcOrd="1" destOrd="0" presId="urn:microsoft.com/office/officeart/2008/layout/HalfCircleOrganizationChart"/>
    <dgm:cxn modelId="{21F079C1-4855-9B43-AB66-79050B11C9FA}" type="presOf" srcId="{A771E828-E645-0E45-867D-5FE5C7A37B02}" destId="{B201A615-90F6-C447-A92A-A6FB197A798F}" srcOrd="0" destOrd="0" presId="urn:microsoft.com/office/officeart/2008/layout/HalfCircleOrganizationChart"/>
    <dgm:cxn modelId="{9925FF64-3989-A74D-B2F8-2051979D3FE6}" type="presOf" srcId="{05167B2A-D977-4C4C-BE8E-3C44B0161D21}" destId="{1015FA2E-F6CA-2841-ABBA-37CA32D954AD}" srcOrd="0" destOrd="0" presId="urn:microsoft.com/office/officeart/2008/layout/HalfCircleOrganizationChart"/>
    <dgm:cxn modelId="{72EA0B62-ECA6-3D43-9FE0-2292F558E786}" type="presOf" srcId="{5C6FA1C0-DE0B-954D-8FDD-DC8EE4C8127E}" destId="{5E327E49-99CE-5143-BB55-9BD4AB0611B7}" srcOrd="0" destOrd="0" presId="urn:microsoft.com/office/officeart/2008/layout/HalfCircleOrganizationChart"/>
    <dgm:cxn modelId="{FAF3BA69-B5FA-744F-84CB-C609F6E6ED2B}" type="presParOf" srcId="{2BDA43BE-8511-FA40-8472-4675EAC1903F}" destId="{231E8556-A1C5-7E4B-A48B-3AE5C192BF3A}" srcOrd="0" destOrd="0" presId="urn:microsoft.com/office/officeart/2008/layout/HalfCircleOrganizationChart"/>
    <dgm:cxn modelId="{8FE673AF-C644-E446-A27A-98E482CD563D}" type="presParOf" srcId="{231E8556-A1C5-7E4B-A48B-3AE5C192BF3A}" destId="{F360A70D-9037-B843-B3CC-13A4582B139B}" srcOrd="0" destOrd="0" presId="urn:microsoft.com/office/officeart/2008/layout/HalfCircleOrganizationChart"/>
    <dgm:cxn modelId="{CD837142-5F10-C547-BFE8-7271279445F8}" type="presParOf" srcId="{F360A70D-9037-B843-B3CC-13A4582B139B}" destId="{326BA29E-B251-6F4B-BB1E-B95F86DBC818}" srcOrd="0" destOrd="0" presId="urn:microsoft.com/office/officeart/2008/layout/HalfCircleOrganizationChart"/>
    <dgm:cxn modelId="{BAF257F8-EB2F-9947-80FC-FFAF9065DF8D}" type="presParOf" srcId="{F360A70D-9037-B843-B3CC-13A4582B139B}" destId="{4E861B05-B13C-8645-8441-7AD2A48915C0}" srcOrd="1" destOrd="0" presId="urn:microsoft.com/office/officeart/2008/layout/HalfCircleOrganizationChart"/>
    <dgm:cxn modelId="{1615D7B8-DE7C-5D45-BF11-8BD1541700C8}" type="presParOf" srcId="{F360A70D-9037-B843-B3CC-13A4582B139B}" destId="{AD08C5E1-287D-BA46-8C36-1A554EBB6A19}" srcOrd="2" destOrd="0" presId="urn:microsoft.com/office/officeart/2008/layout/HalfCircleOrganizationChart"/>
    <dgm:cxn modelId="{75CEB510-34C9-4240-AC94-C317F3CAB62D}" type="presParOf" srcId="{F360A70D-9037-B843-B3CC-13A4582B139B}" destId="{C74950E9-2500-424F-9A9C-D1FA4AE99AE7}" srcOrd="3" destOrd="0" presId="urn:microsoft.com/office/officeart/2008/layout/HalfCircleOrganizationChart"/>
    <dgm:cxn modelId="{5CCA82CF-4E32-4944-9EA3-721F5EC09345}" type="presParOf" srcId="{231E8556-A1C5-7E4B-A48B-3AE5C192BF3A}" destId="{70C936A0-426C-4147-9CD8-BC899AFC6EF1}" srcOrd="1" destOrd="0" presId="urn:microsoft.com/office/officeart/2008/layout/HalfCircleOrganizationChart"/>
    <dgm:cxn modelId="{660E552D-F581-E843-B164-613EE75323D4}" type="presParOf" srcId="{70C936A0-426C-4147-9CD8-BC899AFC6EF1}" destId="{B201A615-90F6-C447-A92A-A6FB197A798F}" srcOrd="0" destOrd="0" presId="urn:microsoft.com/office/officeart/2008/layout/HalfCircleOrganizationChart"/>
    <dgm:cxn modelId="{F6B80FD4-6171-3846-9811-D662B859D5D3}" type="presParOf" srcId="{70C936A0-426C-4147-9CD8-BC899AFC6EF1}" destId="{61B01665-FAC1-C248-A846-3C3F82F37B09}" srcOrd="1" destOrd="0" presId="urn:microsoft.com/office/officeart/2008/layout/HalfCircleOrganizationChart"/>
    <dgm:cxn modelId="{998867D2-82F7-7242-A50E-39C72103D902}" type="presParOf" srcId="{61B01665-FAC1-C248-A846-3C3F82F37B09}" destId="{1C811FEA-7C5A-A444-831B-4D4F7B6EFC66}" srcOrd="0" destOrd="0" presId="urn:microsoft.com/office/officeart/2008/layout/HalfCircleOrganizationChart"/>
    <dgm:cxn modelId="{7CE9305B-0C33-AA4F-BC21-075B1CD2F647}" type="presParOf" srcId="{1C811FEA-7C5A-A444-831B-4D4F7B6EFC66}" destId="{1015FA2E-F6CA-2841-ABBA-37CA32D954AD}" srcOrd="0" destOrd="0" presId="urn:microsoft.com/office/officeart/2008/layout/HalfCircleOrganizationChart"/>
    <dgm:cxn modelId="{BE458E1C-04A3-C542-BF07-7A33322C8066}" type="presParOf" srcId="{1C811FEA-7C5A-A444-831B-4D4F7B6EFC66}" destId="{B33669DC-8E27-E241-942E-3594C443FE18}" srcOrd="1" destOrd="0" presId="urn:microsoft.com/office/officeart/2008/layout/HalfCircleOrganizationChart"/>
    <dgm:cxn modelId="{4C74E18E-A3A5-4747-8C2E-9F0891E75C51}" type="presParOf" srcId="{1C811FEA-7C5A-A444-831B-4D4F7B6EFC66}" destId="{F187CD9F-0502-4444-8517-6922173C5012}" srcOrd="2" destOrd="0" presId="urn:microsoft.com/office/officeart/2008/layout/HalfCircleOrganizationChart"/>
    <dgm:cxn modelId="{DB727AAB-70D0-6E43-817F-4BB3CB091F0D}" type="presParOf" srcId="{1C811FEA-7C5A-A444-831B-4D4F7B6EFC66}" destId="{4D61676B-1CCF-3641-9061-7F3598F3B5CF}" srcOrd="3" destOrd="0" presId="urn:microsoft.com/office/officeart/2008/layout/HalfCircleOrganizationChart"/>
    <dgm:cxn modelId="{CEEE72DB-E8E6-354E-BA24-52D7B8FFB1AB}" type="presParOf" srcId="{61B01665-FAC1-C248-A846-3C3F82F37B09}" destId="{A67697D7-8EF7-0941-86E7-118CE74751D0}" srcOrd="1" destOrd="0" presId="urn:microsoft.com/office/officeart/2008/layout/HalfCircleOrganizationChart"/>
    <dgm:cxn modelId="{969AB3C3-B383-EC44-9504-1DB00766F4F3}" type="presParOf" srcId="{A67697D7-8EF7-0941-86E7-118CE74751D0}" destId="{9AC4EB5B-EC05-8449-9691-84C045AC4202}" srcOrd="0" destOrd="0" presId="urn:microsoft.com/office/officeart/2008/layout/HalfCircleOrganizationChart"/>
    <dgm:cxn modelId="{04ABA2EC-CB76-E74A-A6E4-3FFD6120B910}" type="presParOf" srcId="{A67697D7-8EF7-0941-86E7-118CE74751D0}" destId="{F8A7279D-9A6D-4145-8A15-B31A0C55C129}" srcOrd="1" destOrd="0" presId="urn:microsoft.com/office/officeart/2008/layout/HalfCircleOrganizationChart"/>
    <dgm:cxn modelId="{46193659-432C-4041-AF38-67F853D4C92C}" type="presParOf" srcId="{F8A7279D-9A6D-4145-8A15-B31A0C55C129}" destId="{96B3E5C2-67F0-4A40-8FDA-540FF1D6D483}" srcOrd="0" destOrd="0" presId="urn:microsoft.com/office/officeart/2008/layout/HalfCircleOrganizationChart"/>
    <dgm:cxn modelId="{B8F5A2BA-668B-D64D-A3E8-244D90C1BA28}" type="presParOf" srcId="{96B3E5C2-67F0-4A40-8FDA-540FF1D6D483}" destId="{2D7883FC-7725-D84A-A2A1-DF4406FD4395}" srcOrd="0" destOrd="0" presId="urn:microsoft.com/office/officeart/2008/layout/HalfCircleOrganizationChart"/>
    <dgm:cxn modelId="{6A3DBF51-2EE6-644D-AD15-74182C0604B1}" type="presParOf" srcId="{96B3E5C2-67F0-4A40-8FDA-540FF1D6D483}" destId="{F209C1F7-5346-424C-A95E-2FAEB43959A6}" srcOrd="1" destOrd="0" presId="urn:microsoft.com/office/officeart/2008/layout/HalfCircleOrganizationChart"/>
    <dgm:cxn modelId="{B570AE8F-0740-B043-990C-BF13DB794E33}" type="presParOf" srcId="{96B3E5C2-67F0-4A40-8FDA-540FF1D6D483}" destId="{498DF6F9-C441-D843-A714-BF011B7816BD}" srcOrd="2" destOrd="0" presId="urn:microsoft.com/office/officeart/2008/layout/HalfCircleOrganizationChart"/>
    <dgm:cxn modelId="{7ACA8B26-9ACB-7541-989D-A4D27DE72EBD}" type="presParOf" srcId="{96B3E5C2-67F0-4A40-8FDA-540FF1D6D483}" destId="{090B9FC6-57CE-3E46-842E-EB6162607725}" srcOrd="3" destOrd="0" presId="urn:microsoft.com/office/officeart/2008/layout/HalfCircleOrganizationChart"/>
    <dgm:cxn modelId="{3393FAF3-1D0F-944C-BC84-A6B05599C164}" type="presParOf" srcId="{F8A7279D-9A6D-4145-8A15-B31A0C55C129}" destId="{7B000DF9-FFFB-7F4F-A2F4-9F2AE6593EC8}" srcOrd="1" destOrd="0" presId="urn:microsoft.com/office/officeart/2008/layout/HalfCircleOrganizationChart"/>
    <dgm:cxn modelId="{04E75EA8-0D5B-014B-BD00-63E8C7573682}" type="presParOf" srcId="{7B000DF9-FFFB-7F4F-A2F4-9F2AE6593EC8}" destId="{9368C29F-B8D0-A548-9E90-65EEE54C740E}" srcOrd="0" destOrd="0" presId="urn:microsoft.com/office/officeart/2008/layout/HalfCircleOrganizationChart"/>
    <dgm:cxn modelId="{49325B1F-7197-A447-B979-B8FFE671F43A}" type="presParOf" srcId="{7B000DF9-FFFB-7F4F-A2F4-9F2AE6593EC8}" destId="{1E05D283-09B1-6644-988B-3198C91A6C59}" srcOrd="1" destOrd="0" presId="urn:microsoft.com/office/officeart/2008/layout/HalfCircleOrganizationChart"/>
    <dgm:cxn modelId="{5695AAF3-BD86-DD40-9DA1-3DF5B95ABA00}" type="presParOf" srcId="{1E05D283-09B1-6644-988B-3198C91A6C59}" destId="{20E557D0-499E-6044-AEAF-67248096C9FD}" srcOrd="0" destOrd="0" presId="urn:microsoft.com/office/officeart/2008/layout/HalfCircleOrganizationChart"/>
    <dgm:cxn modelId="{A1C3E53F-D10D-E74A-8B96-5567D7239BF7}" type="presParOf" srcId="{20E557D0-499E-6044-AEAF-67248096C9FD}" destId="{00C0862D-3F79-3548-B1DE-29C400F8C1EC}" srcOrd="0" destOrd="0" presId="urn:microsoft.com/office/officeart/2008/layout/HalfCircleOrganizationChart"/>
    <dgm:cxn modelId="{34DA1BF3-43F2-264A-B7A5-5681477F8779}" type="presParOf" srcId="{20E557D0-499E-6044-AEAF-67248096C9FD}" destId="{A92AB323-C24A-3848-9BB2-1D13EC2E42EC}" srcOrd="1" destOrd="0" presId="urn:microsoft.com/office/officeart/2008/layout/HalfCircleOrganizationChart"/>
    <dgm:cxn modelId="{59FD0013-BA90-AB40-829F-14BE72481F37}" type="presParOf" srcId="{20E557D0-499E-6044-AEAF-67248096C9FD}" destId="{6FE20B1A-0396-F54D-A191-A12D04E6D19F}" srcOrd="2" destOrd="0" presId="urn:microsoft.com/office/officeart/2008/layout/HalfCircleOrganizationChart"/>
    <dgm:cxn modelId="{948C8067-F93F-A647-B400-BDA386C82986}" type="presParOf" srcId="{20E557D0-499E-6044-AEAF-67248096C9FD}" destId="{B7A417B1-C2F2-3642-9C13-A152186D87A3}" srcOrd="3" destOrd="0" presId="urn:microsoft.com/office/officeart/2008/layout/HalfCircleOrganizationChart"/>
    <dgm:cxn modelId="{843A5ED1-38B6-F74F-A3C2-8B270D6D5021}" type="presParOf" srcId="{1E05D283-09B1-6644-988B-3198C91A6C59}" destId="{A96C9742-1FC5-C848-BAB0-34A812CDFDAD}" srcOrd="1" destOrd="0" presId="urn:microsoft.com/office/officeart/2008/layout/HalfCircleOrganizationChart"/>
    <dgm:cxn modelId="{568E7CD7-6A21-1344-87DD-48C283BD3E37}" type="presParOf" srcId="{1E05D283-09B1-6644-988B-3198C91A6C59}" destId="{66F71C88-245A-2244-95D4-755738EF3F71}" srcOrd="2" destOrd="0" presId="urn:microsoft.com/office/officeart/2008/layout/HalfCircleOrganizationChart"/>
    <dgm:cxn modelId="{3619E779-B4E2-AA47-A80A-F7ED9460DB41}" type="presParOf" srcId="{7B000DF9-FFFB-7F4F-A2F4-9F2AE6593EC8}" destId="{A28FA5F0-2C9A-EA4B-B176-F8E0349BB3CA}" srcOrd="2" destOrd="0" presId="urn:microsoft.com/office/officeart/2008/layout/HalfCircleOrganizationChart"/>
    <dgm:cxn modelId="{BB244575-0E55-BB4C-99FF-357941C13496}" type="presParOf" srcId="{7B000DF9-FFFB-7F4F-A2F4-9F2AE6593EC8}" destId="{7D022FBF-11DF-C84F-B043-7D51E67EC8B1}" srcOrd="3" destOrd="0" presId="urn:microsoft.com/office/officeart/2008/layout/HalfCircleOrganizationChart"/>
    <dgm:cxn modelId="{79E049DD-886F-814B-9366-98D17139ED6E}" type="presParOf" srcId="{7D022FBF-11DF-C84F-B043-7D51E67EC8B1}" destId="{40A081E2-1C5F-E541-A756-9D4429D7D297}" srcOrd="0" destOrd="0" presId="urn:microsoft.com/office/officeart/2008/layout/HalfCircleOrganizationChart"/>
    <dgm:cxn modelId="{A108F256-388E-E94D-AFFD-EEB46E4E290A}" type="presParOf" srcId="{40A081E2-1C5F-E541-A756-9D4429D7D297}" destId="{006B9D3E-C07E-184D-9EB7-CE0351A62FF6}" srcOrd="0" destOrd="0" presId="urn:microsoft.com/office/officeart/2008/layout/HalfCircleOrganizationChart"/>
    <dgm:cxn modelId="{1D464B89-BDE6-674A-899F-6169DF3F8056}" type="presParOf" srcId="{40A081E2-1C5F-E541-A756-9D4429D7D297}" destId="{31D7179F-A048-A64C-966B-D2938C071892}" srcOrd="1" destOrd="0" presId="urn:microsoft.com/office/officeart/2008/layout/HalfCircleOrganizationChart"/>
    <dgm:cxn modelId="{05A576F7-74F5-844B-9FD0-5BDA3F58DBA2}" type="presParOf" srcId="{40A081E2-1C5F-E541-A756-9D4429D7D297}" destId="{5585E4FB-FF69-A645-A643-2D2B3C174392}" srcOrd="2" destOrd="0" presId="urn:microsoft.com/office/officeart/2008/layout/HalfCircleOrganizationChart"/>
    <dgm:cxn modelId="{5421EEFD-2C2F-FF41-8FFE-786A67A7B6C0}" type="presParOf" srcId="{40A081E2-1C5F-E541-A756-9D4429D7D297}" destId="{36FD1B72-8E14-0145-ACB4-CE24CD495EEC}" srcOrd="3" destOrd="0" presId="urn:microsoft.com/office/officeart/2008/layout/HalfCircleOrganizationChart"/>
    <dgm:cxn modelId="{7AC2C367-5E4A-2C45-836A-D25BFF172910}" type="presParOf" srcId="{7D022FBF-11DF-C84F-B043-7D51E67EC8B1}" destId="{215FA23F-B2C2-F34F-BD43-DB821EE66484}" srcOrd="1" destOrd="0" presId="urn:microsoft.com/office/officeart/2008/layout/HalfCircleOrganizationChart"/>
    <dgm:cxn modelId="{DEF44D08-4323-0943-B6AF-F97BC9528875}" type="presParOf" srcId="{7D022FBF-11DF-C84F-B043-7D51E67EC8B1}" destId="{C512A2AE-F3EE-B949-82CA-DA086EDDD754}" srcOrd="2" destOrd="0" presId="urn:microsoft.com/office/officeart/2008/layout/HalfCircleOrganizationChart"/>
    <dgm:cxn modelId="{FF2582EF-D43C-A844-BBA6-1A5971E3105E}" type="presParOf" srcId="{7B000DF9-FFFB-7F4F-A2F4-9F2AE6593EC8}" destId="{E096A8B8-4116-954D-963C-8A51BE693419}" srcOrd="4" destOrd="0" presId="urn:microsoft.com/office/officeart/2008/layout/HalfCircleOrganizationChart"/>
    <dgm:cxn modelId="{A203863B-6F04-AA4E-8ADB-EE8CD1058631}" type="presParOf" srcId="{7B000DF9-FFFB-7F4F-A2F4-9F2AE6593EC8}" destId="{B66FBC1E-0D02-564F-B952-1EDEA3580742}" srcOrd="5" destOrd="0" presId="urn:microsoft.com/office/officeart/2008/layout/HalfCircleOrganizationChart"/>
    <dgm:cxn modelId="{9D8DE554-9A25-214C-9488-145DDE84F3E2}" type="presParOf" srcId="{B66FBC1E-0D02-564F-B952-1EDEA3580742}" destId="{0C623B31-28B6-AE4E-8C28-AEFC064C0C9F}" srcOrd="0" destOrd="0" presId="urn:microsoft.com/office/officeart/2008/layout/HalfCircleOrganizationChart"/>
    <dgm:cxn modelId="{570F0A2A-046D-834B-A30D-4DF83FFEFDFF}" type="presParOf" srcId="{0C623B31-28B6-AE4E-8C28-AEFC064C0C9F}" destId="{938E136D-5890-9E40-BB68-2D25A295844B}" srcOrd="0" destOrd="0" presId="urn:microsoft.com/office/officeart/2008/layout/HalfCircleOrganizationChart"/>
    <dgm:cxn modelId="{00F0A6D8-01BC-7D47-8DD5-3A6EF66B456C}" type="presParOf" srcId="{0C623B31-28B6-AE4E-8C28-AEFC064C0C9F}" destId="{2D60B9F3-EFBC-BF49-BF8B-45C3B1D8700D}" srcOrd="1" destOrd="0" presId="urn:microsoft.com/office/officeart/2008/layout/HalfCircleOrganizationChart"/>
    <dgm:cxn modelId="{61866A20-FA10-9C4C-869C-B462B385B2FD}" type="presParOf" srcId="{0C623B31-28B6-AE4E-8C28-AEFC064C0C9F}" destId="{37971E64-9761-1E4D-A62D-2D2E8C9521DE}" srcOrd="2" destOrd="0" presId="urn:microsoft.com/office/officeart/2008/layout/HalfCircleOrganizationChart"/>
    <dgm:cxn modelId="{E711DEEF-FF8A-9A40-883D-C0A75F17C3F2}" type="presParOf" srcId="{0C623B31-28B6-AE4E-8C28-AEFC064C0C9F}" destId="{9BD642D3-3F94-D94B-B7E5-7F528EFFD5E8}" srcOrd="3" destOrd="0" presId="urn:microsoft.com/office/officeart/2008/layout/HalfCircleOrganizationChart"/>
    <dgm:cxn modelId="{76D90410-5893-7349-877A-3A189E3EF2B3}" type="presParOf" srcId="{B66FBC1E-0D02-564F-B952-1EDEA3580742}" destId="{35D19196-1004-8940-8F96-E4BBA4371BDB}" srcOrd="1" destOrd="0" presId="urn:microsoft.com/office/officeart/2008/layout/HalfCircleOrganizationChart"/>
    <dgm:cxn modelId="{02F83E11-C069-A148-A3FE-8F772D805C82}" type="presParOf" srcId="{B66FBC1E-0D02-564F-B952-1EDEA3580742}" destId="{481288C8-251B-1548-BBF0-D87523B5DE86}" srcOrd="2" destOrd="0" presId="urn:microsoft.com/office/officeart/2008/layout/HalfCircleOrganizationChart"/>
    <dgm:cxn modelId="{87CEB1C2-6161-4546-9234-A6B51E8B815D}" type="presParOf" srcId="{7B000DF9-FFFB-7F4F-A2F4-9F2AE6593EC8}" destId="{D4D9106E-0F3C-8446-AA43-35F96F49A3DF}" srcOrd="6" destOrd="0" presId="urn:microsoft.com/office/officeart/2008/layout/HalfCircleOrganizationChart"/>
    <dgm:cxn modelId="{829827F7-9CF9-FE45-B64E-1CC1BAAF9630}" type="presParOf" srcId="{7B000DF9-FFFB-7F4F-A2F4-9F2AE6593EC8}" destId="{297FC753-2A36-D640-8EF9-44D2AA16F97C}" srcOrd="7" destOrd="0" presId="urn:microsoft.com/office/officeart/2008/layout/HalfCircleOrganizationChart"/>
    <dgm:cxn modelId="{9C8806F6-697A-DD42-AC90-05674CC22FE1}" type="presParOf" srcId="{297FC753-2A36-D640-8EF9-44D2AA16F97C}" destId="{4833364A-7D0B-FF40-B69B-6EAB11EFB225}" srcOrd="0" destOrd="0" presId="urn:microsoft.com/office/officeart/2008/layout/HalfCircleOrganizationChart"/>
    <dgm:cxn modelId="{23D71DFA-3245-BD45-9CDC-F6A7749138E7}" type="presParOf" srcId="{4833364A-7D0B-FF40-B69B-6EAB11EFB225}" destId="{A816E298-DB2B-3D44-8493-FC88A8611541}" srcOrd="0" destOrd="0" presId="urn:microsoft.com/office/officeart/2008/layout/HalfCircleOrganizationChart"/>
    <dgm:cxn modelId="{94D5B8AF-11C1-E344-955A-5B847108F4F5}" type="presParOf" srcId="{4833364A-7D0B-FF40-B69B-6EAB11EFB225}" destId="{9C09CE3C-8C2B-FC41-92AC-910145508000}" srcOrd="1" destOrd="0" presId="urn:microsoft.com/office/officeart/2008/layout/HalfCircleOrganizationChart"/>
    <dgm:cxn modelId="{6FD7A268-C10D-E74A-B1FB-D319150702DA}" type="presParOf" srcId="{4833364A-7D0B-FF40-B69B-6EAB11EFB225}" destId="{CB0AC990-53E6-874F-9ACA-3541D84AD525}" srcOrd="2" destOrd="0" presId="urn:microsoft.com/office/officeart/2008/layout/HalfCircleOrganizationChart"/>
    <dgm:cxn modelId="{822880B3-3168-2D49-A75A-28CE0A571AB8}" type="presParOf" srcId="{4833364A-7D0B-FF40-B69B-6EAB11EFB225}" destId="{03CB7735-6D59-D442-8F88-7062AD886AF1}" srcOrd="3" destOrd="0" presId="urn:microsoft.com/office/officeart/2008/layout/HalfCircleOrganizationChart"/>
    <dgm:cxn modelId="{91B4B23B-CDE3-DC45-9E80-F759AACBE9CB}" type="presParOf" srcId="{297FC753-2A36-D640-8EF9-44D2AA16F97C}" destId="{362AFEEB-DAD8-894F-BC8E-E2BC32A463DC}" srcOrd="1" destOrd="0" presId="urn:microsoft.com/office/officeart/2008/layout/HalfCircleOrganizationChart"/>
    <dgm:cxn modelId="{21F5F095-D2F9-C740-A1E8-167504EE61B6}" type="presParOf" srcId="{297FC753-2A36-D640-8EF9-44D2AA16F97C}" destId="{DFE5A7E1-71B0-5040-A8D3-6B97210F4C9A}" srcOrd="2" destOrd="0" presId="urn:microsoft.com/office/officeart/2008/layout/HalfCircleOrganizationChart"/>
    <dgm:cxn modelId="{87CC86F2-A733-E141-9615-3ED5E53520C5}" type="presParOf" srcId="{F8A7279D-9A6D-4145-8A15-B31A0C55C129}" destId="{201F57A8-44B7-B34D-A6FD-D01AF3764ED5}" srcOrd="2" destOrd="0" presId="urn:microsoft.com/office/officeart/2008/layout/HalfCircleOrganizationChart"/>
    <dgm:cxn modelId="{8239B69D-EBCD-7949-93B9-DBD1B88FD98A}" type="presParOf" srcId="{A67697D7-8EF7-0941-86E7-118CE74751D0}" destId="{DF6CF13E-0F5A-A745-8BB5-8CA2EA16B675}" srcOrd="2" destOrd="0" presId="urn:microsoft.com/office/officeart/2008/layout/HalfCircleOrganizationChart"/>
    <dgm:cxn modelId="{B03C383F-3C26-ED4F-B858-3F2B5E663A2D}" type="presParOf" srcId="{A67697D7-8EF7-0941-86E7-118CE74751D0}" destId="{034D10A8-824D-424A-98E2-A20D54579526}" srcOrd="3" destOrd="0" presId="urn:microsoft.com/office/officeart/2008/layout/HalfCircleOrganizationChart"/>
    <dgm:cxn modelId="{C54743B7-6C4A-B54B-82F6-A0A99F0935D2}" type="presParOf" srcId="{034D10A8-824D-424A-98E2-A20D54579526}" destId="{31781AF8-BBD8-7F48-B05D-16B3EA7D0101}" srcOrd="0" destOrd="0" presId="urn:microsoft.com/office/officeart/2008/layout/HalfCircleOrganizationChart"/>
    <dgm:cxn modelId="{9C02126E-A3E1-4C44-9F14-3FB28367559E}" type="presParOf" srcId="{31781AF8-BBD8-7F48-B05D-16B3EA7D0101}" destId="{C2034233-1F44-634D-BE5D-D205960B0BE0}" srcOrd="0" destOrd="0" presId="urn:microsoft.com/office/officeart/2008/layout/HalfCircleOrganizationChart"/>
    <dgm:cxn modelId="{2032F3B7-EFF9-DE40-8ACC-B89DA7344AC3}" type="presParOf" srcId="{31781AF8-BBD8-7F48-B05D-16B3EA7D0101}" destId="{88397D04-E3FC-CC45-AC62-267E9F3996A9}" srcOrd="1" destOrd="0" presId="urn:microsoft.com/office/officeart/2008/layout/HalfCircleOrganizationChart"/>
    <dgm:cxn modelId="{F6A90D77-A719-CB4A-93D4-2A0C209B18E3}" type="presParOf" srcId="{31781AF8-BBD8-7F48-B05D-16B3EA7D0101}" destId="{7C128116-7017-EE44-95C5-DF2C57EB426E}" srcOrd="2" destOrd="0" presId="urn:microsoft.com/office/officeart/2008/layout/HalfCircleOrganizationChart"/>
    <dgm:cxn modelId="{56B0B87F-8B5A-BC48-939B-2B753BFBB5E6}" type="presParOf" srcId="{31781AF8-BBD8-7F48-B05D-16B3EA7D0101}" destId="{AE91649E-101B-4140-85CB-EDCB45C403C8}" srcOrd="3" destOrd="0" presId="urn:microsoft.com/office/officeart/2008/layout/HalfCircleOrganizationChart"/>
    <dgm:cxn modelId="{5A11E674-772C-AC47-B573-9FE8D65E75F9}" type="presParOf" srcId="{034D10A8-824D-424A-98E2-A20D54579526}" destId="{4841A879-8F54-AA43-BDD2-F83D9B82C5CF}" srcOrd="1" destOrd="0" presId="urn:microsoft.com/office/officeart/2008/layout/HalfCircleOrganizationChart"/>
    <dgm:cxn modelId="{07302A28-95C7-304B-B9A7-D84CC9886514}" type="presParOf" srcId="{4841A879-8F54-AA43-BDD2-F83D9B82C5CF}" destId="{BF2B7B85-81DA-7E4B-9163-0A070C6BEB7A}" srcOrd="0" destOrd="0" presId="urn:microsoft.com/office/officeart/2008/layout/HalfCircleOrganizationChart"/>
    <dgm:cxn modelId="{F0A1A489-7B6A-7C48-B9C9-58365B82EB77}" type="presParOf" srcId="{4841A879-8F54-AA43-BDD2-F83D9B82C5CF}" destId="{C4AC16D9-41F2-3445-A0F3-6120D75737AB}" srcOrd="1" destOrd="0" presId="urn:microsoft.com/office/officeart/2008/layout/HalfCircleOrganizationChart"/>
    <dgm:cxn modelId="{86717849-19AB-E543-817B-22404BEAD7DF}" type="presParOf" srcId="{C4AC16D9-41F2-3445-A0F3-6120D75737AB}" destId="{43F7C3C0-CAAF-4640-AC31-67A461F8C371}" srcOrd="0" destOrd="0" presId="urn:microsoft.com/office/officeart/2008/layout/HalfCircleOrganizationChart"/>
    <dgm:cxn modelId="{DB4625A5-26C1-8F44-ACE5-C5F354E0E648}" type="presParOf" srcId="{43F7C3C0-CAAF-4640-AC31-67A461F8C371}" destId="{E2DA9544-9BAC-F745-944E-A2379289CE9B}" srcOrd="0" destOrd="0" presId="urn:microsoft.com/office/officeart/2008/layout/HalfCircleOrganizationChart"/>
    <dgm:cxn modelId="{8EF1D3A9-93F7-F244-BD22-CF5F130123D9}" type="presParOf" srcId="{43F7C3C0-CAAF-4640-AC31-67A461F8C371}" destId="{5434CC04-3D8D-024F-8BE9-41594EDD9C83}" srcOrd="1" destOrd="0" presId="urn:microsoft.com/office/officeart/2008/layout/HalfCircleOrganizationChart"/>
    <dgm:cxn modelId="{D0F520E9-812D-C949-BCA3-CA9C7C1A36A8}" type="presParOf" srcId="{43F7C3C0-CAAF-4640-AC31-67A461F8C371}" destId="{D44E2B64-5634-D746-8DF3-3AA3874C52CA}" srcOrd="2" destOrd="0" presId="urn:microsoft.com/office/officeart/2008/layout/HalfCircleOrganizationChart"/>
    <dgm:cxn modelId="{F2ED85A0-C026-0746-A396-FFE339CA5698}" type="presParOf" srcId="{43F7C3C0-CAAF-4640-AC31-67A461F8C371}" destId="{9DDF8D5F-A983-0D44-B360-2EE197AE3509}" srcOrd="3" destOrd="0" presId="urn:microsoft.com/office/officeart/2008/layout/HalfCircleOrganizationChart"/>
    <dgm:cxn modelId="{C52032F8-D196-F04C-91F9-487B16BCD753}" type="presParOf" srcId="{C4AC16D9-41F2-3445-A0F3-6120D75737AB}" destId="{5B015550-A11B-8949-BD7F-99AA2843FC60}" srcOrd="1" destOrd="0" presId="urn:microsoft.com/office/officeart/2008/layout/HalfCircleOrganizationChart"/>
    <dgm:cxn modelId="{3DB04F0E-F2CF-F74F-B4CF-053A33D46F79}" type="presParOf" srcId="{C4AC16D9-41F2-3445-A0F3-6120D75737AB}" destId="{6C32FC46-1119-F444-943B-060CDB9559D3}" srcOrd="2" destOrd="0" presId="urn:microsoft.com/office/officeart/2008/layout/HalfCircleOrganizationChart"/>
    <dgm:cxn modelId="{0E5A1087-3E2A-2B45-B5B2-350B4CDB4C28}" type="presParOf" srcId="{034D10A8-824D-424A-98E2-A20D54579526}" destId="{14AA41D6-2168-8A40-BE67-96FA4AF3A331}" srcOrd="2" destOrd="0" presId="urn:microsoft.com/office/officeart/2008/layout/HalfCircleOrganizationChart"/>
    <dgm:cxn modelId="{C6A8D8AA-F3DD-C04D-8C7A-15BA1B172CF6}" type="presParOf" srcId="{61B01665-FAC1-C248-A846-3C3F82F37B09}" destId="{7EA3932C-0CD1-E745-8AB7-2ECDB5C4CD40}" srcOrd="2" destOrd="0" presId="urn:microsoft.com/office/officeart/2008/layout/HalfCircleOrganizationChart"/>
    <dgm:cxn modelId="{86E610FB-7C4D-3247-A662-E2FE6962F09B}" type="presParOf" srcId="{70C936A0-426C-4147-9CD8-BC899AFC6EF1}" destId="{311D9B3D-2C44-5A4C-9BA7-43B5462A17BA}" srcOrd="2" destOrd="0" presId="urn:microsoft.com/office/officeart/2008/layout/HalfCircleOrganizationChart"/>
    <dgm:cxn modelId="{203EB444-8A3C-FB47-88A4-047FB9C68E4C}" type="presParOf" srcId="{70C936A0-426C-4147-9CD8-BC899AFC6EF1}" destId="{6D955568-1F77-E743-B553-889993A73D34}" srcOrd="3" destOrd="0" presId="urn:microsoft.com/office/officeart/2008/layout/HalfCircleOrganizationChart"/>
    <dgm:cxn modelId="{BCCCA3E6-F2C4-244A-BCE8-D6B9EDC3F6CA}" type="presParOf" srcId="{6D955568-1F77-E743-B553-889993A73D34}" destId="{A5586A5A-2D1B-EA4E-BD33-8A1179E64F17}" srcOrd="0" destOrd="0" presId="urn:microsoft.com/office/officeart/2008/layout/HalfCircleOrganizationChart"/>
    <dgm:cxn modelId="{469AC6E8-C44C-3948-9221-1A8B481C600B}" type="presParOf" srcId="{A5586A5A-2D1B-EA4E-BD33-8A1179E64F17}" destId="{B4E9FA0D-6AD5-B64D-A4FC-4EDC3FDAB9AC}" srcOrd="0" destOrd="0" presId="urn:microsoft.com/office/officeart/2008/layout/HalfCircleOrganizationChart"/>
    <dgm:cxn modelId="{A2333B59-EB6F-3448-B2BF-41059CE6ED72}" type="presParOf" srcId="{A5586A5A-2D1B-EA4E-BD33-8A1179E64F17}" destId="{CCE446E0-BED0-CF49-A6FF-D6E0B2196D00}" srcOrd="1" destOrd="0" presId="urn:microsoft.com/office/officeart/2008/layout/HalfCircleOrganizationChart"/>
    <dgm:cxn modelId="{58853B9E-A85F-8047-B6B7-B4C53A541FC5}" type="presParOf" srcId="{A5586A5A-2D1B-EA4E-BD33-8A1179E64F17}" destId="{FDF07908-C7E7-4448-8214-08371F363424}" srcOrd="2" destOrd="0" presId="urn:microsoft.com/office/officeart/2008/layout/HalfCircleOrganizationChart"/>
    <dgm:cxn modelId="{66E6E992-645B-F647-BDD5-755A034D0048}" type="presParOf" srcId="{A5586A5A-2D1B-EA4E-BD33-8A1179E64F17}" destId="{554DD5BB-66F4-D444-B4B8-6F34EC984C21}" srcOrd="3" destOrd="0" presId="urn:microsoft.com/office/officeart/2008/layout/HalfCircleOrganizationChart"/>
    <dgm:cxn modelId="{11B2A0C1-64B5-F64D-96DF-41DC17863372}" type="presParOf" srcId="{6D955568-1F77-E743-B553-889993A73D34}" destId="{5FE143A9-238B-D142-A682-A7421AAF66E4}" srcOrd="1" destOrd="0" presId="urn:microsoft.com/office/officeart/2008/layout/HalfCircleOrganizationChart"/>
    <dgm:cxn modelId="{230053DD-8E8B-BF43-A9FC-003E9FFB6EDC}" type="presParOf" srcId="{5FE143A9-238B-D142-A682-A7421AAF66E4}" destId="{189413D9-04CC-C54C-90F2-1BABF5FBF970}" srcOrd="0" destOrd="0" presId="urn:microsoft.com/office/officeart/2008/layout/HalfCircleOrganizationChart"/>
    <dgm:cxn modelId="{E185A4D6-628A-F549-B8E6-E65693EFB86D}" type="presParOf" srcId="{5FE143A9-238B-D142-A682-A7421AAF66E4}" destId="{5E619DD6-9942-7E4D-8974-423EA2AA91D2}" srcOrd="1" destOrd="0" presId="urn:microsoft.com/office/officeart/2008/layout/HalfCircleOrganizationChart"/>
    <dgm:cxn modelId="{7270D522-AA68-3C4F-8385-1AE70DCEDE85}" type="presParOf" srcId="{5E619DD6-9942-7E4D-8974-423EA2AA91D2}" destId="{1C93D4FE-07DE-4A4B-BAC0-95F1614933A1}" srcOrd="0" destOrd="0" presId="urn:microsoft.com/office/officeart/2008/layout/HalfCircleOrganizationChart"/>
    <dgm:cxn modelId="{976C2B11-B76D-3446-85D2-8B5FE80A081E}" type="presParOf" srcId="{1C93D4FE-07DE-4A4B-BAC0-95F1614933A1}" destId="{D877F87F-286B-DC4F-A221-E49EC6608BC9}" srcOrd="0" destOrd="0" presId="urn:microsoft.com/office/officeart/2008/layout/HalfCircleOrganizationChart"/>
    <dgm:cxn modelId="{68222960-F60A-9942-9353-38B112A67E62}" type="presParOf" srcId="{1C93D4FE-07DE-4A4B-BAC0-95F1614933A1}" destId="{EE02B4CD-F9FB-5F4F-BF36-969AA19A4297}" srcOrd="1" destOrd="0" presId="urn:microsoft.com/office/officeart/2008/layout/HalfCircleOrganizationChart"/>
    <dgm:cxn modelId="{6A5B776E-93F5-C647-B52F-70F05006642E}" type="presParOf" srcId="{1C93D4FE-07DE-4A4B-BAC0-95F1614933A1}" destId="{4B1EB62F-B1C6-DC49-BC12-497D5C77495C}" srcOrd="2" destOrd="0" presId="urn:microsoft.com/office/officeart/2008/layout/HalfCircleOrganizationChart"/>
    <dgm:cxn modelId="{84BE4590-69C7-4740-9FAD-2FFEBF9B26A6}" type="presParOf" srcId="{1C93D4FE-07DE-4A4B-BAC0-95F1614933A1}" destId="{43E9AC4B-6575-7D4B-AD97-2AB5681BD701}" srcOrd="3" destOrd="0" presId="urn:microsoft.com/office/officeart/2008/layout/HalfCircleOrganizationChart"/>
    <dgm:cxn modelId="{47792692-7E52-9948-BE46-ED2CB38D3B41}" type="presParOf" srcId="{5E619DD6-9942-7E4D-8974-423EA2AA91D2}" destId="{303D1A2D-152B-FC4E-B175-1310A3A73F9C}" srcOrd="1" destOrd="0" presId="urn:microsoft.com/office/officeart/2008/layout/HalfCircleOrganizationChart"/>
    <dgm:cxn modelId="{97F74A72-AA3D-D14C-8BDA-67063A76A0DB}" type="presParOf" srcId="{5E619DD6-9942-7E4D-8974-423EA2AA91D2}" destId="{5D3F1DAB-A4FF-4C45-8801-602DFCD0738F}" srcOrd="2" destOrd="0" presId="urn:microsoft.com/office/officeart/2008/layout/HalfCircleOrganizationChart"/>
    <dgm:cxn modelId="{CFD08B83-3A13-C949-8CAD-1F7CDF9A6CFD}" type="presParOf" srcId="{5FE143A9-238B-D142-A682-A7421AAF66E4}" destId="{5E327E49-99CE-5143-BB55-9BD4AB0611B7}" srcOrd="2" destOrd="0" presId="urn:microsoft.com/office/officeart/2008/layout/HalfCircleOrganizationChart"/>
    <dgm:cxn modelId="{4CEB703F-F1C3-4D47-A2C8-28087EFC18C6}" type="presParOf" srcId="{5FE143A9-238B-D142-A682-A7421AAF66E4}" destId="{D668AC1E-C03D-E948-98C3-D9B4170B1BCF}" srcOrd="3" destOrd="0" presId="urn:microsoft.com/office/officeart/2008/layout/HalfCircleOrganizationChart"/>
    <dgm:cxn modelId="{C2948B9E-D24D-9E44-97A8-D8FCB7BC94E5}" type="presParOf" srcId="{D668AC1E-C03D-E948-98C3-D9B4170B1BCF}" destId="{FA957645-9ED5-4C4F-AC66-AB079B715C04}" srcOrd="0" destOrd="0" presId="urn:microsoft.com/office/officeart/2008/layout/HalfCircleOrganizationChart"/>
    <dgm:cxn modelId="{278498CB-1C04-2A40-8840-91CD1115B5A9}" type="presParOf" srcId="{FA957645-9ED5-4C4F-AC66-AB079B715C04}" destId="{9BFC9126-AF82-AA44-85B9-E1A3591596D8}" srcOrd="0" destOrd="0" presId="urn:microsoft.com/office/officeart/2008/layout/HalfCircleOrganizationChart"/>
    <dgm:cxn modelId="{CDE1B9E4-CABF-7D49-88CD-C1656181CBB9}" type="presParOf" srcId="{FA957645-9ED5-4C4F-AC66-AB079B715C04}" destId="{C0E1B5C2-697A-CA44-9658-F469173C6B34}" srcOrd="1" destOrd="0" presId="urn:microsoft.com/office/officeart/2008/layout/HalfCircleOrganizationChart"/>
    <dgm:cxn modelId="{E6C7C545-FD79-F043-9A36-E06096AE149C}" type="presParOf" srcId="{FA957645-9ED5-4C4F-AC66-AB079B715C04}" destId="{F0A88D08-FAE9-464B-A82B-6AF3CED02419}" srcOrd="2" destOrd="0" presId="urn:microsoft.com/office/officeart/2008/layout/HalfCircleOrganizationChart"/>
    <dgm:cxn modelId="{6D551E62-2547-D748-9EF3-E32F1B76EA04}" type="presParOf" srcId="{FA957645-9ED5-4C4F-AC66-AB079B715C04}" destId="{7ED4AB70-3589-1643-8720-B8F023E17BB5}" srcOrd="3" destOrd="0" presId="urn:microsoft.com/office/officeart/2008/layout/HalfCircleOrganizationChart"/>
    <dgm:cxn modelId="{6344CEF8-6DA4-7C4D-B7D8-62B5B2C505D5}" type="presParOf" srcId="{D668AC1E-C03D-E948-98C3-D9B4170B1BCF}" destId="{EC3DDD9E-8F16-D94C-B75A-DD5B230A735A}" srcOrd="1" destOrd="0" presId="urn:microsoft.com/office/officeart/2008/layout/HalfCircleOrganizationChart"/>
    <dgm:cxn modelId="{3277D8B7-7E2F-1F4E-9540-6720B12B9F98}" type="presParOf" srcId="{D668AC1E-C03D-E948-98C3-D9B4170B1BCF}" destId="{D21D902B-988E-B949-B587-A8B33BEBBA95}" srcOrd="2" destOrd="0" presId="urn:microsoft.com/office/officeart/2008/layout/HalfCircleOrganizationChart"/>
    <dgm:cxn modelId="{49980488-3097-6F4B-87E2-601CDBD444A6}" type="presParOf" srcId="{5FE143A9-238B-D142-A682-A7421AAF66E4}" destId="{2E1F0ED5-8F48-4C4A-8DC7-C9C4B7F80161}" srcOrd="4" destOrd="0" presId="urn:microsoft.com/office/officeart/2008/layout/HalfCircleOrganizationChart"/>
    <dgm:cxn modelId="{3523149F-AEEC-E74F-8308-C6998FAA1C6D}" type="presParOf" srcId="{5FE143A9-238B-D142-A682-A7421AAF66E4}" destId="{10BB6813-B189-A847-8034-B45018C087E4}" srcOrd="5" destOrd="0" presId="urn:microsoft.com/office/officeart/2008/layout/HalfCircleOrganizationChart"/>
    <dgm:cxn modelId="{58329403-5951-D547-A5E2-F2805B5FBE18}" type="presParOf" srcId="{10BB6813-B189-A847-8034-B45018C087E4}" destId="{D929A025-BA57-0F4B-A512-C9E9143CDA0B}" srcOrd="0" destOrd="0" presId="urn:microsoft.com/office/officeart/2008/layout/HalfCircleOrganizationChart"/>
    <dgm:cxn modelId="{4A46BCDB-79CD-9741-ABC6-60E7F0F59BB2}" type="presParOf" srcId="{D929A025-BA57-0F4B-A512-C9E9143CDA0B}" destId="{F396F499-87F4-5148-923D-FB6C7A2B3FA9}" srcOrd="0" destOrd="0" presId="urn:microsoft.com/office/officeart/2008/layout/HalfCircleOrganizationChart"/>
    <dgm:cxn modelId="{FE0E0089-78C4-6441-BA8B-19B70C78C581}" type="presParOf" srcId="{D929A025-BA57-0F4B-A512-C9E9143CDA0B}" destId="{5EB7AD9F-95C3-4145-B07D-11E2E39995A3}" srcOrd="1" destOrd="0" presId="urn:microsoft.com/office/officeart/2008/layout/HalfCircleOrganizationChart"/>
    <dgm:cxn modelId="{72D986C3-3624-A34C-B883-468F14E99038}" type="presParOf" srcId="{D929A025-BA57-0F4B-A512-C9E9143CDA0B}" destId="{C8D8ED32-B585-964F-84B4-7A2736B6D4F4}" srcOrd="2" destOrd="0" presId="urn:microsoft.com/office/officeart/2008/layout/HalfCircleOrganizationChart"/>
    <dgm:cxn modelId="{39FF018F-C9BB-5F4A-83A5-26D2598CD5B4}" type="presParOf" srcId="{D929A025-BA57-0F4B-A512-C9E9143CDA0B}" destId="{1C0595CB-A5E3-EE44-B002-5B9508E92F65}" srcOrd="3" destOrd="0" presId="urn:microsoft.com/office/officeart/2008/layout/HalfCircleOrganizationChart"/>
    <dgm:cxn modelId="{6F2FC59C-1CFC-BA4A-9391-0A54CEAEB010}" type="presParOf" srcId="{10BB6813-B189-A847-8034-B45018C087E4}" destId="{E1B392D0-CBA5-FB47-8262-4B6D8796501B}" srcOrd="1" destOrd="0" presId="urn:microsoft.com/office/officeart/2008/layout/HalfCircleOrganizationChart"/>
    <dgm:cxn modelId="{7C9F0455-1A97-B345-9733-1BA9AADF6522}" type="presParOf" srcId="{10BB6813-B189-A847-8034-B45018C087E4}" destId="{7CE4403F-A4A5-9843-8531-B89D4781FC6E}" srcOrd="2" destOrd="0" presId="urn:microsoft.com/office/officeart/2008/layout/HalfCircleOrganizationChart"/>
    <dgm:cxn modelId="{AA4A7B9B-B336-D547-B431-19DD371E737C}" type="presParOf" srcId="{6D955568-1F77-E743-B553-889993A73D34}" destId="{6554AC24-BB75-BD4F-BB46-AFB5A883EB96}" srcOrd="2" destOrd="0" presId="urn:microsoft.com/office/officeart/2008/layout/HalfCircleOrganizationChart"/>
    <dgm:cxn modelId="{008571BB-6BE6-9C4E-9680-BC872E355783}" type="presParOf" srcId="{70C936A0-426C-4147-9CD8-BC899AFC6EF1}" destId="{698CBEA7-436F-CB49-AA25-497FE6112FE3}" srcOrd="4" destOrd="0" presId="urn:microsoft.com/office/officeart/2008/layout/HalfCircleOrganizationChart"/>
    <dgm:cxn modelId="{0697AC38-F557-B340-9E4D-A4AF8F3CE233}" type="presParOf" srcId="{70C936A0-426C-4147-9CD8-BC899AFC6EF1}" destId="{7E04425A-DCDA-DD41-9D9A-BFC0C5E19020}" srcOrd="5" destOrd="0" presId="urn:microsoft.com/office/officeart/2008/layout/HalfCircleOrganizationChart"/>
    <dgm:cxn modelId="{9E570C6E-38BD-B045-91F2-B3311F50DEE7}" type="presParOf" srcId="{7E04425A-DCDA-DD41-9D9A-BFC0C5E19020}" destId="{2FE86A4C-0139-6B43-B10A-9740BCF164DE}" srcOrd="0" destOrd="0" presId="urn:microsoft.com/office/officeart/2008/layout/HalfCircleOrganizationChart"/>
    <dgm:cxn modelId="{85B8D37D-A4DD-D742-9047-97BE5C2B6A29}" type="presParOf" srcId="{2FE86A4C-0139-6B43-B10A-9740BCF164DE}" destId="{46EAD7D0-BBF4-DF47-BABA-76D331D0350D}" srcOrd="0" destOrd="0" presId="urn:microsoft.com/office/officeart/2008/layout/HalfCircleOrganizationChart"/>
    <dgm:cxn modelId="{A686C523-A0E0-B64C-8E6B-9EB601B09888}" type="presParOf" srcId="{2FE86A4C-0139-6B43-B10A-9740BCF164DE}" destId="{E10C2207-DBFE-3740-80F2-E7D6D7DCB96E}" srcOrd="1" destOrd="0" presId="urn:microsoft.com/office/officeart/2008/layout/HalfCircleOrganizationChart"/>
    <dgm:cxn modelId="{4C47A8AA-09FD-0E49-86AA-3C0B93CF13F2}" type="presParOf" srcId="{2FE86A4C-0139-6B43-B10A-9740BCF164DE}" destId="{C58921B9-226B-3142-8AC3-28A20F9953AD}" srcOrd="2" destOrd="0" presId="urn:microsoft.com/office/officeart/2008/layout/HalfCircleOrganizationChart"/>
    <dgm:cxn modelId="{7D8B58F0-5668-7F41-BE7D-74FDD91E6026}" type="presParOf" srcId="{2FE86A4C-0139-6B43-B10A-9740BCF164DE}" destId="{54690738-4AE8-A344-8D59-14A0A3FC3B0B}" srcOrd="3" destOrd="0" presId="urn:microsoft.com/office/officeart/2008/layout/HalfCircleOrganizationChart"/>
    <dgm:cxn modelId="{A0E66777-DBB6-7E4E-B074-4111E5900887}" type="presParOf" srcId="{7E04425A-DCDA-DD41-9D9A-BFC0C5E19020}" destId="{53C9AF56-566E-D149-8763-75275A71543F}" srcOrd="1" destOrd="0" presId="urn:microsoft.com/office/officeart/2008/layout/HalfCircleOrganizationChart"/>
    <dgm:cxn modelId="{3E4D9F87-0BA2-024B-8461-321F5B1C4531}" type="presParOf" srcId="{53C9AF56-566E-D149-8763-75275A71543F}" destId="{8243BA58-DA9A-1F4E-BA5D-A84780CB798C}" srcOrd="0" destOrd="0" presId="urn:microsoft.com/office/officeart/2008/layout/HalfCircleOrganizationChart"/>
    <dgm:cxn modelId="{9AE0BEF8-A7BA-B140-A253-AEE75DFCE11F}" type="presParOf" srcId="{53C9AF56-566E-D149-8763-75275A71543F}" destId="{167AD2DC-FB7A-3747-B39F-696BF1D77806}" srcOrd="1" destOrd="0" presId="urn:microsoft.com/office/officeart/2008/layout/HalfCircleOrganizationChart"/>
    <dgm:cxn modelId="{0E1C3066-3828-AF48-81A1-A9A4F267101F}" type="presParOf" srcId="{167AD2DC-FB7A-3747-B39F-696BF1D77806}" destId="{A15EA666-B400-0042-BB71-1EA9CF4EF88D}" srcOrd="0" destOrd="0" presId="urn:microsoft.com/office/officeart/2008/layout/HalfCircleOrganizationChart"/>
    <dgm:cxn modelId="{4C39F2CE-D06C-5A42-B42D-4E86F26CBFEA}" type="presParOf" srcId="{A15EA666-B400-0042-BB71-1EA9CF4EF88D}" destId="{36D356C6-8851-4E45-A6FF-106AD1D3A698}" srcOrd="0" destOrd="0" presId="urn:microsoft.com/office/officeart/2008/layout/HalfCircleOrganizationChart"/>
    <dgm:cxn modelId="{5D76DA7B-B7B3-1349-B49A-079F8FD55C0B}" type="presParOf" srcId="{A15EA666-B400-0042-BB71-1EA9CF4EF88D}" destId="{8ACAA159-7F5B-2845-83A2-6CC97562A72A}" srcOrd="1" destOrd="0" presId="urn:microsoft.com/office/officeart/2008/layout/HalfCircleOrganizationChart"/>
    <dgm:cxn modelId="{59FBB9DB-C56C-424B-A709-1828F05711C0}" type="presParOf" srcId="{A15EA666-B400-0042-BB71-1EA9CF4EF88D}" destId="{4502AE8C-FAD9-064C-9F1D-D7D42C75C828}" srcOrd="2" destOrd="0" presId="urn:microsoft.com/office/officeart/2008/layout/HalfCircleOrganizationChart"/>
    <dgm:cxn modelId="{B16FAA20-BE3B-6F4B-AE69-95D461245210}" type="presParOf" srcId="{A15EA666-B400-0042-BB71-1EA9CF4EF88D}" destId="{819FF8D4-2C11-BA42-9AB1-51663F53412C}" srcOrd="3" destOrd="0" presId="urn:microsoft.com/office/officeart/2008/layout/HalfCircleOrganizationChart"/>
    <dgm:cxn modelId="{ECCEB08B-63D7-D64F-A7D2-11D93C700FCB}" type="presParOf" srcId="{167AD2DC-FB7A-3747-B39F-696BF1D77806}" destId="{D625926D-8F45-D44A-A306-FADE277B4555}" srcOrd="1" destOrd="0" presId="urn:microsoft.com/office/officeart/2008/layout/HalfCircleOrganizationChart"/>
    <dgm:cxn modelId="{423B1782-65CE-7048-8BB5-99AE4737108A}" type="presParOf" srcId="{167AD2DC-FB7A-3747-B39F-696BF1D77806}" destId="{83AA9D5E-8D55-CC47-96D0-16BFC794F3F0}" srcOrd="2" destOrd="0" presId="urn:microsoft.com/office/officeart/2008/layout/HalfCircleOrganizationChart"/>
    <dgm:cxn modelId="{EB904924-91E0-4145-978B-36CDB09E4217}" type="presParOf" srcId="{53C9AF56-566E-D149-8763-75275A71543F}" destId="{E4FD1AAB-207C-FA41-B03F-27BD3CC779F7}" srcOrd="2" destOrd="0" presId="urn:microsoft.com/office/officeart/2008/layout/HalfCircleOrganizationChart"/>
    <dgm:cxn modelId="{6130C5FA-E246-4842-AD98-F1D69DA93D46}" type="presParOf" srcId="{53C9AF56-566E-D149-8763-75275A71543F}" destId="{F6E0A0B7-16F5-CE41-8F0C-1232CD62E5C7}" srcOrd="3" destOrd="0" presId="urn:microsoft.com/office/officeart/2008/layout/HalfCircleOrganizationChart"/>
    <dgm:cxn modelId="{400995F9-65A3-BB43-87FA-7BB5BF72E73F}" type="presParOf" srcId="{F6E0A0B7-16F5-CE41-8F0C-1232CD62E5C7}" destId="{4F15055E-ED30-3644-AA98-E3DC81C1B818}" srcOrd="0" destOrd="0" presId="urn:microsoft.com/office/officeart/2008/layout/HalfCircleOrganizationChart"/>
    <dgm:cxn modelId="{21FACE3C-A4E8-A341-A634-32F33EADA871}" type="presParOf" srcId="{4F15055E-ED30-3644-AA98-E3DC81C1B818}" destId="{5C0FA2C8-E7A2-A94A-82CB-02FA1579B9CA}" srcOrd="0" destOrd="0" presId="urn:microsoft.com/office/officeart/2008/layout/HalfCircleOrganizationChart"/>
    <dgm:cxn modelId="{558EDAF7-9785-BF49-B605-588343720658}" type="presParOf" srcId="{4F15055E-ED30-3644-AA98-E3DC81C1B818}" destId="{EACC0F9B-7695-A240-9382-0F76062AA364}" srcOrd="1" destOrd="0" presId="urn:microsoft.com/office/officeart/2008/layout/HalfCircleOrganizationChart"/>
    <dgm:cxn modelId="{6733C8D2-53A8-7A43-A7D1-3F6B2F648132}" type="presParOf" srcId="{4F15055E-ED30-3644-AA98-E3DC81C1B818}" destId="{B67AEC06-D443-7F44-8194-F670F2CA784E}" srcOrd="2" destOrd="0" presId="urn:microsoft.com/office/officeart/2008/layout/HalfCircleOrganizationChart"/>
    <dgm:cxn modelId="{E561B822-C181-9A44-A470-B9040A59E111}" type="presParOf" srcId="{4F15055E-ED30-3644-AA98-E3DC81C1B818}" destId="{E8852E6E-D649-7D47-B6DC-5939CC50997F}" srcOrd="3" destOrd="0" presId="urn:microsoft.com/office/officeart/2008/layout/HalfCircleOrganizationChart"/>
    <dgm:cxn modelId="{AA4EA7EB-E7FE-D34F-B3D2-5171B05FCB89}" type="presParOf" srcId="{F6E0A0B7-16F5-CE41-8F0C-1232CD62E5C7}" destId="{EE51650B-B71D-6543-AB5C-9BFEB2D8144F}" srcOrd="1" destOrd="0" presId="urn:microsoft.com/office/officeart/2008/layout/HalfCircleOrganizationChart"/>
    <dgm:cxn modelId="{4765710E-4FA3-1A40-9EE9-8C0107185A1B}" type="presParOf" srcId="{F6E0A0B7-16F5-CE41-8F0C-1232CD62E5C7}" destId="{B8713535-E3E4-0040-AF2C-142068771150}" srcOrd="2" destOrd="0" presId="urn:microsoft.com/office/officeart/2008/layout/HalfCircleOrganizationChart"/>
    <dgm:cxn modelId="{49AE4D0B-46AA-4547-BE89-EE23D0BAC5ED}" type="presParOf" srcId="{53C9AF56-566E-D149-8763-75275A71543F}" destId="{10A511BB-060F-1B41-BBA6-641FC0630924}" srcOrd="4" destOrd="0" presId="urn:microsoft.com/office/officeart/2008/layout/HalfCircleOrganizationChart"/>
    <dgm:cxn modelId="{8BD8552B-C385-4C46-AE51-2CD01807C309}" type="presParOf" srcId="{53C9AF56-566E-D149-8763-75275A71543F}" destId="{4A5569A3-54E7-E94D-B5A0-308B0EF7DAE1}" srcOrd="5" destOrd="0" presId="urn:microsoft.com/office/officeart/2008/layout/HalfCircleOrganizationChart"/>
    <dgm:cxn modelId="{04668563-25EE-3D4B-9EBA-F59FB04E211F}" type="presParOf" srcId="{4A5569A3-54E7-E94D-B5A0-308B0EF7DAE1}" destId="{9125983B-A64F-1348-8EE3-F9FB2AC555F8}" srcOrd="0" destOrd="0" presId="urn:microsoft.com/office/officeart/2008/layout/HalfCircleOrganizationChart"/>
    <dgm:cxn modelId="{E4F20DC7-DEB0-DD4F-9550-568A40A75BBC}" type="presParOf" srcId="{9125983B-A64F-1348-8EE3-F9FB2AC555F8}" destId="{2883F90A-4A4E-1B4B-85E3-70F302A4219B}" srcOrd="0" destOrd="0" presId="urn:microsoft.com/office/officeart/2008/layout/HalfCircleOrganizationChart"/>
    <dgm:cxn modelId="{6045486C-7397-E94F-AF12-570E3C19E53C}" type="presParOf" srcId="{9125983B-A64F-1348-8EE3-F9FB2AC555F8}" destId="{65D2AB78-6506-974F-AB41-C786E324141C}" srcOrd="1" destOrd="0" presId="urn:microsoft.com/office/officeart/2008/layout/HalfCircleOrganizationChart"/>
    <dgm:cxn modelId="{CDB3B5FA-9BDA-4640-9A63-BBED39EAEBB0}" type="presParOf" srcId="{9125983B-A64F-1348-8EE3-F9FB2AC555F8}" destId="{0A021254-5194-3249-8A92-FB8EED78D551}" srcOrd="2" destOrd="0" presId="urn:microsoft.com/office/officeart/2008/layout/HalfCircleOrganizationChart"/>
    <dgm:cxn modelId="{94C8DEBA-246B-6E48-9DF5-D0A073FDBCEC}" type="presParOf" srcId="{9125983B-A64F-1348-8EE3-F9FB2AC555F8}" destId="{FB82F60C-24A0-0D4F-B8FD-EA261BE11741}" srcOrd="3" destOrd="0" presId="urn:microsoft.com/office/officeart/2008/layout/HalfCircleOrganizationChart"/>
    <dgm:cxn modelId="{CAF132B4-DA83-614F-B1F4-49168AD1C8BB}" type="presParOf" srcId="{4A5569A3-54E7-E94D-B5A0-308B0EF7DAE1}" destId="{76C68C99-38C1-544B-8D2C-E431795E50C7}" srcOrd="1" destOrd="0" presId="urn:microsoft.com/office/officeart/2008/layout/HalfCircleOrganizationChart"/>
    <dgm:cxn modelId="{8DBA4557-42B8-534B-BF54-3C38DB909318}" type="presParOf" srcId="{4A5569A3-54E7-E94D-B5A0-308B0EF7DAE1}" destId="{DC0CB4C6-A915-424C-9018-CDD8B469E996}" srcOrd="2" destOrd="0" presId="urn:microsoft.com/office/officeart/2008/layout/HalfCircleOrganizationChart"/>
    <dgm:cxn modelId="{193F9E57-8340-EA4E-B5D8-A7CFED5171C4}" type="presParOf" srcId="{7E04425A-DCDA-DD41-9D9A-BFC0C5E19020}" destId="{B33780EB-59C7-9249-A69E-A0B6FFA84810}" srcOrd="2" destOrd="0" presId="urn:microsoft.com/office/officeart/2008/layout/HalfCircleOrganizationChart"/>
    <dgm:cxn modelId="{EFD7FE13-9828-3D46-9703-585F5F1E95DD}" type="presParOf" srcId="{231E8556-A1C5-7E4B-A48B-3AE5C192BF3A}" destId="{2CD67BD3-F4E9-2E42-9241-1BFCCCE5242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AADAD3-8489-C94C-832F-43EBC5B9446E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8189C6-312A-E141-90CE-6BC9B097ECED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Alkylating Agents</a:t>
          </a:r>
          <a:endParaRPr lang="en-US" b="0" dirty="0">
            <a:solidFill>
              <a:schemeClr val="tx1"/>
            </a:solidFill>
          </a:endParaRPr>
        </a:p>
      </dgm:t>
    </dgm:pt>
    <dgm:pt modelId="{5869D3E7-74C8-C645-BF16-563DE975145A}" type="parTrans" cxnId="{98835CF7-F068-7D45-B79D-75104A11AC1E}">
      <dgm:prSet/>
      <dgm:spPr/>
      <dgm:t>
        <a:bodyPr/>
        <a:lstStyle/>
        <a:p>
          <a:endParaRPr lang="en-US"/>
        </a:p>
      </dgm:t>
    </dgm:pt>
    <dgm:pt modelId="{2646E6E3-AA9F-5B46-93BC-1E84905ADD0E}" type="sibTrans" cxnId="{98835CF7-F068-7D45-B79D-75104A11AC1E}">
      <dgm:prSet/>
      <dgm:spPr/>
      <dgm:t>
        <a:bodyPr/>
        <a:lstStyle/>
        <a:p>
          <a:endParaRPr lang="en-US"/>
        </a:p>
      </dgm:t>
    </dgm:pt>
    <dgm:pt modelId="{808BDF5C-7846-BC44-B986-C555B4C894A7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Classical Alkylating Agents</a:t>
          </a:r>
          <a:endParaRPr lang="en-US" b="0" dirty="0">
            <a:solidFill>
              <a:schemeClr val="tx1"/>
            </a:solidFill>
          </a:endParaRPr>
        </a:p>
      </dgm:t>
    </dgm:pt>
    <dgm:pt modelId="{B0C8894B-2D24-9E4A-A913-11BC8908F971}" type="parTrans" cxnId="{10EAE4C4-0134-6D48-926E-368BC5FA593C}">
      <dgm:prSet/>
      <dgm:spPr/>
      <dgm:t>
        <a:bodyPr/>
        <a:lstStyle/>
        <a:p>
          <a:endParaRPr lang="en-US"/>
        </a:p>
      </dgm:t>
    </dgm:pt>
    <dgm:pt modelId="{C7E6D4E4-0F34-2A4A-8BC7-27ACA009147B}" type="sibTrans" cxnId="{10EAE4C4-0134-6D48-926E-368BC5FA593C}">
      <dgm:prSet/>
      <dgm:spPr/>
      <dgm:t>
        <a:bodyPr/>
        <a:lstStyle/>
        <a:p>
          <a:endParaRPr lang="en-US"/>
        </a:p>
      </dgm:t>
    </dgm:pt>
    <dgm:pt modelId="{6C93C7C9-B7F3-6E4B-AB8B-7FA431224D7C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Nitrogen Mustards</a:t>
          </a:r>
          <a:endParaRPr lang="en-US" b="0" dirty="0">
            <a:solidFill>
              <a:schemeClr val="tx1"/>
            </a:solidFill>
          </a:endParaRPr>
        </a:p>
      </dgm:t>
    </dgm:pt>
    <dgm:pt modelId="{B683B4B3-AFA5-3440-9F29-7E1D5E68BD53}" type="parTrans" cxnId="{F1DD8857-8932-0B42-9E8E-DE7234C400CC}">
      <dgm:prSet/>
      <dgm:spPr/>
      <dgm:t>
        <a:bodyPr/>
        <a:lstStyle/>
        <a:p>
          <a:endParaRPr lang="en-US"/>
        </a:p>
      </dgm:t>
    </dgm:pt>
    <dgm:pt modelId="{8FA7D499-F769-0344-91A5-4A5AA564EB65}" type="sibTrans" cxnId="{F1DD8857-8932-0B42-9E8E-DE7234C400CC}">
      <dgm:prSet/>
      <dgm:spPr/>
      <dgm:t>
        <a:bodyPr/>
        <a:lstStyle/>
        <a:p>
          <a:endParaRPr lang="en-US"/>
        </a:p>
      </dgm:t>
    </dgm:pt>
    <dgm:pt modelId="{252FEEDF-881C-5243-B8D1-7FFBAD72A83F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Nitrogen Mustard</a:t>
          </a:r>
          <a:endParaRPr lang="en-US" b="0" dirty="0">
            <a:solidFill>
              <a:schemeClr val="tx1"/>
            </a:solidFill>
          </a:endParaRPr>
        </a:p>
      </dgm:t>
    </dgm:pt>
    <dgm:pt modelId="{42282610-D649-9845-B76A-F50F48FA019F}" type="parTrans" cxnId="{F045797C-87D7-894A-9493-3B7CDEBB63C9}">
      <dgm:prSet/>
      <dgm:spPr/>
      <dgm:t>
        <a:bodyPr/>
        <a:lstStyle/>
        <a:p>
          <a:endParaRPr lang="en-US"/>
        </a:p>
      </dgm:t>
    </dgm:pt>
    <dgm:pt modelId="{F498C944-9D00-834F-8DCF-5FA9386ACB9E}" type="sibTrans" cxnId="{F045797C-87D7-894A-9493-3B7CDEBB63C9}">
      <dgm:prSet/>
      <dgm:spPr/>
      <dgm:t>
        <a:bodyPr/>
        <a:lstStyle/>
        <a:p>
          <a:endParaRPr lang="en-US"/>
        </a:p>
      </dgm:t>
    </dgm:pt>
    <dgm:pt modelId="{844A9046-1295-384C-84C3-D568345975CD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Melphalan</a:t>
          </a:r>
          <a:endParaRPr lang="en-US" b="0" dirty="0">
            <a:solidFill>
              <a:schemeClr val="tx1"/>
            </a:solidFill>
          </a:endParaRPr>
        </a:p>
      </dgm:t>
    </dgm:pt>
    <dgm:pt modelId="{D81169A3-BDBB-0F42-AC3F-DCA15FEEA370}" type="parTrans" cxnId="{1A4E0015-A168-5349-97F8-FA33126048F4}">
      <dgm:prSet/>
      <dgm:spPr/>
      <dgm:t>
        <a:bodyPr/>
        <a:lstStyle/>
        <a:p>
          <a:endParaRPr lang="en-US"/>
        </a:p>
      </dgm:t>
    </dgm:pt>
    <dgm:pt modelId="{7068C214-6F2C-FE44-9AA5-2F0A0F92FE29}" type="sibTrans" cxnId="{1A4E0015-A168-5349-97F8-FA33126048F4}">
      <dgm:prSet/>
      <dgm:spPr/>
      <dgm:t>
        <a:bodyPr/>
        <a:lstStyle/>
        <a:p>
          <a:endParaRPr lang="en-US"/>
        </a:p>
      </dgm:t>
    </dgm:pt>
    <dgm:pt modelId="{A66411B0-B41E-AB43-9E3E-D6FA42A7F11B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Cyclophosphamide</a:t>
          </a:r>
          <a:endParaRPr lang="en-US" b="0" dirty="0">
            <a:solidFill>
              <a:schemeClr val="tx1"/>
            </a:solidFill>
          </a:endParaRPr>
        </a:p>
      </dgm:t>
    </dgm:pt>
    <dgm:pt modelId="{81394EF7-CB77-9C49-B92B-CD3276499100}" type="parTrans" cxnId="{325F41B5-6CE4-1940-A810-07A7FD7243F3}">
      <dgm:prSet/>
      <dgm:spPr/>
      <dgm:t>
        <a:bodyPr/>
        <a:lstStyle/>
        <a:p>
          <a:endParaRPr lang="en-US"/>
        </a:p>
      </dgm:t>
    </dgm:pt>
    <dgm:pt modelId="{1F1E5769-46C5-D343-999D-47C6965BBD87}" type="sibTrans" cxnId="{325F41B5-6CE4-1940-A810-07A7FD7243F3}">
      <dgm:prSet/>
      <dgm:spPr/>
      <dgm:t>
        <a:bodyPr/>
        <a:lstStyle/>
        <a:p>
          <a:endParaRPr lang="en-US"/>
        </a:p>
      </dgm:t>
    </dgm:pt>
    <dgm:pt modelId="{6525E327-0E4E-704E-8756-9A8993AEBD5C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Ifosfamide</a:t>
          </a:r>
          <a:endParaRPr lang="en-US" b="0" dirty="0">
            <a:solidFill>
              <a:schemeClr val="tx1"/>
            </a:solidFill>
          </a:endParaRPr>
        </a:p>
      </dgm:t>
    </dgm:pt>
    <dgm:pt modelId="{D2EA719E-1FB3-4849-88FA-9CD1CD2A45D5}" type="parTrans" cxnId="{3E901430-4592-9146-AA35-1D1F76FFA055}">
      <dgm:prSet/>
      <dgm:spPr/>
      <dgm:t>
        <a:bodyPr/>
        <a:lstStyle/>
        <a:p>
          <a:endParaRPr lang="en-US"/>
        </a:p>
      </dgm:t>
    </dgm:pt>
    <dgm:pt modelId="{327FB660-8B75-7545-8E94-8CBEDF465950}" type="sibTrans" cxnId="{3E901430-4592-9146-AA35-1D1F76FFA055}">
      <dgm:prSet/>
      <dgm:spPr/>
      <dgm:t>
        <a:bodyPr/>
        <a:lstStyle/>
        <a:p>
          <a:endParaRPr lang="en-US"/>
        </a:p>
      </dgm:t>
    </dgm:pt>
    <dgm:pt modelId="{8B3CFD1A-89CC-4C49-A72D-74CCB11C6D3B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Nitrosoureas</a:t>
          </a:r>
          <a:endParaRPr lang="en-US" b="0" dirty="0">
            <a:solidFill>
              <a:schemeClr val="tx1"/>
            </a:solidFill>
          </a:endParaRPr>
        </a:p>
      </dgm:t>
    </dgm:pt>
    <dgm:pt modelId="{63F13796-5E95-1D45-B05B-F8435A9F00D0}" type="parTrans" cxnId="{CB88815E-F8BD-494D-856B-4817B2687CBE}">
      <dgm:prSet/>
      <dgm:spPr/>
      <dgm:t>
        <a:bodyPr/>
        <a:lstStyle/>
        <a:p>
          <a:endParaRPr lang="en-US"/>
        </a:p>
      </dgm:t>
    </dgm:pt>
    <dgm:pt modelId="{A8F48E55-6A5D-2448-AF61-5CF14CAA1F3B}" type="sibTrans" cxnId="{CB88815E-F8BD-494D-856B-4817B2687CBE}">
      <dgm:prSet/>
      <dgm:spPr/>
      <dgm:t>
        <a:bodyPr/>
        <a:lstStyle/>
        <a:p>
          <a:endParaRPr lang="en-US"/>
        </a:p>
      </dgm:t>
    </dgm:pt>
    <dgm:pt modelId="{B9BA8ED0-446A-7C4B-8BBD-CA9C90032777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Carmustine</a:t>
          </a:r>
          <a:endParaRPr lang="en-US" b="0" dirty="0">
            <a:solidFill>
              <a:schemeClr val="tx1"/>
            </a:solidFill>
          </a:endParaRPr>
        </a:p>
      </dgm:t>
    </dgm:pt>
    <dgm:pt modelId="{33F35C27-1B63-6E4B-B64B-4B2341352A16}" type="parTrans" cxnId="{2ADBC307-F40C-7440-A6A0-43F1CF3C2316}">
      <dgm:prSet/>
      <dgm:spPr/>
      <dgm:t>
        <a:bodyPr/>
        <a:lstStyle/>
        <a:p>
          <a:endParaRPr lang="en-US"/>
        </a:p>
      </dgm:t>
    </dgm:pt>
    <dgm:pt modelId="{851F85D8-DB34-C541-81C1-87EA4906D5F9}" type="sibTrans" cxnId="{2ADBC307-F40C-7440-A6A0-43F1CF3C2316}">
      <dgm:prSet/>
      <dgm:spPr/>
      <dgm:t>
        <a:bodyPr/>
        <a:lstStyle/>
        <a:p>
          <a:endParaRPr lang="en-US"/>
        </a:p>
      </dgm:t>
    </dgm:pt>
    <dgm:pt modelId="{86E00D6F-AB76-974D-A887-25BCDA5FBBB2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8000"/>
              </a:solidFill>
            </a:rPr>
            <a:t>Non-Classical </a:t>
          </a:r>
          <a:endParaRPr lang="en-US" sz="2000" b="1" dirty="0" smtClean="0">
            <a:solidFill>
              <a:srgbClr val="008000"/>
            </a:solidFill>
          </a:endParaRPr>
        </a:p>
        <a:p>
          <a:r>
            <a:rPr lang="en-US" sz="1600" b="1" dirty="0" smtClean="0">
              <a:solidFill>
                <a:srgbClr val="008000"/>
              </a:solidFill>
            </a:rPr>
            <a:t>Alkylating </a:t>
          </a:r>
          <a:r>
            <a:rPr lang="en-US" sz="1600" b="1" dirty="0" smtClean="0">
              <a:solidFill>
                <a:srgbClr val="008000"/>
              </a:solidFill>
            </a:rPr>
            <a:t>Agents</a:t>
          </a:r>
          <a:endParaRPr lang="en-US" sz="1600" b="1" dirty="0">
            <a:solidFill>
              <a:srgbClr val="008000"/>
            </a:solidFill>
          </a:endParaRPr>
        </a:p>
      </dgm:t>
    </dgm:pt>
    <dgm:pt modelId="{1F62872C-A4CD-A846-94B4-82FEC1E45C57}" type="parTrans" cxnId="{3D09E299-61CA-E94D-B4B8-868F64F2BD90}">
      <dgm:prSet/>
      <dgm:spPr/>
      <dgm:t>
        <a:bodyPr/>
        <a:lstStyle/>
        <a:p>
          <a:endParaRPr lang="en-US"/>
        </a:p>
      </dgm:t>
    </dgm:pt>
    <dgm:pt modelId="{C3E43CD0-F2A8-CB40-8F66-928E4A591A45}" type="sibTrans" cxnId="{3D09E299-61CA-E94D-B4B8-868F64F2BD90}">
      <dgm:prSet/>
      <dgm:spPr/>
      <dgm:t>
        <a:bodyPr/>
        <a:lstStyle/>
        <a:p>
          <a:endParaRPr lang="en-US"/>
        </a:p>
      </dgm:t>
    </dgm:pt>
    <dgm:pt modelId="{B4D46E60-C63B-974C-B9F7-1F4C7CD44054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Procarbazine</a:t>
          </a:r>
          <a:endParaRPr lang="en-US" b="1" dirty="0">
            <a:solidFill>
              <a:srgbClr val="008000"/>
            </a:solidFill>
          </a:endParaRPr>
        </a:p>
      </dgm:t>
    </dgm:pt>
    <dgm:pt modelId="{15A95596-658D-2049-84D1-0B4113EF350B}" type="parTrans" cxnId="{D70FC852-DAC0-0541-A5C0-5A7B28C37E28}">
      <dgm:prSet/>
      <dgm:spPr/>
      <dgm:t>
        <a:bodyPr/>
        <a:lstStyle/>
        <a:p>
          <a:endParaRPr lang="en-US"/>
        </a:p>
      </dgm:t>
    </dgm:pt>
    <dgm:pt modelId="{9254246D-ED27-8B4A-9F05-8853F21F50B5}" type="sibTrans" cxnId="{D70FC852-DAC0-0541-A5C0-5A7B28C37E28}">
      <dgm:prSet/>
      <dgm:spPr/>
      <dgm:t>
        <a:bodyPr/>
        <a:lstStyle/>
        <a:p>
          <a:endParaRPr lang="en-US"/>
        </a:p>
      </dgm:t>
    </dgm:pt>
    <dgm:pt modelId="{C08DE017-CE73-B241-B759-D2A3CA640B5D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Dacarbazine</a:t>
          </a:r>
          <a:endParaRPr lang="en-US" b="1" dirty="0">
            <a:solidFill>
              <a:srgbClr val="008000"/>
            </a:solidFill>
          </a:endParaRPr>
        </a:p>
      </dgm:t>
    </dgm:pt>
    <dgm:pt modelId="{AC7900F4-34D6-6646-8BBD-6D5B472CBAE2}" type="parTrans" cxnId="{BBEEE563-4BEB-C244-93F4-AC3FC0262AC3}">
      <dgm:prSet/>
      <dgm:spPr/>
      <dgm:t>
        <a:bodyPr/>
        <a:lstStyle/>
        <a:p>
          <a:endParaRPr lang="en-US"/>
        </a:p>
      </dgm:t>
    </dgm:pt>
    <dgm:pt modelId="{82331351-C52E-8847-9828-236DCE31AE4E}" type="sibTrans" cxnId="{BBEEE563-4BEB-C244-93F4-AC3FC0262AC3}">
      <dgm:prSet/>
      <dgm:spPr/>
      <dgm:t>
        <a:bodyPr/>
        <a:lstStyle/>
        <a:p>
          <a:endParaRPr lang="en-US"/>
        </a:p>
      </dgm:t>
    </dgm:pt>
    <dgm:pt modelId="{D6ED9967-F860-894C-B6F0-D2D38378E4D1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Temozolomide</a:t>
          </a:r>
          <a:endParaRPr lang="en-US" b="1" dirty="0">
            <a:solidFill>
              <a:srgbClr val="008000"/>
            </a:solidFill>
          </a:endParaRPr>
        </a:p>
      </dgm:t>
    </dgm:pt>
    <dgm:pt modelId="{3E431DE9-9131-244C-B77C-7B5589ED76AC}" type="parTrans" cxnId="{3221D1AF-42A0-9642-A467-6CAE333BFBCB}">
      <dgm:prSet/>
      <dgm:spPr/>
      <dgm:t>
        <a:bodyPr/>
        <a:lstStyle/>
        <a:p>
          <a:endParaRPr lang="en-US"/>
        </a:p>
      </dgm:t>
    </dgm:pt>
    <dgm:pt modelId="{D1493EFA-9EB9-E746-B7EA-D0B0D8077801}" type="sibTrans" cxnId="{3221D1AF-42A0-9642-A467-6CAE333BFBCB}">
      <dgm:prSet/>
      <dgm:spPr/>
      <dgm:t>
        <a:bodyPr/>
        <a:lstStyle/>
        <a:p>
          <a:endParaRPr lang="en-US"/>
        </a:p>
      </dgm:t>
    </dgm:pt>
    <dgm:pt modelId="{41DB0FD5-0002-F847-9E86-FB4A7F59469D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Alkylating-</a:t>
          </a:r>
          <a:r>
            <a:rPr lang="en-US" b="0" dirty="0" smtClean="0">
              <a:solidFill>
                <a:schemeClr val="tx1"/>
              </a:solidFill>
            </a:rPr>
            <a:t>Like</a:t>
          </a:r>
        </a:p>
        <a:p>
          <a:r>
            <a:rPr lang="en-US" b="0" dirty="0" smtClean="0">
              <a:solidFill>
                <a:schemeClr val="tx1"/>
              </a:solidFill>
            </a:rPr>
            <a:t>Platinum Compounds</a:t>
          </a:r>
          <a:endParaRPr lang="en-US" b="0" dirty="0">
            <a:solidFill>
              <a:schemeClr val="tx1"/>
            </a:solidFill>
          </a:endParaRPr>
        </a:p>
      </dgm:t>
    </dgm:pt>
    <dgm:pt modelId="{4D53620B-3B73-FA41-BD0A-0712D1A45A57}" type="parTrans" cxnId="{FDC36CDB-403E-FC49-AEBE-7227A45900CB}">
      <dgm:prSet/>
      <dgm:spPr/>
      <dgm:t>
        <a:bodyPr/>
        <a:lstStyle/>
        <a:p>
          <a:endParaRPr lang="en-US"/>
        </a:p>
      </dgm:t>
    </dgm:pt>
    <dgm:pt modelId="{66D16EE6-81B7-3947-98C2-34F496986C1A}" type="sibTrans" cxnId="{FDC36CDB-403E-FC49-AEBE-7227A45900CB}">
      <dgm:prSet/>
      <dgm:spPr/>
      <dgm:t>
        <a:bodyPr/>
        <a:lstStyle/>
        <a:p>
          <a:endParaRPr lang="en-US"/>
        </a:p>
      </dgm:t>
    </dgm:pt>
    <dgm:pt modelId="{AE8709E7-6553-CB4C-AD82-0108EA7A372E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Cisplatin</a:t>
          </a:r>
          <a:endParaRPr lang="en-US" b="0" dirty="0">
            <a:solidFill>
              <a:schemeClr val="tx1"/>
            </a:solidFill>
          </a:endParaRPr>
        </a:p>
      </dgm:t>
    </dgm:pt>
    <dgm:pt modelId="{FAF7B719-50BD-8540-BFBB-8180517DE6D1}" type="parTrans" cxnId="{D9560EC6-0939-C64B-846A-995869192604}">
      <dgm:prSet/>
      <dgm:spPr/>
      <dgm:t>
        <a:bodyPr/>
        <a:lstStyle/>
        <a:p>
          <a:endParaRPr lang="en-US"/>
        </a:p>
      </dgm:t>
    </dgm:pt>
    <dgm:pt modelId="{E041D182-787B-264F-A0A0-3ECB5FBF068F}" type="sibTrans" cxnId="{D9560EC6-0939-C64B-846A-995869192604}">
      <dgm:prSet/>
      <dgm:spPr/>
      <dgm:t>
        <a:bodyPr/>
        <a:lstStyle/>
        <a:p>
          <a:endParaRPr lang="en-US"/>
        </a:p>
      </dgm:t>
    </dgm:pt>
    <dgm:pt modelId="{F87D0A50-DCD5-104D-A167-315DC9517CDD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Carboplatin</a:t>
          </a:r>
          <a:endParaRPr lang="en-US" b="0" dirty="0">
            <a:solidFill>
              <a:schemeClr val="tx1"/>
            </a:solidFill>
          </a:endParaRPr>
        </a:p>
      </dgm:t>
    </dgm:pt>
    <dgm:pt modelId="{6BB243F6-A92E-7147-A130-CD8E02C6C272}" type="parTrans" cxnId="{83AA3DDB-105C-DB4F-9214-A81D1BCFA005}">
      <dgm:prSet/>
      <dgm:spPr/>
      <dgm:t>
        <a:bodyPr/>
        <a:lstStyle/>
        <a:p>
          <a:endParaRPr lang="en-US"/>
        </a:p>
      </dgm:t>
    </dgm:pt>
    <dgm:pt modelId="{7094F3FC-03FC-1849-AFFF-F6FB382F4890}" type="sibTrans" cxnId="{83AA3DDB-105C-DB4F-9214-A81D1BCFA005}">
      <dgm:prSet/>
      <dgm:spPr/>
      <dgm:t>
        <a:bodyPr/>
        <a:lstStyle/>
        <a:p>
          <a:endParaRPr lang="en-US"/>
        </a:p>
      </dgm:t>
    </dgm:pt>
    <dgm:pt modelId="{44F5858A-3499-FC40-ACB9-0F24DAC721B9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Oxaliplatin</a:t>
          </a:r>
          <a:endParaRPr lang="en-US" b="0" dirty="0">
            <a:solidFill>
              <a:schemeClr val="tx1"/>
            </a:solidFill>
          </a:endParaRPr>
        </a:p>
      </dgm:t>
    </dgm:pt>
    <dgm:pt modelId="{C5A31A4E-00C8-6B42-9F9B-86D65709A99C}" type="parTrans" cxnId="{98345CB8-811B-8A4C-B409-024EAD8952E4}">
      <dgm:prSet/>
      <dgm:spPr/>
      <dgm:t>
        <a:bodyPr/>
        <a:lstStyle/>
        <a:p>
          <a:endParaRPr lang="en-US"/>
        </a:p>
      </dgm:t>
    </dgm:pt>
    <dgm:pt modelId="{F7105282-7DB2-E343-9E2B-94B5800C7F09}" type="sibTrans" cxnId="{98345CB8-811B-8A4C-B409-024EAD8952E4}">
      <dgm:prSet/>
      <dgm:spPr/>
      <dgm:t>
        <a:bodyPr/>
        <a:lstStyle/>
        <a:p>
          <a:endParaRPr lang="en-US"/>
        </a:p>
      </dgm:t>
    </dgm:pt>
    <dgm:pt modelId="{90DE14AA-37F4-8A4F-BA35-464981273C8F}" type="pres">
      <dgm:prSet presAssocID="{E6AADAD3-8489-C94C-832F-43EBC5B9446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AB096B-A3E2-DA4F-A2BC-02C1FF17E77A}" type="pres">
      <dgm:prSet presAssocID="{B28189C6-312A-E141-90CE-6BC9B097ECED}" presName="hierRoot1" presStyleCnt="0">
        <dgm:presLayoutVars>
          <dgm:hierBranch val="init"/>
        </dgm:presLayoutVars>
      </dgm:prSet>
      <dgm:spPr/>
    </dgm:pt>
    <dgm:pt modelId="{56BF390A-92E8-9C45-9063-5FF87C328C94}" type="pres">
      <dgm:prSet presAssocID="{B28189C6-312A-E141-90CE-6BC9B097ECED}" presName="rootComposite1" presStyleCnt="0"/>
      <dgm:spPr/>
    </dgm:pt>
    <dgm:pt modelId="{E5616C33-4380-5F44-BB45-FF62C316ECF9}" type="pres">
      <dgm:prSet presAssocID="{B28189C6-312A-E141-90CE-6BC9B097ECE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D7CB37-80D0-334B-BC77-6854E94CEEFB}" type="pres">
      <dgm:prSet presAssocID="{B28189C6-312A-E141-90CE-6BC9B097ECED}" presName="topArc1" presStyleLbl="parChTrans1D1" presStyleIdx="0" presStyleCnt="34"/>
      <dgm:spPr/>
    </dgm:pt>
    <dgm:pt modelId="{7B6000C4-0F60-9C4E-8A3B-0DA77E12EDA8}" type="pres">
      <dgm:prSet presAssocID="{B28189C6-312A-E141-90CE-6BC9B097ECED}" presName="bottomArc1" presStyleLbl="parChTrans1D1" presStyleIdx="1" presStyleCnt="34"/>
      <dgm:spPr/>
    </dgm:pt>
    <dgm:pt modelId="{7B6C71BE-89C8-C44B-9E93-9B74BDE318C6}" type="pres">
      <dgm:prSet presAssocID="{B28189C6-312A-E141-90CE-6BC9B097ECED}" presName="topConnNode1" presStyleLbl="node1" presStyleIdx="0" presStyleCnt="0"/>
      <dgm:spPr/>
      <dgm:t>
        <a:bodyPr/>
        <a:lstStyle/>
        <a:p>
          <a:endParaRPr lang="en-US"/>
        </a:p>
      </dgm:t>
    </dgm:pt>
    <dgm:pt modelId="{52158FA3-6160-D64D-90FC-46EA00F1AB44}" type="pres">
      <dgm:prSet presAssocID="{B28189C6-312A-E141-90CE-6BC9B097ECED}" presName="hierChild2" presStyleCnt="0"/>
      <dgm:spPr/>
    </dgm:pt>
    <dgm:pt modelId="{8258DFCB-4A64-1044-A589-014A4607C962}" type="pres">
      <dgm:prSet presAssocID="{B0C8894B-2D24-9E4A-A913-11BC8908F971}" presName="Name28" presStyleLbl="parChTrans1D2" presStyleIdx="0" presStyleCnt="3"/>
      <dgm:spPr/>
    </dgm:pt>
    <dgm:pt modelId="{A5EAB77A-60F0-7144-B0A2-372A7E8183AD}" type="pres">
      <dgm:prSet presAssocID="{808BDF5C-7846-BC44-B986-C555B4C894A7}" presName="hierRoot2" presStyleCnt="0">
        <dgm:presLayoutVars>
          <dgm:hierBranch val="init"/>
        </dgm:presLayoutVars>
      </dgm:prSet>
      <dgm:spPr/>
    </dgm:pt>
    <dgm:pt modelId="{AA8C032B-AE6F-5B49-A9AE-AE6ABEB32BB4}" type="pres">
      <dgm:prSet presAssocID="{808BDF5C-7846-BC44-B986-C555B4C894A7}" presName="rootComposite2" presStyleCnt="0"/>
      <dgm:spPr/>
    </dgm:pt>
    <dgm:pt modelId="{BCA9064B-4166-A84B-A2AF-413632370C5D}" type="pres">
      <dgm:prSet presAssocID="{808BDF5C-7846-BC44-B986-C555B4C894A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BF1D7-13A7-6A45-829F-C4748FD9DBD1}" type="pres">
      <dgm:prSet presAssocID="{808BDF5C-7846-BC44-B986-C555B4C894A7}" presName="topArc2" presStyleLbl="parChTrans1D1" presStyleIdx="2" presStyleCnt="34"/>
      <dgm:spPr/>
    </dgm:pt>
    <dgm:pt modelId="{E1430219-B0F6-124C-88E6-08DF1547E1C6}" type="pres">
      <dgm:prSet presAssocID="{808BDF5C-7846-BC44-B986-C555B4C894A7}" presName="bottomArc2" presStyleLbl="parChTrans1D1" presStyleIdx="3" presStyleCnt="34"/>
      <dgm:spPr/>
    </dgm:pt>
    <dgm:pt modelId="{B38BE45C-BE5C-F044-9EC0-B8DC81BF1DB8}" type="pres">
      <dgm:prSet presAssocID="{808BDF5C-7846-BC44-B986-C555B4C894A7}" presName="topConnNode2" presStyleLbl="node2" presStyleIdx="0" presStyleCnt="0"/>
      <dgm:spPr/>
      <dgm:t>
        <a:bodyPr/>
        <a:lstStyle/>
        <a:p>
          <a:endParaRPr lang="en-US"/>
        </a:p>
      </dgm:t>
    </dgm:pt>
    <dgm:pt modelId="{95FB546F-DAE2-DF48-AA18-EB895BF5732D}" type="pres">
      <dgm:prSet presAssocID="{808BDF5C-7846-BC44-B986-C555B4C894A7}" presName="hierChild4" presStyleCnt="0"/>
      <dgm:spPr/>
    </dgm:pt>
    <dgm:pt modelId="{474A3E2A-E413-F34F-A220-1B7FA854FCF9}" type="pres">
      <dgm:prSet presAssocID="{B683B4B3-AFA5-3440-9F29-7E1D5E68BD53}" presName="Name28" presStyleLbl="parChTrans1D3" presStyleIdx="0" presStyleCnt="8"/>
      <dgm:spPr/>
    </dgm:pt>
    <dgm:pt modelId="{4AB8F941-8D4C-3B48-9DE6-8430DB43D213}" type="pres">
      <dgm:prSet presAssocID="{6C93C7C9-B7F3-6E4B-AB8B-7FA431224D7C}" presName="hierRoot2" presStyleCnt="0">
        <dgm:presLayoutVars>
          <dgm:hierBranch val="init"/>
        </dgm:presLayoutVars>
      </dgm:prSet>
      <dgm:spPr/>
    </dgm:pt>
    <dgm:pt modelId="{5A2D1BBF-5D72-D746-801F-03D586E82B49}" type="pres">
      <dgm:prSet presAssocID="{6C93C7C9-B7F3-6E4B-AB8B-7FA431224D7C}" presName="rootComposite2" presStyleCnt="0"/>
      <dgm:spPr/>
    </dgm:pt>
    <dgm:pt modelId="{E84584F2-E2D5-6045-86BE-EFE75D34FAA1}" type="pres">
      <dgm:prSet presAssocID="{6C93C7C9-B7F3-6E4B-AB8B-7FA431224D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B872F-C11D-8945-82C7-42FAD02A7A86}" type="pres">
      <dgm:prSet presAssocID="{6C93C7C9-B7F3-6E4B-AB8B-7FA431224D7C}" presName="topArc2" presStyleLbl="parChTrans1D1" presStyleIdx="4" presStyleCnt="34"/>
      <dgm:spPr/>
    </dgm:pt>
    <dgm:pt modelId="{36477F21-818A-B84D-869A-6795240302D6}" type="pres">
      <dgm:prSet presAssocID="{6C93C7C9-B7F3-6E4B-AB8B-7FA431224D7C}" presName="bottomArc2" presStyleLbl="parChTrans1D1" presStyleIdx="5" presStyleCnt="34"/>
      <dgm:spPr/>
    </dgm:pt>
    <dgm:pt modelId="{6002C61C-8C36-BE43-928E-93C907C7F3AD}" type="pres">
      <dgm:prSet presAssocID="{6C93C7C9-B7F3-6E4B-AB8B-7FA431224D7C}" presName="topConnNode2" presStyleLbl="node3" presStyleIdx="0" presStyleCnt="0"/>
      <dgm:spPr/>
      <dgm:t>
        <a:bodyPr/>
        <a:lstStyle/>
        <a:p>
          <a:endParaRPr lang="en-US"/>
        </a:p>
      </dgm:t>
    </dgm:pt>
    <dgm:pt modelId="{51A00462-7BF1-2942-9A1C-CE4AF97C2E3E}" type="pres">
      <dgm:prSet presAssocID="{6C93C7C9-B7F3-6E4B-AB8B-7FA431224D7C}" presName="hierChild4" presStyleCnt="0"/>
      <dgm:spPr/>
    </dgm:pt>
    <dgm:pt modelId="{238E4B48-CAF2-F64F-8CF5-9C581AB7F6B2}" type="pres">
      <dgm:prSet presAssocID="{42282610-D649-9845-B76A-F50F48FA019F}" presName="Name28" presStyleLbl="parChTrans1D4" presStyleIdx="0" presStyleCnt="5"/>
      <dgm:spPr/>
    </dgm:pt>
    <dgm:pt modelId="{BC089672-7F61-0847-AF63-7949E4D3A8DD}" type="pres">
      <dgm:prSet presAssocID="{252FEEDF-881C-5243-B8D1-7FFBAD72A83F}" presName="hierRoot2" presStyleCnt="0">
        <dgm:presLayoutVars>
          <dgm:hierBranch val="init"/>
        </dgm:presLayoutVars>
      </dgm:prSet>
      <dgm:spPr/>
    </dgm:pt>
    <dgm:pt modelId="{911FB926-0BDE-DE49-BAF0-D808DDEE243E}" type="pres">
      <dgm:prSet presAssocID="{252FEEDF-881C-5243-B8D1-7FFBAD72A83F}" presName="rootComposite2" presStyleCnt="0"/>
      <dgm:spPr/>
    </dgm:pt>
    <dgm:pt modelId="{677D3BAD-8793-0B4A-B954-A1A39167E607}" type="pres">
      <dgm:prSet presAssocID="{252FEEDF-881C-5243-B8D1-7FFBAD72A8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27B220-9C99-1F4D-982C-A5438B233892}" type="pres">
      <dgm:prSet presAssocID="{252FEEDF-881C-5243-B8D1-7FFBAD72A83F}" presName="topArc2" presStyleLbl="parChTrans1D1" presStyleIdx="6" presStyleCnt="34"/>
      <dgm:spPr/>
    </dgm:pt>
    <dgm:pt modelId="{02AF6681-9DFF-8447-B0A3-18B1EBFF5BD6}" type="pres">
      <dgm:prSet presAssocID="{252FEEDF-881C-5243-B8D1-7FFBAD72A83F}" presName="bottomArc2" presStyleLbl="parChTrans1D1" presStyleIdx="7" presStyleCnt="34"/>
      <dgm:spPr/>
    </dgm:pt>
    <dgm:pt modelId="{1D0B9D25-9FB5-3847-B843-660F7B15023C}" type="pres">
      <dgm:prSet presAssocID="{252FEEDF-881C-5243-B8D1-7FFBAD72A83F}" presName="topConnNode2" presStyleLbl="node4" presStyleIdx="0" presStyleCnt="0"/>
      <dgm:spPr/>
      <dgm:t>
        <a:bodyPr/>
        <a:lstStyle/>
        <a:p>
          <a:endParaRPr lang="en-US"/>
        </a:p>
      </dgm:t>
    </dgm:pt>
    <dgm:pt modelId="{5AC26D9A-D2E8-4648-9943-823ABED5A908}" type="pres">
      <dgm:prSet presAssocID="{252FEEDF-881C-5243-B8D1-7FFBAD72A83F}" presName="hierChild4" presStyleCnt="0"/>
      <dgm:spPr/>
    </dgm:pt>
    <dgm:pt modelId="{74ABB849-3370-0B4F-B781-D127D05A4CD1}" type="pres">
      <dgm:prSet presAssocID="{252FEEDF-881C-5243-B8D1-7FFBAD72A83F}" presName="hierChild5" presStyleCnt="0"/>
      <dgm:spPr/>
    </dgm:pt>
    <dgm:pt modelId="{866C4129-C5FA-8F47-8927-C505023AA893}" type="pres">
      <dgm:prSet presAssocID="{D81169A3-BDBB-0F42-AC3F-DCA15FEEA370}" presName="Name28" presStyleLbl="parChTrans1D4" presStyleIdx="1" presStyleCnt="5"/>
      <dgm:spPr/>
    </dgm:pt>
    <dgm:pt modelId="{6334AE2C-BEE1-4441-A5A3-F521B35ED18F}" type="pres">
      <dgm:prSet presAssocID="{844A9046-1295-384C-84C3-D568345975CD}" presName="hierRoot2" presStyleCnt="0">
        <dgm:presLayoutVars>
          <dgm:hierBranch val="init"/>
        </dgm:presLayoutVars>
      </dgm:prSet>
      <dgm:spPr/>
    </dgm:pt>
    <dgm:pt modelId="{E60FDDFB-44C2-4944-B1F4-97001563B8BB}" type="pres">
      <dgm:prSet presAssocID="{844A9046-1295-384C-84C3-D568345975CD}" presName="rootComposite2" presStyleCnt="0"/>
      <dgm:spPr/>
    </dgm:pt>
    <dgm:pt modelId="{C7D184C4-D513-654D-8A19-00CC3EB40BA7}" type="pres">
      <dgm:prSet presAssocID="{844A9046-1295-384C-84C3-D568345975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03643B-2F5A-4C40-80BD-52B290050A3E}" type="pres">
      <dgm:prSet presAssocID="{844A9046-1295-384C-84C3-D568345975CD}" presName="topArc2" presStyleLbl="parChTrans1D1" presStyleIdx="8" presStyleCnt="34"/>
      <dgm:spPr/>
    </dgm:pt>
    <dgm:pt modelId="{5290DE6E-5D2B-7A44-B05C-9117157C7BF2}" type="pres">
      <dgm:prSet presAssocID="{844A9046-1295-384C-84C3-D568345975CD}" presName="bottomArc2" presStyleLbl="parChTrans1D1" presStyleIdx="9" presStyleCnt="34"/>
      <dgm:spPr/>
    </dgm:pt>
    <dgm:pt modelId="{7ED8AE6E-A527-8446-BD2C-4319EC395FF1}" type="pres">
      <dgm:prSet presAssocID="{844A9046-1295-384C-84C3-D568345975CD}" presName="topConnNode2" presStyleLbl="node4" presStyleIdx="0" presStyleCnt="0"/>
      <dgm:spPr/>
      <dgm:t>
        <a:bodyPr/>
        <a:lstStyle/>
        <a:p>
          <a:endParaRPr lang="en-US"/>
        </a:p>
      </dgm:t>
    </dgm:pt>
    <dgm:pt modelId="{FC666ED0-22D9-8741-9F9E-9486DC358532}" type="pres">
      <dgm:prSet presAssocID="{844A9046-1295-384C-84C3-D568345975CD}" presName="hierChild4" presStyleCnt="0"/>
      <dgm:spPr/>
    </dgm:pt>
    <dgm:pt modelId="{67BE3784-7EC2-2045-88EC-56EBD4B1C960}" type="pres">
      <dgm:prSet presAssocID="{844A9046-1295-384C-84C3-D568345975CD}" presName="hierChild5" presStyleCnt="0"/>
      <dgm:spPr/>
    </dgm:pt>
    <dgm:pt modelId="{E32379B4-F15C-8744-8C7E-D41689C0A17B}" type="pres">
      <dgm:prSet presAssocID="{81394EF7-CB77-9C49-B92B-CD3276499100}" presName="Name28" presStyleLbl="parChTrans1D4" presStyleIdx="2" presStyleCnt="5"/>
      <dgm:spPr/>
    </dgm:pt>
    <dgm:pt modelId="{D9050737-A170-644A-B700-081666B558CE}" type="pres">
      <dgm:prSet presAssocID="{A66411B0-B41E-AB43-9E3E-D6FA42A7F11B}" presName="hierRoot2" presStyleCnt="0">
        <dgm:presLayoutVars>
          <dgm:hierBranch val="init"/>
        </dgm:presLayoutVars>
      </dgm:prSet>
      <dgm:spPr/>
    </dgm:pt>
    <dgm:pt modelId="{8834586E-531A-DC43-8408-7283B190F522}" type="pres">
      <dgm:prSet presAssocID="{A66411B0-B41E-AB43-9E3E-D6FA42A7F11B}" presName="rootComposite2" presStyleCnt="0"/>
      <dgm:spPr/>
    </dgm:pt>
    <dgm:pt modelId="{36F116B5-32DA-6344-B53B-47791CEE32F5}" type="pres">
      <dgm:prSet presAssocID="{A66411B0-B41E-AB43-9E3E-D6FA42A7F11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D415AA-CBFB-5748-852C-13CC9AAF1908}" type="pres">
      <dgm:prSet presAssocID="{A66411B0-B41E-AB43-9E3E-D6FA42A7F11B}" presName="topArc2" presStyleLbl="parChTrans1D1" presStyleIdx="10" presStyleCnt="34"/>
      <dgm:spPr/>
    </dgm:pt>
    <dgm:pt modelId="{168BBF13-2B96-BE45-808D-947515D357BD}" type="pres">
      <dgm:prSet presAssocID="{A66411B0-B41E-AB43-9E3E-D6FA42A7F11B}" presName="bottomArc2" presStyleLbl="parChTrans1D1" presStyleIdx="11" presStyleCnt="34"/>
      <dgm:spPr/>
    </dgm:pt>
    <dgm:pt modelId="{0D0FF924-BEB9-1043-A88C-DCCC71872325}" type="pres">
      <dgm:prSet presAssocID="{A66411B0-B41E-AB43-9E3E-D6FA42A7F11B}" presName="topConnNode2" presStyleLbl="node4" presStyleIdx="0" presStyleCnt="0"/>
      <dgm:spPr/>
      <dgm:t>
        <a:bodyPr/>
        <a:lstStyle/>
        <a:p>
          <a:endParaRPr lang="en-US"/>
        </a:p>
      </dgm:t>
    </dgm:pt>
    <dgm:pt modelId="{02A41950-41EC-C247-B577-FCA6CC6150F8}" type="pres">
      <dgm:prSet presAssocID="{A66411B0-B41E-AB43-9E3E-D6FA42A7F11B}" presName="hierChild4" presStyleCnt="0"/>
      <dgm:spPr/>
    </dgm:pt>
    <dgm:pt modelId="{9DFDCD31-CAB6-DE41-AC3B-4DF98DB305C1}" type="pres">
      <dgm:prSet presAssocID="{A66411B0-B41E-AB43-9E3E-D6FA42A7F11B}" presName="hierChild5" presStyleCnt="0"/>
      <dgm:spPr/>
    </dgm:pt>
    <dgm:pt modelId="{3CB1C5FC-F679-C744-97D6-4CF1B2CB36E2}" type="pres">
      <dgm:prSet presAssocID="{D2EA719E-1FB3-4849-88FA-9CD1CD2A45D5}" presName="Name28" presStyleLbl="parChTrans1D4" presStyleIdx="3" presStyleCnt="5"/>
      <dgm:spPr/>
    </dgm:pt>
    <dgm:pt modelId="{7631237F-97DB-284C-AD04-3193A69E75F9}" type="pres">
      <dgm:prSet presAssocID="{6525E327-0E4E-704E-8756-9A8993AEBD5C}" presName="hierRoot2" presStyleCnt="0">
        <dgm:presLayoutVars>
          <dgm:hierBranch val="init"/>
        </dgm:presLayoutVars>
      </dgm:prSet>
      <dgm:spPr/>
    </dgm:pt>
    <dgm:pt modelId="{47074F8A-5269-9840-85DC-85FE411C0ECC}" type="pres">
      <dgm:prSet presAssocID="{6525E327-0E4E-704E-8756-9A8993AEBD5C}" presName="rootComposite2" presStyleCnt="0"/>
      <dgm:spPr/>
    </dgm:pt>
    <dgm:pt modelId="{FC0941C5-6C2F-C844-AA6B-50F4DCAD7495}" type="pres">
      <dgm:prSet presAssocID="{6525E327-0E4E-704E-8756-9A8993AEBD5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3C80C6-73EF-AA4D-886A-5DF267945856}" type="pres">
      <dgm:prSet presAssocID="{6525E327-0E4E-704E-8756-9A8993AEBD5C}" presName="topArc2" presStyleLbl="parChTrans1D1" presStyleIdx="12" presStyleCnt="34"/>
      <dgm:spPr/>
    </dgm:pt>
    <dgm:pt modelId="{A47788E6-65A9-2E4E-8E11-2E8DF7251395}" type="pres">
      <dgm:prSet presAssocID="{6525E327-0E4E-704E-8756-9A8993AEBD5C}" presName="bottomArc2" presStyleLbl="parChTrans1D1" presStyleIdx="13" presStyleCnt="34"/>
      <dgm:spPr/>
    </dgm:pt>
    <dgm:pt modelId="{64AA730D-E695-DD4C-9707-DE5AB816AEA2}" type="pres">
      <dgm:prSet presAssocID="{6525E327-0E4E-704E-8756-9A8993AEBD5C}" presName="topConnNode2" presStyleLbl="node4" presStyleIdx="0" presStyleCnt="0"/>
      <dgm:spPr/>
      <dgm:t>
        <a:bodyPr/>
        <a:lstStyle/>
        <a:p>
          <a:endParaRPr lang="en-US"/>
        </a:p>
      </dgm:t>
    </dgm:pt>
    <dgm:pt modelId="{646D250C-FF89-D04C-8F49-13C7BA020F33}" type="pres">
      <dgm:prSet presAssocID="{6525E327-0E4E-704E-8756-9A8993AEBD5C}" presName="hierChild4" presStyleCnt="0"/>
      <dgm:spPr/>
    </dgm:pt>
    <dgm:pt modelId="{5603B0B4-EB68-E045-94F0-B8B58F15B082}" type="pres">
      <dgm:prSet presAssocID="{6525E327-0E4E-704E-8756-9A8993AEBD5C}" presName="hierChild5" presStyleCnt="0"/>
      <dgm:spPr/>
    </dgm:pt>
    <dgm:pt modelId="{5D473EBE-0DF5-9B47-8671-B7BB2DAE05D6}" type="pres">
      <dgm:prSet presAssocID="{6C93C7C9-B7F3-6E4B-AB8B-7FA431224D7C}" presName="hierChild5" presStyleCnt="0"/>
      <dgm:spPr/>
    </dgm:pt>
    <dgm:pt modelId="{C2B9A67B-A51A-1947-A9BD-8C9D45B7337D}" type="pres">
      <dgm:prSet presAssocID="{63F13796-5E95-1D45-B05B-F8435A9F00D0}" presName="Name28" presStyleLbl="parChTrans1D3" presStyleIdx="1" presStyleCnt="8"/>
      <dgm:spPr/>
    </dgm:pt>
    <dgm:pt modelId="{39A97698-D1B1-F94B-8BB0-54397E910E85}" type="pres">
      <dgm:prSet presAssocID="{8B3CFD1A-89CC-4C49-A72D-74CCB11C6D3B}" presName="hierRoot2" presStyleCnt="0">
        <dgm:presLayoutVars>
          <dgm:hierBranch val="init"/>
        </dgm:presLayoutVars>
      </dgm:prSet>
      <dgm:spPr/>
    </dgm:pt>
    <dgm:pt modelId="{4A63CD93-F833-CB48-B02E-60E826FEBC29}" type="pres">
      <dgm:prSet presAssocID="{8B3CFD1A-89CC-4C49-A72D-74CCB11C6D3B}" presName="rootComposite2" presStyleCnt="0"/>
      <dgm:spPr/>
    </dgm:pt>
    <dgm:pt modelId="{B1B96E4B-F580-E749-81D2-6AFC0BFE010B}" type="pres">
      <dgm:prSet presAssocID="{8B3CFD1A-89CC-4C49-A72D-74CCB11C6D3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DCB73-85DC-C943-B6F0-2DBAD4C04AD4}" type="pres">
      <dgm:prSet presAssocID="{8B3CFD1A-89CC-4C49-A72D-74CCB11C6D3B}" presName="topArc2" presStyleLbl="parChTrans1D1" presStyleIdx="14" presStyleCnt="34"/>
      <dgm:spPr/>
    </dgm:pt>
    <dgm:pt modelId="{AFCCC923-28F7-FD4D-9120-ABA23E7084ED}" type="pres">
      <dgm:prSet presAssocID="{8B3CFD1A-89CC-4C49-A72D-74CCB11C6D3B}" presName="bottomArc2" presStyleLbl="parChTrans1D1" presStyleIdx="15" presStyleCnt="34"/>
      <dgm:spPr/>
    </dgm:pt>
    <dgm:pt modelId="{6D49A548-B073-BA4A-9AF9-71133B9A5517}" type="pres">
      <dgm:prSet presAssocID="{8B3CFD1A-89CC-4C49-A72D-74CCB11C6D3B}" presName="topConnNode2" presStyleLbl="node3" presStyleIdx="0" presStyleCnt="0"/>
      <dgm:spPr/>
      <dgm:t>
        <a:bodyPr/>
        <a:lstStyle/>
        <a:p>
          <a:endParaRPr lang="en-US"/>
        </a:p>
      </dgm:t>
    </dgm:pt>
    <dgm:pt modelId="{EED1D534-BBFC-AF43-9EFA-204484EBE93F}" type="pres">
      <dgm:prSet presAssocID="{8B3CFD1A-89CC-4C49-A72D-74CCB11C6D3B}" presName="hierChild4" presStyleCnt="0"/>
      <dgm:spPr/>
    </dgm:pt>
    <dgm:pt modelId="{5F0D38D7-5A99-DB43-89A5-B9F945C72D5B}" type="pres">
      <dgm:prSet presAssocID="{33F35C27-1B63-6E4B-B64B-4B2341352A16}" presName="Name28" presStyleLbl="parChTrans1D4" presStyleIdx="4" presStyleCnt="5"/>
      <dgm:spPr/>
    </dgm:pt>
    <dgm:pt modelId="{FB5382FF-48E0-9441-9711-C068D0B2A6AD}" type="pres">
      <dgm:prSet presAssocID="{B9BA8ED0-446A-7C4B-8BBD-CA9C90032777}" presName="hierRoot2" presStyleCnt="0">
        <dgm:presLayoutVars>
          <dgm:hierBranch val="init"/>
        </dgm:presLayoutVars>
      </dgm:prSet>
      <dgm:spPr/>
    </dgm:pt>
    <dgm:pt modelId="{754C8730-F32D-7347-ABE5-C4391692C19E}" type="pres">
      <dgm:prSet presAssocID="{B9BA8ED0-446A-7C4B-8BBD-CA9C90032777}" presName="rootComposite2" presStyleCnt="0"/>
      <dgm:spPr/>
    </dgm:pt>
    <dgm:pt modelId="{DA82F542-E07C-5D41-A6C9-838ADCB0C3F8}" type="pres">
      <dgm:prSet presAssocID="{B9BA8ED0-446A-7C4B-8BBD-CA9C900327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DC534E-4C87-BA45-883A-1EEA294515C0}" type="pres">
      <dgm:prSet presAssocID="{B9BA8ED0-446A-7C4B-8BBD-CA9C90032777}" presName="topArc2" presStyleLbl="parChTrans1D1" presStyleIdx="16" presStyleCnt="34"/>
      <dgm:spPr/>
    </dgm:pt>
    <dgm:pt modelId="{7E961A84-536C-8E44-AE72-CA15D7C63579}" type="pres">
      <dgm:prSet presAssocID="{B9BA8ED0-446A-7C4B-8BBD-CA9C90032777}" presName="bottomArc2" presStyleLbl="parChTrans1D1" presStyleIdx="17" presStyleCnt="34"/>
      <dgm:spPr/>
    </dgm:pt>
    <dgm:pt modelId="{0AEE55EA-007B-5D41-96C7-94D974B912C4}" type="pres">
      <dgm:prSet presAssocID="{B9BA8ED0-446A-7C4B-8BBD-CA9C90032777}" presName="topConnNode2" presStyleLbl="node4" presStyleIdx="0" presStyleCnt="0"/>
      <dgm:spPr/>
      <dgm:t>
        <a:bodyPr/>
        <a:lstStyle/>
        <a:p>
          <a:endParaRPr lang="en-US"/>
        </a:p>
      </dgm:t>
    </dgm:pt>
    <dgm:pt modelId="{E71701A6-C044-F34C-811C-B51009A7331C}" type="pres">
      <dgm:prSet presAssocID="{B9BA8ED0-446A-7C4B-8BBD-CA9C90032777}" presName="hierChild4" presStyleCnt="0"/>
      <dgm:spPr/>
    </dgm:pt>
    <dgm:pt modelId="{C95704D1-9054-1B42-89BF-E2470C24A184}" type="pres">
      <dgm:prSet presAssocID="{B9BA8ED0-446A-7C4B-8BBD-CA9C90032777}" presName="hierChild5" presStyleCnt="0"/>
      <dgm:spPr/>
    </dgm:pt>
    <dgm:pt modelId="{CFCB2CAB-C24D-BF4F-A66E-D881B5A68ECC}" type="pres">
      <dgm:prSet presAssocID="{8B3CFD1A-89CC-4C49-A72D-74CCB11C6D3B}" presName="hierChild5" presStyleCnt="0"/>
      <dgm:spPr/>
    </dgm:pt>
    <dgm:pt modelId="{123F8416-5710-1848-A7C8-B381347515E6}" type="pres">
      <dgm:prSet presAssocID="{808BDF5C-7846-BC44-B986-C555B4C894A7}" presName="hierChild5" presStyleCnt="0"/>
      <dgm:spPr/>
    </dgm:pt>
    <dgm:pt modelId="{1B1A999C-B3C1-8A4F-B088-59162D4044FC}" type="pres">
      <dgm:prSet presAssocID="{1F62872C-A4CD-A846-94B4-82FEC1E45C57}" presName="Name28" presStyleLbl="parChTrans1D2" presStyleIdx="1" presStyleCnt="3"/>
      <dgm:spPr/>
    </dgm:pt>
    <dgm:pt modelId="{9FA03A59-311D-1F4F-9A37-C398D5FEB66A}" type="pres">
      <dgm:prSet presAssocID="{86E00D6F-AB76-974D-A887-25BCDA5FBBB2}" presName="hierRoot2" presStyleCnt="0">
        <dgm:presLayoutVars>
          <dgm:hierBranch val="init"/>
        </dgm:presLayoutVars>
      </dgm:prSet>
      <dgm:spPr/>
    </dgm:pt>
    <dgm:pt modelId="{C62437DB-E5D4-A846-AA84-98FED5486511}" type="pres">
      <dgm:prSet presAssocID="{86E00D6F-AB76-974D-A887-25BCDA5FBBB2}" presName="rootComposite2" presStyleCnt="0"/>
      <dgm:spPr/>
    </dgm:pt>
    <dgm:pt modelId="{E640248F-F20F-8049-814D-7F9443C78EBE}" type="pres">
      <dgm:prSet presAssocID="{86E00D6F-AB76-974D-A887-25BCDA5FBBB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308033-21AA-244E-A601-3225E882CFBD}" type="pres">
      <dgm:prSet presAssocID="{86E00D6F-AB76-974D-A887-25BCDA5FBBB2}" presName="topArc2" presStyleLbl="parChTrans1D1" presStyleIdx="18" presStyleCnt="34"/>
      <dgm:spPr/>
    </dgm:pt>
    <dgm:pt modelId="{724101CA-D2C5-B54F-A763-E42F7B5C962E}" type="pres">
      <dgm:prSet presAssocID="{86E00D6F-AB76-974D-A887-25BCDA5FBBB2}" presName="bottomArc2" presStyleLbl="parChTrans1D1" presStyleIdx="19" presStyleCnt="34"/>
      <dgm:spPr/>
    </dgm:pt>
    <dgm:pt modelId="{25917EEC-416A-C846-859F-8BA6A9C96433}" type="pres">
      <dgm:prSet presAssocID="{86E00D6F-AB76-974D-A887-25BCDA5FBBB2}" presName="topConnNode2" presStyleLbl="node2" presStyleIdx="0" presStyleCnt="0"/>
      <dgm:spPr/>
      <dgm:t>
        <a:bodyPr/>
        <a:lstStyle/>
        <a:p>
          <a:endParaRPr lang="en-US"/>
        </a:p>
      </dgm:t>
    </dgm:pt>
    <dgm:pt modelId="{18FE165F-98B1-8646-A5E1-48A8304E0FA1}" type="pres">
      <dgm:prSet presAssocID="{86E00D6F-AB76-974D-A887-25BCDA5FBBB2}" presName="hierChild4" presStyleCnt="0"/>
      <dgm:spPr/>
    </dgm:pt>
    <dgm:pt modelId="{49712FF6-B5BF-F247-94E2-08FB28FCAF6B}" type="pres">
      <dgm:prSet presAssocID="{15A95596-658D-2049-84D1-0B4113EF350B}" presName="Name28" presStyleLbl="parChTrans1D3" presStyleIdx="2" presStyleCnt="8"/>
      <dgm:spPr/>
    </dgm:pt>
    <dgm:pt modelId="{5EF230C8-87C8-C84B-BFAD-38EC9976F347}" type="pres">
      <dgm:prSet presAssocID="{B4D46E60-C63B-974C-B9F7-1F4C7CD44054}" presName="hierRoot2" presStyleCnt="0">
        <dgm:presLayoutVars>
          <dgm:hierBranch val="init"/>
        </dgm:presLayoutVars>
      </dgm:prSet>
      <dgm:spPr/>
    </dgm:pt>
    <dgm:pt modelId="{C899BF2E-F0B5-D54F-BBD8-4EDAB83F5CFB}" type="pres">
      <dgm:prSet presAssocID="{B4D46E60-C63B-974C-B9F7-1F4C7CD44054}" presName="rootComposite2" presStyleCnt="0"/>
      <dgm:spPr/>
    </dgm:pt>
    <dgm:pt modelId="{7E1E05EF-2693-404D-8B81-A9FA935C5D4E}" type="pres">
      <dgm:prSet presAssocID="{B4D46E60-C63B-974C-B9F7-1F4C7CD440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6DAB04-E3E4-7D45-A3C9-FABC833D67EC}" type="pres">
      <dgm:prSet presAssocID="{B4D46E60-C63B-974C-B9F7-1F4C7CD44054}" presName="topArc2" presStyleLbl="parChTrans1D1" presStyleIdx="20" presStyleCnt="34"/>
      <dgm:spPr/>
    </dgm:pt>
    <dgm:pt modelId="{DBC3DEE6-FA20-8843-A72B-8F0A79B36423}" type="pres">
      <dgm:prSet presAssocID="{B4D46E60-C63B-974C-B9F7-1F4C7CD44054}" presName="bottomArc2" presStyleLbl="parChTrans1D1" presStyleIdx="21" presStyleCnt="34"/>
      <dgm:spPr/>
    </dgm:pt>
    <dgm:pt modelId="{3DF3E9E6-1D79-BC47-A730-1C5A6982ECD9}" type="pres">
      <dgm:prSet presAssocID="{B4D46E60-C63B-974C-B9F7-1F4C7CD44054}" presName="topConnNode2" presStyleLbl="node3" presStyleIdx="0" presStyleCnt="0"/>
      <dgm:spPr/>
      <dgm:t>
        <a:bodyPr/>
        <a:lstStyle/>
        <a:p>
          <a:endParaRPr lang="en-US"/>
        </a:p>
      </dgm:t>
    </dgm:pt>
    <dgm:pt modelId="{FB035BEC-CB2A-684D-BB4B-11139F83D843}" type="pres">
      <dgm:prSet presAssocID="{B4D46E60-C63B-974C-B9F7-1F4C7CD44054}" presName="hierChild4" presStyleCnt="0"/>
      <dgm:spPr/>
    </dgm:pt>
    <dgm:pt modelId="{18CEBCE8-92B8-B541-BEBE-58B15B5A17A6}" type="pres">
      <dgm:prSet presAssocID="{B4D46E60-C63B-974C-B9F7-1F4C7CD44054}" presName="hierChild5" presStyleCnt="0"/>
      <dgm:spPr/>
    </dgm:pt>
    <dgm:pt modelId="{79BAE3A6-2737-1C4B-A69B-732027A1650F}" type="pres">
      <dgm:prSet presAssocID="{AC7900F4-34D6-6646-8BBD-6D5B472CBAE2}" presName="Name28" presStyleLbl="parChTrans1D3" presStyleIdx="3" presStyleCnt="8"/>
      <dgm:spPr/>
    </dgm:pt>
    <dgm:pt modelId="{79832DF6-F73A-8149-B487-5754DC251FA5}" type="pres">
      <dgm:prSet presAssocID="{C08DE017-CE73-B241-B759-D2A3CA640B5D}" presName="hierRoot2" presStyleCnt="0">
        <dgm:presLayoutVars>
          <dgm:hierBranch val="init"/>
        </dgm:presLayoutVars>
      </dgm:prSet>
      <dgm:spPr/>
    </dgm:pt>
    <dgm:pt modelId="{F767351A-98E7-774F-90DA-DF1ECFE0DE77}" type="pres">
      <dgm:prSet presAssocID="{C08DE017-CE73-B241-B759-D2A3CA640B5D}" presName="rootComposite2" presStyleCnt="0"/>
      <dgm:spPr/>
    </dgm:pt>
    <dgm:pt modelId="{D9DC3D6C-3B06-0242-BDEE-A0C8B40DFF84}" type="pres">
      <dgm:prSet presAssocID="{C08DE017-CE73-B241-B759-D2A3CA640B5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CA76F8-6E63-5F47-B176-56D4ADDAB38C}" type="pres">
      <dgm:prSet presAssocID="{C08DE017-CE73-B241-B759-D2A3CA640B5D}" presName="topArc2" presStyleLbl="parChTrans1D1" presStyleIdx="22" presStyleCnt="34"/>
      <dgm:spPr/>
    </dgm:pt>
    <dgm:pt modelId="{3DDB2476-BE84-2840-85D7-75222E6F09F8}" type="pres">
      <dgm:prSet presAssocID="{C08DE017-CE73-B241-B759-D2A3CA640B5D}" presName="bottomArc2" presStyleLbl="parChTrans1D1" presStyleIdx="23" presStyleCnt="34"/>
      <dgm:spPr/>
    </dgm:pt>
    <dgm:pt modelId="{5BB8C6DC-6889-504D-A322-BD488DE7DABB}" type="pres">
      <dgm:prSet presAssocID="{C08DE017-CE73-B241-B759-D2A3CA640B5D}" presName="topConnNode2" presStyleLbl="node3" presStyleIdx="0" presStyleCnt="0"/>
      <dgm:spPr/>
      <dgm:t>
        <a:bodyPr/>
        <a:lstStyle/>
        <a:p>
          <a:endParaRPr lang="en-US"/>
        </a:p>
      </dgm:t>
    </dgm:pt>
    <dgm:pt modelId="{F3539D22-AEE3-5645-840D-245D501B54A7}" type="pres">
      <dgm:prSet presAssocID="{C08DE017-CE73-B241-B759-D2A3CA640B5D}" presName="hierChild4" presStyleCnt="0"/>
      <dgm:spPr/>
    </dgm:pt>
    <dgm:pt modelId="{36131D14-BC4B-2C42-BA11-CD5098B38DAC}" type="pres">
      <dgm:prSet presAssocID="{C08DE017-CE73-B241-B759-D2A3CA640B5D}" presName="hierChild5" presStyleCnt="0"/>
      <dgm:spPr/>
    </dgm:pt>
    <dgm:pt modelId="{F89E3C05-B16D-3B4C-BC83-43CE190BBB33}" type="pres">
      <dgm:prSet presAssocID="{3E431DE9-9131-244C-B77C-7B5589ED76AC}" presName="Name28" presStyleLbl="parChTrans1D3" presStyleIdx="4" presStyleCnt="8"/>
      <dgm:spPr/>
    </dgm:pt>
    <dgm:pt modelId="{38D9B269-C680-4143-BA79-A667C11621E3}" type="pres">
      <dgm:prSet presAssocID="{D6ED9967-F860-894C-B6F0-D2D38378E4D1}" presName="hierRoot2" presStyleCnt="0">
        <dgm:presLayoutVars>
          <dgm:hierBranch val="init"/>
        </dgm:presLayoutVars>
      </dgm:prSet>
      <dgm:spPr/>
    </dgm:pt>
    <dgm:pt modelId="{1C5FD08E-4869-884D-B09B-D6824B2D3AEC}" type="pres">
      <dgm:prSet presAssocID="{D6ED9967-F860-894C-B6F0-D2D38378E4D1}" presName="rootComposite2" presStyleCnt="0"/>
      <dgm:spPr/>
    </dgm:pt>
    <dgm:pt modelId="{ECF3D72C-F398-4F43-836A-481E3D4B6E47}" type="pres">
      <dgm:prSet presAssocID="{D6ED9967-F860-894C-B6F0-D2D38378E4D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28B25D-7090-7144-AA5E-8A1C618B23A6}" type="pres">
      <dgm:prSet presAssocID="{D6ED9967-F860-894C-B6F0-D2D38378E4D1}" presName="topArc2" presStyleLbl="parChTrans1D1" presStyleIdx="24" presStyleCnt="34"/>
      <dgm:spPr/>
    </dgm:pt>
    <dgm:pt modelId="{14FFBA2F-4274-7248-9313-D11B1B223E78}" type="pres">
      <dgm:prSet presAssocID="{D6ED9967-F860-894C-B6F0-D2D38378E4D1}" presName="bottomArc2" presStyleLbl="parChTrans1D1" presStyleIdx="25" presStyleCnt="34"/>
      <dgm:spPr/>
    </dgm:pt>
    <dgm:pt modelId="{7883AF59-A7D6-F647-8F2D-32285F03A4BC}" type="pres">
      <dgm:prSet presAssocID="{D6ED9967-F860-894C-B6F0-D2D38378E4D1}" presName="topConnNode2" presStyleLbl="node3" presStyleIdx="0" presStyleCnt="0"/>
      <dgm:spPr/>
      <dgm:t>
        <a:bodyPr/>
        <a:lstStyle/>
        <a:p>
          <a:endParaRPr lang="en-US"/>
        </a:p>
      </dgm:t>
    </dgm:pt>
    <dgm:pt modelId="{69620617-49C5-064B-B706-3009F1CBC86B}" type="pres">
      <dgm:prSet presAssocID="{D6ED9967-F860-894C-B6F0-D2D38378E4D1}" presName="hierChild4" presStyleCnt="0"/>
      <dgm:spPr/>
    </dgm:pt>
    <dgm:pt modelId="{1BF37448-259A-3B47-8AC4-CE296AD7F0AC}" type="pres">
      <dgm:prSet presAssocID="{D6ED9967-F860-894C-B6F0-D2D38378E4D1}" presName="hierChild5" presStyleCnt="0"/>
      <dgm:spPr/>
    </dgm:pt>
    <dgm:pt modelId="{07ACD7D4-84C5-4D4B-8CBC-345AE5065320}" type="pres">
      <dgm:prSet presAssocID="{86E00D6F-AB76-974D-A887-25BCDA5FBBB2}" presName="hierChild5" presStyleCnt="0"/>
      <dgm:spPr/>
    </dgm:pt>
    <dgm:pt modelId="{3D3E9BCA-AC58-B141-B11A-79076F342F1D}" type="pres">
      <dgm:prSet presAssocID="{4D53620B-3B73-FA41-BD0A-0712D1A45A57}" presName="Name28" presStyleLbl="parChTrans1D2" presStyleIdx="2" presStyleCnt="3"/>
      <dgm:spPr/>
    </dgm:pt>
    <dgm:pt modelId="{36FB74A2-4FED-F64A-A659-BB54EA541218}" type="pres">
      <dgm:prSet presAssocID="{41DB0FD5-0002-F847-9E86-FB4A7F59469D}" presName="hierRoot2" presStyleCnt="0">
        <dgm:presLayoutVars>
          <dgm:hierBranch val="init"/>
        </dgm:presLayoutVars>
      </dgm:prSet>
      <dgm:spPr/>
    </dgm:pt>
    <dgm:pt modelId="{26560C76-5C04-9347-88E6-24B9C3EA00D1}" type="pres">
      <dgm:prSet presAssocID="{41DB0FD5-0002-F847-9E86-FB4A7F59469D}" presName="rootComposite2" presStyleCnt="0"/>
      <dgm:spPr/>
    </dgm:pt>
    <dgm:pt modelId="{58614EF6-FAA3-4D4F-B4F0-4ABFD82C48CE}" type="pres">
      <dgm:prSet presAssocID="{41DB0FD5-0002-F847-9E86-FB4A7F5946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D85687-B2E8-3F4D-BDA6-911D6899F3C1}" type="pres">
      <dgm:prSet presAssocID="{41DB0FD5-0002-F847-9E86-FB4A7F59469D}" presName="topArc2" presStyleLbl="parChTrans1D1" presStyleIdx="26" presStyleCnt="34"/>
      <dgm:spPr/>
    </dgm:pt>
    <dgm:pt modelId="{A577050C-67F9-B74A-B640-E28EF9C3196F}" type="pres">
      <dgm:prSet presAssocID="{41DB0FD5-0002-F847-9E86-FB4A7F59469D}" presName="bottomArc2" presStyleLbl="parChTrans1D1" presStyleIdx="27" presStyleCnt="34"/>
      <dgm:spPr/>
    </dgm:pt>
    <dgm:pt modelId="{CFC0A5A0-B4D7-224C-B0FC-52653528357F}" type="pres">
      <dgm:prSet presAssocID="{41DB0FD5-0002-F847-9E86-FB4A7F59469D}" presName="topConnNode2" presStyleLbl="node2" presStyleIdx="0" presStyleCnt="0"/>
      <dgm:spPr/>
      <dgm:t>
        <a:bodyPr/>
        <a:lstStyle/>
        <a:p>
          <a:endParaRPr lang="en-US"/>
        </a:p>
      </dgm:t>
    </dgm:pt>
    <dgm:pt modelId="{994EA8AC-AB70-F349-8B8A-7A30E35057DE}" type="pres">
      <dgm:prSet presAssocID="{41DB0FD5-0002-F847-9E86-FB4A7F59469D}" presName="hierChild4" presStyleCnt="0"/>
      <dgm:spPr/>
    </dgm:pt>
    <dgm:pt modelId="{DC2CAA1C-6468-5C44-BC9F-EB67B8071334}" type="pres">
      <dgm:prSet presAssocID="{FAF7B719-50BD-8540-BFBB-8180517DE6D1}" presName="Name28" presStyleLbl="parChTrans1D3" presStyleIdx="5" presStyleCnt="8"/>
      <dgm:spPr/>
    </dgm:pt>
    <dgm:pt modelId="{09E65A73-0A49-4949-A192-9DD16FB34F45}" type="pres">
      <dgm:prSet presAssocID="{AE8709E7-6553-CB4C-AD82-0108EA7A372E}" presName="hierRoot2" presStyleCnt="0">
        <dgm:presLayoutVars>
          <dgm:hierBranch val="init"/>
        </dgm:presLayoutVars>
      </dgm:prSet>
      <dgm:spPr/>
    </dgm:pt>
    <dgm:pt modelId="{13D8D780-D19C-6F49-92D2-8FBE6217F617}" type="pres">
      <dgm:prSet presAssocID="{AE8709E7-6553-CB4C-AD82-0108EA7A372E}" presName="rootComposite2" presStyleCnt="0"/>
      <dgm:spPr/>
    </dgm:pt>
    <dgm:pt modelId="{C3F61AF9-C662-2440-B589-7DEA80A29C37}" type="pres">
      <dgm:prSet presAssocID="{AE8709E7-6553-CB4C-AD82-0108EA7A37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FC74E7-5962-404C-9813-503BFBC3D7EF}" type="pres">
      <dgm:prSet presAssocID="{AE8709E7-6553-CB4C-AD82-0108EA7A372E}" presName="topArc2" presStyleLbl="parChTrans1D1" presStyleIdx="28" presStyleCnt="34"/>
      <dgm:spPr/>
    </dgm:pt>
    <dgm:pt modelId="{CEB9465C-C9AE-CF4D-8468-45AEC54E5A2A}" type="pres">
      <dgm:prSet presAssocID="{AE8709E7-6553-CB4C-AD82-0108EA7A372E}" presName="bottomArc2" presStyleLbl="parChTrans1D1" presStyleIdx="29" presStyleCnt="34"/>
      <dgm:spPr/>
    </dgm:pt>
    <dgm:pt modelId="{77C2F608-E130-7749-8D50-E168F5446FC7}" type="pres">
      <dgm:prSet presAssocID="{AE8709E7-6553-CB4C-AD82-0108EA7A372E}" presName="topConnNode2" presStyleLbl="node3" presStyleIdx="0" presStyleCnt="0"/>
      <dgm:spPr/>
      <dgm:t>
        <a:bodyPr/>
        <a:lstStyle/>
        <a:p>
          <a:endParaRPr lang="en-US"/>
        </a:p>
      </dgm:t>
    </dgm:pt>
    <dgm:pt modelId="{0D7F7CE0-5EB3-704A-943E-814E3CECE192}" type="pres">
      <dgm:prSet presAssocID="{AE8709E7-6553-CB4C-AD82-0108EA7A372E}" presName="hierChild4" presStyleCnt="0"/>
      <dgm:spPr/>
    </dgm:pt>
    <dgm:pt modelId="{E1187208-2DA7-CE49-A234-9D04880A1B1C}" type="pres">
      <dgm:prSet presAssocID="{AE8709E7-6553-CB4C-AD82-0108EA7A372E}" presName="hierChild5" presStyleCnt="0"/>
      <dgm:spPr/>
    </dgm:pt>
    <dgm:pt modelId="{D5A908EC-23ED-C14D-AC99-E482EC1F32FE}" type="pres">
      <dgm:prSet presAssocID="{6BB243F6-A92E-7147-A130-CD8E02C6C272}" presName="Name28" presStyleLbl="parChTrans1D3" presStyleIdx="6" presStyleCnt="8"/>
      <dgm:spPr/>
    </dgm:pt>
    <dgm:pt modelId="{D1A534DE-1DA3-0A4F-B4F2-2C0DADED6E53}" type="pres">
      <dgm:prSet presAssocID="{F87D0A50-DCD5-104D-A167-315DC9517CDD}" presName="hierRoot2" presStyleCnt="0">
        <dgm:presLayoutVars>
          <dgm:hierBranch val="init"/>
        </dgm:presLayoutVars>
      </dgm:prSet>
      <dgm:spPr/>
    </dgm:pt>
    <dgm:pt modelId="{69B24BB9-ECC2-814A-B9D0-539792B0E753}" type="pres">
      <dgm:prSet presAssocID="{F87D0A50-DCD5-104D-A167-315DC9517CDD}" presName="rootComposite2" presStyleCnt="0"/>
      <dgm:spPr/>
    </dgm:pt>
    <dgm:pt modelId="{BAD7B8EC-0A81-004E-A1F2-A4D9DE4D7322}" type="pres">
      <dgm:prSet presAssocID="{F87D0A50-DCD5-104D-A167-315DC9517CD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64511-4DFD-C246-A0E5-B19479CE9AD8}" type="pres">
      <dgm:prSet presAssocID="{F87D0A50-DCD5-104D-A167-315DC9517CDD}" presName="topArc2" presStyleLbl="parChTrans1D1" presStyleIdx="30" presStyleCnt="34"/>
      <dgm:spPr/>
    </dgm:pt>
    <dgm:pt modelId="{C4DE874D-9A48-9541-8BE4-100ABCF12C36}" type="pres">
      <dgm:prSet presAssocID="{F87D0A50-DCD5-104D-A167-315DC9517CDD}" presName="bottomArc2" presStyleLbl="parChTrans1D1" presStyleIdx="31" presStyleCnt="34"/>
      <dgm:spPr/>
    </dgm:pt>
    <dgm:pt modelId="{05CD25A6-CC70-414B-889B-6115D2D36F5D}" type="pres">
      <dgm:prSet presAssocID="{F87D0A50-DCD5-104D-A167-315DC9517CDD}" presName="topConnNode2" presStyleLbl="node3" presStyleIdx="0" presStyleCnt="0"/>
      <dgm:spPr/>
      <dgm:t>
        <a:bodyPr/>
        <a:lstStyle/>
        <a:p>
          <a:endParaRPr lang="en-US"/>
        </a:p>
      </dgm:t>
    </dgm:pt>
    <dgm:pt modelId="{E385CF49-52B0-5149-8D16-3E3EF05DA238}" type="pres">
      <dgm:prSet presAssocID="{F87D0A50-DCD5-104D-A167-315DC9517CDD}" presName="hierChild4" presStyleCnt="0"/>
      <dgm:spPr/>
    </dgm:pt>
    <dgm:pt modelId="{6E1E4EDC-DE89-694B-8A7D-1468BB318ED1}" type="pres">
      <dgm:prSet presAssocID="{F87D0A50-DCD5-104D-A167-315DC9517CDD}" presName="hierChild5" presStyleCnt="0"/>
      <dgm:spPr/>
    </dgm:pt>
    <dgm:pt modelId="{152DF211-0140-1341-A021-E3A96F854BC0}" type="pres">
      <dgm:prSet presAssocID="{C5A31A4E-00C8-6B42-9F9B-86D65709A99C}" presName="Name28" presStyleLbl="parChTrans1D3" presStyleIdx="7" presStyleCnt="8"/>
      <dgm:spPr/>
    </dgm:pt>
    <dgm:pt modelId="{98F6A62A-1B12-F945-BED8-043E961A7089}" type="pres">
      <dgm:prSet presAssocID="{44F5858A-3499-FC40-ACB9-0F24DAC721B9}" presName="hierRoot2" presStyleCnt="0">
        <dgm:presLayoutVars>
          <dgm:hierBranch val="init"/>
        </dgm:presLayoutVars>
      </dgm:prSet>
      <dgm:spPr/>
    </dgm:pt>
    <dgm:pt modelId="{CFC4E205-C364-A84E-AE30-7FCB1F476011}" type="pres">
      <dgm:prSet presAssocID="{44F5858A-3499-FC40-ACB9-0F24DAC721B9}" presName="rootComposite2" presStyleCnt="0"/>
      <dgm:spPr/>
    </dgm:pt>
    <dgm:pt modelId="{4217FACC-031B-2744-85FA-90A617E5CE24}" type="pres">
      <dgm:prSet presAssocID="{44F5858A-3499-FC40-ACB9-0F24DAC721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2B144-3B83-1540-9A3F-D61607988754}" type="pres">
      <dgm:prSet presAssocID="{44F5858A-3499-FC40-ACB9-0F24DAC721B9}" presName="topArc2" presStyleLbl="parChTrans1D1" presStyleIdx="32" presStyleCnt="34"/>
      <dgm:spPr/>
    </dgm:pt>
    <dgm:pt modelId="{5888AB59-4A72-134D-88D1-A7BEBD898B04}" type="pres">
      <dgm:prSet presAssocID="{44F5858A-3499-FC40-ACB9-0F24DAC721B9}" presName="bottomArc2" presStyleLbl="parChTrans1D1" presStyleIdx="33" presStyleCnt="34"/>
      <dgm:spPr/>
    </dgm:pt>
    <dgm:pt modelId="{2545073E-3C2A-1143-8332-8D8AADC8414B}" type="pres">
      <dgm:prSet presAssocID="{44F5858A-3499-FC40-ACB9-0F24DAC721B9}" presName="topConnNode2" presStyleLbl="node3" presStyleIdx="0" presStyleCnt="0"/>
      <dgm:spPr/>
      <dgm:t>
        <a:bodyPr/>
        <a:lstStyle/>
        <a:p>
          <a:endParaRPr lang="en-US"/>
        </a:p>
      </dgm:t>
    </dgm:pt>
    <dgm:pt modelId="{BDC59C8A-1381-2A4B-AE2F-4921315874B5}" type="pres">
      <dgm:prSet presAssocID="{44F5858A-3499-FC40-ACB9-0F24DAC721B9}" presName="hierChild4" presStyleCnt="0"/>
      <dgm:spPr/>
    </dgm:pt>
    <dgm:pt modelId="{D188EBF9-060B-664D-82DB-1B81641CF1F4}" type="pres">
      <dgm:prSet presAssocID="{44F5858A-3499-FC40-ACB9-0F24DAC721B9}" presName="hierChild5" presStyleCnt="0"/>
      <dgm:spPr/>
    </dgm:pt>
    <dgm:pt modelId="{C6BBEAE7-B32B-ED42-93A6-64828B03EFE0}" type="pres">
      <dgm:prSet presAssocID="{41DB0FD5-0002-F847-9E86-FB4A7F59469D}" presName="hierChild5" presStyleCnt="0"/>
      <dgm:spPr/>
    </dgm:pt>
    <dgm:pt modelId="{520F1C89-689B-6C48-87A4-60C56F123ED6}" type="pres">
      <dgm:prSet presAssocID="{B28189C6-312A-E141-90CE-6BC9B097ECED}" presName="hierChild3" presStyleCnt="0"/>
      <dgm:spPr/>
    </dgm:pt>
  </dgm:ptLst>
  <dgm:cxnLst>
    <dgm:cxn modelId="{A34CA86E-016B-C748-8307-19E3E8EE015A}" type="presOf" srcId="{C5A31A4E-00C8-6B42-9F9B-86D65709A99C}" destId="{152DF211-0140-1341-A021-E3A96F854BC0}" srcOrd="0" destOrd="0" presId="urn:microsoft.com/office/officeart/2008/layout/HalfCircleOrganizationChart"/>
    <dgm:cxn modelId="{79FA31DE-6404-E747-B193-D634EDD5C012}" type="presOf" srcId="{86E00D6F-AB76-974D-A887-25BCDA5FBBB2}" destId="{E640248F-F20F-8049-814D-7F9443C78EBE}" srcOrd="0" destOrd="0" presId="urn:microsoft.com/office/officeart/2008/layout/HalfCircleOrganizationChart"/>
    <dgm:cxn modelId="{98835CF7-F068-7D45-B79D-75104A11AC1E}" srcId="{E6AADAD3-8489-C94C-832F-43EBC5B9446E}" destId="{B28189C6-312A-E141-90CE-6BC9B097ECED}" srcOrd="0" destOrd="0" parTransId="{5869D3E7-74C8-C645-BF16-563DE975145A}" sibTransId="{2646E6E3-AA9F-5B46-93BC-1E84905ADD0E}"/>
    <dgm:cxn modelId="{3221D1AF-42A0-9642-A467-6CAE333BFBCB}" srcId="{86E00D6F-AB76-974D-A887-25BCDA5FBBB2}" destId="{D6ED9967-F860-894C-B6F0-D2D38378E4D1}" srcOrd="2" destOrd="0" parTransId="{3E431DE9-9131-244C-B77C-7B5589ED76AC}" sibTransId="{D1493EFA-9EB9-E746-B7EA-D0B0D8077801}"/>
    <dgm:cxn modelId="{AD65583D-CCF9-5D4C-A227-DB94B566A440}" type="presOf" srcId="{FAF7B719-50BD-8540-BFBB-8180517DE6D1}" destId="{DC2CAA1C-6468-5C44-BC9F-EB67B8071334}" srcOrd="0" destOrd="0" presId="urn:microsoft.com/office/officeart/2008/layout/HalfCircleOrganizationChart"/>
    <dgm:cxn modelId="{3F28A8C1-2773-8C45-B555-752840E76B98}" type="presOf" srcId="{E6AADAD3-8489-C94C-832F-43EBC5B9446E}" destId="{90DE14AA-37F4-8A4F-BA35-464981273C8F}" srcOrd="0" destOrd="0" presId="urn:microsoft.com/office/officeart/2008/layout/HalfCircleOrganizationChart"/>
    <dgm:cxn modelId="{9260BCF7-92CA-9649-8703-24C3CF0CE95B}" type="presOf" srcId="{808BDF5C-7846-BC44-B986-C555B4C894A7}" destId="{B38BE45C-BE5C-F044-9EC0-B8DC81BF1DB8}" srcOrd="1" destOrd="0" presId="urn:microsoft.com/office/officeart/2008/layout/HalfCircleOrganizationChart"/>
    <dgm:cxn modelId="{E22F094F-98F4-CE49-A557-FFEB0D6DCE61}" type="presOf" srcId="{F87D0A50-DCD5-104D-A167-315DC9517CDD}" destId="{BAD7B8EC-0A81-004E-A1F2-A4D9DE4D7322}" srcOrd="0" destOrd="0" presId="urn:microsoft.com/office/officeart/2008/layout/HalfCircleOrganizationChart"/>
    <dgm:cxn modelId="{49334145-7B2A-5E47-8C07-F3B75BECA024}" type="presOf" srcId="{6C93C7C9-B7F3-6E4B-AB8B-7FA431224D7C}" destId="{E84584F2-E2D5-6045-86BE-EFE75D34FAA1}" srcOrd="0" destOrd="0" presId="urn:microsoft.com/office/officeart/2008/layout/HalfCircleOrganizationChart"/>
    <dgm:cxn modelId="{A17432F8-C9AB-FA41-AF76-6659AA3DF49B}" type="presOf" srcId="{D6ED9967-F860-894C-B6F0-D2D38378E4D1}" destId="{ECF3D72C-F398-4F43-836A-481E3D4B6E47}" srcOrd="0" destOrd="0" presId="urn:microsoft.com/office/officeart/2008/layout/HalfCircleOrganizationChart"/>
    <dgm:cxn modelId="{5308BF77-5884-AA47-A6B5-F2EC531F37BD}" type="presOf" srcId="{15A95596-658D-2049-84D1-0B4113EF350B}" destId="{49712FF6-B5BF-F247-94E2-08FB28FCAF6B}" srcOrd="0" destOrd="0" presId="urn:microsoft.com/office/officeart/2008/layout/HalfCircleOrganizationChart"/>
    <dgm:cxn modelId="{327AC22E-DCF1-334A-B5A6-D244BDDCA237}" type="presOf" srcId="{C08DE017-CE73-B241-B759-D2A3CA640B5D}" destId="{D9DC3D6C-3B06-0242-BDEE-A0C8B40DFF84}" srcOrd="0" destOrd="0" presId="urn:microsoft.com/office/officeart/2008/layout/HalfCircleOrganizationChart"/>
    <dgm:cxn modelId="{BAC5787D-7A03-CE43-9E0C-9AE33E94BB88}" type="presOf" srcId="{D81169A3-BDBB-0F42-AC3F-DCA15FEEA370}" destId="{866C4129-C5FA-8F47-8927-C505023AA893}" srcOrd="0" destOrd="0" presId="urn:microsoft.com/office/officeart/2008/layout/HalfCircleOrganizationChart"/>
    <dgm:cxn modelId="{BDC46297-F21C-4B42-BDF2-47AA2590EF94}" type="presOf" srcId="{B4D46E60-C63B-974C-B9F7-1F4C7CD44054}" destId="{3DF3E9E6-1D79-BC47-A730-1C5A6982ECD9}" srcOrd="1" destOrd="0" presId="urn:microsoft.com/office/officeart/2008/layout/HalfCircleOrganizationChart"/>
    <dgm:cxn modelId="{0C08CA03-EBFC-B94E-B813-27AAC2D34DE4}" type="presOf" srcId="{B9BA8ED0-446A-7C4B-8BBD-CA9C90032777}" destId="{DA82F542-E07C-5D41-A6C9-838ADCB0C3F8}" srcOrd="0" destOrd="0" presId="urn:microsoft.com/office/officeart/2008/layout/HalfCircleOrganizationChart"/>
    <dgm:cxn modelId="{5E3BBE2D-EBD7-DD49-9C9A-66AEF8905B3A}" type="presOf" srcId="{3E431DE9-9131-244C-B77C-7B5589ED76AC}" destId="{F89E3C05-B16D-3B4C-BC83-43CE190BBB33}" srcOrd="0" destOrd="0" presId="urn:microsoft.com/office/officeart/2008/layout/HalfCircleOrganizationChart"/>
    <dgm:cxn modelId="{471ADE10-976A-D743-B56F-95B30E8B0503}" type="presOf" srcId="{6C93C7C9-B7F3-6E4B-AB8B-7FA431224D7C}" destId="{6002C61C-8C36-BE43-928E-93C907C7F3AD}" srcOrd="1" destOrd="0" presId="urn:microsoft.com/office/officeart/2008/layout/HalfCircleOrganizationChart"/>
    <dgm:cxn modelId="{707E4038-D58C-1347-AEFC-5F9D8AAA83ED}" type="presOf" srcId="{B683B4B3-AFA5-3440-9F29-7E1D5E68BD53}" destId="{474A3E2A-E413-F34F-A220-1B7FA854FCF9}" srcOrd="0" destOrd="0" presId="urn:microsoft.com/office/officeart/2008/layout/HalfCircleOrganizationChart"/>
    <dgm:cxn modelId="{D70FC852-DAC0-0541-A5C0-5A7B28C37E28}" srcId="{86E00D6F-AB76-974D-A887-25BCDA5FBBB2}" destId="{B4D46E60-C63B-974C-B9F7-1F4C7CD44054}" srcOrd="0" destOrd="0" parTransId="{15A95596-658D-2049-84D1-0B4113EF350B}" sibTransId="{9254246D-ED27-8B4A-9F05-8853F21F50B5}"/>
    <dgm:cxn modelId="{BBEEE563-4BEB-C244-93F4-AC3FC0262AC3}" srcId="{86E00D6F-AB76-974D-A887-25BCDA5FBBB2}" destId="{C08DE017-CE73-B241-B759-D2A3CA640B5D}" srcOrd="1" destOrd="0" parTransId="{AC7900F4-34D6-6646-8BBD-6D5B472CBAE2}" sibTransId="{82331351-C52E-8847-9828-236DCE31AE4E}"/>
    <dgm:cxn modelId="{CB88815E-F8BD-494D-856B-4817B2687CBE}" srcId="{808BDF5C-7846-BC44-B986-C555B4C894A7}" destId="{8B3CFD1A-89CC-4C49-A72D-74CCB11C6D3B}" srcOrd="1" destOrd="0" parTransId="{63F13796-5E95-1D45-B05B-F8435A9F00D0}" sibTransId="{A8F48E55-6A5D-2448-AF61-5CF14CAA1F3B}"/>
    <dgm:cxn modelId="{6D6CB018-06FB-4744-AA2C-5E99841BF04A}" type="presOf" srcId="{1F62872C-A4CD-A846-94B4-82FEC1E45C57}" destId="{1B1A999C-B3C1-8A4F-B088-59162D4044FC}" srcOrd="0" destOrd="0" presId="urn:microsoft.com/office/officeart/2008/layout/HalfCircleOrganizationChart"/>
    <dgm:cxn modelId="{325F41B5-6CE4-1940-A810-07A7FD7243F3}" srcId="{6C93C7C9-B7F3-6E4B-AB8B-7FA431224D7C}" destId="{A66411B0-B41E-AB43-9E3E-D6FA42A7F11B}" srcOrd="2" destOrd="0" parTransId="{81394EF7-CB77-9C49-B92B-CD3276499100}" sibTransId="{1F1E5769-46C5-D343-999D-47C6965BBD87}"/>
    <dgm:cxn modelId="{2BBCF4F8-9241-1F4A-BA16-725B20560F39}" type="presOf" srcId="{AC7900F4-34D6-6646-8BBD-6D5B472CBAE2}" destId="{79BAE3A6-2737-1C4B-A69B-732027A1650F}" srcOrd="0" destOrd="0" presId="urn:microsoft.com/office/officeart/2008/layout/HalfCircleOrganizationChart"/>
    <dgm:cxn modelId="{22258749-A352-484D-AE53-ABA757051C88}" type="presOf" srcId="{F87D0A50-DCD5-104D-A167-315DC9517CDD}" destId="{05CD25A6-CC70-414B-889B-6115D2D36F5D}" srcOrd="1" destOrd="0" presId="urn:microsoft.com/office/officeart/2008/layout/HalfCircleOrganizationChart"/>
    <dgm:cxn modelId="{BC29CA0D-D83F-6C46-937A-03E332F0355E}" type="presOf" srcId="{808BDF5C-7846-BC44-B986-C555B4C894A7}" destId="{BCA9064B-4166-A84B-A2AF-413632370C5D}" srcOrd="0" destOrd="0" presId="urn:microsoft.com/office/officeart/2008/layout/HalfCircleOrganizationChart"/>
    <dgm:cxn modelId="{4A046842-C11B-2141-A17B-3A734D6A83BC}" type="presOf" srcId="{844A9046-1295-384C-84C3-D568345975CD}" destId="{C7D184C4-D513-654D-8A19-00CC3EB40BA7}" srcOrd="0" destOrd="0" presId="urn:microsoft.com/office/officeart/2008/layout/HalfCircleOrganizationChart"/>
    <dgm:cxn modelId="{121110A6-FF86-414A-9446-A551F0E25747}" type="presOf" srcId="{8B3CFD1A-89CC-4C49-A72D-74CCB11C6D3B}" destId="{6D49A548-B073-BA4A-9AF9-71133B9A5517}" srcOrd="1" destOrd="0" presId="urn:microsoft.com/office/officeart/2008/layout/HalfCircleOrganizationChart"/>
    <dgm:cxn modelId="{6564DCA2-F371-5D43-93C4-CA33230D6FD9}" type="presOf" srcId="{44F5858A-3499-FC40-ACB9-0F24DAC721B9}" destId="{4217FACC-031B-2744-85FA-90A617E5CE24}" srcOrd="0" destOrd="0" presId="urn:microsoft.com/office/officeart/2008/layout/HalfCircleOrganizationChart"/>
    <dgm:cxn modelId="{83AA3DDB-105C-DB4F-9214-A81D1BCFA005}" srcId="{41DB0FD5-0002-F847-9E86-FB4A7F59469D}" destId="{F87D0A50-DCD5-104D-A167-315DC9517CDD}" srcOrd="1" destOrd="0" parTransId="{6BB243F6-A92E-7147-A130-CD8E02C6C272}" sibTransId="{7094F3FC-03FC-1849-AFFF-F6FB382F4890}"/>
    <dgm:cxn modelId="{8191290B-8226-9A48-8301-D4C9A141DB42}" type="presOf" srcId="{42282610-D649-9845-B76A-F50F48FA019F}" destId="{238E4B48-CAF2-F64F-8CF5-9C581AB7F6B2}" srcOrd="0" destOrd="0" presId="urn:microsoft.com/office/officeart/2008/layout/HalfCircleOrganizationChart"/>
    <dgm:cxn modelId="{2ADBC307-F40C-7440-A6A0-43F1CF3C2316}" srcId="{8B3CFD1A-89CC-4C49-A72D-74CCB11C6D3B}" destId="{B9BA8ED0-446A-7C4B-8BBD-CA9C90032777}" srcOrd="0" destOrd="0" parTransId="{33F35C27-1B63-6E4B-B64B-4B2341352A16}" sibTransId="{851F85D8-DB34-C541-81C1-87EA4906D5F9}"/>
    <dgm:cxn modelId="{0BD8BDDF-D081-C34D-993F-FBD4A352DD95}" type="presOf" srcId="{A66411B0-B41E-AB43-9E3E-D6FA42A7F11B}" destId="{0D0FF924-BEB9-1043-A88C-DCCC71872325}" srcOrd="1" destOrd="0" presId="urn:microsoft.com/office/officeart/2008/layout/HalfCircleOrganizationChart"/>
    <dgm:cxn modelId="{3E901430-4592-9146-AA35-1D1F76FFA055}" srcId="{6C93C7C9-B7F3-6E4B-AB8B-7FA431224D7C}" destId="{6525E327-0E4E-704E-8756-9A8993AEBD5C}" srcOrd="3" destOrd="0" parTransId="{D2EA719E-1FB3-4849-88FA-9CD1CD2A45D5}" sibTransId="{327FB660-8B75-7545-8E94-8CBEDF465950}"/>
    <dgm:cxn modelId="{7E1BA8C3-EAFD-6C42-A7BC-240E5F7E084F}" type="presOf" srcId="{D2EA719E-1FB3-4849-88FA-9CD1CD2A45D5}" destId="{3CB1C5FC-F679-C744-97D6-4CF1B2CB36E2}" srcOrd="0" destOrd="0" presId="urn:microsoft.com/office/officeart/2008/layout/HalfCircleOrganizationChart"/>
    <dgm:cxn modelId="{3F41423F-3415-E543-B872-4834AFF9FB3B}" type="presOf" srcId="{B28189C6-312A-E141-90CE-6BC9B097ECED}" destId="{E5616C33-4380-5F44-BB45-FF62C316ECF9}" srcOrd="0" destOrd="0" presId="urn:microsoft.com/office/officeart/2008/layout/HalfCircleOrganizationChart"/>
    <dgm:cxn modelId="{7FD15299-E971-CF4D-A4CC-A09E38A76862}" type="presOf" srcId="{33F35C27-1B63-6E4B-B64B-4B2341352A16}" destId="{5F0D38D7-5A99-DB43-89A5-B9F945C72D5B}" srcOrd="0" destOrd="0" presId="urn:microsoft.com/office/officeart/2008/layout/HalfCircleOrganizationChart"/>
    <dgm:cxn modelId="{59B2136E-FE2E-B340-9AA3-ED4EE9C57A50}" type="presOf" srcId="{63F13796-5E95-1D45-B05B-F8435A9F00D0}" destId="{C2B9A67B-A51A-1947-A9BD-8C9D45B7337D}" srcOrd="0" destOrd="0" presId="urn:microsoft.com/office/officeart/2008/layout/HalfCircleOrganizationChart"/>
    <dgm:cxn modelId="{F3DCCE2B-6425-D74C-B24A-D62B3A288FE8}" type="presOf" srcId="{A66411B0-B41E-AB43-9E3E-D6FA42A7F11B}" destId="{36F116B5-32DA-6344-B53B-47791CEE32F5}" srcOrd="0" destOrd="0" presId="urn:microsoft.com/office/officeart/2008/layout/HalfCircleOrganizationChart"/>
    <dgm:cxn modelId="{BEA5663B-5D1B-F140-B5C5-8A943F11A888}" type="presOf" srcId="{AE8709E7-6553-CB4C-AD82-0108EA7A372E}" destId="{C3F61AF9-C662-2440-B589-7DEA80A29C37}" srcOrd="0" destOrd="0" presId="urn:microsoft.com/office/officeart/2008/layout/HalfCircleOrganizationChart"/>
    <dgm:cxn modelId="{53979B46-EBF9-294E-B1A2-D8B4904FA9F7}" type="presOf" srcId="{4D53620B-3B73-FA41-BD0A-0712D1A45A57}" destId="{3D3E9BCA-AC58-B141-B11A-79076F342F1D}" srcOrd="0" destOrd="0" presId="urn:microsoft.com/office/officeart/2008/layout/HalfCircleOrganizationChart"/>
    <dgm:cxn modelId="{0096CCA6-CFBD-614D-803E-DD179EF754E8}" type="presOf" srcId="{252FEEDF-881C-5243-B8D1-7FFBAD72A83F}" destId="{1D0B9D25-9FB5-3847-B843-660F7B15023C}" srcOrd="1" destOrd="0" presId="urn:microsoft.com/office/officeart/2008/layout/HalfCircleOrganizationChart"/>
    <dgm:cxn modelId="{98345CB8-811B-8A4C-B409-024EAD8952E4}" srcId="{41DB0FD5-0002-F847-9E86-FB4A7F59469D}" destId="{44F5858A-3499-FC40-ACB9-0F24DAC721B9}" srcOrd="2" destOrd="0" parTransId="{C5A31A4E-00C8-6B42-9F9B-86D65709A99C}" sibTransId="{F7105282-7DB2-E343-9E2B-94B5800C7F09}"/>
    <dgm:cxn modelId="{C03859F2-A806-5943-87AF-05591018A503}" type="presOf" srcId="{8B3CFD1A-89CC-4C49-A72D-74CCB11C6D3B}" destId="{B1B96E4B-F580-E749-81D2-6AFC0BFE010B}" srcOrd="0" destOrd="0" presId="urn:microsoft.com/office/officeart/2008/layout/HalfCircleOrganizationChart"/>
    <dgm:cxn modelId="{BB706148-B299-4943-8020-AEE495EE9216}" type="presOf" srcId="{B0C8894B-2D24-9E4A-A913-11BC8908F971}" destId="{8258DFCB-4A64-1044-A589-014A4607C962}" srcOrd="0" destOrd="0" presId="urn:microsoft.com/office/officeart/2008/layout/HalfCircleOrganizationChart"/>
    <dgm:cxn modelId="{3082DBF3-EA9D-F346-B90A-6B96801C4310}" type="presOf" srcId="{252FEEDF-881C-5243-B8D1-7FFBAD72A83F}" destId="{677D3BAD-8793-0B4A-B954-A1A39167E607}" srcOrd="0" destOrd="0" presId="urn:microsoft.com/office/officeart/2008/layout/HalfCircleOrganizationChart"/>
    <dgm:cxn modelId="{1A4E0015-A168-5349-97F8-FA33126048F4}" srcId="{6C93C7C9-B7F3-6E4B-AB8B-7FA431224D7C}" destId="{844A9046-1295-384C-84C3-D568345975CD}" srcOrd="1" destOrd="0" parTransId="{D81169A3-BDBB-0F42-AC3F-DCA15FEEA370}" sibTransId="{7068C214-6F2C-FE44-9AA5-2F0A0F92FE29}"/>
    <dgm:cxn modelId="{FDC36CDB-403E-FC49-AEBE-7227A45900CB}" srcId="{B28189C6-312A-E141-90CE-6BC9B097ECED}" destId="{41DB0FD5-0002-F847-9E86-FB4A7F59469D}" srcOrd="2" destOrd="0" parTransId="{4D53620B-3B73-FA41-BD0A-0712D1A45A57}" sibTransId="{66D16EE6-81B7-3947-98C2-34F496986C1A}"/>
    <dgm:cxn modelId="{1ACA2499-50CC-1042-BC84-8FDAC3F810F2}" type="presOf" srcId="{B4D46E60-C63B-974C-B9F7-1F4C7CD44054}" destId="{7E1E05EF-2693-404D-8B81-A9FA935C5D4E}" srcOrd="0" destOrd="0" presId="urn:microsoft.com/office/officeart/2008/layout/HalfCircleOrganizationChart"/>
    <dgm:cxn modelId="{01B79C41-677C-3E44-873F-60FDED642DA4}" type="presOf" srcId="{41DB0FD5-0002-F847-9E86-FB4A7F59469D}" destId="{CFC0A5A0-B4D7-224C-B0FC-52653528357F}" srcOrd="1" destOrd="0" presId="urn:microsoft.com/office/officeart/2008/layout/HalfCircleOrganizationChart"/>
    <dgm:cxn modelId="{5F270A4C-9A77-374F-81F5-6A40EDA35127}" type="presOf" srcId="{6525E327-0E4E-704E-8756-9A8993AEBD5C}" destId="{FC0941C5-6C2F-C844-AA6B-50F4DCAD7495}" srcOrd="0" destOrd="0" presId="urn:microsoft.com/office/officeart/2008/layout/HalfCircleOrganizationChart"/>
    <dgm:cxn modelId="{49B693A5-DD92-844E-A827-88E592D11090}" type="presOf" srcId="{D6ED9967-F860-894C-B6F0-D2D38378E4D1}" destId="{7883AF59-A7D6-F647-8F2D-32285F03A4BC}" srcOrd="1" destOrd="0" presId="urn:microsoft.com/office/officeart/2008/layout/HalfCircleOrganizationChart"/>
    <dgm:cxn modelId="{B6E7E827-679A-4846-8D29-409154FCEBB7}" type="presOf" srcId="{6525E327-0E4E-704E-8756-9A8993AEBD5C}" destId="{64AA730D-E695-DD4C-9707-DE5AB816AEA2}" srcOrd="1" destOrd="0" presId="urn:microsoft.com/office/officeart/2008/layout/HalfCircleOrganizationChart"/>
    <dgm:cxn modelId="{820FC4B9-061F-B343-9E19-15D49F1C3C52}" type="presOf" srcId="{B9BA8ED0-446A-7C4B-8BBD-CA9C90032777}" destId="{0AEE55EA-007B-5D41-96C7-94D974B912C4}" srcOrd="1" destOrd="0" presId="urn:microsoft.com/office/officeart/2008/layout/HalfCircleOrganizationChart"/>
    <dgm:cxn modelId="{F1A5B046-FC8E-B64C-9DAE-E59EA0476194}" type="presOf" srcId="{B28189C6-312A-E141-90CE-6BC9B097ECED}" destId="{7B6C71BE-89C8-C44B-9E93-9B74BDE318C6}" srcOrd="1" destOrd="0" presId="urn:microsoft.com/office/officeart/2008/layout/HalfCircleOrganizationChart"/>
    <dgm:cxn modelId="{5502AE35-1259-1B40-A246-9B80ABA4BC26}" type="presOf" srcId="{44F5858A-3499-FC40-ACB9-0F24DAC721B9}" destId="{2545073E-3C2A-1143-8332-8D8AADC8414B}" srcOrd="1" destOrd="0" presId="urn:microsoft.com/office/officeart/2008/layout/HalfCircleOrganizationChart"/>
    <dgm:cxn modelId="{6B5A9F10-04A6-AD4A-BD61-794A0C8BCB5B}" type="presOf" srcId="{6BB243F6-A92E-7147-A130-CD8E02C6C272}" destId="{D5A908EC-23ED-C14D-AC99-E482EC1F32FE}" srcOrd="0" destOrd="0" presId="urn:microsoft.com/office/officeart/2008/layout/HalfCircleOrganizationChart"/>
    <dgm:cxn modelId="{1B475844-21D5-614E-AE4D-032E309C7DEB}" type="presOf" srcId="{81394EF7-CB77-9C49-B92B-CD3276499100}" destId="{E32379B4-F15C-8744-8C7E-D41689C0A17B}" srcOrd="0" destOrd="0" presId="urn:microsoft.com/office/officeart/2008/layout/HalfCircleOrganizationChart"/>
    <dgm:cxn modelId="{05A74D29-7DF7-214E-B861-460243A76F0C}" type="presOf" srcId="{86E00D6F-AB76-974D-A887-25BCDA5FBBB2}" destId="{25917EEC-416A-C846-859F-8BA6A9C96433}" srcOrd="1" destOrd="0" presId="urn:microsoft.com/office/officeart/2008/layout/HalfCircleOrganizationChart"/>
    <dgm:cxn modelId="{F045797C-87D7-894A-9493-3B7CDEBB63C9}" srcId="{6C93C7C9-B7F3-6E4B-AB8B-7FA431224D7C}" destId="{252FEEDF-881C-5243-B8D1-7FFBAD72A83F}" srcOrd="0" destOrd="0" parTransId="{42282610-D649-9845-B76A-F50F48FA019F}" sibTransId="{F498C944-9D00-834F-8DCF-5FA9386ACB9E}"/>
    <dgm:cxn modelId="{0BE2F112-D977-FB41-B3B1-EB136DD252D0}" type="presOf" srcId="{41DB0FD5-0002-F847-9E86-FB4A7F59469D}" destId="{58614EF6-FAA3-4D4F-B4F0-4ABFD82C48CE}" srcOrd="0" destOrd="0" presId="urn:microsoft.com/office/officeart/2008/layout/HalfCircleOrganizationChart"/>
    <dgm:cxn modelId="{9D11284C-9095-C745-B44B-AE6ACDBE468E}" type="presOf" srcId="{844A9046-1295-384C-84C3-D568345975CD}" destId="{7ED8AE6E-A527-8446-BD2C-4319EC395FF1}" srcOrd="1" destOrd="0" presId="urn:microsoft.com/office/officeart/2008/layout/HalfCircleOrganizationChart"/>
    <dgm:cxn modelId="{3D09E299-61CA-E94D-B4B8-868F64F2BD90}" srcId="{B28189C6-312A-E141-90CE-6BC9B097ECED}" destId="{86E00D6F-AB76-974D-A887-25BCDA5FBBB2}" srcOrd="1" destOrd="0" parTransId="{1F62872C-A4CD-A846-94B4-82FEC1E45C57}" sibTransId="{C3E43CD0-F2A8-CB40-8F66-928E4A591A45}"/>
    <dgm:cxn modelId="{D9560EC6-0939-C64B-846A-995869192604}" srcId="{41DB0FD5-0002-F847-9E86-FB4A7F59469D}" destId="{AE8709E7-6553-CB4C-AD82-0108EA7A372E}" srcOrd="0" destOrd="0" parTransId="{FAF7B719-50BD-8540-BFBB-8180517DE6D1}" sibTransId="{E041D182-787B-264F-A0A0-3ECB5FBF068F}"/>
    <dgm:cxn modelId="{F1DD8857-8932-0B42-9E8E-DE7234C400CC}" srcId="{808BDF5C-7846-BC44-B986-C555B4C894A7}" destId="{6C93C7C9-B7F3-6E4B-AB8B-7FA431224D7C}" srcOrd="0" destOrd="0" parTransId="{B683B4B3-AFA5-3440-9F29-7E1D5E68BD53}" sibTransId="{8FA7D499-F769-0344-91A5-4A5AA564EB65}"/>
    <dgm:cxn modelId="{10EAE4C4-0134-6D48-926E-368BC5FA593C}" srcId="{B28189C6-312A-E141-90CE-6BC9B097ECED}" destId="{808BDF5C-7846-BC44-B986-C555B4C894A7}" srcOrd="0" destOrd="0" parTransId="{B0C8894B-2D24-9E4A-A913-11BC8908F971}" sibTransId="{C7E6D4E4-0F34-2A4A-8BC7-27ACA009147B}"/>
    <dgm:cxn modelId="{FABFE24E-E123-D747-BDFB-EE4B8D573528}" type="presOf" srcId="{AE8709E7-6553-CB4C-AD82-0108EA7A372E}" destId="{77C2F608-E130-7749-8D50-E168F5446FC7}" srcOrd="1" destOrd="0" presId="urn:microsoft.com/office/officeart/2008/layout/HalfCircleOrganizationChart"/>
    <dgm:cxn modelId="{53F3C8D7-9C68-AF42-8781-AE695F12E7FA}" type="presOf" srcId="{C08DE017-CE73-B241-B759-D2A3CA640B5D}" destId="{5BB8C6DC-6889-504D-A322-BD488DE7DABB}" srcOrd="1" destOrd="0" presId="urn:microsoft.com/office/officeart/2008/layout/HalfCircleOrganizationChart"/>
    <dgm:cxn modelId="{4D3ABB5F-A6F7-A341-A26B-3B9F94E462D2}" type="presParOf" srcId="{90DE14AA-37F4-8A4F-BA35-464981273C8F}" destId="{05AB096B-A3E2-DA4F-A2BC-02C1FF17E77A}" srcOrd="0" destOrd="0" presId="urn:microsoft.com/office/officeart/2008/layout/HalfCircleOrganizationChart"/>
    <dgm:cxn modelId="{AE0ED046-52E5-4748-AB27-60C8A6C89730}" type="presParOf" srcId="{05AB096B-A3E2-DA4F-A2BC-02C1FF17E77A}" destId="{56BF390A-92E8-9C45-9063-5FF87C328C94}" srcOrd="0" destOrd="0" presId="urn:microsoft.com/office/officeart/2008/layout/HalfCircleOrganizationChart"/>
    <dgm:cxn modelId="{73B428CD-6624-5941-B161-E79AEE58E238}" type="presParOf" srcId="{56BF390A-92E8-9C45-9063-5FF87C328C94}" destId="{E5616C33-4380-5F44-BB45-FF62C316ECF9}" srcOrd="0" destOrd="0" presId="urn:microsoft.com/office/officeart/2008/layout/HalfCircleOrganizationChart"/>
    <dgm:cxn modelId="{5DBBA694-8C81-1047-96DC-8EBC821DD5E3}" type="presParOf" srcId="{56BF390A-92E8-9C45-9063-5FF87C328C94}" destId="{9AD7CB37-80D0-334B-BC77-6854E94CEEFB}" srcOrd="1" destOrd="0" presId="urn:microsoft.com/office/officeart/2008/layout/HalfCircleOrganizationChart"/>
    <dgm:cxn modelId="{287366D6-F812-8149-940F-467D8A5B4C9E}" type="presParOf" srcId="{56BF390A-92E8-9C45-9063-5FF87C328C94}" destId="{7B6000C4-0F60-9C4E-8A3B-0DA77E12EDA8}" srcOrd="2" destOrd="0" presId="urn:microsoft.com/office/officeart/2008/layout/HalfCircleOrganizationChart"/>
    <dgm:cxn modelId="{0CFA81E4-407F-7F4D-A49D-080A5B17FD5C}" type="presParOf" srcId="{56BF390A-92E8-9C45-9063-5FF87C328C94}" destId="{7B6C71BE-89C8-C44B-9E93-9B74BDE318C6}" srcOrd="3" destOrd="0" presId="urn:microsoft.com/office/officeart/2008/layout/HalfCircleOrganizationChart"/>
    <dgm:cxn modelId="{09853C87-1EBF-854B-B5F5-7F965AE4CD83}" type="presParOf" srcId="{05AB096B-A3E2-DA4F-A2BC-02C1FF17E77A}" destId="{52158FA3-6160-D64D-90FC-46EA00F1AB44}" srcOrd="1" destOrd="0" presId="urn:microsoft.com/office/officeart/2008/layout/HalfCircleOrganizationChart"/>
    <dgm:cxn modelId="{97F5A211-D6FD-8349-A713-ED6AF5F1F6F6}" type="presParOf" srcId="{52158FA3-6160-D64D-90FC-46EA00F1AB44}" destId="{8258DFCB-4A64-1044-A589-014A4607C962}" srcOrd="0" destOrd="0" presId="urn:microsoft.com/office/officeart/2008/layout/HalfCircleOrganizationChart"/>
    <dgm:cxn modelId="{A145E3E5-36D2-724C-A181-0D9E2C68D613}" type="presParOf" srcId="{52158FA3-6160-D64D-90FC-46EA00F1AB44}" destId="{A5EAB77A-60F0-7144-B0A2-372A7E8183AD}" srcOrd="1" destOrd="0" presId="urn:microsoft.com/office/officeart/2008/layout/HalfCircleOrganizationChart"/>
    <dgm:cxn modelId="{6B20B855-CC56-D74C-A6A5-A1BA4562671D}" type="presParOf" srcId="{A5EAB77A-60F0-7144-B0A2-372A7E8183AD}" destId="{AA8C032B-AE6F-5B49-A9AE-AE6ABEB32BB4}" srcOrd="0" destOrd="0" presId="urn:microsoft.com/office/officeart/2008/layout/HalfCircleOrganizationChart"/>
    <dgm:cxn modelId="{529CCB55-6A82-8B4F-AE40-C3D71C440C51}" type="presParOf" srcId="{AA8C032B-AE6F-5B49-A9AE-AE6ABEB32BB4}" destId="{BCA9064B-4166-A84B-A2AF-413632370C5D}" srcOrd="0" destOrd="0" presId="urn:microsoft.com/office/officeart/2008/layout/HalfCircleOrganizationChart"/>
    <dgm:cxn modelId="{EEA7D4C9-B9AA-B14B-9A54-44B9DF409627}" type="presParOf" srcId="{AA8C032B-AE6F-5B49-A9AE-AE6ABEB32BB4}" destId="{F2CBF1D7-13A7-6A45-829F-C4748FD9DBD1}" srcOrd="1" destOrd="0" presId="urn:microsoft.com/office/officeart/2008/layout/HalfCircleOrganizationChart"/>
    <dgm:cxn modelId="{07C6A291-88CF-0041-A400-4A174E087258}" type="presParOf" srcId="{AA8C032B-AE6F-5B49-A9AE-AE6ABEB32BB4}" destId="{E1430219-B0F6-124C-88E6-08DF1547E1C6}" srcOrd="2" destOrd="0" presId="urn:microsoft.com/office/officeart/2008/layout/HalfCircleOrganizationChart"/>
    <dgm:cxn modelId="{7689B757-B864-6C47-AD96-C95F77A77DBF}" type="presParOf" srcId="{AA8C032B-AE6F-5B49-A9AE-AE6ABEB32BB4}" destId="{B38BE45C-BE5C-F044-9EC0-B8DC81BF1DB8}" srcOrd="3" destOrd="0" presId="urn:microsoft.com/office/officeart/2008/layout/HalfCircleOrganizationChart"/>
    <dgm:cxn modelId="{83F333D7-DE0A-AF4B-BC40-2FF33203E72C}" type="presParOf" srcId="{A5EAB77A-60F0-7144-B0A2-372A7E8183AD}" destId="{95FB546F-DAE2-DF48-AA18-EB895BF5732D}" srcOrd="1" destOrd="0" presId="urn:microsoft.com/office/officeart/2008/layout/HalfCircleOrganizationChart"/>
    <dgm:cxn modelId="{C8A5CABE-F7AB-004C-BB5E-0DB735A202E5}" type="presParOf" srcId="{95FB546F-DAE2-DF48-AA18-EB895BF5732D}" destId="{474A3E2A-E413-F34F-A220-1B7FA854FCF9}" srcOrd="0" destOrd="0" presId="urn:microsoft.com/office/officeart/2008/layout/HalfCircleOrganizationChart"/>
    <dgm:cxn modelId="{EF109100-F3CC-3243-9A17-3053BA3BE4CB}" type="presParOf" srcId="{95FB546F-DAE2-DF48-AA18-EB895BF5732D}" destId="{4AB8F941-8D4C-3B48-9DE6-8430DB43D213}" srcOrd="1" destOrd="0" presId="urn:microsoft.com/office/officeart/2008/layout/HalfCircleOrganizationChart"/>
    <dgm:cxn modelId="{2DD3D2DD-5A3B-8D41-BB2E-1615BF892856}" type="presParOf" srcId="{4AB8F941-8D4C-3B48-9DE6-8430DB43D213}" destId="{5A2D1BBF-5D72-D746-801F-03D586E82B49}" srcOrd="0" destOrd="0" presId="urn:microsoft.com/office/officeart/2008/layout/HalfCircleOrganizationChart"/>
    <dgm:cxn modelId="{F011BD89-9998-7441-B8CA-1D1604B63869}" type="presParOf" srcId="{5A2D1BBF-5D72-D746-801F-03D586E82B49}" destId="{E84584F2-E2D5-6045-86BE-EFE75D34FAA1}" srcOrd="0" destOrd="0" presId="urn:microsoft.com/office/officeart/2008/layout/HalfCircleOrganizationChart"/>
    <dgm:cxn modelId="{6F59CE7A-FCA7-F541-8DE6-942301469519}" type="presParOf" srcId="{5A2D1BBF-5D72-D746-801F-03D586E82B49}" destId="{8D7B872F-C11D-8945-82C7-42FAD02A7A86}" srcOrd="1" destOrd="0" presId="urn:microsoft.com/office/officeart/2008/layout/HalfCircleOrganizationChart"/>
    <dgm:cxn modelId="{A88D3C66-9956-0B4E-A84F-0F009680CBF8}" type="presParOf" srcId="{5A2D1BBF-5D72-D746-801F-03D586E82B49}" destId="{36477F21-818A-B84D-869A-6795240302D6}" srcOrd="2" destOrd="0" presId="urn:microsoft.com/office/officeart/2008/layout/HalfCircleOrganizationChart"/>
    <dgm:cxn modelId="{094B8F71-52E1-0D43-958B-490E97D4A66F}" type="presParOf" srcId="{5A2D1BBF-5D72-D746-801F-03D586E82B49}" destId="{6002C61C-8C36-BE43-928E-93C907C7F3AD}" srcOrd="3" destOrd="0" presId="urn:microsoft.com/office/officeart/2008/layout/HalfCircleOrganizationChart"/>
    <dgm:cxn modelId="{89FEFE19-8354-A14D-9100-3D78A86F2DED}" type="presParOf" srcId="{4AB8F941-8D4C-3B48-9DE6-8430DB43D213}" destId="{51A00462-7BF1-2942-9A1C-CE4AF97C2E3E}" srcOrd="1" destOrd="0" presId="urn:microsoft.com/office/officeart/2008/layout/HalfCircleOrganizationChart"/>
    <dgm:cxn modelId="{F5E2D3D5-968A-2D49-8526-D027FCBA6FF3}" type="presParOf" srcId="{51A00462-7BF1-2942-9A1C-CE4AF97C2E3E}" destId="{238E4B48-CAF2-F64F-8CF5-9C581AB7F6B2}" srcOrd="0" destOrd="0" presId="urn:microsoft.com/office/officeart/2008/layout/HalfCircleOrganizationChart"/>
    <dgm:cxn modelId="{7F449AED-5D6C-9847-96CF-585402A4828A}" type="presParOf" srcId="{51A00462-7BF1-2942-9A1C-CE4AF97C2E3E}" destId="{BC089672-7F61-0847-AF63-7949E4D3A8DD}" srcOrd="1" destOrd="0" presId="urn:microsoft.com/office/officeart/2008/layout/HalfCircleOrganizationChart"/>
    <dgm:cxn modelId="{318787A6-5764-D044-B98F-EF9FE6DB429C}" type="presParOf" srcId="{BC089672-7F61-0847-AF63-7949E4D3A8DD}" destId="{911FB926-0BDE-DE49-BAF0-D808DDEE243E}" srcOrd="0" destOrd="0" presId="urn:microsoft.com/office/officeart/2008/layout/HalfCircleOrganizationChart"/>
    <dgm:cxn modelId="{EDD33215-3590-6044-A5A6-1E32D57948E3}" type="presParOf" srcId="{911FB926-0BDE-DE49-BAF0-D808DDEE243E}" destId="{677D3BAD-8793-0B4A-B954-A1A39167E607}" srcOrd="0" destOrd="0" presId="urn:microsoft.com/office/officeart/2008/layout/HalfCircleOrganizationChart"/>
    <dgm:cxn modelId="{906E3B22-8EB7-BD4F-AF82-CBFA5B180881}" type="presParOf" srcId="{911FB926-0BDE-DE49-BAF0-D808DDEE243E}" destId="{CC27B220-9C99-1F4D-982C-A5438B233892}" srcOrd="1" destOrd="0" presId="urn:microsoft.com/office/officeart/2008/layout/HalfCircleOrganizationChart"/>
    <dgm:cxn modelId="{053D396C-318D-364F-8467-D11020A1A8A4}" type="presParOf" srcId="{911FB926-0BDE-DE49-BAF0-D808DDEE243E}" destId="{02AF6681-9DFF-8447-B0A3-18B1EBFF5BD6}" srcOrd="2" destOrd="0" presId="urn:microsoft.com/office/officeart/2008/layout/HalfCircleOrganizationChart"/>
    <dgm:cxn modelId="{3AFF3DEB-C5C5-1542-B1BC-2DBA0F57E25A}" type="presParOf" srcId="{911FB926-0BDE-DE49-BAF0-D808DDEE243E}" destId="{1D0B9D25-9FB5-3847-B843-660F7B15023C}" srcOrd="3" destOrd="0" presId="urn:microsoft.com/office/officeart/2008/layout/HalfCircleOrganizationChart"/>
    <dgm:cxn modelId="{B92277B1-5EF3-9E41-9C24-795CCA625F27}" type="presParOf" srcId="{BC089672-7F61-0847-AF63-7949E4D3A8DD}" destId="{5AC26D9A-D2E8-4648-9943-823ABED5A908}" srcOrd="1" destOrd="0" presId="urn:microsoft.com/office/officeart/2008/layout/HalfCircleOrganizationChart"/>
    <dgm:cxn modelId="{730E0D6C-AAFE-634B-BAFC-3BB8527F2610}" type="presParOf" srcId="{BC089672-7F61-0847-AF63-7949E4D3A8DD}" destId="{74ABB849-3370-0B4F-B781-D127D05A4CD1}" srcOrd="2" destOrd="0" presId="urn:microsoft.com/office/officeart/2008/layout/HalfCircleOrganizationChart"/>
    <dgm:cxn modelId="{9A828584-4E5F-5A4D-9739-BDDA0404786F}" type="presParOf" srcId="{51A00462-7BF1-2942-9A1C-CE4AF97C2E3E}" destId="{866C4129-C5FA-8F47-8927-C505023AA893}" srcOrd="2" destOrd="0" presId="urn:microsoft.com/office/officeart/2008/layout/HalfCircleOrganizationChart"/>
    <dgm:cxn modelId="{6BA5EA1B-E002-AF44-9720-DB424A173A6E}" type="presParOf" srcId="{51A00462-7BF1-2942-9A1C-CE4AF97C2E3E}" destId="{6334AE2C-BEE1-4441-A5A3-F521B35ED18F}" srcOrd="3" destOrd="0" presId="urn:microsoft.com/office/officeart/2008/layout/HalfCircleOrganizationChart"/>
    <dgm:cxn modelId="{53E3CE9B-1D93-F14B-BC22-AC9A8799349B}" type="presParOf" srcId="{6334AE2C-BEE1-4441-A5A3-F521B35ED18F}" destId="{E60FDDFB-44C2-4944-B1F4-97001563B8BB}" srcOrd="0" destOrd="0" presId="urn:microsoft.com/office/officeart/2008/layout/HalfCircleOrganizationChart"/>
    <dgm:cxn modelId="{081D8D73-EB9F-E048-87DF-23A70E216536}" type="presParOf" srcId="{E60FDDFB-44C2-4944-B1F4-97001563B8BB}" destId="{C7D184C4-D513-654D-8A19-00CC3EB40BA7}" srcOrd="0" destOrd="0" presId="urn:microsoft.com/office/officeart/2008/layout/HalfCircleOrganizationChart"/>
    <dgm:cxn modelId="{C28F2091-5D24-8344-8753-E5481AA01966}" type="presParOf" srcId="{E60FDDFB-44C2-4944-B1F4-97001563B8BB}" destId="{EB03643B-2F5A-4C40-80BD-52B290050A3E}" srcOrd="1" destOrd="0" presId="urn:microsoft.com/office/officeart/2008/layout/HalfCircleOrganizationChart"/>
    <dgm:cxn modelId="{F99C9263-0BB6-F34B-B0D5-01AAC1EBEBC1}" type="presParOf" srcId="{E60FDDFB-44C2-4944-B1F4-97001563B8BB}" destId="{5290DE6E-5D2B-7A44-B05C-9117157C7BF2}" srcOrd="2" destOrd="0" presId="urn:microsoft.com/office/officeart/2008/layout/HalfCircleOrganizationChart"/>
    <dgm:cxn modelId="{C02F600D-5521-BB4D-9718-14E2C41A25FE}" type="presParOf" srcId="{E60FDDFB-44C2-4944-B1F4-97001563B8BB}" destId="{7ED8AE6E-A527-8446-BD2C-4319EC395FF1}" srcOrd="3" destOrd="0" presId="urn:microsoft.com/office/officeart/2008/layout/HalfCircleOrganizationChart"/>
    <dgm:cxn modelId="{F486AA64-0099-AA41-A277-C2A2DB638F4E}" type="presParOf" srcId="{6334AE2C-BEE1-4441-A5A3-F521B35ED18F}" destId="{FC666ED0-22D9-8741-9F9E-9486DC358532}" srcOrd="1" destOrd="0" presId="urn:microsoft.com/office/officeart/2008/layout/HalfCircleOrganizationChart"/>
    <dgm:cxn modelId="{402690FD-3473-CF42-B10D-9886C4F17025}" type="presParOf" srcId="{6334AE2C-BEE1-4441-A5A3-F521B35ED18F}" destId="{67BE3784-7EC2-2045-88EC-56EBD4B1C960}" srcOrd="2" destOrd="0" presId="urn:microsoft.com/office/officeart/2008/layout/HalfCircleOrganizationChart"/>
    <dgm:cxn modelId="{2A587A99-B5CF-F54C-A560-8C1BD0C30EDD}" type="presParOf" srcId="{51A00462-7BF1-2942-9A1C-CE4AF97C2E3E}" destId="{E32379B4-F15C-8744-8C7E-D41689C0A17B}" srcOrd="4" destOrd="0" presId="urn:microsoft.com/office/officeart/2008/layout/HalfCircleOrganizationChart"/>
    <dgm:cxn modelId="{D29A580D-0B4D-DB4B-9AC0-2CECD4812763}" type="presParOf" srcId="{51A00462-7BF1-2942-9A1C-CE4AF97C2E3E}" destId="{D9050737-A170-644A-B700-081666B558CE}" srcOrd="5" destOrd="0" presId="urn:microsoft.com/office/officeart/2008/layout/HalfCircleOrganizationChart"/>
    <dgm:cxn modelId="{79A7971D-5161-E34E-9B82-16DAE4127516}" type="presParOf" srcId="{D9050737-A170-644A-B700-081666B558CE}" destId="{8834586E-531A-DC43-8408-7283B190F522}" srcOrd="0" destOrd="0" presId="urn:microsoft.com/office/officeart/2008/layout/HalfCircleOrganizationChart"/>
    <dgm:cxn modelId="{41522460-FE15-E344-A01B-0F64EDDCC90B}" type="presParOf" srcId="{8834586E-531A-DC43-8408-7283B190F522}" destId="{36F116B5-32DA-6344-B53B-47791CEE32F5}" srcOrd="0" destOrd="0" presId="urn:microsoft.com/office/officeart/2008/layout/HalfCircleOrganizationChart"/>
    <dgm:cxn modelId="{BEF31167-8BF4-9B41-8C17-0E20AC233CD6}" type="presParOf" srcId="{8834586E-531A-DC43-8408-7283B190F522}" destId="{EED415AA-CBFB-5748-852C-13CC9AAF1908}" srcOrd="1" destOrd="0" presId="urn:microsoft.com/office/officeart/2008/layout/HalfCircleOrganizationChart"/>
    <dgm:cxn modelId="{B1B22462-C225-2C42-B7FE-132CED8CA133}" type="presParOf" srcId="{8834586E-531A-DC43-8408-7283B190F522}" destId="{168BBF13-2B96-BE45-808D-947515D357BD}" srcOrd="2" destOrd="0" presId="urn:microsoft.com/office/officeart/2008/layout/HalfCircleOrganizationChart"/>
    <dgm:cxn modelId="{8F296D75-FA44-224F-9F31-2A752EF93293}" type="presParOf" srcId="{8834586E-531A-DC43-8408-7283B190F522}" destId="{0D0FF924-BEB9-1043-A88C-DCCC71872325}" srcOrd="3" destOrd="0" presId="urn:microsoft.com/office/officeart/2008/layout/HalfCircleOrganizationChart"/>
    <dgm:cxn modelId="{868C79AB-F1A0-AF44-8BE2-0AB3CC8AB94F}" type="presParOf" srcId="{D9050737-A170-644A-B700-081666B558CE}" destId="{02A41950-41EC-C247-B577-FCA6CC6150F8}" srcOrd="1" destOrd="0" presId="urn:microsoft.com/office/officeart/2008/layout/HalfCircleOrganizationChart"/>
    <dgm:cxn modelId="{0373F606-103F-C64E-9700-3C21362330EF}" type="presParOf" srcId="{D9050737-A170-644A-B700-081666B558CE}" destId="{9DFDCD31-CAB6-DE41-AC3B-4DF98DB305C1}" srcOrd="2" destOrd="0" presId="urn:microsoft.com/office/officeart/2008/layout/HalfCircleOrganizationChart"/>
    <dgm:cxn modelId="{C2B4EC41-653C-BF42-85F0-3E26D83704AB}" type="presParOf" srcId="{51A00462-7BF1-2942-9A1C-CE4AF97C2E3E}" destId="{3CB1C5FC-F679-C744-97D6-4CF1B2CB36E2}" srcOrd="6" destOrd="0" presId="urn:microsoft.com/office/officeart/2008/layout/HalfCircleOrganizationChart"/>
    <dgm:cxn modelId="{6230E9E2-D1DD-0F41-BFB4-4C3E64B6A108}" type="presParOf" srcId="{51A00462-7BF1-2942-9A1C-CE4AF97C2E3E}" destId="{7631237F-97DB-284C-AD04-3193A69E75F9}" srcOrd="7" destOrd="0" presId="urn:microsoft.com/office/officeart/2008/layout/HalfCircleOrganizationChart"/>
    <dgm:cxn modelId="{F2448228-8D2F-5440-BA45-B8A8C2CBD640}" type="presParOf" srcId="{7631237F-97DB-284C-AD04-3193A69E75F9}" destId="{47074F8A-5269-9840-85DC-85FE411C0ECC}" srcOrd="0" destOrd="0" presId="urn:microsoft.com/office/officeart/2008/layout/HalfCircleOrganizationChart"/>
    <dgm:cxn modelId="{D69D753D-FC9E-8848-B702-DC89AC9C2CEF}" type="presParOf" srcId="{47074F8A-5269-9840-85DC-85FE411C0ECC}" destId="{FC0941C5-6C2F-C844-AA6B-50F4DCAD7495}" srcOrd="0" destOrd="0" presId="urn:microsoft.com/office/officeart/2008/layout/HalfCircleOrganizationChart"/>
    <dgm:cxn modelId="{228F97F6-23F8-E04A-A1FF-F80CDED48106}" type="presParOf" srcId="{47074F8A-5269-9840-85DC-85FE411C0ECC}" destId="{7E3C80C6-73EF-AA4D-886A-5DF267945856}" srcOrd="1" destOrd="0" presId="urn:microsoft.com/office/officeart/2008/layout/HalfCircleOrganizationChart"/>
    <dgm:cxn modelId="{AEC5C734-CDA2-764C-9B36-22CD863FD7F8}" type="presParOf" srcId="{47074F8A-5269-9840-85DC-85FE411C0ECC}" destId="{A47788E6-65A9-2E4E-8E11-2E8DF7251395}" srcOrd="2" destOrd="0" presId="urn:microsoft.com/office/officeart/2008/layout/HalfCircleOrganizationChart"/>
    <dgm:cxn modelId="{BBD9F114-EF6F-3C40-80B7-AB1D6F305C7B}" type="presParOf" srcId="{47074F8A-5269-9840-85DC-85FE411C0ECC}" destId="{64AA730D-E695-DD4C-9707-DE5AB816AEA2}" srcOrd="3" destOrd="0" presId="urn:microsoft.com/office/officeart/2008/layout/HalfCircleOrganizationChart"/>
    <dgm:cxn modelId="{9DC96974-4DDF-6D41-BAE2-C759EC41CB98}" type="presParOf" srcId="{7631237F-97DB-284C-AD04-3193A69E75F9}" destId="{646D250C-FF89-D04C-8F49-13C7BA020F33}" srcOrd="1" destOrd="0" presId="urn:microsoft.com/office/officeart/2008/layout/HalfCircleOrganizationChart"/>
    <dgm:cxn modelId="{CD62FCF7-0C94-2942-BCD3-34803A8EEABE}" type="presParOf" srcId="{7631237F-97DB-284C-AD04-3193A69E75F9}" destId="{5603B0B4-EB68-E045-94F0-B8B58F15B082}" srcOrd="2" destOrd="0" presId="urn:microsoft.com/office/officeart/2008/layout/HalfCircleOrganizationChart"/>
    <dgm:cxn modelId="{184F8943-218D-0B41-925A-9996D4EDA9E5}" type="presParOf" srcId="{4AB8F941-8D4C-3B48-9DE6-8430DB43D213}" destId="{5D473EBE-0DF5-9B47-8671-B7BB2DAE05D6}" srcOrd="2" destOrd="0" presId="urn:microsoft.com/office/officeart/2008/layout/HalfCircleOrganizationChart"/>
    <dgm:cxn modelId="{0B9DC913-2DA9-EB46-A191-480706AB811D}" type="presParOf" srcId="{95FB546F-DAE2-DF48-AA18-EB895BF5732D}" destId="{C2B9A67B-A51A-1947-A9BD-8C9D45B7337D}" srcOrd="2" destOrd="0" presId="urn:microsoft.com/office/officeart/2008/layout/HalfCircleOrganizationChart"/>
    <dgm:cxn modelId="{9A161859-BB21-AA43-97DE-4108703DE014}" type="presParOf" srcId="{95FB546F-DAE2-DF48-AA18-EB895BF5732D}" destId="{39A97698-D1B1-F94B-8BB0-54397E910E85}" srcOrd="3" destOrd="0" presId="urn:microsoft.com/office/officeart/2008/layout/HalfCircleOrganizationChart"/>
    <dgm:cxn modelId="{931438FD-FA2C-1B4E-B1DB-94FB2CB77113}" type="presParOf" srcId="{39A97698-D1B1-F94B-8BB0-54397E910E85}" destId="{4A63CD93-F833-CB48-B02E-60E826FEBC29}" srcOrd="0" destOrd="0" presId="urn:microsoft.com/office/officeart/2008/layout/HalfCircleOrganizationChart"/>
    <dgm:cxn modelId="{1D257C9E-5D93-744A-9D27-CA2B99908D68}" type="presParOf" srcId="{4A63CD93-F833-CB48-B02E-60E826FEBC29}" destId="{B1B96E4B-F580-E749-81D2-6AFC0BFE010B}" srcOrd="0" destOrd="0" presId="urn:microsoft.com/office/officeart/2008/layout/HalfCircleOrganizationChart"/>
    <dgm:cxn modelId="{CE158D67-26DD-4440-91DC-B427B8576B42}" type="presParOf" srcId="{4A63CD93-F833-CB48-B02E-60E826FEBC29}" destId="{15BDCB73-85DC-C943-B6F0-2DBAD4C04AD4}" srcOrd="1" destOrd="0" presId="urn:microsoft.com/office/officeart/2008/layout/HalfCircleOrganizationChart"/>
    <dgm:cxn modelId="{042795AA-C1BF-2043-82DC-AD11B5C322F7}" type="presParOf" srcId="{4A63CD93-F833-CB48-B02E-60E826FEBC29}" destId="{AFCCC923-28F7-FD4D-9120-ABA23E7084ED}" srcOrd="2" destOrd="0" presId="urn:microsoft.com/office/officeart/2008/layout/HalfCircleOrganizationChart"/>
    <dgm:cxn modelId="{E9BD9174-4D0B-E64A-BF43-01C460B490D6}" type="presParOf" srcId="{4A63CD93-F833-CB48-B02E-60E826FEBC29}" destId="{6D49A548-B073-BA4A-9AF9-71133B9A5517}" srcOrd="3" destOrd="0" presId="urn:microsoft.com/office/officeart/2008/layout/HalfCircleOrganizationChart"/>
    <dgm:cxn modelId="{F6F7A292-F65E-0B48-949F-794893D458BE}" type="presParOf" srcId="{39A97698-D1B1-F94B-8BB0-54397E910E85}" destId="{EED1D534-BBFC-AF43-9EFA-204484EBE93F}" srcOrd="1" destOrd="0" presId="urn:microsoft.com/office/officeart/2008/layout/HalfCircleOrganizationChart"/>
    <dgm:cxn modelId="{1763FB48-8304-784C-A27E-90B91043B3FB}" type="presParOf" srcId="{EED1D534-BBFC-AF43-9EFA-204484EBE93F}" destId="{5F0D38D7-5A99-DB43-89A5-B9F945C72D5B}" srcOrd="0" destOrd="0" presId="urn:microsoft.com/office/officeart/2008/layout/HalfCircleOrganizationChart"/>
    <dgm:cxn modelId="{A7C93984-917E-8348-968D-85320E1D39F1}" type="presParOf" srcId="{EED1D534-BBFC-AF43-9EFA-204484EBE93F}" destId="{FB5382FF-48E0-9441-9711-C068D0B2A6AD}" srcOrd="1" destOrd="0" presId="urn:microsoft.com/office/officeart/2008/layout/HalfCircleOrganizationChart"/>
    <dgm:cxn modelId="{5AA7A7FB-2ED9-2945-822E-14C687D6741E}" type="presParOf" srcId="{FB5382FF-48E0-9441-9711-C068D0B2A6AD}" destId="{754C8730-F32D-7347-ABE5-C4391692C19E}" srcOrd="0" destOrd="0" presId="urn:microsoft.com/office/officeart/2008/layout/HalfCircleOrganizationChart"/>
    <dgm:cxn modelId="{E34ED3C2-35B0-5643-994D-25277DFF69F6}" type="presParOf" srcId="{754C8730-F32D-7347-ABE5-C4391692C19E}" destId="{DA82F542-E07C-5D41-A6C9-838ADCB0C3F8}" srcOrd="0" destOrd="0" presId="urn:microsoft.com/office/officeart/2008/layout/HalfCircleOrganizationChart"/>
    <dgm:cxn modelId="{92DB3326-BE5B-7F4E-B42C-A51FA2EF217B}" type="presParOf" srcId="{754C8730-F32D-7347-ABE5-C4391692C19E}" destId="{EFDC534E-4C87-BA45-883A-1EEA294515C0}" srcOrd="1" destOrd="0" presId="urn:microsoft.com/office/officeart/2008/layout/HalfCircleOrganizationChart"/>
    <dgm:cxn modelId="{11CB7563-8475-204A-AC44-6F0EF0E1058B}" type="presParOf" srcId="{754C8730-F32D-7347-ABE5-C4391692C19E}" destId="{7E961A84-536C-8E44-AE72-CA15D7C63579}" srcOrd="2" destOrd="0" presId="urn:microsoft.com/office/officeart/2008/layout/HalfCircleOrganizationChart"/>
    <dgm:cxn modelId="{959EBEDE-0F22-D84C-A6EB-AE393CF0B625}" type="presParOf" srcId="{754C8730-F32D-7347-ABE5-C4391692C19E}" destId="{0AEE55EA-007B-5D41-96C7-94D974B912C4}" srcOrd="3" destOrd="0" presId="urn:microsoft.com/office/officeart/2008/layout/HalfCircleOrganizationChart"/>
    <dgm:cxn modelId="{4D2EA09D-4A7C-064D-A3C2-A5EDED7FBCE7}" type="presParOf" srcId="{FB5382FF-48E0-9441-9711-C068D0B2A6AD}" destId="{E71701A6-C044-F34C-811C-B51009A7331C}" srcOrd="1" destOrd="0" presId="urn:microsoft.com/office/officeart/2008/layout/HalfCircleOrganizationChart"/>
    <dgm:cxn modelId="{833D9A3F-A499-6A44-BB3E-A656EDE2CDE6}" type="presParOf" srcId="{FB5382FF-48E0-9441-9711-C068D0B2A6AD}" destId="{C95704D1-9054-1B42-89BF-E2470C24A184}" srcOrd="2" destOrd="0" presId="urn:microsoft.com/office/officeart/2008/layout/HalfCircleOrganizationChart"/>
    <dgm:cxn modelId="{ED576ADE-F8DA-B647-A392-55C7BCC68677}" type="presParOf" srcId="{39A97698-D1B1-F94B-8BB0-54397E910E85}" destId="{CFCB2CAB-C24D-BF4F-A66E-D881B5A68ECC}" srcOrd="2" destOrd="0" presId="urn:microsoft.com/office/officeart/2008/layout/HalfCircleOrganizationChart"/>
    <dgm:cxn modelId="{C9D408FA-49C0-4740-BB6B-A67D18BCA108}" type="presParOf" srcId="{A5EAB77A-60F0-7144-B0A2-372A7E8183AD}" destId="{123F8416-5710-1848-A7C8-B381347515E6}" srcOrd="2" destOrd="0" presId="urn:microsoft.com/office/officeart/2008/layout/HalfCircleOrganizationChart"/>
    <dgm:cxn modelId="{76A16F67-D3E9-4248-98A5-79875E444644}" type="presParOf" srcId="{52158FA3-6160-D64D-90FC-46EA00F1AB44}" destId="{1B1A999C-B3C1-8A4F-B088-59162D4044FC}" srcOrd="2" destOrd="0" presId="urn:microsoft.com/office/officeart/2008/layout/HalfCircleOrganizationChart"/>
    <dgm:cxn modelId="{85591307-8055-3C4C-AB95-AC4DB18C8EC7}" type="presParOf" srcId="{52158FA3-6160-D64D-90FC-46EA00F1AB44}" destId="{9FA03A59-311D-1F4F-9A37-C398D5FEB66A}" srcOrd="3" destOrd="0" presId="urn:microsoft.com/office/officeart/2008/layout/HalfCircleOrganizationChart"/>
    <dgm:cxn modelId="{5B3608BE-2E26-BE49-8AB3-288934B13B1C}" type="presParOf" srcId="{9FA03A59-311D-1F4F-9A37-C398D5FEB66A}" destId="{C62437DB-E5D4-A846-AA84-98FED5486511}" srcOrd="0" destOrd="0" presId="urn:microsoft.com/office/officeart/2008/layout/HalfCircleOrganizationChart"/>
    <dgm:cxn modelId="{B5F017A8-EDC1-F74E-B289-80CA73071C71}" type="presParOf" srcId="{C62437DB-E5D4-A846-AA84-98FED5486511}" destId="{E640248F-F20F-8049-814D-7F9443C78EBE}" srcOrd="0" destOrd="0" presId="urn:microsoft.com/office/officeart/2008/layout/HalfCircleOrganizationChart"/>
    <dgm:cxn modelId="{C4DAA1B9-01F3-5C43-8414-5B3FF83EC797}" type="presParOf" srcId="{C62437DB-E5D4-A846-AA84-98FED5486511}" destId="{D9308033-21AA-244E-A601-3225E882CFBD}" srcOrd="1" destOrd="0" presId="urn:microsoft.com/office/officeart/2008/layout/HalfCircleOrganizationChart"/>
    <dgm:cxn modelId="{3267C912-8256-BE42-AA59-9D29EC9D25F0}" type="presParOf" srcId="{C62437DB-E5D4-A846-AA84-98FED5486511}" destId="{724101CA-D2C5-B54F-A763-E42F7B5C962E}" srcOrd="2" destOrd="0" presId="urn:microsoft.com/office/officeart/2008/layout/HalfCircleOrganizationChart"/>
    <dgm:cxn modelId="{FFF32142-150A-1743-8749-30A1E44CFF2A}" type="presParOf" srcId="{C62437DB-E5D4-A846-AA84-98FED5486511}" destId="{25917EEC-416A-C846-859F-8BA6A9C96433}" srcOrd="3" destOrd="0" presId="urn:microsoft.com/office/officeart/2008/layout/HalfCircleOrganizationChart"/>
    <dgm:cxn modelId="{97F42F3F-1946-764C-9855-F285E0EBE6DF}" type="presParOf" srcId="{9FA03A59-311D-1F4F-9A37-C398D5FEB66A}" destId="{18FE165F-98B1-8646-A5E1-48A8304E0FA1}" srcOrd="1" destOrd="0" presId="urn:microsoft.com/office/officeart/2008/layout/HalfCircleOrganizationChart"/>
    <dgm:cxn modelId="{9F8BE537-0D85-654F-BB8F-5B627EF521AF}" type="presParOf" srcId="{18FE165F-98B1-8646-A5E1-48A8304E0FA1}" destId="{49712FF6-B5BF-F247-94E2-08FB28FCAF6B}" srcOrd="0" destOrd="0" presId="urn:microsoft.com/office/officeart/2008/layout/HalfCircleOrganizationChart"/>
    <dgm:cxn modelId="{8662AADF-67D5-2541-AACD-10BFA3F644C4}" type="presParOf" srcId="{18FE165F-98B1-8646-A5E1-48A8304E0FA1}" destId="{5EF230C8-87C8-C84B-BFAD-38EC9976F347}" srcOrd="1" destOrd="0" presId="urn:microsoft.com/office/officeart/2008/layout/HalfCircleOrganizationChart"/>
    <dgm:cxn modelId="{E51D58AF-E06B-3C41-8EC4-76710AF10A69}" type="presParOf" srcId="{5EF230C8-87C8-C84B-BFAD-38EC9976F347}" destId="{C899BF2E-F0B5-D54F-BBD8-4EDAB83F5CFB}" srcOrd="0" destOrd="0" presId="urn:microsoft.com/office/officeart/2008/layout/HalfCircleOrganizationChart"/>
    <dgm:cxn modelId="{A957C348-4C58-F947-B048-9ADC23B62189}" type="presParOf" srcId="{C899BF2E-F0B5-D54F-BBD8-4EDAB83F5CFB}" destId="{7E1E05EF-2693-404D-8B81-A9FA935C5D4E}" srcOrd="0" destOrd="0" presId="urn:microsoft.com/office/officeart/2008/layout/HalfCircleOrganizationChart"/>
    <dgm:cxn modelId="{CFC52CB3-4119-5947-AD27-ABC846B312BB}" type="presParOf" srcId="{C899BF2E-F0B5-D54F-BBD8-4EDAB83F5CFB}" destId="{CB6DAB04-E3E4-7D45-A3C9-FABC833D67EC}" srcOrd="1" destOrd="0" presId="urn:microsoft.com/office/officeart/2008/layout/HalfCircleOrganizationChart"/>
    <dgm:cxn modelId="{00627601-5C20-7040-806C-66F2BC179B6E}" type="presParOf" srcId="{C899BF2E-F0B5-D54F-BBD8-4EDAB83F5CFB}" destId="{DBC3DEE6-FA20-8843-A72B-8F0A79B36423}" srcOrd="2" destOrd="0" presId="urn:microsoft.com/office/officeart/2008/layout/HalfCircleOrganizationChart"/>
    <dgm:cxn modelId="{5F97E331-E9A9-1B49-830D-50390EBA81F4}" type="presParOf" srcId="{C899BF2E-F0B5-D54F-BBD8-4EDAB83F5CFB}" destId="{3DF3E9E6-1D79-BC47-A730-1C5A6982ECD9}" srcOrd="3" destOrd="0" presId="urn:microsoft.com/office/officeart/2008/layout/HalfCircleOrganizationChart"/>
    <dgm:cxn modelId="{AE857C60-C37D-FF41-A6E4-C7E5BA59FA45}" type="presParOf" srcId="{5EF230C8-87C8-C84B-BFAD-38EC9976F347}" destId="{FB035BEC-CB2A-684D-BB4B-11139F83D843}" srcOrd="1" destOrd="0" presId="urn:microsoft.com/office/officeart/2008/layout/HalfCircleOrganizationChart"/>
    <dgm:cxn modelId="{7CD28C05-0BE1-D148-98F6-DACE2AC18D01}" type="presParOf" srcId="{5EF230C8-87C8-C84B-BFAD-38EC9976F347}" destId="{18CEBCE8-92B8-B541-BEBE-58B15B5A17A6}" srcOrd="2" destOrd="0" presId="urn:microsoft.com/office/officeart/2008/layout/HalfCircleOrganizationChart"/>
    <dgm:cxn modelId="{F9CEA45E-BC49-5C4C-8928-F21B74793544}" type="presParOf" srcId="{18FE165F-98B1-8646-A5E1-48A8304E0FA1}" destId="{79BAE3A6-2737-1C4B-A69B-732027A1650F}" srcOrd="2" destOrd="0" presId="urn:microsoft.com/office/officeart/2008/layout/HalfCircleOrganizationChart"/>
    <dgm:cxn modelId="{EEEA6A1F-1568-0948-A585-1039FF6B1166}" type="presParOf" srcId="{18FE165F-98B1-8646-A5E1-48A8304E0FA1}" destId="{79832DF6-F73A-8149-B487-5754DC251FA5}" srcOrd="3" destOrd="0" presId="urn:microsoft.com/office/officeart/2008/layout/HalfCircleOrganizationChart"/>
    <dgm:cxn modelId="{F6FF2B63-3309-5949-86D0-C202695C922B}" type="presParOf" srcId="{79832DF6-F73A-8149-B487-5754DC251FA5}" destId="{F767351A-98E7-774F-90DA-DF1ECFE0DE77}" srcOrd="0" destOrd="0" presId="urn:microsoft.com/office/officeart/2008/layout/HalfCircleOrganizationChart"/>
    <dgm:cxn modelId="{6D42DEBC-C45D-0B44-A9C0-8F12262A8E72}" type="presParOf" srcId="{F767351A-98E7-774F-90DA-DF1ECFE0DE77}" destId="{D9DC3D6C-3B06-0242-BDEE-A0C8B40DFF84}" srcOrd="0" destOrd="0" presId="urn:microsoft.com/office/officeart/2008/layout/HalfCircleOrganizationChart"/>
    <dgm:cxn modelId="{EAFBC47E-EA17-AD4F-8920-811EB632AA0E}" type="presParOf" srcId="{F767351A-98E7-774F-90DA-DF1ECFE0DE77}" destId="{2BCA76F8-6E63-5F47-B176-56D4ADDAB38C}" srcOrd="1" destOrd="0" presId="urn:microsoft.com/office/officeart/2008/layout/HalfCircleOrganizationChart"/>
    <dgm:cxn modelId="{E08E4A8B-A336-1A42-AC5C-1797A0AAEA23}" type="presParOf" srcId="{F767351A-98E7-774F-90DA-DF1ECFE0DE77}" destId="{3DDB2476-BE84-2840-85D7-75222E6F09F8}" srcOrd="2" destOrd="0" presId="urn:microsoft.com/office/officeart/2008/layout/HalfCircleOrganizationChart"/>
    <dgm:cxn modelId="{1858B264-C4A1-6E41-9E0C-9BF8DF68F5F7}" type="presParOf" srcId="{F767351A-98E7-774F-90DA-DF1ECFE0DE77}" destId="{5BB8C6DC-6889-504D-A322-BD488DE7DABB}" srcOrd="3" destOrd="0" presId="urn:microsoft.com/office/officeart/2008/layout/HalfCircleOrganizationChart"/>
    <dgm:cxn modelId="{590BE46F-289F-A54C-A54C-E73A122BEB56}" type="presParOf" srcId="{79832DF6-F73A-8149-B487-5754DC251FA5}" destId="{F3539D22-AEE3-5645-840D-245D501B54A7}" srcOrd="1" destOrd="0" presId="urn:microsoft.com/office/officeart/2008/layout/HalfCircleOrganizationChart"/>
    <dgm:cxn modelId="{85BBA49F-7942-E943-BE6E-7FE1D7C8411E}" type="presParOf" srcId="{79832DF6-F73A-8149-B487-5754DC251FA5}" destId="{36131D14-BC4B-2C42-BA11-CD5098B38DAC}" srcOrd="2" destOrd="0" presId="urn:microsoft.com/office/officeart/2008/layout/HalfCircleOrganizationChart"/>
    <dgm:cxn modelId="{0B9E3699-EE7D-954C-AEB6-C7AA7B7E4178}" type="presParOf" srcId="{18FE165F-98B1-8646-A5E1-48A8304E0FA1}" destId="{F89E3C05-B16D-3B4C-BC83-43CE190BBB33}" srcOrd="4" destOrd="0" presId="urn:microsoft.com/office/officeart/2008/layout/HalfCircleOrganizationChart"/>
    <dgm:cxn modelId="{0DEEA12E-8D2F-D945-B8CD-BC34A216045D}" type="presParOf" srcId="{18FE165F-98B1-8646-A5E1-48A8304E0FA1}" destId="{38D9B269-C680-4143-BA79-A667C11621E3}" srcOrd="5" destOrd="0" presId="urn:microsoft.com/office/officeart/2008/layout/HalfCircleOrganizationChart"/>
    <dgm:cxn modelId="{4E95046A-2A7E-864A-980E-9C95719383AC}" type="presParOf" srcId="{38D9B269-C680-4143-BA79-A667C11621E3}" destId="{1C5FD08E-4869-884D-B09B-D6824B2D3AEC}" srcOrd="0" destOrd="0" presId="urn:microsoft.com/office/officeart/2008/layout/HalfCircleOrganizationChart"/>
    <dgm:cxn modelId="{E305BCCD-9249-D54A-A4DF-96A8285A566B}" type="presParOf" srcId="{1C5FD08E-4869-884D-B09B-D6824B2D3AEC}" destId="{ECF3D72C-F398-4F43-836A-481E3D4B6E47}" srcOrd="0" destOrd="0" presId="urn:microsoft.com/office/officeart/2008/layout/HalfCircleOrganizationChart"/>
    <dgm:cxn modelId="{5F649540-2BBB-BF4A-A49B-C0F1E8C6A51B}" type="presParOf" srcId="{1C5FD08E-4869-884D-B09B-D6824B2D3AEC}" destId="{0128B25D-7090-7144-AA5E-8A1C618B23A6}" srcOrd="1" destOrd="0" presId="urn:microsoft.com/office/officeart/2008/layout/HalfCircleOrganizationChart"/>
    <dgm:cxn modelId="{EC13A1E4-6934-E447-B49A-D1ED9207B4D8}" type="presParOf" srcId="{1C5FD08E-4869-884D-B09B-D6824B2D3AEC}" destId="{14FFBA2F-4274-7248-9313-D11B1B223E78}" srcOrd="2" destOrd="0" presId="urn:microsoft.com/office/officeart/2008/layout/HalfCircleOrganizationChart"/>
    <dgm:cxn modelId="{F185B670-41F1-7743-A94F-A9386E146C03}" type="presParOf" srcId="{1C5FD08E-4869-884D-B09B-D6824B2D3AEC}" destId="{7883AF59-A7D6-F647-8F2D-32285F03A4BC}" srcOrd="3" destOrd="0" presId="urn:microsoft.com/office/officeart/2008/layout/HalfCircleOrganizationChart"/>
    <dgm:cxn modelId="{2001970F-B990-8148-977E-840832EDE4CF}" type="presParOf" srcId="{38D9B269-C680-4143-BA79-A667C11621E3}" destId="{69620617-49C5-064B-B706-3009F1CBC86B}" srcOrd="1" destOrd="0" presId="urn:microsoft.com/office/officeart/2008/layout/HalfCircleOrganizationChart"/>
    <dgm:cxn modelId="{4FED9C81-76E5-0143-95AB-372572AB9696}" type="presParOf" srcId="{38D9B269-C680-4143-BA79-A667C11621E3}" destId="{1BF37448-259A-3B47-8AC4-CE296AD7F0AC}" srcOrd="2" destOrd="0" presId="urn:microsoft.com/office/officeart/2008/layout/HalfCircleOrganizationChart"/>
    <dgm:cxn modelId="{6CE8B735-5F64-4C4E-8E5F-1CF65E33BBDC}" type="presParOf" srcId="{9FA03A59-311D-1F4F-9A37-C398D5FEB66A}" destId="{07ACD7D4-84C5-4D4B-8CBC-345AE5065320}" srcOrd="2" destOrd="0" presId="urn:microsoft.com/office/officeart/2008/layout/HalfCircleOrganizationChart"/>
    <dgm:cxn modelId="{91969792-0695-1242-A73D-493C7094D4BD}" type="presParOf" srcId="{52158FA3-6160-D64D-90FC-46EA00F1AB44}" destId="{3D3E9BCA-AC58-B141-B11A-79076F342F1D}" srcOrd="4" destOrd="0" presId="urn:microsoft.com/office/officeart/2008/layout/HalfCircleOrganizationChart"/>
    <dgm:cxn modelId="{4DD56A6E-21F6-FE49-8183-4BD1026E25EA}" type="presParOf" srcId="{52158FA3-6160-D64D-90FC-46EA00F1AB44}" destId="{36FB74A2-4FED-F64A-A659-BB54EA541218}" srcOrd="5" destOrd="0" presId="urn:microsoft.com/office/officeart/2008/layout/HalfCircleOrganizationChart"/>
    <dgm:cxn modelId="{89A3E6E0-F169-584D-A98C-A46F044D7BEB}" type="presParOf" srcId="{36FB74A2-4FED-F64A-A659-BB54EA541218}" destId="{26560C76-5C04-9347-88E6-24B9C3EA00D1}" srcOrd="0" destOrd="0" presId="urn:microsoft.com/office/officeart/2008/layout/HalfCircleOrganizationChart"/>
    <dgm:cxn modelId="{4859D50F-E612-0B43-BCFB-94943E74A955}" type="presParOf" srcId="{26560C76-5C04-9347-88E6-24B9C3EA00D1}" destId="{58614EF6-FAA3-4D4F-B4F0-4ABFD82C48CE}" srcOrd="0" destOrd="0" presId="urn:microsoft.com/office/officeart/2008/layout/HalfCircleOrganizationChart"/>
    <dgm:cxn modelId="{5A54D689-07FD-E747-8A70-A3D54FEA7AE4}" type="presParOf" srcId="{26560C76-5C04-9347-88E6-24B9C3EA00D1}" destId="{BCD85687-B2E8-3F4D-BDA6-911D6899F3C1}" srcOrd="1" destOrd="0" presId="urn:microsoft.com/office/officeart/2008/layout/HalfCircleOrganizationChart"/>
    <dgm:cxn modelId="{59163059-90BF-5044-89F8-1063A32C873D}" type="presParOf" srcId="{26560C76-5C04-9347-88E6-24B9C3EA00D1}" destId="{A577050C-67F9-B74A-B640-E28EF9C3196F}" srcOrd="2" destOrd="0" presId="urn:microsoft.com/office/officeart/2008/layout/HalfCircleOrganizationChart"/>
    <dgm:cxn modelId="{AD782D37-33A8-EA48-887D-C50E29017B54}" type="presParOf" srcId="{26560C76-5C04-9347-88E6-24B9C3EA00D1}" destId="{CFC0A5A0-B4D7-224C-B0FC-52653528357F}" srcOrd="3" destOrd="0" presId="urn:microsoft.com/office/officeart/2008/layout/HalfCircleOrganizationChart"/>
    <dgm:cxn modelId="{8F4841CA-6DC9-314E-826A-4F59DE4DDB05}" type="presParOf" srcId="{36FB74A2-4FED-F64A-A659-BB54EA541218}" destId="{994EA8AC-AB70-F349-8B8A-7A30E35057DE}" srcOrd="1" destOrd="0" presId="urn:microsoft.com/office/officeart/2008/layout/HalfCircleOrganizationChart"/>
    <dgm:cxn modelId="{F6462866-27F8-944B-8559-101B9CC73F3E}" type="presParOf" srcId="{994EA8AC-AB70-F349-8B8A-7A30E35057DE}" destId="{DC2CAA1C-6468-5C44-BC9F-EB67B8071334}" srcOrd="0" destOrd="0" presId="urn:microsoft.com/office/officeart/2008/layout/HalfCircleOrganizationChart"/>
    <dgm:cxn modelId="{198FC6BA-FBA1-0C42-8492-687CCD053D37}" type="presParOf" srcId="{994EA8AC-AB70-F349-8B8A-7A30E35057DE}" destId="{09E65A73-0A49-4949-A192-9DD16FB34F45}" srcOrd="1" destOrd="0" presId="urn:microsoft.com/office/officeart/2008/layout/HalfCircleOrganizationChart"/>
    <dgm:cxn modelId="{941FBCD8-854B-024F-B158-68790A57232D}" type="presParOf" srcId="{09E65A73-0A49-4949-A192-9DD16FB34F45}" destId="{13D8D780-D19C-6F49-92D2-8FBE6217F617}" srcOrd="0" destOrd="0" presId="urn:microsoft.com/office/officeart/2008/layout/HalfCircleOrganizationChart"/>
    <dgm:cxn modelId="{1A9DB2B7-9459-2140-A45A-3D396CE9B4B0}" type="presParOf" srcId="{13D8D780-D19C-6F49-92D2-8FBE6217F617}" destId="{C3F61AF9-C662-2440-B589-7DEA80A29C37}" srcOrd="0" destOrd="0" presId="urn:microsoft.com/office/officeart/2008/layout/HalfCircleOrganizationChart"/>
    <dgm:cxn modelId="{14D6AEB7-96EC-2D4B-ABB1-1649FE330289}" type="presParOf" srcId="{13D8D780-D19C-6F49-92D2-8FBE6217F617}" destId="{4AFC74E7-5962-404C-9813-503BFBC3D7EF}" srcOrd="1" destOrd="0" presId="urn:microsoft.com/office/officeart/2008/layout/HalfCircleOrganizationChart"/>
    <dgm:cxn modelId="{71B3F337-8135-9D43-8F21-C3E59D413079}" type="presParOf" srcId="{13D8D780-D19C-6F49-92D2-8FBE6217F617}" destId="{CEB9465C-C9AE-CF4D-8468-45AEC54E5A2A}" srcOrd="2" destOrd="0" presId="urn:microsoft.com/office/officeart/2008/layout/HalfCircleOrganizationChart"/>
    <dgm:cxn modelId="{D592CD1B-5301-2F41-9269-555AEB5CC83A}" type="presParOf" srcId="{13D8D780-D19C-6F49-92D2-8FBE6217F617}" destId="{77C2F608-E130-7749-8D50-E168F5446FC7}" srcOrd="3" destOrd="0" presId="urn:microsoft.com/office/officeart/2008/layout/HalfCircleOrganizationChart"/>
    <dgm:cxn modelId="{2F6D4BBC-5102-D14E-A83D-6C5A1A06A93D}" type="presParOf" srcId="{09E65A73-0A49-4949-A192-9DD16FB34F45}" destId="{0D7F7CE0-5EB3-704A-943E-814E3CECE192}" srcOrd="1" destOrd="0" presId="urn:microsoft.com/office/officeart/2008/layout/HalfCircleOrganizationChart"/>
    <dgm:cxn modelId="{551ABD65-7A8D-BA44-8D76-FAAEBC1625B5}" type="presParOf" srcId="{09E65A73-0A49-4949-A192-9DD16FB34F45}" destId="{E1187208-2DA7-CE49-A234-9D04880A1B1C}" srcOrd="2" destOrd="0" presId="urn:microsoft.com/office/officeart/2008/layout/HalfCircleOrganizationChart"/>
    <dgm:cxn modelId="{CB817E9A-6AC6-BA43-BC63-088BB8DF7654}" type="presParOf" srcId="{994EA8AC-AB70-F349-8B8A-7A30E35057DE}" destId="{D5A908EC-23ED-C14D-AC99-E482EC1F32FE}" srcOrd="2" destOrd="0" presId="urn:microsoft.com/office/officeart/2008/layout/HalfCircleOrganizationChart"/>
    <dgm:cxn modelId="{63EC9D71-232F-CB4B-8C55-5EEAA4CC007D}" type="presParOf" srcId="{994EA8AC-AB70-F349-8B8A-7A30E35057DE}" destId="{D1A534DE-1DA3-0A4F-B4F2-2C0DADED6E53}" srcOrd="3" destOrd="0" presId="urn:microsoft.com/office/officeart/2008/layout/HalfCircleOrganizationChart"/>
    <dgm:cxn modelId="{48629948-226F-EA46-B682-D34DC227DB6F}" type="presParOf" srcId="{D1A534DE-1DA3-0A4F-B4F2-2C0DADED6E53}" destId="{69B24BB9-ECC2-814A-B9D0-539792B0E753}" srcOrd="0" destOrd="0" presId="urn:microsoft.com/office/officeart/2008/layout/HalfCircleOrganizationChart"/>
    <dgm:cxn modelId="{8229B243-9A1A-D440-8451-58F395AC6EDC}" type="presParOf" srcId="{69B24BB9-ECC2-814A-B9D0-539792B0E753}" destId="{BAD7B8EC-0A81-004E-A1F2-A4D9DE4D7322}" srcOrd="0" destOrd="0" presId="urn:microsoft.com/office/officeart/2008/layout/HalfCircleOrganizationChart"/>
    <dgm:cxn modelId="{8A2508A4-29FB-E341-BCCD-B9C9D12EE05E}" type="presParOf" srcId="{69B24BB9-ECC2-814A-B9D0-539792B0E753}" destId="{0ED64511-4DFD-C246-A0E5-B19479CE9AD8}" srcOrd="1" destOrd="0" presId="urn:microsoft.com/office/officeart/2008/layout/HalfCircleOrganizationChart"/>
    <dgm:cxn modelId="{81BF09A4-0B0D-7146-93AE-07617D615FCC}" type="presParOf" srcId="{69B24BB9-ECC2-814A-B9D0-539792B0E753}" destId="{C4DE874D-9A48-9541-8BE4-100ABCF12C36}" srcOrd="2" destOrd="0" presId="urn:microsoft.com/office/officeart/2008/layout/HalfCircleOrganizationChart"/>
    <dgm:cxn modelId="{D6478C89-3B5E-794C-977F-EF60B526AC2E}" type="presParOf" srcId="{69B24BB9-ECC2-814A-B9D0-539792B0E753}" destId="{05CD25A6-CC70-414B-889B-6115D2D36F5D}" srcOrd="3" destOrd="0" presId="urn:microsoft.com/office/officeart/2008/layout/HalfCircleOrganizationChart"/>
    <dgm:cxn modelId="{60A4878E-44E5-CA47-A3C0-FB49D7E0B6D9}" type="presParOf" srcId="{D1A534DE-1DA3-0A4F-B4F2-2C0DADED6E53}" destId="{E385CF49-52B0-5149-8D16-3E3EF05DA238}" srcOrd="1" destOrd="0" presId="urn:microsoft.com/office/officeart/2008/layout/HalfCircleOrganizationChart"/>
    <dgm:cxn modelId="{BAF43696-68E7-FE4C-8269-9DFFEF885837}" type="presParOf" srcId="{D1A534DE-1DA3-0A4F-B4F2-2C0DADED6E53}" destId="{6E1E4EDC-DE89-694B-8A7D-1468BB318ED1}" srcOrd="2" destOrd="0" presId="urn:microsoft.com/office/officeart/2008/layout/HalfCircleOrganizationChart"/>
    <dgm:cxn modelId="{D90614E7-A263-3A41-AA47-77D1DC8E2E13}" type="presParOf" srcId="{994EA8AC-AB70-F349-8B8A-7A30E35057DE}" destId="{152DF211-0140-1341-A021-E3A96F854BC0}" srcOrd="4" destOrd="0" presId="urn:microsoft.com/office/officeart/2008/layout/HalfCircleOrganizationChart"/>
    <dgm:cxn modelId="{72CE41F8-2E60-234A-B27E-B2CA50FDE6C7}" type="presParOf" srcId="{994EA8AC-AB70-F349-8B8A-7A30E35057DE}" destId="{98F6A62A-1B12-F945-BED8-043E961A7089}" srcOrd="5" destOrd="0" presId="urn:microsoft.com/office/officeart/2008/layout/HalfCircleOrganizationChart"/>
    <dgm:cxn modelId="{FC190512-E3F5-2342-9ACC-63AABA404D8D}" type="presParOf" srcId="{98F6A62A-1B12-F945-BED8-043E961A7089}" destId="{CFC4E205-C364-A84E-AE30-7FCB1F476011}" srcOrd="0" destOrd="0" presId="urn:microsoft.com/office/officeart/2008/layout/HalfCircleOrganizationChart"/>
    <dgm:cxn modelId="{B2E26D84-F7E6-344A-8CA9-26CB5CC07A4A}" type="presParOf" srcId="{CFC4E205-C364-A84E-AE30-7FCB1F476011}" destId="{4217FACC-031B-2744-85FA-90A617E5CE24}" srcOrd="0" destOrd="0" presId="urn:microsoft.com/office/officeart/2008/layout/HalfCircleOrganizationChart"/>
    <dgm:cxn modelId="{DECDAB03-6E3D-A241-905C-CF29BD1B1AE0}" type="presParOf" srcId="{CFC4E205-C364-A84E-AE30-7FCB1F476011}" destId="{C2F2B144-3B83-1540-9A3F-D61607988754}" srcOrd="1" destOrd="0" presId="urn:microsoft.com/office/officeart/2008/layout/HalfCircleOrganizationChart"/>
    <dgm:cxn modelId="{90529202-D800-3348-9044-B3EDBB78FE25}" type="presParOf" srcId="{CFC4E205-C364-A84E-AE30-7FCB1F476011}" destId="{5888AB59-4A72-134D-88D1-A7BEBD898B04}" srcOrd="2" destOrd="0" presId="urn:microsoft.com/office/officeart/2008/layout/HalfCircleOrganizationChart"/>
    <dgm:cxn modelId="{7000B83E-DBD7-4B41-9803-E2FC55703FA6}" type="presParOf" srcId="{CFC4E205-C364-A84E-AE30-7FCB1F476011}" destId="{2545073E-3C2A-1143-8332-8D8AADC8414B}" srcOrd="3" destOrd="0" presId="urn:microsoft.com/office/officeart/2008/layout/HalfCircleOrganizationChart"/>
    <dgm:cxn modelId="{409C0C1C-8CA1-6A48-9A8F-B89DBBAC450B}" type="presParOf" srcId="{98F6A62A-1B12-F945-BED8-043E961A7089}" destId="{BDC59C8A-1381-2A4B-AE2F-4921315874B5}" srcOrd="1" destOrd="0" presId="urn:microsoft.com/office/officeart/2008/layout/HalfCircleOrganizationChart"/>
    <dgm:cxn modelId="{3D482362-536B-D549-AB2C-F1534D698761}" type="presParOf" srcId="{98F6A62A-1B12-F945-BED8-043E961A7089}" destId="{D188EBF9-060B-664D-82DB-1B81641CF1F4}" srcOrd="2" destOrd="0" presId="urn:microsoft.com/office/officeart/2008/layout/HalfCircleOrganizationChart"/>
    <dgm:cxn modelId="{59A1D5D2-AD1E-FB40-82E0-0F4C6B10E505}" type="presParOf" srcId="{36FB74A2-4FED-F64A-A659-BB54EA541218}" destId="{C6BBEAE7-B32B-ED42-93A6-64828B03EFE0}" srcOrd="2" destOrd="0" presId="urn:microsoft.com/office/officeart/2008/layout/HalfCircleOrganizationChart"/>
    <dgm:cxn modelId="{A3B8C6C1-0DA7-9541-8D37-B19C89F82604}" type="presParOf" srcId="{05AB096B-A3E2-DA4F-A2BC-02C1FF17E77A}" destId="{520F1C89-689B-6C48-87A4-60C56F123ED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D8529-EB82-CE43-A6F7-22B3331991EB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E2A93-C859-004E-ACAD-2A0F6BAFFE04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Alkylating Agents</a:t>
          </a:r>
          <a:endParaRPr lang="en-US" b="0" dirty="0">
            <a:solidFill>
              <a:schemeClr val="tx1"/>
            </a:solidFill>
          </a:endParaRPr>
        </a:p>
      </dgm:t>
    </dgm:pt>
    <dgm:pt modelId="{28EF9EA0-0898-EF43-BD24-60EE0213F7C5}" type="parTrans" cxnId="{FB1564C3-6E57-7846-B77F-F96E61E04B81}">
      <dgm:prSet/>
      <dgm:spPr/>
      <dgm:t>
        <a:bodyPr/>
        <a:lstStyle/>
        <a:p>
          <a:endParaRPr lang="en-US"/>
        </a:p>
      </dgm:t>
    </dgm:pt>
    <dgm:pt modelId="{48C396B1-6704-794A-813D-F597171AC9D3}" type="sibTrans" cxnId="{FB1564C3-6E57-7846-B77F-F96E61E04B81}">
      <dgm:prSet/>
      <dgm:spPr/>
      <dgm:t>
        <a:bodyPr/>
        <a:lstStyle/>
        <a:p>
          <a:endParaRPr lang="en-US"/>
        </a:p>
      </dgm:t>
    </dgm:pt>
    <dgm:pt modelId="{860FBF25-BF7C-5D4E-99A5-4D6DF446DBF6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Classical Alkylating Agents</a:t>
          </a:r>
          <a:endParaRPr lang="en-US" b="0" dirty="0">
            <a:solidFill>
              <a:schemeClr val="tx1"/>
            </a:solidFill>
          </a:endParaRPr>
        </a:p>
      </dgm:t>
    </dgm:pt>
    <dgm:pt modelId="{2323646F-C19C-CB4B-A420-28E7EA56607D}" type="parTrans" cxnId="{DF3C8427-C01E-434B-B692-8BAD365CB497}">
      <dgm:prSet/>
      <dgm:spPr/>
      <dgm:t>
        <a:bodyPr/>
        <a:lstStyle/>
        <a:p>
          <a:endParaRPr lang="en-US"/>
        </a:p>
      </dgm:t>
    </dgm:pt>
    <dgm:pt modelId="{E2D1CD98-2E7D-BF41-A84E-193B16919110}" type="sibTrans" cxnId="{DF3C8427-C01E-434B-B692-8BAD365CB497}">
      <dgm:prSet/>
      <dgm:spPr/>
      <dgm:t>
        <a:bodyPr/>
        <a:lstStyle/>
        <a:p>
          <a:endParaRPr lang="en-US"/>
        </a:p>
      </dgm:t>
    </dgm:pt>
    <dgm:pt modelId="{671F8F2B-8779-2C4F-9F56-0DF0237793CE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Nitrogen Mustards</a:t>
          </a:r>
          <a:endParaRPr lang="en-US" b="0" dirty="0">
            <a:solidFill>
              <a:schemeClr val="tx1"/>
            </a:solidFill>
          </a:endParaRPr>
        </a:p>
      </dgm:t>
    </dgm:pt>
    <dgm:pt modelId="{E9AB6816-5179-7447-8C70-3C4076C64AFF}" type="parTrans" cxnId="{725E25B8-96D0-CA48-B3FD-D2793600AD9E}">
      <dgm:prSet/>
      <dgm:spPr/>
      <dgm:t>
        <a:bodyPr/>
        <a:lstStyle/>
        <a:p>
          <a:endParaRPr lang="en-US"/>
        </a:p>
      </dgm:t>
    </dgm:pt>
    <dgm:pt modelId="{D550E8B6-2738-A54B-9DBE-EB09FA427779}" type="sibTrans" cxnId="{725E25B8-96D0-CA48-B3FD-D2793600AD9E}">
      <dgm:prSet/>
      <dgm:spPr/>
      <dgm:t>
        <a:bodyPr/>
        <a:lstStyle/>
        <a:p>
          <a:endParaRPr lang="en-US"/>
        </a:p>
      </dgm:t>
    </dgm:pt>
    <dgm:pt modelId="{4A8A08B3-A700-1A4A-8DFA-1B73929D033F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Nitrogen Mustard</a:t>
          </a:r>
          <a:endParaRPr lang="en-US" b="0" dirty="0">
            <a:solidFill>
              <a:schemeClr val="tx1"/>
            </a:solidFill>
          </a:endParaRPr>
        </a:p>
      </dgm:t>
    </dgm:pt>
    <dgm:pt modelId="{CB38D29F-C27A-C141-A135-3CEEE48051C3}" type="parTrans" cxnId="{3F80BC07-B26D-9A48-B6F2-C4E0F65248BC}">
      <dgm:prSet/>
      <dgm:spPr/>
      <dgm:t>
        <a:bodyPr/>
        <a:lstStyle/>
        <a:p>
          <a:endParaRPr lang="en-US"/>
        </a:p>
      </dgm:t>
    </dgm:pt>
    <dgm:pt modelId="{33B8FABC-5A30-2C43-9E8D-00FCA53EC058}" type="sibTrans" cxnId="{3F80BC07-B26D-9A48-B6F2-C4E0F65248BC}">
      <dgm:prSet/>
      <dgm:spPr/>
      <dgm:t>
        <a:bodyPr/>
        <a:lstStyle/>
        <a:p>
          <a:endParaRPr lang="en-US"/>
        </a:p>
      </dgm:t>
    </dgm:pt>
    <dgm:pt modelId="{3E10024D-29FC-4947-80E9-3BA18ABA38C9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Melphalan</a:t>
          </a:r>
          <a:endParaRPr lang="en-US" b="0" dirty="0">
            <a:solidFill>
              <a:schemeClr val="tx1"/>
            </a:solidFill>
          </a:endParaRPr>
        </a:p>
      </dgm:t>
    </dgm:pt>
    <dgm:pt modelId="{5B25E78B-8102-D64F-BA9A-EFE009C904CD}" type="parTrans" cxnId="{D7BA5A34-B826-A341-B069-84E570840C27}">
      <dgm:prSet/>
      <dgm:spPr/>
      <dgm:t>
        <a:bodyPr/>
        <a:lstStyle/>
        <a:p>
          <a:endParaRPr lang="en-US"/>
        </a:p>
      </dgm:t>
    </dgm:pt>
    <dgm:pt modelId="{FF3BBCE3-EA24-D540-A10B-2ABFBD5FA273}" type="sibTrans" cxnId="{D7BA5A34-B826-A341-B069-84E570840C27}">
      <dgm:prSet/>
      <dgm:spPr/>
      <dgm:t>
        <a:bodyPr/>
        <a:lstStyle/>
        <a:p>
          <a:endParaRPr lang="en-US"/>
        </a:p>
      </dgm:t>
    </dgm:pt>
    <dgm:pt modelId="{51F39911-5EC4-1E41-9E77-0D031D0992A0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Cyclophosphamide</a:t>
          </a:r>
          <a:endParaRPr lang="en-US" b="0" dirty="0">
            <a:solidFill>
              <a:schemeClr val="tx1"/>
            </a:solidFill>
          </a:endParaRPr>
        </a:p>
      </dgm:t>
    </dgm:pt>
    <dgm:pt modelId="{148D3830-F9D1-044A-BEF1-87926A9FC103}" type="parTrans" cxnId="{EBAC9210-CF16-6148-9505-0F2B38760621}">
      <dgm:prSet/>
      <dgm:spPr/>
      <dgm:t>
        <a:bodyPr/>
        <a:lstStyle/>
        <a:p>
          <a:endParaRPr lang="en-US"/>
        </a:p>
      </dgm:t>
    </dgm:pt>
    <dgm:pt modelId="{A975A061-A76D-0B44-84BD-8E1AFD3C849C}" type="sibTrans" cxnId="{EBAC9210-CF16-6148-9505-0F2B38760621}">
      <dgm:prSet/>
      <dgm:spPr/>
      <dgm:t>
        <a:bodyPr/>
        <a:lstStyle/>
        <a:p>
          <a:endParaRPr lang="en-US"/>
        </a:p>
      </dgm:t>
    </dgm:pt>
    <dgm:pt modelId="{F0CE9725-E97C-824A-AD9C-D033C4C84256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Ifosfamide</a:t>
          </a:r>
          <a:endParaRPr lang="en-US" b="0" dirty="0">
            <a:solidFill>
              <a:schemeClr val="tx1"/>
            </a:solidFill>
          </a:endParaRPr>
        </a:p>
      </dgm:t>
    </dgm:pt>
    <dgm:pt modelId="{76FEB566-02C5-6648-98CF-131481377142}" type="parTrans" cxnId="{60FDFB30-0334-1943-92BB-D1EC04A2F54B}">
      <dgm:prSet/>
      <dgm:spPr/>
      <dgm:t>
        <a:bodyPr/>
        <a:lstStyle/>
        <a:p>
          <a:endParaRPr lang="en-US"/>
        </a:p>
      </dgm:t>
    </dgm:pt>
    <dgm:pt modelId="{C5D95317-2878-F044-8F8E-9F9DE9017349}" type="sibTrans" cxnId="{60FDFB30-0334-1943-92BB-D1EC04A2F54B}">
      <dgm:prSet/>
      <dgm:spPr/>
      <dgm:t>
        <a:bodyPr/>
        <a:lstStyle/>
        <a:p>
          <a:endParaRPr lang="en-US"/>
        </a:p>
      </dgm:t>
    </dgm:pt>
    <dgm:pt modelId="{DF215A79-A632-F548-AC4E-EC90AD5D32CF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Nitrosoureas</a:t>
          </a:r>
          <a:endParaRPr lang="en-US" b="0" dirty="0">
            <a:solidFill>
              <a:schemeClr val="tx1"/>
            </a:solidFill>
          </a:endParaRPr>
        </a:p>
      </dgm:t>
    </dgm:pt>
    <dgm:pt modelId="{A2FC2870-0081-8C45-97CC-278C0F606321}" type="parTrans" cxnId="{127406CE-C837-8C43-844A-D148202F26FF}">
      <dgm:prSet/>
      <dgm:spPr/>
      <dgm:t>
        <a:bodyPr/>
        <a:lstStyle/>
        <a:p>
          <a:endParaRPr lang="en-US"/>
        </a:p>
      </dgm:t>
    </dgm:pt>
    <dgm:pt modelId="{E6323A8C-2D4E-1E49-A606-A82C34F579B1}" type="sibTrans" cxnId="{127406CE-C837-8C43-844A-D148202F26FF}">
      <dgm:prSet/>
      <dgm:spPr/>
      <dgm:t>
        <a:bodyPr/>
        <a:lstStyle/>
        <a:p>
          <a:endParaRPr lang="en-US"/>
        </a:p>
      </dgm:t>
    </dgm:pt>
    <dgm:pt modelId="{5F49843A-26FF-D64E-AE43-9D1C3CBC3085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Carmustine</a:t>
          </a:r>
          <a:endParaRPr lang="en-US" b="0" dirty="0">
            <a:solidFill>
              <a:schemeClr val="tx1"/>
            </a:solidFill>
          </a:endParaRPr>
        </a:p>
      </dgm:t>
    </dgm:pt>
    <dgm:pt modelId="{1D7F546B-D173-6041-B5A6-78A49761DEAA}" type="parTrans" cxnId="{4C5443A4-2393-5545-83F8-702201EC441F}">
      <dgm:prSet/>
      <dgm:spPr/>
      <dgm:t>
        <a:bodyPr/>
        <a:lstStyle/>
        <a:p>
          <a:endParaRPr lang="en-US"/>
        </a:p>
      </dgm:t>
    </dgm:pt>
    <dgm:pt modelId="{F806AE33-56A6-A149-8102-140A3B6F2140}" type="sibTrans" cxnId="{4C5443A4-2393-5545-83F8-702201EC441F}">
      <dgm:prSet/>
      <dgm:spPr/>
      <dgm:t>
        <a:bodyPr/>
        <a:lstStyle/>
        <a:p>
          <a:endParaRPr lang="en-US"/>
        </a:p>
      </dgm:t>
    </dgm:pt>
    <dgm:pt modelId="{DBB05DB1-CEFA-0347-B2A2-76F93CE20164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Non-Classical </a:t>
          </a:r>
          <a:endParaRPr lang="en-US" b="0" dirty="0" smtClean="0">
            <a:solidFill>
              <a:schemeClr val="tx1"/>
            </a:solidFill>
          </a:endParaRPr>
        </a:p>
        <a:p>
          <a:r>
            <a:rPr lang="en-US" b="0" dirty="0" smtClean="0">
              <a:solidFill>
                <a:schemeClr val="tx1"/>
              </a:solidFill>
            </a:rPr>
            <a:t>Alkylating </a:t>
          </a:r>
          <a:r>
            <a:rPr lang="en-US" b="0" dirty="0" smtClean="0">
              <a:solidFill>
                <a:schemeClr val="tx1"/>
              </a:solidFill>
            </a:rPr>
            <a:t>Agents</a:t>
          </a:r>
          <a:endParaRPr lang="en-US" b="0" dirty="0">
            <a:solidFill>
              <a:schemeClr val="tx1"/>
            </a:solidFill>
          </a:endParaRPr>
        </a:p>
      </dgm:t>
    </dgm:pt>
    <dgm:pt modelId="{2495E771-3F04-A845-BA2C-1AD6988BC4E8}" type="parTrans" cxnId="{001A84E9-0D4C-D44F-811A-C0F72734B22E}">
      <dgm:prSet/>
      <dgm:spPr/>
      <dgm:t>
        <a:bodyPr/>
        <a:lstStyle/>
        <a:p>
          <a:endParaRPr lang="en-US"/>
        </a:p>
      </dgm:t>
    </dgm:pt>
    <dgm:pt modelId="{C632BE88-166F-7A44-985A-03A97954FBB1}" type="sibTrans" cxnId="{001A84E9-0D4C-D44F-811A-C0F72734B22E}">
      <dgm:prSet/>
      <dgm:spPr/>
      <dgm:t>
        <a:bodyPr/>
        <a:lstStyle/>
        <a:p>
          <a:endParaRPr lang="en-US"/>
        </a:p>
      </dgm:t>
    </dgm:pt>
    <dgm:pt modelId="{EBEDDDC1-D74B-F740-86E6-ACD36E84D8D9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Procarbazine</a:t>
          </a:r>
          <a:endParaRPr lang="en-US" b="0" dirty="0">
            <a:solidFill>
              <a:schemeClr val="tx1"/>
            </a:solidFill>
          </a:endParaRPr>
        </a:p>
      </dgm:t>
    </dgm:pt>
    <dgm:pt modelId="{AD6A878B-99D3-8840-AA57-F5AF7138C95F}" type="parTrans" cxnId="{7C959E5F-DA2D-5D47-90A0-0CCB95A217D7}">
      <dgm:prSet/>
      <dgm:spPr/>
      <dgm:t>
        <a:bodyPr/>
        <a:lstStyle/>
        <a:p>
          <a:endParaRPr lang="en-US"/>
        </a:p>
      </dgm:t>
    </dgm:pt>
    <dgm:pt modelId="{E41E13F7-5918-AE40-9B38-DD50CEE75497}" type="sibTrans" cxnId="{7C959E5F-DA2D-5D47-90A0-0CCB95A217D7}">
      <dgm:prSet/>
      <dgm:spPr/>
      <dgm:t>
        <a:bodyPr/>
        <a:lstStyle/>
        <a:p>
          <a:endParaRPr lang="en-US"/>
        </a:p>
      </dgm:t>
    </dgm:pt>
    <dgm:pt modelId="{B8DC353D-71C3-7D46-AEFB-7F9E864E44B0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Dacarbazine</a:t>
          </a:r>
          <a:endParaRPr lang="en-US" b="0" dirty="0">
            <a:solidFill>
              <a:schemeClr val="tx1"/>
            </a:solidFill>
          </a:endParaRPr>
        </a:p>
      </dgm:t>
    </dgm:pt>
    <dgm:pt modelId="{C0742F7D-86C8-6E4D-BBCE-2822A2E84269}" type="parTrans" cxnId="{2209965F-8A3D-364C-A4EB-462BFF4B66EE}">
      <dgm:prSet/>
      <dgm:spPr/>
      <dgm:t>
        <a:bodyPr/>
        <a:lstStyle/>
        <a:p>
          <a:endParaRPr lang="en-US"/>
        </a:p>
      </dgm:t>
    </dgm:pt>
    <dgm:pt modelId="{315B9913-6AB8-2146-915F-E43964487934}" type="sibTrans" cxnId="{2209965F-8A3D-364C-A4EB-462BFF4B66EE}">
      <dgm:prSet/>
      <dgm:spPr/>
      <dgm:t>
        <a:bodyPr/>
        <a:lstStyle/>
        <a:p>
          <a:endParaRPr lang="en-US"/>
        </a:p>
      </dgm:t>
    </dgm:pt>
    <dgm:pt modelId="{973197AA-7404-9D4E-A094-4ECC4B29DE56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Temozolomide</a:t>
          </a:r>
          <a:endParaRPr lang="en-US" b="0" dirty="0">
            <a:solidFill>
              <a:schemeClr val="tx1"/>
            </a:solidFill>
          </a:endParaRPr>
        </a:p>
      </dgm:t>
    </dgm:pt>
    <dgm:pt modelId="{34D64CD7-9F67-4449-B07E-94DA53F835D3}" type="parTrans" cxnId="{B82D8091-C24D-7B41-9883-44B054F15CEF}">
      <dgm:prSet/>
      <dgm:spPr/>
      <dgm:t>
        <a:bodyPr/>
        <a:lstStyle/>
        <a:p>
          <a:endParaRPr lang="en-US"/>
        </a:p>
      </dgm:t>
    </dgm:pt>
    <dgm:pt modelId="{6C35269E-29BA-6D49-B915-EDAAA29705EE}" type="sibTrans" cxnId="{B82D8091-C24D-7B41-9883-44B054F15CEF}">
      <dgm:prSet/>
      <dgm:spPr/>
      <dgm:t>
        <a:bodyPr/>
        <a:lstStyle/>
        <a:p>
          <a:endParaRPr lang="en-US"/>
        </a:p>
      </dgm:t>
    </dgm:pt>
    <dgm:pt modelId="{B40AA32D-328C-C84A-A620-351910860034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008000"/>
              </a:solidFill>
            </a:rPr>
            <a:t>Alkylating-</a:t>
          </a:r>
          <a:r>
            <a:rPr lang="en-US" sz="1800" b="1" dirty="0" smtClean="0">
              <a:solidFill>
                <a:srgbClr val="008000"/>
              </a:solidFill>
            </a:rPr>
            <a:t>Like</a:t>
          </a:r>
        </a:p>
        <a:p>
          <a:r>
            <a:rPr lang="en-US" sz="1800" b="1" dirty="0" smtClean="0">
              <a:solidFill>
                <a:srgbClr val="008000"/>
              </a:solidFill>
            </a:rPr>
            <a:t>Platinum Compounds</a:t>
          </a:r>
          <a:endParaRPr lang="en-US" sz="1800" b="1" dirty="0">
            <a:solidFill>
              <a:srgbClr val="008000"/>
            </a:solidFill>
          </a:endParaRPr>
        </a:p>
      </dgm:t>
    </dgm:pt>
    <dgm:pt modelId="{B19CB15F-CC98-A948-A17D-2801200BE058}" type="parTrans" cxnId="{C69D0200-0EA6-1B4A-A305-7C8BF7B08DFB}">
      <dgm:prSet/>
      <dgm:spPr/>
      <dgm:t>
        <a:bodyPr/>
        <a:lstStyle/>
        <a:p>
          <a:endParaRPr lang="en-US"/>
        </a:p>
      </dgm:t>
    </dgm:pt>
    <dgm:pt modelId="{5A8974B7-4225-AE48-BD23-6EB3E0633A46}" type="sibTrans" cxnId="{C69D0200-0EA6-1B4A-A305-7C8BF7B08DFB}">
      <dgm:prSet/>
      <dgm:spPr/>
      <dgm:t>
        <a:bodyPr/>
        <a:lstStyle/>
        <a:p>
          <a:endParaRPr lang="en-US"/>
        </a:p>
      </dgm:t>
    </dgm:pt>
    <dgm:pt modelId="{1DD8EED8-5AF8-FF4A-B197-4E528999139B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Cisplatin</a:t>
          </a:r>
          <a:endParaRPr lang="en-US" b="1" dirty="0">
            <a:solidFill>
              <a:srgbClr val="008000"/>
            </a:solidFill>
          </a:endParaRPr>
        </a:p>
      </dgm:t>
    </dgm:pt>
    <dgm:pt modelId="{605C11CA-6197-724E-8E6F-2B1E3211E938}" type="parTrans" cxnId="{425FEF70-A3B5-6F44-B6D5-2B3353BF6493}">
      <dgm:prSet/>
      <dgm:spPr/>
      <dgm:t>
        <a:bodyPr/>
        <a:lstStyle/>
        <a:p>
          <a:endParaRPr lang="en-US"/>
        </a:p>
      </dgm:t>
    </dgm:pt>
    <dgm:pt modelId="{6B0C21FE-DD19-D245-A04D-87E9FFF309D8}" type="sibTrans" cxnId="{425FEF70-A3B5-6F44-B6D5-2B3353BF6493}">
      <dgm:prSet/>
      <dgm:spPr/>
      <dgm:t>
        <a:bodyPr/>
        <a:lstStyle/>
        <a:p>
          <a:endParaRPr lang="en-US"/>
        </a:p>
      </dgm:t>
    </dgm:pt>
    <dgm:pt modelId="{99978B16-4AA3-B947-A678-12846BEC48C4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Carboplatin</a:t>
          </a:r>
          <a:endParaRPr lang="en-US" b="1" dirty="0">
            <a:solidFill>
              <a:srgbClr val="008000"/>
            </a:solidFill>
          </a:endParaRPr>
        </a:p>
      </dgm:t>
    </dgm:pt>
    <dgm:pt modelId="{A82AF66E-EF0B-A24D-ACAF-80B522DA83D6}" type="parTrans" cxnId="{F1B61F51-853A-C04E-B709-994514F05369}">
      <dgm:prSet/>
      <dgm:spPr/>
      <dgm:t>
        <a:bodyPr/>
        <a:lstStyle/>
        <a:p>
          <a:endParaRPr lang="en-US"/>
        </a:p>
      </dgm:t>
    </dgm:pt>
    <dgm:pt modelId="{48C83753-FE2C-7841-B2CF-09FE18E39004}" type="sibTrans" cxnId="{F1B61F51-853A-C04E-B709-994514F05369}">
      <dgm:prSet/>
      <dgm:spPr/>
      <dgm:t>
        <a:bodyPr/>
        <a:lstStyle/>
        <a:p>
          <a:endParaRPr lang="en-US"/>
        </a:p>
      </dgm:t>
    </dgm:pt>
    <dgm:pt modelId="{93BB125B-CE7A-EB48-AAD3-B79DF9DE7DAA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Oxaliplatin</a:t>
          </a:r>
          <a:endParaRPr lang="en-US" b="1" dirty="0">
            <a:solidFill>
              <a:srgbClr val="008000"/>
            </a:solidFill>
          </a:endParaRPr>
        </a:p>
      </dgm:t>
    </dgm:pt>
    <dgm:pt modelId="{662CCDFB-9A46-F945-BA29-C5F858D8A4DB}" type="parTrans" cxnId="{D2539E99-05C9-D446-A8AB-86695A35F885}">
      <dgm:prSet/>
      <dgm:spPr/>
      <dgm:t>
        <a:bodyPr/>
        <a:lstStyle/>
        <a:p>
          <a:endParaRPr lang="en-US"/>
        </a:p>
      </dgm:t>
    </dgm:pt>
    <dgm:pt modelId="{45BD3C1C-17C8-E84C-9D7A-49766ACE9850}" type="sibTrans" cxnId="{D2539E99-05C9-D446-A8AB-86695A35F885}">
      <dgm:prSet/>
      <dgm:spPr/>
      <dgm:t>
        <a:bodyPr/>
        <a:lstStyle/>
        <a:p>
          <a:endParaRPr lang="en-US"/>
        </a:p>
      </dgm:t>
    </dgm:pt>
    <dgm:pt modelId="{F501449F-95A6-904B-9448-C206FFE8F927}" type="pres">
      <dgm:prSet presAssocID="{4C9D8529-EB82-CE43-A6F7-22B3331991E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B3BC7B-621D-1341-9238-C25CA12D5D7B}" type="pres">
      <dgm:prSet presAssocID="{732E2A93-C859-004E-ACAD-2A0F6BAFFE04}" presName="hierRoot1" presStyleCnt="0">
        <dgm:presLayoutVars>
          <dgm:hierBranch val="init"/>
        </dgm:presLayoutVars>
      </dgm:prSet>
      <dgm:spPr/>
    </dgm:pt>
    <dgm:pt modelId="{1877157F-B3EA-694A-BC8C-38C40AFE9FAF}" type="pres">
      <dgm:prSet presAssocID="{732E2A93-C859-004E-ACAD-2A0F6BAFFE04}" presName="rootComposite1" presStyleCnt="0"/>
      <dgm:spPr/>
    </dgm:pt>
    <dgm:pt modelId="{60877D94-7D56-F94A-836C-231A0C49C015}" type="pres">
      <dgm:prSet presAssocID="{732E2A93-C859-004E-ACAD-2A0F6BAFFE0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CF04E8-77D1-5B4E-8253-4CE8B4159EF4}" type="pres">
      <dgm:prSet presAssocID="{732E2A93-C859-004E-ACAD-2A0F6BAFFE04}" presName="topArc1" presStyleLbl="parChTrans1D1" presStyleIdx="0" presStyleCnt="34"/>
      <dgm:spPr/>
    </dgm:pt>
    <dgm:pt modelId="{E7B4D0A2-20CC-5E48-9F81-7F0D65890FC1}" type="pres">
      <dgm:prSet presAssocID="{732E2A93-C859-004E-ACAD-2A0F6BAFFE04}" presName="bottomArc1" presStyleLbl="parChTrans1D1" presStyleIdx="1" presStyleCnt="34"/>
      <dgm:spPr/>
    </dgm:pt>
    <dgm:pt modelId="{A65F6772-646F-DA46-9EE0-5759D99F02D2}" type="pres">
      <dgm:prSet presAssocID="{732E2A93-C859-004E-ACAD-2A0F6BAFFE04}" presName="topConnNode1" presStyleLbl="node1" presStyleIdx="0" presStyleCnt="0"/>
      <dgm:spPr/>
      <dgm:t>
        <a:bodyPr/>
        <a:lstStyle/>
        <a:p>
          <a:endParaRPr lang="en-US"/>
        </a:p>
      </dgm:t>
    </dgm:pt>
    <dgm:pt modelId="{B29FC42B-C1F9-EA4A-873F-6BFA16A2F839}" type="pres">
      <dgm:prSet presAssocID="{732E2A93-C859-004E-ACAD-2A0F6BAFFE04}" presName="hierChild2" presStyleCnt="0"/>
      <dgm:spPr/>
    </dgm:pt>
    <dgm:pt modelId="{A78B86ED-9774-854D-8C96-D87E21BF4423}" type="pres">
      <dgm:prSet presAssocID="{2323646F-C19C-CB4B-A420-28E7EA56607D}" presName="Name28" presStyleLbl="parChTrans1D2" presStyleIdx="0" presStyleCnt="3"/>
      <dgm:spPr/>
    </dgm:pt>
    <dgm:pt modelId="{776BD85F-010C-1341-8A33-0F1F22CC6A69}" type="pres">
      <dgm:prSet presAssocID="{860FBF25-BF7C-5D4E-99A5-4D6DF446DBF6}" presName="hierRoot2" presStyleCnt="0">
        <dgm:presLayoutVars>
          <dgm:hierBranch val="init"/>
        </dgm:presLayoutVars>
      </dgm:prSet>
      <dgm:spPr/>
    </dgm:pt>
    <dgm:pt modelId="{63E1DD79-F707-1A4A-95EB-78F38BA2CFD0}" type="pres">
      <dgm:prSet presAssocID="{860FBF25-BF7C-5D4E-99A5-4D6DF446DBF6}" presName="rootComposite2" presStyleCnt="0"/>
      <dgm:spPr/>
    </dgm:pt>
    <dgm:pt modelId="{17AADCAB-B71D-EB43-86AC-A16FFFDB2096}" type="pres">
      <dgm:prSet presAssocID="{860FBF25-BF7C-5D4E-99A5-4D6DF446DB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8A3F1-F7F4-654A-A5D7-C092D81C3DB8}" type="pres">
      <dgm:prSet presAssocID="{860FBF25-BF7C-5D4E-99A5-4D6DF446DBF6}" presName="topArc2" presStyleLbl="parChTrans1D1" presStyleIdx="2" presStyleCnt="34"/>
      <dgm:spPr/>
    </dgm:pt>
    <dgm:pt modelId="{77F564A1-C8FB-AB4D-A2E4-364F9E9A2385}" type="pres">
      <dgm:prSet presAssocID="{860FBF25-BF7C-5D4E-99A5-4D6DF446DBF6}" presName="bottomArc2" presStyleLbl="parChTrans1D1" presStyleIdx="3" presStyleCnt="34"/>
      <dgm:spPr/>
    </dgm:pt>
    <dgm:pt modelId="{7FC73245-A5F0-3247-B0E6-EDF94653D5F4}" type="pres">
      <dgm:prSet presAssocID="{860FBF25-BF7C-5D4E-99A5-4D6DF446DBF6}" presName="topConnNode2" presStyleLbl="node2" presStyleIdx="0" presStyleCnt="0"/>
      <dgm:spPr/>
      <dgm:t>
        <a:bodyPr/>
        <a:lstStyle/>
        <a:p>
          <a:endParaRPr lang="en-US"/>
        </a:p>
      </dgm:t>
    </dgm:pt>
    <dgm:pt modelId="{38FCDCDC-55B4-F44D-BFBF-A7B48B839856}" type="pres">
      <dgm:prSet presAssocID="{860FBF25-BF7C-5D4E-99A5-4D6DF446DBF6}" presName="hierChild4" presStyleCnt="0"/>
      <dgm:spPr/>
    </dgm:pt>
    <dgm:pt modelId="{02B6FA17-28D7-214D-803F-A7A80CB69399}" type="pres">
      <dgm:prSet presAssocID="{E9AB6816-5179-7447-8C70-3C4076C64AFF}" presName="Name28" presStyleLbl="parChTrans1D3" presStyleIdx="0" presStyleCnt="8"/>
      <dgm:spPr/>
    </dgm:pt>
    <dgm:pt modelId="{6EF15518-D50C-854E-92AF-1D17EF7C1022}" type="pres">
      <dgm:prSet presAssocID="{671F8F2B-8779-2C4F-9F56-0DF0237793CE}" presName="hierRoot2" presStyleCnt="0">
        <dgm:presLayoutVars>
          <dgm:hierBranch val="init"/>
        </dgm:presLayoutVars>
      </dgm:prSet>
      <dgm:spPr/>
    </dgm:pt>
    <dgm:pt modelId="{EAB0381E-541F-8243-9977-042D28543DFA}" type="pres">
      <dgm:prSet presAssocID="{671F8F2B-8779-2C4F-9F56-0DF0237793CE}" presName="rootComposite2" presStyleCnt="0"/>
      <dgm:spPr/>
    </dgm:pt>
    <dgm:pt modelId="{CD30824A-4CA1-4B4A-9912-B4865E7D72D3}" type="pres">
      <dgm:prSet presAssocID="{671F8F2B-8779-2C4F-9F56-0DF0237793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4F7EBF-3965-884E-90B5-56C295C05102}" type="pres">
      <dgm:prSet presAssocID="{671F8F2B-8779-2C4F-9F56-0DF0237793CE}" presName="topArc2" presStyleLbl="parChTrans1D1" presStyleIdx="4" presStyleCnt="34"/>
      <dgm:spPr/>
    </dgm:pt>
    <dgm:pt modelId="{2B4756A5-BC29-674D-A466-B4A617BE1BCC}" type="pres">
      <dgm:prSet presAssocID="{671F8F2B-8779-2C4F-9F56-0DF0237793CE}" presName="bottomArc2" presStyleLbl="parChTrans1D1" presStyleIdx="5" presStyleCnt="34"/>
      <dgm:spPr/>
    </dgm:pt>
    <dgm:pt modelId="{842B0AB5-6B92-C142-9BBD-DEFB745B1EE0}" type="pres">
      <dgm:prSet presAssocID="{671F8F2B-8779-2C4F-9F56-0DF0237793CE}" presName="topConnNode2" presStyleLbl="node3" presStyleIdx="0" presStyleCnt="0"/>
      <dgm:spPr/>
      <dgm:t>
        <a:bodyPr/>
        <a:lstStyle/>
        <a:p>
          <a:endParaRPr lang="en-US"/>
        </a:p>
      </dgm:t>
    </dgm:pt>
    <dgm:pt modelId="{8F74BC0D-B628-004E-A92D-FB542AEBB71B}" type="pres">
      <dgm:prSet presAssocID="{671F8F2B-8779-2C4F-9F56-0DF0237793CE}" presName="hierChild4" presStyleCnt="0"/>
      <dgm:spPr/>
    </dgm:pt>
    <dgm:pt modelId="{CD961FEF-E8D5-DF45-BB3D-014455729284}" type="pres">
      <dgm:prSet presAssocID="{CB38D29F-C27A-C141-A135-3CEEE48051C3}" presName="Name28" presStyleLbl="parChTrans1D4" presStyleIdx="0" presStyleCnt="5"/>
      <dgm:spPr/>
    </dgm:pt>
    <dgm:pt modelId="{58ED6227-D646-1F43-A390-85FE6F369A31}" type="pres">
      <dgm:prSet presAssocID="{4A8A08B3-A700-1A4A-8DFA-1B73929D033F}" presName="hierRoot2" presStyleCnt="0">
        <dgm:presLayoutVars>
          <dgm:hierBranch val="init"/>
        </dgm:presLayoutVars>
      </dgm:prSet>
      <dgm:spPr/>
    </dgm:pt>
    <dgm:pt modelId="{83059715-27CB-EF43-AC35-0AD63A3DDFF0}" type="pres">
      <dgm:prSet presAssocID="{4A8A08B3-A700-1A4A-8DFA-1B73929D033F}" presName="rootComposite2" presStyleCnt="0"/>
      <dgm:spPr/>
    </dgm:pt>
    <dgm:pt modelId="{A41FF695-3B62-B640-A345-05579935E56D}" type="pres">
      <dgm:prSet presAssocID="{4A8A08B3-A700-1A4A-8DFA-1B73929D03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0DAE2-EAB0-E74B-AE57-184CD4E7467D}" type="pres">
      <dgm:prSet presAssocID="{4A8A08B3-A700-1A4A-8DFA-1B73929D033F}" presName="topArc2" presStyleLbl="parChTrans1D1" presStyleIdx="6" presStyleCnt="34"/>
      <dgm:spPr/>
    </dgm:pt>
    <dgm:pt modelId="{B89AD229-8B56-D34F-8256-0CF85DD00187}" type="pres">
      <dgm:prSet presAssocID="{4A8A08B3-A700-1A4A-8DFA-1B73929D033F}" presName="bottomArc2" presStyleLbl="parChTrans1D1" presStyleIdx="7" presStyleCnt="34"/>
      <dgm:spPr/>
    </dgm:pt>
    <dgm:pt modelId="{0AE0E4D0-DE60-8141-B949-E30B4B5D8B4B}" type="pres">
      <dgm:prSet presAssocID="{4A8A08B3-A700-1A4A-8DFA-1B73929D033F}" presName="topConnNode2" presStyleLbl="node4" presStyleIdx="0" presStyleCnt="0"/>
      <dgm:spPr/>
      <dgm:t>
        <a:bodyPr/>
        <a:lstStyle/>
        <a:p>
          <a:endParaRPr lang="en-US"/>
        </a:p>
      </dgm:t>
    </dgm:pt>
    <dgm:pt modelId="{BA29F6A5-4F10-684C-8465-BDCC51B3EB29}" type="pres">
      <dgm:prSet presAssocID="{4A8A08B3-A700-1A4A-8DFA-1B73929D033F}" presName="hierChild4" presStyleCnt="0"/>
      <dgm:spPr/>
    </dgm:pt>
    <dgm:pt modelId="{93B5CC97-73E4-094D-A906-98F8DDDF4F4B}" type="pres">
      <dgm:prSet presAssocID="{4A8A08B3-A700-1A4A-8DFA-1B73929D033F}" presName="hierChild5" presStyleCnt="0"/>
      <dgm:spPr/>
    </dgm:pt>
    <dgm:pt modelId="{B2788A18-5541-574E-BC8A-546AA8167CFE}" type="pres">
      <dgm:prSet presAssocID="{5B25E78B-8102-D64F-BA9A-EFE009C904CD}" presName="Name28" presStyleLbl="parChTrans1D4" presStyleIdx="1" presStyleCnt="5"/>
      <dgm:spPr/>
    </dgm:pt>
    <dgm:pt modelId="{8EEF3E37-16BC-4B4F-9768-6E2A75E311B9}" type="pres">
      <dgm:prSet presAssocID="{3E10024D-29FC-4947-80E9-3BA18ABA38C9}" presName="hierRoot2" presStyleCnt="0">
        <dgm:presLayoutVars>
          <dgm:hierBranch val="init"/>
        </dgm:presLayoutVars>
      </dgm:prSet>
      <dgm:spPr/>
    </dgm:pt>
    <dgm:pt modelId="{00BD7811-547B-A949-9C5F-7CAD72D6E2A3}" type="pres">
      <dgm:prSet presAssocID="{3E10024D-29FC-4947-80E9-3BA18ABA38C9}" presName="rootComposite2" presStyleCnt="0"/>
      <dgm:spPr/>
    </dgm:pt>
    <dgm:pt modelId="{556CDF5C-C5F9-E544-9692-0A860764D0BE}" type="pres">
      <dgm:prSet presAssocID="{3E10024D-29FC-4947-80E9-3BA18ABA38C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7154B3-3890-6E4D-A2D2-0896451C730F}" type="pres">
      <dgm:prSet presAssocID="{3E10024D-29FC-4947-80E9-3BA18ABA38C9}" presName="topArc2" presStyleLbl="parChTrans1D1" presStyleIdx="8" presStyleCnt="34"/>
      <dgm:spPr/>
    </dgm:pt>
    <dgm:pt modelId="{26CBC940-8BF8-4649-BDA7-7B910BC04A55}" type="pres">
      <dgm:prSet presAssocID="{3E10024D-29FC-4947-80E9-3BA18ABA38C9}" presName="bottomArc2" presStyleLbl="parChTrans1D1" presStyleIdx="9" presStyleCnt="34"/>
      <dgm:spPr/>
    </dgm:pt>
    <dgm:pt modelId="{7C114163-A01C-294D-B485-E2DBCE908ADB}" type="pres">
      <dgm:prSet presAssocID="{3E10024D-29FC-4947-80E9-3BA18ABA38C9}" presName="topConnNode2" presStyleLbl="node4" presStyleIdx="0" presStyleCnt="0"/>
      <dgm:spPr/>
      <dgm:t>
        <a:bodyPr/>
        <a:lstStyle/>
        <a:p>
          <a:endParaRPr lang="en-US"/>
        </a:p>
      </dgm:t>
    </dgm:pt>
    <dgm:pt modelId="{E90CD2EB-8CAA-7347-BF4A-2BA7B3CBE86F}" type="pres">
      <dgm:prSet presAssocID="{3E10024D-29FC-4947-80E9-3BA18ABA38C9}" presName="hierChild4" presStyleCnt="0"/>
      <dgm:spPr/>
    </dgm:pt>
    <dgm:pt modelId="{994BFBE7-10F4-364D-A497-FB998416AE8D}" type="pres">
      <dgm:prSet presAssocID="{3E10024D-29FC-4947-80E9-3BA18ABA38C9}" presName="hierChild5" presStyleCnt="0"/>
      <dgm:spPr/>
    </dgm:pt>
    <dgm:pt modelId="{DA46A779-84DF-C244-A6DE-802CDABA8874}" type="pres">
      <dgm:prSet presAssocID="{148D3830-F9D1-044A-BEF1-87926A9FC103}" presName="Name28" presStyleLbl="parChTrans1D4" presStyleIdx="2" presStyleCnt="5"/>
      <dgm:spPr/>
    </dgm:pt>
    <dgm:pt modelId="{3A2EADA1-00A7-B349-885C-928032031628}" type="pres">
      <dgm:prSet presAssocID="{51F39911-5EC4-1E41-9E77-0D031D0992A0}" presName="hierRoot2" presStyleCnt="0">
        <dgm:presLayoutVars>
          <dgm:hierBranch val="init"/>
        </dgm:presLayoutVars>
      </dgm:prSet>
      <dgm:spPr/>
    </dgm:pt>
    <dgm:pt modelId="{691D3539-869E-EE4E-889A-6A0BB1727BEB}" type="pres">
      <dgm:prSet presAssocID="{51F39911-5EC4-1E41-9E77-0D031D0992A0}" presName="rootComposite2" presStyleCnt="0"/>
      <dgm:spPr/>
    </dgm:pt>
    <dgm:pt modelId="{929EBE1E-2DD3-7641-AF82-C54D7C9ACFE5}" type="pres">
      <dgm:prSet presAssocID="{51F39911-5EC4-1E41-9E77-0D031D0992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2E0D6B-BF05-F648-BF23-FCFB684F2A3A}" type="pres">
      <dgm:prSet presAssocID="{51F39911-5EC4-1E41-9E77-0D031D0992A0}" presName="topArc2" presStyleLbl="parChTrans1D1" presStyleIdx="10" presStyleCnt="34"/>
      <dgm:spPr/>
    </dgm:pt>
    <dgm:pt modelId="{B060C9BD-D2D3-B347-9AE8-D912D43CB5BC}" type="pres">
      <dgm:prSet presAssocID="{51F39911-5EC4-1E41-9E77-0D031D0992A0}" presName="bottomArc2" presStyleLbl="parChTrans1D1" presStyleIdx="11" presStyleCnt="34"/>
      <dgm:spPr/>
    </dgm:pt>
    <dgm:pt modelId="{492DCC19-1389-C44A-B03F-CDCA0D9BE922}" type="pres">
      <dgm:prSet presAssocID="{51F39911-5EC4-1E41-9E77-0D031D0992A0}" presName="topConnNode2" presStyleLbl="node4" presStyleIdx="0" presStyleCnt="0"/>
      <dgm:spPr/>
      <dgm:t>
        <a:bodyPr/>
        <a:lstStyle/>
        <a:p>
          <a:endParaRPr lang="en-US"/>
        </a:p>
      </dgm:t>
    </dgm:pt>
    <dgm:pt modelId="{CA4CF441-926A-FD42-8C5A-385542E54ED6}" type="pres">
      <dgm:prSet presAssocID="{51F39911-5EC4-1E41-9E77-0D031D0992A0}" presName="hierChild4" presStyleCnt="0"/>
      <dgm:spPr/>
    </dgm:pt>
    <dgm:pt modelId="{472C39D4-4443-904F-B52E-7F46661C0781}" type="pres">
      <dgm:prSet presAssocID="{51F39911-5EC4-1E41-9E77-0D031D0992A0}" presName="hierChild5" presStyleCnt="0"/>
      <dgm:spPr/>
    </dgm:pt>
    <dgm:pt modelId="{FF7366DF-BDD8-0F4A-AD46-9C6294D76029}" type="pres">
      <dgm:prSet presAssocID="{76FEB566-02C5-6648-98CF-131481377142}" presName="Name28" presStyleLbl="parChTrans1D4" presStyleIdx="3" presStyleCnt="5"/>
      <dgm:spPr/>
    </dgm:pt>
    <dgm:pt modelId="{41A7BBC5-93A6-EF40-9030-D5634C1572A0}" type="pres">
      <dgm:prSet presAssocID="{F0CE9725-E97C-824A-AD9C-D033C4C84256}" presName="hierRoot2" presStyleCnt="0">
        <dgm:presLayoutVars>
          <dgm:hierBranch val="init"/>
        </dgm:presLayoutVars>
      </dgm:prSet>
      <dgm:spPr/>
    </dgm:pt>
    <dgm:pt modelId="{EE2DB00F-6E2A-8246-B985-1CAC0E7D138C}" type="pres">
      <dgm:prSet presAssocID="{F0CE9725-E97C-824A-AD9C-D033C4C84256}" presName="rootComposite2" presStyleCnt="0"/>
      <dgm:spPr/>
    </dgm:pt>
    <dgm:pt modelId="{CB05B94E-0C7F-DE4B-A70F-E8E41AEB22C9}" type="pres">
      <dgm:prSet presAssocID="{F0CE9725-E97C-824A-AD9C-D033C4C842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B50C6C-1634-9642-9171-52809E3AC1E2}" type="pres">
      <dgm:prSet presAssocID="{F0CE9725-E97C-824A-AD9C-D033C4C84256}" presName="topArc2" presStyleLbl="parChTrans1D1" presStyleIdx="12" presStyleCnt="34"/>
      <dgm:spPr/>
    </dgm:pt>
    <dgm:pt modelId="{CBAEAB84-6545-F74A-A5F0-204F5A806514}" type="pres">
      <dgm:prSet presAssocID="{F0CE9725-E97C-824A-AD9C-D033C4C84256}" presName="bottomArc2" presStyleLbl="parChTrans1D1" presStyleIdx="13" presStyleCnt="34"/>
      <dgm:spPr/>
    </dgm:pt>
    <dgm:pt modelId="{CB894EA1-AC68-A540-9219-E3106F095603}" type="pres">
      <dgm:prSet presAssocID="{F0CE9725-E97C-824A-AD9C-D033C4C84256}" presName="topConnNode2" presStyleLbl="node4" presStyleIdx="0" presStyleCnt="0"/>
      <dgm:spPr/>
      <dgm:t>
        <a:bodyPr/>
        <a:lstStyle/>
        <a:p>
          <a:endParaRPr lang="en-US"/>
        </a:p>
      </dgm:t>
    </dgm:pt>
    <dgm:pt modelId="{8D95C0BA-1589-CA46-BAFF-F1BFFE3C5E23}" type="pres">
      <dgm:prSet presAssocID="{F0CE9725-E97C-824A-AD9C-D033C4C84256}" presName="hierChild4" presStyleCnt="0"/>
      <dgm:spPr/>
    </dgm:pt>
    <dgm:pt modelId="{098D6863-4883-C144-BF1C-AA198F4B25FA}" type="pres">
      <dgm:prSet presAssocID="{F0CE9725-E97C-824A-AD9C-D033C4C84256}" presName="hierChild5" presStyleCnt="0"/>
      <dgm:spPr/>
    </dgm:pt>
    <dgm:pt modelId="{2DFF6F4D-CCE5-5A4D-B728-69C70D4B5C1D}" type="pres">
      <dgm:prSet presAssocID="{671F8F2B-8779-2C4F-9F56-0DF0237793CE}" presName="hierChild5" presStyleCnt="0"/>
      <dgm:spPr/>
    </dgm:pt>
    <dgm:pt modelId="{BD8F9F06-79A4-7242-B5CD-CE270121FE22}" type="pres">
      <dgm:prSet presAssocID="{A2FC2870-0081-8C45-97CC-278C0F606321}" presName="Name28" presStyleLbl="parChTrans1D3" presStyleIdx="1" presStyleCnt="8"/>
      <dgm:spPr/>
    </dgm:pt>
    <dgm:pt modelId="{D51E3F19-320F-2543-922F-711CCD507A39}" type="pres">
      <dgm:prSet presAssocID="{DF215A79-A632-F548-AC4E-EC90AD5D32CF}" presName="hierRoot2" presStyleCnt="0">
        <dgm:presLayoutVars>
          <dgm:hierBranch val="init"/>
        </dgm:presLayoutVars>
      </dgm:prSet>
      <dgm:spPr/>
    </dgm:pt>
    <dgm:pt modelId="{6D6571C4-FBE2-E047-B46E-DDEAD15A4D16}" type="pres">
      <dgm:prSet presAssocID="{DF215A79-A632-F548-AC4E-EC90AD5D32CF}" presName="rootComposite2" presStyleCnt="0"/>
      <dgm:spPr/>
    </dgm:pt>
    <dgm:pt modelId="{2ED8F8AA-8779-654D-AD97-B4F4E726E07D}" type="pres">
      <dgm:prSet presAssocID="{DF215A79-A632-F548-AC4E-EC90AD5D32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24B1C7-0CC0-2243-8E13-11B4AE9C2D09}" type="pres">
      <dgm:prSet presAssocID="{DF215A79-A632-F548-AC4E-EC90AD5D32CF}" presName="topArc2" presStyleLbl="parChTrans1D1" presStyleIdx="14" presStyleCnt="34"/>
      <dgm:spPr/>
    </dgm:pt>
    <dgm:pt modelId="{2571B4B6-924A-6447-9962-F4C4C5C2DC58}" type="pres">
      <dgm:prSet presAssocID="{DF215A79-A632-F548-AC4E-EC90AD5D32CF}" presName="bottomArc2" presStyleLbl="parChTrans1D1" presStyleIdx="15" presStyleCnt="34"/>
      <dgm:spPr/>
    </dgm:pt>
    <dgm:pt modelId="{29748E11-008F-734F-ADD0-538E2C7A8D5B}" type="pres">
      <dgm:prSet presAssocID="{DF215A79-A632-F548-AC4E-EC90AD5D32CF}" presName="topConnNode2" presStyleLbl="node3" presStyleIdx="0" presStyleCnt="0"/>
      <dgm:spPr/>
      <dgm:t>
        <a:bodyPr/>
        <a:lstStyle/>
        <a:p>
          <a:endParaRPr lang="en-US"/>
        </a:p>
      </dgm:t>
    </dgm:pt>
    <dgm:pt modelId="{48669367-C694-4642-A379-A12E8C6788B6}" type="pres">
      <dgm:prSet presAssocID="{DF215A79-A632-F548-AC4E-EC90AD5D32CF}" presName="hierChild4" presStyleCnt="0"/>
      <dgm:spPr/>
    </dgm:pt>
    <dgm:pt modelId="{F3CDD7EE-D85B-CA47-8B3A-6BE01DDB1A84}" type="pres">
      <dgm:prSet presAssocID="{1D7F546B-D173-6041-B5A6-78A49761DEAA}" presName="Name28" presStyleLbl="parChTrans1D4" presStyleIdx="4" presStyleCnt="5"/>
      <dgm:spPr/>
    </dgm:pt>
    <dgm:pt modelId="{DCDBE34F-3A16-8D40-827C-6386DFA5EF15}" type="pres">
      <dgm:prSet presAssocID="{5F49843A-26FF-D64E-AE43-9D1C3CBC3085}" presName="hierRoot2" presStyleCnt="0">
        <dgm:presLayoutVars>
          <dgm:hierBranch val="init"/>
        </dgm:presLayoutVars>
      </dgm:prSet>
      <dgm:spPr/>
    </dgm:pt>
    <dgm:pt modelId="{66EE1C3D-A86A-184A-B07C-E97EC8FA8829}" type="pres">
      <dgm:prSet presAssocID="{5F49843A-26FF-D64E-AE43-9D1C3CBC3085}" presName="rootComposite2" presStyleCnt="0"/>
      <dgm:spPr/>
    </dgm:pt>
    <dgm:pt modelId="{3EF2E62B-1FB2-6348-8999-3E4ACACD384D}" type="pres">
      <dgm:prSet presAssocID="{5F49843A-26FF-D64E-AE43-9D1C3CBC308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384CFC-783B-6D4A-9B58-8FD936C4A42F}" type="pres">
      <dgm:prSet presAssocID="{5F49843A-26FF-D64E-AE43-9D1C3CBC3085}" presName="topArc2" presStyleLbl="parChTrans1D1" presStyleIdx="16" presStyleCnt="34"/>
      <dgm:spPr/>
    </dgm:pt>
    <dgm:pt modelId="{BE48C608-168E-5943-A8B6-02FEFCAAD2D3}" type="pres">
      <dgm:prSet presAssocID="{5F49843A-26FF-D64E-AE43-9D1C3CBC3085}" presName="bottomArc2" presStyleLbl="parChTrans1D1" presStyleIdx="17" presStyleCnt="34"/>
      <dgm:spPr/>
    </dgm:pt>
    <dgm:pt modelId="{4046FFF1-A753-1E43-ABA3-2995092A9A4E}" type="pres">
      <dgm:prSet presAssocID="{5F49843A-26FF-D64E-AE43-9D1C3CBC3085}" presName="topConnNode2" presStyleLbl="node4" presStyleIdx="0" presStyleCnt="0"/>
      <dgm:spPr/>
      <dgm:t>
        <a:bodyPr/>
        <a:lstStyle/>
        <a:p>
          <a:endParaRPr lang="en-US"/>
        </a:p>
      </dgm:t>
    </dgm:pt>
    <dgm:pt modelId="{338875D9-A8C2-9640-A2D9-8E9A1058FA7F}" type="pres">
      <dgm:prSet presAssocID="{5F49843A-26FF-D64E-AE43-9D1C3CBC3085}" presName="hierChild4" presStyleCnt="0"/>
      <dgm:spPr/>
    </dgm:pt>
    <dgm:pt modelId="{5BCF464B-4AEF-6B45-A46F-A2DDA34AB431}" type="pres">
      <dgm:prSet presAssocID="{5F49843A-26FF-D64E-AE43-9D1C3CBC3085}" presName="hierChild5" presStyleCnt="0"/>
      <dgm:spPr/>
    </dgm:pt>
    <dgm:pt modelId="{18198ADF-D77C-0348-9DCD-4022EF852A1B}" type="pres">
      <dgm:prSet presAssocID="{DF215A79-A632-F548-AC4E-EC90AD5D32CF}" presName="hierChild5" presStyleCnt="0"/>
      <dgm:spPr/>
    </dgm:pt>
    <dgm:pt modelId="{A8CD3CD9-F0EC-224D-AB66-B46C6C9EC005}" type="pres">
      <dgm:prSet presAssocID="{860FBF25-BF7C-5D4E-99A5-4D6DF446DBF6}" presName="hierChild5" presStyleCnt="0"/>
      <dgm:spPr/>
    </dgm:pt>
    <dgm:pt modelId="{E0571F3B-7F9D-5949-B363-472E3154DE95}" type="pres">
      <dgm:prSet presAssocID="{2495E771-3F04-A845-BA2C-1AD6988BC4E8}" presName="Name28" presStyleLbl="parChTrans1D2" presStyleIdx="1" presStyleCnt="3"/>
      <dgm:spPr/>
    </dgm:pt>
    <dgm:pt modelId="{54084845-A5EA-A946-899A-BE421F325612}" type="pres">
      <dgm:prSet presAssocID="{DBB05DB1-CEFA-0347-B2A2-76F93CE20164}" presName="hierRoot2" presStyleCnt="0">
        <dgm:presLayoutVars>
          <dgm:hierBranch val="init"/>
        </dgm:presLayoutVars>
      </dgm:prSet>
      <dgm:spPr/>
    </dgm:pt>
    <dgm:pt modelId="{70859E82-B7DD-3B45-BA8B-0A31EB7ADA5E}" type="pres">
      <dgm:prSet presAssocID="{DBB05DB1-CEFA-0347-B2A2-76F93CE20164}" presName="rootComposite2" presStyleCnt="0"/>
      <dgm:spPr/>
    </dgm:pt>
    <dgm:pt modelId="{E4794A35-2937-9447-870B-BFCE70F6B188}" type="pres">
      <dgm:prSet presAssocID="{DBB05DB1-CEFA-0347-B2A2-76F93CE2016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95DF87-A960-444B-AEE8-AC01EC1EDF51}" type="pres">
      <dgm:prSet presAssocID="{DBB05DB1-CEFA-0347-B2A2-76F93CE20164}" presName="topArc2" presStyleLbl="parChTrans1D1" presStyleIdx="18" presStyleCnt="34"/>
      <dgm:spPr/>
    </dgm:pt>
    <dgm:pt modelId="{6B99BFC2-802E-8B40-B401-4AB856B22E8C}" type="pres">
      <dgm:prSet presAssocID="{DBB05DB1-CEFA-0347-B2A2-76F93CE20164}" presName="bottomArc2" presStyleLbl="parChTrans1D1" presStyleIdx="19" presStyleCnt="34"/>
      <dgm:spPr/>
    </dgm:pt>
    <dgm:pt modelId="{7FDD3D1E-D8C4-374F-AF94-F711EAEC5991}" type="pres">
      <dgm:prSet presAssocID="{DBB05DB1-CEFA-0347-B2A2-76F93CE20164}" presName="topConnNode2" presStyleLbl="node2" presStyleIdx="0" presStyleCnt="0"/>
      <dgm:spPr/>
      <dgm:t>
        <a:bodyPr/>
        <a:lstStyle/>
        <a:p>
          <a:endParaRPr lang="en-US"/>
        </a:p>
      </dgm:t>
    </dgm:pt>
    <dgm:pt modelId="{9806B60E-5D27-3046-A866-543D385464AF}" type="pres">
      <dgm:prSet presAssocID="{DBB05DB1-CEFA-0347-B2A2-76F93CE20164}" presName="hierChild4" presStyleCnt="0"/>
      <dgm:spPr/>
    </dgm:pt>
    <dgm:pt modelId="{B39C588C-682E-0047-B99B-A257F9248B90}" type="pres">
      <dgm:prSet presAssocID="{AD6A878B-99D3-8840-AA57-F5AF7138C95F}" presName="Name28" presStyleLbl="parChTrans1D3" presStyleIdx="2" presStyleCnt="8"/>
      <dgm:spPr/>
    </dgm:pt>
    <dgm:pt modelId="{7E1A4598-5A33-B24D-8579-A85E5FF0FE42}" type="pres">
      <dgm:prSet presAssocID="{EBEDDDC1-D74B-F740-86E6-ACD36E84D8D9}" presName="hierRoot2" presStyleCnt="0">
        <dgm:presLayoutVars>
          <dgm:hierBranch val="init"/>
        </dgm:presLayoutVars>
      </dgm:prSet>
      <dgm:spPr/>
    </dgm:pt>
    <dgm:pt modelId="{7C068207-8EA6-9244-9502-E617A2FC7320}" type="pres">
      <dgm:prSet presAssocID="{EBEDDDC1-D74B-F740-86E6-ACD36E84D8D9}" presName="rootComposite2" presStyleCnt="0"/>
      <dgm:spPr/>
    </dgm:pt>
    <dgm:pt modelId="{C6613FFA-511A-9B42-BC82-97ADE0AE90B4}" type="pres">
      <dgm:prSet presAssocID="{EBEDDDC1-D74B-F740-86E6-ACD36E84D8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FE7B4-0DFA-9249-A506-7B90862685C8}" type="pres">
      <dgm:prSet presAssocID="{EBEDDDC1-D74B-F740-86E6-ACD36E84D8D9}" presName="topArc2" presStyleLbl="parChTrans1D1" presStyleIdx="20" presStyleCnt="34"/>
      <dgm:spPr/>
    </dgm:pt>
    <dgm:pt modelId="{19FDC2C6-45DF-E647-9F61-433DA35F2277}" type="pres">
      <dgm:prSet presAssocID="{EBEDDDC1-D74B-F740-86E6-ACD36E84D8D9}" presName="bottomArc2" presStyleLbl="parChTrans1D1" presStyleIdx="21" presStyleCnt="34"/>
      <dgm:spPr/>
    </dgm:pt>
    <dgm:pt modelId="{AA499D33-AF3D-794C-B252-C4E5E1990478}" type="pres">
      <dgm:prSet presAssocID="{EBEDDDC1-D74B-F740-86E6-ACD36E84D8D9}" presName="topConnNode2" presStyleLbl="node3" presStyleIdx="0" presStyleCnt="0"/>
      <dgm:spPr/>
      <dgm:t>
        <a:bodyPr/>
        <a:lstStyle/>
        <a:p>
          <a:endParaRPr lang="en-US"/>
        </a:p>
      </dgm:t>
    </dgm:pt>
    <dgm:pt modelId="{CAC7B9A7-DD3A-914A-BC61-2BC2B76C3B88}" type="pres">
      <dgm:prSet presAssocID="{EBEDDDC1-D74B-F740-86E6-ACD36E84D8D9}" presName="hierChild4" presStyleCnt="0"/>
      <dgm:spPr/>
    </dgm:pt>
    <dgm:pt modelId="{653EF1BF-F67B-1B40-8E98-415ABD943BF8}" type="pres">
      <dgm:prSet presAssocID="{EBEDDDC1-D74B-F740-86E6-ACD36E84D8D9}" presName="hierChild5" presStyleCnt="0"/>
      <dgm:spPr/>
    </dgm:pt>
    <dgm:pt modelId="{E97C4CFA-67E4-B448-A6A9-5334D9FDC5A0}" type="pres">
      <dgm:prSet presAssocID="{C0742F7D-86C8-6E4D-BBCE-2822A2E84269}" presName="Name28" presStyleLbl="parChTrans1D3" presStyleIdx="3" presStyleCnt="8"/>
      <dgm:spPr/>
    </dgm:pt>
    <dgm:pt modelId="{85CA5EF5-3B54-834B-B6F9-7834A7A8049B}" type="pres">
      <dgm:prSet presAssocID="{B8DC353D-71C3-7D46-AEFB-7F9E864E44B0}" presName="hierRoot2" presStyleCnt="0">
        <dgm:presLayoutVars>
          <dgm:hierBranch val="init"/>
        </dgm:presLayoutVars>
      </dgm:prSet>
      <dgm:spPr/>
    </dgm:pt>
    <dgm:pt modelId="{B2B74D7C-B6C2-0946-9AFE-6F6DBF3FDD86}" type="pres">
      <dgm:prSet presAssocID="{B8DC353D-71C3-7D46-AEFB-7F9E864E44B0}" presName="rootComposite2" presStyleCnt="0"/>
      <dgm:spPr/>
    </dgm:pt>
    <dgm:pt modelId="{708C60CB-8EA0-684E-AC11-E8C667F6C257}" type="pres">
      <dgm:prSet presAssocID="{B8DC353D-71C3-7D46-AEFB-7F9E864E4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52910-7526-5B42-914A-E12A351ED8B3}" type="pres">
      <dgm:prSet presAssocID="{B8DC353D-71C3-7D46-AEFB-7F9E864E44B0}" presName="topArc2" presStyleLbl="parChTrans1D1" presStyleIdx="22" presStyleCnt="34"/>
      <dgm:spPr/>
    </dgm:pt>
    <dgm:pt modelId="{1BDC7B57-8FE8-654A-9592-5CF915294BAF}" type="pres">
      <dgm:prSet presAssocID="{B8DC353D-71C3-7D46-AEFB-7F9E864E44B0}" presName="bottomArc2" presStyleLbl="parChTrans1D1" presStyleIdx="23" presStyleCnt="34"/>
      <dgm:spPr/>
    </dgm:pt>
    <dgm:pt modelId="{AC640C4C-2EE4-8D4E-8944-861B1FCBE537}" type="pres">
      <dgm:prSet presAssocID="{B8DC353D-71C3-7D46-AEFB-7F9E864E44B0}" presName="topConnNode2" presStyleLbl="node3" presStyleIdx="0" presStyleCnt="0"/>
      <dgm:spPr/>
      <dgm:t>
        <a:bodyPr/>
        <a:lstStyle/>
        <a:p>
          <a:endParaRPr lang="en-US"/>
        </a:p>
      </dgm:t>
    </dgm:pt>
    <dgm:pt modelId="{B4F76922-F2BC-B64E-A42F-20AAD2B1802C}" type="pres">
      <dgm:prSet presAssocID="{B8DC353D-71C3-7D46-AEFB-7F9E864E44B0}" presName="hierChild4" presStyleCnt="0"/>
      <dgm:spPr/>
    </dgm:pt>
    <dgm:pt modelId="{7C3C193A-3AD6-344E-A360-D9C90268D0BA}" type="pres">
      <dgm:prSet presAssocID="{B8DC353D-71C3-7D46-AEFB-7F9E864E44B0}" presName="hierChild5" presStyleCnt="0"/>
      <dgm:spPr/>
    </dgm:pt>
    <dgm:pt modelId="{51221AFB-467F-394E-BE05-0B44851D437E}" type="pres">
      <dgm:prSet presAssocID="{34D64CD7-9F67-4449-B07E-94DA53F835D3}" presName="Name28" presStyleLbl="parChTrans1D3" presStyleIdx="4" presStyleCnt="8"/>
      <dgm:spPr/>
    </dgm:pt>
    <dgm:pt modelId="{F459ECF1-AD77-A74E-922E-360E3A58E3AE}" type="pres">
      <dgm:prSet presAssocID="{973197AA-7404-9D4E-A094-4ECC4B29DE56}" presName="hierRoot2" presStyleCnt="0">
        <dgm:presLayoutVars>
          <dgm:hierBranch val="init"/>
        </dgm:presLayoutVars>
      </dgm:prSet>
      <dgm:spPr/>
    </dgm:pt>
    <dgm:pt modelId="{34C66108-6920-7F48-81EF-4AAEA2CD4DED}" type="pres">
      <dgm:prSet presAssocID="{973197AA-7404-9D4E-A094-4ECC4B29DE56}" presName="rootComposite2" presStyleCnt="0"/>
      <dgm:spPr/>
    </dgm:pt>
    <dgm:pt modelId="{C408D45B-1A58-404D-97FF-5EB7ED2B9488}" type="pres">
      <dgm:prSet presAssocID="{973197AA-7404-9D4E-A094-4ECC4B29DE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1E4F1-646E-7B4A-930D-B4297C045278}" type="pres">
      <dgm:prSet presAssocID="{973197AA-7404-9D4E-A094-4ECC4B29DE56}" presName="topArc2" presStyleLbl="parChTrans1D1" presStyleIdx="24" presStyleCnt="34"/>
      <dgm:spPr/>
    </dgm:pt>
    <dgm:pt modelId="{B2ED542E-0252-6048-AAFE-91FB39674E02}" type="pres">
      <dgm:prSet presAssocID="{973197AA-7404-9D4E-A094-4ECC4B29DE56}" presName="bottomArc2" presStyleLbl="parChTrans1D1" presStyleIdx="25" presStyleCnt="34"/>
      <dgm:spPr/>
    </dgm:pt>
    <dgm:pt modelId="{32419609-81C6-2A49-9F22-702F2BB7538F}" type="pres">
      <dgm:prSet presAssocID="{973197AA-7404-9D4E-A094-4ECC4B29DE56}" presName="topConnNode2" presStyleLbl="node3" presStyleIdx="0" presStyleCnt="0"/>
      <dgm:spPr/>
      <dgm:t>
        <a:bodyPr/>
        <a:lstStyle/>
        <a:p>
          <a:endParaRPr lang="en-US"/>
        </a:p>
      </dgm:t>
    </dgm:pt>
    <dgm:pt modelId="{39FAF9F3-B267-7240-A261-1321CBF74EBB}" type="pres">
      <dgm:prSet presAssocID="{973197AA-7404-9D4E-A094-4ECC4B29DE56}" presName="hierChild4" presStyleCnt="0"/>
      <dgm:spPr/>
    </dgm:pt>
    <dgm:pt modelId="{EE3BFDF1-3589-144D-B6F4-2098C12FA5B4}" type="pres">
      <dgm:prSet presAssocID="{973197AA-7404-9D4E-A094-4ECC4B29DE56}" presName="hierChild5" presStyleCnt="0"/>
      <dgm:spPr/>
    </dgm:pt>
    <dgm:pt modelId="{A5808608-F20C-A945-A850-C779FF22CE54}" type="pres">
      <dgm:prSet presAssocID="{DBB05DB1-CEFA-0347-B2A2-76F93CE20164}" presName="hierChild5" presStyleCnt="0"/>
      <dgm:spPr/>
    </dgm:pt>
    <dgm:pt modelId="{2D0788E6-B9C6-E14A-88E5-D416B0ADC254}" type="pres">
      <dgm:prSet presAssocID="{B19CB15F-CC98-A948-A17D-2801200BE058}" presName="Name28" presStyleLbl="parChTrans1D2" presStyleIdx="2" presStyleCnt="3"/>
      <dgm:spPr/>
    </dgm:pt>
    <dgm:pt modelId="{51C986A6-C3E8-8C41-8F08-C34D76DB11D7}" type="pres">
      <dgm:prSet presAssocID="{B40AA32D-328C-C84A-A620-351910860034}" presName="hierRoot2" presStyleCnt="0">
        <dgm:presLayoutVars>
          <dgm:hierBranch val="init"/>
        </dgm:presLayoutVars>
      </dgm:prSet>
      <dgm:spPr/>
    </dgm:pt>
    <dgm:pt modelId="{24E5B18F-1811-9C40-B0ED-AE23A8EA0154}" type="pres">
      <dgm:prSet presAssocID="{B40AA32D-328C-C84A-A620-351910860034}" presName="rootComposite2" presStyleCnt="0"/>
      <dgm:spPr/>
    </dgm:pt>
    <dgm:pt modelId="{F5CACAF3-D5CB-0F4E-BAD3-5F1F23BB5722}" type="pres">
      <dgm:prSet presAssocID="{B40AA32D-328C-C84A-A620-351910860034}" presName="rootText2" presStyleLbl="alignAcc1" presStyleIdx="0" presStyleCnt="0" custScaleX="171792" custScaleY="1167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29156B-F98E-B840-8F64-864CB196697F}" type="pres">
      <dgm:prSet presAssocID="{B40AA32D-328C-C84A-A620-351910860034}" presName="topArc2" presStyleLbl="parChTrans1D1" presStyleIdx="26" presStyleCnt="34"/>
      <dgm:spPr/>
    </dgm:pt>
    <dgm:pt modelId="{B8A36823-B3DD-124B-9AF3-BD0C670181DF}" type="pres">
      <dgm:prSet presAssocID="{B40AA32D-328C-C84A-A620-351910860034}" presName="bottomArc2" presStyleLbl="parChTrans1D1" presStyleIdx="27" presStyleCnt="34"/>
      <dgm:spPr/>
    </dgm:pt>
    <dgm:pt modelId="{E8845427-2747-D54D-B4AC-3968A0AFEE2E}" type="pres">
      <dgm:prSet presAssocID="{B40AA32D-328C-C84A-A620-351910860034}" presName="topConnNode2" presStyleLbl="node2" presStyleIdx="0" presStyleCnt="0"/>
      <dgm:spPr/>
      <dgm:t>
        <a:bodyPr/>
        <a:lstStyle/>
        <a:p>
          <a:endParaRPr lang="en-US"/>
        </a:p>
      </dgm:t>
    </dgm:pt>
    <dgm:pt modelId="{E29A934E-B69E-AF46-A680-5950A4A88726}" type="pres">
      <dgm:prSet presAssocID="{B40AA32D-328C-C84A-A620-351910860034}" presName="hierChild4" presStyleCnt="0"/>
      <dgm:spPr/>
    </dgm:pt>
    <dgm:pt modelId="{424E4707-E5E7-754E-A827-E1225BF417CC}" type="pres">
      <dgm:prSet presAssocID="{605C11CA-6197-724E-8E6F-2B1E3211E938}" presName="Name28" presStyleLbl="parChTrans1D3" presStyleIdx="5" presStyleCnt="8"/>
      <dgm:spPr/>
    </dgm:pt>
    <dgm:pt modelId="{8D3F09C3-BF70-E44C-BFB5-95B6AC53E0D6}" type="pres">
      <dgm:prSet presAssocID="{1DD8EED8-5AF8-FF4A-B197-4E528999139B}" presName="hierRoot2" presStyleCnt="0">
        <dgm:presLayoutVars>
          <dgm:hierBranch val="init"/>
        </dgm:presLayoutVars>
      </dgm:prSet>
      <dgm:spPr/>
    </dgm:pt>
    <dgm:pt modelId="{82371D21-A8E6-2C48-BB72-8F9B3C2627E2}" type="pres">
      <dgm:prSet presAssocID="{1DD8EED8-5AF8-FF4A-B197-4E528999139B}" presName="rootComposite2" presStyleCnt="0"/>
      <dgm:spPr/>
    </dgm:pt>
    <dgm:pt modelId="{5CA4AB33-5997-4C43-9F38-822C490A8002}" type="pres">
      <dgm:prSet presAssocID="{1DD8EED8-5AF8-FF4A-B197-4E52899913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6A3844-E609-1947-B9F2-4612192A16AE}" type="pres">
      <dgm:prSet presAssocID="{1DD8EED8-5AF8-FF4A-B197-4E528999139B}" presName="topArc2" presStyleLbl="parChTrans1D1" presStyleIdx="28" presStyleCnt="34"/>
      <dgm:spPr/>
    </dgm:pt>
    <dgm:pt modelId="{EF0B8C81-CBFD-294C-9683-17C1A3642240}" type="pres">
      <dgm:prSet presAssocID="{1DD8EED8-5AF8-FF4A-B197-4E528999139B}" presName="bottomArc2" presStyleLbl="parChTrans1D1" presStyleIdx="29" presStyleCnt="34"/>
      <dgm:spPr/>
    </dgm:pt>
    <dgm:pt modelId="{851C1450-27DA-6041-80F9-6A7763420650}" type="pres">
      <dgm:prSet presAssocID="{1DD8EED8-5AF8-FF4A-B197-4E528999139B}" presName="topConnNode2" presStyleLbl="node3" presStyleIdx="0" presStyleCnt="0"/>
      <dgm:spPr/>
      <dgm:t>
        <a:bodyPr/>
        <a:lstStyle/>
        <a:p>
          <a:endParaRPr lang="en-US"/>
        </a:p>
      </dgm:t>
    </dgm:pt>
    <dgm:pt modelId="{CDD98AD4-B15B-9A42-9837-B86203849409}" type="pres">
      <dgm:prSet presAssocID="{1DD8EED8-5AF8-FF4A-B197-4E528999139B}" presName="hierChild4" presStyleCnt="0"/>
      <dgm:spPr/>
    </dgm:pt>
    <dgm:pt modelId="{DDE21960-07C5-CB4B-B704-B5F274B56690}" type="pres">
      <dgm:prSet presAssocID="{1DD8EED8-5AF8-FF4A-B197-4E528999139B}" presName="hierChild5" presStyleCnt="0"/>
      <dgm:spPr/>
    </dgm:pt>
    <dgm:pt modelId="{57278AB3-391A-7C45-99E3-70BB48CAC5E3}" type="pres">
      <dgm:prSet presAssocID="{A82AF66E-EF0B-A24D-ACAF-80B522DA83D6}" presName="Name28" presStyleLbl="parChTrans1D3" presStyleIdx="6" presStyleCnt="8"/>
      <dgm:spPr/>
    </dgm:pt>
    <dgm:pt modelId="{B434F56D-A837-714C-9DB1-73FA7AE4FA82}" type="pres">
      <dgm:prSet presAssocID="{99978B16-4AA3-B947-A678-12846BEC48C4}" presName="hierRoot2" presStyleCnt="0">
        <dgm:presLayoutVars>
          <dgm:hierBranch val="init"/>
        </dgm:presLayoutVars>
      </dgm:prSet>
      <dgm:spPr/>
    </dgm:pt>
    <dgm:pt modelId="{83FC6BE2-618B-D646-99F8-E110FEB26E52}" type="pres">
      <dgm:prSet presAssocID="{99978B16-4AA3-B947-A678-12846BEC48C4}" presName="rootComposite2" presStyleCnt="0"/>
      <dgm:spPr/>
    </dgm:pt>
    <dgm:pt modelId="{C199532B-3DAE-DA4D-8744-BB17B19995B0}" type="pres">
      <dgm:prSet presAssocID="{99978B16-4AA3-B947-A678-12846BEC48C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3C5287-4A6E-1549-B475-4E4196484DA3}" type="pres">
      <dgm:prSet presAssocID="{99978B16-4AA3-B947-A678-12846BEC48C4}" presName="topArc2" presStyleLbl="parChTrans1D1" presStyleIdx="30" presStyleCnt="34"/>
      <dgm:spPr/>
    </dgm:pt>
    <dgm:pt modelId="{69A9B655-5DD9-2548-9F6D-5AA18CC89092}" type="pres">
      <dgm:prSet presAssocID="{99978B16-4AA3-B947-A678-12846BEC48C4}" presName="bottomArc2" presStyleLbl="parChTrans1D1" presStyleIdx="31" presStyleCnt="34"/>
      <dgm:spPr/>
    </dgm:pt>
    <dgm:pt modelId="{42AD6221-56F5-A649-AE31-343F6917C681}" type="pres">
      <dgm:prSet presAssocID="{99978B16-4AA3-B947-A678-12846BEC48C4}" presName="topConnNode2" presStyleLbl="node3" presStyleIdx="0" presStyleCnt="0"/>
      <dgm:spPr/>
      <dgm:t>
        <a:bodyPr/>
        <a:lstStyle/>
        <a:p>
          <a:endParaRPr lang="en-US"/>
        </a:p>
      </dgm:t>
    </dgm:pt>
    <dgm:pt modelId="{C01726AA-2B61-A343-A7D3-3218D2B83E1A}" type="pres">
      <dgm:prSet presAssocID="{99978B16-4AA3-B947-A678-12846BEC48C4}" presName="hierChild4" presStyleCnt="0"/>
      <dgm:spPr/>
    </dgm:pt>
    <dgm:pt modelId="{CEEB2F0E-F995-D649-89E0-CA3181B09B9D}" type="pres">
      <dgm:prSet presAssocID="{99978B16-4AA3-B947-A678-12846BEC48C4}" presName="hierChild5" presStyleCnt="0"/>
      <dgm:spPr/>
    </dgm:pt>
    <dgm:pt modelId="{0E6C9E25-DE20-144E-BA4F-7CBEC3B5A08D}" type="pres">
      <dgm:prSet presAssocID="{662CCDFB-9A46-F945-BA29-C5F858D8A4DB}" presName="Name28" presStyleLbl="parChTrans1D3" presStyleIdx="7" presStyleCnt="8"/>
      <dgm:spPr/>
    </dgm:pt>
    <dgm:pt modelId="{A10C67B2-E395-6C41-9106-0303E204FD64}" type="pres">
      <dgm:prSet presAssocID="{93BB125B-CE7A-EB48-AAD3-B79DF9DE7DAA}" presName="hierRoot2" presStyleCnt="0">
        <dgm:presLayoutVars>
          <dgm:hierBranch val="init"/>
        </dgm:presLayoutVars>
      </dgm:prSet>
      <dgm:spPr/>
    </dgm:pt>
    <dgm:pt modelId="{43C713AB-4839-FD41-B379-DA6A7BD266BC}" type="pres">
      <dgm:prSet presAssocID="{93BB125B-CE7A-EB48-AAD3-B79DF9DE7DAA}" presName="rootComposite2" presStyleCnt="0"/>
      <dgm:spPr/>
    </dgm:pt>
    <dgm:pt modelId="{0FE649E1-13FA-2D41-940E-9C47E8110EB8}" type="pres">
      <dgm:prSet presAssocID="{93BB125B-CE7A-EB48-AAD3-B79DF9DE7D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9096CD-DF6E-8844-8C8F-D7E216BBCD21}" type="pres">
      <dgm:prSet presAssocID="{93BB125B-CE7A-EB48-AAD3-B79DF9DE7DAA}" presName="topArc2" presStyleLbl="parChTrans1D1" presStyleIdx="32" presStyleCnt="34"/>
      <dgm:spPr/>
    </dgm:pt>
    <dgm:pt modelId="{685C221E-4301-CB4A-AA09-7DC4DB8F78CA}" type="pres">
      <dgm:prSet presAssocID="{93BB125B-CE7A-EB48-AAD3-B79DF9DE7DAA}" presName="bottomArc2" presStyleLbl="parChTrans1D1" presStyleIdx="33" presStyleCnt="34"/>
      <dgm:spPr/>
    </dgm:pt>
    <dgm:pt modelId="{412509BC-4D73-704E-BDDB-0B353779458B}" type="pres">
      <dgm:prSet presAssocID="{93BB125B-CE7A-EB48-AAD3-B79DF9DE7DAA}" presName="topConnNode2" presStyleLbl="node3" presStyleIdx="0" presStyleCnt="0"/>
      <dgm:spPr/>
      <dgm:t>
        <a:bodyPr/>
        <a:lstStyle/>
        <a:p>
          <a:endParaRPr lang="en-US"/>
        </a:p>
      </dgm:t>
    </dgm:pt>
    <dgm:pt modelId="{BEC9D487-4294-3B42-B3D8-C964C8F126D4}" type="pres">
      <dgm:prSet presAssocID="{93BB125B-CE7A-EB48-AAD3-B79DF9DE7DAA}" presName="hierChild4" presStyleCnt="0"/>
      <dgm:spPr/>
    </dgm:pt>
    <dgm:pt modelId="{DD8727CD-1978-E646-8DF6-73B1935354D9}" type="pres">
      <dgm:prSet presAssocID="{93BB125B-CE7A-EB48-AAD3-B79DF9DE7DAA}" presName="hierChild5" presStyleCnt="0"/>
      <dgm:spPr/>
    </dgm:pt>
    <dgm:pt modelId="{9BF896FC-6456-514E-856D-7C82FA9E8243}" type="pres">
      <dgm:prSet presAssocID="{B40AA32D-328C-C84A-A620-351910860034}" presName="hierChild5" presStyleCnt="0"/>
      <dgm:spPr/>
    </dgm:pt>
    <dgm:pt modelId="{ED94C816-78B2-5047-B6AC-2924EB625097}" type="pres">
      <dgm:prSet presAssocID="{732E2A93-C859-004E-ACAD-2A0F6BAFFE04}" presName="hierChild3" presStyleCnt="0"/>
      <dgm:spPr/>
    </dgm:pt>
  </dgm:ptLst>
  <dgm:cxnLst>
    <dgm:cxn modelId="{C31BEF1F-AAC3-614C-9C05-2F714B573CEA}" type="presOf" srcId="{5F49843A-26FF-D64E-AE43-9D1C3CBC3085}" destId="{3EF2E62B-1FB2-6348-8999-3E4ACACD384D}" srcOrd="0" destOrd="0" presId="urn:microsoft.com/office/officeart/2008/layout/HalfCircleOrganizationChart"/>
    <dgm:cxn modelId="{753C577C-D649-1742-8D02-DDA26C6D39F2}" type="presOf" srcId="{DF215A79-A632-F548-AC4E-EC90AD5D32CF}" destId="{29748E11-008F-734F-ADD0-538E2C7A8D5B}" srcOrd="1" destOrd="0" presId="urn:microsoft.com/office/officeart/2008/layout/HalfCircleOrganizationChart"/>
    <dgm:cxn modelId="{EC2DC1B1-2A9D-1A43-B675-A31A4A39E190}" type="presOf" srcId="{EBEDDDC1-D74B-F740-86E6-ACD36E84D8D9}" destId="{C6613FFA-511A-9B42-BC82-97ADE0AE90B4}" srcOrd="0" destOrd="0" presId="urn:microsoft.com/office/officeart/2008/layout/HalfCircleOrganizationChart"/>
    <dgm:cxn modelId="{572D4C15-7F40-8245-9F74-F927186ACADB}" type="presOf" srcId="{76FEB566-02C5-6648-98CF-131481377142}" destId="{FF7366DF-BDD8-0F4A-AD46-9C6294D76029}" srcOrd="0" destOrd="0" presId="urn:microsoft.com/office/officeart/2008/layout/HalfCircleOrganizationChart"/>
    <dgm:cxn modelId="{DCC0FCB0-BB75-0944-9DDB-831C87BD5B36}" type="presOf" srcId="{C0742F7D-86C8-6E4D-BBCE-2822A2E84269}" destId="{E97C4CFA-67E4-B448-A6A9-5334D9FDC5A0}" srcOrd="0" destOrd="0" presId="urn:microsoft.com/office/officeart/2008/layout/HalfCircleOrganizationChart"/>
    <dgm:cxn modelId="{1581B2A6-397D-A948-8A87-0C295C9AAA85}" type="presOf" srcId="{5B25E78B-8102-D64F-BA9A-EFE009C904CD}" destId="{B2788A18-5541-574E-BC8A-546AA8167CFE}" srcOrd="0" destOrd="0" presId="urn:microsoft.com/office/officeart/2008/layout/HalfCircleOrganizationChart"/>
    <dgm:cxn modelId="{4EE2E8DD-7EEB-4C41-9278-8BB79D484282}" type="presOf" srcId="{671F8F2B-8779-2C4F-9F56-0DF0237793CE}" destId="{CD30824A-4CA1-4B4A-9912-B4865E7D72D3}" srcOrd="0" destOrd="0" presId="urn:microsoft.com/office/officeart/2008/layout/HalfCircleOrganizationChart"/>
    <dgm:cxn modelId="{828FF233-A6A9-4743-9FF2-846A0BCBE1B4}" type="presOf" srcId="{860FBF25-BF7C-5D4E-99A5-4D6DF446DBF6}" destId="{17AADCAB-B71D-EB43-86AC-A16FFFDB2096}" srcOrd="0" destOrd="0" presId="urn:microsoft.com/office/officeart/2008/layout/HalfCircleOrganizationChart"/>
    <dgm:cxn modelId="{082181C4-7283-8541-BA83-C3DBAEFC2AAD}" type="presOf" srcId="{B8DC353D-71C3-7D46-AEFB-7F9E864E44B0}" destId="{708C60CB-8EA0-684E-AC11-E8C667F6C257}" srcOrd="0" destOrd="0" presId="urn:microsoft.com/office/officeart/2008/layout/HalfCircleOrganizationChart"/>
    <dgm:cxn modelId="{001A84E9-0D4C-D44F-811A-C0F72734B22E}" srcId="{732E2A93-C859-004E-ACAD-2A0F6BAFFE04}" destId="{DBB05DB1-CEFA-0347-B2A2-76F93CE20164}" srcOrd="1" destOrd="0" parTransId="{2495E771-3F04-A845-BA2C-1AD6988BC4E8}" sibTransId="{C632BE88-166F-7A44-985A-03A97954FBB1}"/>
    <dgm:cxn modelId="{2CF99069-7748-C042-A92A-786790409D62}" type="presOf" srcId="{860FBF25-BF7C-5D4E-99A5-4D6DF446DBF6}" destId="{7FC73245-A5F0-3247-B0E6-EDF94653D5F4}" srcOrd="1" destOrd="0" presId="urn:microsoft.com/office/officeart/2008/layout/HalfCircleOrganizationChart"/>
    <dgm:cxn modelId="{D7BA5A34-B826-A341-B069-84E570840C27}" srcId="{671F8F2B-8779-2C4F-9F56-0DF0237793CE}" destId="{3E10024D-29FC-4947-80E9-3BA18ABA38C9}" srcOrd="1" destOrd="0" parTransId="{5B25E78B-8102-D64F-BA9A-EFE009C904CD}" sibTransId="{FF3BBCE3-EA24-D540-A10B-2ABFBD5FA273}"/>
    <dgm:cxn modelId="{DF2E060E-B05A-5A4D-83FD-D99CD890AF78}" type="presOf" srcId="{2323646F-C19C-CB4B-A420-28E7EA56607D}" destId="{A78B86ED-9774-854D-8C96-D87E21BF4423}" srcOrd="0" destOrd="0" presId="urn:microsoft.com/office/officeart/2008/layout/HalfCircleOrganizationChart"/>
    <dgm:cxn modelId="{B5CBEC7F-95E5-8E41-9E1C-2DEBD22B736C}" type="presOf" srcId="{732E2A93-C859-004E-ACAD-2A0F6BAFFE04}" destId="{A65F6772-646F-DA46-9EE0-5759D99F02D2}" srcOrd="1" destOrd="0" presId="urn:microsoft.com/office/officeart/2008/layout/HalfCircleOrganizationChart"/>
    <dgm:cxn modelId="{1D6AE96F-F0DC-F149-A640-57A8790DEDF0}" type="presOf" srcId="{93BB125B-CE7A-EB48-AAD3-B79DF9DE7DAA}" destId="{412509BC-4D73-704E-BDDB-0B353779458B}" srcOrd="1" destOrd="0" presId="urn:microsoft.com/office/officeart/2008/layout/HalfCircleOrganizationChart"/>
    <dgm:cxn modelId="{D59B632C-D0BB-584B-AE35-BB40B089C62C}" type="presOf" srcId="{DF215A79-A632-F548-AC4E-EC90AD5D32CF}" destId="{2ED8F8AA-8779-654D-AD97-B4F4E726E07D}" srcOrd="0" destOrd="0" presId="urn:microsoft.com/office/officeart/2008/layout/HalfCircleOrganizationChart"/>
    <dgm:cxn modelId="{367CE580-FE84-B84D-98C0-B24687CE5C08}" type="presOf" srcId="{A2FC2870-0081-8C45-97CC-278C0F606321}" destId="{BD8F9F06-79A4-7242-B5CD-CE270121FE22}" srcOrd="0" destOrd="0" presId="urn:microsoft.com/office/officeart/2008/layout/HalfCircleOrganizationChart"/>
    <dgm:cxn modelId="{88793865-3FB2-344F-93CE-CF111F9DD2A1}" type="presOf" srcId="{E9AB6816-5179-7447-8C70-3C4076C64AFF}" destId="{02B6FA17-28D7-214D-803F-A7A80CB69399}" srcOrd="0" destOrd="0" presId="urn:microsoft.com/office/officeart/2008/layout/HalfCircleOrganizationChart"/>
    <dgm:cxn modelId="{0EE45014-5216-D44D-9672-FD0581D4AD0E}" type="presOf" srcId="{F0CE9725-E97C-824A-AD9C-D033C4C84256}" destId="{CB894EA1-AC68-A540-9219-E3106F095603}" srcOrd="1" destOrd="0" presId="urn:microsoft.com/office/officeart/2008/layout/HalfCircleOrganizationChart"/>
    <dgm:cxn modelId="{FC46C3E0-1E7B-324D-8C2D-C47A58097513}" type="presOf" srcId="{671F8F2B-8779-2C4F-9F56-0DF0237793CE}" destId="{842B0AB5-6B92-C142-9BBD-DEFB745B1EE0}" srcOrd="1" destOrd="0" presId="urn:microsoft.com/office/officeart/2008/layout/HalfCircleOrganizationChart"/>
    <dgm:cxn modelId="{27583617-D666-F94E-9CF6-831B66B5FFF3}" type="presOf" srcId="{B40AA32D-328C-C84A-A620-351910860034}" destId="{E8845427-2747-D54D-B4AC-3968A0AFEE2E}" srcOrd="1" destOrd="0" presId="urn:microsoft.com/office/officeart/2008/layout/HalfCircleOrganizationChart"/>
    <dgm:cxn modelId="{4C42EF8F-B1EF-4749-A079-6C0E4C909222}" type="presOf" srcId="{AD6A878B-99D3-8840-AA57-F5AF7138C95F}" destId="{B39C588C-682E-0047-B99B-A257F9248B90}" srcOrd="0" destOrd="0" presId="urn:microsoft.com/office/officeart/2008/layout/HalfCircleOrganizationChart"/>
    <dgm:cxn modelId="{B82D8091-C24D-7B41-9883-44B054F15CEF}" srcId="{DBB05DB1-CEFA-0347-B2A2-76F93CE20164}" destId="{973197AA-7404-9D4E-A094-4ECC4B29DE56}" srcOrd="2" destOrd="0" parTransId="{34D64CD7-9F67-4449-B07E-94DA53F835D3}" sibTransId="{6C35269E-29BA-6D49-B915-EDAAA29705EE}"/>
    <dgm:cxn modelId="{2C471C57-F900-4E43-9BD7-3042FD825767}" type="presOf" srcId="{605C11CA-6197-724E-8E6F-2B1E3211E938}" destId="{424E4707-E5E7-754E-A827-E1225BF417CC}" srcOrd="0" destOrd="0" presId="urn:microsoft.com/office/officeart/2008/layout/HalfCircleOrganizationChart"/>
    <dgm:cxn modelId="{EBAC9210-CF16-6148-9505-0F2B38760621}" srcId="{671F8F2B-8779-2C4F-9F56-0DF0237793CE}" destId="{51F39911-5EC4-1E41-9E77-0D031D0992A0}" srcOrd="2" destOrd="0" parTransId="{148D3830-F9D1-044A-BEF1-87926A9FC103}" sibTransId="{A975A061-A76D-0B44-84BD-8E1AFD3C849C}"/>
    <dgm:cxn modelId="{4C5443A4-2393-5545-83F8-702201EC441F}" srcId="{DF215A79-A632-F548-AC4E-EC90AD5D32CF}" destId="{5F49843A-26FF-D64E-AE43-9D1C3CBC3085}" srcOrd="0" destOrd="0" parTransId="{1D7F546B-D173-6041-B5A6-78A49761DEAA}" sibTransId="{F806AE33-56A6-A149-8102-140A3B6F2140}"/>
    <dgm:cxn modelId="{C69D0200-0EA6-1B4A-A305-7C8BF7B08DFB}" srcId="{732E2A93-C859-004E-ACAD-2A0F6BAFFE04}" destId="{B40AA32D-328C-C84A-A620-351910860034}" srcOrd="2" destOrd="0" parTransId="{B19CB15F-CC98-A948-A17D-2801200BE058}" sibTransId="{5A8974B7-4225-AE48-BD23-6EB3E0633A46}"/>
    <dgm:cxn modelId="{1A75A99D-FE9B-1145-910A-3F9E475DCED1}" type="presOf" srcId="{DBB05DB1-CEFA-0347-B2A2-76F93CE20164}" destId="{E4794A35-2937-9447-870B-BFCE70F6B188}" srcOrd="0" destOrd="0" presId="urn:microsoft.com/office/officeart/2008/layout/HalfCircleOrganizationChart"/>
    <dgm:cxn modelId="{40B04CAD-DAB8-9444-B57B-B0D2BD65072F}" type="presOf" srcId="{CB38D29F-C27A-C141-A135-3CEEE48051C3}" destId="{CD961FEF-E8D5-DF45-BB3D-014455729284}" srcOrd="0" destOrd="0" presId="urn:microsoft.com/office/officeart/2008/layout/HalfCircleOrganizationChart"/>
    <dgm:cxn modelId="{AD1C85A7-D86C-F140-A14C-259EBBA7EFFC}" type="presOf" srcId="{1DD8EED8-5AF8-FF4A-B197-4E528999139B}" destId="{851C1450-27DA-6041-80F9-6A7763420650}" srcOrd="1" destOrd="0" presId="urn:microsoft.com/office/officeart/2008/layout/HalfCircleOrganizationChart"/>
    <dgm:cxn modelId="{60FDFB30-0334-1943-92BB-D1EC04A2F54B}" srcId="{671F8F2B-8779-2C4F-9F56-0DF0237793CE}" destId="{F0CE9725-E97C-824A-AD9C-D033C4C84256}" srcOrd="3" destOrd="0" parTransId="{76FEB566-02C5-6648-98CF-131481377142}" sibTransId="{C5D95317-2878-F044-8F8E-9F9DE9017349}"/>
    <dgm:cxn modelId="{E6E294B4-3186-2546-B03B-8A871CE8AC54}" type="presOf" srcId="{5F49843A-26FF-D64E-AE43-9D1C3CBC3085}" destId="{4046FFF1-A753-1E43-ABA3-2995092A9A4E}" srcOrd="1" destOrd="0" presId="urn:microsoft.com/office/officeart/2008/layout/HalfCircleOrganizationChart"/>
    <dgm:cxn modelId="{7C959E5F-DA2D-5D47-90A0-0CCB95A217D7}" srcId="{DBB05DB1-CEFA-0347-B2A2-76F93CE20164}" destId="{EBEDDDC1-D74B-F740-86E6-ACD36E84D8D9}" srcOrd="0" destOrd="0" parTransId="{AD6A878B-99D3-8840-AA57-F5AF7138C95F}" sibTransId="{E41E13F7-5918-AE40-9B38-DD50CEE75497}"/>
    <dgm:cxn modelId="{699054D9-E190-0C48-9FF7-3A9AF5E37E53}" type="presOf" srcId="{A82AF66E-EF0B-A24D-ACAF-80B522DA83D6}" destId="{57278AB3-391A-7C45-99E3-70BB48CAC5E3}" srcOrd="0" destOrd="0" presId="urn:microsoft.com/office/officeart/2008/layout/HalfCircleOrganizationChart"/>
    <dgm:cxn modelId="{CB2BA204-FF22-BD42-9980-684F8EADD8FD}" type="presOf" srcId="{3E10024D-29FC-4947-80E9-3BA18ABA38C9}" destId="{556CDF5C-C5F9-E544-9692-0A860764D0BE}" srcOrd="0" destOrd="0" presId="urn:microsoft.com/office/officeart/2008/layout/HalfCircleOrganizationChart"/>
    <dgm:cxn modelId="{2E2769C7-A2D7-EA40-9874-C54EE4B05A11}" type="presOf" srcId="{732E2A93-C859-004E-ACAD-2A0F6BAFFE04}" destId="{60877D94-7D56-F94A-836C-231A0C49C015}" srcOrd="0" destOrd="0" presId="urn:microsoft.com/office/officeart/2008/layout/HalfCircleOrganizationChart"/>
    <dgm:cxn modelId="{4525F879-1493-754E-9933-979462E55523}" type="presOf" srcId="{973197AA-7404-9D4E-A094-4ECC4B29DE56}" destId="{C408D45B-1A58-404D-97FF-5EB7ED2B9488}" srcOrd="0" destOrd="0" presId="urn:microsoft.com/office/officeart/2008/layout/HalfCircleOrganizationChart"/>
    <dgm:cxn modelId="{96463A7E-2C68-224B-A16B-1ABD85FDFFE3}" type="presOf" srcId="{99978B16-4AA3-B947-A678-12846BEC48C4}" destId="{42AD6221-56F5-A649-AE31-343F6917C681}" srcOrd="1" destOrd="0" presId="urn:microsoft.com/office/officeart/2008/layout/HalfCircleOrganizationChart"/>
    <dgm:cxn modelId="{2209965F-8A3D-364C-A4EB-462BFF4B66EE}" srcId="{DBB05DB1-CEFA-0347-B2A2-76F93CE20164}" destId="{B8DC353D-71C3-7D46-AEFB-7F9E864E44B0}" srcOrd="1" destOrd="0" parTransId="{C0742F7D-86C8-6E4D-BBCE-2822A2E84269}" sibTransId="{315B9913-6AB8-2146-915F-E43964487934}"/>
    <dgm:cxn modelId="{E68806C6-A229-F546-BE4E-175DE1E63972}" type="presOf" srcId="{1D7F546B-D173-6041-B5A6-78A49761DEAA}" destId="{F3CDD7EE-D85B-CA47-8B3A-6BE01DDB1A84}" srcOrd="0" destOrd="0" presId="urn:microsoft.com/office/officeart/2008/layout/HalfCircleOrganizationChart"/>
    <dgm:cxn modelId="{25EDBFE2-9912-0E40-8E9F-435E023DAB67}" type="presOf" srcId="{148D3830-F9D1-044A-BEF1-87926A9FC103}" destId="{DA46A779-84DF-C244-A6DE-802CDABA8874}" srcOrd="0" destOrd="0" presId="urn:microsoft.com/office/officeart/2008/layout/HalfCircleOrganizationChart"/>
    <dgm:cxn modelId="{846B141B-EBBB-E640-9F18-A8F14ED63A45}" type="presOf" srcId="{662CCDFB-9A46-F945-BA29-C5F858D8A4DB}" destId="{0E6C9E25-DE20-144E-BA4F-7CBEC3B5A08D}" srcOrd="0" destOrd="0" presId="urn:microsoft.com/office/officeart/2008/layout/HalfCircleOrganizationChart"/>
    <dgm:cxn modelId="{43008BD1-D71C-A944-BF34-F713759CBD88}" type="presOf" srcId="{93BB125B-CE7A-EB48-AAD3-B79DF9DE7DAA}" destId="{0FE649E1-13FA-2D41-940E-9C47E8110EB8}" srcOrd="0" destOrd="0" presId="urn:microsoft.com/office/officeart/2008/layout/HalfCircleOrganizationChart"/>
    <dgm:cxn modelId="{C2CDB768-93AC-754A-AF83-F111D16E7845}" type="presOf" srcId="{DBB05DB1-CEFA-0347-B2A2-76F93CE20164}" destId="{7FDD3D1E-D8C4-374F-AF94-F711EAEC5991}" srcOrd="1" destOrd="0" presId="urn:microsoft.com/office/officeart/2008/layout/HalfCircleOrganizationChart"/>
    <dgm:cxn modelId="{0C8EAC51-8284-E04D-9B7F-E6F160D3D6F1}" type="presOf" srcId="{B8DC353D-71C3-7D46-AEFB-7F9E864E44B0}" destId="{AC640C4C-2EE4-8D4E-8944-861B1FCBE537}" srcOrd="1" destOrd="0" presId="urn:microsoft.com/office/officeart/2008/layout/HalfCircleOrganizationChart"/>
    <dgm:cxn modelId="{BED6D711-8A08-8D46-B592-8655BDDBBF3C}" type="presOf" srcId="{99978B16-4AA3-B947-A678-12846BEC48C4}" destId="{C199532B-3DAE-DA4D-8744-BB17B19995B0}" srcOrd="0" destOrd="0" presId="urn:microsoft.com/office/officeart/2008/layout/HalfCircleOrganizationChart"/>
    <dgm:cxn modelId="{3F80BC07-B26D-9A48-B6F2-C4E0F65248BC}" srcId="{671F8F2B-8779-2C4F-9F56-0DF0237793CE}" destId="{4A8A08B3-A700-1A4A-8DFA-1B73929D033F}" srcOrd="0" destOrd="0" parTransId="{CB38D29F-C27A-C141-A135-3CEEE48051C3}" sibTransId="{33B8FABC-5A30-2C43-9E8D-00FCA53EC058}"/>
    <dgm:cxn modelId="{425FEF70-A3B5-6F44-B6D5-2B3353BF6493}" srcId="{B40AA32D-328C-C84A-A620-351910860034}" destId="{1DD8EED8-5AF8-FF4A-B197-4E528999139B}" srcOrd="0" destOrd="0" parTransId="{605C11CA-6197-724E-8E6F-2B1E3211E938}" sibTransId="{6B0C21FE-DD19-D245-A04D-87E9FFF309D8}"/>
    <dgm:cxn modelId="{B278F44D-63B1-7840-BE2A-31B77090B44F}" type="presOf" srcId="{4A8A08B3-A700-1A4A-8DFA-1B73929D033F}" destId="{A41FF695-3B62-B640-A345-05579935E56D}" srcOrd="0" destOrd="0" presId="urn:microsoft.com/office/officeart/2008/layout/HalfCircleOrganizationChart"/>
    <dgm:cxn modelId="{FD2EE098-53AC-E944-82B9-8310D003CB18}" type="presOf" srcId="{4C9D8529-EB82-CE43-A6F7-22B3331991EB}" destId="{F501449F-95A6-904B-9448-C206FFE8F927}" srcOrd="0" destOrd="0" presId="urn:microsoft.com/office/officeart/2008/layout/HalfCircleOrganizationChart"/>
    <dgm:cxn modelId="{225E86BC-F432-0E42-9AC2-020E3BC651AD}" type="presOf" srcId="{B19CB15F-CC98-A948-A17D-2801200BE058}" destId="{2D0788E6-B9C6-E14A-88E5-D416B0ADC254}" srcOrd="0" destOrd="0" presId="urn:microsoft.com/office/officeart/2008/layout/HalfCircleOrganizationChart"/>
    <dgm:cxn modelId="{B9290F3B-B715-7843-9A80-193EC221D571}" type="presOf" srcId="{3E10024D-29FC-4947-80E9-3BA18ABA38C9}" destId="{7C114163-A01C-294D-B485-E2DBCE908ADB}" srcOrd="1" destOrd="0" presId="urn:microsoft.com/office/officeart/2008/layout/HalfCircleOrganizationChart"/>
    <dgm:cxn modelId="{74B0FE1C-F1A1-2047-8AFA-97945908AFD9}" type="presOf" srcId="{34D64CD7-9F67-4449-B07E-94DA53F835D3}" destId="{51221AFB-467F-394E-BE05-0B44851D437E}" srcOrd="0" destOrd="0" presId="urn:microsoft.com/office/officeart/2008/layout/HalfCircleOrganizationChart"/>
    <dgm:cxn modelId="{8CB96CD7-0C3A-B74D-ADD3-CCED2326A4D0}" type="presOf" srcId="{2495E771-3F04-A845-BA2C-1AD6988BC4E8}" destId="{E0571F3B-7F9D-5949-B363-472E3154DE95}" srcOrd="0" destOrd="0" presId="urn:microsoft.com/office/officeart/2008/layout/HalfCircleOrganizationChart"/>
    <dgm:cxn modelId="{725E25B8-96D0-CA48-B3FD-D2793600AD9E}" srcId="{860FBF25-BF7C-5D4E-99A5-4D6DF446DBF6}" destId="{671F8F2B-8779-2C4F-9F56-0DF0237793CE}" srcOrd="0" destOrd="0" parTransId="{E9AB6816-5179-7447-8C70-3C4076C64AFF}" sibTransId="{D550E8B6-2738-A54B-9DBE-EB09FA427779}"/>
    <dgm:cxn modelId="{7AEA46D1-6B33-0144-AFA8-4A028B906C8D}" type="presOf" srcId="{973197AA-7404-9D4E-A094-4ECC4B29DE56}" destId="{32419609-81C6-2A49-9F22-702F2BB7538F}" srcOrd="1" destOrd="0" presId="urn:microsoft.com/office/officeart/2008/layout/HalfCircleOrganizationChart"/>
    <dgm:cxn modelId="{5040E708-493C-3842-AE34-0072D11EC566}" type="presOf" srcId="{4A8A08B3-A700-1A4A-8DFA-1B73929D033F}" destId="{0AE0E4D0-DE60-8141-B949-E30B4B5D8B4B}" srcOrd="1" destOrd="0" presId="urn:microsoft.com/office/officeart/2008/layout/HalfCircleOrganizationChart"/>
    <dgm:cxn modelId="{FB1564C3-6E57-7846-B77F-F96E61E04B81}" srcId="{4C9D8529-EB82-CE43-A6F7-22B3331991EB}" destId="{732E2A93-C859-004E-ACAD-2A0F6BAFFE04}" srcOrd="0" destOrd="0" parTransId="{28EF9EA0-0898-EF43-BD24-60EE0213F7C5}" sibTransId="{48C396B1-6704-794A-813D-F597171AC9D3}"/>
    <dgm:cxn modelId="{127406CE-C837-8C43-844A-D148202F26FF}" srcId="{860FBF25-BF7C-5D4E-99A5-4D6DF446DBF6}" destId="{DF215A79-A632-F548-AC4E-EC90AD5D32CF}" srcOrd="1" destOrd="0" parTransId="{A2FC2870-0081-8C45-97CC-278C0F606321}" sibTransId="{E6323A8C-2D4E-1E49-A606-A82C34F579B1}"/>
    <dgm:cxn modelId="{F1B61F51-853A-C04E-B709-994514F05369}" srcId="{B40AA32D-328C-C84A-A620-351910860034}" destId="{99978B16-4AA3-B947-A678-12846BEC48C4}" srcOrd="1" destOrd="0" parTransId="{A82AF66E-EF0B-A24D-ACAF-80B522DA83D6}" sibTransId="{48C83753-FE2C-7841-B2CF-09FE18E39004}"/>
    <dgm:cxn modelId="{5D04EC76-5CED-F748-B086-E43B7432ADB7}" type="presOf" srcId="{B40AA32D-328C-C84A-A620-351910860034}" destId="{F5CACAF3-D5CB-0F4E-BAD3-5F1F23BB5722}" srcOrd="0" destOrd="0" presId="urn:microsoft.com/office/officeart/2008/layout/HalfCircleOrganizationChart"/>
    <dgm:cxn modelId="{EEBECACB-E8B2-0A42-960C-3F16F2D96B35}" type="presOf" srcId="{51F39911-5EC4-1E41-9E77-0D031D0992A0}" destId="{929EBE1E-2DD3-7641-AF82-C54D7C9ACFE5}" srcOrd="0" destOrd="0" presId="urn:microsoft.com/office/officeart/2008/layout/HalfCircleOrganizationChart"/>
    <dgm:cxn modelId="{DF3C8427-C01E-434B-B692-8BAD365CB497}" srcId="{732E2A93-C859-004E-ACAD-2A0F6BAFFE04}" destId="{860FBF25-BF7C-5D4E-99A5-4D6DF446DBF6}" srcOrd="0" destOrd="0" parTransId="{2323646F-C19C-CB4B-A420-28E7EA56607D}" sibTransId="{E2D1CD98-2E7D-BF41-A84E-193B16919110}"/>
    <dgm:cxn modelId="{3DED5DFA-68BF-4C43-8C91-19555EEBD241}" type="presOf" srcId="{EBEDDDC1-D74B-F740-86E6-ACD36E84D8D9}" destId="{AA499D33-AF3D-794C-B252-C4E5E1990478}" srcOrd="1" destOrd="0" presId="urn:microsoft.com/office/officeart/2008/layout/HalfCircleOrganizationChart"/>
    <dgm:cxn modelId="{E1687512-84BF-E44A-9A05-98AC5FAF4807}" type="presOf" srcId="{F0CE9725-E97C-824A-AD9C-D033C4C84256}" destId="{CB05B94E-0C7F-DE4B-A70F-E8E41AEB22C9}" srcOrd="0" destOrd="0" presId="urn:microsoft.com/office/officeart/2008/layout/HalfCircleOrganizationChart"/>
    <dgm:cxn modelId="{ECEE4ABA-3EE3-6C49-81C1-D2F0A6C14A39}" type="presOf" srcId="{1DD8EED8-5AF8-FF4A-B197-4E528999139B}" destId="{5CA4AB33-5997-4C43-9F38-822C490A8002}" srcOrd="0" destOrd="0" presId="urn:microsoft.com/office/officeart/2008/layout/HalfCircleOrganizationChart"/>
    <dgm:cxn modelId="{5C61A364-DD24-F543-880D-16AE4B181891}" type="presOf" srcId="{51F39911-5EC4-1E41-9E77-0D031D0992A0}" destId="{492DCC19-1389-C44A-B03F-CDCA0D9BE922}" srcOrd="1" destOrd="0" presId="urn:microsoft.com/office/officeart/2008/layout/HalfCircleOrganizationChart"/>
    <dgm:cxn modelId="{D2539E99-05C9-D446-A8AB-86695A35F885}" srcId="{B40AA32D-328C-C84A-A620-351910860034}" destId="{93BB125B-CE7A-EB48-AAD3-B79DF9DE7DAA}" srcOrd="2" destOrd="0" parTransId="{662CCDFB-9A46-F945-BA29-C5F858D8A4DB}" sibTransId="{45BD3C1C-17C8-E84C-9D7A-49766ACE9850}"/>
    <dgm:cxn modelId="{97FF5D4E-8504-7E40-99DB-25528D72845C}" type="presParOf" srcId="{F501449F-95A6-904B-9448-C206FFE8F927}" destId="{A2B3BC7B-621D-1341-9238-C25CA12D5D7B}" srcOrd="0" destOrd="0" presId="urn:microsoft.com/office/officeart/2008/layout/HalfCircleOrganizationChart"/>
    <dgm:cxn modelId="{A9C5E4F6-5B3C-924C-89FA-EF6F1CAE4284}" type="presParOf" srcId="{A2B3BC7B-621D-1341-9238-C25CA12D5D7B}" destId="{1877157F-B3EA-694A-BC8C-38C40AFE9FAF}" srcOrd="0" destOrd="0" presId="urn:microsoft.com/office/officeart/2008/layout/HalfCircleOrganizationChart"/>
    <dgm:cxn modelId="{130A9102-6170-9E4D-92EB-4773874AF87D}" type="presParOf" srcId="{1877157F-B3EA-694A-BC8C-38C40AFE9FAF}" destId="{60877D94-7D56-F94A-836C-231A0C49C015}" srcOrd="0" destOrd="0" presId="urn:microsoft.com/office/officeart/2008/layout/HalfCircleOrganizationChart"/>
    <dgm:cxn modelId="{A535B7E0-7DCD-9E44-8FD4-7BCA8B916DF1}" type="presParOf" srcId="{1877157F-B3EA-694A-BC8C-38C40AFE9FAF}" destId="{3CCF04E8-77D1-5B4E-8253-4CE8B4159EF4}" srcOrd="1" destOrd="0" presId="urn:microsoft.com/office/officeart/2008/layout/HalfCircleOrganizationChart"/>
    <dgm:cxn modelId="{F8E12C6D-69DA-B044-8CB0-4F7F203E509C}" type="presParOf" srcId="{1877157F-B3EA-694A-BC8C-38C40AFE9FAF}" destId="{E7B4D0A2-20CC-5E48-9F81-7F0D65890FC1}" srcOrd="2" destOrd="0" presId="urn:microsoft.com/office/officeart/2008/layout/HalfCircleOrganizationChart"/>
    <dgm:cxn modelId="{278BFAD4-2AE5-5840-B91D-94DDCFFC501F}" type="presParOf" srcId="{1877157F-B3EA-694A-BC8C-38C40AFE9FAF}" destId="{A65F6772-646F-DA46-9EE0-5759D99F02D2}" srcOrd="3" destOrd="0" presId="urn:microsoft.com/office/officeart/2008/layout/HalfCircleOrganizationChart"/>
    <dgm:cxn modelId="{FA7721DD-7609-A54E-84DF-48F87FBB6EE7}" type="presParOf" srcId="{A2B3BC7B-621D-1341-9238-C25CA12D5D7B}" destId="{B29FC42B-C1F9-EA4A-873F-6BFA16A2F839}" srcOrd="1" destOrd="0" presId="urn:microsoft.com/office/officeart/2008/layout/HalfCircleOrganizationChart"/>
    <dgm:cxn modelId="{5CF56FC3-91CE-3D44-8C13-DD7983B35203}" type="presParOf" srcId="{B29FC42B-C1F9-EA4A-873F-6BFA16A2F839}" destId="{A78B86ED-9774-854D-8C96-D87E21BF4423}" srcOrd="0" destOrd="0" presId="urn:microsoft.com/office/officeart/2008/layout/HalfCircleOrganizationChart"/>
    <dgm:cxn modelId="{85FAA7EE-EF80-7249-942A-078D367CB00E}" type="presParOf" srcId="{B29FC42B-C1F9-EA4A-873F-6BFA16A2F839}" destId="{776BD85F-010C-1341-8A33-0F1F22CC6A69}" srcOrd="1" destOrd="0" presId="urn:microsoft.com/office/officeart/2008/layout/HalfCircleOrganizationChart"/>
    <dgm:cxn modelId="{207761B0-D0FB-164B-8EC5-B5B0809FE449}" type="presParOf" srcId="{776BD85F-010C-1341-8A33-0F1F22CC6A69}" destId="{63E1DD79-F707-1A4A-95EB-78F38BA2CFD0}" srcOrd="0" destOrd="0" presId="urn:microsoft.com/office/officeart/2008/layout/HalfCircleOrganizationChart"/>
    <dgm:cxn modelId="{14D57F78-AA75-CD44-AECD-12FEB1995CB1}" type="presParOf" srcId="{63E1DD79-F707-1A4A-95EB-78F38BA2CFD0}" destId="{17AADCAB-B71D-EB43-86AC-A16FFFDB2096}" srcOrd="0" destOrd="0" presId="urn:microsoft.com/office/officeart/2008/layout/HalfCircleOrganizationChart"/>
    <dgm:cxn modelId="{341405F9-9D69-2D4A-8141-219A7038915E}" type="presParOf" srcId="{63E1DD79-F707-1A4A-95EB-78F38BA2CFD0}" destId="{5818A3F1-F7F4-654A-A5D7-C092D81C3DB8}" srcOrd="1" destOrd="0" presId="urn:microsoft.com/office/officeart/2008/layout/HalfCircleOrganizationChart"/>
    <dgm:cxn modelId="{7500A80F-537B-514D-A674-7DD805484378}" type="presParOf" srcId="{63E1DD79-F707-1A4A-95EB-78F38BA2CFD0}" destId="{77F564A1-C8FB-AB4D-A2E4-364F9E9A2385}" srcOrd="2" destOrd="0" presId="urn:microsoft.com/office/officeart/2008/layout/HalfCircleOrganizationChart"/>
    <dgm:cxn modelId="{2CDFBBF5-F1D9-AF44-BB0D-254F1BD069B8}" type="presParOf" srcId="{63E1DD79-F707-1A4A-95EB-78F38BA2CFD0}" destId="{7FC73245-A5F0-3247-B0E6-EDF94653D5F4}" srcOrd="3" destOrd="0" presId="urn:microsoft.com/office/officeart/2008/layout/HalfCircleOrganizationChart"/>
    <dgm:cxn modelId="{99F1E857-072D-FD49-B8B6-134A150409E7}" type="presParOf" srcId="{776BD85F-010C-1341-8A33-0F1F22CC6A69}" destId="{38FCDCDC-55B4-F44D-BFBF-A7B48B839856}" srcOrd="1" destOrd="0" presId="urn:microsoft.com/office/officeart/2008/layout/HalfCircleOrganizationChart"/>
    <dgm:cxn modelId="{01409F4D-872A-3849-89BE-99C90AF67C81}" type="presParOf" srcId="{38FCDCDC-55B4-F44D-BFBF-A7B48B839856}" destId="{02B6FA17-28D7-214D-803F-A7A80CB69399}" srcOrd="0" destOrd="0" presId="urn:microsoft.com/office/officeart/2008/layout/HalfCircleOrganizationChart"/>
    <dgm:cxn modelId="{F610424C-A9AC-3F4C-96AC-3088F6F389FD}" type="presParOf" srcId="{38FCDCDC-55B4-F44D-BFBF-A7B48B839856}" destId="{6EF15518-D50C-854E-92AF-1D17EF7C1022}" srcOrd="1" destOrd="0" presId="urn:microsoft.com/office/officeart/2008/layout/HalfCircleOrganizationChart"/>
    <dgm:cxn modelId="{787CF537-959E-B045-B5F8-8E05AB24C8AC}" type="presParOf" srcId="{6EF15518-D50C-854E-92AF-1D17EF7C1022}" destId="{EAB0381E-541F-8243-9977-042D28543DFA}" srcOrd="0" destOrd="0" presId="urn:microsoft.com/office/officeart/2008/layout/HalfCircleOrganizationChart"/>
    <dgm:cxn modelId="{DC84DFF2-097E-0F4E-AB9B-0A4940E70F16}" type="presParOf" srcId="{EAB0381E-541F-8243-9977-042D28543DFA}" destId="{CD30824A-4CA1-4B4A-9912-B4865E7D72D3}" srcOrd="0" destOrd="0" presId="urn:microsoft.com/office/officeart/2008/layout/HalfCircleOrganizationChart"/>
    <dgm:cxn modelId="{FF8AC8B9-1C4C-9C42-928C-32CD8A50E6A1}" type="presParOf" srcId="{EAB0381E-541F-8243-9977-042D28543DFA}" destId="{124F7EBF-3965-884E-90B5-56C295C05102}" srcOrd="1" destOrd="0" presId="urn:microsoft.com/office/officeart/2008/layout/HalfCircleOrganizationChart"/>
    <dgm:cxn modelId="{D74663FB-EE33-6B46-97EB-34A905821ACB}" type="presParOf" srcId="{EAB0381E-541F-8243-9977-042D28543DFA}" destId="{2B4756A5-BC29-674D-A466-B4A617BE1BCC}" srcOrd="2" destOrd="0" presId="urn:microsoft.com/office/officeart/2008/layout/HalfCircleOrganizationChart"/>
    <dgm:cxn modelId="{53E78907-0B93-2245-8CEB-070A494B3CD0}" type="presParOf" srcId="{EAB0381E-541F-8243-9977-042D28543DFA}" destId="{842B0AB5-6B92-C142-9BBD-DEFB745B1EE0}" srcOrd="3" destOrd="0" presId="urn:microsoft.com/office/officeart/2008/layout/HalfCircleOrganizationChart"/>
    <dgm:cxn modelId="{810ABDB8-E810-6949-A783-D6AB03D90F0A}" type="presParOf" srcId="{6EF15518-D50C-854E-92AF-1D17EF7C1022}" destId="{8F74BC0D-B628-004E-A92D-FB542AEBB71B}" srcOrd="1" destOrd="0" presId="urn:microsoft.com/office/officeart/2008/layout/HalfCircleOrganizationChart"/>
    <dgm:cxn modelId="{4ED66F13-ACA5-9046-9FC3-70B21DC632CC}" type="presParOf" srcId="{8F74BC0D-B628-004E-A92D-FB542AEBB71B}" destId="{CD961FEF-E8D5-DF45-BB3D-014455729284}" srcOrd="0" destOrd="0" presId="urn:microsoft.com/office/officeart/2008/layout/HalfCircleOrganizationChart"/>
    <dgm:cxn modelId="{DDAF578D-E35D-6A40-BA87-F242D622DEF9}" type="presParOf" srcId="{8F74BC0D-B628-004E-A92D-FB542AEBB71B}" destId="{58ED6227-D646-1F43-A390-85FE6F369A31}" srcOrd="1" destOrd="0" presId="urn:microsoft.com/office/officeart/2008/layout/HalfCircleOrganizationChart"/>
    <dgm:cxn modelId="{BBE8BF94-3E6C-DF4A-962D-C73FFE086DF9}" type="presParOf" srcId="{58ED6227-D646-1F43-A390-85FE6F369A31}" destId="{83059715-27CB-EF43-AC35-0AD63A3DDFF0}" srcOrd="0" destOrd="0" presId="urn:microsoft.com/office/officeart/2008/layout/HalfCircleOrganizationChart"/>
    <dgm:cxn modelId="{7088A170-C1AA-DB46-A8ED-9127543808FD}" type="presParOf" srcId="{83059715-27CB-EF43-AC35-0AD63A3DDFF0}" destId="{A41FF695-3B62-B640-A345-05579935E56D}" srcOrd="0" destOrd="0" presId="urn:microsoft.com/office/officeart/2008/layout/HalfCircleOrganizationChart"/>
    <dgm:cxn modelId="{3FFD858D-5D64-0741-9D5D-0ECC352E5FAC}" type="presParOf" srcId="{83059715-27CB-EF43-AC35-0AD63A3DDFF0}" destId="{FCB0DAE2-EAB0-E74B-AE57-184CD4E7467D}" srcOrd="1" destOrd="0" presId="urn:microsoft.com/office/officeart/2008/layout/HalfCircleOrganizationChart"/>
    <dgm:cxn modelId="{751BB7C7-209E-9747-B9EA-ABDC9B34B56F}" type="presParOf" srcId="{83059715-27CB-EF43-AC35-0AD63A3DDFF0}" destId="{B89AD229-8B56-D34F-8256-0CF85DD00187}" srcOrd="2" destOrd="0" presId="urn:microsoft.com/office/officeart/2008/layout/HalfCircleOrganizationChart"/>
    <dgm:cxn modelId="{A425E4C6-C5C4-C247-A315-AB8CFFA8C7A0}" type="presParOf" srcId="{83059715-27CB-EF43-AC35-0AD63A3DDFF0}" destId="{0AE0E4D0-DE60-8141-B949-E30B4B5D8B4B}" srcOrd="3" destOrd="0" presId="urn:microsoft.com/office/officeart/2008/layout/HalfCircleOrganizationChart"/>
    <dgm:cxn modelId="{AA97B0C6-F722-A04F-A2E8-E9DB8D621D1C}" type="presParOf" srcId="{58ED6227-D646-1F43-A390-85FE6F369A31}" destId="{BA29F6A5-4F10-684C-8465-BDCC51B3EB29}" srcOrd="1" destOrd="0" presId="urn:microsoft.com/office/officeart/2008/layout/HalfCircleOrganizationChart"/>
    <dgm:cxn modelId="{52AACE56-D1CB-7F41-B74F-BB11C9F9C6AB}" type="presParOf" srcId="{58ED6227-D646-1F43-A390-85FE6F369A31}" destId="{93B5CC97-73E4-094D-A906-98F8DDDF4F4B}" srcOrd="2" destOrd="0" presId="urn:microsoft.com/office/officeart/2008/layout/HalfCircleOrganizationChart"/>
    <dgm:cxn modelId="{7D107989-F401-2747-8C61-582731B2FF68}" type="presParOf" srcId="{8F74BC0D-B628-004E-A92D-FB542AEBB71B}" destId="{B2788A18-5541-574E-BC8A-546AA8167CFE}" srcOrd="2" destOrd="0" presId="urn:microsoft.com/office/officeart/2008/layout/HalfCircleOrganizationChart"/>
    <dgm:cxn modelId="{23A23350-3807-B746-86DC-7303EA86D276}" type="presParOf" srcId="{8F74BC0D-B628-004E-A92D-FB542AEBB71B}" destId="{8EEF3E37-16BC-4B4F-9768-6E2A75E311B9}" srcOrd="3" destOrd="0" presId="urn:microsoft.com/office/officeart/2008/layout/HalfCircleOrganizationChart"/>
    <dgm:cxn modelId="{D092DD18-DFCB-FC46-925F-111CCF9F3D57}" type="presParOf" srcId="{8EEF3E37-16BC-4B4F-9768-6E2A75E311B9}" destId="{00BD7811-547B-A949-9C5F-7CAD72D6E2A3}" srcOrd="0" destOrd="0" presId="urn:microsoft.com/office/officeart/2008/layout/HalfCircleOrganizationChart"/>
    <dgm:cxn modelId="{786EB530-A0AB-1A48-BBFA-1911BEC35D88}" type="presParOf" srcId="{00BD7811-547B-A949-9C5F-7CAD72D6E2A3}" destId="{556CDF5C-C5F9-E544-9692-0A860764D0BE}" srcOrd="0" destOrd="0" presId="urn:microsoft.com/office/officeart/2008/layout/HalfCircleOrganizationChart"/>
    <dgm:cxn modelId="{C87CA8B6-25BE-0E4B-A254-81DB59BD72CF}" type="presParOf" srcId="{00BD7811-547B-A949-9C5F-7CAD72D6E2A3}" destId="{AB7154B3-3890-6E4D-A2D2-0896451C730F}" srcOrd="1" destOrd="0" presId="urn:microsoft.com/office/officeart/2008/layout/HalfCircleOrganizationChart"/>
    <dgm:cxn modelId="{85B64D00-1E75-4E47-80D8-17F1E4668D4F}" type="presParOf" srcId="{00BD7811-547B-A949-9C5F-7CAD72D6E2A3}" destId="{26CBC940-8BF8-4649-BDA7-7B910BC04A55}" srcOrd="2" destOrd="0" presId="urn:microsoft.com/office/officeart/2008/layout/HalfCircleOrganizationChart"/>
    <dgm:cxn modelId="{689DA8B6-BD6F-EA44-8C52-FD4DCFE456F0}" type="presParOf" srcId="{00BD7811-547B-A949-9C5F-7CAD72D6E2A3}" destId="{7C114163-A01C-294D-B485-E2DBCE908ADB}" srcOrd="3" destOrd="0" presId="urn:microsoft.com/office/officeart/2008/layout/HalfCircleOrganizationChart"/>
    <dgm:cxn modelId="{BE58101D-ECE5-4840-860D-D9806EB6F7C3}" type="presParOf" srcId="{8EEF3E37-16BC-4B4F-9768-6E2A75E311B9}" destId="{E90CD2EB-8CAA-7347-BF4A-2BA7B3CBE86F}" srcOrd="1" destOrd="0" presId="urn:microsoft.com/office/officeart/2008/layout/HalfCircleOrganizationChart"/>
    <dgm:cxn modelId="{2EC395CD-1514-2245-8064-E79ABC69133D}" type="presParOf" srcId="{8EEF3E37-16BC-4B4F-9768-6E2A75E311B9}" destId="{994BFBE7-10F4-364D-A497-FB998416AE8D}" srcOrd="2" destOrd="0" presId="urn:microsoft.com/office/officeart/2008/layout/HalfCircleOrganizationChart"/>
    <dgm:cxn modelId="{78A5669D-75DF-1C48-AF33-A8A29958637C}" type="presParOf" srcId="{8F74BC0D-B628-004E-A92D-FB542AEBB71B}" destId="{DA46A779-84DF-C244-A6DE-802CDABA8874}" srcOrd="4" destOrd="0" presId="urn:microsoft.com/office/officeart/2008/layout/HalfCircleOrganizationChart"/>
    <dgm:cxn modelId="{C00945B2-2736-B847-8F5C-E64C9B21B22B}" type="presParOf" srcId="{8F74BC0D-B628-004E-A92D-FB542AEBB71B}" destId="{3A2EADA1-00A7-B349-885C-928032031628}" srcOrd="5" destOrd="0" presId="urn:microsoft.com/office/officeart/2008/layout/HalfCircleOrganizationChart"/>
    <dgm:cxn modelId="{67644B9A-5FF1-FC4A-94E8-C36E3F3EC29F}" type="presParOf" srcId="{3A2EADA1-00A7-B349-885C-928032031628}" destId="{691D3539-869E-EE4E-889A-6A0BB1727BEB}" srcOrd="0" destOrd="0" presId="urn:microsoft.com/office/officeart/2008/layout/HalfCircleOrganizationChart"/>
    <dgm:cxn modelId="{8C90C258-6674-7248-BD2D-B079641F72AC}" type="presParOf" srcId="{691D3539-869E-EE4E-889A-6A0BB1727BEB}" destId="{929EBE1E-2DD3-7641-AF82-C54D7C9ACFE5}" srcOrd="0" destOrd="0" presId="urn:microsoft.com/office/officeart/2008/layout/HalfCircleOrganizationChart"/>
    <dgm:cxn modelId="{EC0A3100-A42D-B94B-B345-2F72A8E4903C}" type="presParOf" srcId="{691D3539-869E-EE4E-889A-6A0BB1727BEB}" destId="{7B2E0D6B-BF05-F648-BF23-FCFB684F2A3A}" srcOrd="1" destOrd="0" presId="urn:microsoft.com/office/officeart/2008/layout/HalfCircleOrganizationChart"/>
    <dgm:cxn modelId="{89DDDDFD-63A2-3E46-AC81-FA292278217C}" type="presParOf" srcId="{691D3539-869E-EE4E-889A-6A0BB1727BEB}" destId="{B060C9BD-D2D3-B347-9AE8-D912D43CB5BC}" srcOrd="2" destOrd="0" presId="urn:microsoft.com/office/officeart/2008/layout/HalfCircleOrganizationChart"/>
    <dgm:cxn modelId="{E8D189BF-2875-1C46-8183-7FE3AE7EF107}" type="presParOf" srcId="{691D3539-869E-EE4E-889A-6A0BB1727BEB}" destId="{492DCC19-1389-C44A-B03F-CDCA0D9BE922}" srcOrd="3" destOrd="0" presId="urn:microsoft.com/office/officeart/2008/layout/HalfCircleOrganizationChart"/>
    <dgm:cxn modelId="{D4928094-6760-B241-A0F0-BD6435C505CF}" type="presParOf" srcId="{3A2EADA1-00A7-B349-885C-928032031628}" destId="{CA4CF441-926A-FD42-8C5A-385542E54ED6}" srcOrd="1" destOrd="0" presId="urn:microsoft.com/office/officeart/2008/layout/HalfCircleOrganizationChart"/>
    <dgm:cxn modelId="{3B362195-5FC4-D941-A1BF-055A6495A090}" type="presParOf" srcId="{3A2EADA1-00A7-B349-885C-928032031628}" destId="{472C39D4-4443-904F-B52E-7F46661C0781}" srcOrd="2" destOrd="0" presId="urn:microsoft.com/office/officeart/2008/layout/HalfCircleOrganizationChart"/>
    <dgm:cxn modelId="{EA5EF30E-3B9D-E34F-B0DF-5C9CEB0BCD9A}" type="presParOf" srcId="{8F74BC0D-B628-004E-A92D-FB542AEBB71B}" destId="{FF7366DF-BDD8-0F4A-AD46-9C6294D76029}" srcOrd="6" destOrd="0" presId="urn:microsoft.com/office/officeart/2008/layout/HalfCircleOrganizationChart"/>
    <dgm:cxn modelId="{E24F3CC7-7BEE-8640-9BBE-F79CFC9BB7D5}" type="presParOf" srcId="{8F74BC0D-B628-004E-A92D-FB542AEBB71B}" destId="{41A7BBC5-93A6-EF40-9030-D5634C1572A0}" srcOrd="7" destOrd="0" presId="urn:microsoft.com/office/officeart/2008/layout/HalfCircleOrganizationChart"/>
    <dgm:cxn modelId="{E32E481F-581D-AE4A-9235-12EECCDEA973}" type="presParOf" srcId="{41A7BBC5-93A6-EF40-9030-D5634C1572A0}" destId="{EE2DB00F-6E2A-8246-B985-1CAC0E7D138C}" srcOrd="0" destOrd="0" presId="urn:microsoft.com/office/officeart/2008/layout/HalfCircleOrganizationChart"/>
    <dgm:cxn modelId="{02288C8B-0860-6840-AEF4-FABECC722148}" type="presParOf" srcId="{EE2DB00F-6E2A-8246-B985-1CAC0E7D138C}" destId="{CB05B94E-0C7F-DE4B-A70F-E8E41AEB22C9}" srcOrd="0" destOrd="0" presId="urn:microsoft.com/office/officeart/2008/layout/HalfCircleOrganizationChart"/>
    <dgm:cxn modelId="{CA8E1DBF-21EB-B146-8075-D0403268F03C}" type="presParOf" srcId="{EE2DB00F-6E2A-8246-B985-1CAC0E7D138C}" destId="{3EB50C6C-1634-9642-9171-52809E3AC1E2}" srcOrd="1" destOrd="0" presId="urn:microsoft.com/office/officeart/2008/layout/HalfCircleOrganizationChart"/>
    <dgm:cxn modelId="{358A98F9-6067-7C49-A0F0-BA5C62947FA9}" type="presParOf" srcId="{EE2DB00F-6E2A-8246-B985-1CAC0E7D138C}" destId="{CBAEAB84-6545-F74A-A5F0-204F5A806514}" srcOrd="2" destOrd="0" presId="urn:microsoft.com/office/officeart/2008/layout/HalfCircleOrganizationChart"/>
    <dgm:cxn modelId="{BEE9172A-9FF6-8841-B68D-C5102FC7414A}" type="presParOf" srcId="{EE2DB00F-6E2A-8246-B985-1CAC0E7D138C}" destId="{CB894EA1-AC68-A540-9219-E3106F095603}" srcOrd="3" destOrd="0" presId="urn:microsoft.com/office/officeart/2008/layout/HalfCircleOrganizationChart"/>
    <dgm:cxn modelId="{03844865-7FCC-944A-BDC0-F047CFE74815}" type="presParOf" srcId="{41A7BBC5-93A6-EF40-9030-D5634C1572A0}" destId="{8D95C0BA-1589-CA46-BAFF-F1BFFE3C5E23}" srcOrd="1" destOrd="0" presId="urn:microsoft.com/office/officeart/2008/layout/HalfCircleOrganizationChart"/>
    <dgm:cxn modelId="{AB1CC78F-D0FA-0640-9FC1-54AFBEC942C3}" type="presParOf" srcId="{41A7BBC5-93A6-EF40-9030-D5634C1572A0}" destId="{098D6863-4883-C144-BF1C-AA198F4B25FA}" srcOrd="2" destOrd="0" presId="urn:microsoft.com/office/officeart/2008/layout/HalfCircleOrganizationChart"/>
    <dgm:cxn modelId="{D5A7D10F-FC6A-374F-BC50-8E598F471917}" type="presParOf" srcId="{6EF15518-D50C-854E-92AF-1D17EF7C1022}" destId="{2DFF6F4D-CCE5-5A4D-B728-69C70D4B5C1D}" srcOrd="2" destOrd="0" presId="urn:microsoft.com/office/officeart/2008/layout/HalfCircleOrganizationChart"/>
    <dgm:cxn modelId="{F1762E98-2072-EC45-A437-4667824AEE69}" type="presParOf" srcId="{38FCDCDC-55B4-F44D-BFBF-A7B48B839856}" destId="{BD8F9F06-79A4-7242-B5CD-CE270121FE22}" srcOrd="2" destOrd="0" presId="urn:microsoft.com/office/officeart/2008/layout/HalfCircleOrganizationChart"/>
    <dgm:cxn modelId="{E5C085C3-1EA4-EE45-81FA-B41451764655}" type="presParOf" srcId="{38FCDCDC-55B4-F44D-BFBF-A7B48B839856}" destId="{D51E3F19-320F-2543-922F-711CCD507A39}" srcOrd="3" destOrd="0" presId="urn:microsoft.com/office/officeart/2008/layout/HalfCircleOrganizationChart"/>
    <dgm:cxn modelId="{4C6AED10-9433-F84F-8221-DC018A24457B}" type="presParOf" srcId="{D51E3F19-320F-2543-922F-711CCD507A39}" destId="{6D6571C4-FBE2-E047-B46E-DDEAD15A4D16}" srcOrd="0" destOrd="0" presId="urn:microsoft.com/office/officeart/2008/layout/HalfCircleOrganizationChart"/>
    <dgm:cxn modelId="{9FE3678E-ABFC-AB46-AEEA-89F1213E7C15}" type="presParOf" srcId="{6D6571C4-FBE2-E047-B46E-DDEAD15A4D16}" destId="{2ED8F8AA-8779-654D-AD97-B4F4E726E07D}" srcOrd="0" destOrd="0" presId="urn:microsoft.com/office/officeart/2008/layout/HalfCircleOrganizationChart"/>
    <dgm:cxn modelId="{E22A4F2E-2325-A147-BF68-01919A83E2CA}" type="presParOf" srcId="{6D6571C4-FBE2-E047-B46E-DDEAD15A4D16}" destId="{3624B1C7-0CC0-2243-8E13-11B4AE9C2D09}" srcOrd="1" destOrd="0" presId="urn:microsoft.com/office/officeart/2008/layout/HalfCircleOrganizationChart"/>
    <dgm:cxn modelId="{272C755F-5D28-A844-AFA8-28014D24F0EB}" type="presParOf" srcId="{6D6571C4-FBE2-E047-B46E-DDEAD15A4D16}" destId="{2571B4B6-924A-6447-9962-F4C4C5C2DC58}" srcOrd="2" destOrd="0" presId="urn:microsoft.com/office/officeart/2008/layout/HalfCircleOrganizationChart"/>
    <dgm:cxn modelId="{26EBA1C8-84A1-B341-8FB6-DC000E34CA66}" type="presParOf" srcId="{6D6571C4-FBE2-E047-B46E-DDEAD15A4D16}" destId="{29748E11-008F-734F-ADD0-538E2C7A8D5B}" srcOrd="3" destOrd="0" presId="urn:microsoft.com/office/officeart/2008/layout/HalfCircleOrganizationChart"/>
    <dgm:cxn modelId="{EC0FF56F-65ED-F949-985B-A21602CC8C67}" type="presParOf" srcId="{D51E3F19-320F-2543-922F-711CCD507A39}" destId="{48669367-C694-4642-A379-A12E8C6788B6}" srcOrd="1" destOrd="0" presId="urn:microsoft.com/office/officeart/2008/layout/HalfCircleOrganizationChart"/>
    <dgm:cxn modelId="{0DAAC1AD-5DAA-5444-BFD9-167887B8E8CA}" type="presParOf" srcId="{48669367-C694-4642-A379-A12E8C6788B6}" destId="{F3CDD7EE-D85B-CA47-8B3A-6BE01DDB1A84}" srcOrd="0" destOrd="0" presId="urn:microsoft.com/office/officeart/2008/layout/HalfCircleOrganizationChart"/>
    <dgm:cxn modelId="{776C567A-4D64-9144-A3DE-8D6BBF54C7E6}" type="presParOf" srcId="{48669367-C694-4642-A379-A12E8C6788B6}" destId="{DCDBE34F-3A16-8D40-827C-6386DFA5EF15}" srcOrd="1" destOrd="0" presId="urn:microsoft.com/office/officeart/2008/layout/HalfCircleOrganizationChart"/>
    <dgm:cxn modelId="{30A08A1C-DA94-5942-9254-70BC09AC2237}" type="presParOf" srcId="{DCDBE34F-3A16-8D40-827C-6386DFA5EF15}" destId="{66EE1C3D-A86A-184A-B07C-E97EC8FA8829}" srcOrd="0" destOrd="0" presId="urn:microsoft.com/office/officeart/2008/layout/HalfCircleOrganizationChart"/>
    <dgm:cxn modelId="{AA353043-0B53-7C47-B37C-95F929F2F25A}" type="presParOf" srcId="{66EE1C3D-A86A-184A-B07C-E97EC8FA8829}" destId="{3EF2E62B-1FB2-6348-8999-3E4ACACD384D}" srcOrd="0" destOrd="0" presId="urn:microsoft.com/office/officeart/2008/layout/HalfCircleOrganizationChart"/>
    <dgm:cxn modelId="{8311877A-B42E-D240-823D-F14E222537E4}" type="presParOf" srcId="{66EE1C3D-A86A-184A-B07C-E97EC8FA8829}" destId="{67384CFC-783B-6D4A-9B58-8FD936C4A42F}" srcOrd="1" destOrd="0" presId="urn:microsoft.com/office/officeart/2008/layout/HalfCircleOrganizationChart"/>
    <dgm:cxn modelId="{38673329-BE31-734C-8718-C7A3ADAA03D5}" type="presParOf" srcId="{66EE1C3D-A86A-184A-B07C-E97EC8FA8829}" destId="{BE48C608-168E-5943-A8B6-02FEFCAAD2D3}" srcOrd="2" destOrd="0" presId="urn:microsoft.com/office/officeart/2008/layout/HalfCircleOrganizationChart"/>
    <dgm:cxn modelId="{36165010-3588-8F4C-AF85-DB1C06864D77}" type="presParOf" srcId="{66EE1C3D-A86A-184A-B07C-E97EC8FA8829}" destId="{4046FFF1-A753-1E43-ABA3-2995092A9A4E}" srcOrd="3" destOrd="0" presId="urn:microsoft.com/office/officeart/2008/layout/HalfCircleOrganizationChart"/>
    <dgm:cxn modelId="{4388FBB3-483F-9D4F-9C4D-A49024AB2069}" type="presParOf" srcId="{DCDBE34F-3A16-8D40-827C-6386DFA5EF15}" destId="{338875D9-A8C2-9640-A2D9-8E9A1058FA7F}" srcOrd="1" destOrd="0" presId="urn:microsoft.com/office/officeart/2008/layout/HalfCircleOrganizationChart"/>
    <dgm:cxn modelId="{AB12C6A4-9D58-684A-9794-2193CD8A7C3C}" type="presParOf" srcId="{DCDBE34F-3A16-8D40-827C-6386DFA5EF15}" destId="{5BCF464B-4AEF-6B45-A46F-A2DDA34AB431}" srcOrd="2" destOrd="0" presId="urn:microsoft.com/office/officeart/2008/layout/HalfCircleOrganizationChart"/>
    <dgm:cxn modelId="{5E30B06B-7F5B-8E4B-9486-C3E1F6F43B4E}" type="presParOf" srcId="{D51E3F19-320F-2543-922F-711CCD507A39}" destId="{18198ADF-D77C-0348-9DCD-4022EF852A1B}" srcOrd="2" destOrd="0" presId="urn:microsoft.com/office/officeart/2008/layout/HalfCircleOrganizationChart"/>
    <dgm:cxn modelId="{FD748672-96B2-AC4C-92F4-9FDC0E77705D}" type="presParOf" srcId="{776BD85F-010C-1341-8A33-0F1F22CC6A69}" destId="{A8CD3CD9-F0EC-224D-AB66-B46C6C9EC005}" srcOrd="2" destOrd="0" presId="urn:microsoft.com/office/officeart/2008/layout/HalfCircleOrganizationChart"/>
    <dgm:cxn modelId="{845F5F4F-C64F-D840-95D4-D9D3F437983E}" type="presParOf" srcId="{B29FC42B-C1F9-EA4A-873F-6BFA16A2F839}" destId="{E0571F3B-7F9D-5949-B363-472E3154DE95}" srcOrd="2" destOrd="0" presId="urn:microsoft.com/office/officeart/2008/layout/HalfCircleOrganizationChart"/>
    <dgm:cxn modelId="{6C816C66-B340-6D47-AF0F-C9F9FB4ABAD9}" type="presParOf" srcId="{B29FC42B-C1F9-EA4A-873F-6BFA16A2F839}" destId="{54084845-A5EA-A946-899A-BE421F325612}" srcOrd="3" destOrd="0" presId="urn:microsoft.com/office/officeart/2008/layout/HalfCircleOrganizationChart"/>
    <dgm:cxn modelId="{9EF0A07B-AEA8-A149-B75C-B6697DF5C7E8}" type="presParOf" srcId="{54084845-A5EA-A946-899A-BE421F325612}" destId="{70859E82-B7DD-3B45-BA8B-0A31EB7ADA5E}" srcOrd="0" destOrd="0" presId="urn:microsoft.com/office/officeart/2008/layout/HalfCircleOrganizationChart"/>
    <dgm:cxn modelId="{CCD30F97-6AE2-F74B-A8E6-34C1A19FD645}" type="presParOf" srcId="{70859E82-B7DD-3B45-BA8B-0A31EB7ADA5E}" destId="{E4794A35-2937-9447-870B-BFCE70F6B188}" srcOrd="0" destOrd="0" presId="urn:microsoft.com/office/officeart/2008/layout/HalfCircleOrganizationChart"/>
    <dgm:cxn modelId="{0C307FCA-D7CE-CB4C-BC91-44D94B79D96E}" type="presParOf" srcId="{70859E82-B7DD-3B45-BA8B-0A31EB7ADA5E}" destId="{7695DF87-A960-444B-AEE8-AC01EC1EDF51}" srcOrd="1" destOrd="0" presId="urn:microsoft.com/office/officeart/2008/layout/HalfCircleOrganizationChart"/>
    <dgm:cxn modelId="{2D832795-91CA-5D48-992D-25189487867D}" type="presParOf" srcId="{70859E82-B7DD-3B45-BA8B-0A31EB7ADA5E}" destId="{6B99BFC2-802E-8B40-B401-4AB856B22E8C}" srcOrd="2" destOrd="0" presId="urn:microsoft.com/office/officeart/2008/layout/HalfCircleOrganizationChart"/>
    <dgm:cxn modelId="{C688B204-A430-6844-91FC-C7FE97A10F58}" type="presParOf" srcId="{70859E82-B7DD-3B45-BA8B-0A31EB7ADA5E}" destId="{7FDD3D1E-D8C4-374F-AF94-F711EAEC5991}" srcOrd="3" destOrd="0" presId="urn:microsoft.com/office/officeart/2008/layout/HalfCircleOrganizationChart"/>
    <dgm:cxn modelId="{9D8751E8-DB1E-0A44-801A-F049EF9A488A}" type="presParOf" srcId="{54084845-A5EA-A946-899A-BE421F325612}" destId="{9806B60E-5D27-3046-A866-543D385464AF}" srcOrd="1" destOrd="0" presId="urn:microsoft.com/office/officeart/2008/layout/HalfCircleOrganizationChart"/>
    <dgm:cxn modelId="{D59CB606-E0E3-E946-AA1A-35DDA34F7A75}" type="presParOf" srcId="{9806B60E-5D27-3046-A866-543D385464AF}" destId="{B39C588C-682E-0047-B99B-A257F9248B90}" srcOrd="0" destOrd="0" presId="urn:microsoft.com/office/officeart/2008/layout/HalfCircleOrganizationChart"/>
    <dgm:cxn modelId="{1353279F-066B-8C46-8E18-F5D74062CDCE}" type="presParOf" srcId="{9806B60E-5D27-3046-A866-543D385464AF}" destId="{7E1A4598-5A33-B24D-8579-A85E5FF0FE42}" srcOrd="1" destOrd="0" presId="urn:microsoft.com/office/officeart/2008/layout/HalfCircleOrganizationChart"/>
    <dgm:cxn modelId="{00F17658-AD70-714D-B9ED-00B31B6AD059}" type="presParOf" srcId="{7E1A4598-5A33-B24D-8579-A85E5FF0FE42}" destId="{7C068207-8EA6-9244-9502-E617A2FC7320}" srcOrd="0" destOrd="0" presId="urn:microsoft.com/office/officeart/2008/layout/HalfCircleOrganizationChart"/>
    <dgm:cxn modelId="{BDF739F1-DC32-594E-B61C-E2DC89A58C44}" type="presParOf" srcId="{7C068207-8EA6-9244-9502-E617A2FC7320}" destId="{C6613FFA-511A-9B42-BC82-97ADE0AE90B4}" srcOrd="0" destOrd="0" presId="urn:microsoft.com/office/officeart/2008/layout/HalfCircleOrganizationChart"/>
    <dgm:cxn modelId="{045768AF-C9D0-024B-82A1-31238C6EE279}" type="presParOf" srcId="{7C068207-8EA6-9244-9502-E617A2FC7320}" destId="{F0DFE7B4-0DFA-9249-A506-7B90862685C8}" srcOrd="1" destOrd="0" presId="urn:microsoft.com/office/officeart/2008/layout/HalfCircleOrganizationChart"/>
    <dgm:cxn modelId="{013C3DC9-B7D7-824E-AA81-C6018B4680D8}" type="presParOf" srcId="{7C068207-8EA6-9244-9502-E617A2FC7320}" destId="{19FDC2C6-45DF-E647-9F61-433DA35F2277}" srcOrd="2" destOrd="0" presId="urn:microsoft.com/office/officeart/2008/layout/HalfCircleOrganizationChart"/>
    <dgm:cxn modelId="{6AF45C6C-EAAA-1145-894D-5CECF9D2D1BD}" type="presParOf" srcId="{7C068207-8EA6-9244-9502-E617A2FC7320}" destId="{AA499D33-AF3D-794C-B252-C4E5E1990478}" srcOrd="3" destOrd="0" presId="urn:microsoft.com/office/officeart/2008/layout/HalfCircleOrganizationChart"/>
    <dgm:cxn modelId="{028BFCD2-CC5F-064A-A948-548BFD7687AF}" type="presParOf" srcId="{7E1A4598-5A33-B24D-8579-A85E5FF0FE42}" destId="{CAC7B9A7-DD3A-914A-BC61-2BC2B76C3B88}" srcOrd="1" destOrd="0" presId="urn:microsoft.com/office/officeart/2008/layout/HalfCircleOrganizationChart"/>
    <dgm:cxn modelId="{62A67314-9978-484A-873C-A30C47E200A6}" type="presParOf" srcId="{7E1A4598-5A33-B24D-8579-A85E5FF0FE42}" destId="{653EF1BF-F67B-1B40-8E98-415ABD943BF8}" srcOrd="2" destOrd="0" presId="urn:microsoft.com/office/officeart/2008/layout/HalfCircleOrganizationChart"/>
    <dgm:cxn modelId="{69F7F714-A7AA-634C-B7C0-1305E067F8E9}" type="presParOf" srcId="{9806B60E-5D27-3046-A866-543D385464AF}" destId="{E97C4CFA-67E4-B448-A6A9-5334D9FDC5A0}" srcOrd="2" destOrd="0" presId="urn:microsoft.com/office/officeart/2008/layout/HalfCircleOrganizationChart"/>
    <dgm:cxn modelId="{53CA1D6F-7B3B-0F43-8866-913ACEC8AC65}" type="presParOf" srcId="{9806B60E-5D27-3046-A866-543D385464AF}" destId="{85CA5EF5-3B54-834B-B6F9-7834A7A8049B}" srcOrd="3" destOrd="0" presId="urn:microsoft.com/office/officeart/2008/layout/HalfCircleOrganizationChart"/>
    <dgm:cxn modelId="{2249020A-3C0E-B244-81E1-9EA857C7F26B}" type="presParOf" srcId="{85CA5EF5-3B54-834B-B6F9-7834A7A8049B}" destId="{B2B74D7C-B6C2-0946-9AFE-6F6DBF3FDD86}" srcOrd="0" destOrd="0" presId="urn:microsoft.com/office/officeart/2008/layout/HalfCircleOrganizationChart"/>
    <dgm:cxn modelId="{EF9122F4-64E8-AE45-BAA3-58FB49A0FBD0}" type="presParOf" srcId="{B2B74D7C-B6C2-0946-9AFE-6F6DBF3FDD86}" destId="{708C60CB-8EA0-684E-AC11-E8C667F6C257}" srcOrd="0" destOrd="0" presId="urn:microsoft.com/office/officeart/2008/layout/HalfCircleOrganizationChart"/>
    <dgm:cxn modelId="{4C113620-6850-D142-9EF4-3980ED0A6CE0}" type="presParOf" srcId="{B2B74D7C-B6C2-0946-9AFE-6F6DBF3FDD86}" destId="{12752910-7526-5B42-914A-E12A351ED8B3}" srcOrd="1" destOrd="0" presId="urn:microsoft.com/office/officeart/2008/layout/HalfCircleOrganizationChart"/>
    <dgm:cxn modelId="{2451F2E1-B333-3749-8774-AF44ACED16A8}" type="presParOf" srcId="{B2B74D7C-B6C2-0946-9AFE-6F6DBF3FDD86}" destId="{1BDC7B57-8FE8-654A-9592-5CF915294BAF}" srcOrd="2" destOrd="0" presId="urn:microsoft.com/office/officeart/2008/layout/HalfCircleOrganizationChart"/>
    <dgm:cxn modelId="{4BCA93FA-25A8-1F4C-9B89-D6BA7A8E4A94}" type="presParOf" srcId="{B2B74D7C-B6C2-0946-9AFE-6F6DBF3FDD86}" destId="{AC640C4C-2EE4-8D4E-8944-861B1FCBE537}" srcOrd="3" destOrd="0" presId="urn:microsoft.com/office/officeart/2008/layout/HalfCircleOrganizationChart"/>
    <dgm:cxn modelId="{CCEB2460-10EA-814D-919E-5F21442D64E3}" type="presParOf" srcId="{85CA5EF5-3B54-834B-B6F9-7834A7A8049B}" destId="{B4F76922-F2BC-B64E-A42F-20AAD2B1802C}" srcOrd="1" destOrd="0" presId="urn:microsoft.com/office/officeart/2008/layout/HalfCircleOrganizationChart"/>
    <dgm:cxn modelId="{C8A2EA94-4F1D-4E49-844A-5AAA9D33570F}" type="presParOf" srcId="{85CA5EF5-3B54-834B-B6F9-7834A7A8049B}" destId="{7C3C193A-3AD6-344E-A360-D9C90268D0BA}" srcOrd="2" destOrd="0" presId="urn:microsoft.com/office/officeart/2008/layout/HalfCircleOrganizationChart"/>
    <dgm:cxn modelId="{BEA638A9-7A7B-814A-B42A-D0DBE7A24760}" type="presParOf" srcId="{9806B60E-5D27-3046-A866-543D385464AF}" destId="{51221AFB-467F-394E-BE05-0B44851D437E}" srcOrd="4" destOrd="0" presId="urn:microsoft.com/office/officeart/2008/layout/HalfCircleOrganizationChart"/>
    <dgm:cxn modelId="{03F06A51-1524-BE47-9E07-7265117A296D}" type="presParOf" srcId="{9806B60E-5D27-3046-A866-543D385464AF}" destId="{F459ECF1-AD77-A74E-922E-360E3A58E3AE}" srcOrd="5" destOrd="0" presId="urn:microsoft.com/office/officeart/2008/layout/HalfCircleOrganizationChart"/>
    <dgm:cxn modelId="{1389757A-4101-1C40-AA5F-C12EBCB8480E}" type="presParOf" srcId="{F459ECF1-AD77-A74E-922E-360E3A58E3AE}" destId="{34C66108-6920-7F48-81EF-4AAEA2CD4DED}" srcOrd="0" destOrd="0" presId="urn:microsoft.com/office/officeart/2008/layout/HalfCircleOrganizationChart"/>
    <dgm:cxn modelId="{6C7C2C5E-F708-3940-BA1B-AA20FCF79BA3}" type="presParOf" srcId="{34C66108-6920-7F48-81EF-4AAEA2CD4DED}" destId="{C408D45B-1A58-404D-97FF-5EB7ED2B9488}" srcOrd="0" destOrd="0" presId="urn:microsoft.com/office/officeart/2008/layout/HalfCircleOrganizationChart"/>
    <dgm:cxn modelId="{A572F394-544D-9541-BFC4-2806907BCF09}" type="presParOf" srcId="{34C66108-6920-7F48-81EF-4AAEA2CD4DED}" destId="{D9E1E4F1-646E-7B4A-930D-B4297C045278}" srcOrd="1" destOrd="0" presId="urn:microsoft.com/office/officeart/2008/layout/HalfCircleOrganizationChart"/>
    <dgm:cxn modelId="{5319C7ED-713A-BE4D-AAA9-44B392A955D7}" type="presParOf" srcId="{34C66108-6920-7F48-81EF-4AAEA2CD4DED}" destId="{B2ED542E-0252-6048-AAFE-91FB39674E02}" srcOrd="2" destOrd="0" presId="urn:microsoft.com/office/officeart/2008/layout/HalfCircleOrganizationChart"/>
    <dgm:cxn modelId="{140EFB5F-15F0-1345-868A-EBBDB3C6DCEF}" type="presParOf" srcId="{34C66108-6920-7F48-81EF-4AAEA2CD4DED}" destId="{32419609-81C6-2A49-9F22-702F2BB7538F}" srcOrd="3" destOrd="0" presId="urn:microsoft.com/office/officeart/2008/layout/HalfCircleOrganizationChart"/>
    <dgm:cxn modelId="{73C44662-8EC1-0846-8A9C-ABF23616CF3A}" type="presParOf" srcId="{F459ECF1-AD77-A74E-922E-360E3A58E3AE}" destId="{39FAF9F3-B267-7240-A261-1321CBF74EBB}" srcOrd="1" destOrd="0" presId="urn:microsoft.com/office/officeart/2008/layout/HalfCircleOrganizationChart"/>
    <dgm:cxn modelId="{9CA10F38-CC07-D84F-8ED0-F7376D40464C}" type="presParOf" srcId="{F459ECF1-AD77-A74E-922E-360E3A58E3AE}" destId="{EE3BFDF1-3589-144D-B6F4-2098C12FA5B4}" srcOrd="2" destOrd="0" presId="urn:microsoft.com/office/officeart/2008/layout/HalfCircleOrganizationChart"/>
    <dgm:cxn modelId="{4E9040B5-91C6-7D48-89C0-E1C5A43F5E82}" type="presParOf" srcId="{54084845-A5EA-A946-899A-BE421F325612}" destId="{A5808608-F20C-A945-A850-C779FF22CE54}" srcOrd="2" destOrd="0" presId="urn:microsoft.com/office/officeart/2008/layout/HalfCircleOrganizationChart"/>
    <dgm:cxn modelId="{D77E8D16-BA96-D14D-81F3-124495588B84}" type="presParOf" srcId="{B29FC42B-C1F9-EA4A-873F-6BFA16A2F839}" destId="{2D0788E6-B9C6-E14A-88E5-D416B0ADC254}" srcOrd="4" destOrd="0" presId="urn:microsoft.com/office/officeart/2008/layout/HalfCircleOrganizationChart"/>
    <dgm:cxn modelId="{48BC893F-93B5-8C4E-AC01-8D12889A5B8E}" type="presParOf" srcId="{B29FC42B-C1F9-EA4A-873F-6BFA16A2F839}" destId="{51C986A6-C3E8-8C41-8F08-C34D76DB11D7}" srcOrd="5" destOrd="0" presId="urn:microsoft.com/office/officeart/2008/layout/HalfCircleOrganizationChart"/>
    <dgm:cxn modelId="{B2CD2DAF-EC12-0040-9734-C9D3CEF2345E}" type="presParOf" srcId="{51C986A6-C3E8-8C41-8F08-C34D76DB11D7}" destId="{24E5B18F-1811-9C40-B0ED-AE23A8EA0154}" srcOrd="0" destOrd="0" presId="urn:microsoft.com/office/officeart/2008/layout/HalfCircleOrganizationChart"/>
    <dgm:cxn modelId="{97541D85-1FF0-C448-82D4-149D949769EA}" type="presParOf" srcId="{24E5B18F-1811-9C40-B0ED-AE23A8EA0154}" destId="{F5CACAF3-D5CB-0F4E-BAD3-5F1F23BB5722}" srcOrd="0" destOrd="0" presId="urn:microsoft.com/office/officeart/2008/layout/HalfCircleOrganizationChart"/>
    <dgm:cxn modelId="{3D487952-5CFE-994C-8913-C0997DA33E87}" type="presParOf" srcId="{24E5B18F-1811-9C40-B0ED-AE23A8EA0154}" destId="{9229156B-F98E-B840-8F64-864CB196697F}" srcOrd="1" destOrd="0" presId="urn:microsoft.com/office/officeart/2008/layout/HalfCircleOrganizationChart"/>
    <dgm:cxn modelId="{FD728776-7790-FE47-8574-A10D1765247B}" type="presParOf" srcId="{24E5B18F-1811-9C40-B0ED-AE23A8EA0154}" destId="{B8A36823-B3DD-124B-9AF3-BD0C670181DF}" srcOrd="2" destOrd="0" presId="urn:microsoft.com/office/officeart/2008/layout/HalfCircleOrganizationChart"/>
    <dgm:cxn modelId="{79E7CEF7-A851-B441-89FE-61F39D769BBF}" type="presParOf" srcId="{24E5B18F-1811-9C40-B0ED-AE23A8EA0154}" destId="{E8845427-2747-D54D-B4AC-3968A0AFEE2E}" srcOrd="3" destOrd="0" presId="urn:microsoft.com/office/officeart/2008/layout/HalfCircleOrganizationChart"/>
    <dgm:cxn modelId="{EFA8EB00-61A9-114B-B240-DC408B7B397E}" type="presParOf" srcId="{51C986A6-C3E8-8C41-8F08-C34D76DB11D7}" destId="{E29A934E-B69E-AF46-A680-5950A4A88726}" srcOrd="1" destOrd="0" presId="urn:microsoft.com/office/officeart/2008/layout/HalfCircleOrganizationChart"/>
    <dgm:cxn modelId="{8962CBB8-DB83-B442-B78E-A2DF6766BCC9}" type="presParOf" srcId="{E29A934E-B69E-AF46-A680-5950A4A88726}" destId="{424E4707-E5E7-754E-A827-E1225BF417CC}" srcOrd="0" destOrd="0" presId="urn:microsoft.com/office/officeart/2008/layout/HalfCircleOrganizationChart"/>
    <dgm:cxn modelId="{8C80E950-76D6-D34B-BF04-7487703A2504}" type="presParOf" srcId="{E29A934E-B69E-AF46-A680-5950A4A88726}" destId="{8D3F09C3-BF70-E44C-BFB5-95B6AC53E0D6}" srcOrd="1" destOrd="0" presId="urn:microsoft.com/office/officeart/2008/layout/HalfCircleOrganizationChart"/>
    <dgm:cxn modelId="{3428B3D9-B609-AA43-BCBD-4FB97EA15A52}" type="presParOf" srcId="{8D3F09C3-BF70-E44C-BFB5-95B6AC53E0D6}" destId="{82371D21-A8E6-2C48-BB72-8F9B3C2627E2}" srcOrd="0" destOrd="0" presId="urn:microsoft.com/office/officeart/2008/layout/HalfCircleOrganizationChart"/>
    <dgm:cxn modelId="{A691DF75-1852-2246-9448-7209D5F58790}" type="presParOf" srcId="{82371D21-A8E6-2C48-BB72-8F9B3C2627E2}" destId="{5CA4AB33-5997-4C43-9F38-822C490A8002}" srcOrd="0" destOrd="0" presId="urn:microsoft.com/office/officeart/2008/layout/HalfCircleOrganizationChart"/>
    <dgm:cxn modelId="{2EF750EE-67D9-7B42-967A-54259A0EF15E}" type="presParOf" srcId="{82371D21-A8E6-2C48-BB72-8F9B3C2627E2}" destId="{1D6A3844-E609-1947-B9F2-4612192A16AE}" srcOrd="1" destOrd="0" presId="urn:microsoft.com/office/officeart/2008/layout/HalfCircleOrganizationChart"/>
    <dgm:cxn modelId="{B20D7629-6116-124D-8477-25642166362B}" type="presParOf" srcId="{82371D21-A8E6-2C48-BB72-8F9B3C2627E2}" destId="{EF0B8C81-CBFD-294C-9683-17C1A3642240}" srcOrd="2" destOrd="0" presId="urn:microsoft.com/office/officeart/2008/layout/HalfCircleOrganizationChart"/>
    <dgm:cxn modelId="{79C1C7DE-2F0B-E043-8133-82D71D5260E1}" type="presParOf" srcId="{82371D21-A8E6-2C48-BB72-8F9B3C2627E2}" destId="{851C1450-27DA-6041-80F9-6A7763420650}" srcOrd="3" destOrd="0" presId="urn:microsoft.com/office/officeart/2008/layout/HalfCircleOrganizationChart"/>
    <dgm:cxn modelId="{876C6B4C-A326-FC44-8E2A-9826601F5CF8}" type="presParOf" srcId="{8D3F09C3-BF70-E44C-BFB5-95B6AC53E0D6}" destId="{CDD98AD4-B15B-9A42-9837-B86203849409}" srcOrd="1" destOrd="0" presId="urn:microsoft.com/office/officeart/2008/layout/HalfCircleOrganizationChart"/>
    <dgm:cxn modelId="{D6AC6EF5-9577-054C-B401-B76EDA434ED0}" type="presParOf" srcId="{8D3F09C3-BF70-E44C-BFB5-95B6AC53E0D6}" destId="{DDE21960-07C5-CB4B-B704-B5F274B56690}" srcOrd="2" destOrd="0" presId="urn:microsoft.com/office/officeart/2008/layout/HalfCircleOrganizationChart"/>
    <dgm:cxn modelId="{582F9860-CEDE-A54A-B787-D207922193ED}" type="presParOf" srcId="{E29A934E-B69E-AF46-A680-5950A4A88726}" destId="{57278AB3-391A-7C45-99E3-70BB48CAC5E3}" srcOrd="2" destOrd="0" presId="urn:microsoft.com/office/officeart/2008/layout/HalfCircleOrganizationChart"/>
    <dgm:cxn modelId="{86B2DE36-686E-4448-BA31-392F47DC39C7}" type="presParOf" srcId="{E29A934E-B69E-AF46-A680-5950A4A88726}" destId="{B434F56D-A837-714C-9DB1-73FA7AE4FA82}" srcOrd="3" destOrd="0" presId="urn:microsoft.com/office/officeart/2008/layout/HalfCircleOrganizationChart"/>
    <dgm:cxn modelId="{419CD357-CF41-204D-B851-0E7EB9BD7574}" type="presParOf" srcId="{B434F56D-A837-714C-9DB1-73FA7AE4FA82}" destId="{83FC6BE2-618B-D646-99F8-E110FEB26E52}" srcOrd="0" destOrd="0" presId="urn:microsoft.com/office/officeart/2008/layout/HalfCircleOrganizationChart"/>
    <dgm:cxn modelId="{33B55899-A19C-494E-94F9-48C2EC3CDCE6}" type="presParOf" srcId="{83FC6BE2-618B-D646-99F8-E110FEB26E52}" destId="{C199532B-3DAE-DA4D-8744-BB17B19995B0}" srcOrd="0" destOrd="0" presId="urn:microsoft.com/office/officeart/2008/layout/HalfCircleOrganizationChart"/>
    <dgm:cxn modelId="{54CF20C8-4FC5-DA4D-BA81-4CC2411E4F4E}" type="presParOf" srcId="{83FC6BE2-618B-D646-99F8-E110FEB26E52}" destId="{F73C5287-4A6E-1549-B475-4E4196484DA3}" srcOrd="1" destOrd="0" presId="urn:microsoft.com/office/officeart/2008/layout/HalfCircleOrganizationChart"/>
    <dgm:cxn modelId="{53FEFBB7-7A95-714F-B559-16707D2E4F76}" type="presParOf" srcId="{83FC6BE2-618B-D646-99F8-E110FEB26E52}" destId="{69A9B655-5DD9-2548-9F6D-5AA18CC89092}" srcOrd="2" destOrd="0" presId="urn:microsoft.com/office/officeart/2008/layout/HalfCircleOrganizationChart"/>
    <dgm:cxn modelId="{83B2AA8A-B526-C847-81BF-056854326FE1}" type="presParOf" srcId="{83FC6BE2-618B-D646-99F8-E110FEB26E52}" destId="{42AD6221-56F5-A649-AE31-343F6917C681}" srcOrd="3" destOrd="0" presId="urn:microsoft.com/office/officeart/2008/layout/HalfCircleOrganizationChart"/>
    <dgm:cxn modelId="{F8E1247F-E78A-E249-BFF4-D53BA8FAA52C}" type="presParOf" srcId="{B434F56D-A837-714C-9DB1-73FA7AE4FA82}" destId="{C01726AA-2B61-A343-A7D3-3218D2B83E1A}" srcOrd="1" destOrd="0" presId="urn:microsoft.com/office/officeart/2008/layout/HalfCircleOrganizationChart"/>
    <dgm:cxn modelId="{A45659CB-AD75-2641-A21E-C0B1F985F6F1}" type="presParOf" srcId="{B434F56D-A837-714C-9DB1-73FA7AE4FA82}" destId="{CEEB2F0E-F995-D649-89E0-CA3181B09B9D}" srcOrd="2" destOrd="0" presId="urn:microsoft.com/office/officeart/2008/layout/HalfCircleOrganizationChart"/>
    <dgm:cxn modelId="{F7BE2C8A-CC86-6C40-8FC7-CC634571663D}" type="presParOf" srcId="{E29A934E-B69E-AF46-A680-5950A4A88726}" destId="{0E6C9E25-DE20-144E-BA4F-7CBEC3B5A08D}" srcOrd="4" destOrd="0" presId="urn:microsoft.com/office/officeart/2008/layout/HalfCircleOrganizationChart"/>
    <dgm:cxn modelId="{C235AD33-682F-EE45-B068-88A49A772C65}" type="presParOf" srcId="{E29A934E-B69E-AF46-A680-5950A4A88726}" destId="{A10C67B2-E395-6C41-9106-0303E204FD64}" srcOrd="5" destOrd="0" presId="urn:microsoft.com/office/officeart/2008/layout/HalfCircleOrganizationChart"/>
    <dgm:cxn modelId="{2B2FEE0D-040B-D54D-B64F-FB2952DB0C91}" type="presParOf" srcId="{A10C67B2-E395-6C41-9106-0303E204FD64}" destId="{43C713AB-4839-FD41-B379-DA6A7BD266BC}" srcOrd="0" destOrd="0" presId="urn:microsoft.com/office/officeart/2008/layout/HalfCircleOrganizationChart"/>
    <dgm:cxn modelId="{24D064AB-0FA6-9548-85D8-5065A47612D1}" type="presParOf" srcId="{43C713AB-4839-FD41-B379-DA6A7BD266BC}" destId="{0FE649E1-13FA-2D41-940E-9C47E8110EB8}" srcOrd="0" destOrd="0" presId="urn:microsoft.com/office/officeart/2008/layout/HalfCircleOrganizationChart"/>
    <dgm:cxn modelId="{5BAF0970-3A38-9C4F-A781-C21EF0CCC495}" type="presParOf" srcId="{43C713AB-4839-FD41-B379-DA6A7BD266BC}" destId="{409096CD-DF6E-8844-8C8F-D7E216BBCD21}" srcOrd="1" destOrd="0" presId="urn:microsoft.com/office/officeart/2008/layout/HalfCircleOrganizationChart"/>
    <dgm:cxn modelId="{9295D247-E017-A146-81B0-6A72CE37AEEA}" type="presParOf" srcId="{43C713AB-4839-FD41-B379-DA6A7BD266BC}" destId="{685C221E-4301-CB4A-AA09-7DC4DB8F78CA}" srcOrd="2" destOrd="0" presId="urn:microsoft.com/office/officeart/2008/layout/HalfCircleOrganizationChart"/>
    <dgm:cxn modelId="{596AAE7F-92E9-624D-8E30-19EB113B3BC3}" type="presParOf" srcId="{43C713AB-4839-FD41-B379-DA6A7BD266BC}" destId="{412509BC-4D73-704E-BDDB-0B353779458B}" srcOrd="3" destOrd="0" presId="urn:microsoft.com/office/officeart/2008/layout/HalfCircleOrganizationChart"/>
    <dgm:cxn modelId="{AB948EA6-5BBD-DC47-975A-1E0DCEBF9D39}" type="presParOf" srcId="{A10C67B2-E395-6C41-9106-0303E204FD64}" destId="{BEC9D487-4294-3B42-B3D8-C964C8F126D4}" srcOrd="1" destOrd="0" presId="urn:microsoft.com/office/officeart/2008/layout/HalfCircleOrganizationChart"/>
    <dgm:cxn modelId="{21A0CD8E-B259-6F42-8173-281BEA2FAE41}" type="presParOf" srcId="{A10C67B2-E395-6C41-9106-0303E204FD64}" destId="{DD8727CD-1978-E646-8DF6-73B1935354D9}" srcOrd="2" destOrd="0" presId="urn:microsoft.com/office/officeart/2008/layout/HalfCircleOrganizationChart"/>
    <dgm:cxn modelId="{150551C5-D0D6-9747-B247-D49CC0D615BF}" type="presParOf" srcId="{51C986A6-C3E8-8C41-8F08-C34D76DB11D7}" destId="{9BF896FC-6456-514E-856D-7C82FA9E8243}" srcOrd="2" destOrd="0" presId="urn:microsoft.com/office/officeart/2008/layout/HalfCircleOrganizationChart"/>
    <dgm:cxn modelId="{42794204-0CC2-D54B-9085-2BBBAA9DE344}" type="presParOf" srcId="{A2B3BC7B-621D-1341-9238-C25CA12D5D7B}" destId="{ED94C816-78B2-5047-B6AC-2924EB62509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067F-35CE-2B48-9033-4DB9060F2F6F}">
      <dsp:nvSpPr>
        <dsp:cNvPr id="0" name=""/>
        <dsp:cNvSpPr/>
      </dsp:nvSpPr>
      <dsp:spPr>
        <a:xfrm>
          <a:off x="13213709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546B-42B5-7749-813A-57E5DD3C6273}">
      <dsp:nvSpPr>
        <dsp:cNvPr id="0" name=""/>
        <dsp:cNvSpPr/>
      </dsp:nvSpPr>
      <dsp:spPr>
        <a:xfrm>
          <a:off x="13213709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B2B24-963C-0848-9AD8-102741E5130F}">
      <dsp:nvSpPr>
        <dsp:cNvPr id="0" name=""/>
        <dsp:cNvSpPr/>
      </dsp:nvSpPr>
      <dsp:spPr>
        <a:xfrm>
          <a:off x="13213709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AA32C-8144-7849-A024-1B9D704169BD}">
      <dsp:nvSpPr>
        <dsp:cNvPr id="0" name=""/>
        <dsp:cNvSpPr/>
      </dsp:nvSpPr>
      <dsp:spPr>
        <a:xfrm>
          <a:off x="12685703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C650-008B-9449-9730-404C2EE9F545}">
      <dsp:nvSpPr>
        <dsp:cNvPr id="0" name=""/>
        <dsp:cNvSpPr/>
      </dsp:nvSpPr>
      <dsp:spPr>
        <a:xfrm>
          <a:off x="12685703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ADD60-6FEF-6D4A-8207-BF15D02515C2}">
      <dsp:nvSpPr>
        <dsp:cNvPr id="0" name=""/>
        <dsp:cNvSpPr/>
      </dsp:nvSpPr>
      <dsp:spPr>
        <a:xfrm>
          <a:off x="12685703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A0E5-B836-2A4E-9E84-5C30F1DCF50B}">
      <dsp:nvSpPr>
        <dsp:cNvPr id="0" name=""/>
        <dsp:cNvSpPr/>
      </dsp:nvSpPr>
      <dsp:spPr>
        <a:xfrm>
          <a:off x="12685703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C4FB-F202-994D-B2B8-5CD0716C62C0}">
      <dsp:nvSpPr>
        <dsp:cNvPr id="0" name=""/>
        <dsp:cNvSpPr/>
      </dsp:nvSpPr>
      <dsp:spPr>
        <a:xfrm>
          <a:off x="12639983" y="4061447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85EF7-9C79-6341-9528-84B6805EF765}">
      <dsp:nvSpPr>
        <dsp:cNvPr id="0" name=""/>
        <dsp:cNvSpPr/>
      </dsp:nvSpPr>
      <dsp:spPr>
        <a:xfrm>
          <a:off x="12157697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333D-3F71-C043-9647-CF5D11BEFAF6}">
      <dsp:nvSpPr>
        <dsp:cNvPr id="0" name=""/>
        <dsp:cNvSpPr/>
      </dsp:nvSpPr>
      <dsp:spPr>
        <a:xfrm>
          <a:off x="12157697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1E8B4-FBFA-8242-AF57-AC970F8268D9}">
      <dsp:nvSpPr>
        <dsp:cNvPr id="0" name=""/>
        <dsp:cNvSpPr/>
      </dsp:nvSpPr>
      <dsp:spPr>
        <a:xfrm>
          <a:off x="12157697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7E36E-C552-614D-9F67-4BCF6E855695}">
      <dsp:nvSpPr>
        <dsp:cNvPr id="0" name=""/>
        <dsp:cNvSpPr/>
      </dsp:nvSpPr>
      <dsp:spPr>
        <a:xfrm>
          <a:off x="12157697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3CAC5-302B-5E4F-A391-401F2D6E9B4B}">
      <dsp:nvSpPr>
        <dsp:cNvPr id="0" name=""/>
        <dsp:cNvSpPr/>
      </dsp:nvSpPr>
      <dsp:spPr>
        <a:xfrm>
          <a:off x="11893694" y="3751625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CD8B-1962-D741-930F-E59F746EE82D}">
      <dsp:nvSpPr>
        <dsp:cNvPr id="0" name=""/>
        <dsp:cNvSpPr/>
      </dsp:nvSpPr>
      <dsp:spPr>
        <a:xfrm>
          <a:off x="11101684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B5E1-3F24-A947-BC9A-8A81D03A144D}">
      <dsp:nvSpPr>
        <dsp:cNvPr id="0" name=""/>
        <dsp:cNvSpPr/>
      </dsp:nvSpPr>
      <dsp:spPr>
        <a:xfrm>
          <a:off x="11101684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8EBA9-C9DC-B741-978D-888B5BE30798}">
      <dsp:nvSpPr>
        <dsp:cNvPr id="0" name=""/>
        <dsp:cNvSpPr/>
      </dsp:nvSpPr>
      <dsp:spPr>
        <a:xfrm>
          <a:off x="1110168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9BB94-7951-A948-AC87-E38DFBDC56AC}">
      <dsp:nvSpPr>
        <dsp:cNvPr id="0" name=""/>
        <dsp:cNvSpPr/>
      </dsp:nvSpPr>
      <dsp:spPr>
        <a:xfrm>
          <a:off x="1110168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BF391-9964-934C-AC20-5DDDAB5102FC}">
      <dsp:nvSpPr>
        <dsp:cNvPr id="0" name=""/>
        <dsp:cNvSpPr/>
      </dsp:nvSpPr>
      <dsp:spPr>
        <a:xfrm>
          <a:off x="11055964" y="4061447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FF0B8-346C-C54C-B17B-195902136532}">
      <dsp:nvSpPr>
        <dsp:cNvPr id="0" name=""/>
        <dsp:cNvSpPr/>
      </dsp:nvSpPr>
      <dsp:spPr>
        <a:xfrm>
          <a:off x="10573678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E354-970E-FA43-90F8-BF1C3C2498A2}">
      <dsp:nvSpPr>
        <dsp:cNvPr id="0" name=""/>
        <dsp:cNvSpPr/>
      </dsp:nvSpPr>
      <dsp:spPr>
        <a:xfrm>
          <a:off x="11101684" y="3751625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75F1-D4BA-B249-8B24-DC04C93171A1}">
      <dsp:nvSpPr>
        <dsp:cNvPr id="0" name=""/>
        <dsp:cNvSpPr/>
      </dsp:nvSpPr>
      <dsp:spPr>
        <a:xfrm>
          <a:off x="7843101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4050592" y="45818"/>
              </a:lnTo>
              <a:lnTo>
                <a:pt x="4050592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D38BE-E97B-074B-8073-AE27B42B374E}">
      <dsp:nvSpPr>
        <dsp:cNvPr id="0" name=""/>
        <dsp:cNvSpPr/>
      </dsp:nvSpPr>
      <dsp:spPr>
        <a:xfrm>
          <a:off x="9366028" y="3751625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924010" y="45818"/>
              </a:lnTo>
              <a:lnTo>
                <a:pt x="92401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1959-6085-0D40-BD83-21F53546E7ED}">
      <dsp:nvSpPr>
        <dsp:cNvPr id="0" name=""/>
        <dsp:cNvSpPr/>
      </dsp:nvSpPr>
      <dsp:spPr>
        <a:xfrm>
          <a:off x="9762033" y="4061447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C9336-714D-0D4B-8334-FAECE90E34DE}">
      <dsp:nvSpPr>
        <dsp:cNvPr id="0" name=""/>
        <dsp:cNvSpPr/>
      </dsp:nvSpPr>
      <dsp:spPr>
        <a:xfrm>
          <a:off x="9762033" y="4061447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7186A-8411-2F4F-98C0-28A37B3FE944}">
      <dsp:nvSpPr>
        <dsp:cNvPr id="0" name=""/>
        <dsp:cNvSpPr/>
      </dsp:nvSpPr>
      <dsp:spPr>
        <a:xfrm>
          <a:off x="9762033" y="4061447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41024-495F-3741-8A52-76CEB8151F4A}">
      <dsp:nvSpPr>
        <dsp:cNvPr id="0" name=""/>
        <dsp:cNvSpPr/>
      </dsp:nvSpPr>
      <dsp:spPr>
        <a:xfrm>
          <a:off x="9762033" y="4061447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EDFAE-034B-2548-A57F-530B4EE9EB28}">
      <dsp:nvSpPr>
        <dsp:cNvPr id="0" name=""/>
        <dsp:cNvSpPr/>
      </dsp:nvSpPr>
      <dsp:spPr>
        <a:xfrm>
          <a:off x="9762033" y="4061447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3EB9-02B3-DE4C-9C67-7305C227089D}">
      <dsp:nvSpPr>
        <dsp:cNvPr id="0" name=""/>
        <dsp:cNvSpPr/>
      </dsp:nvSpPr>
      <dsp:spPr>
        <a:xfrm>
          <a:off x="9366028" y="3751625"/>
          <a:ext cx="396004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96004" y="45818"/>
              </a:lnTo>
              <a:lnTo>
                <a:pt x="396004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EE933-70F0-7247-BE7C-A7090B33D81B}">
      <dsp:nvSpPr>
        <dsp:cNvPr id="0" name=""/>
        <dsp:cNvSpPr/>
      </dsp:nvSpPr>
      <dsp:spPr>
        <a:xfrm>
          <a:off x="923402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ED07A-6758-EE4B-BD23-9235BECB6C38}">
      <dsp:nvSpPr>
        <dsp:cNvPr id="0" name=""/>
        <dsp:cNvSpPr/>
      </dsp:nvSpPr>
      <dsp:spPr>
        <a:xfrm>
          <a:off x="8442017" y="4061447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AC7B-5078-134A-8404-F38584B21DAB}">
      <dsp:nvSpPr>
        <dsp:cNvPr id="0" name=""/>
        <dsp:cNvSpPr/>
      </dsp:nvSpPr>
      <dsp:spPr>
        <a:xfrm>
          <a:off x="870602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F669E-5F10-9941-BEA1-5FEB1FAE5CB4}">
      <dsp:nvSpPr>
        <dsp:cNvPr id="0" name=""/>
        <dsp:cNvSpPr/>
      </dsp:nvSpPr>
      <dsp:spPr>
        <a:xfrm>
          <a:off x="870602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6832B-27E7-9B4E-B126-41F6A4C12C2D}">
      <dsp:nvSpPr>
        <dsp:cNvPr id="0" name=""/>
        <dsp:cNvSpPr/>
      </dsp:nvSpPr>
      <dsp:spPr>
        <a:xfrm>
          <a:off x="8442017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19A57-8DCB-294C-AD39-303BFDA34A22}">
      <dsp:nvSpPr>
        <dsp:cNvPr id="0" name=""/>
        <dsp:cNvSpPr/>
      </dsp:nvSpPr>
      <dsp:spPr>
        <a:xfrm>
          <a:off x="817801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7D1F-D267-1541-8D31-EC2D4BBD7D0E}">
      <dsp:nvSpPr>
        <dsp:cNvPr id="0" name=""/>
        <dsp:cNvSpPr/>
      </dsp:nvSpPr>
      <dsp:spPr>
        <a:xfrm>
          <a:off x="817801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1F26C-2C50-2E42-8D6E-5BECA5FDA8FC}">
      <dsp:nvSpPr>
        <dsp:cNvPr id="0" name=""/>
        <dsp:cNvSpPr/>
      </dsp:nvSpPr>
      <dsp:spPr>
        <a:xfrm>
          <a:off x="8178014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B9B52-C0F4-E849-8300-CBA69A3E1B98}">
      <dsp:nvSpPr>
        <dsp:cNvPr id="0" name=""/>
        <dsp:cNvSpPr/>
      </dsp:nvSpPr>
      <dsp:spPr>
        <a:xfrm>
          <a:off x="7650008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B138F-1229-8A40-8299-C88697835DD1}">
      <dsp:nvSpPr>
        <dsp:cNvPr id="0" name=""/>
        <dsp:cNvSpPr/>
      </dsp:nvSpPr>
      <dsp:spPr>
        <a:xfrm>
          <a:off x="765000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D6DDC-618A-2243-94A6-6D7E11A7EACE}">
      <dsp:nvSpPr>
        <dsp:cNvPr id="0" name=""/>
        <dsp:cNvSpPr/>
      </dsp:nvSpPr>
      <dsp:spPr>
        <a:xfrm>
          <a:off x="765000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3442F-A14F-9840-996D-5952C7C4B74A}">
      <dsp:nvSpPr>
        <dsp:cNvPr id="0" name=""/>
        <dsp:cNvSpPr/>
      </dsp:nvSpPr>
      <dsp:spPr>
        <a:xfrm>
          <a:off x="7650008" y="4061447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9ABBE-33BB-DA43-ADD6-88582D0D1C6A}">
      <dsp:nvSpPr>
        <dsp:cNvPr id="0" name=""/>
        <dsp:cNvSpPr/>
      </dsp:nvSpPr>
      <dsp:spPr>
        <a:xfrm>
          <a:off x="8442017" y="3751625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924010" y="0"/>
              </a:moveTo>
              <a:lnTo>
                <a:pt x="92401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6D24-C11E-4341-A60D-033048D8DE5E}">
      <dsp:nvSpPr>
        <dsp:cNvPr id="0" name=""/>
        <dsp:cNvSpPr/>
      </dsp:nvSpPr>
      <dsp:spPr>
        <a:xfrm>
          <a:off x="7843101" y="3441804"/>
          <a:ext cx="152292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522926" y="45818"/>
              </a:lnTo>
              <a:lnTo>
                <a:pt x="1522926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42AD-D1F3-564A-B6BD-2D4AB91296F6}">
      <dsp:nvSpPr>
        <dsp:cNvPr id="0" name=""/>
        <dsp:cNvSpPr/>
      </dsp:nvSpPr>
      <dsp:spPr>
        <a:xfrm>
          <a:off x="6838362" y="4061447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6B630-F6F8-D743-BF25-6E4DCA75C0A6}">
      <dsp:nvSpPr>
        <dsp:cNvPr id="0" name=""/>
        <dsp:cNvSpPr/>
      </dsp:nvSpPr>
      <dsp:spPr>
        <a:xfrm>
          <a:off x="6838362" y="4061447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1FD02-756C-CF49-BC49-17E9C12CF6B1}">
      <dsp:nvSpPr>
        <dsp:cNvPr id="0" name=""/>
        <dsp:cNvSpPr/>
      </dsp:nvSpPr>
      <dsp:spPr>
        <a:xfrm>
          <a:off x="3792509" y="3751625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045853" y="45818"/>
              </a:lnTo>
              <a:lnTo>
                <a:pt x="304585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E10CC-80E1-B34C-8A23-185BD7683D24}">
      <dsp:nvSpPr>
        <dsp:cNvPr id="0" name=""/>
        <dsp:cNvSpPr/>
      </dsp:nvSpPr>
      <dsp:spPr>
        <a:xfrm>
          <a:off x="6310356" y="4061447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BF112-5EF0-1949-9E37-9F7993ED772F}">
      <dsp:nvSpPr>
        <dsp:cNvPr id="0" name=""/>
        <dsp:cNvSpPr/>
      </dsp:nvSpPr>
      <dsp:spPr>
        <a:xfrm>
          <a:off x="6310356" y="4061447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4F83F-E52A-B241-A221-8A732EEE6201}">
      <dsp:nvSpPr>
        <dsp:cNvPr id="0" name=""/>
        <dsp:cNvSpPr/>
      </dsp:nvSpPr>
      <dsp:spPr>
        <a:xfrm>
          <a:off x="6310356" y="4061447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C4A3C-E2A3-A943-B3D4-523BCE17DD74}">
      <dsp:nvSpPr>
        <dsp:cNvPr id="0" name=""/>
        <dsp:cNvSpPr/>
      </dsp:nvSpPr>
      <dsp:spPr>
        <a:xfrm>
          <a:off x="6310356" y="4061447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596A7-7B50-2343-9450-3FA1346EA2DF}">
      <dsp:nvSpPr>
        <dsp:cNvPr id="0" name=""/>
        <dsp:cNvSpPr/>
      </dsp:nvSpPr>
      <dsp:spPr>
        <a:xfrm>
          <a:off x="6310356" y="4061447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1B633-C0EF-5B4F-9D07-31E6CB83EB49}">
      <dsp:nvSpPr>
        <dsp:cNvPr id="0" name=""/>
        <dsp:cNvSpPr/>
      </dsp:nvSpPr>
      <dsp:spPr>
        <a:xfrm>
          <a:off x="3792509" y="3751625"/>
          <a:ext cx="251784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517847" y="45818"/>
              </a:lnTo>
              <a:lnTo>
                <a:pt x="251784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F7A4E-F108-2447-9541-BC233B0138DC}">
      <dsp:nvSpPr>
        <dsp:cNvPr id="0" name=""/>
        <dsp:cNvSpPr/>
      </dsp:nvSpPr>
      <dsp:spPr>
        <a:xfrm>
          <a:off x="578235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CFC16-612E-DA4A-8788-525AE6A87884}">
      <dsp:nvSpPr>
        <dsp:cNvPr id="0" name=""/>
        <dsp:cNvSpPr/>
      </dsp:nvSpPr>
      <dsp:spPr>
        <a:xfrm>
          <a:off x="5518347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70ACF-5638-F745-84E4-D53DA0764873}">
      <dsp:nvSpPr>
        <dsp:cNvPr id="0" name=""/>
        <dsp:cNvSpPr/>
      </dsp:nvSpPr>
      <dsp:spPr>
        <a:xfrm>
          <a:off x="525434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B3559-8165-B44D-BA60-DDCB3951BA14}">
      <dsp:nvSpPr>
        <dsp:cNvPr id="0" name=""/>
        <dsp:cNvSpPr/>
      </dsp:nvSpPr>
      <dsp:spPr>
        <a:xfrm>
          <a:off x="525434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72EEC-1ADD-6B4F-805C-7CF3024EEFC9}">
      <dsp:nvSpPr>
        <dsp:cNvPr id="0" name=""/>
        <dsp:cNvSpPr/>
      </dsp:nvSpPr>
      <dsp:spPr>
        <a:xfrm>
          <a:off x="5254344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76AD-7EFC-7743-818B-0577D2073E63}">
      <dsp:nvSpPr>
        <dsp:cNvPr id="0" name=""/>
        <dsp:cNvSpPr/>
      </dsp:nvSpPr>
      <dsp:spPr>
        <a:xfrm>
          <a:off x="3792509" y="3751625"/>
          <a:ext cx="1725838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725838" y="45818"/>
              </a:lnTo>
              <a:lnTo>
                <a:pt x="1725838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F0F4A-CE5E-9549-9D9A-BE25219C246C}">
      <dsp:nvSpPr>
        <dsp:cNvPr id="0" name=""/>
        <dsp:cNvSpPr/>
      </dsp:nvSpPr>
      <dsp:spPr>
        <a:xfrm>
          <a:off x="472633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C54FF-FA09-3349-81B5-A1A163937982}">
      <dsp:nvSpPr>
        <dsp:cNvPr id="0" name=""/>
        <dsp:cNvSpPr/>
      </dsp:nvSpPr>
      <dsp:spPr>
        <a:xfrm>
          <a:off x="472633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418D5-CED2-7E40-A035-8A39D5541C2E}">
      <dsp:nvSpPr>
        <dsp:cNvPr id="0" name=""/>
        <dsp:cNvSpPr/>
      </dsp:nvSpPr>
      <dsp:spPr>
        <a:xfrm>
          <a:off x="4462335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A3356-96B4-6541-86BB-95DC37D63EF0}">
      <dsp:nvSpPr>
        <dsp:cNvPr id="0" name=""/>
        <dsp:cNvSpPr/>
      </dsp:nvSpPr>
      <dsp:spPr>
        <a:xfrm>
          <a:off x="4198332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4201A-A80B-4443-8929-A646C36DD6A5}">
      <dsp:nvSpPr>
        <dsp:cNvPr id="0" name=""/>
        <dsp:cNvSpPr/>
      </dsp:nvSpPr>
      <dsp:spPr>
        <a:xfrm>
          <a:off x="419833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7B461-5CF2-5D4B-99D0-A314937DA20E}">
      <dsp:nvSpPr>
        <dsp:cNvPr id="0" name=""/>
        <dsp:cNvSpPr/>
      </dsp:nvSpPr>
      <dsp:spPr>
        <a:xfrm>
          <a:off x="419833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7F0F6-0BA7-DE40-B8C8-D7DD67311255}">
      <dsp:nvSpPr>
        <dsp:cNvPr id="0" name=""/>
        <dsp:cNvSpPr/>
      </dsp:nvSpPr>
      <dsp:spPr>
        <a:xfrm>
          <a:off x="4198332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84DAF-59F1-454C-B3FF-E7143CA7E9B8}">
      <dsp:nvSpPr>
        <dsp:cNvPr id="0" name=""/>
        <dsp:cNvSpPr/>
      </dsp:nvSpPr>
      <dsp:spPr>
        <a:xfrm>
          <a:off x="3792509" y="3751625"/>
          <a:ext cx="669825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9825" y="45818"/>
              </a:lnTo>
              <a:lnTo>
                <a:pt x="669825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A3076-92A4-C641-A5FD-7CE2C294689B}">
      <dsp:nvSpPr>
        <dsp:cNvPr id="0" name=""/>
        <dsp:cNvSpPr/>
      </dsp:nvSpPr>
      <dsp:spPr>
        <a:xfrm>
          <a:off x="367032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01B12-5760-7745-98DF-5E0619F26F17}">
      <dsp:nvSpPr>
        <dsp:cNvPr id="0" name=""/>
        <dsp:cNvSpPr/>
      </dsp:nvSpPr>
      <dsp:spPr>
        <a:xfrm>
          <a:off x="367032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F4C20-DE55-7E4B-92AD-8A5F42521294}">
      <dsp:nvSpPr>
        <dsp:cNvPr id="0" name=""/>
        <dsp:cNvSpPr/>
      </dsp:nvSpPr>
      <dsp:spPr>
        <a:xfrm>
          <a:off x="367032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D3916-FE34-CD4D-A78C-415E63FB2417}">
      <dsp:nvSpPr>
        <dsp:cNvPr id="0" name=""/>
        <dsp:cNvSpPr/>
      </dsp:nvSpPr>
      <dsp:spPr>
        <a:xfrm>
          <a:off x="3010318" y="4061447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0007" y="45818"/>
              </a:lnTo>
              <a:lnTo>
                <a:pt x="66000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38953-8CE6-5641-AA7C-0AA1764DEBD4}">
      <dsp:nvSpPr>
        <dsp:cNvPr id="0" name=""/>
        <dsp:cNvSpPr/>
      </dsp:nvSpPr>
      <dsp:spPr>
        <a:xfrm>
          <a:off x="3142320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98BFC-7674-8F44-82F9-6DAB5BA83225}">
      <dsp:nvSpPr>
        <dsp:cNvPr id="0" name=""/>
        <dsp:cNvSpPr/>
      </dsp:nvSpPr>
      <dsp:spPr>
        <a:xfrm>
          <a:off x="314232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8B27C-5F1A-5343-838B-50E5E7A2E50B}">
      <dsp:nvSpPr>
        <dsp:cNvPr id="0" name=""/>
        <dsp:cNvSpPr/>
      </dsp:nvSpPr>
      <dsp:spPr>
        <a:xfrm>
          <a:off x="314232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597DC-0A62-1D42-B255-EA2DF0AA15B4}">
      <dsp:nvSpPr>
        <dsp:cNvPr id="0" name=""/>
        <dsp:cNvSpPr/>
      </dsp:nvSpPr>
      <dsp:spPr>
        <a:xfrm>
          <a:off x="3010318" y="4061447"/>
          <a:ext cx="132001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32001" y="45818"/>
              </a:lnTo>
              <a:lnTo>
                <a:pt x="132001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365A-1296-A041-92B2-BE419AEBFD1E}">
      <dsp:nvSpPr>
        <dsp:cNvPr id="0" name=""/>
        <dsp:cNvSpPr/>
      </dsp:nvSpPr>
      <dsp:spPr>
        <a:xfrm>
          <a:off x="2614314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16043-B763-2B43-814B-EB8CF8EB1A6C}">
      <dsp:nvSpPr>
        <dsp:cNvPr id="0" name=""/>
        <dsp:cNvSpPr/>
      </dsp:nvSpPr>
      <dsp:spPr>
        <a:xfrm>
          <a:off x="2350311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5BE15-3BF5-7A4F-A283-2D28CFB77AC7}">
      <dsp:nvSpPr>
        <dsp:cNvPr id="0" name=""/>
        <dsp:cNvSpPr/>
      </dsp:nvSpPr>
      <dsp:spPr>
        <a:xfrm>
          <a:off x="2086307" y="4681091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B7FAE-67A9-C344-9F0F-6CE70A67E74F}">
      <dsp:nvSpPr>
        <dsp:cNvPr id="0" name=""/>
        <dsp:cNvSpPr/>
      </dsp:nvSpPr>
      <dsp:spPr>
        <a:xfrm>
          <a:off x="2086307" y="4681091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18B8D-089F-E048-9917-99EE4A45CA04}">
      <dsp:nvSpPr>
        <dsp:cNvPr id="0" name=""/>
        <dsp:cNvSpPr/>
      </dsp:nvSpPr>
      <dsp:spPr>
        <a:xfrm>
          <a:off x="2086307" y="4681091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590D-A775-3D43-BF8D-9137AD64E045}">
      <dsp:nvSpPr>
        <dsp:cNvPr id="0" name=""/>
        <dsp:cNvSpPr/>
      </dsp:nvSpPr>
      <dsp:spPr>
        <a:xfrm>
          <a:off x="2086307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5F869-008C-914F-B573-D1D62DAEB797}">
      <dsp:nvSpPr>
        <dsp:cNvPr id="0" name=""/>
        <dsp:cNvSpPr/>
      </dsp:nvSpPr>
      <dsp:spPr>
        <a:xfrm>
          <a:off x="2086307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9A433-789F-F545-917E-06C2AA85773A}">
      <dsp:nvSpPr>
        <dsp:cNvPr id="0" name=""/>
        <dsp:cNvSpPr/>
      </dsp:nvSpPr>
      <dsp:spPr>
        <a:xfrm>
          <a:off x="2350311" y="4061447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660007" y="0"/>
              </a:moveTo>
              <a:lnTo>
                <a:pt x="660007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5A0F8-684C-914F-A80E-38DD269B0B90}">
      <dsp:nvSpPr>
        <dsp:cNvPr id="0" name=""/>
        <dsp:cNvSpPr/>
      </dsp:nvSpPr>
      <dsp:spPr>
        <a:xfrm>
          <a:off x="3010318" y="3751625"/>
          <a:ext cx="782190" cy="91637"/>
        </a:xfrm>
        <a:custGeom>
          <a:avLst/>
          <a:gdLst/>
          <a:ahLst/>
          <a:cxnLst/>
          <a:rect l="0" t="0" r="0" b="0"/>
          <a:pathLst>
            <a:path>
              <a:moveTo>
                <a:pt x="782190" y="0"/>
              </a:moveTo>
              <a:lnTo>
                <a:pt x="78219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CF21D-FAFA-C84D-AD0C-A6D58C6BDFFE}">
      <dsp:nvSpPr>
        <dsp:cNvPr id="0" name=""/>
        <dsp:cNvSpPr/>
      </dsp:nvSpPr>
      <dsp:spPr>
        <a:xfrm>
          <a:off x="127466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AEFE4-160E-724D-9480-275AE5A0CD22}">
      <dsp:nvSpPr>
        <dsp:cNvPr id="0" name=""/>
        <dsp:cNvSpPr/>
      </dsp:nvSpPr>
      <dsp:spPr>
        <a:xfrm>
          <a:off x="127466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CADCE-E1D2-1C43-8715-6175FBFDC3FC}">
      <dsp:nvSpPr>
        <dsp:cNvPr id="0" name=""/>
        <dsp:cNvSpPr/>
      </dsp:nvSpPr>
      <dsp:spPr>
        <a:xfrm>
          <a:off x="746656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41992-3305-5D4B-8F47-8A10011CC15A}">
      <dsp:nvSpPr>
        <dsp:cNvPr id="0" name=""/>
        <dsp:cNvSpPr/>
      </dsp:nvSpPr>
      <dsp:spPr>
        <a:xfrm>
          <a:off x="746656" y="4371269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6BDA4-312A-5F45-9D16-354D23B610F6}">
      <dsp:nvSpPr>
        <dsp:cNvPr id="0" name=""/>
        <dsp:cNvSpPr/>
      </dsp:nvSpPr>
      <dsp:spPr>
        <a:xfrm>
          <a:off x="746656" y="4371269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5D324-B643-774B-9644-FBEACFA9A486}">
      <dsp:nvSpPr>
        <dsp:cNvPr id="0" name=""/>
        <dsp:cNvSpPr/>
      </dsp:nvSpPr>
      <dsp:spPr>
        <a:xfrm>
          <a:off x="74665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30D17-7676-814E-AC7E-055E65F2CE91}">
      <dsp:nvSpPr>
        <dsp:cNvPr id="0" name=""/>
        <dsp:cNvSpPr/>
      </dsp:nvSpPr>
      <dsp:spPr>
        <a:xfrm>
          <a:off x="74665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AFC5D-BBBC-D24E-9B81-7D229402C249}">
      <dsp:nvSpPr>
        <dsp:cNvPr id="0" name=""/>
        <dsp:cNvSpPr/>
      </dsp:nvSpPr>
      <dsp:spPr>
        <a:xfrm>
          <a:off x="74665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98A99-94FD-4148-B975-8B24AC667A88}">
      <dsp:nvSpPr>
        <dsp:cNvPr id="0" name=""/>
        <dsp:cNvSpPr/>
      </dsp:nvSpPr>
      <dsp:spPr>
        <a:xfrm>
          <a:off x="700936" y="4061447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59693-27F4-804A-BE8E-DECEF48E754D}">
      <dsp:nvSpPr>
        <dsp:cNvPr id="0" name=""/>
        <dsp:cNvSpPr/>
      </dsp:nvSpPr>
      <dsp:spPr>
        <a:xfrm>
          <a:off x="21865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91B99-4E02-0140-A7F4-3C5E86A0AEEB}">
      <dsp:nvSpPr>
        <dsp:cNvPr id="0" name=""/>
        <dsp:cNvSpPr/>
      </dsp:nvSpPr>
      <dsp:spPr>
        <a:xfrm>
          <a:off x="218650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BF4DF-4759-A645-9081-D705569EDD9B}">
      <dsp:nvSpPr>
        <dsp:cNvPr id="0" name=""/>
        <dsp:cNvSpPr/>
      </dsp:nvSpPr>
      <dsp:spPr>
        <a:xfrm>
          <a:off x="746656" y="3751625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3045853" y="0"/>
              </a:moveTo>
              <a:lnTo>
                <a:pt x="304585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8241F-B58F-5D46-92CE-31C3E89C587D}">
      <dsp:nvSpPr>
        <dsp:cNvPr id="0" name=""/>
        <dsp:cNvSpPr/>
      </dsp:nvSpPr>
      <dsp:spPr>
        <a:xfrm>
          <a:off x="3792509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4050592" y="0"/>
              </a:moveTo>
              <a:lnTo>
                <a:pt x="4050592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184A-71DA-5C48-9C78-22BDCABA5E73}">
      <dsp:nvSpPr>
        <dsp:cNvPr id="0" name=""/>
        <dsp:cNvSpPr/>
      </dsp:nvSpPr>
      <dsp:spPr>
        <a:xfrm>
          <a:off x="7734009" y="322361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B6122-E730-0240-9646-9918C00851F6}">
      <dsp:nvSpPr>
        <dsp:cNvPr id="0" name=""/>
        <dsp:cNvSpPr/>
      </dsp:nvSpPr>
      <dsp:spPr>
        <a:xfrm>
          <a:off x="7734009" y="322361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565E0-41B6-2848-BFC3-CDBF0328F512}">
      <dsp:nvSpPr>
        <dsp:cNvPr id="0" name=""/>
        <dsp:cNvSpPr/>
      </dsp:nvSpPr>
      <dsp:spPr>
        <a:xfrm>
          <a:off x="7624917" y="326289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Antineoplastic</a:t>
          </a:r>
          <a:endParaRPr lang="en-US" sz="500" kern="1200" dirty="0"/>
        </a:p>
      </dsp:txBody>
      <dsp:txXfrm>
        <a:off x="7624917" y="3262892"/>
        <a:ext cx="436368" cy="139637"/>
      </dsp:txXfrm>
    </dsp:sp>
    <dsp:sp modelId="{7E01C983-2AB2-1543-9DF7-015F533373F7}">
      <dsp:nvSpPr>
        <dsp:cNvPr id="0" name=""/>
        <dsp:cNvSpPr/>
      </dsp:nvSpPr>
      <dsp:spPr>
        <a:xfrm>
          <a:off x="3683417" y="3533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5EE8-FBC3-6A48-941B-46BF16C19978}">
      <dsp:nvSpPr>
        <dsp:cNvPr id="0" name=""/>
        <dsp:cNvSpPr/>
      </dsp:nvSpPr>
      <dsp:spPr>
        <a:xfrm>
          <a:off x="3683417" y="3533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68C2A-351B-5545-B50E-C781CFE1E939}">
      <dsp:nvSpPr>
        <dsp:cNvPr id="0" name=""/>
        <dsp:cNvSpPr/>
      </dsp:nvSpPr>
      <dsp:spPr>
        <a:xfrm>
          <a:off x="3574325" y="357271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Traditional Agents</a:t>
          </a:r>
          <a:endParaRPr lang="en-US" sz="500" kern="1200" dirty="0"/>
        </a:p>
      </dsp:txBody>
      <dsp:txXfrm>
        <a:off x="3574325" y="3572714"/>
        <a:ext cx="436368" cy="139637"/>
      </dsp:txXfrm>
    </dsp:sp>
    <dsp:sp modelId="{917E60A7-0853-7747-82C1-D0973356F8EF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5FBF-BAC4-0740-AD49-3D43024029BE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C07C7-51B9-7F47-BBFD-B6FA7A874335}">
      <dsp:nvSpPr>
        <dsp:cNvPr id="0" name=""/>
        <dsp:cNvSpPr/>
      </dsp:nvSpPr>
      <dsp:spPr>
        <a:xfrm>
          <a:off x="52847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Antimetabolites</a:t>
          </a:r>
          <a:endParaRPr lang="en-US" sz="500" kern="1200" dirty="0"/>
        </a:p>
      </dsp:txBody>
      <dsp:txXfrm>
        <a:off x="528471" y="3882536"/>
        <a:ext cx="436368" cy="139637"/>
      </dsp:txXfrm>
    </dsp:sp>
    <dsp:sp modelId="{802A3F2C-5F2C-7C42-A95E-75D054F35432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F8865-0D5F-2F42-A34F-13D86085489A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AB283-1002-6F49-AFA7-6B33FACDAA94}">
      <dsp:nvSpPr>
        <dsp:cNvPr id="0" name=""/>
        <dsp:cNvSpPr/>
      </dsp:nvSpPr>
      <dsp:spPr>
        <a:xfrm>
          <a:off x="46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Purine Analogues</a:t>
          </a:r>
          <a:endParaRPr lang="en-US" sz="500" kern="1200" dirty="0"/>
        </a:p>
      </dsp:txBody>
      <dsp:txXfrm>
        <a:off x="465" y="4192358"/>
        <a:ext cx="436368" cy="139637"/>
      </dsp:txXfrm>
    </dsp:sp>
    <dsp:sp modelId="{7BBFFDF5-8D05-FB47-A190-37266983517F}">
      <dsp:nvSpPr>
        <dsp:cNvPr id="0" name=""/>
        <dsp:cNvSpPr/>
      </dsp:nvSpPr>
      <dsp:spPr>
        <a:xfrm>
          <a:off x="393197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DD38D-5A1A-3C41-8E6B-C0B0F220A5A6}">
      <dsp:nvSpPr>
        <dsp:cNvPr id="0" name=""/>
        <dsp:cNvSpPr/>
      </dsp:nvSpPr>
      <dsp:spPr>
        <a:xfrm>
          <a:off x="393197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5146C-A53D-4446-801A-15953795EF19}">
      <dsp:nvSpPr>
        <dsp:cNvPr id="0" name=""/>
        <dsp:cNvSpPr/>
      </dsp:nvSpPr>
      <dsp:spPr>
        <a:xfrm>
          <a:off x="28410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Mercaptopurine</a:t>
          </a:r>
          <a:endParaRPr lang="en-US" sz="500" kern="1200" dirty="0"/>
        </a:p>
      </dsp:txBody>
      <dsp:txXfrm>
        <a:off x="284105" y="4502180"/>
        <a:ext cx="436368" cy="139637"/>
      </dsp:txXfrm>
    </dsp:sp>
    <dsp:sp modelId="{DA26804F-3145-054E-8956-B9470AEA3F16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2FB1B-3E40-C14C-B417-D30FE3485739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8B958-B4EF-1540-B7AC-E2BE16F19E28}">
      <dsp:nvSpPr>
        <dsp:cNvPr id="0" name=""/>
        <dsp:cNvSpPr/>
      </dsp:nvSpPr>
      <dsp:spPr>
        <a:xfrm>
          <a:off x="52847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Pyrimidine Analogues</a:t>
          </a:r>
          <a:endParaRPr lang="en-US" sz="500" kern="1200" dirty="0"/>
        </a:p>
      </dsp:txBody>
      <dsp:txXfrm>
        <a:off x="528471" y="4192358"/>
        <a:ext cx="436368" cy="139637"/>
      </dsp:txXfrm>
    </dsp:sp>
    <dsp:sp modelId="{4EE0685C-0BB7-7447-A63A-134A71F4ECC2}">
      <dsp:nvSpPr>
        <dsp:cNvPr id="0" name=""/>
        <dsp:cNvSpPr/>
      </dsp:nvSpPr>
      <dsp:spPr>
        <a:xfrm>
          <a:off x="921203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3B321-82A7-A141-87F9-A2143B317274}">
      <dsp:nvSpPr>
        <dsp:cNvPr id="0" name=""/>
        <dsp:cNvSpPr/>
      </dsp:nvSpPr>
      <dsp:spPr>
        <a:xfrm>
          <a:off x="921203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9B235-3859-4145-AC57-63205205640D}">
      <dsp:nvSpPr>
        <dsp:cNvPr id="0" name=""/>
        <dsp:cNvSpPr/>
      </dsp:nvSpPr>
      <dsp:spPr>
        <a:xfrm>
          <a:off x="81211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5-FU</a:t>
          </a:r>
          <a:endParaRPr lang="en-US" sz="500" kern="1200" dirty="0"/>
        </a:p>
      </dsp:txBody>
      <dsp:txXfrm>
        <a:off x="812111" y="4502180"/>
        <a:ext cx="436368" cy="139637"/>
      </dsp:txXfrm>
    </dsp:sp>
    <dsp:sp modelId="{6FDBB230-98BB-FE43-93B3-9E973D3CB6EE}">
      <dsp:nvSpPr>
        <dsp:cNvPr id="0" name=""/>
        <dsp:cNvSpPr/>
      </dsp:nvSpPr>
      <dsp:spPr>
        <a:xfrm>
          <a:off x="921203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85775-9929-6042-BE63-0F8D8038C68A}">
      <dsp:nvSpPr>
        <dsp:cNvPr id="0" name=""/>
        <dsp:cNvSpPr/>
      </dsp:nvSpPr>
      <dsp:spPr>
        <a:xfrm>
          <a:off x="921203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8DE59-8ADC-A346-B399-1BF2CA3CB32A}">
      <dsp:nvSpPr>
        <dsp:cNvPr id="0" name=""/>
        <dsp:cNvSpPr/>
      </dsp:nvSpPr>
      <dsp:spPr>
        <a:xfrm>
          <a:off x="812111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Gemcitabine</a:t>
          </a:r>
          <a:endParaRPr lang="en-US" sz="500" kern="1200" dirty="0"/>
        </a:p>
      </dsp:txBody>
      <dsp:txXfrm>
        <a:off x="812111" y="4812001"/>
        <a:ext cx="436368" cy="139637"/>
      </dsp:txXfrm>
    </dsp:sp>
    <dsp:sp modelId="{E58E2647-EF4E-D645-8C83-28F6D20F5404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4F415-3068-914E-A108-193A3890426B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55AB-0BE2-F040-B4E2-6509B2D558ED}">
      <dsp:nvSpPr>
        <dsp:cNvPr id="0" name=""/>
        <dsp:cNvSpPr/>
      </dsp:nvSpPr>
      <dsp:spPr>
        <a:xfrm>
          <a:off x="812111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Capecitabine</a:t>
          </a:r>
          <a:endParaRPr lang="en-US" sz="500" kern="1200" dirty="0"/>
        </a:p>
      </dsp:txBody>
      <dsp:txXfrm>
        <a:off x="812111" y="5121823"/>
        <a:ext cx="436368" cy="139637"/>
      </dsp:txXfrm>
    </dsp:sp>
    <dsp:sp modelId="{D7CDA294-5189-C244-9726-B8D73116D975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75F32-340E-DA42-80B0-EE568586D143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6D96-F732-B84B-8752-4B69E2322694}">
      <dsp:nvSpPr>
        <dsp:cNvPr id="0" name=""/>
        <dsp:cNvSpPr/>
      </dsp:nvSpPr>
      <dsp:spPr>
        <a:xfrm>
          <a:off x="812111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Cytarabine</a:t>
          </a:r>
          <a:endParaRPr lang="en-US" sz="500" kern="1200" dirty="0"/>
        </a:p>
      </dsp:txBody>
      <dsp:txXfrm>
        <a:off x="812111" y="5431645"/>
        <a:ext cx="436368" cy="139637"/>
      </dsp:txXfrm>
    </dsp:sp>
    <dsp:sp modelId="{0BF5C958-0C5B-E343-A9E0-CB14A96E5198}">
      <dsp:nvSpPr>
        <dsp:cNvPr id="0" name=""/>
        <dsp:cNvSpPr/>
      </dsp:nvSpPr>
      <dsp:spPr>
        <a:xfrm>
          <a:off x="921203" y="570219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6DA0F-EC29-6C4E-BF8A-ADEF1269F3CD}">
      <dsp:nvSpPr>
        <dsp:cNvPr id="0" name=""/>
        <dsp:cNvSpPr/>
      </dsp:nvSpPr>
      <dsp:spPr>
        <a:xfrm>
          <a:off x="921203" y="570219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56FA-9D0C-1549-B546-540A28D195FB}">
      <dsp:nvSpPr>
        <dsp:cNvPr id="0" name=""/>
        <dsp:cNvSpPr/>
      </dsp:nvSpPr>
      <dsp:spPr>
        <a:xfrm>
          <a:off x="812111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Floxuridine</a:t>
          </a:r>
          <a:endParaRPr lang="en-US" sz="500" kern="1200" dirty="0"/>
        </a:p>
      </dsp:txBody>
      <dsp:txXfrm>
        <a:off x="812111" y="5741467"/>
        <a:ext cx="436368" cy="139637"/>
      </dsp:txXfrm>
    </dsp:sp>
    <dsp:sp modelId="{A62C42B8-FEC4-D346-9699-62FBADDEA727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5E2FF-8703-7E44-825E-09ACE918319B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D3C77-FAB9-D04C-96C5-399C63B331CF}">
      <dsp:nvSpPr>
        <dsp:cNvPr id="0" name=""/>
        <dsp:cNvSpPr/>
      </dsp:nvSpPr>
      <dsp:spPr>
        <a:xfrm>
          <a:off x="1056477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Folate Antagonist</a:t>
          </a:r>
          <a:endParaRPr lang="en-US" sz="500" kern="1200" dirty="0"/>
        </a:p>
      </dsp:txBody>
      <dsp:txXfrm>
        <a:off x="1056477" y="4192358"/>
        <a:ext cx="436368" cy="139637"/>
      </dsp:txXfrm>
    </dsp:sp>
    <dsp:sp modelId="{BC810BE4-6C50-D64E-ABD7-690F4E192566}">
      <dsp:nvSpPr>
        <dsp:cNvPr id="0" name=""/>
        <dsp:cNvSpPr/>
      </dsp:nvSpPr>
      <dsp:spPr>
        <a:xfrm>
          <a:off x="1449209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AA23A-E0C4-844C-BE43-1A180A573DEB}">
      <dsp:nvSpPr>
        <dsp:cNvPr id="0" name=""/>
        <dsp:cNvSpPr/>
      </dsp:nvSpPr>
      <dsp:spPr>
        <a:xfrm>
          <a:off x="1449209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8D70B-591C-D64A-AE2D-308B6F82B57E}">
      <dsp:nvSpPr>
        <dsp:cNvPr id="0" name=""/>
        <dsp:cNvSpPr/>
      </dsp:nvSpPr>
      <dsp:spPr>
        <a:xfrm>
          <a:off x="134011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Methotrexate</a:t>
          </a:r>
          <a:endParaRPr lang="en-US" sz="500" kern="1200" dirty="0"/>
        </a:p>
      </dsp:txBody>
      <dsp:txXfrm>
        <a:off x="1340117" y="4502180"/>
        <a:ext cx="436368" cy="139637"/>
      </dsp:txXfrm>
    </dsp:sp>
    <dsp:sp modelId="{D1CDE65C-5A55-D14D-B2D0-D3BA23CF1D4D}">
      <dsp:nvSpPr>
        <dsp:cNvPr id="0" name=""/>
        <dsp:cNvSpPr/>
      </dsp:nvSpPr>
      <dsp:spPr>
        <a:xfrm>
          <a:off x="1449209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B57CE-7C7E-4F4D-A073-81720EA5C612}">
      <dsp:nvSpPr>
        <dsp:cNvPr id="0" name=""/>
        <dsp:cNvSpPr/>
      </dsp:nvSpPr>
      <dsp:spPr>
        <a:xfrm>
          <a:off x="1449209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D8B97-0DAE-7A45-81E2-CD717763FE1D}">
      <dsp:nvSpPr>
        <dsp:cNvPr id="0" name=""/>
        <dsp:cNvSpPr/>
      </dsp:nvSpPr>
      <dsp:spPr>
        <a:xfrm>
          <a:off x="1340117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Pemetrexed</a:t>
          </a:r>
          <a:endParaRPr lang="en-US" sz="500" kern="1200" dirty="0"/>
        </a:p>
      </dsp:txBody>
      <dsp:txXfrm>
        <a:off x="1340117" y="4812001"/>
        <a:ext cx="436368" cy="139637"/>
      </dsp:txXfrm>
    </dsp:sp>
    <dsp:sp modelId="{4CF35BBB-3B1E-574C-858C-7592B41A9309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EDEA2-52AE-294D-A353-D0980CBA03E4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8AEB9-BE03-7647-87CF-D0EECC4A5A5A}">
      <dsp:nvSpPr>
        <dsp:cNvPr id="0" name=""/>
        <dsp:cNvSpPr/>
      </dsp:nvSpPr>
      <dsp:spPr>
        <a:xfrm>
          <a:off x="279213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 Agents</a:t>
          </a:r>
          <a:endParaRPr lang="en-US" sz="500" kern="1200" dirty="0"/>
        </a:p>
      </dsp:txBody>
      <dsp:txXfrm>
        <a:off x="2792134" y="3882536"/>
        <a:ext cx="436368" cy="139637"/>
      </dsp:txXfrm>
    </dsp:sp>
    <dsp:sp modelId="{3A43D927-9D18-DD41-8BEC-53630B08D40B}">
      <dsp:nvSpPr>
        <dsp:cNvPr id="0" name=""/>
        <dsp:cNvSpPr/>
      </dsp:nvSpPr>
      <dsp:spPr>
        <a:xfrm>
          <a:off x="224121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E574-9612-A842-AAC6-DFA3EAFD7063}">
      <dsp:nvSpPr>
        <dsp:cNvPr id="0" name=""/>
        <dsp:cNvSpPr/>
      </dsp:nvSpPr>
      <dsp:spPr>
        <a:xfrm>
          <a:off x="224121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27C89-2B98-1C4F-BF77-35F3E5FCE968}">
      <dsp:nvSpPr>
        <dsp:cNvPr id="0" name=""/>
        <dsp:cNvSpPr/>
      </dsp:nvSpPr>
      <dsp:spPr>
        <a:xfrm>
          <a:off x="213212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Classical Alkylating Agents</a:t>
          </a:r>
          <a:endParaRPr lang="en-US" sz="500" kern="1200" dirty="0"/>
        </a:p>
      </dsp:txBody>
      <dsp:txXfrm>
        <a:off x="2132126" y="4192358"/>
        <a:ext cx="436368" cy="139637"/>
      </dsp:txXfrm>
    </dsp:sp>
    <dsp:sp modelId="{AF7D0427-DB68-DA4F-A936-1CDD77456758}">
      <dsp:nvSpPr>
        <dsp:cNvPr id="0" name=""/>
        <dsp:cNvSpPr/>
      </dsp:nvSpPr>
      <dsp:spPr>
        <a:xfrm>
          <a:off x="1977215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0FD80-3789-3B46-B8A8-56D4186205B6}">
      <dsp:nvSpPr>
        <dsp:cNvPr id="0" name=""/>
        <dsp:cNvSpPr/>
      </dsp:nvSpPr>
      <dsp:spPr>
        <a:xfrm>
          <a:off x="1977215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38D12-1B3B-A946-86FE-08FDB3AE407E}">
      <dsp:nvSpPr>
        <dsp:cNvPr id="0" name=""/>
        <dsp:cNvSpPr/>
      </dsp:nvSpPr>
      <dsp:spPr>
        <a:xfrm>
          <a:off x="186812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Mustards</a:t>
          </a:r>
          <a:endParaRPr lang="en-US" sz="500" kern="1200" dirty="0"/>
        </a:p>
      </dsp:txBody>
      <dsp:txXfrm>
        <a:off x="1868123" y="4502180"/>
        <a:ext cx="436368" cy="139637"/>
      </dsp:txXfrm>
    </dsp:sp>
    <dsp:sp modelId="{A30E5055-3407-CD43-95CB-6305A72CFEC3}">
      <dsp:nvSpPr>
        <dsp:cNvPr id="0" name=""/>
        <dsp:cNvSpPr/>
      </dsp:nvSpPr>
      <dsp:spPr>
        <a:xfrm>
          <a:off x="2260855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CB499-5B7F-BB4E-BBD3-0CB591118CC8}">
      <dsp:nvSpPr>
        <dsp:cNvPr id="0" name=""/>
        <dsp:cNvSpPr/>
      </dsp:nvSpPr>
      <dsp:spPr>
        <a:xfrm>
          <a:off x="2260855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DE9B5-30B0-6347-8D80-0594B731E6AC}">
      <dsp:nvSpPr>
        <dsp:cNvPr id="0" name=""/>
        <dsp:cNvSpPr/>
      </dsp:nvSpPr>
      <dsp:spPr>
        <a:xfrm>
          <a:off x="2151763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</a:t>
          </a:r>
          <a:endParaRPr lang="en-US" sz="500" kern="1200" dirty="0"/>
        </a:p>
      </dsp:txBody>
      <dsp:txXfrm>
        <a:off x="2151763" y="4812001"/>
        <a:ext cx="436368" cy="139637"/>
      </dsp:txXfrm>
    </dsp:sp>
    <dsp:sp modelId="{29086582-5855-BD44-BF7D-777A08804C1D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0E56E-30CE-6E4C-9E68-BA5343414786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9FA43-69AC-4E49-A887-B6921BEB1C4A}">
      <dsp:nvSpPr>
        <dsp:cNvPr id="0" name=""/>
        <dsp:cNvSpPr/>
      </dsp:nvSpPr>
      <dsp:spPr>
        <a:xfrm>
          <a:off x="2151763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Melphalan</a:t>
          </a:r>
          <a:endParaRPr lang="en-US" sz="500" kern="1200" dirty="0"/>
        </a:p>
      </dsp:txBody>
      <dsp:txXfrm>
        <a:off x="2151763" y="5121823"/>
        <a:ext cx="436368" cy="139637"/>
      </dsp:txXfrm>
    </dsp:sp>
    <dsp:sp modelId="{F4F2430D-9667-D346-A194-AB15639A46D9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C2609-1F3C-864F-A3FE-43B5415B01A1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B5526-DF90-714E-821C-8B2B73311DA0}">
      <dsp:nvSpPr>
        <dsp:cNvPr id="0" name=""/>
        <dsp:cNvSpPr/>
      </dsp:nvSpPr>
      <dsp:spPr>
        <a:xfrm>
          <a:off x="2151763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Cyclophosphamide</a:t>
          </a:r>
          <a:endParaRPr lang="en-US" sz="500" kern="1200" dirty="0"/>
        </a:p>
      </dsp:txBody>
      <dsp:txXfrm>
        <a:off x="2151763" y="5431645"/>
        <a:ext cx="436368" cy="139637"/>
      </dsp:txXfrm>
    </dsp:sp>
    <dsp:sp modelId="{2C025369-9B7C-A047-A6F3-0A08DA7ED3E4}">
      <dsp:nvSpPr>
        <dsp:cNvPr id="0" name=""/>
        <dsp:cNvSpPr/>
      </dsp:nvSpPr>
      <dsp:spPr>
        <a:xfrm>
          <a:off x="2260855" y="570219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5AB38-F1BA-C049-A53C-E9238F75B6B8}">
      <dsp:nvSpPr>
        <dsp:cNvPr id="0" name=""/>
        <dsp:cNvSpPr/>
      </dsp:nvSpPr>
      <dsp:spPr>
        <a:xfrm>
          <a:off x="2260855" y="570219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7F2B3-4743-D54A-9AD5-E3ADB3E6BD65}">
      <dsp:nvSpPr>
        <dsp:cNvPr id="0" name=""/>
        <dsp:cNvSpPr/>
      </dsp:nvSpPr>
      <dsp:spPr>
        <a:xfrm>
          <a:off x="2151763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Ifosfamide</a:t>
          </a:r>
          <a:endParaRPr lang="en-US" sz="500" kern="1200" dirty="0"/>
        </a:p>
      </dsp:txBody>
      <dsp:txXfrm>
        <a:off x="2151763" y="5741467"/>
        <a:ext cx="436368" cy="139637"/>
      </dsp:txXfrm>
    </dsp:sp>
    <dsp:sp modelId="{A371ACC1-A24A-C349-A034-0BA6DFFA2664}">
      <dsp:nvSpPr>
        <dsp:cNvPr id="0" name=""/>
        <dsp:cNvSpPr/>
      </dsp:nvSpPr>
      <dsp:spPr>
        <a:xfrm>
          <a:off x="2505221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78658-C36B-694F-8F6B-02E88183A239}">
      <dsp:nvSpPr>
        <dsp:cNvPr id="0" name=""/>
        <dsp:cNvSpPr/>
      </dsp:nvSpPr>
      <dsp:spPr>
        <a:xfrm>
          <a:off x="2505221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6163C-2E21-8442-8AEF-5E24C74831CC}">
      <dsp:nvSpPr>
        <dsp:cNvPr id="0" name=""/>
        <dsp:cNvSpPr/>
      </dsp:nvSpPr>
      <dsp:spPr>
        <a:xfrm>
          <a:off x="239612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Nitrosoureas</a:t>
          </a:r>
          <a:endParaRPr lang="en-US" sz="500" kern="1200" dirty="0"/>
        </a:p>
      </dsp:txBody>
      <dsp:txXfrm>
        <a:off x="2396129" y="4502180"/>
        <a:ext cx="436368" cy="139637"/>
      </dsp:txXfrm>
    </dsp:sp>
    <dsp:sp modelId="{4DCD558F-0C91-FE44-9604-E3D4A5787D67}">
      <dsp:nvSpPr>
        <dsp:cNvPr id="0" name=""/>
        <dsp:cNvSpPr/>
      </dsp:nvSpPr>
      <dsp:spPr>
        <a:xfrm>
          <a:off x="2788861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54B2A-D505-AA46-825D-CCB245D9A6E3}">
      <dsp:nvSpPr>
        <dsp:cNvPr id="0" name=""/>
        <dsp:cNvSpPr/>
      </dsp:nvSpPr>
      <dsp:spPr>
        <a:xfrm>
          <a:off x="2788861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23A0F-8676-854D-9EB2-C761FAB3F863}">
      <dsp:nvSpPr>
        <dsp:cNvPr id="0" name=""/>
        <dsp:cNvSpPr/>
      </dsp:nvSpPr>
      <dsp:spPr>
        <a:xfrm>
          <a:off x="2679769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Carmustine</a:t>
          </a:r>
          <a:endParaRPr lang="en-US" sz="500" kern="1200" dirty="0"/>
        </a:p>
      </dsp:txBody>
      <dsp:txXfrm>
        <a:off x="2679769" y="4812001"/>
        <a:ext cx="436368" cy="139637"/>
      </dsp:txXfrm>
    </dsp:sp>
    <dsp:sp modelId="{24FE2A5C-2C48-B445-8678-09F214DECEFD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CCB2-9830-DA46-9B2B-26353959439B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AE07C-C42D-8843-9A37-850AAE14854D}">
      <dsp:nvSpPr>
        <dsp:cNvPr id="0" name=""/>
        <dsp:cNvSpPr/>
      </dsp:nvSpPr>
      <dsp:spPr>
        <a:xfrm>
          <a:off x="292413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Non-Classical Alkylating Agents</a:t>
          </a:r>
          <a:endParaRPr lang="en-US" sz="500" kern="1200" dirty="0"/>
        </a:p>
      </dsp:txBody>
      <dsp:txXfrm>
        <a:off x="2924135" y="4192358"/>
        <a:ext cx="436368" cy="139637"/>
      </dsp:txXfrm>
    </dsp:sp>
    <dsp:sp modelId="{C022E459-0C57-D940-8CD7-7B694470449D}">
      <dsp:nvSpPr>
        <dsp:cNvPr id="0" name=""/>
        <dsp:cNvSpPr/>
      </dsp:nvSpPr>
      <dsp:spPr>
        <a:xfrm>
          <a:off x="3316867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7A00B-98CC-E04F-B371-6A732EC3BCD0}">
      <dsp:nvSpPr>
        <dsp:cNvPr id="0" name=""/>
        <dsp:cNvSpPr/>
      </dsp:nvSpPr>
      <dsp:spPr>
        <a:xfrm>
          <a:off x="3316867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15879-4FE5-454D-AD82-37DF6702D6BB}">
      <dsp:nvSpPr>
        <dsp:cNvPr id="0" name=""/>
        <dsp:cNvSpPr/>
      </dsp:nvSpPr>
      <dsp:spPr>
        <a:xfrm>
          <a:off x="320777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Procarbazine</a:t>
          </a:r>
          <a:endParaRPr lang="en-US" sz="500" kern="1200" dirty="0"/>
        </a:p>
      </dsp:txBody>
      <dsp:txXfrm>
        <a:off x="3207775" y="4502180"/>
        <a:ext cx="436368" cy="139637"/>
      </dsp:txXfrm>
    </dsp:sp>
    <dsp:sp modelId="{08B30124-C065-2D44-8916-AE7B9B10CA79}">
      <dsp:nvSpPr>
        <dsp:cNvPr id="0" name=""/>
        <dsp:cNvSpPr/>
      </dsp:nvSpPr>
      <dsp:spPr>
        <a:xfrm>
          <a:off x="3316867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C8F29-0852-9243-B344-1B8692FF94F4}">
      <dsp:nvSpPr>
        <dsp:cNvPr id="0" name=""/>
        <dsp:cNvSpPr/>
      </dsp:nvSpPr>
      <dsp:spPr>
        <a:xfrm>
          <a:off x="3316867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31440-752A-3445-A38D-20E885BFC50E}">
      <dsp:nvSpPr>
        <dsp:cNvPr id="0" name=""/>
        <dsp:cNvSpPr/>
      </dsp:nvSpPr>
      <dsp:spPr>
        <a:xfrm>
          <a:off x="3207775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Dacarbazine</a:t>
          </a:r>
          <a:endParaRPr lang="en-US" sz="500" kern="1200" dirty="0"/>
        </a:p>
      </dsp:txBody>
      <dsp:txXfrm>
        <a:off x="3207775" y="4812001"/>
        <a:ext cx="436368" cy="139637"/>
      </dsp:txXfrm>
    </dsp:sp>
    <dsp:sp modelId="{6C75B195-AB74-B44A-896A-ACF508BBBEF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9F2B1-8E92-AF40-B268-92EEDDDD99C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A0E1F-E35A-3F41-98B9-6C22CC301386}">
      <dsp:nvSpPr>
        <dsp:cNvPr id="0" name=""/>
        <dsp:cNvSpPr/>
      </dsp:nvSpPr>
      <dsp:spPr>
        <a:xfrm>
          <a:off x="3207775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Temozolomide</a:t>
          </a:r>
          <a:endParaRPr lang="en-US" sz="500" kern="1200" dirty="0"/>
        </a:p>
      </dsp:txBody>
      <dsp:txXfrm>
        <a:off x="3207775" y="5121823"/>
        <a:ext cx="436368" cy="139637"/>
      </dsp:txXfrm>
    </dsp:sp>
    <dsp:sp modelId="{D1647483-DA66-6040-A1BE-B2EDE7C1B1D7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5135-C2FE-FD42-84A1-9A7A84E4D123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CB623-60E6-2545-9119-6B9877B43224}">
      <dsp:nvSpPr>
        <dsp:cNvPr id="0" name=""/>
        <dsp:cNvSpPr/>
      </dsp:nvSpPr>
      <dsp:spPr>
        <a:xfrm>
          <a:off x="345214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Alkylating-Like </a:t>
          </a:r>
          <a:r>
            <a:rPr lang="en-US" sz="500" b="0" kern="1200" dirty="0" smtClean="0">
              <a:solidFill>
                <a:schemeClr val="tx1"/>
              </a:solidFill>
            </a:rPr>
            <a:t>Platinum Compounds</a:t>
          </a:r>
          <a:endParaRPr lang="en-US" sz="500" kern="1200" dirty="0"/>
        </a:p>
      </dsp:txBody>
      <dsp:txXfrm>
        <a:off x="3452141" y="4192358"/>
        <a:ext cx="436368" cy="139637"/>
      </dsp:txXfrm>
    </dsp:sp>
    <dsp:sp modelId="{5CF18CE2-0745-0A4E-A195-52C387C4E1AB}">
      <dsp:nvSpPr>
        <dsp:cNvPr id="0" name=""/>
        <dsp:cNvSpPr/>
      </dsp:nvSpPr>
      <dsp:spPr>
        <a:xfrm>
          <a:off x="3844873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ED48F-BFAA-C645-8744-A5C940FDB34A}">
      <dsp:nvSpPr>
        <dsp:cNvPr id="0" name=""/>
        <dsp:cNvSpPr/>
      </dsp:nvSpPr>
      <dsp:spPr>
        <a:xfrm>
          <a:off x="3844873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DD514-A813-EF4C-8772-A7FA3A2B6B06}">
      <dsp:nvSpPr>
        <dsp:cNvPr id="0" name=""/>
        <dsp:cNvSpPr/>
      </dsp:nvSpPr>
      <dsp:spPr>
        <a:xfrm>
          <a:off x="373578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Cisplatin</a:t>
          </a:r>
          <a:endParaRPr lang="en-US" sz="500" kern="1200" dirty="0"/>
        </a:p>
      </dsp:txBody>
      <dsp:txXfrm>
        <a:off x="3735781" y="4502180"/>
        <a:ext cx="436368" cy="139637"/>
      </dsp:txXfrm>
    </dsp:sp>
    <dsp:sp modelId="{D3566BDC-8430-0B46-BD4A-F530B6148E27}">
      <dsp:nvSpPr>
        <dsp:cNvPr id="0" name=""/>
        <dsp:cNvSpPr/>
      </dsp:nvSpPr>
      <dsp:spPr>
        <a:xfrm>
          <a:off x="3844873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E5132-491E-7F4C-BABB-762B33243692}">
      <dsp:nvSpPr>
        <dsp:cNvPr id="0" name=""/>
        <dsp:cNvSpPr/>
      </dsp:nvSpPr>
      <dsp:spPr>
        <a:xfrm>
          <a:off x="3844873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5110-1EAD-FD45-8588-E60C02F3F669}">
      <dsp:nvSpPr>
        <dsp:cNvPr id="0" name=""/>
        <dsp:cNvSpPr/>
      </dsp:nvSpPr>
      <dsp:spPr>
        <a:xfrm>
          <a:off x="3735781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Carboplatin</a:t>
          </a:r>
          <a:endParaRPr lang="en-US" sz="500" kern="1200" dirty="0"/>
        </a:p>
      </dsp:txBody>
      <dsp:txXfrm>
        <a:off x="3735781" y="4812001"/>
        <a:ext cx="436368" cy="139637"/>
      </dsp:txXfrm>
    </dsp:sp>
    <dsp:sp modelId="{B957A163-FFF5-C349-A82E-213CC079D8C5}">
      <dsp:nvSpPr>
        <dsp:cNvPr id="0" name=""/>
        <dsp:cNvSpPr/>
      </dsp:nvSpPr>
      <dsp:spPr>
        <a:xfrm>
          <a:off x="384487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71E4E-0541-D64C-99FD-79456214F551}">
      <dsp:nvSpPr>
        <dsp:cNvPr id="0" name=""/>
        <dsp:cNvSpPr/>
      </dsp:nvSpPr>
      <dsp:spPr>
        <a:xfrm>
          <a:off x="384487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31C02-B106-0D45-9484-527CF4F3CEBE}">
      <dsp:nvSpPr>
        <dsp:cNvPr id="0" name=""/>
        <dsp:cNvSpPr/>
      </dsp:nvSpPr>
      <dsp:spPr>
        <a:xfrm>
          <a:off x="3735781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Oxaliplatin</a:t>
          </a:r>
          <a:endParaRPr lang="en-US" sz="500" kern="1200" dirty="0"/>
        </a:p>
      </dsp:txBody>
      <dsp:txXfrm>
        <a:off x="3735781" y="5121823"/>
        <a:ext cx="436368" cy="139637"/>
      </dsp:txXfrm>
    </dsp:sp>
    <dsp:sp modelId="{CCCCD136-7566-6245-B333-ACE89FFDD8B8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95C0-BED8-294A-A68A-6753F9A0962C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BEA5-9B56-4D48-B76D-590357FF3C0D}">
      <dsp:nvSpPr>
        <dsp:cNvPr id="0" name=""/>
        <dsp:cNvSpPr/>
      </dsp:nvSpPr>
      <dsp:spPr>
        <a:xfrm>
          <a:off x="424415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Plant Alkaloids</a:t>
          </a:r>
          <a:endParaRPr lang="en-US" sz="500" kern="1200" dirty="0"/>
        </a:p>
      </dsp:txBody>
      <dsp:txXfrm>
        <a:off x="4244151" y="3882536"/>
        <a:ext cx="436368" cy="139637"/>
      </dsp:txXfrm>
    </dsp:sp>
    <dsp:sp modelId="{BDF23AB5-FC4C-3846-9CFA-42F3742F3793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B32CC-03CB-E648-9D2B-F17841151064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35891-86E7-6244-AD97-E471C83071B9}">
      <dsp:nvSpPr>
        <dsp:cNvPr id="0" name=""/>
        <dsp:cNvSpPr/>
      </dsp:nvSpPr>
      <dsp:spPr>
        <a:xfrm>
          <a:off x="398014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Vinca alkaloid</a:t>
          </a:r>
          <a:endParaRPr lang="en-US" sz="500" kern="1200" dirty="0"/>
        </a:p>
      </dsp:txBody>
      <dsp:txXfrm>
        <a:off x="3980148" y="4192358"/>
        <a:ext cx="436368" cy="139637"/>
      </dsp:txXfrm>
    </dsp:sp>
    <dsp:sp modelId="{27E586FD-1FF5-894E-819A-A85C314C30E5}">
      <dsp:nvSpPr>
        <dsp:cNvPr id="0" name=""/>
        <dsp:cNvSpPr/>
      </dsp:nvSpPr>
      <dsp:spPr>
        <a:xfrm>
          <a:off x="4372879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9A79-D1D7-2348-9165-9E85D67384EA}">
      <dsp:nvSpPr>
        <dsp:cNvPr id="0" name=""/>
        <dsp:cNvSpPr/>
      </dsp:nvSpPr>
      <dsp:spPr>
        <a:xfrm>
          <a:off x="4372879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3E6D8-4715-8B41-B458-9B3902DA0C66}">
      <dsp:nvSpPr>
        <dsp:cNvPr id="0" name=""/>
        <dsp:cNvSpPr/>
      </dsp:nvSpPr>
      <dsp:spPr>
        <a:xfrm>
          <a:off x="426378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Vincristine</a:t>
          </a:r>
          <a:endParaRPr lang="en-US" sz="500" kern="1200" dirty="0"/>
        </a:p>
      </dsp:txBody>
      <dsp:txXfrm>
        <a:off x="4263787" y="4502180"/>
        <a:ext cx="436368" cy="139637"/>
      </dsp:txXfrm>
    </dsp:sp>
    <dsp:sp modelId="{0A4EF578-4D71-4D4C-977F-1164045CBA45}">
      <dsp:nvSpPr>
        <dsp:cNvPr id="0" name=""/>
        <dsp:cNvSpPr/>
      </dsp:nvSpPr>
      <dsp:spPr>
        <a:xfrm>
          <a:off x="4372879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7ECD4-5AF6-CB46-B8D6-0D17C31D6FA3}">
      <dsp:nvSpPr>
        <dsp:cNvPr id="0" name=""/>
        <dsp:cNvSpPr/>
      </dsp:nvSpPr>
      <dsp:spPr>
        <a:xfrm>
          <a:off x="4372879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6868-F877-3846-AEAD-722FB9F5A5D2}">
      <dsp:nvSpPr>
        <dsp:cNvPr id="0" name=""/>
        <dsp:cNvSpPr/>
      </dsp:nvSpPr>
      <dsp:spPr>
        <a:xfrm>
          <a:off x="4263787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Vinblastine</a:t>
          </a:r>
          <a:endParaRPr lang="en-US" sz="500" kern="1200" dirty="0"/>
        </a:p>
      </dsp:txBody>
      <dsp:txXfrm>
        <a:off x="4263787" y="4812001"/>
        <a:ext cx="436368" cy="139637"/>
      </dsp:txXfrm>
    </dsp:sp>
    <dsp:sp modelId="{0730ABEC-84EC-E041-9517-656012F3FFBD}">
      <dsp:nvSpPr>
        <dsp:cNvPr id="0" name=""/>
        <dsp:cNvSpPr/>
      </dsp:nvSpPr>
      <dsp:spPr>
        <a:xfrm>
          <a:off x="4372879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8996F-E1F9-0044-B87A-1701F80512C1}">
      <dsp:nvSpPr>
        <dsp:cNvPr id="0" name=""/>
        <dsp:cNvSpPr/>
      </dsp:nvSpPr>
      <dsp:spPr>
        <a:xfrm>
          <a:off x="4372879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8AD1-51AA-BF4D-9795-F0CFD1FF1C65}">
      <dsp:nvSpPr>
        <dsp:cNvPr id="0" name=""/>
        <dsp:cNvSpPr/>
      </dsp:nvSpPr>
      <dsp:spPr>
        <a:xfrm>
          <a:off x="4263787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Vinorelbine</a:t>
          </a:r>
          <a:endParaRPr lang="en-US" sz="500" kern="1200" dirty="0"/>
        </a:p>
      </dsp:txBody>
      <dsp:txXfrm>
        <a:off x="4263787" y="5121823"/>
        <a:ext cx="436368" cy="139637"/>
      </dsp:txXfrm>
    </dsp:sp>
    <dsp:sp modelId="{E8CEC51E-0A39-2246-97E0-1FFB70E08CC9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FC5C0-385C-5D4A-9B65-D4FE8A0A977E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A6FD-5434-D147-A7FB-CC2DF61670BC}">
      <dsp:nvSpPr>
        <dsp:cNvPr id="0" name=""/>
        <dsp:cNvSpPr/>
      </dsp:nvSpPr>
      <dsp:spPr>
        <a:xfrm>
          <a:off x="450815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Taxanes</a:t>
          </a:r>
          <a:endParaRPr lang="en-US" sz="500" kern="1200" dirty="0"/>
        </a:p>
      </dsp:txBody>
      <dsp:txXfrm>
        <a:off x="4508154" y="4192358"/>
        <a:ext cx="436368" cy="139637"/>
      </dsp:txXfrm>
    </dsp:sp>
    <dsp:sp modelId="{5D7D4A10-B72A-554A-A231-E56944684F8B}">
      <dsp:nvSpPr>
        <dsp:cNvPr id="0" name=""/>
        <dsp:cNvSpPr/>
      </dsp:nvSpPr>
      <dsp:spPr>
        <a:xfrm>
          <a:off x="4900885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669DE-B56D-F44B-858B-92A6203522FB}">
      <dsp:nvSpPr>
        <dsp:cNvPr id="0" name=""/>
        <dsp:cNvSpPr/>
      </dsp:nvSpPr>
      <dsp:spPr>
        <a:xfrm>
          <a:off x="4900885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74A9-2D9E-CF4D-BB7F-0438CF153ED2}">
      <dsp:nvSpPr>
        <dsp:cNvPr id="0" name=""/>
        <dsp:cNvSpPr/>
      </dsp:nvSpPr>
      <dsp:spPr>
        <a:xfrm>
          <a:off x="479179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Paxitaxel</a:t>
          </a:r>
          <a:endParaRPr lang="en-US" sz="500" kern="1200" dirty="0"/>
        </a:p>
      </dsp:txBody>
      <dsp:txXfrm>
        <a:off x="4791793" y="4502180"/>
        <a:ext cx="436368" cy="139637"/>
      </dsp:txXfrm>
    </dsp:sp>
    <dsp:sp modelId="{27742194-859A-734C-A7AD-D8FDDF4D20B3}">
      <dsp:nvSpPr>
        <dsp:cNvPr id="0" name=""/>
        <dsp:cNvSpPr/>
      </dsp:nvSpPr>
      <dsp:spPr>
        <a:xfrm>
          <a:off x="4900885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FC10D-2DF2-D344-9AEF-5EA4CC7BDB5D}">
      <dsp:nvSpPr>
        <dsp:cNvPr id="0" name=""/>
        <dsp:cNvSpPr/>
      </dsp:nvSpPr>
      <dsp:spPr>
        <a:xfrm>
          <a:off x="4900885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BF902-C58F-D54B-9B5E-67430205D6BA}">
      <dsp:nvSpPr>
        <dsp:cNvPr id="0" name=""/>
        <dsp:cNvSpPr/>
      </dsp:nvSpPr>
      <dsp:spPr>
        <a:xfrm>
          <a:off x="4791793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Docetaxel</a:t>
          </a:r>
          <a:endParaRPr lang="en-US" sz="500" kern="1200" dirty="0"/>
        </a:p>
      </dsp:txBody>
      <dsp:txXfrm>
        <a:off x="4791793" y="4812001"/>
        <a:ext cx="436368" cy="139637"/>
      </dsp:txXfrm>
    </dsp:sp>
    <dsp:sp modelId="{FD55367F-3DBF-8740-AF05-026ECCEB0D1E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3E4A2-13D3-7547-B4FB-354D8B7A43D2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88384-5AC8-CF41-BFE8-14DDD20576E5}">
      <dsp:nvSpPr>
        <dsp:cNvPr id="0" name=""/>
        <dsp:cNvSpPr/>
      </dsp:nvSpPr>
      <dsp:spPr>
        <a:xfrm>
          <a:off x="5300163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Enzyme inhibitors</a:t>
          </a:r>
        </a:p>
      </dsp:txBody>
      <dsp:txXfrm>
        <a:off x="5300163" y="3882536"/>
        <a:ext cx="436368" cy="139637"/>
      </dsp:txXfrm>
    </dsp:sp>
    <dsp:sp modelId="{FCB1547A-3100-9647-BFF7-45F141993218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A668A-1A26-5444-A125-6BBD84BFCEF1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CAD45-99B6-2844-86AB-F189A459E97B}">
      <dsp:nvSpPr>
        <dsp:cNvPr id="0" name=""/>
        <dsp:cNvSpPr/>
      </dsp:nvSpPr>
      <dsp:spPr>
        <a:xfrm>
          <a:off x="503616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1 Inhibitor</a:t>
          </a:r>
        </a:p>
      </dsp:txBody>
      <dsp:txXfrm>
        <a:off x="5036160" y="4192358"/>
        <a:ext cx="436368" cy="139637"/>
      </dsp:txXfrm>
    </dsp:sp>
    <dsp:sp modelId="{EB81620C-CE0A-B74C-B908-4CADB503FA61}">
      <dsp:nvSpPr>
        <dsp:cNvPr id="0" name=""/>
        <dsp:cNvSpPr/>
      </dsp:nvSpPr>
      <dsp:spPr>
        <a:xfrm>
          <a:off x="5428892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EB7D6-509A-924A-9D8E-57224C6C8A35}">
      <dsp:nvSpPr>
        <dsp:cNvPr id="0" name=""/>
        <dsp:cNvSpPr/>
      </dsp:nvSpPr>
      <dsp:spPr>
        <a:xfrm>
          <a:off x="5428892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DAD6-CDA1-C842-8A32-CA84DD077E37}">
      <dsp:nvSpPr>
        <dsp:cNvPr id="0" name=""/>
        <dsp:cNvSpPr/>
      </dsp:nvSpPr>
      <dsp:spPr>
        <a:xfrm>
          <a:off x="531979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Irinotecan</a:t>
          </a:r>
        </a:p>
      </dsp:txBody>
      <dsp:txXfrm>
        <a:off x="5319799" y="4502180"/>
        <a:ext cx="436368" cy="139637"/>
      </dsp:txXfrm>
    </dsp:sp>
    <dsp:sp modelId="{718C19C9-AB8E-904A-973E-E0C60F45F908}">
      <dsp:nvSpPr>
        <dsp:cNvPr id="0" name=""/>
        <dsp:cNvSpPr/>
      </dsp:nvSpPr>
      <dsp:spPr>
        <a:xfrm>
          <a:off x="5428892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C9BA-0452-5F4A-A42E-9AB59D85C0D6}">
      <dsp:nvSpPr>
        <dsp:cNvPr id="0" name=""/>
        <dsp:cNvSpPr/>
      </dsp:nvSpPr>
      <dsp:spPr>
        <a:xfrm>
          <a:off x="5428892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860F-DDC3-CA4F-B2C8-EE6346A69327}">
      <dsp:nvSpPr>
        <dsp:cNvPr id="0" name=""/>
        <dsp:cNvSpPr/>
      </dsp:nvSpPr>
      <dsp:spPr>
        <a:xfrm>
          <a:off x="5319799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Topotecan</a:t>
          </a:r>
        </a:p>
      </dsp:txBody>
      <dsp:txXfrm>
        <a:off x="5319799" y="4812001"/>
        <a:ext cx="436368" cy="139637"/>
      </dsp:txXfrm>
    </dsp:sp>
    <dsp:sp modelId="{3677657B-0585-A244-8737-C7E240D593F0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9C46E-2BE2-0B4A-B025-650067334AF3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EF9AF-9CD8-3344-B44C-6585F0EFD8B7}">
      <dsp:nvSpPr>
        <dsp:cNvPr id="0" name=""/>
        <dsp:cNvSpPr/>
      </dsp:nvSpPr>
      <dsp:spPr>
        <a:xfrm>
          <a:off x="556416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2 Inhibitor</a:t>
          </a:r>
        </a:p>
      </dsp:txBody>
      <dsp:txXfrm>
        <a:off x="5564166" y="4192358"/>
        <a:ext cx="436368" cy="139637"/>
      </dsp:txXfrm>
    </dsp:sp>
    <dsp:sp modelId="{D50F7E94-C832-2042-94E1-4287DB3879E0}">
      <dsp:nvSpPr>
        <dsp:cNvPr id="0" name=""/>
        <dsp:cNvSpPr/>
      </dsp:nvSpPr>
      <dsp:spPr>
        <a:xfrm>
          <a:off x="5956898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3107F-A2B1-6E4C-8221-7F16AEA67377}">
      <dsp:nvSpPr>
        <dsp:cNvPr id="0" name=""/>
        <dsp:cNvSpPr/>
      </dsp:nvSpPr>
      <dsp:spPr>
        <a:xfrm>
          <a:off x="5956898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72CD-A9D3-1B4F-AFCB-7A7A1A76D555}">
      <dsp:nvSpPr>
        <dsp:cNvPr id="0" name=""/>
        <dsp:cNvSpPr/>
      </dsp:nvSpPr>
      <dsp:spPr>
        <a:xfrm>
          <a:off x="584780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Etoposide</a:t>
          </a:r>
        </a:p>
      </dsp:txBody>
      <dsp:txXfrm>
        <a:off x="5847806" y="4502180"/>
        <a:ext cx="436368" cy="139637"/>
      </dsp:txXfrm>
    </dsp:sp>
    <dsp:sp modelId="{2D5ED6E0-0A61-6F48-8D8F-199309ECB212}">
      <dsp:nvSpPr>
        <dsp:cNvPr id="0" name=""/>
        <dsp:cNvSpPr/>
      </dsp:nvSpPr>
      <dsp:spPr>
        <a:xfrm>
          <a:off x="6201264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F9D72-CFD0-7244-904F-F3AE83426201}">
      <dsp:nvSpPr>
        <dsp:cNvPr id="0" name=""/>
        <dsp:cNvSpPr/>
      </dsp:nvSpPr>
      <dsp:spPr>
        <a:xfrm>
          <a:off x="6201264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E55F0-8E9C-ED4B-829C-A06C2EC3C49F}">
      <dsp:nvSpPr>
        <dsp:cNvPr id="0" name=""/>
        <dsp:cNvSpPr/>
      </dsp:nvSpPr>
      <dsp:spPr>
        <a:xfrm>
          <a:off x="6092172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Anthracyclines</a:t>
          </a:r>
        </a:p>
      </dsp:txBody>
      <dsp:txXfrm>
        <a:off x="6092172" y="3882536"/>
        <a:ext cx="436368" cy="139637"/>
      </dsp:txXfrm>
    </dsp:sp>
    <dsp:sp modelId="{1CF70257-C54F-1B4C-A669-3217ECDEFB41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E0C1-9865-EB40-A43D-95EFEAC27483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788BF-4EAA-3B4C-94C8-B316353A1804}">
      <dsp:nvSpPr>
        <dsp:cNvPr id="0" name=""/>
        <dsp:cNvSpPr/>
      </dsp:nvSpPr>
      <dsp:spPr>
        <a:xfrm>
          <a:off x="637581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Doxorubicin</a:t>
          </a:r>
        </a:p>
      </dsp:txBody>
      <dsp:txXfrm>
        <a:off x="6375812" y="4192358"/>
        <a:ext cx="436368" cy="139637"/>
      </dsp:txXfrm>
    </dsp:sp>
    <dsp:sp modelId="{1CAA577A-0D83-F749-9516-2CC59D7762CF}">
      <dsp:nvSpPr>
        <dsp:cNvPr id="0" name=""/>
        <dsp:cNvSpPr/>
      </dsp:nvSpPr>
      <dsp:spPr>
        <a:xfrm>
          <a:off x="6484904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ABA5A-9AC6-9D4B-8A3B-8D9FB1CAF2FE}">
      <dsp:nvSpPr>
        <dsp:cNvPr id="0" name=""/>
        <dsp:cNvSpPr/>
      </dsp:nvSpPr>
      <dsp:spPr>
        <a:xfrm>
          <a:off x="6484904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3DA13-EBD7-2D4B-9AD9-C1B05B2CAFB3}">
      <dsp:nvSpPr>
        <dsp:cNvPr id="0" name=""/>
        <dsp:cNvSpPr/>
      </dsp:nvSpPr>
      <dsp:spPr>
        <a:xfrm>
          <a:off x="637581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Daunorubicin</a:t>
          </a:r>
        </a:p>
      </dsp:txBody>
      <dsp:txXfrm>
        <a:off x="6375812" y="4502180"/>
        <a:ext cx="436368" cy="139637"/>
      </dsp:txXfrm>
    </dsp:sp>
    <dsp:sp modelId="{4014B68C-2669-3040-BF62-D7B917C56950}">
      <dsp:nvSpPr>
        <dsp:cNvPr id="0" name=""/>
        <dsp:cNvSpPr/>
      </dsp:nvSpPr>
      <dsp:spPr>
        <a:xfrm>
          <a:off x="6484904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42437-3A5B-5D44-A3B8-2543AD531EB7}">
      <dsp:nvSpPr>
        <dsp:cNvPr id="0" name=""/>
        <dsp:cNvSpPr/>
      </dsp:nvSpPr>
      <dsp:spPr>
        <a:xfrm>
          <a:off x="6484904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8138-07DB-AC44-84A4-B7D2D4EC26EB}">
      <dsp:nvSpPr>
        <dsp:cNvPr id="0" name=""/>
        <dsp:cNvSpPr/>
      </dsp:nvSpPr>
      <dsp:spPr>
        <a:xfrm>
          <a:off x="6375812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Idarubicin</a:t>
          </a:r>
        </a:p>
      </dsp:txBody>
      <dsp:txXfrm>
        <a:off x="6375812" y="4812001"/>
        <a:ext cx="436368" cy="139637"/>
      </dsp:txXfrm>
    </dsp:sp>
    <dsp:sp modelId="{D9B93F71-6460-2F48-B63F-7E2192B1FD26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9856-708B-E342-BB12-18AF938E536A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0848-B247-4A49-9541-65FDF96EB86E}">
      <dsp:nvSpPr>
        <dsp:cNvPr id="0" name=""/>
        <dsp:cNvSpPr/>
      </dsp:nvSpPr>
      <dsp:spPr>
        <a:xfrm>
          <a:off x="6375812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Epirubicin</a:t>
          </a:r>
        </a:p>
      </dsp:txBody>
      <dsp:txXfrm>
        <a:off x="6375812" y="5121823"/>
        <a:ext cx="436368" cy="139637"/>
      </dsp:txXfrm>
    </dsp:sp>
    <dsp:sp modelId="{ABEADC29-EE6D-C949-8870-2A617DC48837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4B9A-AC2F-8549-B200-62E1B61E9282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1C5F-F7FE-BE4D-95C6-E49F33DC2BA5}">
      <dsp:nvSpPr>
        <dsp:cNvPr id="0" name=""/>
        <dsp:cNvSpPr/>
      </dsp:nvSpPr>
      <dsp:spPr>
        <a:xfrm>
          <a:off x="6375812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Mitoxantrone</a:t>
          </a:r>
        </a:p>
      </dsp:txBody>
      <dsp:txXfrm>
        <a:off x="6375812" y="5431645"/>
        <a:ext cx="436368" cy="139637"/>
      </dsp:txXfrm>
    </dsp:sp>
    <dsp:sp modelId="{1AD6DF71-589D-AC4F-AEC9-3B636CF6F5E9}">
      <dsp:nvSpPr>
        <dsp:cNvPr id="0" name=""/>
        <dsp:cNvSpPr/>
      </dsp:nvSpPr>
      <dsp:spPr>
        <a:xfrm>
          <a:off x="6729270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AE233-03B3-DB47-BBC6-B3C46D94FA52}">
      <dsp:nvSpPr>
        <dsp:cNvPr id="0" name=""/>
        <dsp:cNvSpPr/>
      </dsp:nvSpPr>
      <dsp:spPr>
        <a:xfrm>
          <a:off x="6729270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C20CD-D97F-F44E-A3CE-5A3058DE66D3}">
      <dsp:nvSpPr>
        <dsp:cNvPr id="0" name=""/>
        <dsp:cNvSpPr/>
      </dsp:nvSpPr>
      <dsp:spPr>
        <a:xfrm>
          <a:off x="662017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Antitumor Antibiotics</a:t>
          </a:r>
        </a:p>
      </dsp:txBody>
      <dsp:txXfrm>
        <a:off x="6620178" y="3882536"/>
        <a:ext cx="436368" cy="139637"/>
      </dsp:txXfrm>
    </dsp:sp>
    <dsp:sp modelId="{068861C1-8731-024A-9566-241E265FA823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ABFA-7F09-D240-936E-DB10AE5F8D4F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08E7E-B00C-7D47-8CF3-52893639559E}">
      <dsp:nvSpPr>
        <dsp:cNvPr id="0" name=""/>
        <dsp:cNvSpPr/>
      </dsp:nvSpPr>
      <dsp:spPr>
        <a:xfrm>
          <a:off x="690381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Mitomycin</a:t>
          </a:r>
        </a:p>
      </dsp:txBody>
      <dsp:txXfrm>
        <a:off x="6903818" y="4192358"/>
        <a:ext cx="436368" cy="139637"/>
      </dsp:txXfrm>
    </dsp:sp>
    <dsp:sp modelId="{90C988ED-6F15-F94D-8B00-528D413671C1}">
      <dsp:nvSpPr>
        <dsp:cNvPr id="0" name=""/>
        <dsp:cNvSpPr/>
      </dsp:nvSpPr>
      <dsp:spPr>
        <a:xfrm>
          <a:off x="7012910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71C33-E3CE-F942-B162-0E10779663E9}">
      <dsp:nvSpPr>
        <dsp:cNvPr id="0" name=""/>
        <dsp:cNvSpPr/>
      </dsp:nvSpPr>
      <dsp:spPr>
        <a:xfrm>
          <a:off x="7012910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12B5E-7078-DB44-AD58-A7770BAFF459}">
      <dsp:nvSpPr>
        <dsp:cNvPr id="0" name=""/>
        <dsp:cNvSpPr/>
      </dsp:nvSpPr>
      <dsp:spPr>
        <a:xfrm>
          <a:off x="690381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Bleomycin</a:t>
          </a:r>
        </a:p>
      </dsp:txBody>
      <dsp:txXfrm>
        <a:off x="6903818" y="4502180"/>
        <a:ext cx="436368" cy="139637"/>
      </dsp:txXfrm>
    </dsp:sp>
    <dsp:sp modelId="{A48CC23F-EC3E-DE4E-9D13-40F8CD323FE3}">
      <dsp:nvSpPr>
        <dsp:cNvPr id="0" name=""/>
        <dsp:cNvSpPr/>
      </dsp:nvSpPr>
      <dsp:spPr>
        <a:xfrm>
          <a:off x="9256936" y="3533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98698-FAAD-0C49-B1E4-A7A21286972B}">
      <dsp:nvSpPr>
        <dsp:cNvPr id="0" name=""/>
        <dsp:cNvSpPr/>
      </dsp:nvSpPr>
      <dsp:spPr>
        <a:xfrm>
          <a:off x="9256936" y="3533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16F8F-FC12-FF43-846E-6B16E9C0901D}">
      <dsp:nvSpPr>
        <dsp:cNvPr id="0" name=""/>
        <dsp:cNvSpPr/>
      </dsp:nvSpPr>
      <dsp:spPr>
        <a:xfrm>
          <a:off x="9147844" y="357271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Targeted</a:t>
          </a:r>
          <a:r>
            <a:rPr lang="en-US" sz="500" kern="1200" baseline="0" dirty="0" smtClean="0"/>
            <a:t> agents</a:t>
          </a:r>
          <a:endParaRPr lang="en-US" sz="500" kern="1200" dirty="0" smtClean="0"/>
        </a:p>
      </dsp:txBody>
      <dsp:txXfrm>
        <a:off x="9147844" y="3572714"/>
        <a:ext cx="436368" cy="139637"/>
      </dsp:txXfrm>
    </dsp:sp>
    <dsp:sp modelId="{7DC1FCD9-6499-1044-9199-0F9ED08FE6A7}">
      <dsp:nvSpPr>
        <dsp:cNvPr id="0" name=""/>
        <dsp:cNvSpPr/>
      </dsp:nvSpPr>
      <dsp:spPr>
        <a:xfrm>
          <a:off x="833292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14C2C-4F06-304E-A00E-C2FC22EEA846}">
      <dsp:nvSpPr>
        <dsp:cNvPr id="0" name=""/>
        <dsp:cNvSpPr/>
      </dsp:nvSpPr>
      <dsp:spPr>
        <a:xfrm>
          <a:off x="833292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6F755-0C29-2B4B-82C2-E058DD9B9FDB}">
      <dsp:nvSpPr>
        <dsp:cNvPr id="0" name=""/>
        <dsp:cNvSpPr/>
      </dsp:nvSpPr>
      <dsp:spPr>
        <a:xfrm>
          <a:off x="8223833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Monoclonal Antibodies (</a:t>
          </a:r>
          <a:r>
            <a:rPr lang="en-US" sz="500" kern="1200" dirty="0" err="1" smtClean="0"/>
            <a:t>Mab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8223833" y="3882536"/>
        <a:ext cx="436368" cy="139637"/>
      </dsp:txXfrm>
    </dsp:sp>
    <dsp:sp modelId="{87D5F8BB-17AE-534B-B20E-9C417B49D227}">
      <dsp:nvSpPr>
        <dsp:cNvPr id="0" name=""/>
        <dsp:cNvSpPr/>
      </dsp:nvSpPr>
      <dsp:spPr>
        <a:xfrm>
          <a:off x="754091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F6AE6-B973-CF47-B457-999C4C9D13D6}">
      <dsp:nvSpPr>
        <dsp:cNvPr id="0" name=""/>
        <dsp:cNvSpPr/>
      </dsp:nvSpPr>
      <dsp:spPr>
        <a:xfrm>
          <a:off x="754091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25AD3-EFD5-174E-8069-1ABB0F0F6274}">
      <dsp:nvSpPr>
        <dsp:cNvPr id="0" name=""/>
        <dsp:cNvSpPr/>
      </dsp:nvSpPr>
      <dsp:spPr>
        <a:xfrm>
          <a:off x="743182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Lymphocyte Antigens</a:t>
          </a:r>
          <a:endParaRPr lang="en-US" sz="500" kern="1200" dirty="0"/>
        </a:p>
      </dsp:txBody>
      <dsp:txXfrm>
        <a:off x="7431824" y="4192358"/>
        <a:ext cx="436368" cy="139637"/>
      </dsp:txXfrm>
    </dsp:sp>
    <dsp:sp modelId="{4C0C72B6-726D-7144-BEC4-D74245DCB8CC}">
      <dsp:nvSpPr>
        <dsp:cNvPr id="0" name=""/>
        <dsp:cNvSpPr/>
      </dsp:nvSpPr>
      <dsp:spPr>
        <a:xfrm>
          <a:off x="7824556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6E463-72F5-074B-AA54-8D84396BA0B0}">
      <dsp:nvSpPr>
        <dsp:cNvPr id="0" name=""/>
        <dsp:cNvSpPr/>
      </dsp:nvSpPr>
      <dsp:spPr>
        <a:xfrm>
          <a:off x="7824556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4FDA5-A253-CA43-BA94-B8B32455107C}">
      <dsp:nvSpPr>
        <dsp:cNvPr id="0" name=""/>
        <dsp:cNvSpPr/>
      </dsp:nvSpPr>
      <dsp:spPr>
        <a:xfrm>
          <a:off x="771546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Alemtuzumab</a:t>
          </a:r>
          <a:endParaRPr lang="en-US" sz="500" kern="1200" dirty="0"/>
        </a:p>
      </dsp:txBody>
      <dsp:txXfrm>
        <a:off x="7715463" y="4502180"/>
        <a:ext cx="436368" cy="139637"/>
      </dsp:txXfrm>
    </dsp:sp>
    <dsp:sp modelId="{FFD9B484-185A-0548-BC8C-8EB1DAB46AF0}">
      <dsp:nvSpPr>
        <dsp:cNvPr id="0" name=""/>
        <dsp:cNvSpPr/>
      </dsp:nvSpPr>
      <dsp:spPr>
        <a:xfrm>
          <a:off x="7824556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EBDC4-EFAC-7542-B598-2B53111157F9}">
      <dsp:nvSpPr>
        <dsp:cNvPr id="0" name=""/>
        <dsp:cNvSpPr/>
      </dsp:nvSpPr>
      <dsp:spPr>
        <a:xfrm>
          <a:off x="7824556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AF77D-04C7-9C46-A6B7-CABA9B1C1677}">
      <dsp:nvSpPr>
        <dsp:cNvPr id="0" name=""/>
        <dsp:cNvSpPr/>
      </dsp:nvSpPr>
      <dsp:spPr>
        <a:xfrm>
          <a:off x="7715463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Ibritumomab Tiuxetan</a:t>
          </a:r>
          <a:endParaRPr lang="en-US" sz="500" kern="1200" dirty="0"/>
        </a:p>
      </dsp:txBody>
      <dsp:txXfrm>
        <a:off x="7715463" y="4812001"/>
        <a:ext cx="436368" cy="139637"/>
      </dsp:txXfrm>
    </dsp:sp>
    <dsp:sp modelId="{55E09124-F5AA-0B4C-8CB1-68E6748E9A02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A36F-F13B-4E4A-9AAC-6D60BA5EF763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55D77-927D-EC45-A3C4-4065420251B3}">
      <dsp:nvSpPr>
        <dsp:cNvPr id="0" name=""/>
        <dsp:cNvSpPr/>
      </dsp:nvSpPr>
      <dsp:spPr>
        <a:xfrm>
          <a:off x="7715463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Rituximab</a:t>
          </a:r>
          <a:endParaRPr lang="en-US" sz="500" kern="1200" dirty="0"/>
        </a:p>
      </dsp:txBody>
      <dsp:txXfrm>
        <a:off x="7715463" y="5121823"/>
        <a:ext cx="436368" cy="139637"/>
      </dsp:txXfrm>
    </dsp:sp>
    <dsp:sp modelId="{10118623-FC26-AA4A-98FA-12ECC81219C9}">
      <dsp:nvSpPr>
        <dsp:cNvPr id="0" name=""/>
        <dsp:cNvSpPr/>
      </dsp:nvSpPr>
      <dsp:spPr>
        <a:xfrm>
          <a:off x="806892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4239D-71EF-0C46-8AF6-130C0C59DA49}">
      <dsp:nvSpPr>
        <dsp:cNvPr id="0" name=""/>
        <dsp:cNvSpPr/>
      </dsp:nvSpPr>
      <dsp:spPr>
        <a:xfrm>
          <a:off x="806892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F3E0A-77EA-6C44-A197-B051400C170E}">
      <dsp:nvSpPr>
        <dsp:cNvPr id="0" name=""/>
        <dsp:cNvSpPr/>
      </dsp:nvSpPr>
      <dsp:spPr>
        <a:xfrm>
          <a:off x="795983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HER-2 </a:t>
          </a:r>
          <a:r>
            <a:rPr lang="en-US" sz="500" kern="1200" dirty="0" err="1" smtClean="0"/>
            <a:t>neu</a:t>
          </a:r>
          <a:endParaRPr lang="en-US" sz="500" kern="1200" dirty="0"/>
        </a:p>
      </dsp:txBody>
      <dsp:txXfrm>
        <a:off x="7959830" y="4192358"/>
        <a:ext cx="436368" cy="139637"/>
      </dsp:txXfrm>
    </dsp:sp>
    <dsp:sp modelId="{7CAE5B3E-2D77-9241-A013-F34D3B69F385}">
      <dsp:nvSpPr>
        <dsp:cNvPr id="0" name=""/>
        <dsp:cNvSpPr/>
      </dsp:nvSpPr>
      <dsp:spPr>
        <a:xfrm>
          <a:off x="8352562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243CA-6F77-244D-8810-8F1DD86DA979}">
      <dsp:nvSpPr>
        <dsp:cNvPr id="0" name=""/>
        <dsp:cNvSpPr/>
      </dsp:nvSpPr>
      <dsp:spPr>
        <a:xfrm>
          <a:off x="8352562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3238B-A089-A84C-854C-AE3AF8ADE4E9}">
      <dsp:nvSpPr>
        <dsp:cNvPr id="0" name=""/>
        <dsp:cNvSpPr/>
      </dsp:nvSpPr>
      <dsp:spPr>
        <a:xfrm>
          <a:off x="824347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Trastuzumab</a:t>
          </a:r>
          <a:endParaRPr lang="en-US" sz="500" kern="1200" dirty="0"/>
        </a:p>
      </dsp:txBody>
      <dsp:txXfrm>
        <a:off x="8243470" y="4502180"/>
        <a:ext cx="436368" cy="139637"/>
      </dsp:txXfrm>
    </dsp:sp>
    <dsp:sp modelId="{BAC05F47-0EFA-BC4E-808B-04AEA1BE19F0}">
      <dsp:nvSpPr>
        <dsp:cNvPr id="0" name=""/>
        <dsp:cNvSpPr/>
      </dsp:nvSpPr>
      <dsp:spPr>
        <a:xfrm>
          <a:off x="8352562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E4A0-A597-904D-8431-4FE667ADF62B}">
      <dsp:nvSpPr>
        <dsp:cNvPr id="0" name=""/>
        <dsp:cNvSpPr/>
      </dsp:nvSpPr>
      <dsp:spPr>
        <a:xfrm>
          <a:off x="8352562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5D8C-AB1B-1F41-96FE-A7FA1FB5F40E}">
      <dsp:nvSpPr>
        <dsp:cNvPr id="0" name=""/>
        <dsp:cNvSpPr/>
      </dsp:nvSpPr>
      <dsp:spPr>
        <a:xfrm>
          <a:off x="8243470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Lapatinib</a:t>
          </a:r>
          <a:endParaRPr lang="en-US" sz="500" kern="1200" dirty="0"/>
        </a:p>
      </dsp:txBody>
      <dsp:txXfrm>
        <a:off x="8243470" y="4812001"/>
        <a:ext cx="436368" cy="139637"/>
      </dsp:txXfrm>
    </dsp:sp>
    <dsp:sp modelId="{9BA5D67F-511D-A94F-B792-2FC0EB7CE356}">
      <dsp:nvSpPr>
        <dsp:cNvPr id="0" name=""/>
        <dsp:cNvSpPr/>
      </dsp:nvSpPr>
      <dsp:spPr>
        <a:xfrm>
          <a:off x="859692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9E91D-6257-7B4F-9367-7F77912BE786}">
      <dsp:nvSpPr>
        <dsp:cNvPr id="0" name=""/>
        <dsp:cNvSpPr/>
      </dsp:nvSpPr>
      <dsp:spPr>
        <a:xfrm>
          <a:off x="859692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66F8-1F04-0F4E-B4A4-F2CC93843383}">
      <dsp:nvSpPr>
        <dsp:cNvPr id="0" name=""/>
        <dsp:cNvSpPr/>
      </dsp:nvSpPr>
      <dsp:spPr>
        <a:xfrm>
          <a:off x="848783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EGFR inhibitors</a:t>
          </a:r>
          <a:endParaRPr lang="en-US" sz="500" kern="1200" dirty="0"/>
        </a:p>
      </dsp:txBody>
      <dsp:txXfrm>
        <a:off x="8487836" y="4192358"/>
        <a:ext cx="436368" cy="139637"/>
      </dsp:txXfrm>
    </dsp:sp>
    <dsp:sp modelId="{0D5BBFBA-4648-ED40-BEF9-C67C32F378B9}">
      <dsp:nvSpPr>
        <dsp:cNvPr id="0" name=""/>
        <dsp:cNvSpPr/>
      </dsp:nvSpPr>
      <dsp:spPr>
        <a:xfrm>
          <a:off x="8880568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7179-8742-1F48-9AC7-A4E7E3C86A7B}">
      <dsp:nvSpPr>
        <dsp:cNvPr id="0" name=""/>
        <dsp:cNvSpPr/>
      </dsp:nvSpPr>
      <dsp:spPr>
        <a:xfrm>
          <a:off x="8880568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EAB1-827B-7D44-B05E-EB9003D511E6}">
      <dsp:nvSpPr>
        <dsp:cNvPr id="0" name=""/>
        <dsp:cNvSpPr/>
      </dsp:nvSpPr>
      <dsp:spPr>
        <a:xfrm>
          <a:off x="877147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Cetuximab</a:t>
          </a:r>
          <a:endParaRPr lang="en-US" sz="500" kern="1200" dirty="0"/>
        </a:p>
      </dsp:txBody>
      <dsp:txXfrm>
        <a:off x="8771476" y="4502180"/>
        <a:ext cx="436368" cy="139637"/>
      </dsp:txXfrm>
    </dsp:sp>
    <dsp:sp modelId="{8CA98188-A905-2141-A1A1-3AEFB145F18F}">
      <dsp:nvSpPr>
        <dsp:cNvPr id="0" name=""/>
        <dsp:cNvSpPr/>
      </dsp:nvSpPr>
      <dsp:spPr>
        <a:xfrm>
          <a:off x="8880568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C514F-AF72-B443-8540-2D5D1637830B}">
      <dsp:nvSpPr>
        <dsp:cNvPr id="0" name=""/>
        <dsp:cNvSpPr/>
      </dsp:nvSpPr>
      <dsp:spPr>
        <a:xfrm>
          <a:off x="8880568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45744-27CD-DF43-9F50-48817225D383}">
      <dsp:nvSpPr>
        <dsp:cNvPr id="0" name=""/>
        <dsp:cNvSpPr/>
      </dsp:nvSpPr>
      <dsp:spPr>
        <a:xfrm>
          <a:off x="8771476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Panitumumab</a:t>
          </a:r>
          <a:endParaRPr lang="en-US" sz="500" kern="1200" dirty="0"/>
        </a:p>
      </dsp:txBody>
      <dsp:txXfrm>
        <a:off x="8771476" y="4812001"/>
        <a:ext cx="436368" cy="139637"/>
      </dsp:txXfrm>
    </dsp:sp>
    <dsp:sp modelId="{74CE8440-9EE5-3E41-AAFB-3CF19D921FBA}">
      <dsp:nvSpPr>
        <dsp:cNvPr id="0" name=""/>
        <dsp:cNvSpPr/>
      </dsp:nvSpPr>
      <dsp:spPr>
        <a:xfrm>
          <a:off x="912493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3DBA3-43D4-374C-8EFF-5FB3FE2054A1}">
      <dsp:nvSpPr>
        <dsp:cNvPr id="0" name=""/>
        <dsp:cNvSpPr/>
      </dsp:nvSpPr>
      <dsp:spPr>
        <a:xfrm>
          <a:off x="912493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91951-046F-9744-89CE-62B31C9F7DFB}">
      <dsp:nvSpPr>
        <dsp:cNvPr id="0" name=""/>
        <dsp:cNvSpPr/>
      </dsp:nvSpPr>
      <dsp:spPr>
        <a:xfrm>
          <a:off x="901584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VEGF</a:t>
          </a:r>
          <a:endParaRPr lang="en-US" sz="500" kern="1200" dirty="0"/>
        </a:p>
      </dsp:txBody>
      <dsp:txXfrm>
        <a:off x="9015842" y="4192358"/>
        <a:ext cx="436368" cy="139637"/>
      </dsp:txXfrm>
    </dsp:sp>
    <dsp:sp modelId="{D59B77CC-B6D8-CA40-BBD2-99C7F1EF54FA}">
      <dsp:nvSpPr>
        <dsp:cNvPr id="0" name=""/>
        <dsp:cNvSpPr/>
      </dsp:nvSpPr>
      <dsp:spPr>
        <a:xfrm>
          <a:off x="9408574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97F61-A154-F345-97AC-2557ABECEAAA}">
      <dsp:nvSpPr>
        <dsp:cNvPr id="0" name=""/>
        <dsp:cNvSpPr/>
      </dsp:nvSpPr>
      <dsp:spPr>
        <a:xfrm>
          <a:off x="9408574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603CD-EDA3-5D45-AB76-1ABD750FE134}">
      <dsp:nvSpPr>
        <dsp:cNvPr id="0" name=""/>
        <dsp:cNvSpPr/>
      </dsp:nvSpPr>
      <dsp:spPr>
        <a:xfrm>
          <a:off x="929948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Bevacizumab</a:t>
          </a:r>
          <a:endParaRPr lang="en-US" sz="500" kern="1200" dirty="0"/>
        </a:p>
      </dsp:txBody>
      <dsp:txXfrm>
        <a:off x="9299482" y="4502180"/>
        <a:ext cx="436368" cy="139637"/>
      </dsp:txXfrm>
    </dsp:sp>
    <dsp:sp modelId="{36D108B9-D885-A94F-B3C5-DFB5056965AA}">
      <dsp:nvSpPr>
        <dsp:cNvPr id="0" name=""/>
        <dsp:cNvSpPr/>
      </dsp:nvSpPr>
      <dsp:spPr>
        <a:xfrm>
          <a:off x="9652940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1AAE3-F5B4-AF42-8A69-120951FFD913}">
      <dsp:nvSpPr>
        <dsp:cNvPr id="0" name=""/>
        <dsp:cNvSpPr/>
      </dsp:nvSpPr>
      <dsp:spPr>
        <a:xfrm>
          <a:off x="9652940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87345-A2FE-A64C-901A-2F8AE0949208}">
      <dsp:nvSpPr>
        <dsp:cNvPr id="0" name=""/>
        <dsp:cNvSpPr/>
      </dsp:nvSpPr>
      <dsp:spPr>
        <a:xfrm>
          <a:off x="954384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Tyrosine Kinase Inhibitors</a:t>
          </a:r>
          <a:endParaRPr lang="en-US" sz="500" kern="1200" dirty="0"/>
        </a:p>
      </dsp:txBody>
      <dsp:txXfrm>
        <a:off x="9543848" y="3882536"/>
        <a:ext cx="436368" cy="139637"/>
      </dsp:txXfrm>
    </dsp:sp>
    <dsp:sp modelId="{DED53EEC-575D-4044-94AF-EFA83D010DF4}">
      <dsp:nvSpPr>
        <dsp:cNvPr id="0" name=""/>
        <dsp:cNvSpPr/>
      </dsp:nvSpPr>
      <dsp:spPr>
        <a:xfrm>
          <a:off x="993658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F0D95-4411-1B40-BFC1-309A71217E9E}">
      <dsp:nvSpPr>
        <dsp:cNvPr id="0" name=""/>
        <dsp:cNvSpPr/>
      </dsp:nvSpPr>
      <dsp:spPr>
        <a:xfrm>
          <a:off x="993658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B38A0-008B-6B42-8E57-8B669A4DD565}">
      <dsp:nvSpPr>
        <dsp:cNvPr id="0" name=""/>
        <dsp:cNvSpPr/>
      </dsp:nvSpPr>
      <dsp:spPr>
        <a:xfrm>
          <a:off x="982748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Sorafenib</a:t>
          </a:r>
          <a:endParaRPr lang="en-US" sz="500" kern="1200" dirty="0"/>
        </a:p>
      </dsp:txBody>
      <dsp:txXfrm>
        <a:off x="9827488" y="4192358"/>
        <a:ext cx="436368" cy="139637"/>
      </dsp:txXfrm>
    </dsp:sp>
    <dsp:sp modelId="{4314C6EA-7955-0144-A34F-A706B5F6E0BD}">
      <dsp:nvSpPr>
        <dsp:cNvPr id="0" name=""/>
        <dsp:cNvSpPr/>
      </dsp:nvSpPr>
      <dsp:spPr>
        <a:xfrm>
          <a:off x="9936580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4E2C3-020A-8C4B-836F-492103FF16D5}">
      <dsp:nvSpPr>
        <dsp:cNvPr id="0" name=""/>
        <dsp:cNvSpPr/>
      </dsp:nvSpPr>
      <dsp:spPr>
        <a:xfrm>
          <a:off x="9936580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F1A64-7544-9140-AB17-8BE1F4342DB6}">
      <dsp:nvSpPr>
        <dsp:cNvPr id="0" name=""/>
        <dsp:cNvSpPr/>
      </dsp:nvSpPr>
      <dsp:spPr>
        <a:xfrm>
          <a:off x="982748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Sunitinib</a:t>
          </a:r>
          <a:endParaRPr lang="en-US" sz="500" kern="1200" dirty="0"/>
        </a:p>
      </dsp:txBody>
      <dsp:txXfrm>
        <a:off x="9827488" y="4502180"/>
        <a:ext cx="436368" cy="139637"/>
      </dsp:txXfrm>
    </dsp:sp>
    <dsp:sp modelId="{20CBA3AC-15BB-F84A-A44A-0D737735FCD2}">
      <dsp:nvSpPr>
        <dsp:cNvPr id="0" name=""/>
        <dsp:cNvSpPr/>
      </dsp:nvSpPr>
      <dsp:spPr>
        <a:xfrm>
          <a:off x="9936580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013AE-380F-034E-BA7E-7FC80EA6FF35}">
      <dsp:nvSpPr>
        <dsp:cNvPr id="0" name=""/>
        <dsp:cNvSpPr/>
      </dsp:nvSpPr>
      <dsp:spPr>
        <a:xfrm>
          <a:off x="9936580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639C7-6C1E-B840-AEDA-C1499638766B}">
      <dsp:nvSpPr>
        <dsp:cNvPr id="0" name=""/>
        <dsp:cNvSpPr/>
      </dsp:nvSpPr>
      <dsp:spPr>
        <a:xfrm>
          <a:off x="9827488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Dasatinib</a:t>
          </a:r>
          <a:endParaRPr lang="en-US" sz="500" kern="1200" dirty="0"/>
        </a:p>
      </dsp:txBody>
      <dsp:txXfrm>
        <a:off x="9827488" y="4812001"/>
        <a:ext cx="436368" cy="139637"/>
      </dsp:txXfrm>
    </dsp:sp>
    <dsp:sp modelId="{0DF23DBF-AFD2-6540-8DC7-FE665ED6B0D3}">
      <dsp:nvSpPr>
        <dsp:cNvPr id="0" name=""/>
        <dsp:cNvSpPr/>
      </dsp:nvSpPr>
      <dsp:spPr>
        <a:xfrm>
          <a:off x="9936580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06C3F-D25F-C146-BE3F-6649EC2B22F6}">
      <dsp:nvSpPr>
        <dsp:cNvPr id="0" name=""/>
        <dsp:cNvSpPr/>
      </dsp:nvSpPr>
      <dsp:spPr>
        <a:xfrm>
          <a:off x="9936580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E4BB5-97B8-3C46-B31F-24702CD62BEA}">
      <dsp:nvSpPr>
        <dsp:cNvPr id="0" name=""/>
        <dsp:cNvSpPr/>
      </dsp:nvSpPr>
      <dsp:spPr>
        <a:xfrm>
          <a:off x="9827488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Nilotinib</a:t>
          </a:r>
          <a:endParaRPr lang="en-US" sz="500" kern="1200" dirty="0"/>
        </a:p>
      </dsp:txBody>
      <dsp:txXfrm>
        <a:off x="9827488" y="5121823"/>
        <a:ext cx="436368" cy="139637"/>
      </dsp:txXfrm>
    </dsp:sp>
    <dsp:sp modelId="{26896BD5-11A4-0B47-AF4F-CFB4232846C2}">
      <dsp:nvSpPr>
        <dsp:cNvPr id="0" name=""/>
        <dsp:cNvSpPr/>
      </dsp:nvSpPr>
      <dsp:spPr>
        <a:xfrm>
          <a:off x="9936580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2C46A-1AF1-0D49-8891-6B3C09144CD2}">
      <dsp:nvSpPr>
        <dsp:cNvPr id="0" name=""/>
        <dsp:cNvSpPr/>
      </dsp:nvSpPr>
      <dsp:spPr>
        <a:xfrm>
          <a:off x="9936580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C7FC5-4BC2-A74A-9256-3DD7B2474F00}">
      <dsp:nvSpPr>
        <dsp:cNvPr id="0" name=""/>
        <dsp:cNvSpPr/>
      </dsp:nvSpPr>
      <dsp:spPr>
        <a:xfrm>
          <a:off x="9827488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Imatinib</a:t>
          </a:r>
          <a:endParaRPr lang="en-US" sz="500" kern="1200" dirty="0"/>
        </a:p>
      </dsp:txBody>
      <dsp:txXfrm>
        <a:off x="9827488" y="5431645"/>
        <a:ext cx="436368" cy="139637"/>
      </dsp:txXfrm>
    </dsp:sp>
    <dsp:sp modelId="{D9E92D54-3139-B24B-B178-4C8A479E8C5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4501D-A7B1-5C48-8CC9-BDC6B93B883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5B31E-6894-2E42-9B64-3F9662769CDC}">
      <dsp:nvSpPr>
        <dsp:cNvPr id="0" name=""/>
        <dsp:cNvSpPr/>
      </dsp:nvSpPr>
      <dsp:spPr>
        <a:xfrm>
          <a:off x="1007185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M-TOR Inhibitors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0071854" y="3882536"/>
        <a:ext cx="436368" cy="139637"/>
      </dsp:txXfrm>
    </dsp:sp>
    <dsp:sp modelId="{CE38566E-44A1-A147-9083-9899AD452242}">
      <dsp:nvSpPr>
        <dsp:cNvPr id="0" name=""/>
        <dsp:cNvSpPr/>
      </dsp:nvSpPr>
      <dsp:spPr>
        <a:xfrm>
          <a:off x="11784601" y="3533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58E54-1A38-CF43-A1C2-8D8C27873AB7}">
      <dsp:nvSpPr>
        <dsp:cNvPr id="0" name=""/>
        <dsp:cNvSpPr/>
      </dsp:nvSpPr>
      <dsp:spPr>
        <a:xfrm>
          <a:off x="11784601" y="3533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066C-E702-4F46-82E4-79AC2DB331B3}">
      <dsp:nvSpPr>
        <dsp:cNvPr id="0" name=""/>
        <dsp:cNvSpPr/>
      </dsp:nvSpPr>
      <dsp:spPr>
        <a:xfrm>
          <a:off x="11675509" y="357271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1675509" y="3572714"/>
        <a:ext cx="436368" cy="139637"/>
      </dsp:txXfrm>
    </dsp:sp>
    <dsp:sp modelId="{6F096A5A-49E5-9C4B-AD1A-9F775A1519E9}">
      <dsp:nvSpPr>
        <dsp:cNvPr id="0" name=""/>
        <dsp:cNvSpPr/>
      </dsp:nvSpPr>
      <dsp:spPr>
        <a:xfrm>
          <a:off x="10992592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D6D4C-347D-5C43-921E-5072091E026A}">
      <dsp:nvSpPr>
        <dsp:cNvPr id="0" name=""/>
        <dsp:cNvSpPr/>
      </dsp:nvSpPr>
      <dsp:spPr>
        <a:xfrm>
          <a:off x="10992592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BF2C-98CF-E14E-ADCB-50C18EA60A52}">
      <dsp:nvSpPr>
        <dsp:cNvPr id="0" name=""/>
        <dsp:cNvSpPr/>
      </dsp:nvSpPr>
      <dsp:spPr>
        <a:xfrm>
          <a:off x="10883500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Agonist</a:t>
          </a:r>
          <a:endParaRPr lang="en-US" sz="500" kern="1200" dirty="0"/>
        </a:p>
      </dsp:txBody>
      <dsp:txXfrm>
        <a:off x="10883500" y="3882536"/>
        <a:ext cx="436368" cy="139637"/>
      </dsp:txXfrm>
    </dsp:sp>
    <dsp:sp modelId="{65827057-33F4-904A-98D2-7E300160CD97}">
      <dsp:nvSpPr>
        <dsp:cNvPr id="0" name=""/>
        <dsp:cNvSpPr/>
      </dsp:nvSpPr>
      <dsp:spPr>
        <a:xfrm>
          <a:off x="1046458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5BECB-94C7-C648-8174-31E11B601B31}">
      <dsp:nvSpPr>
        <dsp:cNvPr id="0" name=""/>
        <dsp:cNvSpPr/>
      </dsp:nvSpPr>
      <dsp:spPr>
        <a:xfrm>
          <a:off x="1046458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37D3-172F-3D47-BFA8-8DFE8A9E8DF9}">
      <dsp:nvSpPr>
        <dsp:cNvPr id="0" name=""/>
        <dsp:cNvSpPr/>
      </dsp:nvSpPr>
      <dsp:spPr>
        <a:xfrm>
          <a:off x="1035549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Megestrol</a:t>
          </a:r>
          <a:endParaRPr lang="en-US" sz="500" kern="1200" dirty="0"/>
        </a:p>
      </dsp:txBody>
      <dsp:txXfrm>
        <a:off x="10355494" y="4192358"/>
        <a:ext cx="436368" cy="139637"/>
      </dsp:txXfrm>
    </dsp:sp>
    <dsp:sp modelId="{3326852A-E7EC-5545-A4FF-20754CE9EB04}">
      <dsp:nvSpPr>
        <dsp:cNvPr id="0" name=""/>
        <dsp:cNvSpPr/>
      </dsp:nvSpPr>
      <dsp:spPr>
        <a:xfrm>
          <a:off x="1099259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E11F0-7202-0741-A5B8-1FB57730B298}">
      <dsp:nvSpPr>
        <dsp:cNvPr id="0" name=""/>
        <dsp:cNvSpPr/>
      </dsp:nvSpPr>
      <dsp:spPr>
        <a:xfrm>
          <a:off x="1099259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6B2A-0CC3-0143-8A05-48428BD7B564}">
      <dsp:nvSpPr>
        <dsp:cNvPr id="0" name=""/>
        <dsp:cNvSpPr/>
      </dsp:nvSpPr>
      <dsp:spPr>
        <a:xfrm>
          <a:off x="1088350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LHRH Analogs</a:t>
          </a:r>
          <a:endParaRPr lang="en-US" sz="500" kern="1200" dirty="0"/>
        </a:p>
      </dsp:txBody>
      <dsp:txXfrm>
        <a:off x="10883500" y="4192358"/>
        <a:ext cx="436368" cy="139637"/>
      </dsp:txXfrm>
    </dsp:sp>
    <dsp:sp modelId="{59C3372D-BBD5-3846-A2B3-3E77A2023C22}">
      <dsp:nvSpPr>
        <dsp:cNvPr id="0" name=""/>
        <dsp:cNvSpPr/>
      </dsp:nvSpPr>
      <dsp:spPr>
        <a:xfrm>
          <a:off x="11276232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3F31C-0162-8E49-A4B7-3EBCAB056BC0}">
      <dsp:nvSpPr>
        <dsp:cNvPr id="0" name=""/>
        <dsp:cNvSpPr/>
      </dsp:nvSpPr>
      <dsp:spPr>
        <a:xfrm>
          <a:off x="11276232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7E97A-0FE7-0E47-942F-75C6EAD5EE75}">
      <dsp:nvSpPr>
        <dsp:cNvPr id="0" name=""/>
        <dsp:cNvSpPr/>
      </dsp:nvSpPr>
      <dsp:spPr>
        <a:xfrm>
          <a:off x="1116714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Goserelin</a:t>
          </a:r>
          <a:endParaRPr lang="en-US" sz="500" kern="1200" dirty="0"/>
        </a:p>
      </dsp:txBody>
      <dsp:txXfrm>
        <a:off x="11167140" y="4502180"/>
        <a:ext cx="436368" cy="139637"/>
      </dsp:txXfrm>
    </dsp:sp>
    <dsp:sp modelId="{FBF17D6E-8690-AD43-806B-60A42818174A}">
      <dsp:nvSpPr>
        <dsp:cNvPr id="0" name=""/>
        <dsp:cNvSpPr/>
      </dsp:nvSpPr>
      <dsp:spPr>
        <a:xfrm>
          <a:off x="11276232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F125A-F161-8342-8AF9-CEC388D64AC5}">
      <dsp:nvSpPr>
        <dsp:cNvPr id="0" name=""/>
        <dsp:cNvSpPr/>
      </dsp:nvSpPr>
      <dsp:spPr>
        <a:xfrm>
          <a:off x="11276232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AE9F-96E0-7149-BBAE-93FA47575C98}">
      <dsp:nvSpPr>
        <dsp:cNvPr id="0" name=""/>
        <dsp:cNvSpPr/>
      </dsp:nvSpPr>
      <dsp:spPr>
        <a:xfrm>
          <a:off x="11167140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Leuprolide</a:t>
          </a:r>
          <a:endParaRPr lang="en-US" sz="500" kern="1200" dirty="0"/>
        </a:p>
      </dsp:txBody>
      <dsp:txXfrm>
        <a:off x="11167140" y="4812001"/>
        <a:ext cx="436368" cy="139637"/>
      </dsp:txXfrm>
    </dsp:sp>
    <dsp:sp modelId="{79FDE5E5-D384-2D43-8232-1F070171E80F}">
      <dsp:nvSpPr>
        <dsp:cNvPr id="0" name=""/>
        <dsp:cNvSpPr/>
      </dsp:nvSpPr>
      <dsp:spPr>
        <a:xfrm>
          <a:off x="11276232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7053-4858-EE48-82EC-FAD8610A6E1F}">
      <dsp:nvSpPr>
        <dsp:cNvPr id="0" name=""/>
        <dsp:cNvSpPr/>
      </dsp:nvSpPr>
      <dsp:spPr>
        <a:xfrm>
          <a:off x="11276232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AC3FA-9FAC-0C43-88C0-8D972C5E0D12}">
      <dsp:nvSpPr>
        <dsp:cNvPr id="0" name=""/>
        <dsp:cNvSpPr/>
      </dsp:nvSpPr>
      <dsp:spPr>
        <a:xfrm>
          <a:off x="11167140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abarelix</a:t>
          </a:r>
          <a:endParaRPr lang="en-US" sz="500" kern="1200" dirty="0"/>
        </a:p>
      </dsp:txBody>
      <dsp:txXfrm>
        <a:off x="11167140" y="5121823"/>
        <a:ext cx="436368" cy="139637"/>
      </dsp:txXfrm>
    </dsp:sp>
    <dsp:sp modelId="{126407E7-C78F-E247-861B-A9C0FDD065CE}">
      <dsp:nvSpPr>
        <dsp:cNvPr id="0" name=""/>
        <dsp:cNvSpPr/>
      </dsp:nvSpPr>
      <dsp:spPr>
        <a:xfrm>
          <a:off x="1152059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10101-E1CA-9049-B29E-25DB5B5BE2B8}">
      <dsp:nvSpPr>
        <dsp:cNvPr id="0" name=""/>
        <dsp:cNvSpPr/>
      </dsp:nvSpPr>
      <dsp:spPr>
        <a:xfrm>
          <a:off x="1152059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63587-AB6B-7F45-A180-8E503F811E20}">
      <dsp:nvSpPr>
        <dsp:cNvPr id="0" name=""/>
        <dsp:cNvSpPr/>
      </dsp:nvSpPr>
      <dsp:spPr>
        <a:xfrm>
          <a:off x="1141150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Androgens</a:t>
          </a:r>
          <a:endParaRPr lang="en-US" sz="500" kern="1200" dirty="0"/>
        </a:p>
      </dsp:txBody>
      <dsp:txXfrm>
        <a:off x="11411506" y="4192358"/>
        <a:ext cx="436368" cy="139637"/>
      </dsp:txXfrm>
    </dsp:sp>
    <dsp:sp modelId="{972FCE86-BD98-B549-95DA-06E469EFA334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CA56-8ACB-684B-9618-11D025BAD8C3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71820-240A-AD4E-814D-6128D13ABDA0}">
      <dsp:nvSpPr>
        <dsp:cNvPr id="0" name=""/>
        <dsp:cNvSpPr/>
      </dsp:nvSpPr>
      <dsp:spPr>
        <a:xfrm>
          <a:off x="1246751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Antagonist</a:t>
          </a:r>
          <a:endParaRPr lang="en-US" sz="500" kern="1200" dirty="0"/>
        </a:p>
      </dsp:txBody>
      <dsp:txXfrm>
        <a:off x="12467518" y="3882536"/>
        <a:ext cx="436368" cy="139637"/>
      </dsp:txXfrm>
    </dsp:sp>
    <dsp:sp modelId="{A050EB97-B48F-4347-AA81-B2A8EF242EC1}">
      <dsp:nvSpPr>
        <dsp:cNvPr id="0" name=""/>
        <dsp:cNvSpPr/>
      </dsp:nvSpPr>
      <dsp:spPr>
        <a:xfrm>
          <a:off x="1204860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3856-9526-D34A-BD46-5F6434107D1F}">
      <dsp:nvSpPr>
        <dsp:cNvPr id="0" name=""/>
        <dsp:cNvSpPr/>
      </dsp:nvSpPr>
      <dsp:spPr>
        <a:xfrm>
          <a:off x="1204860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7C7-500E-7D49-8E3E-DAC5975A9844}">
      <dsp:nvSpPr>
        <dsp:cNvPr id="0" name=""/>
        <dsp:cNvSpPr/>
      </dsp:nvSpPr>
      <dsp:spPr>
        <a:xfrm>
          <a:off x="1193951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SERMS</a:t>
          </a:r>
          <a:endParaRPr lang="en-US" sz="500" kern="1200" dirty="0"/>
        </a:p>
      </dsp:txBody>
      <dsp:txXfrm>
        <a:off x="11939512" y="4192358"/>
        <a:ext cx="436368" cy="139637"/>
      </dsp:txXfrm>
    </dsp:sp>
    <dsp:sp modelId="{93FA9213-CCB4-5A42-BAC4-55474D17578A}">
      <dsp:nvSpPr>
        <dsp:cNvPr id="0" name=""/>
        <dsp:cNvSpPr/>
      </dsp:nvSpPr>
      <dsp:spPr>
        <a:xfrm>
          <a:off x="12332244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4026-F70C-DD43-A327-A41F4CA17E4D}">
      <dsp:nvSpPr>
        <dsp:cNvPr id="0" name=""/>
        <dsp:cNvSpPr/>
      </dsp:nvSpPr>
      <dsp:spPr>
        <a:xfrm>
          <a:off x="12332244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82BC1-9310-8848-9129-7587CAFEFA6E}">
      <dsp:nvSpPr>
        <dsp:cNvPr id="0" name=""/>
        <dsp:cNvSpPr/>
      </dsp:nvSpPr>
      <dsp:spPr>
        <a:xfrm>
          <a:off x="1222315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Tamoxifen</a:t>
          </a:r>
          <a:endParaRPr lang="en-US" sz="500" kern="1200" dirty="0"/>
        </a:p>
      </dsp:txBody>
      <dsp:txXfrm>
        <a:off x="12223152" y="4502180"/>
        <a:ext cx="436368" cy="139637"/>
      </dsp:txXfrm>
    </dsp:sp>
    <dsp:sp modelId="{BE0EEA2C-B1E3-AD4F-A4E1-F11302A45509}">
      <dsp:nvSpPr>
        <dsp:cNvPr id="0" name=""/>
        <dsp:cNvSpPr/>
      </dsp:nvSpPr>
      <dsp:spPr>
        <a:xfrm>
          <a:off x="12332244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483E-F258-7E49-B437-E4D130144408}">
      <dsp:nvSpPr>
        <dsp:cNvPr id="0" name=""/>
        <dsp:cNvSpPr/>
      </dsp:nvSpPr>
      <dsp:spPr>
        <a:xfrm>
          <a:off x="12332244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AC9C-02CE-FA47-8F73-FEF45232CED6}">
      <dsp:nvSpPr>
        <dsp:cNvPr id="0" name=""/>
        <dsp:cNvSpPr/>
      </dsp:nvSpPr>
      <dsp:spPr>
        <a:xfrm>
          <a:off x="12223152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Toremifene</a:t>
          </a:r>
          <a:endParaRPr lang="en-US" sz="500" kern="1200" dirty="0"/>
        </a:p>
      </dsp:txBody>
      <dsp:txXfrm>
        <a:off x="12223152" y="4812001"/>
        <a:ext cx="436368" cy="139637"/>
      </dsp:txXfrm>
    </dsp:sp>
    <dsp:sp modelId="{D80EB5C6-69CB-0B49-A09F-C6DFB6352F32}">
      <dsp:nvSpPr>
        <dsp:cNvPr id="0" name=""/>
        <dsp:cNvSpPr/>
      </dsp:nvSpPr>
      <dsp:spPr>
        <a:xfrm>
          <a:off x="1233224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0488D-DCC2-1945-AC2E-3ACDE8FFA8C8}">
      <dsp:nvSpPr>
        <dsp:cNvPr id="0" name=""/>
        <dsp:cNvSpPr/>
      </dsp:nvSpPr>
      <dsp:spPr>
        <a:xfrm>
          <a:off x="1233224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72AFA-7AA0-8248-A1F9-B877F0A5E9AC}">
      <dsp:nvSpPr>
        <dsp:cNvPr id="0" name=""/>
        <dsp:cNvSpPr/>
      </dsp:nvSpPr>
      <dsp:spPr>
        <a:xfrm>
          <a:off x="12223152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Fulvestrant</a:t>
          </a:r>
          <a:endParaRPr lang="en-US" sz="500" kern="1200" dirty="0"/>
        </a:p>
      </dsp:txBody>
      <dsp:txXfrm>
        <a:off x="12223152" y="5121823"/>
        <a:ext cx="436368" cy="139637"/>
      </dsp:txXfrm>
    </dsp:sp>
    <dsp:sp modelId="{A270A0D5-8FC8-8249-A190-3286A9ACCDBB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1E3D1-A2B1-E446-915A-D28BDF9A1886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0C871-8096-FA44-8AB2-2A0A846AF84F}">
      <dsp:nvSpPr>
        <dsp:cNvPr id="0" name=""/>
        <dsp:cNvSpPr/>
      </dsp:nvSpPr>
      <dsp:spPr>
        <a:xfrm>
          <a:off x="1246751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Anti-androgens</a:t>
          </a:r>
          <a:endParaRPr lang="en-US" sz="500" kern="1200" dirty="0"/>
        </a:p>
      </dsp:txBody>
      <dsp:txXfrm>
        <a:off x="12467518" y="4192358"/>
        <a:ext cx="436368" cy="139637"/>
      </dsp:txXfrm>
    </dsp:sp>
    <dsp:sp modelId="{A990D414-0B1F-5B44-AE27-7E6B12C56831}">
      <dsp:nvSpPr>
        <dsp:cNvPr id="0" name=""/>
        <dsp:cNvSpPr/>
      </dsp:nvSpPr>
      <dsp:spPr>
        <a:xfrm>
          <a:off x="12860250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220E-38EC-874E-85B2-466B32ECABD0}">
      <dsp:nvSpPr>
        <dsp:cNvPr id="0" name=""/>
        <dsp:cNvSpPr/>
      </dsp:nvSpPr>
      <dsp:spPr>
        <a:xfrm>
          <a:off x="12860250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83EEC-6F37-FF4A-A022-BDEF29C64C95}">
      <dsp:nvSpPr>
        <dsp:cNvPr id="0" name=""/>
        <dsp:cNvSpPr/>
      </dsp:nvSpPr>
      <dsp:spPr>
        <a:xfrm>
          <a:off x="1275115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Bicalutamide</a:t>
          </a:r>
          <a:endParaRPr lang="en-US" sz="500" kern="1200" dirty="0"/>
        </a:p>
      </dsp:txBody>
      <dsp:txXfrm>
        <a:off x="12751158" y="4502180"/>
        <a:ext cx="436368" cy="139637"/>
      </dsp:txXfrm>
    </dsp:sp>
    <dsp:sp modelId="{0F3F3CBF-10BF-BC4A-A8BB-99B3EB1E149E}">
      <dsp:nvSpPr>
        <dsp:cNvPr id="0" name=""/>
        <dsp:cNvSpPr/>
      </dsp:nvSpPr>
      <dsp:spPr>
        <a:xfrm>
          <a:off x="12860250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28FD1-AD6C-7149-A1A7-D3482ECD5752}">
      <dsp:nvSpPr>
        <dsp:cNvPr id="0" name=""/>
        <dsp:cNvSpPr/>
      </dsp:nvSpPr>
      <dsp:spPr>
        <a:xfrm>
          <a:off x="12860250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84B31-81B1-A74C-A07F-2E422F274595}">
      <dsp:nvSpPr>
        <dsp:cNvPr id="0" name=""/>
        <dsp:cNvSpPr/>
      </dsp:nvSpPr>
      <dsp:spPr>
        <a:xfrm>
          <a:off x="12751158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Flutamide</a:t>
          </a:r>
          <a:endParaRPr lang="en-US" sz="500" kern="1200" dirty="0"/>
        </a:p>
      </dsp:txBody>
      <dsp:txXfrm>
        <a:off x="12751158" y="4812001"/>
        <a:ext cx="436368" cy="139637"/>
      </dsp:txXfrm>
    </dsp:sp>
    <dsp:sp modelId="{28E682C3-0EC6-424E-96A6-56CFFAFD782B}">
      <dsp:nvSpPr>
        <dsp:cNvPr id="0" name=""/>
        <dsp:cNvSpPr/>
      </dsp:nvSpPr>
      <dsp:spPr>
        <a:xfrm>
          <a:off x="12860250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7AD65-32D2-1A43-969F-DA839916580A}">
      <dsp:nvSpPr>
        <dsp:cNvPr id="0" name=""/>
        <dsp:cNvSpPr/>
      </dsp:nvSpPr>
      <dsp:spPr>
        <a:xfrm>
          <a:off x="12860250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54764-00AA-E248-B2F4-0787D8CC4570}">
      <dsp:nvSpPr>
        <dsp:cNvPr id="0" name=""/>
        <dsp:cNvSpPr/>
      </dsp:nvSpPr>
      <dsp:spPr>
        <a:xfrm>
          <a:off x="12751158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Nilutamide</a:t>
          </a:r>
          <a:endParaRPr lang="en-US" sz="500" kern="1200" dirty="0"/>
        </a:p>
      </dsp:txBody>
      <dsp:txXfrm>
        <a:off x="12751158" y="5121823"/>
        <a:ext cx="436368" cy="139637"/>
      </dsp:txXfrm>
    </dsp:sp>
    <dsp:sp modelId="{C3B2FB26-002D-6442-9EA3-F17B516F8B4C}">
      <dsp:nvSpPr>
        <dsp:cNvPr id="0" name=""/>
        <dsp:cNvSpPr/>
      </dsp:nvSpPr>
      <dsp:spPr>
        <a:xfrm>
          <a:off x="1310461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4BFE-388F-4641-B1CF-85B36482E934}">
      <dsp:nvSpPr>
        <dsp:cNvPr id="0" name=""/>
        <dsp:cNvSpPr/>
      </dsp:nvSpPr>
      <dsp:spPr>
        <a:xfrm>
          <a:off x="1310461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5DE7-A9C3-054B-BF3C-5C0922CAA714}">
      <dsp:nvSpPr>
        <dsp:cNvPr id="0" name=""/>
        <dsp:cNvSpPr/>
      </dsp:nvSpPr>
      <dsp:spPr>
        <a:xfrm>
          <a:off x="1299552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Aromatase inhibitors</a:t>
          </a:r>
          <a:endParaRPr lang="en-US" sz="500" kern="1200" dirty="0"/>
        </a:p>
      </dsp:txBody>
      <dsp:txXfrm>
        <a:off x="12995525" y="4192358"/>
        <a:ext cx="436368" cy="139637"/>
      </dsp:txXfrm>
    </dsp:sp>
    <dsp:sp modelId="{30668B3F-0DC8-5040-9FE9-9D4198EBEF96}">
      <dsp:nvSpPr>
        <dsp:cNvPr id="0" name=""/>
        <dsp:cNvSpPr/>
      </dsp:nvSpPr>
      <dsp:spPr>
        <a:xfrm>
          <a:off x="13388256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3E5C8-A10F-5842-8CD1-F7081ED45759}">
      <dsp:nvSpPr>
        <dsp:cNvPr id="0" name=""/>
        <dsp:cNvSpPr/>
      </dsp:nvSpPr>
      <dsp:spPr>
        <a:xfrm>
          <a:off x="13388256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566BC-E504-274A-90FB-BEF05B2BF845}">
      <dsp:nvSpPr>
        <dsp:cNvPr id="0" name=""/>
        <dsp:cNvSpPr/>
      </dsp:nvSpPr>
      <dsp:spPr>
        <a:xfrm>
          <a:off x="13279164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Anastrozole</a:t>
          </a:r>
          <a:endParaRPr lang="en-US" sz="500" kern="1200" dirty="0"/>
        </a:p>
      </dsp:txBody>
      <dsp:txXfrm>
        <a:off x="13279164" y="4502180"/>
        <a:ext cx="436368" cy="139637"/>
      </dsp:txXfrm>
    </dsp:sp>
    <dsp:sp modelId="{E353275F-CC90-6E49-8102-6DC000576BE1}">
      <dsp:nvSpPr>
        <dsp:cNvPr id="0" name=""/>
        <dsp:cNvSpPr/>
      </dsp:nvSpPr>
      <dsp:spPr>
        <a:xfrm>
          <a:off x="13388256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43EE-728E-E344-A077-59E55F16426A}">
      <dsp:nvSpPr>
        <dsp:cNvPr id="0" name=""/>
        <dsp:cNvSpPr/>
      </dsp:nvSpPr>
      <dsp:spPr>
        <a:xfrm>
          <a:off x="13388256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EF6C-3A0B-2547-BF15-B42C0330B2BD}">
      <dsp:nvSpPr>
        <dsp:cNvPr id="0" name=""/>
        <dsp:cNvSpPr/>
      </dsp:nvSpPr>
      <dsp:spPr>
        <a:xfrm>
          <a:off x="13279164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Letrozole</a:t>
          </a:r>
          <a:endParaRPr lang="en-US" sz="500" kern="1200" dirty="0"/>
        </a:p>
      </dsp:txBody>
      <dsp:txXfrm>
        <a:off x="13279164" y="4812001"/>
        <a:ext cx="436368" cy="139637"/>
      </dsp:txXfrm>
    </dsp:sp>
    <dsp:sp modelId="{62BE1B40-AD32-CA44-9D2D-93F1BE4EB32E}">
      <dsp:nvSpPr>
        <dsp:cNvPr id="0" name=""/>
        <dsp:cNvSpPr/>
      </dsp:nvSpPr>
      <dsp:spPr>
        <a:xfrm>
          <a:off x="13388256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358A9-C798-D64A-84BD-5200472B9998}">
      <dsp:nvSpPr>
        <dsp:cNvPr id="0" name=""/>
        <dsp:cNvSpPr/>
      </dsp:nvSpPr>
      <dsp:spPr>
        <a:xfrm>
          <a:off x="13388256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C7F68-AB7B-6A4B-A8B3-9AF853FEED56}">
      <dsp:nvSpPr>
        <dsp:cNvPr id="0" name=""/>
        <dsp:cNvSpPr/>
      </dsp:nvSpPr>
      <dsp:spPr>
        <a:xfrm>
          <a:off x="13279164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Exemestane </a:t>
          </a:r>
          <a:endParaRPr lang="en-US" sz="500" kern="1200" dirty="0"/>
        </a:p>
      </dsp:txBody>
      <dsp:txXfrm>
        <a:off x="13279164" y="5121823"/>
        <a:ext cx="436368" cy="139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511BB-060F-1B41-BBA6-641FC0630924}">
      <dsp:nvSpPr>
        <dsp:cNvPr id="0" name=""/>
        <dsp:cNvSpPr/>
      </dsp:nvSpPr>
      <dsp:spPr>
        <a:xfrm>
          <a:off x="9717585" y="2326553"/>
          <a:ext cx="882825" cy="330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0998"/>
              </a:lnTo>
              <a:lnTo>
                <a:pt x="882825" y="33009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D1AAB-207C-FA41-B03F-27BD3CC779F7}">
      <dsp:nvSpPr>
        <dsp:cNvPr id="0" name=""/>
        <dsp:cNvSpPr/>
      </dsp:nvSpPr>
      <dsp:spPr>
        <a:xfrm>
          <a:off x="9717585" y="2326553"/>
          <a:ext cx="882825" cy="193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77"/>
              </a:lnTo>
              <a:lnTo>
                <a:pt x="882825" y="19383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3BA58-DA9A-1F4E-BA5D-A84780CB798C}">
      <dsp:nvSpPr>
        <dsp:cNvPr id="0" name=""/>
        <dsp:cNvSpPr/>
      </dsp:nvSpPr>
      <dsp:spPr>
        <a:xfrm>
          <a:off x="9717585" y="2326553"/>
          <a:ext cx="882825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882825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CBEA7-436F-CB49-AA25-497FE6112FE3}">
      <dsp:nvSpPr>
        <dsp:cNvPr id="0" name=""/>
        <dsp:cNvSpPr/>
      </dsp:nvSpPr>
      <dsp:spPr>
        <a:xfrm>
          <a:off x="6814818" y="963931"/>
          <a:ext cx="2902767" cy="40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14"/>
              </a:lnTo>
              <a:lnTo>
                <a:pt x="2902767" y="201514"/>
              </a:lnTo>
              <a:lnTo>
                <a:pt x="2902767" y="4030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F0ED5-8F48-4C4A-8DC7-C9C4B7F80161}">
      <dsp:nvSpPr>
        <dsp:cNvPr id="0" name=""/>
        <dsp:cNvSpPr/>
      </dsp:nvSpPr>
      <dsp:spPr>
        <a:xfrm>
          <a:off x="7395371" y="2326553"/>
          <a:ext cx="882825" cy="330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0998"/>
              </a:lnTo>
              <a:lnTo>
                <a:pt x="882825" y="33009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27E49-99CE-5143-BB55-9BD4AB0611B7}">
      <dsp:nvSpPr>
        <dsp:cNvPr id="0" name=""/>
        <dsp:cNvSpPr/>
      </dsp:nvSpPr>
      <dsp:spPr>
        <a:xfrm>
          <a:off x="7395371" y="2326553"/>
          <a:ext cx="882825" cy="193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77"/>
              </a:lnTo>
              <a:lnTo>
                <a:pt x="882825" y="19383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413D9-04CC-C54C-90F2-1BABF5FBF970}">
      <dsp:nvSpPr>
        <dsp:cNvPr id="0" name=""/>
        <dsp:cNvSpPr/>
      </dsp:nvSpPr>
      <dsp:spPr>
        <a:xfrm>
          <a:off x="7395371" y="2326553"/>
          <a:ext cx="882825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882825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D9B3D-2C44-5A4C-9BA7-43B5462A17BA}">
      <dsp:nvSpPr>
        <dsp:cNvPr id="0" name=""/>
        <dsp:cNvSpPr/>
      </dsp:nvSpPr>
      <dsp:spPr>
        <a:xfrm>
          <a:off x="6814818" y="963931"/>
          <a:ext cx="580553" cy="40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14"/>
              </a:lnTo>
              <a:lnTo>
                <a:pt x="580553" y="201514"/>
              </a:lnTo>
              <a:lnTo>
                <a:pt x="580553" y="4030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B7B85-81DA-7E4B-9163-0A070C6BEB7A}">
      <dsp:nvSpPr>
        <dsp:cNvPr id="0" name=""/>
        <dsp:cNvSpPr/>
      </dsp:nvSpPr>
      <dsp:spPr>
        <a:xfrm>
          <a:off x="5073157" y="3689174"/>
          <a:ext cx="882825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882825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CF13E-0F5A-A745-8BB5-8CA2EA16B675}">
      <dsp:nvSpPr>
        <dsp:cNvPr id="0" name=""/>
        <dsp:cNvSpPr/>
      </dsp:nvSpPr>
      <dsp:spPr>
        <a:xfrm>
          <a:off x="3912050" y="2326553"/>
          <a:ext cx="1161107" cy="40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14"/>
              </a:lnTo>
              <a:lnTo>
                <a:pt x="1161107" y="201514"/>
              </a:lnTo>
              <a:lnTo>
                <a:pt x="1161107" y="4030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9106E-0F3C-8446-AA43-35F96F49A3DF}">
      <dsp:nvSpPr>
        <dsp:cNvPr id="0" name=""/>
        <dsp:cNvSpPr/>
      </dsp:nvSpPr>
      <dsp:spPr>
        <a:xfrm>
          <a:off x="2750943" y="3689174"/>
          <a:ext cx="882825" cy="466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3619"/>
              </a:lnTo>
              <a:lnTo>
                <a:pt x="882825" y="46636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6A8B8-4116-954D-963C-8A51BE693419}">
      <dsp:nvSpPr>
        <dsp:cNvPr id="0" name=""/>
        <dsp:cNvSpPr/>
      </dsp:nvSpPr>
      <dsp:spPr>
        <a:xfrm>
          <a:off x="2750943" y="3689174"/>
          <a:ext cx="882825" cy="330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0998"/>
              </a:lnTo>
              <a:lnTo>
                <a:pt x="882825" y="33009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FA5F0-2C9A-EA4B-B176-F8E0349BB3CA}">
      <dsp:nvSpPr>
        <dsp:cNvPr id="0" name=""/>
        <dsp:cNvSpPr/>
      </dsp:nvSpPr>
      <dsp:spPr>
        <a:xfrm>
          <a:off x="2750943" y="3689174"/>
          <a:ext cx="882825" cy="193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77"/>
              </a:lnTo>
              <a:lnTo>
                <a:pt x="882825" y="19383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8C29F-B8D0-A548-9E90-65EEE54C740E}">
      <dsp:nvSpPr>
        <dsp:cNvPr id="0" name=""/>
        <dsp:cNvSpPr/>
      </dsp:nvSpPr>
      <dsp:spPr>
        <a:xfrm>
          <a:off x="2750943" y="3689174"/>
          <a:ext cx="882825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882825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4EB5B-EC05-8449-9691-84C045AC4202}">
      <dsp:nvSpPr>
        <dsp:cNvPr id="0" name=""/>
        <dsp:cNvSpPr/>
      </dsp:nvSpPr>
      <dsp:spPr>
        <a:xfrm>
          <a:off x="2750943" y="2326553"/>
          <a:ext cx="1161107" cy="403028"/>
        </a:xfrm>
        <a:custGeom>
          <a:avLst/>
          <a:gdLst/>
          <a:ahLst/>
          <a:cxnLst/>
          <a:rect l="0" t="0" r="0" b="0"/>
          <a:pathLst>
            <a:path>
              <a:moveTo>
                <a:pt x="1161107" y="0"/>
              </a:moveTo>
              <a:lnTo>
                <a:pt x="1161107" y="201514"/>
              </a:lnTo>
              <a:lnTo>
                <a:pt x="0" y="201514"/>
              </a:lnTo>
              <a:lnTo>
                <a:pt x="0" y="4030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1A615-90F6-C447-A92A-A6FB197A798F}">
      <dsp:nvSpPr>
        <dsp:cNvPr id="0" name=""/>
        <dsp:cNvSpPr/>
      </dsp:nvSpPr>
      <dsp:spPr>
        <a:xfrm>
          <a:off x="3912050" y="963931"/>
          <a:ext cx="2902767" cy="403028"/>
        </a:xfrm>
        <a:custGeom>
          <a:avLst/>
          <a:gdLst/>
          <a:ahLst/>
          <a:cxnLst/>
          <a:rect l="0" t="0" r="0" b="0"/>
          <a:pathLst>
            <a:path>
              <a:moveTo>
                <a:pt x="2902767" y="0"/>
              </a:moveTo>
              <a:lnTo>
                <a:pt x="2902767" y="201514"/>
              </a:lnTo>
              <a:lnTo>
                <a:pt x="0" y="201514"/>
              </a:lnTo>
              <a:lnTo>
                <a:pt x="0" y="4030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61B05-B13C-8645-8441-7AD2A48915C0}">
      <dsp:nvSpPr>
        <dsp:cNvPr id="0" name=""/>
        <dsp:cNvSpPr/>
      </dsp:nvSpPr>
      <dsp:spPr>
        <a:xfrm>
          <a:off x="6335022" y="4339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8C5E1-287D-BA46-8C36-1A554EBB6A19}">
      <dsp:nvSpPr>
        <dsp:cNvPr id="0" name=""/>
        <dsp:cNvSpPr/>
      </dsp:nvSpPr>
      <dsp:spPr>
        <a:xfrm>
          <a:off x="6335022" y="4339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BA29E-B251-6F4B-BB1E-B95F86DBC818}">
      <dsp:nvSpPr>
        <dsp:cNvPr id="0" name=""/>
        <dsp:cNvSpPr/>
      </dsp:nvSpPr>
      <dsp:spPr>
        <a:xfrm>
          <a:off x="5855225" y="177065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Alkylating Agents</a:t>
          </a:r>
          <a:endParaRPr lang="en-US" sz="1700" kern="1200" dirty="0"/>
        </a:p>
      </dsp:txBody>
      <dsp:txXfrm>
        <a:off x="5855225" y="177065"/>
        <a:ext cx="1919185" cy="614139"/>
      </dsp:txXfrm>
    </dsp:sp>
    <dsp:sp modelId="{B33669DC-8E27-E241-942E-3594C443FE18}">
      <dsp:nvSpPr>
        <dsp:cNvPr id="0" name=""/>
        <dsp:cNvSpPr/>
      </dsp:nvSpPr>
      <dsp:spPr>
        <a:xfrm>
          <a:off x="3432254" y="1366960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CD9F-0502-4444-8517-6922173C5012}">
      <dsp:nvSpPr>
        <dsp:cNvPr id="0" name=""/>
        <dsp:cNvSpPr/>
      </dsp:nvSpPr>
      <dsp:spPr>
        <a:xfrm>
          <a:off x="3432254" y="1366960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5FA2E-F6CA-2841-ABBA-37CA32D954AD}">
      <dsp:nvSpPr>
        <dsp:cNvPr id="0" name=""/>
        <dsp:cNvSpPr/>
      </dsp:nvSpPr>
      <dsp:spPr>
        <a:xfrm>
          <a:off x="2952458" y="1539687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8000"/>
              </a:solidFill>
            </a:rPr>
            <a:t>Classical </a:t>
          </a:r>
          <a:endParaRPr lang="en-US" sz="2000" b="1" kern="1200" dirty="0" smtClean="0">
            <a:solidFill>
              <a:srgbClr val="008000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8000"/>
              </a:solidFill>
            </a:rPr>
            <a:t>Alkylating </a:t>
          </a:r>
          <a:r>
            <a:rPr lang="en-US" sz="1600" b="1" kern="1200" dirty="0" smtClean="0">
              <a:solidFill>
                <a:srgbClr val="008000"/>
              </a:solidFill>
            </a:rPr>
            <a:t>Agents</a:t>
          </a:r>
          <a:endParaRPr lang="en-US" sz="1600" b="1" kern="1200" dirty="0">
            <a:solidFill>
              <a:srgbClr val="008000"/>
            </a:solidFill>
          </a:endParaRPr>
        </a:p>
      </dsp:txBody>
      <dsp:txXfrm>
        <a:off x="2952458" y="1539687"/>
        <a:ext cx="1919185" cy="614139"/>
      </dsp:txXfrm>
    </dsp:sp>
    <dsp:sp modelId="{F209C1F7-5346-424C-A95E-2FAEB43959A6}">
      <dsp:nvSpPr>
        <dsp:cNvPr id="0" name=""/>
        <dsp:cNvSpPr/>
      </dsp:nvSpPr>
      <dsp:spPr>
        <a:xfrm>
          <a:off x="2271147" y="2729582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DF6F9-C441-D843-A714-BF011B7816BD}">
      <dsp:nvSpPr>
        <dsp:cNvPr id="0" name=""/>
        <dsp:cNvSpPr/>
      </dsp:nvSpPr>
      <dsp:spPr>
        <a:xfrm>
          <a:off x="2271147" y="2729582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883FC-7725-D84A-A2A1-DF4406FD4395}">
      <dsp:nvSpPr>
        <dsp:cNvPr id="0" name=""/>
        <dsp:cNvSpPr/>
      </dsp:nvSpPr>
      <dsp:spPr>
        <a:xfrm>
          <a:off x="1791351" y="2902308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Nitrogen Mustards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1791351" y="2902308"/>
        <a:ext cx="1919185" cy="614139"/>
      </dsp:txXfrm>
    </dsp:sp>
    <dsp:sp modelId="{A92AB323-C24A-3848-9BB2-1D13EC2E42EC}">
      <dsp:nvSpPr>
        <dsp:cNvPr id="0" name=""/>
        <dsp:cNvSpPr/>
      </dsp:nvSpPr>
      <dsp:spPr>
        <a:xfrm>
          <a:off x="3518617" y="4092203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20B1A-0396-F54D-A191-A12D04E6D19F}">
      <dsp:nvSpPr>
        <dsp:cNvPr id="0" name=""/>
        <dsp:cNvSpPr/>
      </dsp:nvSpPr>
      <dsp:spPr>
        <a:xfrm>
          <a:off x="3518617" y="4092203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0862D-3F79-3548-B1DE-29C400F8C1EC}">
      <dsp:nvSpPr>
        <dsp:cNvPr id="0" name=""/>
        <dsp:cNvSpPr/>
      </dsp:nvSpPr>
      <dsp:spPr>
        <a:xfrm>
          <a:off x="3038821" y="4264930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Nitrogen Mustard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3038821" y="4264930"/>
        <a:ext cx="1919185" cy="614139"/>
      </dsp:txXfrm>
    </dsp:sp>
    <dsp:sp modelId="{31D7179F-A048-A64C-966B-D2938C071892}">
      <dsp:nvSpPr>
        <dsp:cNvPr id="0" name=""/>
        <dsp:cNvSpPr/>
      </dsp:nvSpPr>
      <dsp:spPr>
        <a:xfrm>
          <a:off x="3518617" y="5454825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5E4FB-FF69-A645-A643-2D2B3C174392}">
      <dsp:nvSpPr>
        <dsp:cNvPr id="0" name=""/>
        <dsp:cNvSpPr/>
      </dsp:nvSpPr>
      <dsp:spPr>
        <a:xfrm>
          <a:off x="3518617" y="5454825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B9D3E-C07E-184D-9EB7-CE0351A62FF6}">
      <dsp:nvSpPr>
        <dsp:cNvPr id="0" name=""/>
        <dsp:cNvSpPr/>
      </dsp:nvSpPr>
      <dsp:spPr>
        <a:xfrm>
          <a:off x="3038821" y="5627551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Melphalan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3038821" y="5627551"/>
        <a:ext cx="1919185" cy="614139"/>
      </dsp:txXfrm>
    </dsp:sp>
    <dsp:sp modelId="{2D60B9F3-EFBC-BF49-BF8B-45C3B1D8700D}">
      <dsp:nvSpPr>
        <dsp:cNvPr id="0" name=""/>
        <dsp:cNvSpPr/>
      </dsp:nvSpPr>
      <dsp:spPr>
        <a:xfrm>
          <a:off x="3518617" y="6817446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71E64-9761-1E4D-A62D-2D2E8C9521DE}">
      <dsp:nvSpPr>
        <dsp:cNvPr id="0" name=""/>
        <dsp:cNvSpPr/>
      </dsp:nvSpPr>
      <dsp:spPr>
        <a:xfrm>
          <a:off x="3518617" y="6817446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E136D-5890-9E40-BB68-2D25A295844B}">
      <dsp:nvSpPr>
        <dsp:cNvPr id="0" name=""/>
        <dsp:cNvSpPr/>
      </dsp:nvSpPr>
      <dsp:spPr>
        <a:xfrm>
          <a:off x="3038821" y="6990173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Cyclophosphamide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3038821" y="6990173"/>
        <a:ext cx="1919185" cy="614139"/>
      </dsp:txXfrm>
    </dsp:sp>
    <dsp:sp modelId="{9C09CE3C-8C2B-FC41-92AC-910145508000}">
      <dsp:nvSpPr>
        <dsp:cNvPr id="0" name=""/>
        <dsp:cNvSpPr/>
      </dsp:nvSpPr>
      <dsp:spPr>
        <a:xfrm>
          <a:off x="3518617" y="8180068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AC990-53E6-874F-9ACA-3541D84AD525}">
      <dsp:nvSpPr>
        <dsp:cNvPr id="0" name=""/>
        <dsp:cNvSpPr/>
      </dsp:nvSpPr>
      <dsp:spPr>
        <a:xfrm>
          <a:off x="3518617" y="8180068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6E298-DB2B-3D44-8493-FC88A8611541}">
      <dsp:nvSpPr>
        <dsp:cNvPr id="0" name=""/>
        <dsp:cNvSpPr/>
      </dsp:nvSpPr>
      <dsp:spPr>
        <a:xfrm>
          <a:off x="3038821" y="8352794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Ifosfamide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3038821" y="8352794"/>
        <a:ext cx="1919185" cy="614139"/>
      </dsp:txXfrm>
    </dsp:sp>
    <dsp:sp modelId="{88397D04-E3FC-CC45-AC62-267E9F3996A9}">
      <dsp:nvSpPr>
        <dsp:cNvPr id="0" name=""/>
        <dsp:cNvSpPr/>
      </dsp:nvSpPr>
      <dsp:spPr>
        <a:xfrm>
          <a:off x="4593361" y="2729582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28116-7017-EE44-95C5-DF2C57EB426E}">
      <dsp:nvSpPr>
        <dsp:cNvPr id="0" name=""/>
        <dsp:cNvSpPr/>
      </dsp:nvSpPr>
      <dsp:spPr>
        <a:xfrm>
          <a:off x="4593361" y="2729582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34233-1F44-634D-BE5D-D205960B0BE0}">
      <dsp:nvSpPr>
        <dsp:cNvPr id="0" name=""/>
        <dsp:cNvSpPr/>
      </dsp:nvSpPr>
      <dsp:spPr>
        <a:xfrm>
          <a:off x="4113565" y="2902308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Nitrosoureas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4113565" y="2902308"/>
        <a:ext cx="1919185" cy="614139"/>
      </dsp:txXfrm>
    </dsp:sp>
    <dsp:sp modelId="{5434CC04-3D8D-024F-8BE9-41594EDD9C83}">
      <dsp:nvSpPr>
        <dsp:cNvPr id="0" name=""/>
        <dsp:cNvSpPr/>
      </dsp:nvSpPr>
      <dsp:spPr>
        <a:xfrm>
          <a:off x="5840831" y="4092203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E2B64-5634-D746-8DF3-3AA3874C52CA}">
      <dsp:nvSpPr>
        <dsp:cNvPr id="0" name=""/>
        <dsp:cNvSpPr/>
      </dsp:nvSpPr>
      <dsp:spPr>
        <a:xfrm>
          <a:off x="5840831" y="4092203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A9544-9BAC-F745-944E-A2379289CE9B}">
      <dsp:nvSpPr>
        <dsp:cNvPr id="0" name=""/>
        <dsp:cNvSpPr/>
      </dsp:nvSpPr>
      <dsp:spPr>
        <a:xfrm>
          <a:off x="5361035" y="4264930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Carmustine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5361035" y="4264930"/>
        <a:ext cx="1919185" cy="614139"/>
      </dsp:txXfrm>
    </dsp:sp>
    <dsp:sp modelId="{CCE446E0-BED0-CF49-A6FF-D6E0B2196D00}">
      <dsp:nvSpPr>
        <dsp:cNvPr id="0" name=""/>
        <dsp:cNvSpPr/>
      </dsp:nvSpPr>
      <dsp:spPr>
        <a:xfrm>
          <a:off x="6915575" y="1366960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07908-C7E7-4448-8214-08371F363424}">
      <dsp:nvSpPr>
        <dsp:cNvPr id="0" name=""/>
        <dsp:cNvSpPr/>
      </dsp:nvSpPr>
      <dsp:spPr>
        <a:xfrm>
          <a:off x="6915575" y="1366960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9FA0D-6AD5-B64D-A4FC-4EDC3FDAB9AC}">
      <dsp:nvSpPr>
        <dsp:cNvPr id="0" name=""/>
        <dsp:cNvSpPr/>
      </dsp:nvSpPr>
      <dsp:spPr>
        <a:xfrm>
          <a:off x="6435779" y="1539687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Non-Classical Alkylating Agents</a:t>
          </a:r>
          <a:endParaRPr lang="en-US" sz="1700" kern="1200" dirty="0"/>
        </a:p>
      </dsp:txBody>
      <dsp:txXfrm>
        <a:off x="6435779" y="1539687"/>
        <a:ext cx="1919185" cy="614139"/>
      </dsp:txXfrm>
    </dsp:sp>
    <dsp:sp modelId="{EE02B4CD-F9FB-5F4F-BF36-969AA19A4297}">
      <dsp:nvSpPr>
        <dsp:cNvPr id="0" name=""/>
        <dsp:cNvSpPr/>
      </dsp:nvSpPr>
      <dsp:spPr>
        <a:xfrm>
          <a:off x="8163045" y="2729582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EB62F-B1C6-DC49-BC12-497D5C77495C}">
      <dsp:nvSpPr>
        <dsp:cNvPr id="0" name=""/>
        <dsp:cNvSpPr/>
      </dsp:nvSpPr>
      <dsp:spPr>
        <a:xfrm>
          <a:off x="8163045" y="2729582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7F87F-286B-DC4F-A221-E49EC6608BC9}">
      <dsp:nvSpPr>
        <dsp:cNvPr id="0" name=""/>
        <dsp:cNvSpPr/>
      </dsp:nvSpPr>
      <dsp:spPr>
        <a:xfrm>
          <a:off x="7683249" y="2902308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Procarbazine</a:t>
          </a:r>
          <a:endParaRPr lang="en-US" sz="1700" kern="1200" dirty="0"/>
        </a:p>
      </dsp:txBody>
      <dsp:txXfrm>
        <a:off x="7683249" y="2902308"/>
        <a:ext cx="1919185" cy="614139"/>
      </dsp:txXfrm>
    </dsp:sp>
    <dsp:sp modelId="{C0E1B5C2-697A-CA44-9658-F469173C6B34}">
      <dsp:nvSpPr>
        <dsp:cNvPr id="0" name=""/>
        <dsp:cNvSpPr/>
      </dsp:nvSpPr>
      <dsp:spPr>
        <a:xfrm>
          <a:off x="8163045" y="4092203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88D08-FAE9-464B-A82B-6AF3CED02419}">
      <dsp:nvSpPr>
        <dsp:cNvPr id="0" name=""/>
        <dsp:cNvSpPr/>
      </dsp:nvSpPr>
      <dsp:spPr>
        <a:xfrm>
          <a:off x="8163045" y="4092203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C9126-AF82-AA44-85B9-E1A3591596D8}">
      <dsp:nvSpPr>
        <dsp:cNvPr id="0" name=""/>
        <dsp:cNvSpPr/>
      </dsp:nvSpPr>
      <dsp:spPr>
        <a:xfrm>
          <a:off x="7683249" y="4264930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Dacarbazine</a:t>
          </a:r>
          <a:endParaRPr lang="en-US" sz="1700" kern="1200" dirty="0"/>
        </a:p>
      </dsp:txBody>
      <dsp:txXfrm>
        <a:off x="7683249" y="4264930"/>
        <a:ext cx="1919185" cy="614139"/>
      </dsp:txXfrm>
    </dsp:sp>
    <dsp:sp modelId="{5EB7AD9F-95C3-4145-B07D-11E2E39995A3}">
      <dsp:nvSpPr>
        <dsp:cNvPr id="0" name=""/>
        <dsp:cNvSpPr/>
      </dsp:nvSpPr>
      <dsp:spPr>
        <a:xfrm>
          <a:off x="8163045" y="5454825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8ED32-B585-964F-84B4-7A2736B6D4F4}">
      <dsp:nvSpPr>
        <dsp:cNvPr id="0" name=""/>
        <dsp:cNvSpPr/>
      </dsp:nvSpPr>
      <dsp:spPr>
        <a:xfrm>
          <a:off x="8163045" y="5454825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6F499-87F4-5148-923D-FB6C7A2B3FA9}">
      <dsp:nvSpPr>
        <dsp:cNvPr id="0" name=""/>
        <dsp:cNvSpPr/>
      </dsp:nvSpPr>
      <dsp:spPr>
        <a:xfrm>
          <a:off x="7683249" y="5627551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Temozolomide</a:t>
          </a:r>
          <a:endParaRPr lang="en-US" sz="1700" kern="1200" dirty="0"/>
        </a:p>
      </dsp:txBody>
      <dsp:txXfrm>
        <a:off x="7683249" y="5627551"/>
        <a:ext cx="1919185" cy="614139"/>
      </dsp:txXfrm>
    </dsp:sp>
    <dsp:sp modelId="{E10C2207-DBFE-3740-80F2-E7D6D7DCB96E}">
      <dsp:nvSpPr>
        <dsp:cNvPr id="0" name=""/>
        <dsp:cNvSpPr/>
      </dsp:nvSpPr>
      <dsp:spPr>
        <a:xfrm>
          <a:off x="9237789" y="1366960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921B9-226B-3142-8AC3-28A20F9953AD}">
      <dsp:nvSpPr>
        <dsp:cNvPr id="0" name=""/>
        <dsp:cNvSpPr/>
      </dsp:nvSpPr>
      <dsp:spPr>
        <a:xfrm>
          <a:off x="9237789" y="1366960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AD7D0-BBF4-DF47-BABA-76D331D0350D}">
      <dsp:nvSpPr>
        <dsp:cNvPr id="0" name=""/>
        <dsp:cNvSpPr/>
      </dsp:nvSpPr>
      <dsp:spPr>
        <a:xfrm>
          <a:off x="8757993" y="1539687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Alkylating-</a:t>
          </a:r>
          <a:r>
            <a:rPr lang="en-US" sz="1700" kern="1200" dirty="0" smtClean="0"/>
            <a:t>Like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Platinum Compounds</a:t>
          </a:r>
          <a:endParaRPr lang="en-US" sz="1700" kern="1200" dirty="0"/>
        </a:p>
      </dsp:txBody>
      <dsp:txXfrm>
        <a:off x="8757993" y="1539687"/>
        <a:ext cx="1919185" cy="614139"/>
      </dsp:txXfrm>
    </dsp:sp>
    <dsp:sp modelId="{8ACAA159-7F5B-2845-83A2-6CC97562A72A}">
      <dsp:nvSpPr>
        <dsp:cNvPr id="0" name=""/>
        <dsp:cNvSpPr/>
      </dsp:nvSpPr>
      <dsp:spPr>
        <a:xfrm>
          <a:off x="10485259" y="2729582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2AE8C-FAD9-064C-9F1D-D7D42C75C828}">
      <dsp:nvSpPr>
        <dsp:cNvPr id="0" name=""/>
        <dsp:cNvSpPr/>
      </dsp:nvSpPr>
      <dsp:spPr>
        <a:xfrm>
          <a:off x="10485259" y="2729582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356C6-8851-4E45-A6FF-106AD1D3A698}">
      <dsp:nvSpPr>
        <dsp:cNvPr id="0" name=""/>
        <dsp:cNvSpPr/>
      </dsp:nvSpPr>
      <dsp:spPr>
        <a:xfrm>
          <a:off x="10005463" y="2902308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Cisplatin</a:t>
          </a:r>
          <a:endParaRPr lang="en-US" sz="1700" kern="1200" dirty="0"/>
        </a:p>
      </dsp:txBody>
      <dsp:txXfrm>
        <a:off x="10005463" y="2902308"/>
        <a:ext cx="1919185" cy="614139"/>
      </dsp:txXfrm>
    </dsp:sp>
    <dsp:sp modelId="{EACC0F9B-7695-A240-9382-0F76062AA364}">
      <dsp:nvSpPr>
        <dsp:cNvPr id="0" name=""/>
        <dsp:cNvSpPr/>
      </dsp:nvSpPr>
      <dsp:spPr>
        <a:xfrm>
          <a:off x="10485259" y="4092203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AEC06-D443-7F44-8194-F670F2CA784E}">
      <dsp:nvSpPr>
        <dsp:cNvPr id="0" name=""/>
        <dsp:cNvSpPr/>
      </dsp:nvSpPr>
      <dsp:spPr>
        <a:xfrm>
          <a:off x="10485259" y="4092203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A2C8-E7A2-A94A-82CB-02FA1579B9CA}">
      <dsp:nvSpPr>
        <dsp:cNvPr id="0" name=""/>
        <dsp:cNvSpPr/>
      </dsp:nvSpPr>
      <dsp:spPr>
        <a:xfrm>
          <a:off x="10005463" y="4264930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Carboplatin</a:t>
          </a:r>
          <a:endParaRPr lang="en-US" sz="1700" kern="1200" dirty="0"/>
        </a:p>
      </dsp:txBody>
      <dsp:txXfrm>
        <a:off x="10005463" y="4264930"/>
        <a:ext cx="1919185" cy="614139"/>
      </dsp:txXfrm>
    </dsp:sp>
    <dsp:sp modelId="{65D2AB78-6506-974F-AB41-C786E324141C}">
      <dsp:nvSpPr>
        <dsp:cNvPr id="0" name=""/>
        <dsp:cNvSpPr/>
      </dsp:nvSpPr>
      <dsp:spPr>
        <a:xfrm>
          <a:off x="10485259" y="5454825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21254-5194-3249-8A92-FB8EED78D551}">
      <dsp:nvSpPr>
        <dsp:cNvPr id="0" name=""/>
        <dsp:cNvSpPr/>
      </dsp:nvSpPr>
      <dsp:spPr>
        <a:xfrm>
          <a:off x="10485259" y="5454825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3F90A-4A4E-1B4B-85E3-70F302A4219B}">
      <dsp:nvSpPr>
        <dsp:cNvPr id="0" name=""/>
        <dsp:cNvSpPr/>
      </dsp:nvSpPr>
      <dsp:spPr>
        <a:xfrm>
          <a:off x="10005463" y="5627551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Oxaliplatin</a:t>
          </a:r>
          <a:endParaRPr lang="en-US" sz="1700" kern="1200" dirty="0"/>
        </a:p>
      </dsp:txBody>
      <dsp:txXfrm>
        <a:off x="10005463" y="5627551"/>
        <a:ext cx="1919185" cy="614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DF211-0140-1341-A021-E3A96F854BC0}">
      <dsp:nvSpPr>
        <dsp:cNvPr id="0" name=""/>
        <dsp:cNvSpPr/>
      </dsp:nvSpPr>
      <dsp:spPr>
        <a:xfrm>
          <a:off x="9717585" y="2326553"/>
          <a:ext cx="882825" cy="330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0998"/>
              </a:lnTo>
              <a:lnTo>
                <a:pt x="882825" y="33009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908EC-23ED-C14D-AC99-E482EC1F32FE}">
      <dsp:nvSpPr>
        <dsp:cNvPr id="0" name=""/>
        <dsp:cNvSpPr/>
      </dsp:nvSpPr>
      <dsp:spPr>
        <a:xfrm>
          <a:off x="9717585" y="2326553"/>
          <a:ext cx="882825" cy="193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77"/>
              </a:lnTo>
              <a:lnTo>
                <a:pt x="882825" y="19383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CAA1C-6468-5C44-BC9F-EB67B8071334}">
      <dsp:nvSpPr>
        <dsp:cNvPr id="0" name=""/>
        <dsp:cNvSpPr/>
      </dsp:nvSpPr>
      <dsp:spPr>
        <a:xfrm>
          <a:off x="9717585" y="2326553"/>
          <a:ext cx="882825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882825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E9BCA-AC58-B141-B11A-79076F342F1D}">
      <dsp:nvSpPr>
        <dsp:cNvPr id="0" name=""/>
        <dsp:cNvSpPr/>
      </dsp:nvSpPr>
      <dsp:spPr>
        <a:xfrm>
          <a:off x="6814818" y="963931"/>
          <a:ext cx="2902767" cy="40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14"/>
              </a:lnTo>
              <a:lnTo>
                <a:pt x="2902767" y="201514"/>
              </a:lnTo>
              <a:lnTo>
                <a:pt x="2902767" y="4030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E3C05-B16D-3B4C-BC83-43CE190BBB33}">
      <dsp:nvSpPr>
        <dsp:cNvPr id="0" name=""/>
        <dsp:cNvSpPr/>
      </dsp:nvSpPr>
      <dsp:spPr>
        <a:xfrm>
          <a:off x="7395371" y="2326553"/>
          <a:ext cx="882825" cy="330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0998"/>
              </a:lnTo>
              <a:lnTo>
                <a:pt x="882825" y="33009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AE3A6-2737-1C4B-A69B-732027A1650F}">
      <dsp:nvSpPr>
        <dsp:cNvPr id="0" name=""/>
        <dsp:cNvSpPr/>
      </dsp:nvSpPr>
      <dsp:spPr>
        <a:xfrm>
          <a:off x="7395371" y="2326553"/>
          <a:ext cx="882825" cy="193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77"/>
              </a:lnTo>
              <a:lnTo>
                <a:pt x="882825" y="19383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12FF6-B5BF-F247-94E2-08FB28FCAF6B}">
      <dsp:nvSpPr>
        <dsp:cNvPr id="0" name=""/>
        <dsp:cNvSpPr/>
      </dsp:nvSpPr>
      <dsp:spPr>
        <a:xfrm>
          <a:off x="7395371" y="2326553"/>
          <a:ext cx="882825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882825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999C-B3C1-8A4F-B088-59162D4044FC}">
      <dsp:nvSpPr>
        <dsp:cNvPr id="0" name=""/>
        <dsp:cNvSpPr/>
      </dsp:nvSpPr>
      <dsp:spPr>
        <a:xfrm>
          <a:off x="6814818" y="963931"/>
          <a:ext cx="580553" cy="40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14"/>
              </a:lnTo>
              <a:lnTo>
                <a:pt x="580553" y="201514"/>
              </a:lnTo>
              <a:lnTo>
                <a:pt x="580553" y="4030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D38D7-5A99-DB43-89A5-B9F945C72D5B}">
      <dsp:nvSpPr>
        <dsp:cNvPr id="0" name=""/>
        <dsp:cNvSpPr/>
      </dsp:nvSpPr>
      <dsp:spPr>
        <a:xfrm>
          <a:off x="5073157" y="3689174"/>
          <a:ext cx="882825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882825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9A67B-A51A-1947-A9BD-8C9D45B7337D}">
      <dsp:nvSpPr>
        <dsp:cNvPr id="0" name=""/>
        <dsp:cNvSpPr/>
      </dsp:nvSpPr>
      <dsp:spPr>
        <a:xfrm>
          <a:off x="3912050" y="2326553"/>
          <a:ext cx="1161107" cy="40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14"/>
              </a:lnTo>
              <a:lnTo>
                <a:pt x="1161107" y="201514"/>
              </a:lnTo>
              <a:lnTo>
                <a:pt x="1161107" y="4030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1C5FC-F679-C744-97D6-4CF1B2CB36E2}">
      <dsp:nvSpPr>
        <dsp:cNvPr id="0" name=""/>
        <dsp:cNvSpPr/>
      </dsp:nvSpPr>
      <dsp:spPr>
        <a:xfrm>
          <a:off x="2750943" y="3689174"/>
          <a:ext cx="882825" cy="466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3619"/>
              </a:lnTo>
              <a:lnTo>
                <a:pt x="882825" y="46636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79B4-F15C-8744-8C7E-D41689C0A17B}">
      <dsp:nvSpPr>
        <dsp:cNvPr id="0" name=""/>
        <dsp:cNvSpPr/>
      </dsp:nvSpPr>
      <dsp:spPr>
        <a:xfrm>
          <a:off x="2750943" y="3689174"/>
          <a:ext cx="882825" cy="330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0998"/>
              </a:lnTo>
              <a:lnTo>
                <a:pt x="882825" y="33009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C4129-C5FA-8F47-8927-C505023AA893}">
      <dsp:nvSpPr>
        <dsp:cNvPr id="0" name=""/>
        <dsp:cNvSpPr/>
      </dsp:nvSpPr>
      <dsp:spPr>
        <a:xfrm>
          <a:off x="2750943" y="3689174"/>
          <a:ext cx="882825" cy="193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77"/>
              </a:lnTo>
              <a:lnTo>
                <a:pt x="882825" y="19383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E4B48-CAF2-F64F-8CF5-9C581AB7F6B2}">
      <dsp:nvSpPr>
        <dsp:cNvPr id="0" name=""/>
        <dsp:cNvSpPr/>
      </dsp:nvSpPr>
      <dsp:spPr>
        <a:xfrm>
          <a:off x="2750943" y="3689174"/>
          <a:ext cx="882825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882825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A3E2A-E413-F34F-A220-1B7FA854FCF9}">
      <dsp:nvSpPr>
        <dsp:cNvPr id="0" name=""/>
        <dsp:cNvSpPr/>
      </dsp:nvSpPr>
      <dsp:spPr>
        <a:xfrm>
          <a:off x="2750943" y="2326553"/>
          <a:ext cx="1161107" cy="403028"/>
        </a:xfrm>
        <a:custGeom>
          <a:avLst/>
          <a:gdLst/>
          <a:ahLst/>
          <a:cxnLst/>
          <a:rect l="0" t="0" r="0" b="0"/>
          <a:pathLst>
            <a:path>
              <a:moveTo>
                <a:pt x="1161107" y="0"/>
              </a:moveTo>
              <a:lnTo>
                <a:pt x="1161107" y="201514"/>
              </a:lnTo>
              <a:lnTo>
                <a:pt x="0" y="201514"/>
              </a:lnTo>
              <a:lnTo>
                <a:pt x="0" y="4030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8DFCB-4A64-1044-A589-014A4607C962}">
      <dsp:nvSpPr>
        <dsp:cNvPr id="0" name=""/>
        <dsp:cNvSpPr/>
      </dsp:nvSpPr>
      <dsp:spPr>
        <a:xfrm>
          <a:off x="3912050" y="963931"/>
          <a:ext cx="2902767" cy="403028"/>
        </a:xfrm>
        <a:custGeom>
          <a:avLst/>
          <a:gdLst/>
          <a:ahLst/>
          <a:cxnLst/>
          <a:rect l="0" t="0" r="0" b="0"/>
          <a:pathLst>
            <a:path>
              <a:moveTo>
                <a:pt x="2902767" y="0"/>
              </a:moveTo>
              <a:lnTo>
                <a:pt x="2902767" y="201514"/>
              </a:lnTo>
              <a:lnTo>
                <a:pt x="0" y="201514"/>
              </a:lnTo>
              <a:lnTo>
                <a:pt x="0" y="4030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7CB37-80D0-334B-BC77-6854E94CEEFB}">
      <dsp:nvSpPr>
        <dsp:cNvPr id="0" name=""/>
        <dsp:cNvSpPr/>
      </dsp:nvSpPr>
      <dsp:spPr>
        <a:xfrm>
          <a:off x="6335022" y="4339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000C4-0F60-9C4E-8A3B-0DA77E12EDA8}">
      <dsp:nvSpPr>
        <dsp:cNvPr id="0" name=""/>
        <dsp:cNvSpPr/>
      </dsp:nvSpPr>
      <dsp:spPr>
        <a:xfrm>
          <a:off x="6335022" y="4339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16C33-4380-5F44-BB45-FF62C316ECF9}">
      <dsp:nvSpPr>
        <dsp:cNvPr id="0" name=""/>
        <dsp:cNvSpPr/>
      </dsp:nvSpPr>
      <dsp:spPr>
        <a:xfrm>
          <a:off x="5855225" y="177065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Alkylating Agents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5855225" y="177065"/>
        <a:ext cx="1919185" cy="614139"/>
      </dsp:txXfrm>
    </dsp:sp>
    <dsp:sp modelId="{F2CBF1D7-13A7-6A45-829F-C4748FD9DBD1}">
      <dsp:nvSpPr>
        <dsp:cNvPr id="0" name=""/>
        <dsp:cNvSpPr/>
      </dsp:nvSpPr>
      <dsp:spPr>
        <a:xfrm>
          <a:off x="3432254" y="1366960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30219-B0F6-124C-88E6-08DF1547E1C6}">
      <dsp:nvSpPr>
        <dsp:cNvPr id="0" name=""/>
        <dsp:cNvSpPr/>
      </dsp:nvSpPr>
      <dsp:spPr>
        <a:xfrm>
          <a:off x="3432254" y="1366960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9064B-4166-A84B-A2AF-413632370C5D}">
      <dsp:nvSpPr>
        <dsp:cNvPr id="0" name=""/>
        <dsp:cNvSpPr/>
      </dsp:nvSpPr>
      <dsp:spPr>
        <a:xfrm>
          <a:off x="2952458" y="1539687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Classical Alkylating Agents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2952458" y="1539687"/>
        <a:ext cx="1919185" cy="614139"/>
      </dsp:txXfrm>
    </dsp:sp>
    <dsp:sp modelId="{8D7B872F-C11D-8945-82C7-42FAD02A7A86}">
      <dsp:nvSpPr>
        <dsp:cNvPr id="0" name=""/>
        <dsp:cNvSpPr/>
      </dsp:nvSpPr>
      <dsp:spPr>
        <a:xfrm>
          <a:off x="2271147" y="2729582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77F21-818A-B84D-869A-6795240302D6}">
      <dsp:nvSpPr>
        <dsp:cNvPr id="0" name=""/>
        <dsp:cNvSpPr/>
      </dsp:nvSpPr>
      <dsp:spPr>
        <a:xfrm>
          <a:off x="2271147" y="2729582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584F2-E2D5-6045-86BE-EFE75D34FAA1}">
      <dsp:nvSpPr>
        <dsp:cNvPr id="0" name=""/>
        <dsp:cNvSpPr/>
      </dsp:nvSpPr>
      <dsp:spPr>
        <a:xfrm>
          <a:off x="1791351" y="2902308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Nitrogen Mustards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1791351" y="2902308"/>
        <a:ext cx="1919185" cy="614139"/>
      </dsp:txXfrm>
    </dsp:sp>
    <dsp:sp modelId="{CC27B220-9C99-1F4D-982C-A5438B233892}">
      <dsp:nvSpPr>
        <dsp:cNvPr id="0" name=""/>
        <dsp:cNvSpPr/>
      </dsp:nvSpPr>
      <dsp:spPr>
        <a:xfrm>
          <a:off x="3518617" y="4092203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F6681-9DFF-8447-B0A3-18B1EBFF5BD6}">
      <dsp:nvSpPr>
        <dsp:cNvPr id="0" name=""/>
        <dsp:cNvSpPr/>
      </dsp:nvSpPr>
      <dsp:spPr>
        <a:xfrm>
          <a:off x="3518617" y="4092203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D3BAD-8793-0B4A-B954-A1A39167E607}">
      <dsp:nvSpPr>
        <dsp:cNvPr id="0" name=""/>
        <dsp:cNvSpPr/>
      </dsp:nvSpPr>
      <dsp:spPr>
        <a:xfrm>
          <a:off x="3038821" y="4264930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Nitrogen Mustard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3038821" y="4264930"/>
        <a:ext cx="1919185" cy="614139"/>
      </dsp:txXfrm>
    </dsp:sp>
    <dsp:sp modelId="{EB03643B-2F5A-4C40-80BD-52B290050A3E}">
      <dsp:nvSpPr>
        <dsp:cNvPr id="0" name=""/>
        <dsp:cNvSpPr/>
      </dsp:nvSpPr>
      <dsp:spPr>
        <a:xfrm>
          <a:off x="3518617" y="5454825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0DE6E-5D2B-7A44-B05C-9117157C7BF2}">
      <dsp:nvSpPr>
        <dsp:cNvPr id="0" name=""/>
        <dsp:cNvSpPr/>
      </dsp:nvSpPr>
      <dsp:spPr>
        <a:xfrm>
          <a:off x="3518617" y="5454825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184C4-D513-654D-8A19-00CC3EB40BA7}">
      <dsp:nvSpPr>
        <dsp:cNvPr id="0" name=""/>
        <dsp:cNvSpPr/>
      </dsp:nvSpPr>
      <dsp:spPr>
        <a:xfrm>
          <a:off x="3038821" y="5627551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Melphalan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3038821" y="5627551"/>
        <a:ext cx="1919185" cy="614139"/>
      </dsp:txXfrm>
    </dsp:sp>
    <dsp:sp modelId="{EED415AA-CBFB-5748-852C-13CC9AAF1908}">
      <dsp:nvSpPr>
        <dsp:cNvPr id="0" name=""/>
        <dsp:cNvSpPr/>
      </dsp:nvSpPr>
      <dsp:spPr>
        <a:xfrm>
          <a:off x="3518617" y="6817446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BBF13-2B96-BE45-808D-947515D357BD}">
      <dsp:nvSpPr>
        <dsp:cNvPr id="0" name=""/>
        <dsp:cNvSpPr/>
      </dsp:nvSpPr>
      <dsp:spPr>
        <a:xfrm>
          <a:off x="3518617" y="6817446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116B5-32DA-6344-B53B-47791CEE32F5}">
      <dsp:nvSpPr>
        <dsp:cNvPr id="0" name=""/>
        <dsp:cNvSpPr/>
      </dsp:nvSpPr>
      <dsp:spPr>
        <a:xfrm>
          <a:off x="3038821" y="6990173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Cyclophosphamide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3038821" y="6990173"/>
        <a:ext cx="1919185" cy="614139"/>
      </dsp:txXfrm>
    </dsp:sp>
    <dsp:sp modelId="{7E3C80C6-73EF-AA4D-886A-5DF267945856}">
      <dsp:nvSpPr>
        <dsp:cNvPr id="0" name=""/>
        <dsp:cNvSpPr/>
      </dsp:nvSpPr>
      <dsp:spPr>
        <a:xfrm>
          <a:off x="3518617" y="8180068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88E6-65A9-2E4E-8E11-2E8DF7251395}">
      <dsp:nvSpPr>
        <dsp:cNvPr id="0" name=""/>
        <dsp:cNvSpPr/>
      </dsp:nvSpPr>
      <dsp:spPr>
        <a:xfrm>
          <a:off x="3518617" y="8180068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941C5-6C2F-C844-AA6B-50F4DCAD7495}">
      <dsp:nvSpPr>
        <dsp:cNvPr id="0" name=""/>
        <dsp:cNvSpPr/>
      </dsp:nvSpPr>
      <dsp:spPr>
        <a:xfrm>
          <a:off x="3038821" y="8352794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Ifosfamide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3038821" y="8352794"/>
        <a:ext cx="1919185" cy="614139"/>
      </dsp:txXfrm>
    </dsp:sp>
    <dsp:sp modelId="{15BDCB73-85DC-C943-B6F0-2DBAD4C04AD4}">
      <dsp:nvSpPr>
        <dsp:cNvPr id="0" name=""/>
        <dsp:cNvSpPr/>
      </dsp:nvSpPr>
      <dsp:spPr>
        <a:xfrm>
          <a:off x="4593361" y="2729582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CC923-28F7-FD4D-9120-ABA23E7084ED}">
      <dsp:nvSpPr>
        <dsp:cNvPr id="0" name=""/>
        <dsp:cNvSpPr/>
      </dsp:nvSpPr>
      <dsp:spPr>
        <a:xfrm>
          <a:off x="4593361" y="2729582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96E4B-F580-E749-81D2-6AFC0BFE010B}">
      <dsp:nvSpPr>
        <dsp:cNvPr id="0" name=""/>
        <dsp:cNvSpPr/>
      </dsp:nvSpPr>
      <dsp:spPr>
        <a:xfrm>
          <a:off x="4113565" y="2902308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Nitrosoureas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4113565" y="2902308"/>
        <a:ext cx="1919185" cy="614139"/>
      </dsp:txXfrm>
    </dsp:sp>
    <dsp:sp modelId="{EFDC534E-4C87-BA45-883A-1EEA294515C0}">
      <dsp:nvSpPr>
        <dsp:cNvPr id="0" name=""/>
        <dsp:cNvSpPr/>
      </dsp:nvSpPr>
      <dsp:spPr>
        <a:xfrm>
          <a:off x="5840831" y="4092203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61A84-536C-8E44-AE72-CA15D7C63579}">
      <dsp:nvSpPr>
        <dsp:cNvPr id="0" name=""/>
        <dsp:cNvSpPr/>
      </dsp:nvSpPr>
      <dsp:spPr>
        <a:xfrm>
          <a:off x="5840831" y="4092203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2F542-E07C-5D41-A6C9-838ADCB0C3F8}">
      <dsp:nvSpPr>
        <dsp:cNvPr id="0" name=""/>
        <dsp:cNvSpPr/>
      </dsp:nvSpPr>
      <dsp:spPr>
        <a:xfrm>
          <a:off x="5361035" y="4264930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Carmustine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5361035" y="4264930"/>
        <a:ext cx="1919185" cy="614139"/>
      </dsp:txXfrm>
    </dsp:sp>
    <dsp:sp modelId="{D9308033-21AA-244E-A601-3225E882CFBD}">
      <dsp:nvSpPr>
        <dsp:cNvPr id="0" name=""/>
        <dsp:cNvSpPr/>
      </dsp:nvSpPr>
      <dsp:spPr>
        <a:xfrm>
          <a:off x="6915575" y="1366960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101CA-D2C5-B54F-A763-E42F7B5C962E}">
      <dsp:nvSpPr>
        <dsp:cNvPr id="0" name=""/>
        <dsp:cNvSpPr/>
      </dsp:nvSpPr>
      <dsp:spPr>
        <a:xfrm>
          <a:off x="6915575" y="1366960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0248F-F20F-8049-814D-7F9443C78EBE}">
      <dsp:nvSpPr>
        <dsp:cNvPr id="0" name=""/>
        <dsp:cNvSpPr/>
      </dsp:nvSpPr>
      <dsp:spPr>
        <a:xfrm>
          <a:off x="6435779" y="1539687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8000"/>
              </a:solidFill>
            </a:rPr>
            <a:t>Non-Classical </a:t>
          </a:r>
          <a:endParaRPr lang="en-US" sz="2000" b="1" kern="1200" dirty="0" smtClean="0">
            <a:solidFill>
              <a:srgbClr val="008000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8000"/>
              </a:solidFill>
            </a:rPr>
            <a:t>Alkylating </a:t>
          </a:r>
          <a:r>
            <a:rPr lang="en-US" sz="1600" b="1" kern="1200" dirty="0" smtClean="0">
              <a:solidFill>
                <a:srgbClr val="008000"/>
              </a:solidFill>
            </a:rPr>
            <a:t>Agents</a:t>
          </a:r>
          <a:endParaRPr lang="en-US" sz="1600" b="1" kern="1200" dirty="0">
            <a:solidFill>
              <a:srgbClr val="008000"/>
            </a:solidFill>
          </a:endParaRPr>
        </a:p>
      </dsp:txBody>
      <dsp:txXfrm>
        <a:off x="6435779" y="1539687"/>
        <a:ext cx="1919185" cy="614139"/>
      </dsp:txXfrm>
    </dsp:sp>
    <dsp:sp modelId="{CB6DAB04-E3E4-7D45-A3C9-FABC833D67EC}">
      <dsp:nvSpPr>
        <dsp:cNvPr id="0" name=""/>
        <dsp:cNvSpPr/>
      </dsp:nvSpPr>
      <dsp:spPr>
        <a:xfrm>
          <a:off x="8163045" y="2729582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3DEE6-FA20-8843-A72B-8F0A79B36423}">
      <dsp:nvSpPr>
        <dsp:cNvPr id="0" name=""/>
        <dsp:cNvSpPr/>
      </dsp:nvSpPr>
      <dsp:spPr>
        <a:xfrm>
          <a:off x="8163045" y="2729582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E05EF-2693-404D-8B81-A9FA935C5D4E}">
      <dsp:nvSpPr>
        <dsp:cNvPr id="0" name=""/>
        <dsp:cNvSpPr/>
      </dsp:nvSpPr>
      <dsp:spPr>
        <a:xfrm>
          <a:off x="7683249" y="2902308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Procarbazine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7683249" y="2902308"/>
        <a:ext cx="1919185" cy="614139"/>
      </dsp:txXfrm>
    </dsp:sp>
    <dsp:sp modelId="{2BCA76F8-6E63-5F47-B176-56D4ADDAB38C}">
      <dsp:nvSpPr>
        <dsp:cNvPr id="0" name=""/>
        <dsp:cNvSpPr/>
      </dsp:nvSpPr>
      <dsp:spPr>
        <a:xfrm>
          <a:off x="8163045" y="4092203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B2476-BE84-2840-85D7-75222E6F09F8}">
      <dsp:nvSpPr>
        <dsp:cNvPr id="0" name=""/>
        <dsp:cNvSpPr/>
      </dsp:nvSpPr>
      <dsp:spPr>
        <a:xfrm>
          <a:off x="8163045" y="4092203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C3D6C-3B06-0242-BDEE-A0C8B40DFF84}">
      <dsp:nvSpPr>
        <dsp:cNvPr id="0" name=""/>
        <dsp:cNvSpPr/>
      </dsp:nvSpPr>
      <dsp:spPr>
        <a:xfrm>
          <a:off x="7683249" y="4264930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Dacarbazine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7683249" y="4264930"/>
        <a:ext cx="1919185" cy="614139"/>
      </dsp:txXfrm>
    </dsp:sp>
    <dsp:sp modelId="{0128B25D-7090-7144-AA5E-8A1C618B23A6}">
      <dsp:nvSpPr>
        <dsp:cNvPr id="0" name=""/>
        <dsp:cNvSpPr/>
      </dsp:nvSpPr>
      <dsp:spPr>
        <a:xfrm>
          <a:off x="8163045" y="5454825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FBA2F-4274-7248-9313-D11B1B223E78}">
      <dsp:nvSpPr>
        <dsp:cNvPr id="0" name=""/>
        <dsp:cNvSpPr/>
      </dsp:nvSpPr>
      <dsp:spPr>
        <a:xfrm>
          <a:off x="8163045" y="5454825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3D72C-F398-4F43-836A-481E3D4B6E47}">
      <dsp:nvSpPr>
        <dsp:cNvPr id="0" name=""/>
        <dsp:cNvSpPr/>
      </dsp:nvSpPr>
      <dsp:spPr>
        <a:xfrm>
          <a:off x="7683249" y="5627551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Temozolomide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7683249" y="5627551"/>
        <a:ext cx="1919185" cy="614139"/>
      </dsp:txXfrm>
    </dsp:sp>
    <dsp:sp modelId="{BCD85687-B2E8-3F4D-BDA6-911D6899F3C1}">
      <dsp:nvSpPr>
        <dsp:cNvPr id="0" name=""/>
        <dsp:cNvSpPr/>
      </dsp:nvSpPr>
      <dsp:spPr>
        <a:xfrm>
          <a:off x="9237789" y="1366960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7050C-67F9-B74A-B640-E28EF9C3196F}">
      <dsp:nvSpPr>
        <dsp:cNvPr id="0" name=""/>
        <dsp:cNvSpPr/>
      </dsp:nvSpPr>
      <dsp:spPr>
        <a:xfrm>
          <a:off x="9237789" y="1366960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14EF6-FAA3-4D4F-B4F0-4ABFD82C48CE}">
      <dsp:nvSpPr>
        <dsp:cNvPr id="0" name=""/>
        <dsp:cNvSpPr/>
      </dsp:nvSpPr>
      <dsp:spPr>
        <a:xfrm>
          <a:off x="8757993" y="1539687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Alkylating-</a:t>
          </a:r>
          <a:r>
            <a:rPr lang="en-US" sz="1700" b="0" kern="1200" dirty="0" smtClean="0">
              <a:solidFill>
                <a:schemeClr val="tx1"/>
              </a:solidFill>
            </a:rPr>
            <a:t>Like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Platinum Compounds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8757993" y="1539687"/>
        <a:ext cx="1919185" cy="614139"/>
      </dsp:txXfrm>
    </dsp:sp>
    <dsp:sp modelId="{4AFC74E7-5962-404C-9813-503BFBC3D7EF}">
      <dsp:nvSpPr>
        <dsp:cNvPr id="0" name=""/>
        <dsp:cNvSpPr/>
      </dsp:nvSpPr>
      <dsp:spPr>
        <a:xfrm>
          <a:off x="10485259" y="2729582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9465C-C9AE-CF4D-8468-45AEC54E5A2A}">
      <dsp:nvSpPr>
        <dsp:cNvPr id="0" name=""/>
        <dsp:cNvSpPr/>
      </dsp:nvSpPr>
      <dsp:spPr>
        <a:xfrm>
          <a:off x="10485259" y="2729582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61AF9-C662-2440-B589-7DEA80A29C37}">
      <dsp:nvSpPr>
        <dsp:cNvPr id="0" name=""/>
        <dsp:cNvSpPr/>
      </dsp:nvSpPr>
      <dsp:spPr>
        <a:xfrm>
          <a:off x="10005463" y="2902308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Cisplatin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10005463" y="2902308"/>
        <a:ext cx="1919185" cy="614139"/>
      </dsp:txXfrm>
    </dsp:sp>
    <dsp:sp modelId="{0ED64511-4DFD-C246-A0E5-B19479CE9AD8}">
      <dsp:nvSpPr>
        <dsp:cNvPr id="0" name=""/>
        <dsp:cNvSpPr/>
      </dsp:nvSpPr>
      <dsp:spPr>
        <a:xfrm>
          <a:off x="10485259" y="4092203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E874D-9A48-9541-8BE4-100ABCF12C36}">
      <dsp:nvSpPr>
        <dsp:cNvPr id="0" name=""/>
        <dsp:cNvSpPr/>
      </dsp:nvSpPr>
      <dsp:spPr>
        <a:xfrm>
          <a:off x="10485259" y="4092203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7B8EC-0A81-004E-A1F2-A4D9DE4D7322}">
      <dsp:nvSpPr>
        <dsp:cNvPr id="0" name=""/>
        <dsp:cNvSpPr/>
      </dsp:nvSpPr>
      <dsp:spPr>
        <a:xfrm>
          <a:off x="10005463" y="4264930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Carboplatin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10005463" y="4264930"/>
        <a:ext cx="1919185" cy="614139"/>
      </dsp:txXfrm>
    </dsp:sp>
    <dsp:sp modelId="{C2F2B144-3B83-1540-9A3F-D61607988754}">
      <dsp:nvSpPr>
        <dsp:cNvPr id="0" name=""/>
        <dsp:cNvSpPr/>
      </dsp:nvSpPr>
      <dsp:spPr>
        <a:xfrm>
          <a:off x="10485259" y="5454825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8AB59-4A72-134D-88D1-A7BEBD898B04}">
      <dsp:nvSpPr>
        <dsp:cNvPr id="0" name=""/>
        <dsp:cNvSpPr/>
      </dsp:nvSpPr>
      <dsp:spPr>
        <a:xfrm>
          <a:off x="10485259" y="5454825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7FACC-031B-2744-85FA-90A617E5CE24}">
      <dsp:nvSpPr>
        <dsp:cNvPr id="0" name=""/>
        <dsp:cNvSpPr/>
      </dsp:nvSpPr>
      <dsp:spPr>
        <a:xfrm>
          <a:off x="10005463" y="5627551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Oxaliplatin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10005463" y="5627551"/>
        <a:ext cx="1919185" cy="614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C9E25-DE20-144E-BA4F-7CBEC3B5A08D}">
      <dsp:nvSpPr>
        <dsp:cNvPr id="0" name=""/>
        <dsp:cNvSpPr/>
      </dsp:nvSpPr>
      <dsp:spPr>
        <a:xfrm>
          <a:off x="9958704" y="2487265"/>
          <a:ext cx="1089498" cy="330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0998"/>
              </a:lnTo>
              <a:lnTo>
                <a:pt x="1089498" y="33009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78AB3-391A-7C45-99E3-70BB48CAC5E3}">
      <dsp:nvSpPr>
        <dsp:cNvPr id="0" name=""/>
        <dsp:cNvSpPr/>
      </dsp:nvSpPr>
      <dsp:spPr>
        <a:xfrm>
          <a:off x="9958704" y="2487265"/>
          <a:ext cx="1089498" cy="193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77"/>
              </a:lnTo>
              <a:lnTo>
                <a:pt x="1089498" y="19383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E4707-E5E7-754E-A827-E1225BF417CC}">
      <dsp:nvSpPr>
        <dsp:cNvPr id="0" name=""/>
        <dsp:cNvSpPr/>
      </dsp:nvSpPr>
      <dsp:spPr>
        <a:xfrm>
          <a:off x="9958704" y="2487265"/>
          <a:ext cx="1089498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1089498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788E6-B9C6-E14A-88E5-D416B0ADC254}">
      <dsp:nvSpPr>
        <dsp:cNvPr id="0" name=""/>
        <dsp:cNvSpPr/>
      </dsp:nvSpPr>
      <dsp:spPr>
        <a:xfrm>
          <a:off x="7055937" y="963931"/>
          <a:ext cx="2902767" cy="40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14"/>
              </a:lnTo>
              <a:lnTo>
                <a:pt x="2902767" y="201514"/>
              </a:lnTo>
              <a:lnTo>
                <a:pt x="2902767" y="4030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21AFB-467F-394E-BE05-0B44851D437E}">
      <dsp:nvSpPr>
        <dsp:cNvPr id="0" name=""/>
        <dsp:cNvSpPr/>
      </dsp:nvSpPr>
      <dsp:spPr>
        <a:xfrm>
          <a:off x="6947579" y="2326553"/>
          <a:ext cx="882825" cy="330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0998"/>
              </a:lnTo>
              <a:lnTo>
                <a:pt x="882825" y="33009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C4CFA-67E4-B448-A6A9-5334D9FDC5A0}">
      <dsp:nvSpPr>
        <dsp:cNvPr id="0" name=""/>
        <dsp:cNvSpPr/>
      </dsp:nvSpPr>
      <dsp:spPr>
        <a:xfrm>
          <a:off x="6947579" y="2326553"/>
          <a:ext cx="882825" cy="193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77"/>
              </a:lnTo>
              <a:lnTo>
                <a:pt x="882825" y="19383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C588C-682E-0047-B99B-A257F9248B90}">
      <dsp:nvSpPr>
        <dsp:cNvPr id="0" name=""/>
        <dsp:cNvSpPr/>
      </dsp:nvSpPr>
      <dsp:spPr>
        <a:xfrm>
          <a:off x="6947579" y="2326553"/>
          <a:ext cx="882825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882825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71F3B-7F9D-5949-B363-472E3154DE95}">
      <dsp:nvSpPr>
        <dsp:cNvPr id="0" name=""/>
        <dsp:cNvSpPr/>
      </dsp:nvSpPr>
      <dsp:spPr>
        <a:xfrm>
          <a:off x="6947579" y="963931"/>
          <a:ext cx="108357" cy="403028"/>
        </a:xfrm>
        <a:custGeom>
          <a:avLst/>
          <a:gdLst/>
          <a:ahLst/>
          <a:cxnLst/>
          <a:rect l="0" t="0" r="0" b="0"/>
          <a:pathLst>
            <a:path>
              <a:moveTo>
                <a:pt x="108357" y="0"/>
              </a:moveTo>
              <a:lnTo>
                <a:pt x="108357" y="201514"/>
              </a:lnTo>
              <a:lnTo>
                <a:pt x="0" y="201514"/>
              </a:lnTo>
              <a:lnTo>
                <a:pt x="0" y="4030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DD7EE-D85B-CA47-8B3A-6BE01DDB1A84}">
      <dsp:nvSpPr>
        <dsp:cNvPr id="0" name=""/>
        <dsp:cNvSpPr/>
      </dsp:nvSpPr>
      <dsp:spPr>
        <a:xfrm>
          <a:off x="4625365" y="3689174"/>
          <a:ext cx="882825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882825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F9F06-79A4-7242-B5CD-CE270121FE22}">
      <dsp:nvSpPr>
        <dsp:cNvPr id="0" name=""/>
        <dsp:cNvSpPr/>
      </dsp:nvSpPr>
      <dsp:spPr>
        <a:xfrm>
          <a:off x="3464258" y="2326553"/>
          <a:ext cx="1161107" cy="40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14"/>
              </a:lnTo>
              <a:lnTo>
                <a:pt x="1161107" y="201514"/>
              </a:lnTo>
              <a:lnTo>
                <a:pt x="1161107" y="4030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366DF-BDD8-0F4A-AD46-9C6294D76029}">
      <dsp:nvSpPr>
        <dsp:cNvPr id="0" name=""/>
        <dsp:cNvSpPr/>
      </dsp:nvSpPr>
      <dsp:spPr>
        <a:xfrm>
          <a:off x="2303151" y="3689174"/>
          <a:ext cx="882825" cy="466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3619"/>
              </a:lnTo>
              <a:lnTo>
                <a:pt x="882825" y="46636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6A779-84DF-C244-A6DE-802CDABA8874}">
      <dsp:nvSpPr>
        <dsp:cNvPr id="0" name=""/>
        <dsp:cNvSpPr/>
      </dsp:nvSpPr>
      <dsp:spPr>
        <a:xfrm>
          <a:off x="2303151" y="3689174"/>
          <a:ext cx="882825" cy="330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0998"/>
              </a:lnTo>
              <a:lnTo>
                <a:pt x="882825" y="33009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88A18-5541-574E-BC8A-546AA8167CFE}">
      <dsp:nvSpPr>
        <dsp:cNvPr id="0" name=""/>
        <dsp:cNvSpPr/>
      </dsp:nvSpPr>
      <dsp:spPr>
        <a:xfrm>
          <a:off x="2303151" y="3689174"/>
          <a:ext cx="882825" cy="193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377"/>
              </a:lnTo>
              <a:lnTo>
                <a:pt x="882825" y="19383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61FEF-E8D5-DF45-BB3D-014455729284}">
      <dsp:nvSpPr>
        <dsp:cNvPr id="0" name=""/>
        <dsp:cNvSpPr/>
      </dsp:nvSpPr>
      <dsp:spPr>
        <a:xfrm>
          <a:off x="2303151" y="3689174"/>
          <a:ext cx="882825" cy="5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55"/>
              </a:lnTo>
              <a:lnTo>
                <a:pt x="882825" y="5757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6FA17-28D7-214D-803F-A7A80CB69399}">
      <dsp:nvSpPr>
        <dsp:cNvPr id="0" name=""/>
        <dsp:cNvSpPr/>
      </dsp:nvSpPr>
      <dsp:spPr>
        <a:xfrm>
          <a:off x="2303151" y="2326553"/>
          <a:ext cx="1161107" cy="403028"/>
        </a:xfrm>
        <a:custGeom>
          <a:avLst/>
          <a:gdLst/>
          <a:ahLst/>
          <a:cxnLst/>
          <a:rect l="0" t="0" r="0" b="0"/>
          <a:pathLst>
            <a:path>
              <a:moveTo>
                <a:pt x="1161107" y="0"/>
              </a:moveTo>
              <a:lnTo>
                <a:pt x="1161107" y="201514"/>
              </a:lnTo>
              <a:lnTo>
                <a:pt x="0" y="201514"/>
              </a:lnTo>
              <a:lnTo>
                <a:pt x="0" y="4030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B86ED-9774-854D-8C96-D87E21BF4423}">
      <dsp:nvSpPr>
        <dsp:cNvPr id="0" name=""/>
        <dsp:cNvSpPr/>
      </dsp:nvSpPr>
      <dsp:spPr>
        <a:xfrm>
          <a:off x="3464258" y="963931"/>
          <a:ext cx="3591678" cy="403028"/>
        </a:xfrm>
        <a:custGeom>
          <a:avLst/>
          <a:gdLst/>
          <a:ahLst/>
          <a:cxnLst/>
          <a:rect l="0" t="0" r="0" b="0"/>
          <a:pathLst>
            <a:path>
              <a:moveTo>
                <a:pt x="3591678" y="0"/>
              </a:moveTo>
              <a:lnTo>
                <a:pt x="3591678" y="201514"/>
              </a:lnTo>
              <a:lnTo>
                <a:pt x="0" y="201514"/>
              </a:lnTo>
              <a:lnTo>
                <a:pt x="0" y="4030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F04E8-77D1-5B4E-8253-4CE8B4159EF4}">
      <dsp:nvSpPr>
        <dsp:cNvPr id="0" name=""/>
        <dsp:cNvSpPr/>
      </dsp:nvSpPr>
      <dsp:spPr>
        <a:xfrm>
          <a:off x="6576140" y="4339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4D0A2-20CC-5E48-9F81-7F0D65890FC1}">
      <dsp:nvSpPr>
        <dsp:cNvPr id="0" name=""/>
        <dsp:cNvSpPr/>
      </dsp:nvSpPr>
      <dsp:spPr>
        <a:xfrm>
          <a:off x="6576140" y="4339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77D94-7D56-F94A-836C-231A0C49C015}">
      <dsp:nvSpPr>
        <dsp:cNvPr id="0" name=""/>
        <dsp:cNvSpPr/>
      </dsp:nvSpPr>
      <dsp:spPr>
        <a:xfrm>
          <a:off x="6096344" y="177065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Alkylating Agents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6096344" y="177065"/>
        <a:ext cx="1919185" cy="614139"/>
      </dsp:txXfrm>
    </dsp:sp>
    <dsp:sp modelId="{5818A3F1-F7F4-654A-A5D7-C092D81C3DB8}">
      <dsp:nvSpPr>
        <dsp:cNvPr id="0" name=""/>
        <dsp:cNvSpPr/>
      </dsp:nvSpPr>
      <dsp:spPr>
        <a:xfrm>
          <a:off x="2984462" y="1366960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564A1-C8FB-AB4D-A2E4-364F9E9A2385}">
      <dsp:nvSpPr>
        <dsp:cNvPr id="0" name=""/>
        <dsp:cNvSpPr/>
      </dsp:nvSpPr>
      <dsp:spPr>
        <a:xfrm>
          <a:off x="2984462" y="1366960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ADCAB-B71D-EB43-86AC-A16FFFDB2096}">
      <dsp:nvSpPr>
        <dsp:cNvPr id="0" name=""/>
        <dsp:cNvSpPr/>
      </dsp:nvSpPr>
      <dsp:spPr>
        <a:xfrm>
          <a:off x="2504666" y="1539687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Classical Alkylating Agents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2504666" y="1539687"/>
        <a:ext cx="1919185" cy="614139"/>
      </dsp:txXfrm>
    </dsp:sp>
    <dsp:sp modelId="{124F7EBF-3965-884E-90B5-56C295C05102}">
      <dsp:nvSpPr>
        <dsp:cNvPr id="0" name=""/>
        <dsp:cNvSpPr/>
      </dsp:nvSpPr>
      <dsp:spPr>
        <a:xfrm>
          <a:off x="1823355" y="2729582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756A5-BC29-674D-A466-B4A617BE1BCC}">
      <dsp:nvSpPr>
        <dsp:cNvPr id="0" name=""/>
        <dsp:cNvSpPr/>
      </dsp:nvSpPr>
      <dsp:spPr>
        <a:xfrm>
          <a:off x="1823355" y="2729582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0824A-4CA1-4B4A-9912-B4865E7D72D3}">
      <dsp:nvSpPr>
        <dsp:cNvPr id="0" name=""/>
        <dsp:cNvSpPr/>
      </dsp:nvSpPr>
      <dsp:spPr>
        <a:xfrm>
          <a:off x="1343559" y="2902308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Nitrogen Mustards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1343559" y="2902308"/>
        <a:ext cx="1919185" cy="614139"/>
      </dsp:txXfrm>
    </dsp:sp>
    <dsp:sp modelId="{FCB0DAE2-EAB0-E74B-AE57-184CD4E7467D}">
      <dsp:nvSpPr>
        <dsp:cNvPr id="0" name=""/>
        <dsp:cNvSpPr/>
      </dsp:nvSpPr>
      <dsp:spPr>
        <a:xfrm>
          <a:off x="3070825" y="4092203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AD229-8B56-D34F-8256-0CF85DD00187}">
      <dsp:nvSpPr>
        <dsp:cNvPr id="0" name=""/>
        <dsp:cNvSpPr/>
      </dsp:nvSpPr>
      <dsp:spPr>
        <a:xfrm>
          <a:off x="3070825" y="4092203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FF695-3B62-B640-A345-05579935E56D}">
      <dsp:nvSpPr>
        <dsp:cNvPr id="0" name=""/>
        <dsp:cNvSpPr/>
      </dsp:nvSpPr>
      <dsp:spPr>
        <a:xfrm>
          <a:off x="2591029" y="4264930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Nitrogen Mustard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2591029" y="4264930"/>
        <a:ext cx="1919185" cy="614139"/>
      </dsp:txXfrm>
    </dsp:sp>
    <dsp:sp modelId="{AB7154B3-3890-6E4D-A2D2-0896451C730F}">
      <dsp:nvSpPr>
        <dsp:cNvPr id="0" name=""/>
        <dsp:cNvSpPr/>
      </dsp:nvSpPr>
      <dsp:spPr>
        <a:xfrm>
          <a:off x="3070825" y="5454825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BC940-8BF8-4649-BDA7-7B910BC04A55}">
      <dsp:nvSpPr>
        <dsp:cNvPr id="0" name=""/>
        <dsp:cNvSpPr/>
      </dsp:nvSpPr>
      <dsp:spPr>
        <a:xfrm>
          <a:off x="3070825" y="5454825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CDF5C-C5F9-E544-9692-0A860764D0BE}">
      <dsp:nvSpPr>
        <dsp:cNvPr id="0" name=""/>
        <dsp:cNvSpPr/>
      </dsp:nvSpPr>
      <dsp:spPr>
        <a:xfrm>
          <a:off x="2591029" y="5627551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Melphalan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2591029" y="5627551"/>
        <a:ext cx="1919185" cy="614139"/>
      </dsp:txXfrm>
    </dsp:sp>
    <dsp:sp modelId="{7B2E0D6B-BF05-F648-BF23-FCFB684F2A3A}">
      <dsp:nvSpPr>
        <dsp:cNvPr id="0" name=""/>
        <dsp:cNvSpPr/>
      </dsp:nvSpPr>
      <dsp:spPr>
        <a:xfrm>
          <a:off x="3070825" y="6817446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0C9BD-D2D3-B347-9AE8-D912D43CB5BC}">
      <dsp:nvSpPr>
        <dsp:cNvPr id="0" name=""/>
        <dsp:cNvSpPr/>
      </dsp:nvSpPr>
      <dsp:spPr>
        <a:xfrm>
          <a:off x="3070825" y="6817446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EBE1E-2DD3-7641-AF82-C54D7C9ACFE5}">
      <dsp:nvSpPr>
        <dsp:cNvPr id="0" name=""/>
        <dsp:cNvSpPr/>
      </dsp:nvSpPr>
      <dsp:spPr>
        <a:xfrm>
          <a:off x="2591029" y="6990173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Cyclophosphamide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2591029" y="6990173"/>
        <a:ext cx="1919185" cy="614139"/>
      </dsp:txXfrm>
    </dsp:sp>
    <dsp:sp modelId="{3EB50C6C-1634-9642-9171-52809E3AC1E2}">
      <dsp:nvSpPr>
        <dsp:cNvPr id="0" name=""/>
        <dsp:cNvSpPr/>
      </dsp:nvSpPr>
      <dsp:spPr>
        <a:xfrm>
          <a:off x="3070825" y="8180068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EAB84-6545-F74A-A5F0-204F5A806514}">
      <dsp:nvSpPr>
        <dsp:cNvPr id="0" name=""/>
        <dsp:cNvSpPr/>
      </dsp:nvSpPr>
      <dsp:spPr>
        <a:xfrm>
          <a:off x="3070825" y="8180068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5B94E-0C7F-DE4B-A70F-E8E41AEB22C9}">
      <dsp:nvSpPr>
        <dsp:cNvPr id="0" name=""/>
        <dsp:cNvSpPr/>
      </dsp:nvSpPr>
      <dsp:spPr>
        <a:xfrm>
          <a:off x="2591029" y="8352794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Ifosfamide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2591029" y="8352794"/>
        <a:ext cx="1919185" cy="614139"/>
      </dsp:txXfrm>
    </dsp:sp>
    <dsp:sp modelId="{3624B1C7-0CC0-2243-8E13-11B4AE9C2D09}">
      <dsp:nvSpPr>
        <dsp:cNvPr id="0" name=""/>
        <dsp:cNvSpPr/>
      </dsp:nvSpPr>
      <dsp:spPr>
        <a:xfrm>
          <a:off x="4145569" y="2729582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1B4B6-924A-6447-9962-F4C4C5C2DC58}">
      <dsp:nvSpPr>
        <dsp:cNvPr id="0" name=""/>
        <dsp:cNvSpPr/>
      </dsp:nvSpPr>
      <dsp:spPr>
        <a:xfrm>
          <a:off x="4145569" y="2729582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8F8AA-8779-654D-AD97-B4F4E726E07D}">
      <dsp:nvSpPr>
        <dsp:cNvPr id="0" name=""/>
        <dsp:cNvSpPr/>
      </dsp:nvSpPr>
      <dsp:spPr>
        <a:xfrm>
          <a:off x="3665773" y="2902308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Nitrosoureas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3665773" y="2902308"/>
        <a:ext cx="1919185" cy="614139"/>
      </dsp:txXfrm>
    </dsp:sp>
    <dsp:sp modelId="{67384CFC-783B-6D4A-9B58-8FD936C4A42F}">
      <dsp:nvSpPr>
        <dsp:cNvPr id="0" name=""/>
        <dsp:cNvSpPr/>
      </dsp:nvSpPr>
      <dsp:spPr>
        <a:xfrm>
          <a:off x="5393039" y="4092203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8C608-168E-5943-A8B6-02FEFCAAD2D3}">
      <dsp:nvSpPr>
        <dsp:cNvPr id="0" name=""/>
        <dsp:cNvSpPr/>
      </dsp:nvSpPr>
      <dsp:spPr>
        <a:xfrm>
          <a:off x="5393039" y="4092203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2E62B-1FB2-6348-8999-3E4ACACD384D}">
      <dsp:nvSpPr>
        <dsp:cNvPr id="0" name=""/>
        <dsp:cNvSpPr/>
      </dsp:nvSpPr>
      <dsp:spPr>
        <a:xfrm>
          <a:off x="4913243" y="4264930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Carmustine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4913243" y="4264930"/>
        <a:ext cx="1919185" cy="614139"/>
      </dsp:txXfrm>
    </dsp:sp>
    <dsp:sp modelId="{7695DF87-A960-444B-AEE8-AC01EC1EDF51}">
      <dsp:nvSpPr>
        <dsp:cNvPr id="0" name=""/>
        <dsp:cNvSpPr/>
      </dsp:nvSpPr>
      <dsp:spPr>
        <a:xfrm>
          <a:off x="6467783" y="1366960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9BFC2-802E-8B40-B401-4AB856B22E8C}">
      <dsp:nvSpPr>
        <dsp:cNvPr id="0" name=""/>
        <dsp:cNvSpPr/>
      </dsp:nvSpPr>
      <dsp:spPr>
        <a:xfrm>
          <a:off x="6467783" y="1366960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94A35-2937-9447-870B-BFCE70F6B188}">
      <dsp:nvSpPr>
        <dsp:cNvPr id="0" name=""/>
        <dsp:cNvSpPr/>
      </dsp:nvSpPr>
      <dsp:spPr>
        <a:xfrm>
          <a:off x="5987987" y="1539687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Non-Classical </a:t>
          </a:r>
          <a:endParaRPr lang="en-US" sz="1700" b="0" kern="1200" dirty="0" smtClean="0">
            <a:solidFill>
              <a:schemeClr val="tx1"/>
            </a:solidFill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Alkylating </a:t>
          </a:r>
          <a:r>
            <a:rPr lang="en-US" sz="1700" b="0" kern="1200" dirty="0" smtClean="0">
              <a:solidFill>
                <a:schemeClr val="tx1"/>
              </a:solidFill>
            </a:rPr>
            <a:t>Agents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5987987" y="1539687"/>
        <a:ext cx="1919185" cy="614139"/>
      </dsp:txXfrm>
    </dsp:sp>
    <dsp:sp modelId="{F0DFE7B4-0DFA-9249-A506-7B90862685C8}">
      <dsp:nvSpPr>
        <dsp:cNvPr id="0" name=""/>
        <dsp:cNvSpPr/>
      </dsp:nvSpPr>
      <dsp:spPr>
        <a:xfrm>
          <a:off x="7715253" y="2729582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DC2C6-45DF-E647-9F61-433DA35F2277}">
      <dsp:nvSpPr>
        <dsp:cNvPr id="0" name=""/>
        <dsp:cNvSpPr/>
      </dsp:nvSpPr>
      <dsp:spPr>
        <a:xfrm>
          <a:off x="7715253" y="2729582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13FFA-511A-9B42-BC82-97ADE0AE90B4}">
      <dsp:nvSpPr>
        <dsp:cNvPr id="0" name=""/>
        <dsp:cNvSpPr/>
      </dsp:nvSpPr>
      <dsp:spPr>
        <a:xfrm>
          <a:off x="7235457" y="2902308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Procarbazine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7235457" y="2902308"/>
        <a:ext cx="1919185" cy="614139"/>
      </dsp:txXfrm>
    </dsp:sp>
    <dsp:sp modelId="{12752910-7526-5B42-914A-E12A351ED8B3}">
      <dsp:nvSpPr>
        <dsp:cNvPr id="0" name=""/>
        <dsp:cNvSpPr/>
      </dsp:nvSpPr>
      <dsp:spPr>
        <a:xfrm>
          <a:off x="7715253" y="4092203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C7B57-8FE8-654A-9592-5CF915294BAF}">
      <dsp:nvSpPr>
        <dsp:cNvPr id="0" name=""/>
        <dsp:cNvSpPr/>
      </dsp:nvSpPr>
      <dsp:spPr>
        <a:xfrm>
          <a:off x="7715253" y="4092203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60CB-8EA0-684E-AC11-E8C667F6C257}">
      <dsp:nvSpPr>
        <dsp:cNvPr id="0" name=""/>
        <dsp:cNvSpPr/>
      </dsp:nvSpPr>
      <dsp:spPr>
        <a:xfrm>
          <a:off x="7235457" y="4264930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Dacarbazine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7235457" y="4264930"/>
        <a:ext cx="1919185" cy="614139"/>
      </dsp:txXfrm>
    </dsp:sp>
    <dsp:sp modelId="{D9E1E4F1-646E-7B4A-930D-B4297C045278}">
      <dsp:nvSpPr>
        <dsp:cNvPr id="0" name=""/>
        <dsp:cNvSpPr/>
      </dsp:nvSpPr>
      <dsp:spPr>
        <a:xfrm>
          <a:off x="7715253" y="5454825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D542E-0252-6048-AAFE-91FB39674E02}">
      <dsp:nvSpPr>
        <dsp:cNvPr id="0" name=""/>
        <dsp:cNvSpPr/>
      </dsp:nvSpPr>
      <dsp:spPr>
        <a:xfrm>
          <a:off x="7715253" y="5454825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8D45B-1A58-404D-97FF-5EB7ED2B9488}">
      <dsp:nvSpPr>
        <dsp:cNvPr id="0" name=""/>
        <dsp:cNvSpPr/>
      </dsp:nvSpPr>
      <dsp:spPr>
        <a:xfrm>
          <a:off x="7235457" y="5627551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solidFill>
                <a:schemeClr val="tx1"/>
              </a:solidFill>
            </a:rPr>
            <a:t>Temozolomide</a:t>
          </a:r>
          <a:endParaRPr lang="en-US" sz="1700" b="0" kern="1200" dirty="0">
            <a:solidFill>
              <a:schemeClr val="tx1"/>
            </a:solidFill>
          </a:endParaRPr>
        </a:p>
      </dsp:txBody>
      <dsp:txXfrm>
        <a:off x="7235457" y="5627551"/>
        <a:ext cx="1919185" cy="614139"/>
      </dsp:txXfrm>
    </dsp:sp>
    <dsp:sp modelId="{9229156B-F98E-B840-8F64-864CB196697F}">
      <dsp:nvSpPr>
        <dsp:cNvPr id="0" name=""/>
        <dsp:cNvSpPr/>
      </dsp:nvSpPr>
      <dsp:spPr>
        <a:xfrm>
          <a:off x="9134453" y="1366960"/>
          <a:ext cx="1648503" cy="112030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36823-B3DD-124B-9AF3-BD0C670181DF}">
      <dsp:nvSpPr>
        <dsp:cNvPr id="0" name=""/>
        <dsp:cNvSpPr/>
      </dsp:nvSpPr>
      <dsp:spPr>
        <a:xfrm>
          <a:off x="9134453" y="1366960"/>
          <a:ext cx="1648503" cy="112030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CAF3-D5CB-0F4E-BAD3-5F1F23BB5722}">
      <dsp:nvSpPr>
        <dsp:cNvPr id="0" name=""/>
        <dsp:cNvSpPr/>
      </dsp:nvSpPr>
      <dsp:spPr>
        <a:xfrm>
          <a:off x="8310201" y="1568615"/>
          <a:ext cx="3297006" cy="7169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8000"/>
              </a:solidFill>
            </a:rPr>
            <a:t>Alkylating-</a:t>
          </a:r>
          <a:r>
            <a:rPr lang="en-US" sz="1800" b="1" kern="1200" dirty="0" smtClean="0">
              <a:solidFill>
                <a:srgbClr val="008000"/>
              </a:solidFill>
            </a:rPr>
            <a:t>Like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8000"/>
              </a:solidFill>
            </a:rPr>
            <a:t>Platinum Compounds</a:t>
          </a:r>
          <a:endParaRPr lang="en-US" sz="1800" b="1" kern="1200" dirty="0">
            <a:solidFill>
              <a:srgbClr val="008000"/>
            </a:solidFill>
          </a:endParaRPr>
        </a:p>
      </dsp:txBody>
      <dsp:txXfrm>
        <a:off x="8310201" y="1568615"/>
        <a:ext cx="3297006" cy="716995"/>
      </dsp:txXfrm>
    </dsp:sp>
    <dsp:sp modelId="{1D6A3844-E609-1947-B9F2-4612192A16AE}">
      <dsp:nvSpPr>
        <dsp:cNvPr id="0" name=""/>
        <dsp:cNvSpPr/>
      </dsp:nvSpPr>
      <dsp:spPr>
        <a:xfrm>
          <a:off x="10933051" y="2890294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B8C81-CBFD-294C-9683-17C1A3642240}">
      <dsp:nvSpPr>
        <dsp:cNvPr id="0" name=""/>
        <dsp:cNvSpPr/>
      </dsp:nvSpPr>
      <dsp:spPr>
        <a:xfrm>
          <a:off x="10933051" y="2890294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AB33-5997-4C43-9F38-822C490A8002}">
      <dsp:nvSpPr>
        <dsp:cNvPr id="0" name=""/>
        <dsp:cNvSpPr/>
      </dsp:nvSpPr>
      <dsp:spPr>
        <a:xfrm>
          <a:off x="10453255" y="3063021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Cisplatin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10453255" y="3063021"/>
        <a:ext cx="1919185" cy="614139"/>
      </dsp:txXfrm>
    </dsp:sp>
    <dsp:sp modelId="{F73C5287-4A6E-1549-B475-4E4196484DA3}">
      <dsp:nvSpPr>
        <dsp:cNvPr id="0" name=""/>
        <dsp:cNvSpPr/>
      </dsp:nvSpPr>
      <dsp:spPr>
        <a:xfrm>
          <a:off x="10933051" y="4252916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9B655-5DD9-2548-9F6D-5AA18CC89092}">
      <dsp:nvSpPr>
        <dsp:cNvPr id="0" name=""/>
        <dsp:cNvSpPr/>
      </dsp:nvSpPr>
      <dsp:spPr>
        <a:xfrm>
          <a:off x="10933051" y="4252916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9532B-3DAE-DA4D-8744-BB17B19995B0}">
      <dsp:nvSpPr>
        <dsp:cNvPr id="0" name=""/>
        <dsp:cNvSpPr/>
      </dsp:nvSpPr>
      <dsp:spPr>
        <a:xfrm>
          <a:off x="10453255" y="4425642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Carboplatin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10453255" y="4425642"/>
        <a:ext cx="1919185" cy="614139"/>
      </dsp:txXfrm>
    </dsp:sp>
    <dsp:sp modelId="{409096CD-DF6E-8844-8C8F-D7E216BBCD21}">
      <dsp:nvSpPr>
        <dsp:cNvPr id="0" name=""/>
        <dsp:cNvSpPr/>
      </dsp:nvSpPr>
      <dsp:spPr>
        <a:xfrm>
          <a:off x="10933051" y="5615537"/>
          <a:ext cx="959592" cy="9595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C221E-4301-CB4A-AA09-7DC4DB8F78CA}">
      <dsp:nvSpPr>
        <dsp:cNvPr id="0" name=""/>
        <dsp:cNvSpPr/>
      </dsp:nvSpPr>
      <dsp:spPr>
        <a:xfrm>
          <a:off x="10933051" y="5615537"/>
          <a:ext cx="959592" cy="9595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649E1-13FA-2D41-940E-9C47E8110EB8}">
      <dsp:nvSpPr>
        <dsp:cNvPr id="0" name=""/>
        <dsp:cNvSpPr/>
      </dsp:nvSpPr>
      <dsp:spPr>
        <a:xfrm>
          <a:off x="10453255" y="5788264"/>
          <a:ext cx="1919185" cy="61413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</a:rPr>
            <a:t>Oxaliplatin</a:t>
          </a:r>
          <a:endParaRPr lang="en-US" sz="1700" b="1" kern="1200" dirty="0">
            <a:solidFill>
              <a:srgbClr val="008000"/>
            </a:solidFill>
          </a:endParaRPr>
        </a:p>
      </dsp:txBody>
      <dsp:txXfrm>
        <a:off x="10453255" y="5788264"/>
        <a:ext cx="1919185" cy="614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A856-C6BE-D148-9CA6-5954CCBE0CC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92C22-A60F-CE4B-B49B-9858D653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1200" dirty="0" smtClean="0">
                <a:ea typeface="+mn-ea"/>
                <a:cs typeface="+mn-cs"/>
              </a:rPr>
              <a:t>Mesna Dosing: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200" dirty="0" smtClean="0">
                <a:ea typeface="+mn-ea"/>
                <a:cs typeface="+mn-cs"/>
              </a:rPr>
              <a:t>60% total </a:t>
            </a:r>
            <a:r>
              <a:rPr lang="en-US" sz="1200" dirty="0" err="1" smtClean="0">
                <a:ea typeface="+mn-ea"/>
                <a:cs typeface="+mn-cs"/>
              </a:rPr>
              <a:t>Ifos</a:t>
            </a:r>
            <a:r>
              <a:rPr lang="en-US" sz="1200" dirty="0" smtClean="0">
                <a:ea typeface="+mn-ea"/>
                <a:cs typeface="+mn-cs"/>
              </a:rPr>
              <a:t> dose given in 3 divided bolus doses or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200" dirty="0" smtClean="0">
                <a:ea typeface="+mn-ea"/>
                <a:cs typeface="+mn-cs"/>
              </a:rPr>
              <a:t>100% given as a 24hr continuous infusion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2632-5741-E54B-BE4D-2B95A8698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6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2632-5741-E54B-BE4D-2B95A8698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2632-5741-E54B-BE4D-2B95A8698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2632-5741-E54B-BE4D-2B95A8698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  <a:cs typeface="+mn-cs"/>
              </a:rPr>
              <a:t>Dose (total mg) = area under the curve (desired) X (GFR </a:t>
            </a:r>
            <a:r>
              <a:rPr lang="en-US" dirty="0" err="1" smtClean="0">
                <a:latin typeface="Arial" charset="0"/>
                <a:cs typeface="+mn-cs"/>
              </a:rPr>
              <a:t>est</a:t>
            </a:r>
            <a:r>
              <a:rPr lang="en-US" dirty="0" smtClean="0">
                <a:latin typeface="Arial" charset="0"/>
                <a:cs typeface="+mn-cs"/>
              </a:rPr>
              <a:t> + 25)</a:t>
            </a:r>
          </a:p>
          <a:p>
            <a:pPr>
              <a:defRPr/>
            </a:pPr>
            <a:r>
              <a:rPr lang="en-US" dirty="0" err="1" smtClean="0">
                <a:latin typeface="Arial" charset="0"/>
                <a:cs typeface="+mn-cs"/>
              </a:rPr>
              <a:t>Est</a:t>
            </a:r>
            <a:r>
              <a:rPr lang="en-US" dirty="0" smtClean="0">
                <a:latin typeface="Arial" charset="0"/>
                <a:cs typeface="+mn-cs"/>
              </a:rPr>
              <a:t> GFR and pick a desired AUC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+mn-cs"/>
              </a:rPr>
              <a:t>Usual AUC is 5-6  but can be 1-2 if given concurrently with radiation.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+mn-cs"/>
              </a:rPr>
              <a:t>So if you have a patient with a </a:t>
            </a:r>
            <a:r>
              <a:rPr lang="en-US" dirty="0" err="1" smtClean="0">
                <a:latin typeface="Arial" charset="0"/>
                <a:cs typeface="+mn-cs"/>
              </a:rPr>
              <a:t>CrCL</a:t>
            </a:r>
            <a:r>
              <a:rPr lang="en-US" dirty="0" smtClean="0">
                <a:latin typeface="Arial" charset="0"/>
                <a:cs typeface="+mn-cs"/>
              </a:rPr>
              <a:t> of 100 ml/min and you want an AUC of 5…… dose= 5 x (100 + 25) = 625 mg dose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2632-5741-E54B-BE4D-2B95A86986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88951"/>
            <a:ext cx="462915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88951"/>
            <a:ext cx="1365885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8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8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7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9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8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5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5A2B0-A3DC-DB4D-8098-7C5F18714AE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C0E1-F5E5-3E4F-9383-EB567C4BC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3160005"/>
              </p:ext>
            </p:extLst>
          </p:nvPr>
        </p:nvGraphicFramePr>
        <p:xfrm>
          <a:off x="1" y="2"/>
          <a:ext cx="13715999" cy="914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927412" y="3679077"/>
            <a:ext cx="2179742" cy="2297088"/>
          </a:xfrm>
          <a:prstGeom prst="rect">
            <a:avLst/>
          </a:prstGeom>
          <a:noFill/>
          <a:ln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359" y="228985"/>
            <a:ext cx="49808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8000"/>
                </a:solidFill>
              </a:rPr>
              <a:t>Alkylating Agents</a:t>
            </a:r>
          </a:p>
          <a:p>
            <a:pPr marL="457200" indent="-457200">
              <a:buAutoNum type="arabicPeriod"/>
            </a:pPr>
            <a:r>
              <a:rPr lang="en-US" sz="2400" dirty="0"/>
              <a:t>Contains alkyl (CH3) group</a:t>
            </a:r>
          </a:p>
          <a:p>
            <a:pPr marL="457200" indent="-457200">
              <a:buAutoNum type="arabicPeriod"/>
            </a:pPr>
            <a:r>
              <a:rPr lang="en-US" sz="2400" dirty="0"/>
              <a:t>Non </a:t>
            </a:r>
            <a:r>
              <a:rPr lang="en-US" sz="2400" dirty="0" smtClean="0"/>
              <a:t>specific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S/E:   </a:t>
            </a:r>
            <a:r>
              <a:rPr lang="en-US" sz="2400" dirty="0" smtClean="0">
                <a:solidFill>
                  <a:srgbClr val="FF0000"/>
                </a:solidFill>
              </a:rPr>
              <a:t>Alopecia,   Myelosuppression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1032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Diagram 55"/>
          <p:cNvGraphicFramePr/>
          <p:nvPr>
            <p:extLst>
              <p:ext uri="{D42A27DB-BD31-4B8C-83A1-F6EECF244321}">
                <p14:modId xmlns:p14="http://schemas.microsoft.com/office/powerpoint/2010/main" val="1331176926"/>
              </p:ext>
            </p:extLst>
          </p:nvPr>
        </p:nvGraphicFramePr>
        <p:xfrm>
          <a:off x="0" y="0"/>
          <a:ext cx="13716000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Rectangle 56"/>
          <p:cNvSpPr/>
          <p:nvPr/>
        </p:nvSpPr>
        <p:spPr>
          <a:xfrm>
            <a:off x="1549400" y="0"/>
            <a:ext cx="10210800" cy="9143999"/>
          </a:xfrm>
          <a:prstGeom prst="rect">
            <a:avLst/>
          </a:prstGeom>
          <a:noFill/>
          <a:ln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40254" y="271432"/>
            <a:ext cx="19804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Alkylating </a:t>
            </a:r>
            <a:r>
              <a:rPr lang="en-US" sz="2000" dirty="0" smtClean="0"/>
              <a:t>Agents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95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327967"/>
            <a:ext cx="345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Classical</a:t>
            </a:r>
            <a:r>
              <a:rPr lang="en-US" sz="2400" dirty="0" smtClean="0"/>
              <a:t> Alkylating Agents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98030"/>
              </p:ext>
            </p:extLst>
          </p:nvPr>
        </p:nvGraphicFramePr>
        <p:xfrm>
          <a:off x="203199" y="1026028"/>
          <a:ext cx="13170368" cy="44765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10978"/>
                <a:gridCol w="3586208"/>
                <a:gridCol w="3245614"/>
                <a:gridCol w="3727568"/>
              </a:tblGrid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Nitrogen Mustard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Additional 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Nitrogen Mustard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used</a:t>
                      </a:r>
                      <a:r>
                        <a:rPr lang="en-US" sz="2400" baseline="0" dirty="0" smtClean="0"/>
                        <a:t> much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Antidote: Na Thiosulfate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Melphalan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r>
                        <a:rPr lang="en-US" sz="2400" baseline="0" dirty="0" smtClean="0"/>
                        <a:t> used much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11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Cyclophosphamide</a:t>
                      </a:r>
                    </a:p>
                    <a:p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Cytoxin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Stem</a:t>
                      </a:r>
                      <a:r>
                        <a:rPr lang="en-US" sz="2400" baseline="0" dirty="0" smtClean="0"/>
                        <a:t> Cell Harvesting</a:t>
                      </a:r>
                    </a:p>
                    <a:p>
                      <a:r>
                        <a:rPr lang="en-US" sz="2400" baseline="0" dirty="0" smtClean="0"/>
                        <a:t>Breast and Lymphoma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Hemorrhagic</a:t>
                      </a:r>
                      <a:r>
                        <a:rPr lang="en-US" sz="2400" baseline="0" dirty="0" smtClean="0"/>
                        <a:t> cystitis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  Prevent with hydration</a:t>
                      </a:r>
                    </a:p>
                    <a:p>
                      <a:r>
                        <a:rPr lang="en-US" sz="2400" dirty="0" smtClean="0"/>
                        <a:t>Emesis onset</a:t>
                      </a:r>
                      <a:r>
                        <a:rPr lang="en-US" sz="2400" baseline="0" dirty="0" smtClean="0"/>
                        <a:t> 48hr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Keep</a:t>
                      </a:r>
                      <a:r>
                        <a:rPr lang="en-US" sz="2400" baseline="0" dirty="0" smtClean="0"/>
                        <a:t> pt hydrated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2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Ifosfamide</a:t>
                      </a:r>
                    </a:p>
                    <a:p>
                      <a:r>
                        <a:rPr lang="en-US" sz="2400" dirty="0" smtClean="0"/>
                        <a:t>(Ifex)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Refractory testicular </a:t>
                      </a:r>
                    </a:p>
                    <a:p>
                      <a:r>
                        <a:rPr lang="en-US" sz="2400" dirty="0" smtClean="0"/>
                        <a:t>Sarcoma, lung, lymphoma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Renal tubular toxicity</a:t>
                      </a:r>
                    </a:p>
                    <a:p>
                      <a:r>
                        <a:rPr lang="en-US" sz="2400" baseline="0" dirty="0" smtClean="0"/>
                        <a:t>Hemorrhagic cystitis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Keep pt hydrated</a:t>
                      </a:r>
                    </a:p>
                    <a:p>
                      <a:r>
                        <a:rPr lang="en-US" sz="2400" dirty="0" smtClean="0"/>
                        <a:t>  +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Mesna (know dosing)</a:t>
                      </a:r>
                      <a:endParaRPr lang="en-US" sz="24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8265"/>
              </p:ext>
            </p:extLst>
          </p:nvPr>
        </p:nvGraphicFramePr>
        <p:xfrm>
          <a:off x="203200" y="6167168"/>
          <a:ext cx="12149295" cy="17007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10978"/>
                <a:gridCol w="3636016"/>
                <a:gridCol w="5902301"/>
              </a:tblGrid>
              <a:tr h="607421">
                <a:tc>
                  <a:txBody>
                    <a:bodyPr/>
                    <a:lstStyle/>
                    <a:p>
                      <a:pPr lvl="0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Nitrosoureas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335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Carmustine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used much</a:t>
                      </a:r>
                    </a:p>
                    <a:p>
                      <a:r>
                        <a:rPr lang="en-US" sz="2400" dirty="0" smtClean="0"/>
                        <a:t>Brain tumors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Pulmonary fibrosis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&gt; 1500 mg/m</a:t>
                      </a:r>
                      <a:r>
                        <a:rPr lang="en-US" sz="2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2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58251408"/>
              </p:ext>
            </p:extLst>
          </p:nvPr>
        </p:nvGraphicFramePr>
        <p:xfrm>
          <a:off x="0" y="0"/>
          <a:ext cx="13716000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701800" y="0"/>
            <a:ext cx="10312400" cy="9144000"/>
          </a:xfrm>
          <a:prstGeom prst="rect">
            <a:avLst/>
          </a:prstGeom>
          <a:noFill/>
          <a:ln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327967"/>
            <a:ext cx="410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Non-Classical</a:t>
            </a:r>
            <a:r>
              <a:rPr lang="en-US" sz="2400" dirty="0" smtClean="0"/>
              <a:t> Alkylating Agents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52116"/>
              </p:ext>
            </p:extLst>
          </p:nvPr>
        </p:nvGraphicFramePr>
        <p:xfrm>
          <a:off x="203199" y="1026028"/>
          <a:ext cx="13064608" cy="442931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24330"/>
                <a:gridCol w="3242042"/>
                <a:gridCol w="3088600"/>
                <a:gridCol w="4709636"/>
              </a:tblGrid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Non-Classical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Additional 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Procarbazine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Not used much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Lymphoma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Contraindication: G5PD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Disulfiram </a:t>
                      </a:r>
                      <a:r>
                        <a:rPr lang="en-US" sz="2400" baseline="0" dirty="0" err="1" smtClean="0">
                          <a:solidFill>
                            <a:srgbClr val="FF0000"/>
                          </a:solidFill>
                        </a:rPr>
                        <a:t>Rxn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MOA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acitivity</a:t>
                      </a:r>
                      <a:endParaRPr lang="en-US" sz="2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Decarbazine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Hodgkins lymphoma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Melanoma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Temozolomide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Newly diagnosed 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glioblastoma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multiforme</a:t>
                      </a:r>
                    </a:p>
                    <a:p>
                      <a:endParaRPr lang="en-US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Refractory 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anaplastic astrocytoma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Take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PO on empty stomach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If radiotherapy then PCP prophylaxis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51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4000075"/>
              </p:ext>
            </p:extLst>
          </p:nvPr>
        </p:nvGraphicFramePr>
        <p:xfrm>
          <a:off x="0" y="0"/>
          <a:ext cx="13716000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346200" y="0"/>
            <a:ext cx="10922000" cy="9144000"/>
          </a:xfrm>
          <a:prstGeom prst="rect">
            <a:avLst/>
          </a:prstGeom>
          <a:noFill/>
          <a:ln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1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04233"/>
              </p:ext>
            </p:extLst>
          </p:nvPr>
        </p:nvGraphicFramePr>
        <p:xfrm>
          <a:off x="203200" y="1411218"/>
          <a:ext cx="13193365" cy="65346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24578"/>
                <a:gridCol w="2930694"/>
                <a:gridCol w="2742426"/>
                <a:gridCol w="5895667"/>
              </a:tblGrid>
              <a:tr h="5859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Platinum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Additional 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31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Cisplatin 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IV only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Testicular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Lung,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cervical, ovarian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Nephrotoxicity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N/V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Loss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of electrolytes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Labs: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Renal: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CrCl, K and Mg</a:t>
                      </a:r>
                      <a:endParaRPr lang="en-US" sz="2400" dirty="0" smtClean="0">
                        <a:solidFill>
                          <a:srgbClr val="FF0000"/>
                        </a:solidFill>
                        <a:sym typeface="Wingdings"/>
                      </a:endParaRP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 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Blood: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CBC and Diff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Premedicate: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 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Renal: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1L NS before and after Cisplatin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 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N/V:    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Antiemetic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53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Carboplatin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Dose: 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Calvert Equation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Hypersensitivity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N/V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53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Oxaliplatin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IV only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Combo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with 5-FU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To tx Colon Cancer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Thermal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Dysesthesia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Rash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Don’t drink cold water for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 while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+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Ca Gluconate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1 gram pre and post chemo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+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Mg Sulfate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1 gram pre and post chemo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(reduces incidence of rash)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" y="327967"/>
            <a:ext cx="1115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Alkylating-</a:t>
            </a:r>
            <a:r>
              <a:rPr lang="en-US" sz="2400" b="1" dirty="0" smtClean="0"/>
              <a:t>Like Platinum Compound</a:t>
            </a:r>
            <a:r>
              <a:rPr lang="en-US" sz="2400" dirty="0" smtClean="0"/>
              <a:t> Alkylating Agents</a:t>
            </a:r>
          </a:p>
          <a:p>
            <a:pPr lvl="0"/>
            <a:r>
              <a:rPr lang="en-US" sz="2400" dirty="0" smtClean="0"/>
              <a:t>MOA: forms covalent bonds to guanine and adenine DNA bases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0" y="168364"/>
            <a:ext cx="1701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4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642</Words>
  <Application>Microsoft Macintosh PowerPoint</Application>
  <PresentationFormat>Custom</PresentationFormat>
  <Paragraphs>265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</cp:revision>
  <dcterms:created xsi:type="dcterms:W3CDTF">2013-04-22T15:34:58Z</dcterms:created>
  <dcterms:modified xsi:type="dcterms:W3CDTF">2013-04-22T15:38:35Z</dcterms:modified>
</cp:coreProperties>
</file>