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3864" y="2272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90892-E9B6-844B-ACF1-1AA1527F9BC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D4474-90DE-C14D-9594-0D2B8503BC34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FF2244A-61EF-8E4A-A064-C7FBB9B2493E}" type="parTrans" cxnId="{080A208E-AAD2-D042-AC06-BFE1863571CD}">
      <dgm:prSet/>
      <dgm:spPr/>
      <dgm:t>
        <a:bodyPr/>
        <a:lstStyle/>
        <a:p>
          <a:endParaRPr lang="en-US"/>
        </a:p>
      </dgm:t>
    </dgm:pt>
    <dgm:pt modelId="{780A0876-8F00-D345-ADCD-43C54F53D76E}" type="sibTrans" cxnId="{080A208E-AAD2-D042-AC06-BFE1863571CD}">
      <dgm:prSet/>
      <dgm:spPr/>
      <dgm:t>
        <a:bodyPr/>
        <a:lstStyle/>
        <a:p>
          <a:endParaRPr lang="en-US"/>
        </a:p>
      </dgm:t>
    </dgm:pt>
    <dgm:pt modelId="{F582A70E-7820-D349-85CF-87234F58CAE2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D9981CB3-C3CB-DB4B-A33A-9E907913069D}" type="parTrans" cxnId="{B0C9C4F7-764F-6048-B005-50C823F7EA21}">
      <dgm:prSet/>
      <dgm:spPr/>
      <dgm:t>
        <a:bodyPr/>
        <a:lstStyle/>
        <a:p>
          <a:endParaRPr lang="en-US"/>
        </a:p>
      </dgm:t>
    </dgm:pt>
    <dgm:pt modelId="{7C20D9D2-F370-EF44-BCA4-21C8DE96D28E}" type="sibTrans" cxnId="{B0C9C4F7-764F-6048-B005-50C823F7EA21}">
      <dgm:prSet/>
      <dgm:spPr/>
      <dgm:t>
        <a:bodyPr/>
        <a:lstStyle/>
        <a:p>
          <a:endParaRPr lang="en-US"/>
        </a:p>
      </dgm:t>
    </dgm:pt>
    <dgm:pt modelId="{DC2A3B77-4F12-7B4E-A00E-8A899FE35AE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3BA500B-0BB4-7A45-9D41-5E7409467A04}" type="parTrans" cxnId="{9ECB27B0-A8B4-5B4A-A05E-C0E4555D945A}">
      <dgm:prSet/>
      <dgm:spPr/>
      <dgm:t>
        <a:bodyPr/>
        <a:lstStyle/>
        <a:p>
          <a:endParaRPr lang="en-US"/>
        </a:p>
      </dgm:t>
    </dgm:pt>
    <dgm:pt modelId="{96EC54CF-BA5C-E445-9167-DC6BFF3D5BFD}" type="sibTrans" cxnId="{9ECB27B0-A8B4-5B4A-A05E-C0E4555D945A}">
      <dgm:prSet/>
      <dgm:spPr/>
      <dgm:t>
        <a:bodyPr/>
        <a:lstStyle/>
        <a:p>
          <a:endParaRPr lang="en-US"/>
        </a:p>
      </dgm:t>
    </dgm:pt>
    <dgm:pt modelId="{31FE7B32-B647-C242-AC04-E6462F6B4077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143A988F-AA6C-5549-AA5C-223E7F10EF7E}" type="parTrans" cxnId="{0DD7F9E5-E916-184A-94C7-13F15FA4BAE3}">
      <dgm:prSet/>
      <dgm:spPr/>
      <dgm:t>
        <a:bodyPr/>
        <a:lstStyle/>
        <a:p>
          <a:endParaRPr lang="en-US"/>
        </a:p>
      </dgm:t>
    </dgm:pt>
    <dgm:pt modelId="{DF056855-3077-9C46-99E5-3E0FDA7AEF57}" type="sibTrans" cxnId="{0DD7F9E5-E916-184A-94C7-13F15FA4BAE3}">
      <dgm:prSet/>
      <dgm:spPr/>
      <dgm:t>
        <a:bodyPr/>
        <a:lstStyle/>
        <a:p>
          <a:endParaRPr lang="en-US"/>
        </a:p>
      </dgm:t>
    </dgm:pt>
    <dgm:pt modelId="{81AF19F7-9870-E24D-A9E9-B70F14C3BA24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E0724BB9-7585-6D47-8C07-E34D8F973926}" type="parTrans" cxnId="{C44092D8-20E1-0448-998A-DF21493691EE}">
      <dgm:prSet/>
      <dgm:spPr/>
      <dgm:t>
        <a:bodyPr/>
        <a:lstStyle/>
        <a:p>
          <a:endParaRPr lang="en-US"/>
        </a:p>
      </dgm:t>
    </dgm:pt>
    <dgm:pt modelId="{B01A89A4-2417-FE41-A7E4-011F2A9B6EC2}" type="sibTrans" cxnId="{C44092D8-20E1-0448-998A-DF21493691EE}">
      <dgm:prSet/>
      <dgm:spPr/>
      <dgm:t>
        <a:bodyPr/>
        <a:lstStyle/>
        <a:p>
          <a:endParaRPr lang="en-US"/>
        </a:p>
      </dgm:t>
    </dgm:pt>
    <dgm:pt modelId="{53EF0B8C-839B-6A40-A0F1-873D55291836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420E12B1-CC98-C841-8400-56FC057ADB81}" type="parTrans" cxnId="{3472A5A4-2505-864E-9230-D2A7C3CBD9FF}">
      <dgm:prSet/>
      <dgm:spPr/>
      <dgm:t>
        <a:bodyPr/>
        <a:lstStyle/>
        <a:p>
          <a:endParaRPr lang="en-US"/>
        </a:p>
      </dgm:t>
    </dgm:pt>
    <dgm:pt modelId="{483DCDC7-AFC8-894F-B092-C701D42CC06E}" type="sibTrans" cxnId="{3472A5A4-2505-864E-9230-D2A7C3CBD9FF}">
      <dgm:prSet/>
      <dgm:spPr/>
      <dgm:t>
        <a:bodyPr/>
        <a:lstStyle/>
        <a:p>
          <a:endParaRPr lang="en-US"/>
        </a:p>
      </dgm:t>
    </dgm:pt>
    <dgm:pt modelId="{F10DD3F4-8B13-3D4E-9209-71DC9E19CDC6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A53E7DB9-234B-E84A-8A58-B378A20415F9}" type="parTrans" cxnId="{6F0A03A4-5CF6-FF45-9AA0-0C61FEEADD09}">
      <dgm:prSet/>
      <dgm:spPr/>
      <dgm:t>
        <a:bodyPr/>
        <a:lstStyle/>
        <a:p>
          <a:endParaRPr lang="en-US"/>
        </a:p>
      </dgm:t>
    </dgm:pt>
    <dgm:pt modelId="{7F7BA139-2573-344C-AC57-0D9F0BA0D761}" type="sibTrans" cxnId="{6F0A03A4-5CF6-FF45-9AA0-0C61FEEADD09}">
      <dgm:prSet/>
      <dgm:spPr/>
      <dgm:t>
        <a:bodyPr/>
        <a:lstStyle/>
        <a:p>
          <a:endParaRPr lang="en-US"/>
        </a:p>
      </dgm:t>
    </dgm:pt>
    <dgm:pt modelId="{4FD627AB-523D-194F-B536-CF639E7330B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D9C0C886-298D-E34D-AD71-39D1B61EA11F}" type="parTrans" cxnId="{438DA224-30EF-8546-B5FA-DD5F67D1F123}">
      <dgm:prSet/>
      <dgm:spPr/>
      <dgm:t>
        <a:bodyPr/>
        <a:lstStyle/>
        <a:p>
          <a:endParaRPr lang="en-US"/>
        </a:p>
      </dgm:t>
    </dgm:pt>
    <dgm:pt modelId="{C6E4C430-A705-C549-966E-8A5094A7ED0F}" type="sibTrans" cxnId="{438DA224-30EF-8546-B5FA-DD5F67D1F123}">
      <dgm:prSet/>
      <dgm:spPr/>
      <dgm:t>
        <a:bodyPr/>
        <a:lstStyle/>
        <a:p>
          <a:endParaRPr lang="en-US"/>
        </a:p>
      </dgm:t>
    </dgm:pt>
    <dgm:pt modelId="{919A9A6C-68F7-5142-A639-6ABFCBD7A75F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5AD62E65-87E5-1845-9A3A-849393056AA7}" type="parTrans" cxnId="{348F8643-D81C-F441-B538-CDFDE623DDD8}">
      <dgm:prSet/>
      <dgm:spPr/>
      <dgm:t>
        <a:bodyPr/>
        <a:lstStyle/>
        <a:p>
          <a:endParaRPr lang="en-US"/>
        </a:p>
      </dgm:t>
    </dgm:pt>
    <dgm:pt modelId="{4CE3578E-571F-7F48-80C1-7CF55323280A}" type="sibTrans" cxnId="{348F8643-D81C-F441-B538-CDFDE623DDD8}">
      <dgm:prSet/>
      <dgm:spPr/>
      <dgm:t>
        <a:bodyPr/>
        <a:lstStyle/>
        <a:p>
          <a:endParaRPr lang="en-US"/>
        </a:p>
      </dgm:t>
    </dgm:pt>
    <dgm:pt modelId="{E386EFB4-B26E-B340-8E71-A362747F6668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105AF9F9-929B-5846-AC90-B893897CA76C}" type="parTrans" cxnId="{C1C73921-4D09-F94F-A11F-B541AF18C307}">
      <dgm:prSet/>
      <dgm:spPr/>
      <dgm:t>
        <a:bodyPr/>
        <a:lstStyle/>
        <a:p>
          <a:endParaRPr lang="en-US"/>
        </a:p>
      </dgm:t>
    </dgm:pt>
    <dgm:pt modelId="{C8704BD0-A858-A04D-B9FA-8512F2AF165F}" type="sibTrans" cxnId="{C1C73921-4D09-F94F-A11F-B541AF18C307}">
      <dgm:prSet/>
      <dgm:spPr/>
      <dgm:t>
        <a:bodyPr/>
        <a:lstStyle/>
        <a:p>
          <a:endParaRPr lang="en-US"/>
        </a:p>
      </dgm:t>
    </dgm:pt>
    <dgm:pt modelId="{D3986904-BD12-BB47-90A3-ECEF5CFC51EF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CFA67654-153E-5548-9574-0648675F92A0}" type="parTrans" cxnId="{E3B31EC2-E46C-7C44-B478-A72C9D314FEF}">
      <dgm:prSet/>
      <dgm:spPr/>
      <dgm:t>
        <a:bodyPr/>
        <a:lstStyle/>
        <a:p>
          <a:endParaRPr lang="en-US"/>
        </a:p>
      </dgm:t>
    </dgm:pt>
    <dgm:pt modelId="{EAACD08A-A952-2842-9151-53D882ACB9D8}" type="sibTrans" cxnId="{E3B31EC2-E46C-7C44-B478-A72C9D314FEF}">
      <dgm:prSet/>
      <dgm:spPr/>
      <dgm:t>
        <a:bodyPr/>
        <a:lstStyle/>
        <a:p>
          <a:endParaRPr lang="en-US"/>
        </a:p>
      </dgm:t>
    </dgm:pt>
    <dgm:pt modelId="{33CE3DFB-C06C-A546-B1C9-AB3EDCEF2392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2FEC24E9-5AC0-E24F-B7B6-9B097FB23957}" type="parTrans" cxnId="{C9C30BF4-E5A4-0848-B330-3D84BBFE1517}">
      <dgm:prSet/>
      <dgm:spPr/>
      <dgm:t>
        <a:bodyPr/>
        <a:lstStyle/>
        <a:p>
          <a:endParaRPr lang="en-US"/>
        </a:p>
      </dgm:t>
    </dgm:pt>
    <dgm:pt modelId="{1E302FB1-090B-EE45-B12B-CA8A2A3DF5DB}" type="sibTrans" cxnId="{C9C30BF4-E5A4-0848-B330-3D84BBFE1517}">
      <dgm:prSet/>
      <dgm:spPr/>
      <dgm:t>
        <a:bodyPr/>
        <a:lstStyle/>
        <a:p>
          <a:endParaRPr lang="en-US"/>
        </a:p>
      </dgm:t>
    </dgm:pt>
    <dgm:pt modelId="{D55BF425-5781-D14E-94F8-F6A6A1E48E36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CE0E0132-1B90-7D42-8046-6532244CE910}" type="parTrans" cxnId="{F8B45BA3-E697-D141-B27F-26F06A72CEF5}">
      <dgm:prSet/>
      <dgm:spPr/>
      <dgm:t>
        <a:bodyPr/>
        <a:lstStyle/>
        <a:p>
          <a:endParaRPr lang="en-US"/>
        </a:p>
      </dgm:t>
    </dgm:pt>
    <dgm:pt modelId="{A7139E67-6095-F149-A7B2-21624E1E7B64}" type="sibTrans" cxnId="{F8B45BA3-E697-D141-B27F-26F06A72CEF5}">
      <dgm:prSet/>
      <dgm:spPr/>
      <dgm:t>
        <a:bodyPr/>
        <a:lstStyle/>
        <a:p>
          <a:endParaRPr lang="en-US"/>
        </a:p>
      </dgm:t>
    </dgm:pt>
    <dgm:pt modelId="{0B898B38-C562-5F4A-865B-52206C5AD0E7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A98ED3A4-F89C-C24B-B5BC-4CA1E0FCA947}" type="parTrans" cxnId="{F2004B0E-5F7F-EF42-A14B-89B48CC667FD}">
      <dgm:prSet/>
      <dgm:spPr/>
      <dgm:t>
        <a:bodyPr/>
        <a:lstStyle/>
        <a:p>
          <a:endParaRPr lang="en-US"/>
        </a:p>
      </dgm:t>
    </dgm:pt>
    <dgm:pt modelId="{16FE5563-25D3-5648-821B-E40B7E3A30B3}" type="sibTrans" cxnId="{F2004B0E-5F7F-EF42-A14B-89B48CC667FD}">
      <dgm:prSet/>
      <dgm:spPr/>
      <dgm:t>
        <a:bodyPr/>
        <a:lstStyle/>
        <a:p>
          <a:endParaRPr lang="en-US"/>
        </a:p>
      </dgm:t>
    </dgm:pt>
    <dgm:pt modelId="{5BAA83D1-5D04-F843-93CA-7681264A3460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3DA81F27-A55A-3F4B-885E-C1702DFC65DC}" type="parTrans" cxnId="{C15C6855-2A01-7E45-86A0-8A2445083AE9}">
      <dgm:prSet/>
      <dgm:spPr/>
      <dgm:t>
        <a:bodyPr/>
        <a:lstStyle/>
        <a:p>
          <a:endParaRPr lang="en-US"/>
        </a:p>
      </dgm:t>
    </dgm:pt>
    <dgm:pt modelId="{1AB80870-5657-AA45-98EB-540F5777E48E}" type="sibTrans" cxnId="{C15C6855-2A01-7E45-86A0-8A2445083AE9}">
      <dgm:prSet/>
      <dgm:spPr/>
      <dgm:t>
        <a:bodyPr/>
        <a:lstStyle/>
        <a:p>
          <a:endParaRPr lang="en-US"/>
        </a:p>
      </dgm:t>
    </dgm:pt>
    <dgm:pt modelId="{F09A7255-14D1-FE43-AAA4-C82F4FB12135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0F04D290-D416-6743-B0A0-B051B0D3D1C1}" type="parTrans" cxnId="{AB989F91-5C73-2940-BC3D-E66178DF66D6}">
      <dgm:prSet/>
      <dgm:spPr/>
      <dgm:t>
        <a:bodyPr/>
        <a:lstStyle/>
        <a:p>
          <a:endParaRPr lang="en-US"/>
        </a:p>
      </dgm:t>
    </dgm:pt>
    <dgm:pt modelId="{BA3CBAB5-21CA-854F-9626-7C3F92D330D4}" type="sibTrans" cxnId="{AB989F91-5C73-2940-BC3D-E66178DF66D6}">
      <dgm:prSet/>
      <dgm:spPr/>
      <dgm:t>
        <a:bodyPr/>
        <a:lstStyle/>
        <a:p>
          <a:endParaRPr lang="en-US"/>
        </a:p>
      </dgm:t>
    </dgm:pt>
    <dgm:pt modelId="{4A1BD8E3-806A-6C4B-996A-E5110B16B249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5FD3B5FE-263C-EC48-B815-D35F1281374F}" type="parTrans" cxnId="{C5B53865-CA77-3E40-AA37-F08DAA6FA948}">
      <dgm:prSet/>
      <dgm:spPr/>
      <dgm:t>
        <a:bodyPr/>
        <a:lstStyle/>
        <a:p>
          <a:endParaRPr lang="en-US"/>
        </a:p>
      </dgm:t>
    </dgm:pt>
    <dgm:pt modelId="{60F82AE5-E1B8-8F4E-83D1-CD66955E940E}" type="sibTrans" cxnId="{C5B53865-CA77-3E40-AA37-F08DAA6FA948}">
      <dgm:prSet/>
      <dgm:spPr/>
      <dgm:t>
        <a:bodyPr/>
        <a:lstStyle/>
        <a:p>
          <a:endParaRPr lang="en-US"/>
        </a:p>
      </dgm:t>
    </dgm:pt>
    <dgm:pt modelId="{5AF6A6B6-F03E-B049-B8FF-8FD0D45333F6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792664D2-B4E5-7243-972C-281573ECDF71}" type="parTrans" cxnId="{E4328B28-D270-154A-8ACF-35CF93F4A2B8}">
      <dgm:prSet/>
      <dgm:spPr/>
      <dgm:t>
        <a:bodyPr/>
        <a:lstStyle/>
        <a:p>
          <a:endParaRPr lang="en-US"/>
        </a:p>
      </dgm:t>
    </dgm:pt>
    <dgm:pt modelId="{1E082C53-1684-4147-9D12-D3BA63CB1E6E}" type="sibTrans" cxnId="{E4328B28-D270-154A-8ACF-35CF93F4A2B8}">
      <dgm:prSet/>
      <dgm:spPr/>
      <dgm:t>
        <a:bodyPr/>
        <a:lstStyle/>
        <a:p>
          <a:endParaRPr lang="en-US"/>
        </a:p>
      </dgm:t>
    </dgm:pt>
    <dgm:pt modelId="{F475AA0C-7D12-A248-BE7C-82C2E2EB40A6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B59229E9-1E93-374D-9767-B5A9B7BC06FA}" type="parTrans" cxnId="{169BE965-C0DF-7341-98DA-B74E5462F60D}">
      <dgm:prSet/>
      <dgm:spPr/>
      <dgm:t>
        <a:bodyPr/>
        <a:lstStyle/>
        <a:p>
          <a:endParaRPr lang="en-US"/>
        </a:p>
      </dgm:t>
    </dgm:pt>
    <dgm:pt modelId="{9D86E9D8-0BBA-7D4A-92A9-2702336C5DBE}" type="sibTrans" cxnId="{169BE965-C0DF-7341-98DA-B74E5462F60D}">
      <dgm:prSet/>
      <dgm:spPr/>
      <dgm:t>
        <a:bodyPr/>
        <a:lstStyle/>
        <a:p>
          <a:endParaRPr lang="en-US"/>
        </a:p>
      </dgm:t>
    </dgm:pt>
    <dgm:pt modelId="{3F1DA39D-840A-1349-AE65-A94679D3F6CC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73F41648-1F1F-DB41-95DC-CB9D1F926CFF}" type="parTrans" cxnId="{DD199DF7-2E09-3745-ABAA-696840A50022}">
      <dgm:prSet/>
      <dgm:spPr/>
      <dgm:t>
        <a:bodyPr/>
        <a:lstStyle/>
        <a:p>
          <a:endParaRPr lang="en-US"/>
        </a:p>
      </dgm:t>
    </dgm:pt>
    <dgm:pt modelId="{2C4401FB-C2C6-3F41-853E-25D2B4D61C7D}" type="sibTrans" cxnId="{DD199DF7-2E09-3745-ABAA-696840A50022}">
      <dgm:prSet/>
      <dgm:spPr/>
      <dgm:t>
        <a:bodyPr/>
        <a:lstStyle/>
        <a:p>
          <a:endParaRPr lang="en-US"/>
        </a:p>
      </dgm:t>
    </dgm:pt>
    <dgm:pt modelId="{017EE778-17A6-5F4B-A7E9-5209C52E0DB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56DFE527-5B1A-3746-8372-56F46999A13F}" type="parTrans" cxnId="{6BC01B02-1D89-6F40-B708-3087682E7D7A}">
      <dgm:prSet/>
      <dgm:spPr/>
      <dgm:t>
        <a:bodyPr/>
        <a:lstStyle/>
        <a:p>
          <a:endParaRPr lang="en-US"/>
        </a:p>
      </dgm:t>
    </dgm:pt>
    <dgm:pt modelId="{04E4A591-152C-FA48-BF00-3BC462ABFCEE}" type="sibTrans" cxnId="{6BC01B02-1D89-6F40-B708-3087682E7D7A}">
      <dgm:prSet/>
      <dgm:spPr/>
      <dgm:t>
        <a:bodyPr/>
        <a:lstStyle/>
        <a:p>
          <a:endParaRPr lang="en-US"/>
        </a:p>
      </dgm:t>
    </dgm:pt>
    <dgm:pt modelId="{83AFE2B9-CF42-864E-9862-9D89B25C5E81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17B37F52-4769-1240-BE3D-A45655855F03}" type="parTrans" cxnId="{E1575630-89AF-8C48-AD19-7EE6752E8989}">
      <dgm:prSet/>
      <dgm:spPr/>
      <dgm:t>
        <a:bodyPr/>
        <a:lstStyle/>
        <a:p>
          <a:endParaRPr lang="en-US"/>
        </a:p>
      </dgm:t>
    </dgm:pt>
    <dgm:pt modelId="{DD22F6CC-75A0-DA4A-8C70-3120018F5027}" type="sibTrans" cxnId="{E1575630-89AF-8C48-AD19-7EE6752E8989}">
      <dgm:prSet/>
      <dgm:spPr/>
      <dgm:t>
        <a:bodyPr/>
        <a:lstStyle/>
        <a:p>
          <a:endParaRPr lang="en-US"/>
        </a:p>
      </dgm:t>
    </dgm:pt>
    <dgm:pt modelId="{EE228C55-8799-C849-9935-6F3E73B8239D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F83AA936-031B-594E-998B-9B7AB691FE95}" type="parTrans" cxnId="{97AC3DF5-3406-D540-A065-4E8083F9E037}">
      <dgm:prSet/>
      <dgm:spPr/>
      <dgm:t>
        <a:bodyPr/>
        <a:lstStyle/>
        <a:p>
          <a:endParaRPr lang="en-US"/>
        </a:p>
      </dgm:t>
    </dgm:pt>
    <dgm:pt modelId="{92EF7D63-05ED-0745-AB79-6B1D1E00258E}" type="sibTrans" cxnId="{97AC3DF5-3406-D540-A065-4E8083F9E037}">
      <dgm:prSet/>
      <dgm:spPr/>
      <dgm:t>
        <a:bodyPr/>
        <a:lstStyle/>
        <a:p>
          <a:endParaRPr lang="en-US"/>
        </a:p>
      </dgm:t>
    </dgm:pt>
    <dgm:pt modelId="{B3268CF7-66DF-234B-87FC-72B22AFB847A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C084FD09-12DB-E34D-ADE0-FB432E74E05E}" type="parTrans" cxnId="{0FE906E3-4665-1B42-A003-56B2F8635DFF}">
      <dgm:prSet/>
      <dgm:spPr/>
      <dgm:t>
        <a:bodyPr/>
        <a:lstStyle/>
        <a:p>
          <a:endParaRPr lang="en-US"/>
        </a:p>
      </dgm:t>
    </dgm:pt>
    <dgm:pt modelId="{B9E03160-7B48-9E4F-A63C-8368DEFF8CCE}" type="sibTrans" cxnId="{0FE906E3-4665-1B42-A003-56B2F8635DFF}">
      <dgm:prSet/>
      <dgm:spPr/>
      <dgm:t>
        <a:bodyPr/>
        <a:lstStyle/>
        <a:p>
          <a:endParaRPr lang="en-US"/>
        </a:p>
      </dgm:t>
    </dgm:pt>
    <dgm:pt modelId="{EBDF6938-7BF6-0A4E-8519-9C92197B04AB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432174A1-F0D5-C54B-8036-A4539947DBD5}" type="parTrans" cxnId="{63A58C79-1A86-1B42-8309-48CBC2515296}">
      <dgm:prSet/>
      <dgm:spPr/>
      <dgm:t>
        <a:bodyPr/>
        <a:lstStyle/>
        <a:p>
          <a:endParaRPr lang="en-US"/>
        </a:p>
      </dgm:t>
    </dgm:pt>
    <dgm:pt modelId="{79844870-6548-0F45-9F2E-DC9F988366E2}" type="sibTrans" cxnId="{63A58C79-1A86-1B42-8309-48CBC2515296}">
      <dgm:prSet/>
      <dgm:spPr/>
      <dgm:t>
        <a:bodyPr/>
        <a:lstStyle/>
        <a:p>
          <a:endParaRPr lang="en-US"/>
        </a:p>
      </dgm:t>
    </dgm:pt>
    <dgm:pt modelId="{67A5E0DD-588D-FB40-90D6-78C6D7D27436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5AD0545A-87FA-B04F-BCC8-4F2792FBE5F6}" type="parTrans" cxnId="{65EC52EE-D49D-C947-874C-044B3C09FE61}">
      <dgm:prSet/>
      <dgm:spPr/>
      <dgm:t>
        <a:bodyPr/>
        <a:lstStyle/>
        <a:p>
          <a:endParaRPr lang="en-US"/>
        </a:p>
      </dgm:t>
    </dgm:pt>
    <dgm:pt modelId="{9422F21B-F378-B744-B940-23B2E89C030E}" type="sibTrans" cxnId="{65EC52EE-D49D-C947-874C-044B3C09FE61}">
      <dgm:prSet/>
      <dgm:spPr/>
      <dgm:t>
        <a:bodyPr/>
        <a:lstStyle/>
        <a:p>
          <a:endParaRPr lang="en-US"/>
        </a:p>
      </dgm:t>
    </dgm:pt>
    <dgm:pt modelId="{13CC7EBB-3CA6-DE48-B5C4-203103213D9A}">
      <dgm:prSet phldrT="[Text]"/>
      <dgm:spPr/>
      <dgm:t>
        <a:bodyPr/>
        <a:lstStyle/>
        <a:p>
          <a:r>
            <a:rPr lang="en-US" dirty="0" smtClean="0"/>
            <a:t>Temozolomide</a:t>
          </a:r>
          <a:endParaRPr lang="en-US" dirty="0"/>
        </a:p>
      </dgm:t>
    </dgm:pt>
    <dgm:pt modelId="{C0EA345E-E1B7-2C42-8810-8EE1537E134A}" type="parTrans" cxnId="{278D1D60-A0FD-9C4B-8005-0550022E89D8}">
      <dgm:prSet/>
      <dgm:spPr/>
      <dgm:t>
        <a:bodyPr/>
        <a:lstStyle/>
        <a:p>
          <a:endParaRPr lang="en-US"/>
        </a:p>
      </dgm:t>
    </dgm:pt>
    <dgm:pt modelId="{D0DA1626-FBF7-E243-9431-1BED373B443D}" type="sibTrans" cxnId="{278D1D60-A0FD-9C4B-8005-0550022E89D8}">
      <dgm:prSet/>
      <dgm:spPr/>
      <dgm:t>
        <a:bodyPr/>
        <a:lstStyle/>
        <a:p>
          <a:endParaRPr lang="en-US"/>
        </a:p>
      </dgm:t>
    </dgm:pt>
    <dgm:pt modelId="{ABD2937A-0AC9-554E-844E-4C32448D5794}">
      <dgm:prSet phldrT="[Text]"/>
      <dgm:spPr/>
      <dgm:t>
        <a:bodyPr/>
        <a:lstStyle/>
        <a:p>
          <a:r>
            <a:rPr lang="en-US" dirty="0" smtClean="0"/>
            <a:t>Alkylating-Like </a:t>
          </a:r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dirty="0"/>
        </a:p>
      </dgm:t>
    </dgm:pt>
    <dgm:pt modelId="{7ECCB9DC-866A-0C4B-9BEB-A1FD3F928CE7}" type="parTrans" cxnId="{891C2D15-27BA-404D-A0D8-87C1321FFA91}">
      <dgm:prSet/>
      <dgm:spPr/>
      <dgm:t>
        <a:bodyPr/>
        <a:lstStyle/>
        <a:p>
          <a:endParaRPr lang="en-US"/>
        </a:p>
      </dgm:t>
    </dgm:pt>
    <dgm:pt modelId="{44B68645-ED7C-BD4E-8ED6-DEE07BA92CC3}" type="sibTrans" cxnId="{891C2D15-27BA-404D-A0D8-87C1321FFA91}">
      <dgm:prSet/>
      <dgm:spPr/>
      <dgm:t>
        <a:bodyPr/>
        <a:lstStyle/>
        <a:p>
          <a:endParaRPr lang="en-US"/>
        </a:p>
      </dgm:t>
    </dgm:pt>
    <dgm:pt modelId="{25D0FCE7-F922-1D47-8DC9-654624E5FFF6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3660A04E-2465-BE4C-9AD3-C63E990C5876}" type="parTrans" cxnId="{E5423816-4AA1-C743-A898-1C3D5D8B6DEC}">
      <dgm:prSet/>
      <dgm:spPr/>
      <dgm:t>
        <a:bodyPr/>
        <a:lstStyle/>
        <a:p>
          <a:endParaRPr lang="en-US"/>
        </a:p>
      </dgm:t>
    </dgm:pt>
    <dgm:pt modelId="{96566F84-F458-4142-89C1-138AC3D26F21}" type="sibTrans" cxnId="{E5423816-4AA1-C743-A898-1C3D5D8B6DEC}">
      <dgm:prSet/>
      <dgm:spPr/>
      <dgm:t>
        <a:bodyPr/>
        <a:lstStyle/>
        <a:p>
          <a:endParaRPr lang="en-US"/>
        </a:p>
      </dgm:t>
    </dgm:pt>
    <dgm:pt modelId="{4EA10241-A278-CF4D-9381-9EAF7ED4363A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BA34A1DE-3436-4A40-8712-CFDFD514705B}" type="parTrans" cxnId="{33BC6734-DFAC-A445-AF9B-4CAA21C5A361}">
      <dgm:prSet/>
      <dgm:spPr/>
      <dgm:t>
        <a:bodyPr/>
        <a:lstStyle/>
        <a:p>
          <a:endParaRPr lang="en-US"/>
        </a:p>
      </dgm:t>
    </dgm:pt>
    <dgm:pt modelId="{6B9C8C7A-0576-2449-9332-13D7633A879A}" type="sibTrans" cxnId="{33BC6734-DFAC-A445-AF9B-4CAA21C5A361}">
      <dgm:prSet/>
      <dgm:spPr/>
      <dgm:t>
        <a:bodyPr/>
        <a:lstStyle/>
        <a:p>
          <a:endParaRPr lang="en-US"/>
        </a:p>
      </dgm:t>
    </dgm:pt>
    <dgm:pt modelId="{1C852A72-B1BF-6F45-9025-DCFCFC461F2F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5E06F365-415D-3345-8774-75EFF8BE6C7F}" type="parTrans" cxnId="{928B63BC-B5DC-D14E-989C-C3472FBEAAEE}">
      <dgm:prSet/>
      <dgm:spPr/>
      <dgm:t>
        <a:bodyPr/>
        <a:lstStyle/>
        <a:p>
          <a:endParaRPr lang="en-US"/>
        </a:p>
      </dgm:t>
    </dgm:pt>
    <dgm:pt modelId="{C38CAEEF-194E-C94A-BAFF-85A99E6C8507}" type="sibTrans" cxnId="{928B63BC-B5DC-D14E-989C-C3472FBEAAEE}">
      <dgm:prSet/>
      <dgm:spPr/>
      <dgm:t>
        <a:bodyPr/>
        <a:lstStyle/>
        <a:p>
          <a:endParaRPr lang="en-US"/>
        </a:p>
      </dgm:t>
    </dgm:pt>
    <dgm:pt modelId="{253F0849-F669-5840-96CB-0FCC0C9DA82E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21242BB6-D6D3-9F41-AC58-3D28999A0388}" type="parTrans" cxnId="{5AB58D23-173F-7C47-A82B-D71DF4EFA32B}">
      <dgm:prSet/>
      <dgm:spPr/>
      <dgm:t>
        <a:bodyPr/>
        <a:lstStyle/>
        <a:p>
          <a:endParaRPr lang="en-US"/>
        </a:p>
      </dgm:t>
    </dgm:pt>
    <dgm:pt modelId="{953EF4D6-AA53-8140-91E8-7A7941CA81E7}" type="sibTrans" cxnId="{5AB58D23-173F-7C47-A82B-D71DF4EFA32B}">
      <dgm:prSet/>
      <dgm:spPr/>
      <dgm:t>
        <a:bodyPr/>
        <a:lstStyle/>
        <a:p>
          <a:endParaRPr lang="en-US"/>
        </a:p>
      </dgm:t>
    </dgm:pt>
    <dgm:pt modelId="{2E0E47A9-3E3A-D447-86F0-9D03D5311D61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E25151E6-765F-444D-AEB6-4F2B8359C4C1}" type="parTrans" cxnId="{66F12DE1-EB82-1848-8E09-DD0D01D21D7B}">
      <dgm:prSet/>
      <dgm:spPr/>
      <dgm:t>
        <a:bodyPr/>
        <a:lstStyle/>
        <a:p>
          <a:endParaRPr lang="en-US"/>
        </a:p>
      </dgm:t>
    </dgm:pt>
    <dgm:pt modelId="{AA0EA7E2-149F-EC40-927D-F5CAC586E5CF}" type="sibTrans" cxnId="{66F12DE1-EB82-1848-8E09-DD0D01D21D7B}">
      <dgm:prSet/>
      <dgm:spPr/>
      <dgm:t>
        <a:bodyPr/>
        <a:lstStyle/>
        <a:p>
          <a:endParaRPr lang="en-US"/>
        </a:p>
      </dgm:t>
    </dgm:pt>
    <dgm:pt modelId="{BA0EE83F-324E-8446-8623-523B5FE9E0AA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0FD55AD0-9D1B-6F4E-AEAF-0919943B91B4}" type="parTrans" cxnId="{497BDAD8-485C-5948-9F31-062187C45010}">
      <dgm:prSet/>
      <dgm:spPr/>
      <dgm:t>
        <a:bodyPr/>
        <a:lstStyle/>
        <a:p>
          <a:endParaRPr lang="en-US"/>
        </a:p>
      </dgm:t>
    </dgm:pt>
    <dgm:pt modelId="{B9101E84-58FA-B449-97D4-464BB2DFE291}" type="sibTrans" cxnId="{497BDAD8-485C-5948-9F31-062187C45010}">
      <dgm:prSet/>
      <dgm:spPr/>
      <dgm:t>
        <a:bodyPr/>
        <a:lstStyle/>
        <a:p>
          <a:endParaRPr lang="en-US"/>
        </a:p>
      </dgm:t>
    </dgm:pt>
    <dgm:pt modelId="{4B9CB2F6-9951-4444-A9C8-5166E1AA26B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E1643501-C13B-374A-B11D-0DFFE802724D}" type="parTrans" cxnId="{B8E6E5A9-27E5-F145-BE0A-4F9E6379B833}">
      <dgm:prSet/>
      <dgm:spPr/>
      <dgm:t>
        <a:bodyPr/>
        <a:lstStyle/>
        <a:p>
          <a:endParaRPr lang="en-US"/>
        </a:p>
      </dgm:t>
    </dgm:pt>
    <dgm:pt modelId="{D0E1F052-A217-5D40-9B6C-31634E4486D5}" type="sibTrans" cxnId="{B8E6E5A9-27E5-F145-BE0A-4F9E6379B833}">
      <dgm:prSet/>
      <dgm:spPr/>
      <dgm:t>
        <a:bodyPr/>
        <a:lstStyle/>
        <a:p>
          <a:endParaRPr lang="en-US"/>
        </a:p>
      </dgm:t>
    </dgm:pt>
    <dgm:pt modelId="{78F09DF1-B44D-1341-8C31-916DD692E5CD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10A2500A-1EA7-DC4F-9BAB-D2BAD36EF70A}" type="parTrans" cxnId="{16396C73-4811-3948-A59E-7244D6BC99BC}">
      <dgm:prSet/>
      <dgm:spPr/>
      <dgm:t>
        <a:bodyPr/>
        <a:lstStyle/>
        <a:p>
          <a:endParaRPr lang="en-US"/>
        </a:p>
      </dgm:t>
    </dgm:pt>
    <dgm:pt modelId="{203B3B01-B659-D140-B6FF-672332B12C46}" type="sibTrans" cxnId="{16396C73-4811-3948-A59E-7244D6BC99BC}">
      <dgm:prSet/>
      <dgm:spPr/>
      <dgm:t>
        <a:bodyPr/>
        <a:lstStyle/>
        <a:p>
          <a:endParaRPr lang="en-US"/>
        </a:p>
      </dgm:t>
    </dgm:pt>
    <dgm:pt modelId="{27A5DAB9-5B97-0142-A9A6-5AE3E62A31C0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19BAE595-4E3E-0641-9557-7A6B04C050B2}" type="parTrans" cxnId="{ADA29525-238A-134C-B428-57B385655EB8}">
      <dgm:prSet/>
      <dgm:spPr/>
      <dgm:t>
        <a:bodyPr/>
        <a:lstStyle/>
        <a:p>
          <a:endParaRPr lang="en-US"/>
        </a:p>
      </dgm:t>
    </dgm:pt>
    <dgm:pt modelId="{0732C4C2-BAEA-7D43-B0AF-8FA8FB5225C7}" type="sibTrans" cxnId="{ADA29525-238A-134C-B428-57B385655EB8}">
      <dgm:prSet/>
      <dgm:spPr/>
      <dgm:t>
        <a:bodyPr/>
        <a:lstStyle/>
        <a:p>
          <a:endParaRPr lang="en-US"/>
        </a:p>
      </dgm:t>
    </dgm:pt>
    <dgm:pt modelId="{82601497-1D05-9742-A7F0-60BA3C376961}">
      <dgm:prSet phldrT="[Text]"/>
      <dgm:spPr/>
      <dgm:t>
        <a:bodyPr/>
        <a:lstStyle/>
        <a:p>
          <a:r>
            <a:rPr lang="en-US" smtClean="0"/>
            <a:t>Paclitaxel</a:t>
          </a:r>
          <a:endParaRPr lang="en-US" dirty="0"/>
        </a:p>
      </dgm:t>
    </dgm:pt>
    <dgm:pt modelId="{B43B3D2E-8F9B-3F4A-9E00-E9F725629DAE}" type="parTrans" cxnId="{60631F3C-A3BE-9943-883A-28C50F95626D}">
      <dgm:prSet/>
      <dgm:spPr/>
      <dgm:t>
        <a:bodyPr/>
        <a:lstStyle/>
        <a:p>
          <a:endParaRPr lang="en-US"/>
        </a:p>
      </dgm:t>
    </dgm:pt>
    <dgm:pt modelId="{6586225A-ED40-0246-BC55-4C3D0B4A816D}" type="sibTrans" cxnId="{60631F3C-A3BE-9943-883A-28C50F95626D}">
      <dgm:prSet/>
      <dgm:spPr/>
      <dgm:t>
        <a:bodyPr/>
        <a:lstStyle/>
        <a:p>
          <a:endParaRPr lang="en-US"/>
        </a:p>
      </dgm:t>
    </dgm:pt>
    <dgm:pt modelId="{6ABB457E-6110-4440-B980-BA31C612CCB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F21F2D49-3063-C94D-BA07-49310AA669C1}" type="parTrans" cxnId="{CCA904C8-A5E1-D54E-9CEB-44AC08DADCF3}">
      <dgm:prSet/>
      <dgm:spPr/>
      <dgm:t>
        <a:bodyPr/>
        <a:lstStyle/>
        <a:p>
          <a:endParaRPr lang="en-US"/>
        </a:p>
      </dgm:t>
    </dgm:pt>
    <dgm:pt modelId="{BED9A9CC-BFFA-D542-92D8-C7BA004E9FDC}" type="sibTrans" cxnId="{CCA904C8-A5E1-D54E-9CEB-44AC08DADCF3}">
      <dgm:prSet/>
      <dgm:spPr/>
      <dgm:t>
        <a:bodyPr/>
        <a:lstStyle/>
        <a:p>
          <a:endParaRPr lang="en-US"/>
        </a:p>
      </dgm:t>
    </dgm:pt>
    <dgm:pt modelId="{3C78385E-8272-0647-9F55-6B217894294C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89F65A59-56C3-B949-A760-9FE8981809E4}" type="parTrans" cxnId="{56858D0E-67A5-4747-B323-C0BCC3343752}">
      <dgm:prSet/>
      <dgm:spPr/>
      <dgm:t>
        <a:bodyPr/>
        <a:lstStyle/>
        <a:p>
          <a:endParaRPr lang="en-US"/>
        </a:p>
      </dgm:t>
    </dgm:pt>
    <dgm:pt modelId="{CAF04743-9624-674B-B1CC-ACE6FEDAC05C}" type="sibTrans" cxnId="{56858D0E-67A5-4747-B323-C0BCC3343752}">
      <dgm:prSet/>
      <dgm:spPr/>
      <dgm:t>
        <a:bodyPr/>
        <a:lstStyle/>
        <a:p>
          <a:endParaRPr lang="en-US"/>
        </a:p>
      </dgm:t>
    </dgm:pt>
    <dgm:pt modelId="{E00796D3-7BBD-414C-BCD4-154454EF4236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02627FAB-887D-2F4B-AEFD-F672263AEB1E}" type="parTrans" cxnId="{66361297-5C1F-A84A-A2C6-EB1CED1EDAD8}">
      <dgm:prSet/>
      <dgm:spPr/>
      <dgm:t>
        <a:bodyPr/>
        <a:lstStyle/>
        <a:p>
          <a:endParaRPr lang="en-US"/>
        </a:p>
      </dgm:t>
    </dgm:pt>
    <dgm:pt modelId="{4FD03247-CCB5-E146-BE9B-61ABC960B95A}" type="sibTrans" cxnId="{66361297-5C1F-A84A-A2C6-EB1CED1EDAD8}">
      <dgm:prSet/>
      <dgm:spPr/>
      <dgm:t>
        <a:bodyPr/>
        <a:lstStyle/>
        <a:p>
          <a:endParaRPr lang="en-US"/>
        </a:p>
      </dgm:t>
    </dgm:pt>
    <dgm:pt modelId="{43815026-30F8-1B44-9132-4E686F50678B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FA67CBB6-9868-EC4A-AA17-40308A5A0AE0}" type="parTrans" cxnId="{68FA8B1C-A187-E643-8B75-C410BE35AD71}">
      <dgm:prSet/>
      <dgm:spPr/>
      <dgm:t>
        <a:bodyPr/>
        <a:lstStyle/>
        <a:p>
          <a:endParaRPr lang="en-US"/>
        </a:p>
      </dgm:t>
    </dgm:pt>
    <dgm:pt modelId="{BFD6D3E5-EF8F-DB4A-874E-7F53424C0585}" type="sibTrans" cxnId="{68FA8B1C-A187-E643-8B75-C410BE35AD71}">
      <dgm:prSet/>
      <dgm:spPr/>
      <dgm:t>
        <a:bodyPr/>
        <a:lstStyle/>
        <a:p>
          <a:endParaRPr lang="en-US"/>
        </a:p>
      </dgm:t>
    </dgm:pt>
    <dgm:pt modelId="{8CE49F19-A084-7C4B-8A17-ACDF7846BDFB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8C0DFA21-6098-6447-9CD8-174D885A9D6A}" type="parTrans" cxnId="{E60BA382-5262-E642-9751-5AA8AAEDE749}">
      <dgm:prSet/>
      <dgm:spPr/>
      <dgm:t>
        <a:bodyPr/>
        <a:lstStyle/>
        <a:p>
          <a:endParaRPr lang="en-US"/>
        </a:p>
      </dgm:t>
    </dgm:pt>
    <dgm:pt modelId="{A1F5A96B-5190-F248-A9BB-62BB6AB8EACE}" type="sibTrans" cxnId="{E60BA382-5262-E642-9751-5AA8AAEDE749}">
      <dgm:prSet/>
      <dgm:spPr/>
      <dgm:t>
        <a:bodyPr/>
        <a:lstStyle/>
        <a:p>
          <a:endParaRPr lang="en-US"/>
        </a:p>
      </dgm:t>
    </dgm:pt>
    <dgm:pt modelId="{0027D750-CE00-AD46-9EE1-D5E3FF0AF14C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BE652F4F-D8A0-6B48-87CE-371FABA89E37}" type="parTrans" cxnId="{CCF44168-88FE-A048-92FF-0CFF32C404AE}">
      <dgm:prSet/>
      <dgm:spPr/>
      <dgm:t>
        <a:bodyPr/>
        <a:lstStyle/>
        <a:p>
          <a:endParaRPr lang="en-US"/>
        </a:p>
      </dgm:t>
    </dgm:pt>
    <dgm:pt modelId="{68DCA3AF-BAD8-1A42-8243-E1F7DC99EFD3}" type="sibTrans" cxnId="{CCF44168-88FE-A048-92FF-0CFF32C404AE}">
      <dgm:prSet/>
      <dgm:spPr/>
      <dgm:t>
        <a:bodyPr/>
        <a:lstStyle/>
        <a:p>
          <a:endParaRPr lang="en-US"/>
        </a:p>
      </dgm:t>
    </dgm:pt>
    <dgm:pt modelId="{A2C5FE8A-F141-6A49-BAA9-89B399D85BCF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9492B9D7-7991-1347-8FEF-69B9C6171480}" type="parTrans" cxnId="{7756DB9D-AB11-C443-9159-9A73120F67BB}">
      <dgm:prSet/>
      <dgm:spPr/>
      <dgm:t>
        <a:bodyPr/>
        <a:lstStyle/>
        <a:p>
          <a:endParaRPr lang="en-US"/>
        </a:p>
      </dgm:t>
    </dgm:pt>
    <dgm:pt modelId="{F1BD8510-C547-1249-94A3-BD0C7C802BB8}" type="sibTrans" cxnId="{7756DB9D-AB11-C443-9159-9A73120F67BB}">
      <dgm:prSet/>
      <dgm:spPr/>
      <dgm:t>
        <a:bodyPr/>
        <a:lstStyle/>
        <a:p>
          <a:endParaRPr lang="en-US"/>
        </a:p>
      </dgm:t>
    </dgm:pt>
    <dgm:pt modelId="{AF51D64D-630B-754F-B525-C31F6D0BB822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32B35ECD-B9C1-5B47-BFE3-29E45957ED69}" type="parTrans" cxnId="{62982206-03D6-C444-AE81-5E80CB00DE73}">
      <dgm:prSet/>
      <dgm:spPr/>
      <dgm:t>
        <a:bodyPr/>
        <a:lstStyle/>
        <a:p>
          <a:endParaRPr lang="en-US"/>
        </a:p>
      </dgm:t>
    </dgm:pt>
    <dgm:pt modelId="{CC6E5FCF-4CE3-2447-9358-79D0280CF076}" type="sibTrans" cxnId="{62982206-03D6-C444-AE81-5E80CB00DE73}">
      <dgm:prSet/>
      <dgm:spPr/>
      <dgm:t>
        <a:bodyPr/>
        <a:lstStyle/>
        <a:p>
          <a:endParaRPr lang="en-US"/>
        </a:p>
      </dgm:t>
    </dgm:pt>
    <dgm:pt modelId="{F7C404CA-1FA5-9F46-ABAF-F2C0D107AE3C}">
      <dgm:prSet phldrT="[Text]"/>
      <dgm:spPr/>
      <dgm:t>
        <a:bodyPr/>
        <a:lstStyle/>
        <a:p>
          <a:r>
            <a:rPr lang="en-US" dirty="0" smtClean="0"/>
            <a:t>Doxorubicin</a:t>
          </a:r>
        </a:p>
      </dgm:t>
    </dgm:pt>
    <dgm:pt modelId="{5E33EE21-6CF4-7744-A4D4-9143A45725CF}" type="parTrans" cxnId="{04BDDC68-C605-4841-83D6-E86C3669E2A9}">
      <dgm:prSet/>
      <dgm:spPr/>
      <dgm:t>
        <a:bodyPr/>
        <a:lstStyle/>
        <a:p>
          <a:endParaRPr lang="en-US"/>
        </a:p>
      </dgm:t>
    </dgm:pt>
    <dgm:pt modelId="{AE74386A-0591-C242-9CA8-39684023F5C8}" type="sibTrans" cxnId="{04BDDC68-C605-4841-83D6-E86C3669E2A9}">
      <dgm:prSet/>
      <dgm:spPr/>
      <dgm:t>
        <a:bodyPr/>
        <a:lstStyle/>
        <a:p>
          <a:endParaRPr lang="en-US"/>
        </a:p>
      </dgm:t>
    </dgm:pt>
    <dgm:pt modelId="{4C582453-041A-3447-8490-5D4AA55AFF73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96E535CF-D7E6-BC43-9F23-98880595B667}" type="parTrans" cxnId="{E73ED5B9-7308-8743-B237-DF0217743D10}">
      <dgm:prSet/>
      <dgm:spPr/>
      <dgm:t>
        <a:bodyPr/>
        <a:lstStyle/>
        <a:p>
          <a:endParaRPr lang="en-US"/>
        </a:p>
      </dgm:t>
    </dgm:pt>
    <dgm:pt modelId="{4F3AD7AF-26D3-5249-ACFF-30496F11D251}" type="sibTrans" cxnId="{E73ED5B9-7308-8743-B237-DF0217743D10}">
      <dgm:prSet/>
      <dgm:spPr/>
      <dgm:t>
        <a:bodyPr/>
        <a:lstStyle/>
        <a:p>
          <a:endParaRPr lang="en-US"/>
        </a:p>
      </dgm:t>
    </dgm:pt>
    <dgm:pt modelId="{9B59AA9C-2695-734F-8EA5-D2AABFAF2FF5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DAF0532F-A0CD-FE4C-84CB-48A9F585A0A0}" type="parTrans" cxnId="{73FFF8C7-53C3-AB4F-A441-11ECC95F00A9}">
      <dgm:prSet/>
      <dgm:spPr/>
      <dgm:t>
        <a:bodyPr/>
        <a:lstStyle/>
        <a:p>
          <a:endParaRPr lang="en-US"/>
        </a:p>
      </dgm:t>
    </dgm:pt>
    <dgm:pt modelId="{D83B6A6F-F17C-C44F-A1B4-4B9225A186AC}" type="sibTrans" cxnId="{73FFF8C7-53C3-AB4F-A441-11ECC95F00A9}">
      <dgm:prSet/>
      <dgm:spPr/>
      <dgm:t>
        <a:bodyPr/>
        <a:lstStyle/>
        <a:p>
          <a:endParaRPr lang="en-US"/>
        </a:p>
      </dgm:t>
    </dgm:pt>
    <dgm:pt modelId="{9CC2BE10-2322-E248-B08D-4914AE3B59FB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1C680686-9628-1848-8F47-660743D34F6F}" type="parTrans" cxnId="{3E3E3B1A-FE40-1244-9747-DEB061F96BA9}">
      <dgm:prSet/>
      <dgm:spPr/>
      <dgm:t>
        <a:bodyPr/>
        <a:lstStyle/>
        <a:p>
          <a:endParaRPr lang="en-US"/>
        </a:p>
      </dgm:t>
    </dgm:pt>
    <dgm:pt modelId="{6D1D66F7-8303-7545-B92F-8E0976CB2168}" type="sibTrans" cxnId="{3E3E3B1A-FE40-1244-9747-DEB061F96BA9}">
      <dgm:prSet/>
      <dgm:spPr/>
      <dgm:t>
        <a:bodyPr/>
        <a:lstStyle/>
        <a:p>
          <a:endParaRPr lang="en-US"/>
        </a:p>
      </dgm:t>
    </dgm:pt>
    <dgm:pt modelId="{E3E47A8C-519B-4044-B729-93792903698C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DEB14DA5-D2E1-034A-BF07-1E7702F0E255}" type="parTrans" cxnId="{C3973BE4-C0DB-9A45-AEF0-5B17F2C8F8B4}">
      <dgm:prSet/>
      <dgm:spPr/>
      <dgm:t>
        <a:bodyPr/>
        <a:lstStyle/>
        <a:p>
          <a:endParaRPr lang="en-US"/>
        </a:p>
      </dgm:t>
    </dgm:pt>
    <dgm:pt modelId="{C40D8F59-7A59-754E-9C66-39F0E65D6ADB}" type="sibTrans" cxnId="{C3973BE4-C0DB-9A45-AEF0-5B17F2C8F8B4}">
      <dgm:prSet/>
      <dgm:spPr/>
      <dgm:t>
        <a:bodyPr/>
        <a:lstStyle/>
        <a:p>
          <a:endParaRPr lang="en-US"/>
        </a:p>
      </dgm:t>
    </dgm:pt>
    <dgm:pt modelId="{3F34B1C7-3858-7743-B303-8CBC5A9BB75A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5AB35D8F-F726-004F-95F5-C9EE2D454DCA}" type="parTrans" cxnId="{E88C2B9C-CDE1-BF42-91C9-F50F6BE2F953}">
      <dgm:prSet/>
      <dgm:spPr/>
      <dgm:t>
        <a:bodyPr/>
        <a:lstStyle/>
        <a:p>
          <a:endParaRPr lang="en-US"/>
        </a:p>
      </dgm:t>
    </dgm:pt>
    <dgm:pt modelId="{310D469B-E08E-7B4F-88BB-3DCB129E68B2}" type="sibTrans" cxnId="{E88C2B9C-CDE1-BF42-91C9-F50F6BE2F953}">
      <dgm:prSet/>
      <dgm:spPr/>
      <dgm:t>
        <a:bodyPr/>
        <a:lstStyle/>
        <a:p>
          <a:endParaRPr lang="en-US"/>
        </a:p>
      </dgm:t>
    </dgm:pt>
    <dgm:pt modelId="{364089D5-BB2C-E045-9A9F-8B6FEE250FF2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3D2646C6-E1F9-344B-B2DE-EA7A242DB4B5}" type="parTrans" cxnId="{3BD31547-3BA2-0B40-BE44-56988DD56EAB}">
      <dgm:prSet/>
      <dgm:spPr/>
      <dgm:t>
        <a:bodyPr/>
        <a:lstStyle/>
        <a:p>
          <a:endParaRPr lang="en-US"/>
        </a:p>
      </dgm:t>
    </dgm:pt>
    <dgm:pt modelId="{E1B094D1-EBF6-1D48-8C7C-2D2B5B509BE5}" type="sibTrans" cxnId="{3BD31547-3BA2-0B40-BE44-56988DD56EAB}">
      <dgm:prSet/>
      <dgm:spPr/>
      <dgm:t>
        <a:bodyPr/>
        <a:lstStyle/>
        <a:p>
          <a:endParaRPr lang="en-US"/>
        </a:p>
      </dgm:t>
    </dgm:pt>
    <dgm:pt modelId="{0624920B-BF71-E345-AA30-FB40DE5FAF1C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CAC6E0D4-FDB6-9241-84DD-3B6624642704}" type="parTrans" cxnId="{F4199864-A852-2F48-A217-8330051C5CCF}">
      <dgm:prSet/>
      <dgm:spPr/>
      <dgm:t>
        <a:bodyPr/>
        <a:lstStyle/>
        <a:p>
          <a:endParaRPr lang="en-US"/>
        </a:p>
      </dgm:t>
    </dgm:pt>
    <dgm:pt modelId="{6DD86C9C-1DA5-C54C-B923-2AC9B7C6B6DC}" type="sibTrans" cxnId="{F4199864-A852-2F48-A217-8330051C5CCF}">
      <dgm:prSet/>
      <dgm:spPr/>
      <dgm:t>
        <a:bodyPr/>
        <a:lstStyle/>
        <a:p>
          <a:endParaRPr lang="en-US"/>
        </a:p>
      </dgm:t>
    </dgm:pt>
    <dgm:pt modelId="{C1588191-6EA8-264A-9A54-AA8A8A62389B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F787A648-272E-A341-958C-D62268D00BFC}" type="parTrans" cxnId="{2846519C-5642-6740-9289-7A74F63603BA}">
      <dgm:prSet/>
      <dgm:spPr/>
      <dgm:t>
        <a:bodyPr/>
        <a:lstStyle/>
        <a:p>
          <a:endParaRPr lang="en-US"/>
        </a:p>
      </dgm:t>
    </dgm:pt>
    <dgm:pt modelId="{24EBABE4-FB6C-8048-8030-CC3583DDA650}" type="sibTrans" cxnId="{2846519C-5642-6740-9289-7A74F63603BA}">
      <dgm:prSet/>
      <dgm:spPr/>
      <dgm:t>
        <a:bodyPr/>
        <a:lstStyle/>
        <a:p>
          <a:endParaRPr lang="en-US"/>
        </a:p>
      </dgm:t>
    </dgm:pt>
    <dgm:pt modelId="{4BAAD68D-2044-864E-8229-D05A64C8E7BA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CA5A1876-DC94-E64A-A72C-32E136608CA4}" type="parTrans" cxnId="{12B1B99D-DED6-8145-AEF5-D5934DFECB0B}">
      <dgm:prSet/>
      <dgm:spPr/>
      <dgm:t>
        <a:bodyPr/>
        <a:lstStyle/>
        <a:p>
          <a:endParaRPr lang="en-US"/>
        </a:p>
      </dgm:t>
    </dgm:pt>
    <dgm:pt modelId="{3136EB9B-98A6-F14C-94EF-300587B3A81B}" type="sibTrans" cxnId="{12B1B99D-DED6-8145-AEF5-D5934DFECB0B}">
      <dgm:prSet/>
      <dgm:spPr/>
      <dgm:t>
        <a:bodyPr/>
        <a:lstStyle/>
        <a:p>
          <a:endParaRPr lang="en-US"/>
        </a:p>
      </dgm:t>
    </dgm:pt>
    <dgm:pt modelId="{6AFAD5A1-54FE-2E41-91D6-DAE77AF04359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652C5C00-D023-854E-9160-A6872AE9E7C7}" type="parTrans" cxnId="{D02E7E29-42EC-1A4A-83FC-F3DD6599C278}">
      <dgm:prSet/>
      <dgm:spPr/>
      <dgm:t>
        <a:bodyPr/>
        <a:lstStyle/>
        <a:p>
          <a:endParaRPr lang="en-US"/>
        </a:p>
      </dgm:t>
    </dgm:pt>
    <dgm:pt modelId="{A5376CB8-58D5-2F45-BABA-B1C6B2798A51}" type="sibTrans" cxnId="{D02E7E29-42EC-1A4A-83FC-F3DD6599C278}">
      <dgm:prSet/>
      <dgm:spPr/>
      <dgm:t>
        <a:bodyPr/>
        <a:lstStyle/>
        <a:p>
          <a:endParaRPr lang="en-US"/>
        </a:p>
      </dgm:t>
    </dgm:pt>
    <dgm:pt modelId="{D6BF10F2-62E7-D04F-A36E-313874CE7516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2A6222FD-8BFE-5347-8D3B-E00E1460EC7C}" type="parTrans" cxnId="{A5053134-75F3-DD42-9E98-EEF66E8A8E2C}">
      <dgm:prSet/>
      <dgm:spPr/>
      <dgm:t>
        <a:bodyPr/>
        <a:lstStyle/>
        <a:p>
          <a:endParaRPr lang="en-US"/>
        </a:p>
      </dgm:t>
    </dgm:pt>
    <dgm:pt modelId="{13C149EA-50E5-7D45-AB19-2D6BD66C316E}" type="sibTrans" cxnId="{A5053134-75F3-DD42-9E98-EEF66E8A8E2C}">
      <dgm:prSet/>
      <dgm:spPr/>
      <dgm:t>
        <a:bodyPr/>
        <a:lstStyle/>
        <a:p>
          <a:endParaRPr lang="en-US"/>
        </a:p>
      </dgm:t>
    </dgm:pt>
    <dgm:pt modelId="{130762D6-826E-394F-917C-69DEABBD5D36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7C8F73DE-4814-E54C-87A2-90B0A6D5BDED}" type="parTrans" cxnId="{D9D92CB9-EDC3-1140-8AE2-D3E8F8351A41}">
      <dgm:prSet/>
      <dgm:spPr/>
      <dgm:t>
        <a:bodyPr/>
        <a:lstStyle/>
        <a:p>
          <a:endParaRPr lang="en-US"/>
        </a:p>
      </dgm:t>
    </dgm:pt>
    <dgm:pt modelId="{3C11AA71-691D-E14C-82F1-90C595CC9B03}" type="sibTrans" cxnId="{D9D92CB9-EDC3-1140-8AE2-D3E8F8351A41}">
      <dgm:prSet/>
      <dgm:spPr/>
      <dgm:t>
        <a:bodyPr/>
        <a:lstStyle/>
        <a:p>
          <a:endParaRPr lang="en-US"/>
        </a:p>
      </dgm:t>
    </dgm:pt>
    <dgm:pt modelId="{1D021DE0-FF9C-6645-84D9-58D0FFC5E247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D90E218C-266E-0D45-BEB0-CE70B33F2E81}" type="parTrans" cxnId="{911F6FC9-4F0D-2E46-8AE6-4D98119A9E5F}">
      <dgm:prSet/>
      <dgm:spPr/>
      <dgm:t>
        <a:bodyPr/>
        <a:lstStyle/>
        <a:p>
          <a:endParaRPr lang="en-US"/>
        </a:p>
      </dgm:t>
    </dgm:pt>
    <dgm:pt modelId="{BBA34B2B-2EF8-2646-988B-EBA1B4EE8A63}" type="sibTrans" cxnId="{911F6FC9-4F0D-2E46-8AE6-4D98119A9E5F}">
      <dgm:prSet/>
      <dgm:spPr/>
      <dgm:t>
        <a:bodyPr/>
        <a:lstStyle/>
        <a:p>
          <a:endParaRPr lang="en-US"/>
        </a:p>
      </dgm:t>
    </dgm:pt>
    <dgm:pt modelId="{1B9542A6-717D-A043-98E3-7118ED5BDC70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ECF63E98-0AA3-B64B-89A6-2F820CB4EBC5}" type="parTrans" cxnId="{AB5AE789-70F8-FC43-898A-87C7E1961983}">
      <dgm:prSet/>
      <dgm:spPr/>
      <dgm:t>
        <a:bodyPr/>
        <a:lstStyle/>
        <a:p>
          <a:endParaRPr lang="en-US"/>
        </a:p>
      </dgm:t>
    </dgm:pt>
    <dgm:pt modelId="{FD076483-D46E-CA43-AA18-26A160F86C50}" type="sibTrans" cxnId="{AB5AE789-70F8-FC43-898A-87C7E1961983}">
      <dgm:prSet/>
      <dgm:spPr/>
      <dgm:t>
        <a:bodyPr/>
        <a:lstStyle/>
        <a:p>
          <a:endParaRPr lang="en-US"/>
        </a:p>
      </dgm:t>
    </dgm:pt>
    <dgm:pt modelId="{8F23F6BB-8627-9349-9F20-B748364F40CE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E3CFD7A5-5A3A-FA40-89D6-54EC676E89BC}" type="parTrans" cxnId="{C37145D2-C140-3842-8310-89B5451CBDFA}">
      <dgm:prSet/>
      <dgm:spPr/>
      <dgm:t>
        <a:bodyPr/>
        <a:lstStyle/>
        <a:p>
          <a:endParaRPr lang="en-US"/>
        </a:p>
      </dgm:t>
    </dgm:pt>
    <dgm:pt modelId="{98E88B1D-2DA5-8F42-BCF7-3DA7C1CFE088}" type="sibTrans" cxnId="{C37145D2-C140-3842-8310-89B5451CBDFA}">
      <dgm:prSet/>
      <dgm:spPr/>
      <dgm:t>
        <a:bodyPr/>
        <a:lstStyle/>
        <a:p>
          <a:endParaRPr lang="en-US"/>
        </a:p>
      </dgm:t>
    </dgm:pt>
    <dgm:pt modelId="{6C198FB9-0650-7548-BB80-420B6D9B160E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5A04D4DD-668F-F24B-8511-D92B62A40710}" type="parTrans" cxnId="{14F50081-07A1-7D49-829C-9B263EF3849E}">
      <dgm:prSet/>
      <dgm:spPr/>
      <dgm:t>
        <a:bodyPr/>
        <a:lstStyle/>
        <a:p>
          <a:endParaRPr lang="en-US"/>
        </a:p>
      </dgm:t>
    </dgm:pt>
    <dgm:pt modelId="{46E511DE-DAB9-9D4D-8C75-19546C4987E3}" type="sibTrans" cxnId="{14F50081-07A1-7D49-829C-9B263EF3849E}">
      <dgm:prSet/>
      <dgm:spPr/>
      <dgm:t>
        <a:bodyPr/>
        <a:lstStyle/>
        <a:p>
          <a:endParaRPr lang="en-US"/>
        </a:p>
      </dgm:t>
    </dgm:pt>
    <dgm:pt modelId="{3A4DD44D-186B-9342-80B7-EB9638A59E53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A0BF853C-3F56-604A-A7F5-290F9366E363}" type="parTrans" cxnId="{8A994203-43EB-1742-9D57-CA597ADD45C9}">
      <dgm:prSet/>
      <dgm:spPr/>
      <dgm:t>
        <a:bodyPr/>
        <a:lstStyle/>
        <a:p>
          <a:endParaRPr lang="en-US"/>
        </a:p>
      </dgm:t>
    </dgm:pt>
    <dgm:pt modelId="{843FC3B7-6718-2C4A-AEB1-DA45BAC5BF3F}" type="sibTrans" cxnId="{8A994203-43EB-1742-9D57-CA597ADD45C9}">
      <dgm:prSet/>
      <dgm:spPr/>
      <dgm:t>
        <a:bodyPr/>
        <a:lstStyle/>
        <a:p>
          <a:endParaRPr lang="en-US"/>
        </a:p>
      </dgm:t>
    </dgm:pt>
    <dgm:pt modelId="{C86FA1B1-F69F-C545-A13B-126A4507FE80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1DB2D3A0-CBA4-ED48-B082-71482248AA89}" type="parTrans" cxnId="{C185F3C2-E392-324D-8F18-81E93880327E}">
      <dgm:prSet/>
      <dgm:spPr/>
      <dgm:t>
        <a:bodyPr/>
        <a:lstStyle/>
        <a:p>
          <a:endParaRPr lang="en-US"/>
        </a:p>
      </dgm:t>
    </dgm:pt>
    <dgm:pt modelId="{A313ADC9-8AA4-8E4D-A10E-31FA1BE4E4A6}" type="sibTrans" cxnId="{C185F3C2-E392-324D-8F18-81E93880327E}">
      <dgm:prSet/>
      <dgm:spPr/>
      <dgm:t>
        <a:bodyPr/>
        <a:lstStyle/>
        <a:p>
          <a:endParaRPr lang="en-US"/>
        </a:p>
      </dgm:t>
    </dgm:pt>
    <dgm:pt modelId="{E2CC15A5-2258-6947-8F04-DD42BF91875A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24E525B1-EA01-B548-AA6C-9BCED5DB5F3E}" type="parTrans" cxnId="{685E1E58-8382-1047-B541-4D7A049268C7}">
      <dgm:prSet/>
      <dgm:spPr/>
      <dgm:t>
        <a:bodyPr/>
        <a:lstStyle/>
        <a:p>
          <a:endParaRPr lang="en-US"/>
        </a:p>
      </dgm:t>
    </dgm:pt>
    <dgm:pt modelId="{B70D5FDF-5F9B-2747-808A-B164A057FA6D}" type="sibTrans" cxnId="{685E1E58-8382-1047-B541-4D7A049268C7}">
      <dgm:prSet/>
      <dgm:spPr/>
      <dgm:t>
        <a:bodyPr/>
        <a:lstStyle/>
        <a:p>
          <a:endParaRPr lang="en-US"/>
        </a:p>
      </dgm:t>
    </dgm:pt>
    <dgm:pt modelId="{57748B0B-C142-BE4F-A10B-FE41FB0F86D2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427F62A4-42EB-F444-A4C8-AE16883B068D}" type="parTrans" cxnId="{4650F691-0479-B84E-A6E3-BB37FC49F9F6}">
      <dgm:prSet/>
      <dgm:spPr/>
      <dgm:t>
        <a:bodyPr/>
        <a:lstStyle/>
        <a:p>
          <a:endParaRPr lang="en-US"/>
        </a:p>
      </dgm:t>
    </dgm:pt>
    <dgm:pt modelId="{502F857B-F14F-034C-AC43-DC76B8A82503}" type="sibTrans" cxnId="{4650F691-0479-B84E-A6E3-BB37FC49F9F6}">
      <dgm:prSet/>
      <dgm:spPr/>
      <dgm:t>
        <a:bodyPr/>
        <a:lstStyle/>
        <a:p>
          <a:endParaRPr lang="en-US"/>
        </a:p>
      </dgm:t>
    </dgm:pt>
    <dgm:pt modelId="{483DE887-302B-D84C-B025-89420920579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CA4258B4-DBB0-884B-BA11-BA3C4B539440}" type="parTrans" cxnId="{878DFB3E-DC0D-E748-9D4F-5BCD64CD5DE3}">
      <dgm:prSet/>
      <dgm:spPr/>
      <dgm:t>
        <a:bodyPr/>
        <a:lstStyle/>
        <a:p>
          <a:endParaRPr lang="en-US"/>
        </a:p>
      </dgm:t>
    </dgm:pt>
    <dgm:pt modelId="{337AAAE7-0D82-384D-B557-D70F8A2CD7D2}" type="sibTrans" cxnId="{878DFB3E-DC0D-E748-9D4F-5BCD64CD5DE3}">
      <dgm:prSet/>
      <dgm:spPr/>
      <dgm:t>
        <a:bodyPr/>
        <a:lstStyle/>
        <a:p>
          <a:endParaRPr lang="en-US"/>
        </a:p>
      </dgm:t>
    </dgm:pt>
    <dgm:pt modelId="{4BCB64E8-4DA1-F748-A27B-B5C4353A869A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A9FDE47F-FBD7-E740-9ADA-49D43999C946}" type="parTrans" cxnId="{9BDBC8BA-42CD-334B-92B6-7F8C574E3601}">
      <dgm:prSet/>
      <dgm:spPr/>
      <dgm:t>
        <a:bodyPr/>
        <a:lstStyle/>
        <a:p>
          <a:endParaRPr lang="en-US"/>
        </a:p>
      </dgm:t>
    </dgm:pt>
    <dgm:pt modelId="{C250EB12-F076-AF48-96B5-6A65FB423CED}" type="sibTrans" cxnId="{9BDBC8BA-42CD-334B-92B6-7F8C574E3601}">
      <dgm:prSet/>
      <dgm:spPr/>
      <dgm:t>
        <a:bodyPr/>
        <a:lstStyle/>
        <a:p>
          <a:endParaRPr lang="en-US"/>
        </a:p>
      </dgm:t>
    </dgm:pt>
    <dgm:pt modelId="{3CB7B257-D376-F54A-89A4-02BB336F15F3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8CB17D21-8822-9C4F-AD3D-3D30410F90CB}" type="parTrans" cxnId="{252485D6-EDD1-5040-AFF0-8278298A7065}">
      <dgm:prSet/>
      <dgm:spPr/>
      <dgm:t>
        <a:bodyPr/>
        <a:lstStyle/>
        <a:p>
          <a:endParaRPr lang="en-US"/>
        </a:p>
      </dgm:t>
    </dgm:pt>
    <dgm:pt modelId="{0C266B50-F29E-5843-B96D-B1906DDA2FF2}" type="sibTrans" cxnId="{252485D6-EDD1-5040-AFF0-8278298A7065}">
      <dgm:prSet/>
      <dgm:spPr/>
      <dgm:t>
        <a:bodyPr/>
        <a:lstStyle/>
        <a:p>
          <a:endParaRPr lang="en-US"/>
        </a:p>
      </dgm:t>
    </dgm:pt>
    <dgm:pt modelId="{EBD42F53-2D03-754B-ADED-6F9BA76B4E9C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17EAB625-C11E-8542-8C3E-A5952B95E1DB}" type="parTrans" cxnId="{6D6D1C0D-7C1C-3E48-A82F-4BED1DAAEF83}">
      <dgm:prSet/>
      <dgm:spPr/>
      <dgm:t>
        <a:bodyPr/>
        <a:lstStyle/>
        <a:p>
          <a:endParaRPr lang="en-US"/>
        </a:p>
      </dgm:t>
    </dgm:pt>
    <dgm:pt modelId="{2BAC930D-9736-9249-B55A-9696A22B0A2C}" type="sibTrans" cxnId="{6D6D1C0D-7C1C-3E48-A82F-4BED1DAAEF83}">
      <dgm:prSet/>
      <dgm:spPr/>
      <dgm:t>
        <a:bodyPr/>
        <a:lstStyle/>
        <a:p>
          <a:endParaRPr lang="en-US"/>
        </a:p>
      </dgm:t>
    </dgm:pt>
    <dgm:pt modelId="{7B06427F-41E9-AC4D-8203-CEBE082595CC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1A0FE4B0-03B1-A842-A6CC-C734A4DC8153}" type="parTrans" cxnId="{A7A46DCC-5141-1E41-AA80-D90C56184AB7}">
      <dgm:prSet/>
      <dgm:spPr/>
      <dgm:t>
        <a:bodyPr/>
        <a:lstStyle/>
        <a:p>
          <a:endParaRPr lang="en-US"/>
        </a:p>
      </dgm:t>
    </dgm:pt>
    <dgm:pt modelId="{033E4134-8603-AE4A-AB90-E4ED133B0E4E}" type="sibTrans" cxnId="{A7A46DCC-5141-1E41-AA80-D90C56184AB7}">
      <dgm:prSet/>
      <dgm:spPr/>
      <dgm:t>
        <a:bodyPr/>
        <a:lstStyle/>
        <a:p>
          <a:endParaRPr lang="en-US"/>
        </a:p>
      </dgm:t>
    </dgm:pt>
    <dgm:pt modelId="{8DC311BA-1A7E-924A-B5C3-EB09AC2A2151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3578B1DD-6297-3C47-B523-B386754F1E8A}" type="parTrans" cxnId="{C0755F23-6E8D-1044-8248-43A1CCCFA17A}">
      <dgm:prSet/>
      <dgm:spPr/>
      <dgm:t>
        <a:bodyPr/>
        <a:lstStyle/>
        <a:p>
          <a:endParaRPr lang="en-US"/>
        </a:p>
      </dgm:t>
    </dgm:pt>
    <dgm:pt modelId="{600723EC-01AC-4343-ACDD-32744AD2FDCF}" type="sibTrans" cxnId="{C0755F23-6E8D-1044-8248-43A1CCCFA17A}">
      <dgm:prSet/>
      <dgm:spPr/>
      <dgm:t>
        <a:bodyPr/>
        <a:lstStyle/>
        <a:p>
          <a:endParaRPr lang="en-US"/>
        </a:p>
      </dgm:t>
    </dgm:pt>
    <dgm:pt modelId="{09E43EFA-23B2-C244-85FF-1B52916835FC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F3F67DD-8D2A-FC45-A57E-293F04EDE6BE}" type="parTrans" cxnId="{1B47350C-93AC-6D4E-94B4-B0F5D727CA85}">
      <dgm:prSet/>
      <dgm:spPr/>
      <dgm:t>
        <a:bodyPr/>
        <a:lstStyle/>
        <a:p>
          <a:endParaRPr lang="en-US"/>
        </a:p>
      </dgm:t>
    </dgm:pt>
    <dgm:pt modelId="{89D89865-8FB1-0544-898B-351E22424B76}" type="sibTrans" cxnId="{1B47350C-93AC-6D4E-94B4-B0F5D727CA85}">
      <dgm:prSet/>
      <dgm:spPr/>
      <dgm:t>
        <a:bodyPr/>
        <a:lstStyle/>
        <a:p>
          <a:endParaRPr lang="en-US"/>
        </a:p>
      </dgm:t>
    </dgm:pt>
    <dgm:pt modelId="{D338D583-4CBB-9645-8603-B90F3B280B89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3C71D3D6-1F1C-6348-9482-03D8A392FA23}" type="parTrans" cxnId="{767F8D17-BD17-AA4F-88F6-1FF3DD9CBAE3}">
      <dgm:prSet/>
      <dgm:spPr/>
      <dgm:t>
        <a:bodyPr/>
        <a:lstStyle/>
        <a:p>
          <a:endParaRPr lang="en-US"/>
        </a:p>
      </dgm:t>
    </dgm:pt>
    <dgm:pt modelId="{2BB2713D-3F01-FE46-B12F-2F52E9B9F590}" type="sibTrans" cxnId="{767F8D17-BD17-AA4F-88F6-1FF3DD9CBAE3}">
      <dgm:prSet/>
      <dgm:spPr/>
      <dgm:t>
        <a:bodyPr/>
        <a:lstStyle/>
        <a:p>
          <a:endParaRPr lang="en-US"/>
        </a:p>
      </dgm:t>
    </dgm:pt>
    <dgm:pt modelId="{58CEF49D-20DD-E242-A51F-F819CF16854E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A4337506-EE5E-0048-A67C-76C17418BD7D}" type="parTrans" cxnId="{7F87FA4A-9D62-9A42-AACE-127C5B216F7D}">
      <dgm:prSet/>
      <dgm:spPr/>
      <dgm:t>
        <a:bodyPr/>
        <a:lstStyle/>
        <a:p>
          <a:endParaRPr lang="en-US"/>
        </a:p>
      </dgm:t>
    </dgm:pt>
    <dgm:pt modelId="{B7093F23-12D8-0647-ABC9-9DC88E17467E}" type="sibTrans" cxnId="{7F87FA4A-9D62-9A42-AACE-127C5B216F7D}">
      <dgm:prSet/>
      <dgm:spPr/>
      <dgm:t>
        <a:bodyPr/>
        <a:lstStyle/>
        <a:p>
          <a:endParaRPr lang="en-US"/>
        </a:p>
      </dgm:t>
    </dgm:pt>
    <dgm:pt modelId="{874587BD-9722-1442-BAE2-A3D1E13D78A5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75E7150F-8633-9242-BCF2-5E1C2AF0444B}" type="parTrans" cxnId="{46C2E80D-EE62-0F4A-BFB0-BC38355CFCE2}">
      <dgm:prSet/>
      <dgm:spPr/>
      <dgm:t>
        <a:bodyPr/>
        <a:lstStyle/>
        <a:p>
          <a:endParaRPr lang="en-US"/>
        </a:p>
      </dgm:t>
    </dgm:pt>
    <dgm:pt modelId="{BACC3CCF-429D-FD49-8361-09A718A01ADD}" type="sibTrans" cxnId="{46C2E80D-EE62-0F4A-BFB0-BC38355CFCE2}">
      <dgm:prSet/>
      <dgm:spPr/>
      <dgm:t>
        <a:bodyPr/>
        <a:lstStyle/>
        <a:p>
          <a:endParaRPr lang="en-US"/>
        </a:p>
      </dgm:t>
    </dgm:pt>
    <dgm:pt modelId="{FFC9FF1F-85AB-1F4F-90C6-984174CF1F0C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07C458D0-A312-C14E-BF24-6D91D6DB3D7F}" type="parTrans" cxnId="{6E9FA524-93F1-7C4B-B6F1-EE3615ED2569}">
      <dgm:prSet/>
      <dgm:spPr/>
      <dgm:t>
        <a:bodyPr/>
        <a:lstStyle/>
        <a:p>
          <a:endParaRPr lang="en-US"/>
        </a:p>
      </dgm:t>
    </dgm:pt>
    <dgm:pt modelId="{A1177FB2-9B94-B94A-83E5-1F47BDF8F2F2}" type="sibTrans" cxnId="{6E9FA524-93F1-7C4B-B6F1-EE3615ED2569}">
      <dgm:prSet/>
      <dgm:spPr/>
      <dgm:t>
        <a:bodyPr/>
        <a:lstStyle/>
        <a:p>
          <a:endParaRPr lang="en-US"/>
        </a:p>
      </dgm:t>
    </dgm:pt>
    <dgm:pt modelId="{DB75E3A4-7800-804D-A2EA-5596DAD36557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7FBD6A7D-12F0-914F-B5AF-884FE088CC4D}" type="parTrans" cxnId="{9D7C27FC-D47D-AC48-AED1-A0B91E9FB41B}">
      <dgm:prSet/>
      <dgm:spPr/>
      <dgm:t>
        <a:bodyPr/>
        <a:lstStyle/>
        <a:p>
          <a:endParaRPr lang="en-US"/>
        </a:p>
      </dgm:t>
    </dgm:pt>
    <dgm:pt modelId="{B2DBE4E1-B741-EC43-8B8B-21841E5C33D2}" type="sibTrans" cxnId="{9D7C27FC-D47D-AC48-AED1-A0B91E9FB41B}">
      <dgm:prSet/>
      <dgm:spPr/>
      <dgm:t>
        <a:bodyPr/>
        <a:lstStyle/>
        <a:p>
          <a:endParaRPr lang="en-US"/>
        </a:p>
      </dgm:t>
    </dgm:pt>
    <dgm:pt modelId="{1CF9DF23-9CE6-A142-914C-30A8BCCD43A9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9C890AAA-32A9-2043-8AE5-DF40100397E0}" type="parTrans" cxnId="{6FCB1C16-E00D-FB44-8D3B-827F0C38AFDE}">
      <dgm:prSet/>
      <dgm:spPr/>
      <dgm:t>
        <a:bodyPr/>
        <a:lstStyle/>
        <a:p>
          <a:endParaRPr lang="en-US"/>
        </a:p>
      </dgm:t>
    </dgm:pt>
    <dgm:pt modelId="{9F8A9F65-F339-3642-AD18-8FB19B4D02DF}" type="sibTrans" cxnId="{6FCB1C16-E00D-FB44-8D3B-827F0C38AFDE}">
      <dgm:prSet/>
      <dgm:spPr/>
      <dgm:t>
        <a:bodyPr/>
        <a:lstStyle/>
        <a:p>
          <a:endParaRPr lang="en-US"/>
        </a:p>
      </dgm:t>
    </dgm:pt>
    <dgm:pt modelId="{19DF7872-B24C-254B-846F-D103367DB58B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036574C6-9A7B-2141-8DC5-BB51A8525566}" type="parTrans" cxnId="{3C134251-819E-534A-86D3-DADFC252EA8D}">
      <dgm:prSet/>
      <dgm:spPr/>
      <dgm:t>
        <a:bodyPr/>
        <a:lstStyle/>
        <a:p>
          <a:endParaRPr lang="en-US"/>
        </a:p>
      </dgm:t>
    </dgm:pt>
    <dgm:pt modelId="{23051C79-A007-8C4B-9D17-7279750BE2AF}" type="sibTrans" cxnId="{3C134251-819E-534A-86D3-DADFC252EA8D}">
      <dgm:prSet/>
      <dgm:spPr/>
      <dgm:t>
        <a:bodyPr/>
        <a:lstStyle/>
        <a:p>
          <a:endParaRPr lang="en-US"/>
        </a:p>
      </dgm:t>
    </dgm:pt>
    <dgm:pt modelId="{F3D8962A-2743-7F46-A21B-E1F21882F412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75159DEF-67D4-7D42-B7DA-1DA692F8A90E}" type="parTrans" cxnId="{3A61ED31-B8F7-3846-9493-947693E07543}">
      <dgm:prSet/>
      <dgm:spPr/>
      <dgm:t>
        <a:bodyPr/>
        <a:lstStyle/>
        <a:p>
          <a:endParaRPr lang="en-US"/>
        </a:p>
      </dgm:t>
    </dgm:pt>
    <dgm:pt modelId="{662D0F13-7963-1642-B391-02F0DCE49647}" type="sibTrans" cxnId="{3A61ED31-B8F7-3846-9493-947693E07543}">
      <dgm:prSet/>
      <dgm:spPr/>
      <dgm:t>
        <a:bodyPr/>
        <a:lstStyle/>
        <a:p>
          <a:endParaRPr lang="en-US"/>
        </a:p>
      </dgm:t>
    </dgm:pt>
    <dgm:pt modelId="{2A3280DC-B1A0-D542-96DB-7DD25F5A2324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5BA6CA48-1301-8243-A314-1DEC8D0915FF}" type="parTrans" cxnId="{2BA6375C-B2C1-BF45-8282-7E6470553F3A}">
      <dgm:prSet/>
      <dgm:spPr/>
      <dgm:t>
        <a:bodyPr/>
        <a:lstStyle/>
        <a:p>
          <a:endParaRPr lang="en-US"/>
        </a:p>
      </dgm:t>
    </dgm:pt>
    <dgm:pt modelId="{A189D8D8-1863-8549-9B5C-331B98DAE57F}" type="sibTrans" cxnId="{2BA6375C-B2C1-BF45-8282-7E6470553F3A}">
      <dgm:prSet/>
      <dgm:spPr/>
      <dgm:t>
        <a:bodyPr/>
        <a:lstStyle/>
        <a:p>
          <a:endParaRPr lang="en-US"/>
        </a:p>
      </dgm:t>
    </dgm:pt>
    <dgm:pt modelId="{9825E510-25FA-0647-8F97-2402D826F6FC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AE4406C3-C0FF-ED45-945A-7A48702ACFF0}" type="parTrans" cxnId="{17EBA0AE-40FC-D14C-AD67-9E9967FC94B4}">
      <dgm:prSet/>
      <dgm:spPr/>
      <dgm:t>
        <a:bodyPr/>
        <a:lstStyle/>
        <a:p>
          <a:endParaRPr lang="en-US"/>
        </a:p>
      </dgm:t>
    </dgm:pt>
    <dgm:pt modelId="{C6067ADC-36CF-E44D-8EBC-B5F19DA59389}" type="sibTrans" cxnId="{17EBA0AE-40FC-D14C-AD67-9E9967FC94B4}">
      <dgm:prSet/>
      <dgm:spPr/>
      <dgm:t>
        <a:bodyPr/>
        <a:lstStyle/>
        <a:p>
          <a:endParaRPr lang="en-US"/>
        </a:p>
      </dgm:t>
    </dgm:pt>
    <dgm:pt modelId="{E9094863-ED6B-9247-9315-890985CE1773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4185DC8B-951D-BA41-85C6-B4CC5840DBE6}" type="parTrans" cxnId="{563C48E4-5EC8-AE4D-964E-291015C03E87}">
      <dgm:prSet/>
      <dgm:spPr/>
      <dgm:t>
        <a:bodyPr/>
        <a:lstStyle/>
        <a:p>
          <a:endParaRPr lang="en-US"/>
        </a:p>
      </dgm:t>
    </dgm:pt>
    <dgm:pt modelId="{37EACE63-8D73-DA4C-9336-5CC9BA291F09}" type="sibTrans" cxnId="{563C48E4-5EC8-AE4D-964E-291015C03E87}">
      <dgm:prSet/>
      <dgm:spPr/>
      <dgm:t>
        <a:bodyPr/>
        <a:lstStyle/>
        <a:p>
          <a:endParaRPr lang="en-US"/>
        </a:p>
      </dgm:t>
    </dgm:pt>
    <dgm:pt modelId="{DD5B37F9-F264-2C4C-8D86-8837ED5E0BD5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56C4EC9A-912D-2042-BF08-AB68407C0103}" type="parTrans" cxnId="{3F416E8B-66DD-164A-9F6A-C34759B90626}">
      <dgm:prSet/>
      <dgm:spPr/>
      <dgm:t>
        <a:bodyPr/>
        <a:lstStyle/>
        <a:p>
          <a:endParaRPr lang="en-US"/>
        </a:p>
      </dgm:t>
    </dgm:pt>
    <dgm:pt modelId="{CBA3BA95-84EB-B44E-9F67-20D85A100F55}" type="sibTrans" cxnId="{3F416E8B-66DD-164A-9F6A-C34759B90626}">
      <dgm:prSet/>
      <dgm:spPr/>
      <dgm:t>
        <a:bodyPr/>
        <a:lstStyle/>
        <a:p>
          <a:endParaRPr lang="en-US"/>
        </a:p>
      </dgm:t>
    </dgm:pt>
    <dgm:pt modelId="{94F6C0B8-36C8-7845-B906-28AEC0FA325F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7E85AEF5-2BAD-8747-966B-F68B10283F32}" type="parTrans" cxnId="{CEBFD030-59EC-4B43-B21C-06F5884039F1}">
      <dgm:prSet/>
      <dgm:spPr/>
      <dgm:t>
        <a:bodyPr/>
        <a:lstStyle/>
        <a:p>
          <a:endParaRPr lang="en-US"/>
        </a:p>
      </dgm:t>
    </dgm:pt>
    <dgm:pt modelId="{4FE85F04-63DF-BB4F-A2A5-240615B7710D}" type="sibTrans" cxnId="{CEBFD030-59EC-4B43-B21C-06F5884039F1}">
      <dgm:prSet/>
      <dgm:spPr/>
      <dgm:t>
        <a:bodyPr/>
        <a:lstStyle/>
        <a:p>
          <a:endParaRPr lang="en-US"/>
        </a:p>
      </dgm:t>
    </dgm:pt>
    <dgm:pt modelId="{057D8C8C-8AFA-FC4F-899B-D210B57BC3A4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85AEBC64-B8C2-944E-BE9E-4E878CB556AB}" type="parTrans" cxnId="{91BE60AE-B1AB-074C-AD9F-B3E9C23950D1}">
      <dgm:prSet/>
      <dgm:spPr/>
      <dgm:t>
        <a:bodyPr/>
        <a:lstStyle/>
        <a:p>
          <a:endParaRPr lang="en-US"/>
        </a:p>
      </dgm:t>
    </dgm:pt>
    <dgm:pt modelId="{616D9CFF-757B-C844-9E7D-780DF94A1532}" type="sibTrans" cxnId="{91BE60AE-B1AB-074C-AD9F-B3E9C23950D1}">
      <dgm:prSet/>
      <dgm:spPr/>
      <dgm:t>
        <a:bodyPr/>
        <a:lstStyle/>
        <a:p>
          <a:endParaRPr lang="en-US"/>
        </a:p>
      </dgm:t>
    </dgm:pt>
    <dgm:pt modelId="{A42AB685-3246-FD41-A2FA-62BA99CB85C5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7106957D-2ACD-3C49-B053-8FD2DCA00C3E}" type="parTrans" cxnId="{1E09E01A-9AFA-7549-B779-ACD7CCD37178}">
      <dgm:prSet/>
      <dgm:spPr/>
      <dgm:t>
        <a:bodyPr/>
        <a:lstStyle/>
        <a:p>
          <a:endParaRPr lang="en-US"/>
        </a:p>
      </dgm:t>
    </dgm:pt>
    <dgm:pt modelId="{A4A00B2A-394E-FA4E-9F9D-1AE4329AAE41}" type="sibTrans" cxnId="{1E09E01A-9AFA-7549-B779-ACD7CCD37178}">
      <dgm:prSet/>
      <dgm:spPr/>
      <dgm:t>
        <a:bodyPr/>
        <a:lstStyle/>
        <a:p>
          <a:endParaRPr lang="en-US"/>
        </a:p>
      </dgm:t>
    </dgm:pt>
    <dgm:pt modelId="{C5BE1FD7-EDA9-F345-8298-3DB191FB3A45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C41DCD88-2F14-3B49-98B0-ADA860115580}" type="parTrans" cxnId="{7C528A75-3794-8A41-8E36-34B112B0A4AD}">
      <dgm:prSet/>
      <dgm:spPr/>
      <dgm:t>
        <a:bodyPr/>
        <a:lstStyle/>
        <a:p>
          <a:endParaRPr lang="en-US"/>
        </a:p>
      </dgm:t>
    </dgm:pt>
    <dgm:pt modelId="{C9B10EFC-C510-2D4A-9537-EBD2149BC068}" type="sibTrans" cxnId="{7C528A75-3794-8A41-8E36-34B112B0A4AD}">
      <dgm:prSet/>
      <dgm:spPr/>
      <dgm:t>
        <a:bodyPr/>
        <a:lstStyle/>
        <a:p>
          <a:endParaRPr lang="en-US"/>
        </a:p>
      </dgm:t>
    </dgm:pt>
    <dgm:pt modelId="{F5FE2E92-B811-A94F-981E-E3DCD9D433DB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50AA2D0D-52E7-C44F-B923-3A407EAEA503}" type="parTrans" cxnId="{35CA8383-953A-C84B-9597-9FD957222E13}">
      <dgm:prSet/>
      <dgm:spPr/>
      <dgm:t>
        <a:bodyPr/>
        <a:lstStyle/>
        <a:p>
          <a:endParaRPr lang="en-US"/>
        </a:p>
      </dgm:t>
    </dgm:pt>
    <dgm:pt modelId="{B5F368D6-5DD0-9141-BD4C-F9E39CBA3B3C}" type="sibTrans" cxnId="{35CA8383-953A-C84B-9597-9FD957222E13}">
      <dgm:prSet/>
      <dgm:spPr/>
      <dgm:t>
        <a:bodyPr/>
        <a:lstStyle/>
        <a:p>
          <a:endParaRPr lang="en-US"/>
        </a:p>
      </dgm:t>
    </dgm:pt>
    <dgm:pt modelId="{BD10BB1C-DDD0-4349-AD66-4BC61B590D17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74868FA3-A188-194C-BDB3-5EAF2B584577}" type="parTrans" cxnId="{30FB0498-53D8-AF42-AD53-2B3CDBDBA15B}">
      <dgm:prSet/>
      <dgm:spPr/>
      <dgm:t>
        <a:bodyPr/>
        <a:lstStyle/>
        <a:p>
          <a:endParaRPr lang="en-US"/>
        </a:p>
      </dgm:t>
    </dgm:pt>
    <dgm:pt modelId="{B3E7C847-4975-9B4C-9292-80E5ECDC8072}" type="sibTrans" cxnId="{30FB0498-53D8-AF42-AD53-2B3CDBDBA15B}">
      <dgm:prSet/>
      <dgm:spPr/>
      <dgm:t>
        <a:bodyPr/>
        <a:lstStyle/>
        <a:p>
          <a:endParaRPr lang="en-US"/>
        </a:p>
      </dgm:t>
    </dgm:pt>
    <dgm:pt modelId="{0580709B-DEAA-0E45-83F7-E686F569CC24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4CD46F32-38B4-4841-951E-15F18456C2E5}" type="parTrans" cxnId="{9390CE40-5A70-7843-98D7-43DA1DA99BB3}">
      <dgm:prSet/>
      <dgm:spPr/>
      <dgm:t>
        <a:bodyPr/>
        <a:lstStyle/>
        <a:p>
          <a:endParaRPr lang="en-US"/>
        </a:p>
      </dgm:t>
    </dgm:pt>
    <dgm:pt modelId="{9C084AB7-4A1B-1048-8AC2-6D3A98AFE512}" type="sibTrans" cxnId="{9390CE40-5A70-7843-98D7-43DA1DA99BB3}">
      <dgm:prSet/>
      <dgm:spPr/>
      <dgm:t>
        <a:bodyPr/>
        <a:lstStyle/>
        <a:p>
          <a:endParaRPr lang="en-US"/>
        </a:p>
      </dgm:t>
    </dgm:pt>
    <dgm:pt modelId="{C7960C0F-8799-E249-BEE8-954D23DC932C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90EA7DE2-C7CB-B841-AFED-C80B65E7BB24}" type="parTrans" cxnId="{EBDA26E9-E828-6F4C-849C-FF18CBB39C71}">
      <dgm:prSet/>
      <dgm:spPr/>
      <dgm:t>
        <a:bodyPr/>
        <a:lstStyle/>
        <a:p>
          <a:endParaRPr lang="en-US"/>
        </a:p>
      </dgm:t>
    </dgm:pt>
    <dgm:pt modelId="{CFA8A1FD-9BE6-CF49-A914-2BCE051F59DC}" type="sibTrans" cxnId="{EBDA26E9-E828-6F4C-849C-FF18CBB39C71}">
      <dgm:prSet/>
      <dgm:spPr/>
      <dgm:t>
        <a:bodyPr/>
        <a:lstStyle/>
        <a:p>
          <a:endParaRPr lang="en-US"/>
        </a:p>
      </dgm:t>
    </dgm:pt>
    <dgm:pt modelId="{568DE10E-661D-1E48-81D1-51E407EE2401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3CFA6683-81DA-7A4A-8301-0C39EDC220F1}" type="parTrans" cxnId="{E1FC8DD6-238B-8D45-B299-3CFF13F6D2B8}">
      <dgm:prSet/>
      <dgm:spPr/>
      <dgm:t>
        <a:bodyPr/>
        <a:lstStyle/>
        <a:p>
          <a:endParaRPr lang="en-US"/>
        </a:p>
      </dgm:t>
    </dgm:pt>
    <dgm:pt modelId="{AE9A6F43-712B-3D47-B05E-E63A9C96BB63}" type="sibTrans" cxnId="{E1FC8DD6-238B-8D45-B299-3CFF13F6D2B8}">
      <dgm:prSet/>
      <dgm:spPr/>
      <dgm:t>
        <a:bodyPr/>
        <a:lstStyle/>
        <a:p>
          <a:endParaRPr lang="en-US"/>
        </a:p>
      </dgm:t>
    </dgm:pt>
    <dgm:pt modelId="{B7A868DA-2CF3-6A4D-BF9A-2F821E318D54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3BFC20A8-54A3-8B41-84B4-BBF9D119CFE5}" type="parTrans" cxnId="{1704E67F-E456-1646-8289-FB85FC5D7EDC}">
      <dgm:prSet/>
      <dgm:spPr/>
      <dgm:t>
        <a:bodyPr/>
        <a:lstStyle/>
        <a:p>
          <a:endParaRPr lang="en-US"/>
        </a:p>
      </dgm:t>
    </dgm:pt>
    <dgm:pt modelId="{31269D5B-A885-804A-B892-4CEC419F36FF}" type="sibTrans" cxnId="{1704E67F-E456-1646-8289-FB85FC5D7EDC}">
      <dgm:prSet/>
      <dgm:spPr/>
      <dgm:t>
        <a:bodyPr/>
        <a:lstStyle/>
        <a:p>
          <a:endParaRPr lang="en-US"/>
        </a:p>
      </dgm:t>
    </dgm:pt>
    <dgm:pt modelId="{EF6BBB95-BF20-B84E-8E27-B141756387DB}" type="pres">
      <dgm:prSet presAssocID="{A9190892-E9B6-844B-ACF1-1AA1527F9BC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14C11C-5212-D741-AE04-0ABB674B1EB4}" type="pres">
      <dgm:prSet presAssocID="{71AD4474-90DE-C14D-9594-0D2B8503BC34}" presName="hierRoot1" presStyleCnt="0">
        <dgm:presLayoutVars>
          <dgm:hierBranch val="init"/>
        </dgm:presLayoutVars>
      </dgm:prSet>
      <dgm:spPr/>
    </dgm:pt>
    <dgm:pt modelId="{4EC3CEAD-B07E-6844-8AEE-8C7F0658738B}" type="pres">
      <dgm:prSet presAssocID="{71AD4474-90DE-C14D-9594-0D2B8503BC34}" presName="rootComposite1" presStyleCnt="0"/>
      <dgm:spPr/>
    </dgm:pt>
    <dgm:pt modelId="{37E565E0-41B6-2848-BFC3-CDBF0328F512}" type="pres">
      <dgm:prSet presAssocID="{71AD4474-90DE-C14D-9594-0D2B8503BC3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1184A-71DA-5C48-9C78-22BDCABA5E73}" type="pres">
      <dgm:prSet presAssocID="{71AD4474-90DE-C14D-9594-0D2B8503BC34}" presName="topArc1" presStyleLbl="parChTrans1D1" presStyleIdx="0" presStyleCnt="192"/>
      <dgm:spPr/>
    </dgm:pt>
    <dgm:pt modelId="{92EB6122-E730-0240-9646-9918C00851F6}" type="pres">
      <dgm:prSet presAssocID="{71AD4474-90DE-C14D-9594-0D2B8503BC34}" presName="bottomArc1" presStyleLbl="parChTrans1D1" presStyleIdx="1" presStyleCnt="192"/>
      <dgm:spPr/>
    </dgm:pt>
    <dgm:pt modelId="{1C34BA3F-C8B0-AC4E-AD1E-F7588345DFD9}" type="pres">
      <dgm:prSet presAssocID="{71AD4474-90DE-C14D-9594-0D2B8503BC34}" presName="topConnNode1" presStyleLbl="node1" presStyleIdx="0" presStyleCnt="0"/>
      <dgm:spPr/>
      <dgm:t>
        <a:bodyPr/>
        <a:lstStyle/>
        <a:p>
          <a:endParaRPr lang="en-US"/>
        </a:p>
      </dgm:t>
    </dgm:pt>
    <dgm:pt modelId="{E3CEBED6-49A2-FA4A-AD48-76F6A40330DC}" type="pres">
      <dgm:prSet presAssocID="{71AD4474-90DE-C14D-9594-0D2B8503BC34}" presName="hierChild2" presStyleCnt="0"/>
      <dgm:spPr/>
    </dgm:pt>
    <dgm:pt modelId="{8848241F-B58F-5D46-92CE-31C3E89C587D}" type="pres">
      <dgm:prSet presAssocID="{D9981CB3-C3CB-DB4B-A33A-9E907913069D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370AEA2-11B4-9B4F-B9BA-DA6B5F21462B}" type="pres">
      <dgm:prSet presAssocID="{F582A70E-7820-D349-85CF-87234F58CAE2}" presName="hierRoot2" presStyleCnt="0">
        <dgm:presLayoutVars>
          <dgm:hierBranch val="init"/>
        </dgm:presLayoutVars>
      </dgm:prSet>
      <dgm:spPr/>
    </dgm:pt>
    <dgm:pt modelId="{A2DCE3C0-2921-6E4F-B86E-94B9A3DD3C6C}" type="pres">
      <dgm:prSet presAssocID="{F582A70E-7820-D349-85CF-87234F58CAE2}" presName="rootComposite2" presStyleCnt="0"/>
      <dgm:spPr/>
    </dgm:pt>
    <dgm:pt modelId="{8FC68C2A-351B-5545-B50E-C781CFE1E939}" type="pres">
      <dgm:prSet presAssocID="{F582A70E-7820-D349-85CF-87234F58CA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1C983-2AB2-1543-9DF7-015F533373F7}" type="pres">
      <dgm:prSet presAssocID="{F582A70E-7820-D349-85CF-87234F58CAE2}" presName="topArc2" presStyleLbl="parChTrans1D1" presStyleIdx="2" presStyleCnt="192"/>
      <dgm:spPr/>
    </dgm:pt>
    <dgm:pt modelId="{17855EE8-FBC3-6A48-941B-46BF16C19978}" type="pres">
      <dgm:prSet presAssocID="{F582A70E-7820-D349-85CF-87234F58CAE2}" presName="bottomArc2" presStyleLbl="parChTrans1D1" presStyleIdx="3" presStyleCnt="192"/>
      <dgm:spPr/>
    </dgm:pt>
    <dgm:pt modelId="{0317D0FB-0C44-8340-8347-BAC899F3027D}" type="pres">
      <dgm:prSet presAssocID="{F582A70E-7820-D349-85CF-87234F58CAE2}" presName="topConnNode2" presStyleLbl="node2" presStyleIdx="0" presStyleCnt="0"/>
      <dgm:spPr/>
      <dgm:t>
        <a:bodyPr/>
        <a:lstStyle/>
        <a:p>
          <a:endParaRPr lang="en-US"/>
        </a:p>
      </dgm:t>
    </dgm:pt>
    <dgm:pt modelId="{404A0898-3CEE-004F-ADFE-087FAC34CEFD}" type="pres">
      <dgm:prSet presAssocID="{F582A70E-7820-D349-85CF-87234F58CAE2}" presName="hierChild4" presStyleCnt="0"/>
      <dgm:spPr/>
    </dgm:pt>
    <dgm:pt modelId="{020BF4DF-4759-A645-9081-D705569EDD9B}" type="pres">
      <dgm:prSet presAssocID="{33BA500B-0BB4-7A45-9D41-5E7409467A04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F24E3AE9-BC88-9A48-8CB6-143B4957AF18}" type="pres">
      <dgm:prSet presAssocID="{DC2A3B77-4F12-7B4E-A00E-8A899FE35AE6}" presName="hierRoot2" presStyleCnt="0">
        <dgm:presLayoutVars>
          <dgm:hierBranch val="init"/>
        </dgm:presLayoutVars>
      </dgm:prSet>
      <dgm:spPr/>
    </dgm:pt>
    <dgm:pt modelId="{3BA78B18-DD83-4444-927D-EAF02AE7DEF8}" type="pres">
      <dgm:prSet presAssocID="{DC2A3B77-4F12-7B4E-A00E-8A899FE35AE6}" presName="rootComposite2" presStyleCnt="0"/>
      <dgm:spPr/>
    </dgm:pt>
    <dgm:pt modelId="{A71C07C7-51B9-7F47-BBFD-B6FA7A874335}" type="pres">
      <dgm:prSet presAssocID="{DC2A3B77-4F12-7B4E-A00E-8A899FE35A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E60A7-0853-7747-82C1-D0973356F8EF}" type="pres">
      <dgm:prSet presAssocID="{DC2A3B77-4F12-7B4E-A00E-8A899FE35AE6}" presName="topArc2" presStyleLbl="parChTrans1D1" presStyleIdx="4" presStyleCnt="192"/>
      <dgm:spPr/>
    </dgm:pt>
    <dgm:pt modelId="{A8B45FBF-BAC4-0740-AD49-3D43024029BE}" type="pres">
      <dgm:prSet presAssocID="{DC2A3B77-4F12-7B4E-A00E-8A899FE35AE6}" presName="bottomArc2" presStyleLbl="parChTrans1D1" presStyleIdx="5" presStyleCnt="192"/>
      <dgm:spPr/>
    </dgm:pt>
    <dgm:pt modelId="{74FE1645-F03D-CE42-8092-C7364C24F2E2}" type="pres">
      <dgm:prSet presAssocID="{DC2A3B77-4F12-7B4E-A00E-8A899FE35AE6}" presName="topConnNode2" presStyleLbl="node3" presStyleIdx="0" presStyleCnt="0"/>
      <dgm:spPr/>
      <dgm:t>
        <a:bodyPr/>
        <a:lstStyle/>
        <a:p>
          <a:endParaRPr lang="en-US"/>
        </a:p>
      </dgm:t>
    </dgm:pt>
    <dgm:pt modelId="{5E92FED7-3C77-6C4D-AF35-AD808EAE514F}" type="pres">
      <dgm:prSet presAssocID="{DC2A3B77-4F12-7B4E-A00E-8A899FE35AE6}" presName="hierChild4" presStyleCnt="0"/>
      <dgm:spPr/>
    </dgm:pt>
    <dgm:pt modelId="{F5F91B99-4E02-0140-A7F4-3C5E86A0AEEB}" type="pres">
      <dgm:prSet presAssocID="{143A988F-AA6C-5549-AA5C-223E7F10EF7E}" presName="Name28" presStyleLbl="parChTrans1D4" presStyleIdx="0" presStyleCnt="81"/>
      <dgm:spPr/>
      <dgm:t>
        <a:bodyPr/>
        <a:lstStyle/>
        <a:p>
          <a:endParaRPr lang="en-US"/>
        </a:p>
      </dgm:t>
    </dgm:pt>
    <dgm:pt modelId="{1D86E365-C328-B242-B96F-21176194AC79}" type="pres">
      <dgm:prSet presAssocID="{31FE7B32-B647-C242-AC04-E6462F6B4077}" presName="hierRoot2" presStyleCnt="0">
        <dgm:presLayoutVars>
          <dgm:hierBranch val="init"/>
        </dgm:presLayoutVars>
      </dgm:prSet>
      <dgm:spPr/>
    </dgm:pt>
    <dgm:pt modelId="{137E1268-DB74-F54A-8CB7-A6B0725E5CC5}" type="pres">
      <dgm:prSet presAssocID="{31FE7B32-B647-C242-AC04-E6462F6B4077}" presName="rootComposite2" presStyleCnt="0"/>
      <dgm:spPr/>
    </dgm:pt>
    <dgm:pt modelId="{81FAB283-1002-6F49-AFA7-6B33FACDAA94}" type="pres">
      <dgm:prSet presAssocID="{31FE7B32-B647-C242-AC04-E6462F6B40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A3F2C-5F2C-7C42-A95E-75D054F35432}" type="pres">
      <dgm:prSet presAssocID="{31FE7B32-B647-C242-AC04-E6462F6B4077}" presName="topArc2" presStyleLbl="parChTrans1D1" presStyleIdx="6" presStyleCnt="192"/>
      <dgm:spPr/>
    </dgm:pt>
    <dgm:pt modelId="{4A4F8865-0D5F-2F42-A34F-13D86085489A}" type="pres">
      <dgm:prSet presAssocID="{31FE7B32-B647-C242-AC04-E6462F6B4077}" presName="bottomArc2" presStyleLbl="parChTrans1D1" presStyleIdx="7" presStyleCnt="192"/>
      <dgm:spPr/>
    </dgm:pt>
    <dgm:pt modelId="{8DBB9EF0-AEC7-9242-88BC-5A177A48DD77}" type="pres">
      <dgm:prSet presAssocID="{31FE7B32-B647-C242-AC04-E6462F6B4077}" presName="topConnNode2" presStyleLbl="node4" presStyleIdx="0" presStyleCnt="0"/>
      <dgm:spPr/>
      <dgm:t>
        <a:bodyPr/>
        <a:lstStyle/>
        <a:p>
          <a:endParaRPr lang="en-US"/>
        </a:p>
      </dgm:t>
    </dgm:pt>
    <dgm:pt modelId="{ADD5B5C8-5914-834A-9D4C-29A899AA56E7}" type="pres">
      <dgm:prSet presAssocID="{31FE7B32-B647-C242-AC04-E6462F6B4077}" presName="hierChild4" presStyleCnt="0"/>
      <dgm:spPr/>
    </dgm:pt>
    <dgm:pt modelId="{93959693-27F4-804A-BE8E-DECEF48E754D}" type="pres">
      <dgm:prSet presAssocID="{E0724BB9-7585-6D47-8C07-E34D8F973926}" presName="Name28" presStyleLbl="parChTrans1D4" presStyleIdx="1" presStyleCnt="81"/>
      <dgm:spPr/>
      <dgm:t>
        <a:bodyPr/>
        <a:lstStyle/>
        <a:p>
          <a:endParaRPr lang="en-US"/>
        </a:p>
      </dgm:t>
    </dgm:pt>
    <dgm:pt modelId="{78B4AFEC-40A5-F84A-9E25-E04FE6777DAC}" type="pres">
      <dgm:prSet presAssocID="{81AF19F7-9870-E24D-A9E9-B70F14C3BA24}" presName="hierRoot2" presStyleCnt="0">
        <dgm:presLayoutVars>
          <dgm:hierBranch val="init"/>
        </dgm:presLayoutVars>
      </dgm:prSet>
      <dgm:spPr/>
    </dgm:pt>
    <dgm:pt modelId="{1959CA5E-E952-5A4D-A39E-E282BFC14C41}" type="pres">
      <dgm:prSet presAssocID="{81AF19F7-9870-E24D-A9E9-B70F14C3BA24}" presName="rootComposite2" presStyleCnt="0"/>
      <dgm:spPr/>
    </dgm:pt>
    <dgm:pt modelId="{DA25146C-A53D-4446-801A-15953795EF19}" type="pres">
      <dgm:prSet presAssocID="{81AF19F7-9870-E24D-A9E9-B70F14C3BA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FFDF5-8D05-FB47-A190-37266983517F}" type="pres">
      <dgm:prSet presAssocID="{81AF19F7-9870-E24D-A9E9-B70F14C3BA24}" presName="topArc2" presStyleLbl="parChTrans1D1" presStyleIdx="8" presStyleCnt="192"/>
      <dgm:spPr/>
    </dgm:pt>
    <dgm:pt modelId="{E53DD38D-5A1A-3C41-8E6B-C0B0F220A5A6}" type="pres">
      <dgm:prSet presAssocID="{81AF19F7-9870-E24D-A9E9-B70F14C3BA24}" presName="bottomArc2" presStyleLbl="parChTrans1D1" presStyleIdx="9" presStyleCnt="192"/>
      <dgm:spPr/>
    </dgm:pt>
    <dgm:pt modelId="{CB949515-F4AD-E942-9746-4988EA432C12}" type="pres">
      <dgm:prSet presAssocID="{81AF19F7-9870-E24D-A9E9-B70F14C3BA24}" presName="topConnNode2" presStyleLbl="node4" presStyleIdx="0" presStyleCnt="0"/>
      <dgm:spPr/>
      <dgm:t>
        <a:bodyPr/>
        <a:lstStyle/>
        <a:p>
          <a:endParaRPr lang="en-US"/>
        </a:p>
      </dgm:t>
    </dgm:pt>
    <dgm:pt modelId="{2F0A986D-A5FE-3B49-8B9F-C978B3D218C0}" type="pres">
      <dgm:prSet presAssocID="{81AF19F7-9870-E24D-A9E9-B70F14C3BA24}" presName="hierChild4" presStyleCnt="0"/>
      <dgm:spPr/>
    </dgm:pt>
    <dgm:pt modelId="{53D041C3-2B33-7844-B99E-15F255CBAE68}" type="pres">
      <dgm:prSet presAssocID="{81AF19F7-9870-E24D-A9E9-B70F14C3BA24}" presName="hierChild5" presStyleCnt="0"/>
      <dgm:spPr/>
    </dgm:pt>
    <dgm:pt modelId="{991603B9-0DE5-194C-B2B3-31B43DD4729C}" type="pres">
      <dgm:prSet presAssocID="{31FE7B32-B647-C242-AC04-E6462F6B4077}" presName="hierChild5" presStyleCnt="0"/>
      <dgm:spPr/>
    </dgm:pt>
    <dgm:pt modelId="{0EC98A99-94FD-4148-B975-8B24AC667A88}" type="pres">
      <dgm:prSet presAssocID="{420E12B1-CC98-C841-8400-56FC057ADB81}" presName="Name28" presStyleLbl="parChTrans1D4" presStyleIdx="2" presStyleCnt="81"/>
      <dgm:spPr/>
      <dgm:t>
        <a:bodyPr/>
        <a:lstStyle/>
        <a:p>
          <a:endParaRPr lang="en-US"/>
        </a:p>
      </dgm:t>
    </dgm:pt>
    <dgm:pt modelId="{08200AD9-40D6-DE4A-A1AC-6A182DCD65BD}" type="pres">
      <dgm:prSet presAssocID="{53EF0B8C-839B-6A40-A0F1-873D55291836}" presName="hierRoot2" presStyleCnt="0">
        <dgm:presLayoutVars>
          <dgm:hierBranch val="init"/>
        </dgm:presLayoutVars>
      </dgm:prSet>
      <dgm:spPr/>
    </dgm:pt>
    <dgm:pt modelId="{45EF9806-36A5-E641-ACD8-967E43753D13}" type="pres">
      <dgm:prSet presAssocID="{53EF0B8C-839B-6A40-A0F1-873D55291836}" presName="rootComposite2" presStyleCnt="0"/>
      <dgm:spPr/>
    </dgm:pt>
    <dgm:pt modelId="{A968B958-B4EF-1540-B7AC-E2BE16F19E28}" type="pres">
      <dgm:prSet presAssocID="{53EF0B8C-839B-6A40-A0F1-873D552918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6804F-3145-054E-8956-B9470AEA3F16}" type="pres">
      <dgm:prSet presAssocID="{53EF0B8C-839B-6A40-A0F1-873D55291836}" presName="topArc2" presStyleLbl="parChTrans1D1" presStyleIdx="10" presStyleCnt="192"/>
      <dgm:spPr/>
    </dgm:pt>
    <dgm:pt modelId="{3A62FB1B-3E40-C14C-B417-D30FE3485739}" type="pres">
      <dgm:prSet presAssocID="{53EF0B8C-839B-6A40-A0F1-873D55291836}" presName="bottomArc2" presStyleLbl="parChTrans1D1" presStyleIdx="11" presStyleCnt="192"/>
      <dgm:spPr/>
    </dgm:pt>
    <dgm:pt modelId="{D1CE8543-BAC2-A345-8533-D9CF8AEF3C34}" type="pres">
      <dgm:prSet presAssocID="{53EF0B8C-839B-6A40-A0F1-873D55291836}" presName="topConnNode2" presStyleLbl="node4" presStyleIdx="0" presStyleCnt="0"/>
      <dgm:spPr/>
      <dgm:t>
        <a:bodyPr/>
        <a:lstStyle/>
        <a:p>
          <a:endParaRPr lang="en-US"/>
        </a:p>
      </dgm:t>
    </dgm:pt>
    <dgm:pt modelId="{5BFF65BF-1EE5-724B-9C9C-39A1C0D951FF}" type="pres">
      <dgm:prSet presAssocID="{53EF0B8C-839B-6A40-A0F1-873D55291836}" presName="hierChild4" presStyleCnt="0"/>
      <dgm:spPr/>
    </dgm:pt>
    <dgm:pt modelId="{8B9AFC5D-BBBC-D24E-9B81-7D229402C249}" type="pres">
      <dgm:prSet presAssocID="{A53E7DB9-234B-E84A-8A58-B378A20415F9}" presName="Name28" presStyleLbl="parChTrans1D4" presStyleIdx="3" presStyleCnt="81"/>
      <dgm:spPr/>
      <dgm:t>
        <a:bodyPr/>
        <a:lstStyle/>
        <a:p>
          <a:endParaRPr lang="en-US"/>
        </a:p>
      </dgm:t>
    </dgm:pt>
    <dgm:pt modelId="{1F8A4D9F-D86B-C946-9A68-7DAB08CBA747}" type="pres">
      <dgm:prSet presAssocID="{F10DD3F4-8B13-3D4E-9209-71DC9E19CDC6}" presName="hierRoot2" presStyleCnt="0">
        <dgm:presLayoutVars>
          <dgm:hierBranch val="init"/>
        </dgm:presLayoutVars>
      </dgm:prSet>
      <dgm:spPr/>
    </dgm:pt>
    <dgm:pt modelId="{9B30D50F-ABCD-7748-8AB8-6CF2D004B352}" type="pres">
      <dgm:prSet presAssocID="{F10DD3F4-8B13-3D4E-9209-71DC9E19CDC6}" presName="rootComposite2" presStyleCnt="0"/>
      <dgm:spPr/>
    </dgm:pt>
    <dgm:pt modelId="{B219B235-3859-4145-AC57-63205205640D}" type="pres">
      <dgm:prSet presAssocID="{F10DD3F4-8B13-3D4E-9209-71DC9E19CD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0685C-0BB7-7447-A63A-134A71F4ECC2}" type="pres">
      <dgm:prSet presAssocID="{F10DD3F4-8B13-3D4E-9209-71DC9E19CDC6}" presName="topArc2" presStyleLbl="parChTrans1D1" presStyleIdx="12" presStyleCnt="192"/>
      <dgm:spPr/>
    </dgm:pt>
    <dgm:pt modelId="{F013B321-82A7-A141-87F9-A2143B317274}" type="pres">
      <dgm:prSet presAssocID="{F10DD3F4-8B13-3D4E-9209-71DC9E19CDC6}" presName="bottomArc2" presStyleLbl="parChTrans1D1" presStyleIdx="13" presStyleCnt="192"/>
      <dgm:spPr/>
    </dgm:pt>
    <dgm:pt modelId="{4C804E0E-29F4-2448-99AD-2C9BF6212FEF}" type="pres">
      <dgm:prSet presAssocID="{F10DD3F4-8B13-3D4E-9209-71DC9E19CDC6}" presName="topConnNode2" presStyleLbl="node4" presStyleIdx="0" presStyleCnt="0"/>
      <dgm:spPr/>
      <dgm:t>
        <a:bodyPr/>
        <a:lstStyle/>
        <a:p>
          <a:endParaRPr lang="en-US"/>
        </a:p>
      </dgm:t>
    </dgm:pt>
    <dgm:pt modelId="{3CA2591E-E1CE-F842-A97E-C24DE395163A}" type="pres">
      <dgm:prSet presAssocID="{F10DD3F4-8B13-3D4E-9209-71DC9E19CDC6}" presName="hierChild4" presStyleCnt="0"/>
      <dgm:spPr/>
    </dgm:pt>
    <dgm:pt modelId="{0570AA65-350D-A84A-9291-1A99A1D6CC14}" type="pres">
      <dgm:prSet presAssocID="{F10DD3F4-8B13-3D4E-9209-71DC9E19CDC6}" presName="hierChild5" presStyleCnt="0"/>
      <dgm:spPr/>
    </dgm:pt>
    <dgm:pt modelId="{CAE30D17-7676-814E-AC7E-055E65F2CE91}" type="pres">
      <dgm:prSet presAssocID="{D9C0C886-298D-E34D-AD71-39D1B61EA11F}" presName="Name28" presStyleLbl="parChTrans1D4" presStyleIdx="4" presStyleCnt="81"/>
      <dgm:spPr/>
      <dgm:t>
        <a:bodyPr/>
        <a:lstStyle/>
        <a:p>
          <a:endParaRPr lang="en-US"/>
        </a:p>
      </dgm:t>
    </dgm:pt>
    <dgm:pt modelId="{61B3F749-A39F-1A48-A9DB-18B48EA270A0}" type="pres">
      <dgm:prSet presAssocID="{4FD627AB-523D-194F-B536-CF639E7330BE}" presName="hierRoot2" presStyleCnt="0">
        <dgm:presLayoutVars>
          <dgm:hierBranch val="init"/>
        </dgm:presLayoutVars>
      </dgm:prSet>
      <dgm:spPr/>
    </dgm:pt>
    <dgm:pt modelId="{69BC2771-1D34-8249-8878-C2D16F773B54}" type="pres">
      <dgm:prSet presAssocID="{4FD627AB-523D-194F-B536-CF639E7330BE}" presName="rootComposite2" presStyleCnt="0"/>
      <dgm:spPr/>
    </dgm:pt>
    <dgm:pt modelId="{6E58DE59-8ADC-A346-B399-1BF2CA3CB32A}" type="pres">
      <dgm:prSet presAssocID="{4FD627AB-523D-194F-B536-CF639E733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B230-98BB-FE43-93B3-9E973D3CB6EE}" type="pres">
      <dgm:prSet presAssocID="{4FD627AB-523D-194F-B536-CF639E7330BE}" presName="topArc2" presStyleLbl="parChTrans1D1" presStyleIdx="14" presStyleCnt="192"/>
      <dgm:spPr/>
    </dgm:pt>
    <dgm:pt modelId="{FE385775-9929-6042-BE63-0F8D8038C68A}" type="pres">
      <dgm:prSet presAssocID="{4FD627AB-523D-194F-B536-CF639E7330BE}" presName="bottomArc2" presStyleLbl="parChTrans1D1" presStyleIdx="15" presStyleCnt="192"/>
      <dgm:spPr/>
    </dgm:pt>
    <dgm:pt modelId="{945709DE-31D2-A341-8D51-BBAF85859DB4}" type="pres">
      <dgm:prSet presAssocID="{4FD627AB-523D-194F-B536-CF639E7330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224F1CF-7AD9-674D-B602-2574C1BA5FE5}" type="pres">
      <dgm:prSet presAssocID="{4FD627AB-523D-194F-B536-CF639E7330BE}" presName="hierChild4" presStyleCnt="0"/>
      <dgm:spPr/>
    </dgm:pt>
    <dgm:pt modelId="{DF5A8DAE-942B-C941-B256-A3D9ABE88674}" type="pres">
      <dgm:prSet presAssocID="{4FD627AB-523D-194F-B536-CF639E7330BE}" presName="hierChild5" presStyleCnt="0"/>
      <dgm:spPr/>
    </dgm:pt>
    <dgm:pt modelId="{A4A5D324-B643-774B-9644-FBEACFA9A486}" type="pres">
      <dgm:prSet presAssocID="{5AD62E65-87E5-1845-9A3A-849393056AA7}" presName="Name28" presStyleLbl="parChTrans1D4" presStyleIdx="5" presStyleCnt="81"/>
      <dgm:spPr/>
      <dgm:t>
        <a:bodyPr/>
        <a:lstStyle/>
        <a:p>
          <a:endParaRPr lang="en-US"/>
        </a:p>
      </dgm:t>
    </dgm:pt>
    <dgm:pt modelId="{E6EB009F-11A7-C941-B0BD-E676FE36C4C0}" type="pres">
      <dgm:prSet presAssocID="{919A9A6C-68F7-5142-A639-6ABFCBD7A75F}" presName="hierRoot2" presStyleCnt="0">
        <dgm:presLayoutVars>
          <dgm:hierBranch val="init"/>
        </dgm:presLayoutVars>
      </dgm:prSet>
      <dgm:spPr/>
    </dgm:pt>
    <dgm:pt modelId="{A38BF228-5486-F14C-BD16-A753D6603934}" type="pres">
      <dgm:prSet presAssocID="{919A9A6C-68F7-5142-A639-6ABFCBD7A75F}" presName="rootComposite2" presStyleCnt="0"/>
      <dgm:spPr/>
    </dgm:pt>
    <dgm:pt modelId="{C16B55AB-0BE2-F040-B4E2-6509B2D558ED}" type="pres">
      <dgm:prSet presAssocID="{919A9A6C-68F7-5142-A639-6ABFCBD7A7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E2647-EF4E-D645-8C83-28F6D20F5404}" type="pres">
      <dgm:prSet presAssocID="{919A9A6C-68F7-5142-A639-6ABFCBD7A75F}" presName="topArc2" presStyleLbl="parChTrans1D1" presStyleIdx="16" presStyleCnt="192"/>
      <dgm:spPr/>
    </dgm:pt>
    <dgm:pt modelId="{6334F415-3068-914E-A108-193A3890426B}" type="pres">
      <dgm:prSet presAssocID="{919A9A6C-68F7-5142-A639-6ABFCBD7A75F}" presName="bottomArc2" presStyleLbl="parChTrans1D1" presStyleIdx="17" presStyleCnt="192"/>
      <dgm:spPr/>
    </dgm:pt>
    <dgm:pt modelId="{7FF55C1E-143D-0141-A7DD-698E607C79DA}" type="pres">
      <dgm:prSet presAssocID="{919A9A6C-68F7-5142-A639-6ABFCBD7A75F}" presName="topConnNode2" presStyleLbl="node4" presStyleIdx="0" presStyleCnt="0"/>
      <dgm:spPr/>
      <dgm:t>
        <a:bodyPr/>
        <a:lstStyle/>
        <a:p>
          <a:endParaRPr lang="en-US"/>
        </a:p>
      </dgm:t>
    </dgm:pt>
    <dgm:pt modelId="{506107D0-F256-704C-B33A-7627BD692626}" type="pres">
      <dgm:prSet presAssocID="{919A9A6C-68F7-5142-A639-6ABFCBD7A75F}" presName="hierChild4" presStyleCnt="0"/>
      <dgm:spPr/>
    </dgm:pt>
    <dgm:pt modelId="{F4A6094A-6B59-B243-89FE-C8CBA3936917}" type="pres">
      <dgm:prSet presAssocID="{919A9A6C-68F7-5142-A639-6ABFCBD7A75F}" presName="hierChild5" presStyleCnt="0"/>
      <dgm:spPr/>
    </dgm:pt>
    <dgm:pt modelId="{7716BDA4-312A-5F45-9D16-354D23B610F6}" type="pres">
      <dgm:prSet presAssocID="{105AF9F9-929B-5846-AC90-B893897CA76C}" presName="Name28" presStyleLbl="parChTrans1D4" presStyleIdx="6" presStyleCnt="81"/>
      <dgm:spPr/>
      <dgm:t>
        <a:bodyPr/>
        <a:lstStyle/>
        <a:p>
          <a:endParaRPr lang="en-US"/>
        </a:p>
      </dgm:t>
    </dgm:pt>
    <dgm:pt modelId="{CDB5CCCB-5BF2-194C-9EF1-027310DA5BC8}" type="pres">
      <dgm:prSet presAssocID="{E386EFB4-B26E-B340-8E71-A362747F6668}" presName="hierRoot2" presStyleCnt="0">
        <dgm:presLayoutVars>
          <dgm:hierBranch val="init"/>
        </dgm:presLayoutVars>
      </dgm:prSet>
      <dgm:spPr/>
    </dgm:pt>
    <dgm:pt modelId="{2027D002-C6DA-D241-B056-F1077F0C5B52}" type="pres">
      <dgm:prSet presAssocID="{E386EFB4-B26E-B340-8E71-A362747F6668}" presName="rootComposite2" presStyleCnt="0"/>
      <dgm:spPr/>
    </dgm:pt>
    <dgm:pt modelId="{E81C6D96-F732-B84B-8752-4B69E2322694}" type="pres">
      <dgm:prSet presAssocID="{E386EFB4-B26E-B340-8E71-A362747F66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DA294-5189-C244-9726-B8D73116D975}" type="pres">
      <dgm:prSet presAssocID="{E386EFB4-B26E-B340-8E71-A362747F6668}" presName="topArc2" presStyleLbl="parChTrans1D1" presStyleIdx="18" presStyleCnt="192"/>
      <dgm:spPr/>
    </dgm:pt>
    <dgm:pt modelId="{C1B75F32-340E-DA42-80B0-EE568586D143}" type="pres">
      <dgm:prSet presAssocID="{E386EFB4-B26E-B340-8E71-A362747F6668}" presName="bottomArc2" presStyleLbl="parChTrans1D1" presStyleIdx="19" presStyleCnt="192"/>
      <dgm:spPr/>
    </dgm:pt>
    <dgm:pt modelId="{AE5352E6-C0F2-E34D-8AF2-CE3B72DE7E52}" type="pres">
      <dgm:prSet presAssocID="{E386EFB4-B26E-B340-8E71-A362747F6668}" presName="topConnNode2" presStyleLbl="node4" presStyleIdx="0" presStyleCnt="0"/>
      <dgm:spPr/>
      <dgm:t>
        <a:bodyPr/>
        <a:lstStyle/>
        <a:p>
          <a:endParaRPr lang="en-US"/>
        </a:p>
      </dgm:t>
    </dgm:pt>
    <dgm:pt modelId="{63212DF1-93B0-0B4A-9B75-FA54950CCD44}" type="pres">
      <dgm:prSet presAssocID="{E386EFB4-B26E-B340-8E71-A362747F6668}" presName="hierChild4" presStyleCnt="0"/>
      <dgm:spPr/>
    </dgm:pt>
    <dgm:pt modelId="{DEB71037-15F3-EE44-8FB5-6D20C2B02E79}" type="pres">
      <dgm:prSet presAssocID="{E386EFB4-B26E-B340-8E71-A362747F6668}" presName="hierChild5" presStyleCnt="0"/>
      <dgm:spPr/>
    </dgm:pt>
    <dgm:pt modelId="{FDF41992-3305-5D4B-8F47-8A10011CC15A}" type="pres">
      <dgm:prSet presAssocID="{CFA67654-153E-5548-9574-0648675F92A0}" presName="Name28" presStyleLbl="parChTrans1D4" presStyleIdx="7" presStyleCnt="81"/>
      <dgm:spPr/>
      <dgm:t>
        <a:bodyPr/>
        <a:lstStyle/>
        <a:p>
          <a:endParaRPr lang="en-US"/>
        </a:p>
      </dgm:t>
    </dgm:pt>
    <dgm:pt modelId="{968E9EEB-A7AB-4B41-8E6F-8CAA65B045F8}" type="pres">
      <dgm:prSet presAssocID="{D3986904-BD12-BB47-90A3-ECEF5CFC51EF}" presName="hierRoot2" presStyleCnt="0">
        <dgm:presLayoutVars>
          <dgm:hierBranch val="init"/>
        </dgm:presLayoutVars>
      </dgm:prSet>
      <dgm:spPr/>
    </dgm:pt>
    <dgm:pt modelId="{F8E0C2F4-8009-EE4E-B7DE-7C36FA8941B4}" type="pres">
      <dgm:prSet presAssocID="{D3986904-BD12-BB47-90A3-ECEF5CFC51EF}" presName="rootComposite2" presStyleCnt="0"/>
      <dgm:spPr/>
    </dgm:pt>
    <dgm:pt modelId="{BB9D56FA-9D0C-1549-B546-540A28D195FB}" type="pres">
      <dgm:prSet presAssocID="{D3986904-BD12-BB47-90A3-ECEF5CFC51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5C958-0C5B-E343-A9E0-CB14A96E5198}" type="pres">
      <dgm:prSet presAssocID="{D3986904-BD12-BB47-90A3-ECEF5CFC51EF}" presName="topArc2" presStyleLbl="parChTrans1D1" presStyleIdx="20" presStyleCnt="192"/>
      <dgm:spPr/>
    </dgm:pt>
    <dgm:pt modelId="{1096DA0F-EC29-6C4E-BF8A-ADEF1269F3CD}" type="pres">
      <dgm:prSet presAssocID="{D3986904-BD12-BB47-90A3-ECEF5CFC51EF}" presName="bottomArc2" presStyleLbl="parChTrans1D1" presStyleIdx="21" presStyleCnt="192"/>
      <dgm:spPr/>
    </dgm:pt>
    <dgm:pt modelId="{AA44A08C-1A97-9D43-AD83-30FDB0B3FE4F}" type="pres">
      <dgm:prSet presAssocID="{D3986904-BD12-BB47-90A3-ECEF5CFC51EF}" presName="topConnNode2" presStyleLbl="node4" presStyleIdx="0" presStyleCnt="0"/>
      <dgm:spPr/>
      <dgm:t>
        <a:bodyPr/>
        <a:lstStyle/>
        <a:p>
          <a:endParaRPr lang="en-US"/>
        </a:p>
      </dgm:t>
    </dgm:pt>
    <dgm:pt modelId="{E4E826B2-9D74-6548-B320-4A9A4A213C60}" type="pres">
      <dgm:prSet presAssocID="{D3986904-BD12-BB47-90A3-ECEF5CFC51EF}" presName="hierChild4" presStyleCnt="0"/>
      <dgm:spPr/>
    </dgm:pt>
    <dgm:pt modelId="{14F7310B-E105-6542-A46A-DA050BFBAEE7}" type="pres">
      <dgm:prSet presAssocID="{D3986904-BD12-BB47-90A3-ECEF5CFC51EF}" presName="hierChild5" presStyleCnt="0"/>
      <dgm:spPr/>
    </dgm:pt>
    <dgm:pt modelId="{588C1338-2994-E142-B315-FCF8639C6515}" type="pres">
      <dgm:prSet presAssocID="{53EF0B8C-839B-6A40-A0F1-873D55291836}" presName="hierChild5" presStyleCnt="0"/>
      <dgm:spPr/>
    </dgm:pt>
    <dgm:pt modelId="{197CADCE-E1D2-1C43-8715-6175FBFDC3FC}" type="pres">
      <dgm:prSet presAssocID="{2FEC24E9-5AC0-E24F-B7B6-9B097FB23957}" presName="Name28" presStyleLbl="parChTrans1D4" presStyleIdx="8" presStyleCnt="81"/>
      <dgm:spPr/>
      <dgm:t>
        <a:bodyPr/>
        <a:lstStyle/>
        <a:p>
          <a:endParaRPr lang="en-US"/>
        </a:p>
      </dgm:t>
    </dgm:pt>
    <dgm:pt modelId="{6326EB63-2138-3F42-8547-7C86B2675B1B}" type="pres">
      <dgm:prSet presAssocID="{33CE3DFB-C06C-A546-B1C9-AB3EDCEF2392}" presName="hierRoot2" presStyleCnt="0">
        <dgm:presLayoutVars>
          <dgm:hierBranch val="init"/>
        </dgm:presLayoutVars>
      </dgm:prSet>
      <dgm:spPr/>
    </dgm:pt>
    <dgm:pt modelId="{ECBA1AEB-6890-784B-B9B8-3AFCD22E64A5}" type="pres">
      <dgm:prSet presAssocID="{33CE3DFB-C06C-A546-B1C9-AB3EDCEF2392}" presName="rootComposite2" presStyleCnt="0"/>
      <dgm:spPr/>
    </dgm:pt>
    <dgm:pt modelId="{9E1D3C77-FAB9-D04C-96C5-399C63B331CF}" type="pres">
      <dgm:prSet presAssocID="{33CE3DFB-C06C-A546-B1C9-AB3EDCEF23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C42B8-FEC4-D346-9699-62FBADDEA727}" type="pres">
      <dgm:prSet presAssocID="{33CE3DFB-C06C-A546-B1C9-AB3EDCEF2392}" presName="topArc2" presStyleLbl="parChTrans1D1" presStyleIdx="22" presStyleCnt="192"/>
      <dgm:spPr/>
    </dgm:pt>
    <dgm:pt modelId="{88B5E2FF-8703-7E44-825E-09ACE918319B}" type="pres">
      <dgm:prSet presAssocID="{33CE3DFB-C06C-A546-B1C9-AB3EDCEF2392}" presName="bottomArc2" presStyleLbl="parChTrans1D1" presStyleIdx="23" presStyleCnt="192"/>
      <dgm:spPr/>
    </dgm:pt>
    <dgm:pt modelId="{69F3125F-F295-5B44-8709-3BD87115A48A}" type="pres">
      <dgm:prSet presAssocID="{33CE3DFB-C06C-A546-B1C9-AB3EDCEF2392}" presName="topConnNode2" presStyleLbl="node4" presStyleIdx="0" presStyleCnt="0"/>
      <dgm:spPr/>
      <dgm:t>
        <a:bodyPr/>
        <a:lstStyle/>
        <a:p>
          <a:endParaRPr lang="en-US"/>
        </a:p>
      </dgm:t>
    </dgm:pt>
    <dgm:pt modelId="{70259EBB-75CF-0242-BCE9-516C9FF5EAC6}" type="pres">
      <dgm:prSet presAssocID="{33CE3DFB-C06C-A546-B1C9-AB3EDCEF2392}" presName="hierChild4" presStyleCnt="0"/>
      <dgm:spPr/>
    </dgm:pt>
    <dgm:pt modelId="{8FBAEFE4-160E-724D-9480-275AE5A0CD22}" type="pres">
      <dgm:prSet presAssocID="{CE0E0132-1B90-7D42-8046-6532244CE910}" presName="Name28" presStyleLbl="parChTrans1D4" presStyleIdx="9" presStyleCnt="81"/>
      <dgm:spPr/>
      <dgm:t>
        <a:bodyPr/>
        <a:lstStyle/>
        <a:p>
          <a:endParaRPr lang="en-US"/>
        </a:p>
      </dgm:t>
    </dgm:pt>
    <dgm:pt modelId="{1C8D888C-4643-744A-B48F-843D6E89A75C}" type="pres">
      <dgm:prSet presAssocID="{D55BF425-5781-D14E-94F8-F6A6A1E48E36}" presName="hierRoot2" presStyleCnt="0">
        <dgm:presLayoutVars>
          <dgm:hierBranch val="init"/>
        </dgm:presLayoutVars>
      </dgm:prSet>
      <dgm:spPr/>
    </dgm:pt>
    <dgm:pt modelId="{49534A3C-D481-9E48-A0C3-B5DD2A333E98}" type="pres">
      <dgm:prSet presAssocID="{D55BF425-5781-D14E-94F8-F6A6A1E48E36}" presName="rootComposite2" presStyleCnt="0"/>
      <dgm:spPr/>
    </dgm:pt>
    <dgm:pt modelId="{0C38D70B-591C-D64A-AE2D-308B6F82B57E}" type="pres">
      <dgm:prSet presAssocID="{D55BF425-5781-D14E-94F8-F6A6A1E48E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0BE4-6C50-D64E-ABD7-690F4E192566}" type="pres">
      <dgm:prSet presAssocID="{D55BF425-5781-D14E-94F8-F6A6A1E48E36}" presName="topArc2" presStyleLbl="parChTrans1D1" presStyleIdx="24" presStyleCnt="192"/>
      <dgm:spPr/>
    </dgm:pt>
    <dgm:pt modelId="{CFAAA23A-E0C4-844C-BE43-1A180A573DEB}" type="pres">
      <dgm:prSet presAssocID="{D55BF425-5781-D14E-94F8-F6A6A1E48E36}" presName="bottomArc2" presStyleLbl="parChTrans1D1" presStyleIdx="25" presStyleCnt="192"/>
      <dgm:spPr/>
    </dgm:pt>
    <dgm:pt modelId="{5CE8E433-3971-2142-B622-347AA7889DD8}" type="pres">
      <dgm:prSet presAssocID="{D55BF425-5781-D14E-94F8-F6A6A1E48E36}" presName="topConnNode2" presStyleLbl="node4" presStyleIdx="0" presStyleCnt="0"/>
      <dgm:spPr/>
      <dgm:t>
        <a:bodyPr/>
        <a:lstStyle/>
        <a:p>
          <a:endParaRPr lang="en-US"/>
        </a:p>
      </dgm:t>
    </dgm:pt>
    <dgm:pt modelId="{9B4B3D6D-2F70-FA44-8486-727EC387962D}" type="pres">
      <dgm:prSet presAssocID="{D55BF425-5781-D14E-94F8-F6A6A1E48E36}" presName="hierChild4" presStyleCnt="0"/>
      <dgm:spPr/>
    </dgm:pt>
    <dgm:pt modelId="{14A0180A-0888-274F-9339-206555FF61EB}" type="pres">
      <dgm:prSet presAssocID="{D55BF425-5781-D14E-94F8-F6A6A1E48E36}" presName="hierChild5" presStyleCnt="0"/>
      <dgm:spPr/>
    </dgm:pt>
    <dgm:pt modelId="{F5DCF21D-FAFA-C84D-AD0C-A6D58C6BDFFE}" type="pres">
      <dgm:prSet presAssocID="{A98ED3A4-F89C-C24B-B5BC-4CA1E0FCA947}" presName="Name28" presStyleLbl="parChTrans1D4" presStyleIdx="10" presStyleCnt="81"/>
      <dgm:spPr/>
      <dgm:t>
        <a:bodyPr/>
        <a:lstStyle/>
        <a:p>
          <a:endParaRPr lang="en-US"/>
        </a:p>
      </dgm:t>
    </dgm:pt>
    <dgm:pt modelId="{FB17B53F-AC06-E347-8CE3-193FA3183F47}" type="pres">
      <dgm:prSet presAssocID="{0B898B38-C562-5F4A-865B-52206C5AD0E7}" presName="hierRoot2" presStyleCnt="0">
        <dgm:presLayoutVars>
          <dgm:hierBranch val="init"/>
        </dgm:presLayoutVars>
      </dgm:prSet>
      <dgm:spPr/>
    </dgm:pt>
    <dgm:pt modelId="{366BE2D0-4EE7-5D46-A9C6-81AFA6A5FF4D}" type="pres">
      <dgm:prSet presAssocID="{0B898B38-C562-5F4A-865B-52206C5AD0E7}" presName="rootComposite2" presStyleCnt="0"/>
      <dgm:spPr/>
    </dgm:pt>
    <dgm:pt modelId="{DB7D8B97-0DAE-7A45-81E2-CD717763FE1D}" type="pres">
      <dgm:prSet presAssocID="{0B898B38-C562-5F4A-865B-52206C5AD0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DE65C-5A55-D14D-B2D0-D3BA23CF1D4D}" type="pres">
      <dgm:prSet presAssocID="{0B898B38-C562-5F4A-865B-52206C5AD0E7}" presName="topArc2" presStyleLbl="parChTrans1D1" presStyleIdx="26" presStyleCnt="192"/>
      <dgm:spPr/>
    </dgm:pt>
    <dgm:pt modelId="{DA7B57CE-7C7E-4F4D-A073-81720EA5C612}" type="pres">
      <dgm:prSet presAssocID="{0B898B38-C562-5F4A-865B-52206C5AD0E7}" presName="bottomArc2" presStyleLbl="parChTrans1D1" presStyleIdx="27" presStyleCnt="192"/>
      <dgm:spPr/>
    </dgm:pt>
    <dgm:pt modelId="{843E3349-C715-1C4E-B67D-044E365532B7}" type="pres">
      <dgm:prSet presAssocID="{0B898B38-C562-5F4A-865B-52206C5AD0E7}" presName="topConnNode2" presStyleLbl="node4" presStyleIdx="0" presStyleCnt="0"/>
      <dgm:spPr/>
      <dgm:t>
        <a:bodyPr/>
        <a:lstStyle/>
        <a:p>
          <a:endParaRPr lang="en-US"/>
        </a:p>
      </dgm:t>
    </dgm:pt>
    <dgm:pt modelId="{7EFC8718-B766-3140-8DA0-7CDBEA75A5AE}" type="pres">
      <dgm:prSet presAssocID="{0B898B38-C562-5F4A-865B-52206C5AD0E7}" presName="hierChild4" presStyleCnt="0"/>
      <dgm:spPr/>
    </dgm:pt>
    <dgm:pt modelId="{154EA599-7EDD-7245-AF90-F41BC6EA6014}" type="pres">
      <dgm:prSet presAssocID="{0B898B38-C562-5F4A-865B-52206C5AD0E7}" presName="hierChild5" presStyleCnt="0"/>
      <dgm:spPr/>
    </dgm:pt>
    <dgm:pt modelId="{B4067E4D-C451-F546-BF62-8746CB6F5C90}" type="pres">
      <dgm:prSet presAssocID="{33CE3DFB-C06C-A546-B1C9-AB3EDCEF2392}" presName="hierChild5" presStyleCnt="0"/>
      <dgm:spPr/>
    </dgm:pt>
    <dgm:pt modelId="{95AFB4C5-4453-7A48-8A49-7C6F9321D405}" type="pres">
      <dgm:prSet presAssocID="{DC2A3B77-4F12-7B4E-A00E-8A899FE35AE6}" presName="hierChild5" presStyleCnt="0"/>
      <dgm:spPr/>
    </dgm:pt>
    <dgm:pt modelId="{0BD5A0F8-684C-914F-A80E-38DD269B0B90}" type="pres">
      <dgm:prSet presAssocID="{3DA81F27-A55A-3F4B-885E-C1702DFC65DC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D4B44928-AE46-524A-B1F3-D734EA0C2372}" type="pres">
      <dgm:prSet presAssocID="{5BAA83D1-5D04-F843-93CA-7681264A3460}" presName="hierRoot2" presStyleCnt="0">
        <dgm:presLayoutVars>
          <dgm:hierBranch val="init"/>
        </dgm:presLayoutVars>
      </dgm:prSet>
      <dgm:spPr/>
    </dgm:pt>
    <dgm:pt modelId="{EC246EF0-4026-0B4D-A865-9F66423A9CA5}" type="pres">
      <dgm:prSet presAssocID="{5BAA83D1-5D04-F843-93CA-7681264A3460}" presName="rootComposite2" presStyleCnt="0"/>
      <dgm:spPr/>
    </dgm:pt>
    <dgm:pt modelId="{6CF8AEB9-BE03-7647-87CF-D0EECC4A5A5A}" type="pres">
      <dgm:prSet presAssocID="{5BAA83D1-5D04-F843-93CA-7681264A346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35BBB-3B1E-574C-858C-7592B41A9309}" type="pres">
      <dgm:prSet presAssocID="{5BAA83D1-5D04-F843-93CA-7681264A3460}" presName="topArc2" presStyleLbl="parChTrans1D1" presStyleIdx="28" presStyleCnt="192"/>
      <dgm:spPr/>
    </dgm:pt>
    <dgm:pt modelId="{D18EDEA2-52AE-294D-A353-D0980CBA03E4}" type="pres">
      <dgm:prSet presAssocID="{5BAA83D1-5D04-F843-93CA-7681264A3460}" presName="bottomArc2" presStyleLbl="parChTrans1D1" presStyleIdx="29" presStyleCnt="192"/>
      <dgm:spPr/>
    </dgm:pt>
    <dgm:pt modelId="{02CD507D-B13B-B141-BF96-31C6C6502D47}" type="pres">
      <dgm:prSet presAssocID="{5BAA83D1-5D04-F843-93CA-7681264A3460}" presName="topConnNode2" presStyleLbl="node3" presStyleIdx="0" presStyleCnt="0"/>
      <dgm:spPr/>
      <dgm:t>
        <a:bodyPr/>
        <a:lstStyle/>
        <a:p>
          <a:endParaRPr lang="en-US"/>
        </a:p>
      </dgm:t>
    </dgm:pt>
    <dgm:pt modelId="{28C88DC4-3621-8048-8E86-E096734238C6}" type="pres">
      <dgm:prSet presAssocID="{5BAA83D1-5D04-F843-93CA-7681264A3460}" presName="hierChild4" presStyleCnt="0"/>
      <dgm:spPr/>
    </dgm:pt>
    <dgm:pt modelId="{17E9A433-789F-F545-917E-06C2AA85773A}" type="pres">
      <dgm:prSet presAssocID="{0F04D290-D416-6743-B0A0-B051B0D3D1C1}" presName="Name28" presStyleLbl="parChTrans1D4" presStyleIdx="11" presStyleCnt="81"/>
      <dgm:spPr/>
      <dgm:t>
        <a:bodyPr/>
        <a:lstStyle/>
        <a:p>
          <a:endParaRPr lang="en-US"/>
        </a:p>
      </dgm:t>
    </dgm:pt>
    <dgm:pt modelId="{E7BEB2DF-2D6A-4F42-B3B9-2158897A3B1F}" type="pres">
      <dgm:prSet presAssocID="{F09A7255-14D1-FE43-AAA4-C82F4FB12135}" presName="hierRoot2" presStyleCnt="0">
        <dgm:presLayoutVars>
          <dgm:hierBranch val="init"/>
        </dgm:presLayoutVars>
      </dgm:prSet>
      <dgm:spPr/>
    </dgm:pt>
    <dgm:pt modelId="{119B18CD-BBCD-2C4D-9FAA-224FEAEEB336}" type="pres">
      <dgm:prSet presAssocID="{F09A7255-14D1-FE43-AAA4-C82F4FB12135}" presName="rootComposite2" presStyleCnt="0"/>
      <dgm:spPr/>
    </dgm:pt>
    <dgm:pt modelId="{29B27C89-2B98-1C4F-BF77-35F3E5FCE968}" type="pres">
      <dgm:prSet presAssocID="{F09A7255-14D1-FE43-AAA4-C82F4FB121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3D927-9D18-DD41-8BEC-53630B08D40B}" type="pres">
      <dgm:prSet presAssocID="{F09A7255-14D1-FE43-AAA4-C82F4FB12135}" presName="topArc2" presStyleLbl="parChTrans1D1" presStyleIdx="30" presStyleCnt="192"/>
      <dgm:spPr/>
    </dgm:pt>
    <dgm:pt modelId="{410FE574-9612-A842-AAC6-DFA3EAFD7063}" type="pres">
      <dgm:prSet presAssocID="{F09A7255-14D1-FE43-AAA4-C82F4FB12135}" presName="bottomArc2" presStyleLbl="parChTrans1D1" presStyleIdx="31" presStyleCnt="192"/>
      <dgm:spPr/>
    </dgm:pt>
    <dgm:pt modelId="{474AF56A-3FFE-C944-86A6-825AFFA10A0E}" type="pres">
      <dgm:prSet presAssocID="{F09A7255-14D1-FE43-AAA4-C82F4FB12135}" presName="topConnNode2" presStyleLbl="node4" presStyleIdx="0" presStyleCnt="0"/>
      <dgm:spPr/>
      <dgm:t>
        <a:bodyPr/>
        <a:lstStyle/>
        <a:p>
          <a:endParaRPr lang="en-US"/>
        </a:p>
      </dgm:t>
    </dgm:pt>
    <dgm:pt modelId="{A7D272F9-B147-3742-B0BE-0D77DAAFA33D}" type="pres">
      <dgm:prSet presAssocID="{F09A7255-14D1-FE43-AAA4-C82F4FB12135}" presName="hierChild4" presStyleCnt="0"/>
      <dgm:spPr/>
    </dgm:pt>
    <dgm:pt modelId="{51A5F869-008C-914F-B573-D1D62DAEB797}" type="pres">
      <dgm:prSet presAssocID="{5FD3B5FE-263C-EC48-B815-D35F1281374F}" presName="Name28" presStyleLbl="parChTrans1D4" presStyleIdx="12" presStyleCnt="81"/>
      <dgm:spPr/>
      <dgm:t>
        <a:bodyPr/>
        <a:lstStyle/>
        <a:p>
          <a:endParaRPr lang="en-US"/>
        </a:p>
      </dgm:t>
    </dgm:pt>
    <dgm:pt modelId="{98781040-AD26-C24F-8041-321938F66524}" type="pres">
      <dgm:prSet presAssocID="{4A1BD8E3-806A-6C4B-996A-E5110B16B249}" presName="hierRoot2" presStyleCnt="0">
        <dgm:presLayoutVars>
          <dgm:hierBranch val="init"/>
        </dgm:presLayoutVars>
      </dgm:prSet>
      <dgm:spPr/>
    </dgm:pt>
    <dgm:pt modelId="{51E401D1-98A6-934B-8B44-8741701D6D1B}" type="pres">
      <dgm:prSet presAssocID="{4A1BD8E3-806A-6C4B-996A-E5110B16B249}" presName="rootComposite2" presStyleCnt="0"/>
      <dgm:spPr/>
    </dgm:pt>
    <dgm:pt modelId="{CE438D12-1B3B-A946-86FE-08FDB3AE407E}" type="pres">
      <dgm:prSet presAssocID="{4A1BD8E3-806A-6C4B-996A-E5110B16B2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D0427-DB68-DA4F-A936-1CDD77456758}" type="pres">
      <dgm:prSet presAssocID="{4A1BD8E3-806A-6C4B-996A-E5110B16B249}" presName="topArc2" presStyleLbl="parChTrans1D1" presStyleIdx="32" presStyleCnt="192"/>
      <dgm:spPr/>
    </dgm:pt>
    <dgm:pt modelId="{1510FD80-3789-3B46-B8A8-56D4186205B6}" type="pres">
      <dgm:prSet presAssocID="{4A1BD8E3-806A-6C4B-996A-E5110B16B249}" presName="bottomArc2" presStyleLbl="parChTrans1D1" presStyleIdx="33" presStyleCnt="192"/>
      <dgm:spPr/>
    </dgm:pt>
    <dgm:pt modelId="{4C01F174-EFB9-D244-9430-F4BBF50DF5B8}" type="pres">
      <dgm:prSet presAssocID="{4A1BD8E3-806A-6C4B-996A-E5110B16B249}" presName="topConnNode2" presStyleLbl="node4" presStyleIdx="0" presStyleCnt="0"/>
      <dgm:spPr/>
      <dgm:t>
        <a:bodyPr/>
        <a:lstStyle/>
        <a:p>
          <a:endParaRPr lang="en-US"/>
        </a:p>
      </dgm:t>
    </dgm:pt>
    <dgm:pt modelId="{DFB2E26B-E6DB-5243-8AE4-65FEB0885B0F}" type="pres">
      <dgm:prSet presAssocID="{4A1BD8E3-806A-6C4B-996A-E5110B16B249}" presName="hierChild4" presStyleCnt="0"/>
      <dgm:spPr/>
    </dgm:pt>
    <dgm:pt modelId="{BE32590D-A775-3D43-BF8D-9137AD64E045}" type="pres">
      <dgm:prSet presAssocID="{792664D2-B4E5-7243-972C-281573ECDF71}" presName="Name28" presStyleLbl="parChTrans1D4" presStyleIdx="13" presStyleCnt="81"/>
      <dgm:spPr/>
      <dgm:t>
        <a:bodyPr/>
        <a:lstStyle/>
        <a:p>
          <a:endParaRPr lang="en-US"/>
        </a:p>
      </dgm:t>
    </dgm:pt>
    <dgm:pt modelId="{2B27CC76-D180-8D42-9250-5F2DC5062105}" type="pres">
      <dgm:prSet presAssocID="{5AF6A6B6-F03E-B049-B8FF-8FD0D45333F6}" presName="hierRoot2" presStyleCnt="0">
        <dgm:presLayoutVars>
          <dgm:hierBranch val="init"/>
        </dgm:presLayoutVars>
      </dgm:prSet>
      <dgm:spPr/>
    </dgm:pt>
    <dgm:pt modelId="{2AD59012-00F0-C24A-AD88-A69AC29E163D}" type="pres">
      <dgm:prSet presAssocID="{5AF6A6B6-F03E-B049-B8FF-8FD0D45333F6}" presName="rootComposite2" presStyleCnt="0"/>
      <dgm:spPr/>
    </dgm:pt>
    <dgm:pt modelId="{CA3DE9B5-30B0-6347-8D80-0594B731E6AC}" type="pres">
      <dgm:prSet presAssocID="{5AF6A6B6-F03E-B049-B8FF-8FD0D45333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5055-3407-CD43-95CB-6305A72CFEC3}" type="pres">
      <dgm:prSet presAssocID="{5AF6A6B6-F03E-B049-B8FF-8FD0D45333F6}" presName="topArc2" presStyleLbl="parChTrans1D1" presStyleIdx="34" presStyleCnt="192"/>
      <dgm:spPr/>
    </dgm:pt>
    <dgm:pt modelId="{045CB499-5B7F-BB4E-BBD3-0CB591118CC8}" type="pres">
      <dgm:prSet presAssocID="{5AF6A6B6-F03E-B049-B8FF-8FD0D45333F6}" presName="bottomArc2" presStyleLbl="parChTrans1D1" presStyleIdx="35" presStyleCnt="192"/>
      <dgm:spPr/>
    </dgm:pt>
    <dgm:pt modelId="{CB32141F-B068-2C4F-99F5-DDBAB5ACA1D2}" type="pres">
      <dgm:prSet presAssocID="{5AF6A6B6-F03E-B049-B8FF-8FD0D45333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E33C7A-4F67-2245-AEE0-F7DFDC455398}" type="pres">
      <dgm:prSet presAssocID="{5AF6A6B6-F03E-B049-B8FF-8FD0D45333F6}" presName="hierChild4" presStyleCnt="0"/>
      <dgm:spPr/>
    </dgm:pt>
    <dgm:pt modelId="{E7549F48-23D8-8641-BA7B-B5931DB2E964}" type="pres">
      <dgm:prSet presAssocID="{5AF6A6B6-F03E-B049-B8FF-8FD0D45333F6}" presName="hierChild5" presStyleCnt="0"/>
      <dgm:spPr/>
    </dgm:pt>
    <dgm:pt modelId="{EE718B8D-089F-E048-9917-99EE4A45CA04}" type="pres">
      <dgm:prSet presAssocID="{B59229E9-1E93-374D-9767-B5A9B7BC06FA}" presName="Name28" presStyleLbl="parChTrans1D4" presStyleIdx="14" presStyleCnt="81"/>
      <dgm:spPr/>
      <dgm:t>
        <a:bodyPr/>
        <a:lstStyle/>
        <a:p>
          <a:endParaRPr lang="en-US"/>
        </a:p>
      </dgm:t>
    </dgm:pt>
    <dgm:pt modelId="{370219A4-6464-104E-A62E-884BF810FA35}" type="pres">
      <dgm:prSet presAssocID="{F475AA0C-7D12-A248-BE7C-82C2E2EB40A6}" presName="hierRoot2" presStyleCnt="0">
        <dgm:presLayoutVars>
          <dgm:hierBranch val="init"/>
        </dgm:presLayoutVars>
      </dgm:prSet>
      <dgm:spPr/>
    </dgm:pt>
    <dgm:pt modelId="{BF714336-8657-DC4D-A340-2FDED4A563D4}" type="pres">
      <dgm:prSet presAssocID="{F475AA0C-7D12-A248-BE7C-82C2E2EB40A6}" presName="rootComposite2" presStyleCnt="0"/>
      <dgm:spPr/>
    </dgm:pt>
    <dgm:pt modelId="{DF69FA43-69AC-4E49-A887-B6921BEB1C4A}" type="pres">
      <dgm:prSet presAssocID="{F475AA0C-7D12-A248-BE7C-82C2E2EB40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86582-5855-BD44-BF7D-777A08804C1D}" type="pres">
      <dgm:prSet presAssocID="{F475AA0C-7D12-A248-BE7C-82C2E2EB40A6}" presName="topArc2" presStyleLbl="parChTrans1D1" presStyleIdx="36" presStyleCnt="192"/>
      <dgm:spPr/>
    </dgm:pt>
    <dgm:pt modelId="{88C0E56E-30CE-6E4C-9E68-BA5343414786}" type="pres">
      <dgm:prSet presAssocID="{F475AA0C-7D12-A248-BE7C-82C2E2EB40A6}" presName="bottomArc2" presStyleLbl="parChTrans1D1" presStyleIdx="37" presStyleCnt="192"/>
      <dgm:spPr/>
    </dgm:pt>
    <dgm:pt modelId="{5E7ADFA4-7B6A-DD45-BB97-748AE59050FA}" type="pres">
      <dgm:prSet presAssocID="{F475AA0C-7D12-A248-BE7C-82C2E2EB40A6}" presName="topConnNode2" presStyleLbl="node4" presStyleIdx="0" presStyleCnt="0"/>
      <dgm:spPr/>
      <dgm:t>
        <a:bodyPr/>
        <a:lstStyle/>
        <a:p>
          <a:endParaRPr lang="en-US"/>
        </a:p>
      </dgm:t>
    </dgm:pt>
    <dgm:pt modelId="{594CB9C6-66AE-9E41-840A-ACAF502A378E}" type="pres">
      <dgm:prSet presAssocID="{F475AA0C-7D12-A248-BE7C-82C2E2EB40A6}" presName="hierChild4" presStyleCnt="0"/>
      <dgm:spPr/>
    </dgm:pt>
    <dgm:pt modelId="{5F1F17A4-36D9-6442-A657-00BFFDBC1B35}" type="pres">
      <dgm:prSet presAssocID="{F475AA0C-7D12-A248-BE7C-82C2E2EB40A6}" presName="hierChild5" presStyleCnt="0"/>
      <dgm:spPr/>
    </dgm:pt>
    <dgm:pt modelId="{D8EB7FAE-67A9-C344-9F0F-6CE70A67E74F}" type="pres">
      <dgm:prSet presAssocID="{73F41648-1F1F-DB41-95DC-CB9D1F926CFF}" presName="Name28" presStyleLbl="parChTrans1D4" presStyleIdx="15" presStyleCnt="81"/>
      <dgm:spPr/>
      <dgm:t>
        <a:bodyPr/>
        <a:lstStyle/>
        <a:p>
          <a:endParaRPr lang="en-US"/>
        </a:p>
      </dgm:t>
    </dgm:pt>
    <dgm:pt modelId="{4F35E9C5-0327-404D-9555-4AF8FFD65244}" type="pres">
      <dgm:prSet presAssocID="{3F1DA39D-840A-1349-AE65-A94679D3F6CC}" presName="hierRoot2" presStyleCnt="0">
        <dgm:presLayoutVars>
          <dgm:hierBranch val="init"/>
        </dgm:presLayoutVars>
      </dgm:prSet>
      <dgm:spPr/>
    </dgm:pt>
    <dgm:pt modelId="{CF8E8D6E-18BC-A648-BE9F-B3D877DC2D6C}" type="pres">
      <dgm:prSet presAssocID="{3F1DA39D-840A-1349-AE65-A94679D3F6CC}" presName="rootComposite2" presStyleCnt="0"/>
      <dgm:spPr/>
    </dgm:pt>
    <dgm:pt modelId="{8A5B5526-DF90-714E-821C-8B2B73311DA0}" type="pres">
      <dgm:prSet presAssocID="{3F1DA39D-840A-1349-AE65-A94679D3F6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2430D-9667-D346-A194-AB15639A46D9}" type="pres">
      <dgm:prSet presAssocID="{3F1DA39D-840A-1349-AE65-A94679D3F6CC}" presName="topArc2" presStyleLbl="parChTrans1D1" presStyleIdx="38" presStyleCnt="192"/>
      <dgm:spPr/>
    </dgm:pt>
    <dgm:pt modelId="{43FC2609-1F3C-864F-A3FE-43B5415B01A1}" type="pres">
      <dgm:prSet presAssocID="{3F1DA39D-840A-1349-AE65-A94679D3F6CC}" presName="bottomArc2" presStyleLbl="parChTrans1D1" presStyleIdx="39" presStyleCnt="192"/>
      <dgm:spPr/>
    </dgm:pt>
    <dgm:pt modelId="{BA40589C-BF6F-9640-99CE-21C4F84C8861}" type="pres">
      <dgm:prSet presAssocID="{3F1DA39D-840A-1349-AE65-A94679D3F6CC}" presName="topConnNode2" presStyleLbl="node4" presStyleIdx="0" presStyleCnt="0"/>
      <dgm:spPr/>
      <dgm:t>
        <a:bodyPr/>
        <a:lstStyle/>
        <a:p>
          <a:endParaRPr lang="en-US"/>
        </a:p>
      </dgm:t>
    </dgm:pt>
    <dgm:pt modelId="{E396EEE7-90C0-AD4D-864F-B44E45553768}" type="pres">
      <dgm:prSet presAssocID="{3F1DA39D-840A-1349-AE65-A94679D3F6CC}" presName="hierChild4" presStyleCnt="0"/>
      <dgm:spPr/>
    </dgm:pt>
    <dgm:pt modelId="{37569496-D35E-404E-BB10-0FC4F260A65B}" type="pres">
      <dgm:prSet presAssocID="{3F1DA39D-840A-1349-AE65-A94679D3F6CC}" presName="hierChild5" presStyleCnt="0"/>
      <dgm:spPr/>
    </dgm:pt>
    <dgm:pt modelId="{DF35BE15-3BF5-7A4F-A283-2D28CFB77AC7}" type="pres">
      <dgm:prSet presAssocID="{56DFE527-5B1A-3746-8372-56F46999A13F}" presName="Name28" presStyleLbl="parChTrans1D4" presStyleIdx="16" presStyleCnt="81"/>
      <dgm:spPr/>
      <dgm:t>
        <a:bodyPr/>
        <a:lstStyle/>
        <a:p>
          <a:endParaRPr lang="en-US"/>
        </a:p>
      </dgm:t>
    </dgm:pt>
    <dgm:pt modelId="{D74F52E1-87B9-7545-8053-B0D587748871}" type="pres">
      <dgm:prSet presAssocID="{017EE778-17A6-5F4B-A7E9-5209C52E0DB9}" presName="hierRoot2" presStyleCnt="0">
        <dgm:presLayoutVars>
          <dgm:hierBranch val="init"/>
        </dgm:presLayoutVars>
      </dgm:prSet>
      <dgm:spPr/>
    </dgm:pt>
    <dgm:pt modelId="{4CE33062-57F0-9B49-AF87-6EE3DD358D77}" type="pres">
      <dgm:prSet presAssocID="{017EE778-17A6-5F4B-A7E9-5209C52E0DB9}" presName="rootComposite2" presStyleCnt="0"/>
      <dgm:spPr/>
    </dgm:pt>
    <dgm:pt modelId="{FBE7F2B3-4743-D54A-9AD5-E3ADB3E6BD65}" type="pres">
      <dgm:prSet presAssocID="{017EE778-17A6-5F4B-A7E9-5209C52E0D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25369-9B7C-A047-A6F3-0A08DA7ED3E4}" type="pres">
      <dgm:prSet presAssocID="{017EE778-17A6-5F4B-A7E9-5209C52E0DB9}" presName="topArc2" presStyleLbl="parChTrans1D1" presStyleIdx="40" presStyleCnt="192"/>
      <dgm:spPr/>
    </dgm:pt>
    <dgm:pt modelId="{8135AB38-F1BA-C049-A53C-E9238F75B6B8}" type="pres">
      <dgm:prSet presAssocID="{017EE778-17A6-5F4B-A7E9-5209C52E0DB9}" presName="bottomArc2" presStyleLbl="parChTrans1D1" presStyleIdx="41" presStyleCnt="192"/>
      <dgm:spPr/>
    </dgm:pt>
    <dgm:pt modelId="{7641EC08-68ED-0343-9628-6E24CD3EEFC2}" type="pres">
      <dgm:prSet presAssocID="{017EE778-17A6-5F4B-A7E9-5209C52E0DB9}" presName="topConnNode2" presStyleLbl="node4" presStyleIdx="0" presStyleCnt="0"/>
      <dgm:spPr/>
      <dgm:t>
        <a:bodyPr/>
        <a:lstStyle/>
        <a:p>
          <a:endParaRPr lang="en-US"/>
        </a:p>
      </dgm:t>
    </dgm:pt>
    <dgm:pt modelId="{E1D3A284-5F26-7945-9C9E-C3B0A10A1DED}" type="pres">
      <dgm:prSet presAssocID="{017EE778-17A6-5F4B-A7E9-5209C52E0DB9}" presName="hierChild4" presStyleCnt="0"/>
      <dgm:spPr/>
    </dgm:pt>
    <dgm:pt modelId="{263E995E-E4F6-534E-BC31-CFA94B36ECFD}" type="pres">
      <dgm:prSet presAssocID="{017EE778-17A6-5F4B-A7E9-5209C52E0DB9}" presName="hierChild5" presStyleCnt="0"/>
      <dgm:spPr/>
    </dgm:pt>
    <dgm:pt modelId="{EB06FD77-8921-F644-8E81-A139444C9EA3}" type="pres">
      <dgm:prSet presAssocID="{4A1BD8E3-806A-6C4B-996A-E5110B16B249}" presName="hierChild5" presStyleCnt="0"/>
      <dgm:spPr/>
    </dgm:pt>
    <dgm:pt modelId="{08F16043-B763-2B43-814B-EB8CF8EB1A6C}" type="pres">
      <dgm:prSet presAssocID="{17B37F52-4769-1240-BE3D-A45655855F03}" presName="Name28" presStyleLbl="parChTrans1D4" presStyleIdx="17" presStyleCnt="81"/>
      <dgm:spPr/>
      <dgm:t>
        <a:bodyPr/>
        <a:lstStyle/>
        <a:p>
          <a:endParaRPr lang="en-US"/>
        </a:p>
      </dgm:t>
    </dgm:pt>
    <dgm:pt modelId="{7BA3DCFB-8A3D-2247-BE9A-4DFC5185D509}" type="pres">
      <dgm:prSet presAssocID="{83AFE2B9-CF42-864E-9862-9D89B25C5E81}" presName="hierRoot2" presStyleCnt="0">
        <dgm:presLayoutVars>
          <dgm:hierBranch val="init"/>
        </dgm:presLayoutVars>
      </dgm:prSet>
      <dgm:spPr/>
    </dgm:pt>
    <dgm:pt modelId="{B33B8151-8E84-7B4B-B030-3F505F6B0413}" type="pres">
      <dgm:prSet presAssocID="{83AFE2B9-CF42-864E-9862-9D89B25C5E81}" presName="rootComposite2" presStyleCnt="0"/>
      <dgm:spPr/>
    </dgm:pt>
    <dgm:pt modelId="{0836163C-2E21-8442-8AEF-5E24C74831CC}" type="pres">
      <dgm:prSet presAssocID="{83AFE2B9-CF42-864E-9862-9D89B25C5E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1ACC1-A24A-C349-A034-0BA6DFFA2664}" type="pres">
      <dgm:prSet presAssocID="{83AFE2B9-CF42-864E-9862-9D89B25C5E81}" presName="topArc2" presStyleLbl="parChTrans1D1" presStyleIdx="42" presStyleCnt="192"/>
      <dgm:spPr/>
    </dgm:pt>
    <dgm:pt modelId="{62778658-C36B-694F-8F6B-02E88183A239}" type="pres">
      <dgm:prSet presAssocID="{83AFE2B9-CF42-864E-9862-9D89B25C5E81}" presName="bottomArc2" presStyleLbl="parChTrans1D1" presStyleIdx="43" presStyleCnt="192"/>
      <dgm:spPr/>
    </dgm:pt>
    <dgm:pt modelId="{139280B3-DFA2-C247-B51F-A99DA7910D51}" type="pres">
      <dgm:prSet presAssocID="{83AFE2B9-CF42-864E-9862-9D89B25C5E81}" presName="topConnNode2" presStyleLbl="node4" presStyleIdx="0" presStyleCnt="0"/>
      <dgm:spPr/>
      <dgm:t>
        <a:bodyPr/>
        <a:lstStyle/>
        <a:p>
          <a:endParaRPr lang="en-US"/>
        </a:p>
      </dgm:t>
    </dgm:pt>
    <dgm:pt modelId="{F5ADA396-DBA3-D94D-B664-A262FF95D5D8}" type="pres">
      <dgm:prSet presAssocID="{83AFE2B9-CF42-864E-9862-9D89B25C5E81}" presName="hierChild4" presStyleCnt="0"/>
      <dgm:spPr/>
    </dgm:pt>
    <dgm:pt modelId="{F67A365A-1296-A041-92B2-BE419AEBFD1E}" type="pres">
      <dgm:prSet presAssocID="{F83AA936-031B-594E-998B-9B7AB691FE95}" presName="Name28" presStyleLbl="parChTrans1D4" presStyleIdx="18" presStyleCnt="81"/>
      <dgm:spPr/>
      <dgm:t>
        <a:bodyPr/>
        <a:lstStyle/>
        <a:p>
          <a:endParaRPr lang="en-US"/>
        </a:p>
      </dgm:t>
    </dgm:pt>
    <dgm:pt modelId="{ADDCC453-8586-6B45-B4BE-FFD56B1F97AD}" type="pres">
      <dgm:prSet presAssocID="{EE228C55-8799-C849-9935-6F3E73B8239D}" presName="hierRoot2" presStyleCnt="0">
        <dgm:presLayoutVars>
          <dgm:hierBranch val="init"/>
        </dgm:presLayoutVars>
      </dgm:prSet>
      <dgm:spPr/>
    </dgm:pt>
    <dgm:pt modelId="{38C208B2-DAD1-CA46-BED2-66FA6B826E69}" type="pres">
      <dgm:prSet presAssocID="{EE228C55-8799-C849-9935-6F3E73B8239D}" presName="rootComposite2" presStyleCnt="0"/>
      <dgm:spPr/>
    </dgm:pt>
    <dgm:pt modelId="{58F23A0F-8676-854D-9EB2-C761FAB3F863}" type="pres">
      <dgm:prSet presAssocID="{EE228C55-8799-C849-9935-6F3E73B823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D558F-0C91-FE44-9604-E3D4A5787D67}" type="pres">
      <dgm:prSet presAssocID="{EE228C55-8799-C849-9935-6F3E73B8239D}" presName="topArc2" presStyleLbl="parChTrans1D1" presStyleIdx="44" presStyleCnt="192"/>
      <dgm:spPr/>
    </dgm:pt>
    <dgm:pt modelId="{73354B2A-D505-AA46-825D-CCB245D9A6E3}" type="pres">
      <dgm:prSet presAssocID="{EE228C55-8799-C849-9935-6F3E73B8239D}" presName="bottomArc2" presStyleLbl="parChTrans1D1" presStyleIdx="45" presStyleCnt="192"/>
      <dgm:spPr/>
    </dgm:pt>
    <dgm:pt modelId="{AC0E55DE-A04B-7849-8AD4-3D7836F328F8}" type="pres">
      <dgm:prSet presAssocID="{EE228C55-8799-C849-9935-6F3E73B8239D}" presName="topConnNode2" presStyleLbl="node4" presStyleIdx="0" presStyleCnt="0"/>
      <dgm:spPr/>
      <dgm:t>
        <a:bodyPr/>
        <a:lstStyle/>
        <a:p>
          <a:endParaRPr lang="en-US"/>
        </a:p>
      </dgm:t>
    </dgm:pt>
    <dgm:pt modelId="{5E170AD3-3C17-E747-B912-1EDC35320453}" type="pres">
      <dgm:prSet presAssocID="{EE228C55-8799-C849-9935-6F3E73B8239D}" presName="hierChild4" presStyleCnt="0"/>
      <dgm:spPr/>
    </dgm:pt>
    <dgm:pt modelId="{D0E7C95F-3C0D-154C-9890-985B23F85D31}" type="pres">
      <dgm:prSet presAssocID="{EE228C55-8799-C849-9935-6F3E73B8239D}" presName="hierChild5" presStyleCnt="0"/>
      <dgm:spPr/>
    </dgm:pt>
    <dgm:pt modelId="{07BD7CEF-5CE1-3D40-AE46-60E91E8DE565}" type="pres">
      <dgm:prSet presAssocID="{83AFE2B9-CF42-864E-9862-9D89B25C5E81}" presName="hierChild5" presStyleCnt="0"/>
      <dgm:spPr/>
    </dgm:pt>
    <dgm:pt modelId="{C5DBA2FD-67AF-A447-A5A6-9FDA5F9E1BA5}" type="pres">
      <dgm:prSet presAssocID="{F09A7255-14D1-FE43-AAA4-C82F4FB12135}" presName="hierChild5" presStyleCnt="0"/>
      <dgm:spPr/>
    </dgm:pt>
    <dgm:pt modelId="{A2F597DC-0A62-1D42-B255-EA2DF0AA15B4}" type="pres">
      <dgm:prSet presAssocID="{C084FD09-12DB-E34D-ADE0-FB432E74E05E}" presName="Name28" presStyleLbl="parChTrans1D4" presStyleIdx="19" presStyleCnt="81"/>
      <dgm:spPr/>
      <dgm:t>
        <a:bodyPr/>
        <a:lstStyle/>
        <a:p>
          <a:endParaRPr lang="en-US"/>
        </a:p>
      </dgm:t>
    </dgm:pt>
    <dgm:pt modelId="{E96558E9-8730-DB4D-91EC-47DD40463C24}" type="pres">
      <dgm:prSet presAssocID="{B3268CF7-66DF-234B-87FC-72B22AFB847A}" presName="hierRoot2" presStyleCnt="0">
        <dgm:presLayoutVars>
          <dgm:hierBranch val="init"/>
        </dgm:presLayoutVars>
      </dgm:prSet>
      <dgm:spPr/>
    </dgm:pt>
    <dgm:pt modelId="{E0D18918-D2F8-2844-A844-7BBB2624F0CA}" type="pres">
      <dgm:prSet presAssocID="{B3268CF7-66DF-234B-87FC-72B22AFB847A}" presName="rootComposite2" presStyleCnt="0"/>
      <dgm:spPr/>
    </dgm:pt>
    <dgm:pt modelId="{711AE07C-C42D-8843-9A37-850AAE14854D}" type="pres">
      <dgm:prSet presAssocID="{B3268CF7-66DF-234B-87FC-72B22AFB84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E2A5C-2C48-B445-8678-09F214DECEFD}" type="pres">
      <dgm:prSet presAssocID="{B3268CF7-66DF-234B-87FC-72B22AFB847A}" presName="topArc2" presStyleLbl="parChTrans1D1" presStyleIdx="46" presStyleCnt="192"/>
      <dgm:spPr/>
    </dgm:pt>
    <dgm:pt modelId="{AA21CCB2-9830-DA46-9B2B-26353959439B}" type="pres">
      <dgm:prSet presAssocID="{B3268CF7-66DF-234B-87FC-72B22AFB847A}" presName="bottomArc2" presStyleLbl="parChTrans1D1" presStyleIdx="47" presStyleCnt="192"/>
      <dgm:spPr/>
    </dgm:pt>
    <dgm:pt modelId="{DE405683-A9CA-7247-BC2D-C722A5D21F22}" type="pres">
      <dgm:prSet presAssocID="{B3268CF7-66DF-234B-87FC-72B22AFB847A}" presName="topConnNode2" presStyleLbl="node4" presStyleIdx="0" presStyleCnt="0"/>
      <dgm:spPr/>
      <dgm:t>
        <a:bodyPr/>
        <a:lstStyle/>
        <a:p>
          <a:endParaRPr lang="en-US"/>
        </a:p>
      </dgm:t>
    </dgm:pt>
    <dgm:pt modelId="{2C8BFC47-634B-8E4D-944F-0F449ED88B62}" type="pres">
      <dgm:prSet presAssocID="{B3268CF7-66DF-234B-87FC-72B22AFB847A}" presName="hierChild4" presStyleCnt="0"/>
      <dgm:spPr/>
    </dgm:pt>
    <dgm:pt modelId="{FFC8B27C-5F1A-5343-838B-50E5E7A2E50B}" type="pres">
      <dgm:prSet presAssocID="{432174A1-F0D5-C54B-8036-A4539947DBD5}" presName="Name28" presStyleLbl="parChTrans1D4" presStyleIdx="20" presStyleCnt="81"/>
      <dgm:spPr/>
      <dgm:t>
        <a:bodyPr/>
        <a:lstStyle/>
        <a:p>
          <a:endParaRPr lang="en-US"/>
        </a:p>
      </dgm:t>
    </dgm:pt>
    <dgm:pt modelId="{9094FF53-811D-E843-952B-60B2C3E555D0}" type="pres">
      <dgm:prSet presAssocID="{EBDF6938-7BF6-0A4E-8519-9C92197B04AB}" presName="hierRoot2" presStyleCnt="0">
        <dgm:presLayoutVars>
          <dgm:hierBranch val="init"/>
        </dgm:presLayoutVars>
      </dgm:prSet>
      <dgm:spPr/>
    </dgm:pt>
    <dgm:pt modelId="{1840520D-4566-1C45-9E9B-B5B6A7A757C2}" type="pres">
      <dgm:prSet presAssocID="{EBDF6938-7BF6-0A4E-8519-9C92197B04AB}" presName="rootComposite2" presStyleCnt="0"/>
      <dgm:spPr/>
    </dgm:pt>
    <dgm:pt modelId="{D8615879-4FE5-454D-AD82-37DF6702D6BB}" type="pres">
      <dgm:prSet presAssocID="{EBDF6938-7BF6-0A4E-8519-9C92197B04A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2E459-0C57-D940-8CD7-7B694470449D}" type="pres">
      <dgm:prSet presAssocID="{EBDF6938-7BF6-0A4E-8519-9C92197B04AB}" presName="topArc2" presStyleLbl="parChTrans1D1" presStyleIdx="48" presStyleCnt="192"/>
      <dgm:spPr/>
    </dgm:pt>
    <dgm:pt modelId="{68A7A00B-98CC-E04F-B371-6A732EC3BCD0}" type="pres">
      <dgm:prSet presAssocID="{EBDF6938-7BF6-0A4E-8519-9C92197B04AB}" presName="bottomArc2" presStyleLbl="parChTrans1D1" presStyleIdx="49" presStyleCnt="192"/>
      <dgm:spPr/>
    </dgm:pt>
    <dgm:pt modelId="{5D092C69-B6AC-FF47-A224-CD3C730BF44F}" type="pres">
      <dgm:prSet presAssocID="{EBDF6938-7BF6-0A4E-8519-9C92197B04AB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B779D-00FE-C54C-88C4-31E9447A9568}" type="pres">
      <dgm:prSet presAssocID="{EBDF6938-7BF6-0A4E-8519-9C92197B04AB}" presName="hierChild4" presStyleCnt="0"/>
      <dgm:spPr/>
    </dgm:pt>
    <dgm:pt modelId="{C0E0C330-0616-6F4C-AA90-01D1BEBF87C7}" type="pres">
      <dgm:prSet presAssocID="{EBDF6938-7BF6-0A4E-8519-9C92197B04AB}" presName="hierChild5" presStyleCnt="0"/>
      <dgm:spPr/>
    </dgm:pt>
    <dgm:pt modelId="{DAB98BFC-7674-8F44-82F9-6DAB5BA83225}" type="pres">
      <dgm:prSet presAssocID="{5AD0545A-87FA-B04F-BCC8-4F2792FBE5F6}" presName="Name28" presStyleLbl="parChTrans1D4" presStyleIdx="21" presStyleCnt="81"/>
      <dgm:spPr/>
      <dgm:t>
        <a:bodyPr/>
        <a:lstStyle/>
        <a:p>
          <a:endParaRPr lang="en-US"/>
        </a:p>
      </dgm:t>
    </dgm:pt>
    <dgm:pt modelId="{CCD4B002-4602-0E42-94D9-BC0B79B615BA}" type="pres">
      <dgm:prSet presAssocID="{67A5E0DD-588D-FB40-90D6-78C6D7D27436}" presName="hierRoot2" presStyleCnt="0">
        <dgm:presLayoutVars>
          <dgm:hierBranch val="init"/>
        </dgm:presLayoutVars>
      </dgm:prSet>
      <dgm:spPr/>
    </dgm:pt>
    <dgm:pt modelId="{8277FAE6-A3BA-3443-99E3-0E1744C75844}" type="pres">
      <dgm:prSet presAssocID="{67A5E0DD-588D-FB40-90D6-78C6D7D27436}" presName="rootComposite2" presStyleCnt="0"/>
      <dgm:spPr/>
    </dgm:pt>
    <dgm:pt modelId="{DB831440-752A-3445-A38D-20E885BFC50E}" type="pres">
      <dgm:prSet presAssocID="{67A5E0DD-588D-FB40-90D6-78C6D7D274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30124-C065-2D44-8916-AE7B9B10CA79}" type="pres">
      <dgm:prSet presAssocID="{67A5E0DD-588D-FB40-90D6-78C6D7D27436}" presName="topArc2" presStyleLbl="parChTrans1D1" presStyleIdx="50" presStyleCnt="192"/>
      <dgm:spPr/>
    </dgm:pt>
    <dgm:pt modelId="{ACBC8F29-0852-9243-B344-1B8692FF94F4}" type="pres">
      <dgm:prSet presAssocID="{67A5E0DD-588D-FB40-90D6-78C6D7D27436}" presName="bottomArc2" presStyleLbl="parChTrans1D1" presStyleIdx="51" presStyleCnt="192"/>
      <dgm:spPr/>
    </dgm:pt>
    <dgm:pt modelId="{B0C65B41-98B7-1D48-B9AB-34CAB2AE4A44}" type="pres">
      <dgm:prSet presAssocID="{67A5E0DD-588D-FB40-90D6-78C6D7D27436}" presName="topConnNode2" presStyleLbl="node4" presStyleIdx="0" presStyleCnt="0"/>
      <dgm:spPr/>
      <dgm:t>
        <a:bodyPr/>
        <a:lstStyle/>
        <a:p>
          <a:endParaRPr lang="en-US"/>
        </a:p>
      </dgm:t>
    </dgm:pt>
    <dgm:pt modelId="{730EFA22-6D18-244D-B59C-5C513FB06129}" type="pres">
      <dgm:prSet presAssocID="{67A5E0DD-588D-FB40-90D6-78C6D7D27436}" presName="hierChild4" presStyleCnt="0"/>
      <dgm:spPr/>
    </dgm:pt>
    <dgm:pt modelId="{8B82D0EA-79C7-B84B-B74A-368C09018399}" type="pres">
      <dgm:prSet presAssocID="{67A5E0DD-588D-FB40-90D6-78C6D7D27436}" presName="hierChild5" presStyleCnt="0"/>
      <dgm:spPr/>
    </dgm:pt>
    <dgm:pt modelId="{2B238953-8CE6-5641-AA7C-0AA1764DEBD4}" type="pres">
      <dgm:prSet presAssocID="{C0EA345E-E1B7-2C42-8810-8EE1537E134A}" presName="Name28" presStyleLbl="parChTrans1D4" presStyleIdx="22" presStyleCnt="81"/>
      <dgm:spPr/>
      <dgm:t>
        <a:bodyPr/>
        <a:lstStyle/>
        <a:p>
          <a:endParaRPr lang="en-US"/>
        </a:p>
      </dgm:t>
    </dgm:pt>
    <dgm:pt modelId="{4922A23E-BB02-1E43-BFF4-3897F156CA91}" type="pres">
      <dgm:prSet presAssocID="{13CC7EBB-3CA6-DE48-B5C4-203103213D9A}" presName="hierRoot2" presStyleCnt="0">
        <dgm:presLayoutVars>
          <dgm:hierBranch val="init"/>
        </dgm:presLayoutVars>
      </dgm:prSet>
      <dgm:spPr/>
    </dgm:pt>
    <dgm:pt modelId="{01C75852-77DC-C045-84EC-94BAB2929E65}" type="pres">
      <dgm:prSet presAssocID="{13CC7EBB-3CA6-DE48-B5C4-203103213D9A}" presName="rootComposite2" presStyleCnt="0"/>
      <dgm:spPr/>
    </dgm:pt>
    <dgm:pt modelId="{5DAA0E1F-E35A-3F41-98B9-6C22CC301386}" type="pres">
      <dgm:prSet presAssocID="{13CC7EBB-3CA6-DE48-B5C4-203103213D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5B195-AB74-B44A-896A-ACF508BBBEFE}" type="pres">
      <dgm:prSet presAssocID="{13CC7EBB-3CA6-DE48-B5C4-203103213D9A}" presName="topArc2" presStyleLbl="parChTrans1D1" presStyleIdx="52" presStyleCnt="192"/>
      <dgm:spPr/>
    </dgm:pt>
    <dgm:pt modelId="{B399F2B1-8E92-AF40-B268-92EEDDDD99CE}" type="pres">
      <dgm:prSet presAssocID="{13CC7EBB-3CA6-DE48-B5C4-203103213D9A}" presName="bottomArc2" presStyleLbl="parChTrans1D1" presStyleIdx="53" presStyleCnt="192"/>
      <dgm:spPr/>
    </dgm:pt>
    <dgm:pt modelId="{37C5BAA3-B1AA-5F42-86FE-9AF81FC79C9C}" type="pres">
      <dgm:prSet presAssocID="{13CC7EBB-3CA6-DE48-B5C4-203103213D9A}" presName="topConnNode2" presStyleLbl="node4" presStyleIdx="0" presStyleCnt="0"/>
      <dgm:spPr/>
      <dgm:t>
        <a:bodyPr/>
        <a:lstStyle/>
        <a:p>
          <a:endParaRPr lang="en-US"/>
        </a:p>
      </dgm:t>
    </dgm:pt>
    <dgm:pt modelId="{189F3470-8C61-E542-A4EA-17C1B04EF5DF}" type="pres">
      <dgm:prSet presAssocID="{13CC7EBB-3CA6-DE48-B5C4-203103213D9A}" presName="hierChild4" presStyleCnt="0"/>
      <dgm:spPr/>
    </dgm:pt>
    <dgm:pt modelId="{D315BA0E-D160-404C-903C-D04F42FE3319}" type="pres">
      <dgm:prSet presAssocID="{13CC7EBB-3CA6-DE48-B5C4-203103213D9A}" presName="hierChild5" presStyleCnt="0"/>
      <dgm:spPr/>
    </dgm:pt>
    <dgm:pt modelId="{680105A5-BA6A-984A-BF17-F7C3FBFA81E2}" type="pres">
      <dgm:prSet presAssocID="{B3268CF7-66DF-234B-87FC-72B22AFB847A}" presName="hierChild5" presStyleCnt="0"/>
      <dgm:spPr/>
    </dgm:pt>
    <dgm:pt modelId="{43CD3916-FE34-CD4D-A78C-415E63FB2417}" type="pres">
      <dgm:prSet presAssocID="{7ECCB9DC-866A-0C4B-9BEB-A1FD3F928CE7}" presName="Name28" presStyleLbl="parChTrans1D4" presStyleIdx="23" presStyleCnt="81"/>
      <dgm:spPr/>
      <dgm:t>
        <a:bodyPr/>
        <a:lstStyle/>
        <a:p>
          <a:endParaRPr lang="en-US"/>
        </a:p>
      </dgm:t>
    </dgm:pt>
    <dgm:pt modelId="{CF9115ED-DED2-444C-9AAF-2293CE754D2A}" type="pres">
      <dgm:prSet presAssocID="{ABD2937A-0AC9-554E-844E-4C32448D5794}" presName="hierRoot2" presStyleCnt="0">
        <dgm:presLayoutVars>
          <dgm:hierBranch val="init"/>
        </dgm:presLayoutVars>
      </dgm:prSet>
      <dgm:spPr/>
    </dgm:pt>
    <dgm:pt modelId="{FD0F9209-BE17-9C40-8436-1D7417DF79F1}" type="pres">
      <dgm:prSet presAssocID="{ABD2937A-0AC9-554E-844E-4C32448D5794}" presName="rootComposite2" presStyleCnt="0"/>
      <dgm:spPr/>
    </dgm:pt>
    <dgm:pt modelId="{66BCB623-60E6-2545-9119-6B9877B43224}" type="pres">
      <dgm:prSet presAssocID="{ABD2937A-0AC9-554E-844E-4C32448D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7483-DA66-6040-A1BE-B2EDE7C1B1D7}" type="pres">
      <dgm:prSet presAssocID="{ABD2937A-0AC9-554E-844E-4C32448D5794}" presName="topArc2" presStyleLbl="parChTrans1D1" presStyleIdx="54" presStyleCnt="192"/>
      <dgm:spPr/>
    </dgm:pt>
    <dgm:pt modelId="{E95E5135-C2FE-FD42-84A1-9A7A84E4D123}" type="pres">
      <dgm:prSet presAssocID="{ABD2937A-0AC9-554E-844E-4C32448D5794}" presName="bottomArc2" presStyleLbl="parChTrans1D1" presStyleIdx="55" presStyleCnt="192"/>
      <dgm:spPr/>
    </dgm:pt>
    <dgm:pt modelId="{7EA220ED-26A5-0F42-B2BE-E93E00EC9E9E}" type="pres">
      <dgm:prSet presAssocID="{ABD2937A-0AC9-554E-844E-4C32448D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7FB07C4F-BBCF-3D46-80E9-D5C1DB96E414}" type="pres">
      <dgm:prSet presAssocID="{ABD2937A-0AC9-554E-844E-4C32448D5794}" presName="hierChild4" presStyleCnt="0"/>
      <dgm:spPr/>
    </dgm:pt>
    <dgm:pt modelId="{176F4C20-DE55-7E4B-92AD-8A5F42521294}" type="pres">
      <dgm:prSet presAssocID="{3660A04E-2465-BE4C-9AD3-C63E990C5876}" presName="Name28" presStyleLbl="parChTrans1D4" presStyleIdx="24" presStyleCnt="81"/>
      <dgm:spPr/>
      <dgm:t>
        <a:bodyPr/>
        <a:lstStyle/>
        <a:p>
          <a:endParaRPr lang="en-US"/>
        </a:p>
      </dgm:t>
    </dgm:pt>
    <dgm:pt modelId="{BDAE55FD-BE3C-354A-946D-5CAD36D2F244}" type="pres">
      <dgm:prSet presAssocID="{25D0FCE7-F922-1D47-8DC9-654624E5FFF6}" presName="hierRoot2" presStyleCnt="0">
        <dgm:presLayoutVars>
          <dgm:hierBranch val="init"/>
        </dgm:presLayoutVars>
      </dgm:prSet>
      <dgm:spPr/>
    </dgm:pt>
    <dgm:pt modelId="{566DD79C-3EF5-054B-904C-36E2A875B4A3}" type="pres">
      <dgm:prSet presAssocID="{25D0FCE7-F922-1D47-8DC9-654624E5FFF6}" presName="rootComposite2" presStyleCnt="0"/>
      <dgm:spPr/>
    </dgm:pt>
    <dgm:pt modelId="{74EDD514-A813-EF4C-8772-A7FA3A2B6B06}" type="pres">
      <dgm:prSet presAssocID="{25D0FCE7-F922-1D47-8DC9-654624E5FF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CE2-0745-0A4E-A195-52C387C4E1AB}" type="pres">
      <dgm:prSet presAssocID="{25D0FCE7-F922-1D47-8DC9-654624E5FFF6}" presName="topArc2" presStyleLbl="parChTrans1D1" presStyleIdx="56" presStyleCnt="192"/>
      <dgm:spPr/>
    </dgm:pt>
    <dgm:pt modelId="{7D3ED48F-BFAA-C645-8744-A5C940FDB34A}" type="pres">
      <dgm:prSet presAssocID="{25D0FCE7-F922-1D47-8DC9-654624E5FFF6}" presName="bottomArc2" presStyleLbl="parChTrans1D1" presStyleIdx="57" presStyleCnt="192"/>
      <dgm:spPr/>
    </dgm:pt>
    <dgm:pt modelId="{CF23A531-D668-544D-B5B0-8E3665184C41}" type="pres">
      <dgm:prSet presAssocID="{25D0FCE7-F922-1D47-8DC9-654624E5FFF6}" presName="topConnNode2" presStyleLbl="node4" presStyleIdx="0" presStyleCnt="0"/>
      <dgm:spPr/>
      <dgm:t>
        <a:bodyPr/>
        <a:lstStyle/>
        <a:p>
          <a:endParaRPr lang="en-US"/>
        </a:p>
      </dgm:t>
    </dgm:pt>
    <dgm:pt modelId="{CA062848-BE37-4343-9E39-876F3D8D4D8A}" type="pres">
      <dgm:prSet presAssocID="{25D0FCE7-F922-1D47-8DC9-654624E5FFF6}" presName="hierChild4" presStyleCnt="0"/>
      <dgm:spPr/>
    </dgm:pt>
    <dgm:pt modelId="{2AA705DB-BA27-C440-95F8-7B50E94D740E}" type="pres">
      <dgm:prSet presAssocID="{25D0FCE7-F922-1D47-8DC9-654624E5FFF6}" presName="hierChild5" presStyleCnt="0"/>
      <dgm:spPr/>
    </dgm:pt>
    <dgm:pt modelId="{F6D01B12-5760-7745-98DF-5E0619F26F17}" type="pres">
      <dgm:prSet presAssocID="{BA34A1DE-3436-4A40-8712-CFDFD514705B}" presName="Name28" presStyleLbl="parChTrans1D4" presStyleIdx="25" presStyleCnt="81"/>
      <dgm:spPr/>
      <dgm:t>
        <a:bodyPr/>
        <a:lstStyle/>
        <a:p>
          <a:endParaRPr lang="en-US"/>
        </a:p>
      </dgm:t>
    </dgm:pt>
    <dgm:pt modelId="{EAC6B2FB-F294-3D40-81AC-1C7572D41325}" type="pres">
      <dgm:prSet presAssocID="{4EA10241-A278-CF4D-9381-9EAF7ED4363A}" presName="hierRoot2" presStyleCnt="0">
        <dgm:presLayoutVars>
          <dgm:hierBranch val="init"/>
        </dgm:presLayoutVars>
      </dgm:prSet>
      <dgm:spPr/>
    </dgm:pt>
    <dgm:pt modelId="{600662D3-851F-E842-BB1D-134EE068FEC0}" type="pres">
      <dgm:prSet presAssocID="{4EA10241-A278-CF4D-9381-9EAF7ED4363A}" presName="rootComposite2" presStyleCnt="0"/>
      <dgm:spPr/>
    </dgm:pt>
    <dgm:pt modelId="{C60E5110-1EAD-FD45-8588-E60C02F3F669}" type="pres">
      <dgm:prSet presAssocID="{4EA10241-A278-CF4D-9381-9EAF7ED436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66BDC-8430-0B46-BD4A-F530B6148E27}" type="pres">
      <dgm:prSet presAssocID="{4EA10241-A278-CF4D-9381-9EAF7ED4363A}" presName="topArc2" presStyleLbl="parChTrans1D1" presStyleIdx="58" presStyleCnt="192"/>
      <dgm:spPr/>
    </dgm:pt>
    <dgm:pt modelId="{027E5132-491E-7F4C-BABB-762B33243692}" type="pres">
      <dgm:prSet presAssocID="{4EA10241-A278-CF4D-9381-9EAF7ED4363A}" presName="bottomArc2" presStyleLbl="parChTrans1D1" presStyleIdx="59" presStyleCnt="192"/>
      <dgm:spPr/>
    </dgm:pt>
    <dgm:pt modelId="{25783E00-06E3-014F-949A-6DB4CA666ABA}" type="pres">
      <dgm:prSet presAssocID="{4EA10241-A278-CF4D-9381-9EAF7ED4363A}" presName="topConnNode2" presStyleLbl="node4" presStyleIdx="0" presStyleCnt="0"/>
      <dgm:spPr/>
      <dgm:t>
        <a:bodyPr/>
        <a:lstStyle/>
        <a:p>
          <a:endParaRPr lang="en-US"/>
        </a:p>
      </dgm:t>
    </dgm:pt>
    <dgm:pt modelId="{8724A1A6-FD24-DD4D-A2BC-8AEAD32FD978}" type="pres">
      <dgm:prSet presAssocID="{4EA10241-A278-CF4D-9381-9EAF7ED4363A}" presName="hierChild4" presStyleCnt="0"/>
      <dgm:spPr/>
    </dgm:pt>
    <dgm:pt modelId="{EEF2A124-574D-9D4B-8211-C65124FBE94B}" type="pres">
      <dgm:prSet presAssocID="{4EA10241-A278-CF4D-9381-9EAF7ED4363A}" presName="hierChild5" presStyleCnt="0"/>
      <dgm:spPr/>
    </dgm:pt>
    <dgm:pt modelId="{630A3076-92A4-C641-A5FD-7CE2C294689B}" type="pres">
      <dgm:prSet presAssocID="{5E06F365-415D-3345-8774-75EFF8BE6C7F}" presName="Name28" presStyleLbl="parChTrans1D4" presStyleIdx="26" presStyleCnt="81"/>
      <dgm:spPr/>
      <dgm:t>
        <a:bodyPr/>
        <a:lstStyle/>
        <a:p>
          <a:endParaRPr lang="en-US"/>
        </a:p>
      </dgm:t>
    </dgm:pt>
    <dgm:pt modelId="{6E39F5A6-023D-154F-8C4D-7B5AD145BE0D}" type="pres">
      <dgm:prSet presAssocID="{1C852A72-B1BF-6F45-9025-DCFCFC461F2F}" presName="hierRoot2" presStyleCnt="0">
        <dgm:presLayoutVars>
          <dgm:hierBranch val="init"/>
        </dgm:presLayoutVars>
      </dgm:prSet>
      <dgm:spPr/>
    </dgm:pt>
    <dgm:pt modelId="{26DBE3A1-9B29-E944-BCE0-B62137FDAEB1}" type="pres">
      <dgm:prSet presAssocID="{1C852A72-B1BF-6F45-9025-DCFCFC461F2F}" presName="rootComposite2" presStyleCnt="0"/>
      <dgm:spPr/>
    </dgm:pt>
    <dgm:pt modelId="{5AF31C02-B106-0D45-9484-527CF4F3CEBE}" type="pres">
      <dgm:prSet presAssocID="{1C852A72-B1BF-6F45-9025-DCFCFC461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7A163-FFF5-C349-A82E-213CC079D8C5}" type="pres">
      <dgm:prSet presAssocID="{1C852A72-B1BF-6F45-9025-DCFCFC461F2F}" presName="topArc2" presStyleLbl="parChTrans1D1" presStyleIdx="60" presStyleCnt="192"/>
      <dgm:spPr/>
    </dgm:pt>
    <dgm:pt modelId="{8EA71E4E-0541-D64C-99FD-79456214F551}" type="pres">
      <dgm:prSet presAssocID="{1C852A72-B1BF-6F45-9025-DCFCFC461F2F}" presName="bottomArc2" presStyleLbl="parChTrans1D1" presStyleIdx="61" presStyleCnt="192"/>
      <dgm:spPr/>
    </dgm:pt>
    <dgm:pt modelId="{678980FE-5E9E-774F-A1F8-521837028527}" type="pres">
      <dgm:prSet presAssocID="{1C852A72-B1BF-6F45-9025-DCFCFC461F2F}" presName="topConnNode2" presStyleLbl="node4" presStyleIdx="0" presStyleCnt="0"/>
      <dgm:spPr/>
      <dgm:t>
        <a:bodyPr/>
        <a:lstStyle/>
        <a:p>
          <a:endParaRPr lang="en-US"/>
        </a:p>
      </dgm:t>
    </dgm:pt>
    <dgm:pt modelId="{9D9BFBA3-CEC4-0F4D-B1F8-EB73D55789D6}" type="pres">
      <dgm:prSet presAssocID="{1C852A72-B1BF-6F45-9025-DCFCFC461F2F}" presName="hierChild4" presStyleCnt="0"/>
      <dgm:spPr/>
    </dgm:pt>
    <dgm:pt modelId="{5A06594D-5583-2148-BA4F-E8119745C3FC}" type="pres">
      <dgm:prSet presAssocID="{1C852A72-B1BF-6F45-9025-DCFCFC461F2F}" presName="hierChild5" presStyleCnt="0"/>
      <dgm:spPr/>
    </dgm:pt>
    <dgm:pt modelId="{FEA8C2B3-372E-D044-B762-1A836DB94630}" type="pres">
      <dgm:prSet presAssocID="{ABD2937A-0AC9-554E-844E-4C32448D5794}" presName="hierChild5" presStyleCnt="0"/>
      <dgm:spPr/>
    </dgm:pt>
    <dgm:pt modelId="{F91B62FF-E98E-8049-9E04-15A6F67CE461}" type="pres">
      <dgm:prSet presAssocID="{5BAA83D1-5D04-F843-93CA-7681264A3460}" presName="hierChild5" presStyleCnt="0"/>
      <dgm:spPr/>
    </dgm:pt>
    <dgm:pt modelId="{58484DAF-59F1-454C-B3FF-E7143CA7E9B8}" type="pres">
      <dgm:prSet presAssocID="{21242BB6-D6D3-9F41-AC58-3D28999A0388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E601FF87-3B27-B242-8AB3-626C24B2AC15}" type="pres">
      <dgm:prSet presAssocID="{253F0849-F669-5840-96CB-0FCC0C9DA82E}" presName="hierRoot2" presStyleCnt="0">
        <dgm:presLayoutVars>
          <dgm:hierBranch val="init"/>
        </dgm:presLayoutVars>
      </dgm:prSet>
      <dgm:spPr/>
    </dgm:pt>
    <dgm:pt modelId="{E23F7F22-4D46-9F47-845D-45D0BBEA51D3}" type="pres">
      <dgm:prSet presAssocID="{253F0849-F669-5840-96CB-0FCC0C9DA82E}" presName="rootComposite2" presStyleCnt="0"/>
      <dgm:spPr/>
    </dgm:pt>
    <dgm:pt modelId="{CDF5BEA5-9B56-4D48-B76D-590357FF3C0D}" type="pres">
      <dgm:prSet presAssocID="{253F0849-F669-5840-96CB-0FCC0C9DA8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CD136-7566-6245-B333-ACE89FFDD8B8}" type="pres">
      <dgm:prSet presAssocID="{253F0849-F669-5840-96CB-0FCC0C9DA82E}" presName="topArc2" presStyleLbl="parChTrans1D1" presStyleIdx="62" presStyleCnt="192"/>
      <dgm:spPr/>
    </dgm:pt>
    <dgm:pt modelId="{D58C95C0-BED8-294A-A68A-6753F9A0962C}" type="pres">
      <dgm:prSet presAssocID="{253F0849-F669-5840-96CB-0FCC0C9DA82E}" presName="bottomArc2" presStyleLbl="parChTrans1D1" presStyleIdx="63" presStyleCnt="192"/>
      <dgm:spPr/>
    </dgm:pt>
    <dgm:pt modelId="{477F3684-BF7B-A44B-A641-3300E6D3D828}" type="pres">
      <dgm:prSet presAssocID="{253F0849-F669-5840-96CB-0FCC0C9DA82E}" presName="topConnNode2" presStyleLbl="node3" presStyleIdx="0" presStyleCnt="0"/>
      <dgm:spPr/>
      <dgm:t>
        <a:bodyPr/>
        <a:lstStyle/>
        <a:p>
          <a:endParaRPr lang="en-US"/>
        </a:p>
      </dgm:t>
    </dgm:pt>
    <dgm:pt modelId="{20E20309-2886-4C42-9CE2-B142F7E92B0E}" type="pres">
      <dgm:prSet presAssocID="{253F0849-F669-5840-96CB-0FCC0C9DA82E}" presName="hierChild4" presStyleCnt="0"/>
      <dgm:spPr/>
    </dgm:pt>
    <dgm:pt modelId="{2FD7F0F6-0BA7-DE40-B8C8-D7DD67311255}" type="pres">
      <dgm:prSet presAssocID="{E25151E6-765F-444D-AEB6-4F2B8359C4C1}" presName="Name28" presStyleLbl="parChTrans1D4" presStyleIdx="27" presStyleCnt="81"/>
      <dgm:spPr/>
      <dgm:t>
        <a:bodyPr/>
        <a:lstStyle/>
        <a:p>
          <a:endParaRPr lang="en-US"/>
        </a:p>
      </dgm:t>
    </dgm:pt>
    <dgm:pt modelId="{4FAC0DA3-F5C7-434E-874F-F91F7E269E6E}" type="pres">
      <dgm:prSet presAssocID="{2E0E47A9-3E3A-D447-86F0-9D03D5311D61}" presName="hierRoot2" presStyleCnt="0">
        <dgm:presLayoutVars>
          <dgm:hierBranch val="init"/>
        </dgm:presLayoutVars>
      </dgm:prSet>
      <dgm:spPr/>
    </dgm:pt>
    <dgm:pt modelId="{EAEE1D35-4E6F-2249-9F81-7DD59ED2B0F8}" type="pres">
      <dgm:prSet presAssocID="{2E0E47A9-3E3A-D447-86F0-9D03D5311D61}" presName="rootComposite2" presStyleCnt="0"/>
      <dgm:spPr/>
    </dgm:pt>
    <dgm:pt modelId="{78F35891-86E7-6244-AD97-E471C83071B9}" type="pres">
      <dgm:prSet presAssocID="{2E0E47A9-3E3A-D447-86F0-9D03D5311D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23AB5-FC4C-3846-9CFA-42F3742F3793}" type="pres">
      <dgm:prSet presAssocID="{2E0E47A9-3E3A-D447-86F0-9D03D5311D61}" presName="topArc2" presStyleLbl="parChTrans1D1" presStyleIdx="64" presStyleCnt="192"/>
      <dgm:spPr/>
    </dgm:pt>
    <dgm:pt modelId="{C41B32CC-03CB-E648-9D2B-F17841151064}" type="pres">
      <dgm:prSet presAssocID="{2E0E47A9-3E3A-D447-86F0-9D03D5311D61}" presName="bottomArc2" presStyleLbl="parChTrans1D1" presStyleIdx="65" presStyleCnt="192"/>
      <dgm:spPr/>
    </dgm:pt>
    <dgm:pt modelId="{E149D439-0956-FF46-9A39-1FD226715A69}" type="pres">
      <dgm:prSet presAssocID="{2E0E47A9-3E3A-D447-86F0-9D03D5311D6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93E296-AAD2-1144-9F86-8DFED7AFA8A2}" type="pres">
      <dgm:prSet presAssocID="{2E0E47A9-3E3A-D447-86F0-9D03D5311D61}" presName="hierChild4" presStyleCnt="0"/>
      <dgm:spPr/>
    </dgm:pt>
    <dgm:pt modelId="{8147B461-5CF2-5D4B-99D0-A314937DA20E}" type="pres">
      <dgm:prSet presAssocID="{0FD55AD0-9D1B-6F4E-AEAF-0919943B91B4}" presName="Name28" presStyleLbl="parChTrans1D4" presStyleIdx="28" presStyleCnt="81"/>
      <dgm:spPr/>
      <dgm:t>
        <a:bodyPr/>
        <a:lstStyle/>
        <a:p>
          <a:endParaRPr lang="en-US"/>
        </a:p>
      </dgm:t>
    </dgm:pt>
    <dgm:pt modelId="{F882C80B-2D19-5043-8A14-9EBF7105DD9A}" type="pres">
      <dgm:prSet presAssocID="{BA0EE83F-324E-8446-8623-523B5FE9E0AA}" presName="hierRoot2" presStyleCnt="0">
        <dgm:presLayoutVars>
          <dgm:hierBranch val="init"/>
        </dgm:presLayoutVars>
      </dgm:prSet>
      <dgm:spPr/>
    </dgm:pt>
    <dgm:pt modelId="{5F5C353F-C6C6-D444-9725-AB893FD5E7BF}" type="pres">
      <dgm:prSet presAssocID="{BA0EE83F-324E-8446-8623-523B5FE9E0AA}" presName="rootComposite2" presStyleCnt="0"/>
      <dgm:spPr/>
    </dgm:pt>
    <dgm:pt modelId="{7723E6D8-4715-8B41-B458-9B3902DA0C66}" type="pres">
      <dgm:prSet presAssocID="{BA0EE83F-324E-8446-8623-523B5FE9E0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586FD-1FF5-894E-819A-A85C314C30E5}" type="pres">
      <dgm:prSet presAssocID="{BA0EE83F-324E-8446-8623-523B5FE9E0AA}" presName="topArc2" presStyleLbl="parChTrans1D1" presStyleIdx="66" presStyleCnt="192"/>
      <dgm:spPr/>
    </dgm:pt>
    <dgm:pt modelId="{02C39A79-D1D7-2348-9165-9E85D67384EA}" type="pres">
      <dgm:prSet presAssocID="{BA0EE83F-324E-8446-8623-523B5FE9E0AA}" presName="bottomArc2" presStyleLbl="parChTrans1D1" presStyleIdx="67" presStyleCnt="192"/>
      <dgm:spPr/>
    </dgm:pt>
    <dgm:pt modelId="{9BB511B3-46DA-3548-AA3A-C1ABC8ECF9AA}" type="pres">
      <dgm:prSet presAssocID="{BA0EE83F-324E-8446-8623-523B5FE9E0AA}" presName="topConnNode2" presStyleLbl="node4" presStyleIdx="0" presStyleCnt="0"/>
      <dgm:spPr/>
      <dgm:t>
        <a:bodyPr/>
        <a:lstStyle/>
        <a:p>
          <a:endParaRPr lang="en-US"/>
        </a:p>
      </dgm:t>
    </dgm:pt>
    <dgm:pt modelId="{F9BA324C-ACE8-EC4B-9C9E-6D643B038972}" type="pres">
      <dgm:prSet presAssocID="{BA0EE83F-324E-8446-8623-523B5FE9E0AA}" presName="hierChild4" presStyleCnt="0"/>
      <dgm:spPr/>
    </dgm:pt>
    <dgm:pt modelId="{8BC86A58-25DA-9E4C-B996-25D7B83EA4AA}" type="pres">
      <dgm:prSet presAssocID="{BA0EE83F-324E-8446-8623-523B5FE9E0AA}" presName="hierChild5" presStyleCnt="0"/>
      <dgm:spPr/>
    </dgm:pt>
    <dgm:pt modelId="{9504201A-A80B-4443-8929-A646C36DD6A5}" type="pres">
      <dgm:prSet presAssocID="{E1643501-C13B-374A-B11D-0DFFE802724D}" presName="Name28" presStyleLbl="parChTrans1D4" presStyleIdx="29" presStyleCnt="81"/>
      <dgm:spPr/>
      <dgm:t>
        <a:bodyPr/>
        <a:lstStyle/>
        <a:p>
          <a:endParaRPr lang="en-US"/>
        </a:p>
      </dgm:t>
    </dgm:pt>
    <dgm:pt modelId="{8855AA9B-3BD0-2440-8A7E-71A6F516F6FE}" type="pres">
      <dgm:prSet presAssocID="{4B9CB2F6-9951-4444-A9C8-5166E1AA26BB}" presName="hierRoot2" presStyleCnt="0">
        <dgm:presLayoutVars>
          <dgm:hierBranch val="init"/>
        </dgm:presLayoutVars>
      </dgm:prSet>
      <dgm:spPr/>
    </dgm:pt>
    <dgm:pt modelId="{053C9AC1-247F-CE47-BCA8-0E01D79E90CA}" type="pres">
      <dgm:prSet presAssocID="{4B9CB2F6-9951-4444-A9C8-5166E1AA26BB}" presName="rootComposite2" presStyleCnt="0"/>
      <dgm:spPr/>
    </dgm:pt>
    <dgm:pt modelId="{1B1A6868-F877-3846-AEAD-722FB9F5A5D2}" type="pres">
      <dgm:prSet presAssocID="{4B9CB2F6-9951-4444-A9C8-5166E1AA26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EF578-4D71-4D4C-977F-1164045CBA45}" type="pres">
      <dgm:prSet presAssocID="{4B9CB2F6-9951-4444-A9C8-5166E1AA26BB}" presName="topArc2" presStyleLbl="parChTrans1D1" presStyleIdx="68" presStyleCnt="192"/>
      <dgm:spPr/>
    </dgm:pt>
    <dgm:pt modelId="{90E7ECD4-5AF6-CB46-B8D6-0D17C31D6FA3}" type="pres">
      <dgm:prSet presAssocID="{4B9CB2F6-9951-4444-A9C8-5166E1AA26BB}" presName="bottomArc2" presStyleLbl="parChTrans1D1" presStyleIdx="69" presStyleCnt="192"/>
      <dgm:spPr/>
    </dgm:pt>
    <dgm:pt modelId="{AFD3795E-1FF4-3C4C-B723-48F5AB58BEBB}" type="pres">
      <dgm:prSet presAssocID="{4B9CB2F6-9951-4444-A9C8-5166E1AA26BB}" presName="topConnNode2" presStyleLbl="node4" presStyleIdx="0" presStyleCnt="0"/>
      <dgm:spPr/>
      <dgm:t>
        <a:bodyPr/>
        <a:lstStyle/>
        <a:p>
          <a:endParaRPr lang="en-US"/>
        </a:p>
      </dgm:t>
    </dgm:pt>
    <dgm:pt modelId="{FB9B4F58-1D40-1641-A9A7-04EEBF18E97E}" type="pres">
      <dgm:prSet presAssocID="{4B9CB2F6-9951-4444-A9C8-5166E1AA26BB}" presName="hierChild4" presStyleCnt="0"/>
      <dgm:spPr/>
    </dgm:pt>
    <dgm:pt modelId="{CAEE8652-EFBE-6840-9CC9-8524269B37C4}" type="pres">
      <dgm:prSet presAssocID="{4B9CB2F6-9951-4444-A9C8-5166E1AA26BB}" presName="hierChild5" presStyleCnt="0"/>
      <dgm:spPr/>
    </dgm:pt>
    <dgm:pt modelId="{12EA3356-96B4-6541-86BB-95DC37D63EF0}" type="pres">
      <dgm:prSet presAssocID="{10A2500A-1EA7-DC4F-9BAB-D2BAD36EF70A}" presName="Name28" presStyleLbl="parChTrans1D4" presStyleIdx="30" presStyleCnt="81"/>
      <dgm:spPr/>
      <dgm:t>
        <a:bodyPr/>
        <a:lstStyle/>
        <a:p>
          <a:endParaRPr lang="en-US"/>
        </a:p>
      </dgm:t>
    </dgm:pt>
    <dgm:pt modelId="{1987AD95-D83D-CD40-AAB0-E07E9FCA7EF8}" type="pres">
      <dgm:prSet presAssocID="{78F09DF1-B44D-1341-8C31-916DD692E5CD}" presName="hierRoot2" presStyleCnt="0">
        <dgm:presLayoutVars>
          <dgm:hierBranch val="init"/>
        </dgm:presLayoutVars>
      </dgm:prSet>
      <dgm:spPr/>
    </dgm:pt>
    <dgm:pt modelId="{034AEF11-850C-2540-8AF1-A17988716B5C}" type="pres">
      <dgm:prSet presAssocID="{78F09DF1-B44D-1341-8C31-916DD692E5CD}" presName="rootComposite2" presStyleCnt="0"/>
      <dgm:spPr/>
    </dgm:pt>
    <dgm:pt modelId="{47E78AD1-51AA-BF4D-9795-F0CFD1FF1C65}" type="pres">
      <dgm:prSet presAssocID="{78F09DF1-B44D-1341-8C31-916DD692E5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0ABEC-84EC-E041-9517-656012F3FFBD}" type="pres">
      <dgm:prSet presAssocID="{78F09DF1-B44D-1341-8C31-916DD692E5CD}" presName="topArc2" presStyleLbl="parChTrans1D1" presStyleIdx="70" presStyleCnt="192"/>
      <dgm:spPr/>
    </dgm:pt>
    <dgm:pt modelId="{FBE8996F-E1F9-0044-B87A-1701F80512C1}" type="pres">
      <dgm:prSet presAssocID="{78F09DF1-B44D-1341-8C31-916DD692E5CD}" presName="bottomArc2" presStyleLbl="parChTrans1D1" presStyleIdx="71" presStyleCnt="192"/>
      <dgm:spPr/>
    </dgm:pt>
    <dgm:pt modelId="{9D2AA5E0-872F-0C4F-A2FC-F8A53F947C23}" type="pres">
      <dgm:prSet presAssocID="{78F09DF1-B44D-1341-8C31-916DD692E5CD}" presName="topConnNode2" presStyleLbl="node4" presStyleIdx="0" presStyleCnt="0"/>
      <dgm:spPr/>
      <dgm:t>
        <a:bodyPr/>
        <a:lstStyle/>
        <a:p>
          <a:endParaRPr lang="en-US"/>
        </a:p>
      </dgm:t>
    </dgm:pt>
    <dgm:pt modelId="{C997AF07-C60B-314C-ACC4-B3B8E79D09AE}" type="pres">
      <dgm:prSet presAssocID="{78F09DF1-B44D-1341-8C31-916DD692E5CD}" presName="hierChild4" presStyleCnt="0"/>
      <dgm:spPr/>
    </dgm:pt>
    <dgm:pt modelId="{19B717F8-3C72-324C-AC8F-E325DA1FED1F}" type="pres">
      <dgm:prSet presAssocID="{78F09DF1-B44D-1341-8C31-916DD692E5CD}" presName="hierChild5" presStyleCnt="0"/>
      <dgm:spPr/>
    </dgm:pt>
    <dgm:pt modelId="{4A3F0BAC-A060-2243-8B03-144434A20E47}" type="pres">
      <dgm:prSet presAssocID="{2E0E47A9-3E3A-D447-86F0-9D03D5311D61}" presName="hierChild5" presStyleCnt="0"/>
      <dgm:spPr/>
    </dgm:pt>
    <dgm:pt modelId="{360418D5-CED2-7E40-A035-8A39D5541C2E}" type="pres">
      <dgm:prSet presAssocID="{19BAE595-4E3E-0641-9557-7A6B04C050B2}" presName="Name28" presStyleLbl="parChTrans1D4" presStyleIdx="31" presStyleCnt="81"/>
      <dgm:spPr/>
      <dgm:t>
        <a:bodyPr/>
        <a:lstStyle/>
        <a:p>
          <a:endParaRPr lang="en-US"/>
        </a:p>
      </dgm:t>
    </dgm:pt>
    <dgm:pt modelId="{FF856461-E7B1-6243-82AF-C01DC8479EEF}" type="pres">
      <dgm:prSet presAssocID="{27A5DAB9-5B97-0142-A9A6-5AE3E62A31C0}" presName="hierRoot2" presStyleCnt="0">
        <dgm:presLayoutVars>
          <dgm:hierBranch val="init"/>
        </dgm:presLayoutVars>
      </dgm:prSet>
      <dgm:spPr/>
    </dgm:pt>
    <dgm:pt modelId="{E4FC00F5-1D6A-CB49-8A61-614A45E5B700}" type="pres">
      <dgm:prSet presAssocID="{27A5DAB9-5B97-0142-A9A6-5AE3E62A31C0}" presName="rootComposite2" presStyleCnt="0"/>
      <dgm:spPr/>
    </dgm:pt>
    <dgm:pt modelId="{C76AA6FD-5434-D147-A7FB-CC2DF61670BC}" type="pres">
      <dgm:prSet presAssocID="{27A5DAB9-5B97-0142-A9A6-5AE3E62A31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EC51E-0A39-2246-97E0-1FFB70E08CC9}" type="pres">
      <dgm:prSet presAssocID="{27A5DAB9-5B97-0142-A9A6-5AE3E62A31C0}" presName="topArc2" presStyleLbl="parChTrans1D1" presStyleIdx="72" presStyleCnt="192"/>
      <dgm:spPr/>
    </dgm:pt>
    <dgm:pt modelId="{1C4FC5C0-385C-5D4A-9B65-D4FE8A0A977E}" type="pres">
      <dgm:prSet presAssocID="{27A5DAB9-5B97-0142-A9A6-5AE3E62A31C0}" presName="bottomArc2" presStyleLbl="parChTrans1D1" presStyleIdx="73" presStyleCnt="192"/>
      <dgm:spPr/>
    </dgm:pt>
    <dgm:pt modelId="{619467D3-8D39-0D48-BCFB-7E1D4752F4FA}" type="pres">
      <dgm:prSet presAssocID="{27A5DAB9-5B97-0142-A9A6-5AE3E62A31C0}" presName="topConnNode2" presStyleLbl="node4" presStyleIdx="0" presStyleCnt="0"/>
      <dgm:spPr/>
      <dgm:t>
        <a:bodyPr/>
        <a:lstStyle/>
        <a:p>
          <a:endParaRPr lang="en-US"/>
        </a:p>
      </dgm:t>
    </dgm:pt>
    <dgm:pt modelId="{E452EB6F-AE15-6F4D-B1A9-AC9A8D9F5192}" type="pres">
      <dgm:prSet presAssocID="{27A5DAB9-5B97-0142-A9A6-5AE3E62A31C0}" presName="hierChild4" presStyleCnt="0"/>
      <dgm:spPr/>
    </dgm:pt>
    <dgm:pt modelId="{4F5C54FF-FA09-3349-81B5-A1A163937982}" type="pres">
      <dgm:prSet presAssocID="{B43B3D2E-8F9B-3F4A-9E00-E9F725629DAE}" presName="Name28" presStyleLbl="parChTrans1D4" presStyleIdx="32" presStyleCnt="81"/>
      <dgm:spPr/>
      <dgm:t>
        <a:bodyPr/>
        <a:lstStyle/>
        <a:p>
          <a:endParaRPr lang="en-US"/>
        </a:p>
      </dgm:t>
    </dgm:pt>
    <dgm:pt modelId="{61CE95F4-67A8-0146-BB13-38A17BF93882}" type="pres">
      <dgm:prSet presAssocID="{82601497-1D05-9742-A7F0-60BA3C376961}" presName="hierRoot2" presStyleCnt="0">
        <dgm:presLayoutVars>
          <dgm:hierBranch val="init"/>
        </dgm:presLayoutVars>
      </dgm:prSet>
      <dgm:spPr/>
    </dgm:pt>
    <dgm:pt modelId="{F7CF28E4-C53E-5B44-9BFE-36FE9C783D1F}" type="pres">
      <dgm:prSet presAssocID="{82601497-1D05-9742-A7F0-60BA3C376961}" presName="rootComposite2" presStyleCnt="0"/>
      <dgm:spPr/>
    </dgm:pt>
    <dgm:pt modelId="{6A7474A9-2D9E-CF4D-BB7F-0438CF153ED2}" type="pres">
      <dgm:prSet presAssocID="{82601497-1D05-9742-A7F0-60BA3C3769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D4A10-B72A-554A-A231-E56944684F8B}" type="pres">
      <dgm:prSet presAssocID="{82601497-1D05-9742-A7F0-60BA3C376961}" presName="topArc2" presStyleLbl="parChTrans1D1" presStyleIdx="74" presStyleCnt="192"/>
      <dgm:spPr/>
    </dgm:pt>
    <dgm:pt modelId="{054669DE-B56D-F44B-858B-92A6203522FB}" type="pres">
      <dgm:prSet presAssocID="{82601497-1D05-9742-A7F0-60BA3C376961}" presName="bottomArc2" presStyleLbl="parChTrans1D1" presStyleIdx="75" presStyleCnt="192"/>
      <dgm:spPr/>
    </dgm:pt>
    <dgm:pt modelId="{159AF045-F7E5-CB4C-8B20-1D68BC9B7896}" type="pres">
      <dgm:prSet presAssocID="{82601497-1D05-9742-A7F0-60BA3C37696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ED8DA-354B-5142-8409-D6D5C990D9FE}" type="pres">
      <dgm:prSet presAssocID="{82601497-1D05-9742-A7F0-60BA3C376961}" presName="hierChild4" presStyleCnt="0"/>
      <dgm:spPr/>
    </dgm:pt>
    <dgm:pt modelId="{9732CD4B-90A0-7E49-AAE9-BF037E13AB4C}" type="pres">
      <dgm:prSet presAssocID="{82601497-1D05-9742-A7F0-60BA3C376961}" presName="hierChild5" presStyleCnt="0"/>
      <dgm:spPr/>
    </dgm:pt>
    <dgm:pt modelId="{396F0F4A-CE5E-9549-9D9A-BE25219C246C}" type="pres">
      <dgm:prSet presAssocID="{F21F2D49-3063-C94D-BA07-49310AA669C1}" presName="Name28" presStyleLbl="parChTrans1D4" presStyleIdx="33" presStyleCnt="81"/>
      <dgm:spPr/>
      <dgm:t>
        <a:bodyPr/>
        <a:lstStyle/>
        <a:p>
          <a:endParaRPr lang="en-US"/>
        </a:p>
      </dgm:t>
    </dgm:pt>
    <dgm:pt modelId="{CAB89427-D9D2-E54C-A5A2-00E5602AA74F}" type="pres">
      <dgm:prSet presAssocID="{6ABB457E-6110-4440-B980-BA31C612CCB4}" presName="hierRoot2" presStyleCnt="0">
        <dgm:presLayoutVars>
          <dgm:hierBranch val="init"/>
        </dgm:presLayoutVars>
      </dgm:prSet>
      <dgm:spPr/>
    </dgm:pt>
    <dgm:pt modelId="{21C45DA7-97D2-F94A-912A-2E98191E0532}" type="pres">
      <dgm:prSet presAssocID="{6ABB457E-6110-4440-B980-BA31C612CCB4}" presName="rootComposite2" presStyleCnt="0"/>
      <dgm:spPr/>
    </dgm:pt>
    <dgm:pt modelId="{BB7BF902-C58F-D54B-9B5E-67430205D6BA}" type="pres">
      <dgm:prSet presAssocID="{6ABB457E-6110-4440-B980-BA31C612CC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42194-859A-734C-A7AD-D8FDDF4D20B3}" type="pres">
      <dgm:prSet presAssocID="{6ABB457E-6110-4440-B980-BA31C612CCB4}" presName="topArc2" presStyleLbl="parChTrans1D1" presStyleIdx="76" presStyleCnt="192"/>
      <dgm:spPr/>
    </dgm:pt>
    <dgm:pt modelId="{D04FC10D-2DF2-D344-9AEF-5EA4CC7BDB5D}" type="pres">
      <dgm:prSet presAssocID="{6ABB457E-6110-4440-B980-BA31C612CCB4}" presName="bottomArc2" presStyleLbl="parChTrans1D1" presStyleIdx="77" presStyleCnt="192"/>
      <dgm:spPr/>
    </dgm:pt>
    <dgm:pt modelId="{527EE7E1-DF8D-8E4B-80E1-1738BDF7DDA8}" type="pres">
      <dgm:prSet presAssocID="{6ABB457E-6110-4440-B980-BA31C612CCB4}" presName="topConnNode2" presStyleLbl="node4" presStyleIdx="0" presStyleCnt="0"/>
      <dgm:spPr/>
      <dgm:t>
        <a:bodyPr/>
        <a:lstStyle/>
        <a:p>
          <a:endParaRPr lang="en-US"/>
        </a:p>
      </dgm:t>
    </dgm:pt>
    <dgm:pt modelId="{3B20C689-B0BB-9B47-983D-9A0597B9E6F2}" type="pres">
      <dgm:prSet presAssocID="{6ABB457E-6110-4440-B980-BA31C612CCB4}" presName="hierChild4" presStyleCnt="0"/>
      <dgm:spPr/>
    </dgm:pt>
    <dgm:pt modelId="{D96395D7-E3AC-8A4C-96B1-B2123E2F8FF0}" type="pres">
      <dgm:prSet presAssocID="{6ABB457E-6110-4440-B980-BA31C612CCB4}" presName="hierChild5" presStyleCnt="0"/>
      <dgm:spPr/>
    </dgm:pt>
    <dgm:pt modelId="{FF3E947F-A44D-3D45-A9D3-F7508F6D4AA9}" type="pres">
      <dgm:prSet presAssocID="{27A5DAB9-5B97-0142-A9A6-5AE3E62A31C0}" presName="hierChild5" presStyleCnt="0"/>
      <dgm:spPr/>
    </dgm:pt>
    <dgm:pt modelId="{68787239-D6C9-6649-907E-86568559F7C8}" type="pres">
      <dgm:prSet presAssocID="{253F0849-F669-5840-96CB-0FCC0C9DA82E}" presName="hierChild5" presStyleCnt="0"/>
      <dgm:spPr/>
    </dgm:pt>
    <dgm:pt modelId="{40C476AD-7EFC-7743-818B-0577D2073E63}" type="pres">
      <dgm:prSet presAssocID="{89F65A59-56C3-B949-A760-9FE8981809E4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3B273094-6D87-B646-A487-00800AA8B6D2}" type="pres">
      <dgm:prSet presAssocID="{3C78385E-8272-0647-9F55-6B217894294C}" presName="hierRoot2" presStyleCnt="0">
        <dgm:presLayoutVars>
          <dgm:hierBranch val="init"/>
        </dgm:presLayoutVars>
      </dgm:prSet>
      <dgm:spPr/>
    </dgm:pt>
    <dgm:pt modelId="{A2AA9FAE-B66C-E248-B933-75DF07A62244}" type="pres">
      <dgm:prSet presAssocID="{3C78385E-8272-0647-9F55-6B217894294C}" presName="rootComposite2" presStyleCnt="0"/>
      <dgm:spPr/>
    </dgm:pt>
    <dgm:pt modelId="{82288384-5AC8-CF41-BFE8-14DDD20576E5}" type="pres">
      <dgm:prSet presAssocID="{3C78385E-8272-0647-9F55-6B21789429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5367F-3DBF-8740-AF05-026ECCEB0D1E}" type="pres">
      <dgm:prSet presAssocID="{3C78385E-8272-0647-9F55-6B217894294C}" presName="topArc2" presStyleLbl="parChTrans1D1" presStyleIdx="78" presStyleCnt="192"/>
      <dgm:spPr/>
    </dgm:pt>
    <dgm:pt modelId="{7753E4A2-13D3-7547-B4FB-354D8B7A43D2}" type="pres">
      <dgm:prSet presAssocID="{3C78385E-8272-0647-9F55-6B217894294C}" presName="bottomArc2" presStyleLbl="parChTrans1D1" presStyleIdx="79" presStyleCnt="192"/>
      <dgm:spPr/>
    </dgm:pt>
    <dgm:pt modelId="{09C658E4-6FE3-5549-AF61-29D752EB376E}" type="pres">
      <dgm:prSet presAssocID="{3C78385E-8272-0647-9F55-6B217894294C}" presName="topConnNode2" presStyleLbl="node3" presStyleIdx="0" presStyleCnt="0"/>
      <dgm:spPr/>
      <dgm:t>
        <a:bodyPr/>
        <a:lstStyle/>
        <a:p>
          <a:endParaRPr lang="en-US"/>
        </a:p>
      </dgm:t>
    </dgm:pt>
    <dgm:pt modelId="{8D36C84B-A330-BB49-8FB7-570A99099EEE}" type="pres">
      <dgm:prSet presAssocID="{3C78385E-8272-0647-9F55-6B217894294C}" presName="hierChild4" presStyleCnt="0"/>
      <dgm:spPr/>
    </dgm:pt>
    <dgm:pt modelId="{C7772EEC-1ADD-6B4F-805C-7CF3024EEFC9}" type="pres">
      <dgm:prSet presAssocID="{02627FAB-887D-2F4B-AEFD-F672263AEB1E}" presName="Name28" presStyleLbl="parChTrans1D4" presStyleIdx="34" presStyleCnt="81"/>
      <dgm:spPr/>
      <dgm:t>
        <a:bodyPr/>
        <a:lstStyle/>
        <a:p>
          <a:endParaRPr lang="en-US"/>
        </a:p>
      </dgm:t>
    </dgm:pt>
    <dgm:pt modelId="{FACD0C1E-204A-2D47-8203-B467DFE26B40}" type="pres">
      <dgm:prSet presAssocID="{E00796D3-7BBD-414C-BCD4-154454EF4236}" presName="hierRoot2" presStyleCnt="0">
        <dgm:presLayoutVars>
          <dgm:hierBranch val="init"/>
        </dgm:presLayoutVars>
      </dgm:prSet>
      <dgm:spPr/>
    </dgm:pt>
    <dgm:pt modelId="{85B1794D-DAC8-2B43-9BB5-7E6918475133}" type="pres">
      <dgm:prSet presAssocID="{E00796D3-7BBD-414C-BCD4-154454EF4236}" presName="rootComposite2" presStyleCnt="0"/>
      <dgm:spPr/>
    </dgm:pt>
    <dgm:pt modelId="{A1BCAD45-99B6-2844-86AB-F189A459E97B}" type="pres">
      <dgm:prSet presAssocID="{E00796D3-7BBD-414C-BCD4-154454EF42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1547A-3100-9647-BFF7-45F141993218}" type="pres">
      <dgm:prSet presAssocID="{E00796D3-7BBD-414C-BCD4-154454EF4236}" presName="topArc2" presStyleLbl="parChTrans1D1" presStyleIdx="80" presStyleCnt="192"/>
      <dgm:spPr/>
    </dgm:pt>
    <dgm:pt modelId="{BA3A668A-1A26-5444-A125-6BBD84BFCEF1}" type="pres">
      <dgm:prSet presAssocID="{E00796D3-7BBD-414C-BCD4-154454EF4236}" presName="bottomArc2" presStyleLbl="parChTrans1D1" presStyleIdx="81" presStyleCnt="192"/>
      <dgm:spPr/>
    </dgm:pt>
    <dgm:pt modelId="{7EA382CE-3254-EC4D-BAF8-1242FFA9B06C}" type="pres">
      <dgm:prSet presAssocID="{E00796D3-7BBD-414C-BCD4-154454EF4236}" presName="topConnNode2" presStyleLbl="node4" presStyleIdx="0" presStyleCnt="0"/>
      <dgm:spPr/>
      <dgm:t>
        <a:bodyPr/>
        <a:lstStyle/>
        <a:p>
          <a:endParaRPr lang="en-US"/>
        </a:p>
      </dgm:t>
    </dgm:pt>
    <dgm:pt modelId="{446C1DD7-1109-A745-A8A2-F2B2A26916F1}" type="pres">
      <dgm:prSet presAssocID="{E00796D3-7BBD-414C-BCD4-154454EF4236}" presName="hierChild4" presStyleCnt="0"/>
      <dgm:spPr/>
    </dgm:pt>
    <dgm:pt modelId="{141B3559-8165-B44D-BA60-DDCB3951BA14}" type="pres">
      <dgm:prSet presAssocID="{FA67CBB6-9868-EC4A-AA17-40308A5A0AE0}" presName="Name28" presStyleLbl="parChTrans1D4" presStyleIdx="35" presStyleCnt="81"/>
      <dgm:spPr/>
      <dgm:t>
        <a:bodyPr/>
        <a:lstStyle/>
        <a:p>
          <a:endParaRPr lang="en-US"/>
        </a:p>
      </dgm:t>
    </dgm:pt>
    <dgm:pt modelId="{7115201A-F67E-B94E-BDEC-6718C96E7FB6}" type="pres">
      <dgm:prSet presAssocID="{43815026-30F8-1B44-9132-4E686F50678B}" presName="hierRoot2" presStyleCnt="0">
        <dgm:presLayoutVars>
          <dgm:hierBranch val="init"/>
        </dgm:presLayoutVars>
      </dgm:prSet>
      <dgm:spPr/>
    </dgm:pt>
    <dgm:pt modelId="{8FA0087D-B848-8646-8F01-4CB022069BDB}" type="pres">
      <dgm:prSet presAssocID="{43815026-30F8-1B44-9132-4E686F50678B}" presName="rootComposite2" presStyleCnt="0"/>
      <dgm:spPr/>
    </dgm:pt>
    <dgm:pt modelId="{8D3DDAD6-CDA1-C842-8A32-CA84DD077E37}" type="pres">
      <dgm:prSet presAssocID="{43815026-30F8-1B44-9132-4E686F5067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1620C-CE0A-B74C-B908-4CADB503FA61}" type="pres">
      <dgm:prSet presAssocID="{43815026-30F8-1B44-9132-4E686F50678B}" presName="topArc2" presStyleLbl="parChTrans1D1" presStyleIdx="82" presStyleCnt="192"/>
      <dgm:spPr/>
    </dgm:pt>
    <dgm:pt modelId="{556EB7D6-509A-924A-9D8E-57224C6C8A35}" type="pres">
      <dgm:prSet presAssocID="{43815026-30F8-1B44-9132-4E686F50678B}" presName="bottomArc2" presStyleLbl="parChTrans1D1" presStyleIdx="83" presStyleCnt="192"/>
      <dgm:spPr/>
    </dgm:pt>
    <dgm:pt modelId="{E68A2A10-A54E-324C-B3B2-0B3DD4D777DC}" type="pres">
      <dgm:prSet presAssocID="{43815026-30F8-1B44-9132-4E686F50678B}" presName="topConnNode2" presStyleLbl="node4" presStyleIdx="0" presStyleCnt="0"/>
      <dgm:spPr/>
      <dgm:t>
        <a:bodyPr/>
        <a:lstStyle/>
        <a:p>
          <a:endParaRPr lang="en-US"/>
        </a:p>
      </dgm:t>
    </dgm:pt>
    <dgm:pt modelId="{3CF5BD96-BDA0-D040-995E-5743C3D941E9}" type="pres">
      <dgm:prSet presAssocID="{43815026-30F8-1B44-9132-4E686F50678B}" presName="hierChild4" presStyleCnt="0"/>
      <dgm:spPr/>
    </dgm:pt>
    <dgm:pt modelId="{0DAB6578-E2EB-AA46-AE6F-BB8F904E9DBA}" type="pres">
      <dgm:prSet presAssocID="{43815026-30F8-1B44-9132-4E686F50678B}" presName="hierChild5" presStyleCnt="0"/>
      <dgm:spPr/>
    </dgm:pt>
    <dgm:pt modelId="{1EB70ACF-5638-F745-84E4-D53DA0764873}" type="pres">
      <dgm:prSet presAssocID="{8C0DFA21-6098-6447-9CD8-174D885A9D6A}" presName="Name28" presStyleLbl="parChTrans1D4" presStyleIdx="36" presStyleCnt="81"/>
      <dgm:spPr/>
      <dgm:t>
        <a:bodyPr/>
        <a:lstStyle/>
        <a:p>
          <a:endParaRPr lang="en-US"/>
        </a:p>
      </dgm:t>
    </dgm:pt>
    <dgm:pt modelId="{12150745-228B-A647-B534-180672DBF04E}" type="pres">
      <dgm:prSet presAssocID="{8CE49F19-A084-7C4B-8A17-ACDF7846BDFB}" presName="hierRoot2" presStyleCnt="0">
        <dgm:presLayoutVars>
          <dgm:hierBranch val="init"/>
        </dgm:presLayoutVars>
      </dgm:prSet>
      <dgm:spPr/>
    </dgm:pt>
    <dgm:pt modelId="{67FCDA7D-D746-9844-B224-94BB990EAE37}" type="pres">
      <dgm:prSet presAssocID="{8CE49F19-A084-7C4B-8A17-ACDF7846BDFB}" presName="rootComposite2" presStyleCnt="0"/>
      <dgm:spPr/>
    </dgm:pt>
    <dgm:pt modelId="{AFF2860F-DDC3-CA4F-B2C8-EE6346A69327}" type="pres">
      <dgm:prSet presAssocID="{8CE49F19-A084-7C4B-8A17-ACDF7846BD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8C19C9-AB8E-904A-973E-E0C60F45F908}" type="pres">
      <dgm:prSet presAssocID="{8CE49F19-A084-7C4B-8A17-ACDF7846BDFB}" presName="topArc2" presStyleLbl="parChTrans1D1" presStyleIdx="84" presStyleCnt="192"/>
      <dgm:spPr/>
    </dgm:pt>
    <dgm:pt modelId="{DAE5C9BA-0452-5F4A-A42E-9AB59D85C0D6}" type="pres">
      <dgm:prSet presAssocID="{8CE49F19-A084-7C4B-8A17-ACDF7846BDFB}" presName="bottomArc2" presStyleLbl="parChTrans1D1" presStyleIdx="85" presStyleCnt="192"/>
      <dgm:spPr/>
    </dgm:pt>
    <dgm:pt modelId="{F41193EE-3601-AB4B-B443-FCD18812799F}" type="pres">
      <dgm:prSet presAssocID="{8CE49F19-A084-7C4B-8A17-ACDF7846BDFB}" presName="topConnNode2" presStyleLbl="node4" presStyleIdx="0" presStyleCnt="0"/>
      <dgm:spPr/>
      <dgm:t>
        <a:bodyPr/>
        <a:lstStyle/>
        <a:p>
          <a:endParaRPr lang="en-US"/>
        </a:p>
      </dgm:t>
    </dgm:pt>
    <dgm:pt modelId="{A6980227-F192-2044-A775-831AFD528DCB}" type="pres">
      <dgm:prSet presAssocID="{8CE49F19-A084-7C4B-8A17-ACDF7846BDFB}" presName="hierChild4" presStyleCnt="0"/>
      <dgm:spPr/>
    </dgm:pt>
    <dgm:pt modelId="{EA2674C0-E006-3D41-9505-C6137626B752}" type="pres">
      <dgm:prSet presAssocID="{8CE49F19-A084-7C4B-8A17-ACDF7846BDFB}" presName="hierChild5" presStyleCnt="0"/>
      <dgm:spPr/>
    </dgm:pt>
    <dgm:pt modelId="{DEA29C3D-45E6-D845-8651-4491C09696C0}" type="pres">
      <dgm:prSet presAssocID="{E00796D3-7BBD-414C-BCD4-154454EF4236}" presName="hierChild5" presStyleCnt="0"/>
      <dgm:spPr/>
    </dgm:pt>
    <dgm:pt modelId="{DD6CFC16-612E-DA4A-8788-525AE6A87884}" type="pres">
      <dgm:prSet presAssocID="{BE652F4F-D8A0-6B48-87CE-371FABA89E37}" presName="Name28" presStyleLbl="parChTrans1D4" presStyleIdx="37" presStyleCnt="81"/>
      <dgm:spPr/>
      <dgm:t>
        <a:bodyPr/>
        <a:lstStyle/>
        <a:p>
          <a:endParaRPr lang="en-US"/>
        </a:p>
      </dgm:t>
    </dgm:pt>
    <dgm:pt modelId="{6AB87869-76B0-C048-96A9-BAA6749E7D11}" type="pres">
      <dgm:prSet presAssocID="{0027D750-CE00-AD46-9EE1-D5E3FF0AF14C}" presName="hierRoot2" presStyleCnt="0">
        <dgm:presLayoutVars>
          <dgm:hierBranch val="init"/>
        </dgm:presLayoutVars>
      </dgm:prSet>
      <dgm:spPr/>
    </dgm:pt>
    <dgm:pt modelId="{C5D4CCA6-6878-254A-8584-A125947E12E8}" type="pres">
      <dgm:prSet presAssocID="{0027D750-CE00-AD46-9EE1-D5E3FF0AF14C}" presName="rootComposite2" presStyleCnt="0"/>
      <dgm:spPr/>
    </dgm:pt>
    <dgm:pt modelId="{3FCEF9AF-9CD8-3344-B44C-6585F0EFD8B7}" type="pres">
      <dgm:prSet presAssocID="{0027D750-CE00-AD46-9EE1-D5E3FF0AF1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7657B-0585-A244-8737-C7E240D593F0}" type="pres">
      <dgm:prSet presAssocID="{0027D750-CE00-AD46-9EE1-D5E3FF0AF14C}" presName="topArc2" presStyleLbl="parChTrans1D1" presStyleIdx="86" presStyleCnt="192"/>
      <dgm:spPr/>
    </dgm:pt>
    <dgm:pt modelId="{07F9C46E-2BE2-0B4A-B025-650067334AF3}" type="pres">
      <dgm:prSet presAssocID="{0027D750-CE00-AD46-9EE1-D5E3FF0AF14C}" presName="bottomArc2" presStyleLbl="parChTrans1D1" presStyleIdx="87" presStyleCnt="192"/>
      <dgm:spPr/>
    </dgm:pt>
    <dgm:pt modelId="{40303F0E-D30E-2443-8CCB-4B7B801129D8}" type="pres">
      <dgm:prSet presAssocID="{0027D750-CE00-AD46-9EE1-D5E3FF0AF14C}" presName="topConnNode2" presStyleLbl="node4" presStyleIdx="0" presStyleCnt="0"/>
      <dgm:spPr/>
      <dgm:t>
        <a:bodyPr/>
        <a:lstStyle/>
        <a:p>
          <a:endParaRPr lang="en-US"/>
        </a:p>
      </dgm:t>
    </dgm:pt>
    <dgm:pt modelId="{D613EB77-2737-A84A-A1EF-6178F52A2C00}" type="pres">
      <dgm:prSet presAssocID="{0027D750-CE00-AD46-9EE1-D5E3FF0AF14C}" presName="hierChild4" presStyleCnt="0"/>
      <dgm:spPr/>
    </dgm:pt>
    <dgm:pt modelId="{23CF7A4E-F108-2447-9541-BC233B0138DC}" type="pres">
      <dgm:prSet presAssocID="{9492B9D7-7991-1347-8FEF-69B9C6171480}" presName="Name28" presStyleLbl="parChTrans1D4" presStyleIdx="38" presStyleCnt="81"/>
      <dgm:spPr/>
      <dgm:t>
        <a:bodyPr/>
        <a:lstStyle/>
        <a:p>
          <a:endParaRPr lang="en-US"/>
        </a:p>
      </dgm:t>
    </dgm:pt>
    <dgm:pt modelId="{9452AF2B-EE4A-6F44-8235-35ECAF903148}" type="pres">
      <dgm:prSet presAssocID="{A2C5FE8A-F141-6A49-BAA9-89B399D85BCF}" presName="hierRoot2" presStyleCnt="0">
        <dgm:presLayoutVars>
          <dgm:hierBranch val="init"/>
        </dgm:presLayoutVars>
      </dgm:prSet>
      <dgm:spPr/>
    </dgm:pt>
    <dgm:pt modelId="{9F6DA7CE-7E47-284D-85E2-D9C01BA62C6C}" type="pres">
      <dgm:prSet presAssocID="{A2C5FE8A-F141-6A49-BAA9-89B399D85BCF}" presName="rootComposite2" presStyleCnt="0"/>
      <dgm:spPr/>
    </dgm:pt>
    <dgm:pt modelId="{E30972CD-A9D3-1B4F-AFCB-7A7A1A76D555}" type="pres">
      <dgm:prSet presAssocID="{A2C5FE8A-F141-6A49-BAA9-89B399D85B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7E94-C832-2042-94E1-4287DB3879E0}" type="pres">
      <dgm:prSet presAssocID="{A2C5FE8A-F141-6A49-BAA9-89B399D85BCF}" presName="topArc2" presStyleLbl="parChTrans1D1" presStyleIdx="88" presStyleCnt="192"/>
      <dgm:spPr/>
    </dgm:pt>
    <dgm:pt modelId="{3813107F-A2B1-6E4C-8221-7F16AEA67377}" type="pres">
      <dgm:prSet presAssocID="{A2C5FE8A-F141-6A49-BAA9-89B399D85BCF}" presName="bottomArc2" presStyleLbl="parChTrans1D1" presStyleIdx="89" presStyleCnt="192"/>
      <dgm:spPr/>
    </dgm:pt>
    <dgm:pt modelId="{2831446F-7B69-FA45-811B-07FEAD1CD8C3}" type="pres">
      <dgm:prSet presAssocID="{A2C5FE8A-F141-6A49-BAA9-89B399D85BCF}" presName="topConnNode2" presStyleLbl="node4" presStyleIdx="0" presStyleCnt="0"/>
      <dgm:spPr/>
      <dgm:t>
        <a:bodyPr/>
        <a:lstStyle/>
        <a:p>
          <a:endParaRPr lang="en-US"/>
        </a:p>
      </dgm:t>
    </dgm:pt>
    <dgm:pt modelId="{BF34E1D9-A05C-1945-958E-D32C7F40D9EF}" type="pres">
      <dgm:prSet presAssocID="{A2C5FE8A-F141-6A49-BAA9-89B399D85BCF}" presName="hierChild4" presStyleCnt="0"/>
      <dgm:spPr/>
    </dgm:pt>
    <dgm:pt modelId="{240CD565-355E-104C-97EE-1EB53165265C}" type="pres">
      <dgm:prSet presAssocID="{A2C5FE8A-F141-6A49-BAA9-89B399D85BCF}" presName="hierChild5" presStyleCnt="0"/>
      <dgm:spPr/>
    </dgm:pt>
    <dgm:pt modelId="{9CD375FB-34F0-3D49-997D-A9A6DFCB4D79}" type="pres">
      <dgm:prSet presAssocID="{0027D750-CE00-AD46-9EE1-D5E3FF0AF14C}" presName="hierChild5" presStyleCnt="0"/>
      <dgm:spPr/>
    </dgm:pt>
    <dgm:pt modelId="{81F9239A-4AFF-1F4B-8E34-E74A78F2B676}" type="pres">
      <dgm:prSet presAssocID="{3C78385E-8272-0647-9F55-6B217894294C}" presName="hierChild5" presStyleCnt="0"/>
      <dgm:spPr/>
    </dgm:pt>
    <dgm:pt modelId="{5921B633-C0EF-5B4F-9D07-31E6CB83EB49}" type="pres">
      <dgm:prSet presAssocID="{32B35ECD-B9C1-5B47-BFE3-29E45957ED69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5841FBC4-ECBC-CC4D-9CB4-218CF008F310}" type="pres">
      <dgm:prSet presAssocID="{AF51D64D-630B-754F-B525-C31F6D0BB822}" presName="hierRoot2" presStyleCnt="0">
        <dgm:presLayoutVars>
          <dgm:hierBranch val="init"/>
        </dgm:presLayoutVars>
      </dgm:prSet>
      <dgm:spPr/>
    </dgm:pt>
    <dgm:pt modelId="{F749D720-7356-3749-BEED-F1550808D5B6}" type="pres">
      <dgm:prSet presAssocID="{AF51D64D-630B-754F-B525-C31F6D0BB822}" presName="rootComposite2" presStyleCnt="0"/>
      <dgm:spPr/>
    </dgm:pt>
    <dgm:pt modelId="{FAAE55F0-8E9C-ED4B-829C-A06C2EC3C49F}" type="pres">
      <dgm:prSet presAssocID="{AF51D64D-630B-754F-B525-C31F6D0BB8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ED6E0-0A61-6F48-8D8F-199309ECB212}" type="pres">
      <dgm:prSet presAssocID="{AF51D64D-630B-754F-B525-C31F6D0BB822}" presName="topArc2" presStyleLbl="parChTrans1D1" presStyleIdx="90" presStyleCnt="192"/>
      <dgm:spPr/>
    </dgm:pt>
    <dgm:pt modelId="{6D2F9D72-CFD0-7244-904F-F3AE83426201}" type="pres">
      <dgm:prSet presAssocID="{AF51D64D-630B-754F-B525-C31F6D0BB822}" presName="bottomArc2" presStyleLbl="parChTrans1D1" presStyleIdx="91" presStyleCnt="192"/>
      <dgm:spPr/>
    </dgm:pt>
    <dgm:pt modelId="{6205C2DB-E800-3742-9038-AA9D78E24935}" type="pres">
      <dgm:prSet presAssocID="{AF51D64D-630B-754F-B525-C31F6D0BB822}" presName="topConnNode2" presStyleLbl="node3" presStyleIdx="0" presStyleCnt="0"/>
      <dgm:spPr/>
      <dgm:t>
        <a:bodyPr/>
        <a:lstStyle/>
        <a:p>
          <a:endParaRPr lang="en-US"/>
        </a:p>
      </dgm:t>
    </dgm:pt>
    <dgm:pt modelId="{5AB77FB1-A942-7340-B805-7A286CC2070B}" type="pres">
      <dgm:prSet presAssocID="{AF51D64D-630B-754F-B525-C31F6D0BB822}" presName="hierChild4" presStyleCnt="0"/>
      <dgm:spPr/>
    </dgm:pt>
    <dgm:pt modelId="{261596A7-7B50-2343-9450-3FA1346EA2DF}" type="pres">
      <dgm:prSet presAssocID="{5E33EE21-6CF4-7744-A4D4-9143A45725CF}" presName="Name28" presStyleLbl="parChTrans1D4" presStyleIdx="39" presStyleCnt="81"/>
      <dgm:spPr/>
      <dgm:t>
        <a:bodyPr/>
        <a:lstStyle/>
        <a:p>
          <a:endParaRPr lang="en-US"/>
        </a:p>
      </dgm:t>
    </dgm:pt>
    <dgm:pt modelId="{742C28FF-CC9E-7A48-9E58-18D49ABAFC49}" type="pres">
      <dgm:prSet presAssocID="{F7C404CA-1FA5-9F46-ABAF-F2C0D107AE3C}" presName="hierRoot2" presStyleCnt="0">
        <dgm:presLayoutVars>
          <dgm:hierBranch val="init"/>
        </dgm:presLayoutVars>
      </dgm:prSet>
      <dgm:spPr/>
    </dgm:pt>
    <dgm:pt modelId="{290E2511-743F-3844-A666-79B784371A40}" type="pres">
      <dgm:prSet presAssocID="{F7C404CA-1FA5-9F46-ABAF-F2C0D107AE3C}" presName="rootComposite2" presStyleCnt="0"/>
      <dgm:spPr/>
    </dgm:pt>
    <dgm:pt modelId="{5D1788BF-4EAA-3B4C-94C8-B316353A1804}" type="pres">
      <dgm:prSet presAssocID="{F7C404CA-1FA5-9F46-ABAF-F2C0D107AE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70257-C54F-1B4C-A669-3217ECDEFB41}" type="pres">
      <dgm:prSet presAssocID="{F7C404CA-1FA5-9F46-ABAF-F2C0D107AE3C}" presName="topArc2" presStyleLbl="parChTrans1D1" presStyleIdx="92" presStyleCnt="192"/>
      <dgm:spPr/>
    </dgm:pt>
    <dgm:pt modelId="{2E97E0C1-9865-EB40-A43D-95EFEAC27483}" type="pres">
      <dgm:prSet presAssocID="{F7C404CA-1FA5-9F46-ABAF-F2C0D107AE3C}" presName="bottomArc2" presStyleLbl="parChTrans1D1" presStyleIdx="93" presStyleCnt="192"/>
      <dgm:spPr/>
    </dgm:pt>
    <dgm:pt modelId="{F3359405-4D82-5647-993A-C9EA3ED5D51D}" type="pres">
      <dgm:prSet presAssocID="{F7C404CA-1FA5-9F46-ABAF-F2C0D107AE3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6DD586-1FF4-A646-8A56-27F7BDCC5FC1}" type="pres">
      <dgm:prSet presAssocID="{F7C404CA-1FA5-9F46-ABAF-F2C0D107AE3C}" presName="hierChild4" presStyleCnt="0"/>
      <dgm:spPr/>
    </dgm:pt>
    <dgm:pt modelId="{72D386F7-9687-F04D-85E3-0F9DCE65C9C8}" type="pres">
      <dgm:prSet presAssocID="{F7C404CA-1FA5-9F46-ABAF-F2C0D107AE3C}" presName="hierChild5" presStyleCnt="0"/>
      <dgm:spPr/>
    </dgm:pt>
    <dgm:pt modelId="{2E3C4A3C-E2A3-A943-B3D4-523BCE17DD74}" type="pres">
      <dgm:prSet presAssocID="{96E535CF-D7E6-BC43-9F23-98880595B667}" presName="Name28" presStyleLbl="parChTrans1D4" presStyleIdx="40" presStyleCnt="81"/>
      <dgm:spPr/>
      <dgm:t>
        <a:bodyPr/>
        <a:lstStyle/>
        <a:p>
          <a:endParaRPr lang="en-US"/>
        </a:p>
      </dgm:t>
    </dgm:pt>
    <dgm:pt modelId="{D21D3FF7-2824-3848-BE3E-8DBCEC1756D3}" type="pres">
      <dgm:prSet presAssocID="{4C582453-041A-3447-8490-5D4AA55AFF73}" presName="hierRoot2" presStyleCnt="0">
        <dgm:presLayoutVars>
          <dgm:hierBranch val="init"/>
        </dgm:presLayoutVars>
      </dgm:prSet>
      <dgm:spPr/>
    </dgm:pt>
    <dgm:pt modelId="{73AC65B6-DA8F-E848-BC79-D69594BE2174}" type="pres">
      <dgm:prSet presAssocID="{4C582453-041A-3447-8490-5D4AA55AFF73}" presName="rootComposite2" presStyleCnt="0"/>
      <dgm:spPr/>
    </dgm:pt>
    <dgm:pt modelId="{7583DA13-EBD7-2D4B-9AD9-C1B05B2CAFB3}" type="pres">
      <dgm:prSet presAssocID="{4C582453-041A-3447-8490-5D4AA55AFF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A577A-0D83-F749-9516-2CC59D7762CF}" type="pres">
      <dgm:prSet presAssocID="{4C582453-041A-3447-8490-5D4AA55AFF73}" presName="topArc2" presStyleLbl="parChTrans1D1" presStyleIdx="94" presStyleCnt="192"/>
      <dgm:spPr/>
    </dgm:pt>
    <dgm:pt modelId="{443ABA5A-9AC6-9D4B-8A3B-8D9FB1CAF2FE}" type="pres">
      <dgm:prSet presAssocID="{4C582453-041A-3447-8490-5D4AA55AFF73}" presName="bottomArc2" presStyleLbl="parChTrans1D1" presStyleIdx="95" presStyleCnt="192"/>
      <dgm:spPr/>
    </dgm:pt>
    <dgm:pt modelId="{DC35C1D7-79BC-6440-87B4-FB474CC43859}" type="pres">
      <dgm:prSet presAssocID="{4C582453-041A-3447-8490-5D4AA55AFF73}" presName="topConnNode2" presStyleLbl="node4" presStyleIdx="0" presStyleCnt="0"/>
      <dgm:spPr/>
      <dgm:t>
        <a:bodyPr/>
        <a:lstStyle/>
        <a:p>
          <a:endParaRPr lang="en-US"/>
        </a:p>
      </dgm:t>
    </dgm:pt>
    <dgm:pt modelId="{34D7EE97-DCFB-3F44-A2B7-55CE8363BF96}" type="pres">
      <dgm:prSet presAssocID="{4C582453-041A-3447-8490-5D4AA55AFF73}" presName="hierChild4" presStyleCnt="0"/>
      <dgm:spPr/>
    </dgm:pt>
    <dgm:pt modelId="{99EB38E6-6224-314E-BF59-B573AF772DC2}" type="pres">
      <dgm:prSet presAssocID="{4C582453-041A-3447-8490-5D4AA55AFF73}" presName="hierChild5" presStyleCnt="0"/>
      <dgm:spPr/>
    </dgm:pt>
    <dgm:pt modelId="{CA24F83F-E52A-B241-A221-8A732EEE6201}" type="pres">
      <dgm:prSet presAssocID="{DAF0532F-A0CD-FE4C-84CB-48A9F585A0A0}" presName="Name28" presStyleLbl="parChTrans1D4" presStyleIdx="41" presStyleCnt="81"/>
      <dgm:spPr/>
      <dgm:t>
        <a:bodyPr/>
        <a:lstStyle/>
        <a:p>
          <a:endParaRPr lang="en-US"/>
        </a:p>
      </dgm:t>
    </dgm:pt>
    <dgm:pt modelId="{F785D8C9-2300-904C-A054-2F4A748C9413}" type="pres">
      <dgm:prSet presAssocID="{9B59AA9C-2695-734F-8EA5-D2AABFAF2FF5}" presName="hierRoot2" presStyleCnt="0">
        <dgm:presLayoutVars>
          <dgm:hierBranch val="init"/>
        </dgm:presLayoutVars>
      </dgm:prSet>
      <dgm:spPr/>
    </dgm:pt>
    <dgm:pt modelId="{13CA2FF2-5955-3E4C-898F-CB0A60E3D429}" type="pres">
      <dgm:prSet presAssocID="{9B59AA9C-2695-734F-8EA5-D2AABFAF2FF5}" presName="rootComposite2" presStyleCnt="0"/>
      <dgm:spPr/>
    </dgm:pt>
    <dgm:pt modelId="{2B988138-07DB-AC44-84A4-B7D2D4EC26EB}" type="pres">
      <dgm:prSet presAssocID="{9B59AA9C-2695-734F-8EA5-D2AABFAF2F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4B68C-2669-3040-BF62-D7B917C56950}" type="pres">
      <dgm:prSet presAssocID="{9B59AA9C-2695-734F-8EA5-D2AABFAF2FF5}" presName="topArc2" presStyleLbl="parChTrans1D1" presStyleIdx="96" presStyleCnt="192"/>
      <dgm:spPr/>
    </dgm:pt>
    <dgm:pt modelId="{88542437-3A5B-5D44-A3B8-2543AD531EB7}" type="pres">
      <dgm:prSet presAssocID="{9B59AA9C-2695-734F-8EA5-D2AABFAF2FF5}" presName="bottomArc2" presStyleLbl="parChTrans1D1" presStyleIdx="97" presStyleCnt="192"/>
      <dgm:spPr/>
    </dgm:pt>
    <dgm:pt modelId="{ED82C2CE-CBFB-5A4C-9FFC-41A7DBE90AC1}" type="pres">
      <dgm:prSet presAssocID="{9B59AA9C-2695-734F-8EA5-D2AABFAF2FF5}" presName="topConnNode2" presStyleLbl="node4" presStyleIdx="0" presStyleCnt="0"/>
      <dgm:spPr/>
      <dgm:t>
        <a:bodyPr/>
        <a:lstStyle/>
        <a:p>
          <a:endParaRPr lang="en-US"/>
        </a:p>
      </dgm:t>
    </dgm:pt>
    <dgm:pt modelId="{AE0F7B9D-C6D9-DB41-B111-F62F07578971}" type="pres">
      <dgm:prSet presAssocID="{9B59AA9C-2695-734F-8EA5-D2AABFAF2FF5}" presName="hierChild4" presStyleCnt="0"/>
      <dgm:spPr/>
    </dgm:pt>
    <dgm:pt modelId="{9231A6AE-FEFE-7B46-90C2-564B202BDBF1}" type="pres">
      <dgm:prSet presAssocID="{9B59AA9C-2695-734F-8EA5-D2AABFAF2FF5}" presName="hierChild5" presStyleCnt="0"/>
      <dgm:spPr/>
    </dgm:pt>
    <dgm:pt modelId="{F2EBF112-5EF0-1949-9E37-9F7993ED772F}" type="pres">
      <dgm:prSet presAssocID="{1C680686-9628-1848-8F47-660743D34F6F}" presName="Name28" presStyleLbl="parChTrans1D4" presStyleIdx="42" presStyleCnt="81"/>
      <dgm:spPr/>
      <dgm:t>
        <a:bodyPr/>
        <a:lstStyle/>
        <a:p>
          <a:endParaRPr lang="en-US"/>
        </a:p>
      </dgm:t>
    </dgm:pt>
    <dgm:pt modelId="{6DCE9970-2C78-3B44-A287-7D9546F9162F}" type="pres">
      <dgm:prSet presAssocID="{9CC2BE10-2322-E248-B08D-4914AE3B59FB}" presName="hierRoot2" presStyleCnt="0">
        <dgm:presLayoutVars>
          <dgm:hierBranch val="init"/>
        </dgm:presLayoutVars>
      </dgm:prSet>
      <dgm:spPr/>
    </dgm:pt>
    <dgm:pt modelId="{3BB40CA5-460A-DC47-9949-B16A74673F42}" type="pres">
      <dgm:prSet presAssocID="{9CC2BE10-2322-E248-B08D-4914AE3B59FB}" presName="rootComposite2" presStyleCnt="0"/>
      <dgm:spPr/>
    </dgm:pt>
    <dgm:pt modelId="{73F30848-B247-4A49-9541-65FDF96EB86E}" type="pres">
      <dgm:prSet presAssocID="{9CC2BE10-2322-E248-B08D-4914AE3B59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93F71-6460-2F48-B63F-7E2192B1FD26}" type="pres">
      <dgm:prSet presAssocID="{9CC2BE10-2322-E248-B08D-4914AE3B59FB}" presName="topArc2" presStyleLbl="parChTrans1D1" presStyleIdx="98" presStyleCnt="192"/>
      <dgm:spPr/>
    </dgm:pt>
    <dgm:pt modelId="{8A829856-708B-E342-BB12-18AF938E536A}" type="pres">
      <dgm:prSet presAssocID="{9CC2BE10-2322-E248-B08D-4914AE3B59FB}" presName="bottomArc2" presStyleLbl="parChTrans1D1" presStyleIdx="99" presStyleCnt="192"/>
      <dgm:spPr/>
    </dgm:pt>
    <dgm:pt modelId="{9A0CE420-B1B7-DE4F-BF33-17BC36C6AE7C}" type="pres">
      <dgm:prSet presAssocID="{9CC2BE10-2322-E248-B08D-4914AE3B59FB}" presName="topConnNode2" presStyleLbl="node4" presStyleIdx="0" presStyleCnt="0"/>
      <dgm:spPr/>
      <dgm:t>
        <a:bodyPr/>
        <a:lstStyle/>
        <a:p>
          <a:endParaRPr lang="en-US"/>
        </a:p>
      </dgm:t>
    </dgm:pt>
    <dgm:pt modelId="{162C74BC-884B-2842-823C-E646CA3039A3}" type="pres">
      <dgm:prSet presAssocID="{9CC2BE10-2322-E248-B08D-4914AE3B59FB}" presName="hierChild4" presStyleCnt="0"/>
      <dgm:spPr/>
    </dgm:pt>
    <dgm:pt modelId="{60D8F627-4328-EB43-B76D-C1534754C367}" type="pres">
      <dgm:prSet presAssocID="{9CC2BE10-2322-E248-B08D-4914AE3B59FB}" presName="hierChild5" presStyleCnt="0"/>
      <dgm:spPr/>
    </dgm:pt>
    <dgm:pt modelId="{656E10CC-80E1-B34C-8A23-185BD7683D24}" type="pres">
      <dgm:prSet presAssocID="{DEB14DA5-D2E1-034A-BF07-1E7702F0E255}" presName="Name28" presStyleLbl="parChTrans1D4" presStyleIdx="43" presStyleCnt="81"/>
      <dgm:spPr/>
      <dgm:t>
        <a:bodyPr/>
        <a:lstStyle/>
        <a:p>
          <a:endParaRPr lang="en-US"/>
        </a:p>
      </dgm:t>
    </dgm:pt>
    <dgm:pt modelId="{F5A704E8-AEA2-BE43-9BA3-1E0033CC9C4A}" type="pres">
      <dgm:prSet presAssocID="{E3E47A8C-519B-4044-B729-93792903698C}" presName="hierRoot2" presStyleCnt="0">
        <dgm:presLayoutVars>
          <dgm:hierBranch val="init"/>
        </dgm:presLayoutVars>
      </dgm:prSet>
      <dgm:spPr/>
    </dgm:pt>
    <dgm:pt modelId="{4EDD0066-54AD-6E4D-9D5E-52B3F9C086C8}" type="pres">
      <dgm:prSet presAssocID="{E3E47A8C-519B-4044-B729-93792903698C}" presName="rootComposite2" presStyleCnt="0"/>
      <dgm:spPr/>
    </dgm:pt>
    <dgm:pt modelId="{25DF1C5F-F7FE-BE4D-95C6-E49F33DC2BA5}" type="pres">
      <dgm:prSet presAssocID="{E3E47A8C-519B-4044-B729-9379290369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ADC29-EE6D-C949-8870-2A617DC48837}" type="pres">
      <dgm:prSet presAssocID="{E3E47A8C-519B-4044-B729-93792903698C}" presName="topArc2" presStyleLbl="parChTrans1D1" presStyleIdx="100" presStyleCnt="192"/>
      <dgm:spPr/>
    </dgm:pt>
    <dgm:pt modelId="{DE894B9A-AC2F-8549-B200-62E1B61E9282}" type="pres">
      <dgm:prSet presAssocID="{E3E47A8C-519B-4044-B729-93792903698C}" presName="bottomArc2" presStyleLbl="parChTrans1D1" presStyleIdx="101" presStyleCnt="192"/>
      <dgm:spPr/>
    </dgm:pt>
    <dgm:pt modelId="{A4F3DCBF-4BF6-6444-840E-D1089EACB4A5}" type="pres">
      <dgm:prSet presAssocID="{E3E47A8C-519B-4044-B729-93792903698C}" presName="topConnNode2" presStyleLbl="node4" presStyleIdx="0" presStyleCnt="0"/>
      <dgm:spPr/>
      <dgm:t>
        <a:bodyPr/>
        <a:lstStyle/>
        <a:p>
          <a:endParaRPr lang="en-US"/>
        </a:p>
      </dgm:t>
    </dgm:pt>
    <dgm:pt modelId="{C769D6F7-F764-D24B-8A77-B73458BC4EE2}" type="pres">
      <dgm:prSet presAssocID="{E3E47A8C-519B-4044-B729-93792903698C}" presName="hierChild4" presStyleCnt="0"/>
      <dgm:spPr/>
    </dgm:pt>
    <dgm:pt modelId="{52E2E642-4F4E-514F-8677-3B928A02E726}" type="pres">
      <dgm:prSet presAssocID="{E3E47A8C-519B-4044-B729-93792903698C}" presName="hierChild5" presStyleCnt="0"/>
      <dgm:spPr/>
    </dgm:pt>
    <dgm:pt modelId="{334DA672-2CA9-2B42-B061-0930971699DC}" type="pres">
      <dgm:prSet presAssocID="{AF51D64D-630B-754F-B525-C31F6D0BB822}" presName="hierChild5" presStyleCnt="0"/>
      <dgm:spPr/>
    </dgm:pt>
    <dgm:pt modelId="{4A91FD02-756C-CF49-BC49-17E9C12CF6B1}" type="pres">
      <dgm:prSet presAssocID="{5AB35D8F-F726-004F-95F5-C9EE2D454DCA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A0EBFF51-CEF7-B840-9534-6335716E0D55}" type="pres">
      <dgm:prSet presAssocID="{3F34B1C7-3858-7743-B303-8CBC5A9BB75A}" presName="hierRoot2" presStyleCnt="0">
        <dgm:presLayoutVars>
          <dgm:hierBranch val="init"/>
        </dgm:presLayoutVars>
      </dgm:prSet>
      <dgm:spPr/>
    </dgm:pt>
    <dgm:pt modelId="{A5D8A428-C9A4-3749-89E1-4D4D829CB1A8}" type="pres">
      <dgm:prSet presAssocID="{3F34B1C7-3858-7743-B303-8CBC5A9BB75A}" presName="rootComposite2" presStyleCnt="0"/>
      <dgm:spPr/>
    </dgm:pt>
    <dgm:pt modelId="{801C20CD-D97F-F44E-A3CE-5A3058DE66D3}" type="pres">
      <dgm:prSet presAssocID="{3F34B1C7-3858-7743-B303-8CBC5A9BB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DF71-589D-AC4F-AEC9-3B636CF6F5E9}" type="pres">
      <dgm:prSet presAssocID="{3F34B1C7-3858-7743-B303-8CBC5A9BB75A}" presName="topArc2" presStyleLbl="parChTrans1D1" presStyleIdx="102" presStyleCnt="192"/>
      <dgm:spPr/>
    </dgm:pt>
    <dgm:pt modelId="{D7EAE233-03B3-DB47-BBC6-B3C46D94FA52}" type="pres">
      <dgm:prSet presAssocID="{3F34B1C7-3858-7743-B303-8CBC5A9BB75A}" presName="bottomArc2" presStyleLbl="parChTrans1D1" presStyleIdx="103" presStyleCnt="192"/>
      <dgm:spPr/>
    </dgm:pt>
    <dgm:pt modelId="{99B9C4CA-6EF2-1649-8060-E64F1B27A5EF}" type="pres">
      <dgm:prSet presAssocID="{3F34B1C7-3858-7743-B303-8CBC5A9BB75A}" presName="topConnNode2" presStyleLbl="node3" presStyleIdx="0" presStyleCnt="0"/>
      <dgm:spPr/>
      <dgm:t>
        <a:bodyPr/>
        <a:lstStyle/>
        <a:p>
          <a:endParaRPr lang="en-US"/>
        </a:p>
      </dgm:t>
    </dgm:pt>
    <dgm:pt modelId="{50D485CF-5546-5E4A-B7A9-5180F8F90B8C}" type="pres">
      <dgm:prSet presAssocID="{3F34B1C7-3858-7743-B303-8CBC5A9BB75A}" presName="hierChild4" presStyleCnt="0"/>
      <dgm:spPr/>
    </dgm:pt>
    <dgm:pt modelId="{0B36B630-F6F8-D743-BF25-6E4DCA75C0A6}" type="pres">
      <dgm:prSet presAssocID="{3D2646C6-E1F9-344B-B2DE-EA7A242DB4B5}" presName="Name28" presStyleLbl="parChTrans1D4" presStyleIdx="44" presStyleCnt="81"/>
      <dgm:spPr/>
      <dgm:t>
        <a:bodyPr/>
        <a:lstStyle/>
        <a:p>
          <a:endParaRPr lang="en-US"/>
        </a:p>
      </dgm:t>
    </dgm:pt>
    <dgm:pt modelId="{11E5A95A-9A27-A943-A7B8-793281AE348F}" type="pres">
      <dgm:prSet presAssocID="{364089D5-BB2C-E045-9A9F-8B6FEE250FF2}" presName="hierRoot2" presStyleCnt="0">
        <dgm:presLayoutVars>
          <dgm:hierBranch val="init"/>
        </dgm:presLayoutVars>
      </dgm:prSet>
      <dgm:spPr/>
    </dgm:pt>
    <dgm:pt modelId="{749974BF-9FAD-2342-8CEF-B5A0A8DA063B}" type="pres">
      <dgm:prSet presAssocID="{364089D5-BB2C-E045-9A9F-8B6FEE250FF2}" presName="rootComposite2" presStyleCnt="0"/>
      <dgm:spPr/>
    </dgm:pt>
    <dgm:pt modelId="{81508E7E-B00C-7D47-8CF3-52893639559E}" type="pres">
      <dgm:prSet presAssocID="{364089D5-BB2C-E045-9A9F-8B6FEE250F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861C1-8731-024A-9566-241E265FA823}" type="pres">
      <dgm:prSet presAssocID="{364089D5-BB2C-E045-9A9F-8B6FEE250FF2}" presName="topArc2" presStyleLbl="parChTrans1D1" presStyleIdx="104" presStyleCnt="192"/>
      <dgm:spPr/>
    </dgm:pt>
    <dgm:pt modelId="{548BABFA-7F09-D240-936E-DB10AE5F8D4F}" type="pres">
      <dgm:prSet presAssocID="{364089D5-BB2C-E045-9A9F-8B6FEE250FF2}" presName="bottomArc2" presStyleLbl="parChTrans1D1" presStyleIdx="105" presStyleCnt="192"/>
      <dgm:spPr/>
    </dgm:pt>
    <dgm:pt modelId="{2943A702-B986-C94D-BBAD-7398E2AD5970}" type="pres">
      <dgm:prSet presAssocID="{364089D5-BB2C-E045-9A9F-8B6FEE250FF2}" presName="topConnNode2" presStyleLbl="node4" presStyleIdx="0" presStyleCnt="0"/>
      <dgm:spPr/>
      <dgm:t>
        <a:bodyPr/>
        <a:lstStyle/>
        <a:p>
          <a:endParaRPr lang="en-US"/>
        </a:p>
      </dgm:t>
    </dgm:pt>
    <dgm:pt modelId="{3B0ACC78-0A9C-D54C-822E-A3CC429C3617}" type="pres">
      <dgm:prSet presAssocID="{364089D5-BB2C-E045-9A9F-8B6FEE250FF2}" presName="hierChild4" presStyleCnt="0"/>
      <dgm:spPr/>
    </dgm:pt>
    <dgm:pt modelId="{7D1D9292-38A6-9444-BEA7-81F3ECE3A3DE}" type="pres">
      <dgm:prSet presAssocID="{364089D5-BB2C-E045-9A9F-8B6FEE250FF2}" presName="hierChild5" presStyleCnt="0"/>
      <dgm:spPr/>
    </dgm:pt>
    <dgm:pt modelId="{E6B142AD-D1F3-564A-B6BD-2D4AB91296F6}" type="pres">
      <dgm:prSet presAssocID="{CAC6E0D4-FDB6-9241-84DD-3B6624642704}" presName="Name28" presStyleLbl="parChTrans1D4" presStyleIdx="45" presStyleCnt="81"/>
      <dgm:spPr/>
      <dgm:t>
        <a:bodyPr/>
        <a:lstStyle/>
        <a:p>
          <a:endParaRPr lang="en-US"/>
        </a:p>
      </dgm:t>
    </dgm:pt>
    <dgm:pt modelId="{DE3C2489-D481-864E-A165-DD052A8C3EF1}" type="pres">
      <dgm:prSet presAssocID="{0624920B-BF71-E345-AA30-FB40DE5FAF1C}" presName="hierRoot2" presStyleCnt="0">
        <dgm:presLayoutVars>
          <dgm:hierBranch val="init"/>
        </dgm:presLayoutVars>
      </dgm:prSet>
      <dgm:spPr/>
    </dgm:pt>
    <dgm:pt modelId="{B4CB1D35-EC28-1048-9C97-5854CC0B45A0}" type="pres">
      <dgm:prSet presAssocID="{0624920B-BF71-E345-AA30-FB40DE5FAF1C}" presName="rootComposite2" presStyleCnt="0"/>
      <dgm:spPr/>
    </dgm:pt>
    <dgm:pt modelId="{10712B5E-7078-DB44-AD58-A7770BAFF459}" type="pres">
      <dgm:prSet presAssocID="{0624920B-BF71-E345-AA30-FB40DE5FAF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988ED-6F15-F94D-8B00-528D413671C1}" type="pres">
      <dgm:prSet presAssocID="{0624920B-BF71-E345-AA30-FB40DE5FAF1C}" presName="topArc2" presStyleLbl="parChTrans1D1" presStyleIdx="106" presStyleCnt="192"/>
      <dgm:spPr/>
    </dgm:pt>
    <dgm:pt modelId="{3E671C33-E3CE-F942-B162-0E10779663E9}" type="pres">
      <dgm:prSet presAssocID="{0624920B-BF71-E345-AA30-FB40DE5FAF1C}" presName="bottomArc2" presStyleLbl="parChTrans1D1" presStyleIdx="107" presStyleCnt="192"/>
      <dgm:spPr/>
    </dgm:pt>
    <dgm:pt modelId="{EA865BE7-5005-F047-93EB-82F6C068878F}" type="pres">
      <dgm:prSet presAssocID="{0624920B-BF71-E345-AA30-FB40DE5FAF1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782321-DF26-5240-8203-34BE742150EF}" type="pres">
      <dgm:prSet presAssocID="{0624920B-BF71-E345-AA30-FB40DE5FAF1C}" presName="hierChild4" presStyleCnt="0"/>
      <dgm:spPr/>
    </dgm:pt>
    <dgm:pt modelId="{22D2E5E4-320C-7449-90C5-2B31B4564FE5}" type="pres">
      <dgm:prSet presAssocID="{0624920B-BF71-E345-AA30-FB40DE5FAF1C}" presName="hierChild5" presStyleCnt="0"/>
      <dgm:spPr/>
    </dgm:pt>
    <dgm:pt modelId="{3CD69D67-DF73-5A4D-801F-3DB12D232151}" type="pres">
      <dgm:prSet presAssocID="{3F34B1C7-3858-7743-B303-8CBC5A9BB75A}" presName="hierChild5" presStyleCnt="0"/>
      <dgm:spPr/>
    </dgm:pt>
    <dgm:pt modelId="{26141F8D-7400-C64D-B662-C630D579366B}" type="pres">
      <dgm:prSet presAssocID="{F582A70E-7820-D349-85CF-87234F58CAE2}" presName="hierChild5" presStyleCnt="0"/>
      <dgm:spPr/>
    </dgm:pt>
    <dgm:pt modelId="{DFE96D24-C11E-4341-A60D-033048D8DE5E}" type="pres">
      <dgm:prSet presAssocID="{F787A648-272E-A341-958C-D62268D00BFC}" presName="Name28" presStyleLbl="parChTrans1D2" presStyleIdx="1" presStyleCnt="3"/>
      <dgm:spPr/>
      <dgm:t>
        <a:bodyPr/>
        <a:lstStyle/>
        <a:p>
          <a:endParaRPr lang="en-US"/>
        </a:p>
      </dgm:t>
    </dgm:pt>
    <dgm:pt modelId="{3B813709-C561-8641-B98D-FF0E43DE00D9}" type="pres">
      <dgm:prSet presAssocID="{C1588191-6EA8-264A-9A54-AA8A8A62389B}" presName="hierRoot2" presStyleCnt="0">
        <dgm:presLayoutVars>
          <dgm:hierBranch val="init"/>
        </dgm:presLayoutVars>
      </dgm:prSet>
      <dgm:spPr/>
    </dgm:pt>
    <dgm:pt modelId="{21D2E8B2-31A0-AB44-A8DF-4EE708235E81}" type="pres">
      <dgm:prSet presAssocID="{C1588191-6EA8-264A-9A54-AA8A8A62389B}" presName="rootComposite2" presStyleCnt="0"/>
      <dgm:spPr/>
    </dgm:pt>
    <dgm:pt modelId="{7BC16F8F-FC12-FF43-846E-6B16E9C0901D}" type="pres">
      <dgm:prSet presAssocID="{C1588191-6EA8-264A-9A54-AA8A8A6238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CC23F-EC3E-DE4E-9D13-40F8CD323FE3}" type="pres">
      <dgm:prSet presAssocID="{C1588191-6EA8-264A-9A54-AA8A8A62389B}" presName="topArc2" presStyleLbl="parChTrans1D1" presStyleIdx="108" presStyleCnt="192"/>
      <dgm:spPr/>
    </dgm:pt>
    <dgm:pt modelId="{BEC98698-FAAD-0C49-B1E4-A7A21286972B}" type="pres">
      <dgm:prSet presAssocID="{C1588191-6EA8-264A-9A54-AA8A8A62389B}" presName="bottomArc2" presStyleLbl="parChTrans1D1" presStyleIdx="109" presStyleCnt="192"/>
      <dgm:spPr/>
    </dgm:pt>
    <dgm:pt modelId="{47A8EFEE-C818-E842-A3E1-33DFCF4CE251}" type="pres">
      <dgm:prSet presAssocID="{C1588191-6EA8-264A-9A54-AA8A8A62389B}" presName="topConnNode2" presStyleLbl="node2" presStyleIdx="0" presStyleCnt="0"/>
      <dgm:spPr/>
      <dgm:t>
        <a:bodyPr/>
        <a:lstStyle/>
        <a:p>
          <a:endParaRPr lang="en-US"/>
        </a:p>
      </dgm:t>
    </dgm:pt>
    <dgm:pt modelId="{EA3AA3E4-657C-3142-92FA-631D5F104274}" type="pres">
      <dgm:prSet presAssocID="{C1588191-6EA8-264A-9A54-AA8A8A62389B}" presName="hierChild4" presStyleCnt="0"/>
      <dgm:spPr/>
    </dgm:pt>
    <dgm:pt modelId="{0689ABBE-33BB-DA43-ADD6-88582D0D1C6A}" type="pres">
      <dgm:prSet presAssocID="{CA5A1876-DC94-E64A-A72C-32E136608CA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50CB10CC-2BF5-284C-BD60-8EB8138C2462}" type="pres">
      <dgm:prSet presAssocID="{4BAAD68D-2044-864E-8229-D05A64C8E7BA}" presName="hierRoot2" presStyleCnt="0">
        <dgm:presLayoutVars>
          <dgm:hierBranch val="init"/>
        </dgm:presLayoutVars>
      </dgm:prSet>
      <dgm:spPr/>
    </dgm:pt>
    <dgm:pt modelId="{50445978-0A50-C945-923B-D6372229C4B2}" type="pres">
      <dgm:prSet presAssocID="{4BAAD68D-2044-864E-8229-D05A64C8E7BA}" presName="rootComposite2" presStyleCnt="0"/>
      <dgm:spPr/>
    </dgm:pt>
    <dgm:pt modelId="{F416F755-0C29-2B4B-82C2-E058DD9B9FDB}" type="pres">
      <dgm:prSet presAssocID="{4BAAD68D-2044-864E-8229-D05A64C8E7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1FCD9-6499-1044-9199-0F9ED08FE6A7}" type="pres">
      <dgm:prSet presAssocID="{4BAAD68D-2044-864E-8229-D05A64C8E7BA}" presName="topArc2" presStyleLbl="parChTrans1D1" presStyleIdx="110" presStyleCnt="192"/>
      <dgm:spPr/>
    </dgm:pt>
    <dgm:pt modelId="{B6814C2C-4F06-304E-A00E-C2FC22EEA846}" type="pres">
      <dgm:prSet presAssocID="{4BAAD68D-2044-864E-8229-D05A64C8E7BA}" presName="bottomArc2" presStyleLbl="parChTrans1D1" presStyleIdx="111" presStyleCnt="192"/>
      <dgm:spPr/>
    </dgm:pt>
    <dgm:pt modelId="{894287E7-413B-9E46-BE1B-160FCC4231BA}" type="pres">
      <dgm:prSet presAssocID="{4BAAD68D-2044-864E-8229-D05A64C8E7BA}" presName="topConnNode2" presStyleLbl="node3" presStyleIdx="0" presStyleCnt="0"/>
      <dgm:spPr/>
      <dgm:t>
        <a:bodyPr/>
        <a:lstStyle/>
        <a:p>
          <a:endParaRPr lang="en-US"/>
        </a:p>
      </dgm:t>
    </dgm:pt>
    <dgm:pt modelId="{BB9EFB43-AEE1-5546-B120-94CE42F2F910}" type="pres">
      <dgm:prSet presAssocID="{4BAAD68D-2044-864E-8229-D05A64C8E7BA}" presName="hierChild4" presStyleCnt="0"/>
      <dgm:spPr/>
    </dgm:pt>
    <dgm:pt modelId="{D303442F-A14F-9840-996D-5952C7C4B74A}" type="pres">
      <dgm:prSet presAssocID="{652C5C00-D023-854E-9160-A6872AE9E7C7}" presName="Name28" presStyleLbl="parChTrans1D4" presStyleIdx="46" presStyleCnt="81"/>
      <dgm:spPr/>
      <dgm:t>
        <a:bodyPr/>
        <a:lstStyle/>
        <a:p>
          <a:endParaRPr lang="en-US"/>
        </a:p>
      </dgm:t>
    </dgm:pt>
    <dgm:pt modelId="{40B13F3A-A81B-1F4A-8008-9F1B023A0285}" type="pres">
      <dgm:prSet presAssocID="{6AFAD5A1-54FE-2E41-91D6-DAE77AF04359}" presName="hierRoot2" presStyleCnt="0">
        <dgm:presLayoutVars>
          <dgm:hierBranch val="init"/>
        </dgm:presLayoutVars>
      </dgm:prSet>
      <dgm:spPr/>
    </dgm:pt>
    <dgm:pt modelId="{0F90058D-B56C-BB45-B485-B60EBD9201B7}" type="pres">
      <dgm:prSet presAssocID="{6AFAD5A1-54FE-2E41-91D6-DAE77AF04359}" presName="rootComposite2" presStyleCnt="0"/>
      <dgm:spPr/>
    </dgm:pt>
    <dgm:pt modelId="{9CA25AD3-EFD5-174E-8069-1ABB0F0F6274}" type="pres">
      <dgm:prSet presAssocID="{6AFAD5A1-54FE-2E41-91D6-DAE77AF043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5F8BB-17AE-534B-B20E-9C417B49D227}" type="pres">
      <dgm:prSet presAssocID="{6AFAD5A1-54FE-2E41-91D6-DAE77AF04359}" presName="topArc2" presStyleLbl="parChTrans1D1" presStyleIdx="112" presStyleCnt="192"/>
      <dgm:spPr/>
    </dgm:pt>
    <dgm:pt modelId="{9B3F6AE6-B973-CF47-B457-999C4C9D13D6}" type="pres">
      <dgm:prSet presAssocID="{6AFAD5A1-54FE-2E41-91D6-DAE77AF04359}" presName="bottomArc2" presStyleLbl="parChTrans1D1" presStyleIdx="113" presStyleCnt="192"/>
      <dgm:spPr/>
    </dgm:pt>
    <dgm:pt modelId="{41EDF34B-31D9-9742-A647-F0752AF390FD}" type="pres">
      <dgm:prSet presAssocID="{6AFAD5A1-54FE-2E41-91D6-DAE77AF04359}" presName="topConnNode2" presStyleLbl="node4" presStyleIdx="0" presStyleCnt="0"/>
      <dgm:spPr/>
      <dgm:t>
        <a:bodyPr/>
        <a:lstStyle/>
        <a:p>
          <a:endParaRPr lang="en-US"/>
        </a:p>
      </dgm:t>
    </dgm:pt>
    <dgm:pt modelId="{E7EDAE81-F250-FF4D-8F87-BB71A7EE358B}" type="pres">
      <dgm:prSet presAssocID="{6AFAD5A1-54FE-2E41-91D6-DAE77AF04359}" presName="hierChild4" presStyleCnt="0"/>
      <dgm:spPr/>
    </dgm:pt>
    <dgm:pt modelId="{0B4D6DDC-618A-2243-94A6-6D7E11A7EACE}" type="pres">
      <dgm:prSet presAssocID="{2A6222FD-8BFE-5347-8D3B-E00E1460EC7C}" presName="Name28" presStyleLbl="parChTrans1D4" presStyleIdx="47" presStyleCnt="81"/>
      <dgm:spPr/>
      <dgm:t>
        <a:bodyPr/>
        <a:lstStyle/>
        <a:p>
          <a:endParaRPr lang="en-US"/>
        </a:p>
      </dgm:t>
    </dgm:pt>
    <dgm:pt modelId="{98C8AC06-7FDA-B948-ADB6-8D77D6B77785}" type="pres">
      <dgm:prSet presAssocID="{D6BF10F2-62E7-D04F-A36E-313874CE7516}" presName="hierRoot2" presStyleCnt="0">
        <dgm:presLayoutVars>
          <dgm:hierBranch val="init"/>
        </dgm:presLayoutVars>
      </dgm:prSet>
      <dgm:spPr/>
    </dgm:pt>
    <dgm:pt modelId="{8C9EF8CB-8FAB-AF49-A863-F717B7A68358}" type="pres">
      <dgm:prSet presAssocID="{D6BF10F2-62E7-D04F-A36E-313874CE7516}" presName="rootComposite2" presStyleCnt="0"/>
      <dgm:spPr/>
    </dgm:pt>
    <dgm:pt modelId="{4F44FDA5-A253-CA43-BA94-B8B32455107C}" type="pres">
      <dgm:prSet presAssocID="{D6BF10F2-62E7-D04F-A36E-313874CE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C72B6-726D-7144-BEC4-D74245DCB8CC}" type="pres">
      <dgm:prSet presAssocID="{D6BF10F2-62E7-D04F-A36E-313874CE7516}" presName="topArc2" presStyleLbl="parChTrans1D1" presStyleIdx="114" presStyleCnt="192"/>
      <dgm:spPr/>
    </dgm:pt>
    <dgm:pt modelId="{56D6E463-72F5-074B-AA54-8D84396BA0B0}" type="pres">
      <dgm:prSet presAssocID="{D6BF10F2-62E7-D04F-A36E-313874CE7516}" presName="bottomArc2" presStyleLbl="parChTrans1D1" presStyleIdx="115" presStyleCnt="192"/>
      <dgm:spPr/>
    </dgm:pt>
    <dgm:pt modelId="{2FEE8D01-5450-3647-A122-8813C77B4D0F}" type="pres">
      <dgm:prSet presAssocID="{D6BF10F2-62E7-D04F-A36E-313874CE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EF21A9D6-6123-754D-A347-F4691D17194B}" type="pres">
      <dgm:prSet presAssocID="{D6BF10F2-62E7-D04F-A36E-313874CE7516}" presName="hierChild4" presStyleCnt="0"/>
      <dgm:spPr/>
    </dgm:pt>
    <dgm:pt modelId="{4A0ACE8F-2BC4-8145-B413-7F8593173A9F}" type="pres">
      <dgm:prSet presAssocID="{D6BF10F2-62E7-D04F-A36E-313874CE7516}" presName="hierChild5" presStyleCnt="0"/>
      <dgm:spPr/>
    </dgm:pt>
    <dgm:pt modelId="{240B138F-1229-8A40-8299-C88697835DD1}" type="pres">
      <dgm:prSet presAssocID="{7C8F73DE-4814-E54C-87A2-90B0A6D5BDED}" presName="Name28" presStyleLbl="parChTrans1D4" presStyleIdx="48" presStyleCnt="81"/>
      <dgm:spPr/>
      <dgm:t>
        <a:bodyPr/>
        <a:lstStyle/>
        <a:p>
          <a:endParaRPr lang="en-US"/>
        </a:p>
      </dgm:t>
    </dgm:pt>
    <dgm:pt modelId="{704D13E9-5846-B541-986F-CB7E88D0182B}" type="pres">
      <dgm:prSet presAssocID="{130762D6-826E-394F-917C-69DEABBD5D36}" presName="hierRoot2" presStyleCnt="0">
        <dgm:presLayoutVars>
          <dgm:hierBranch val="init"/>
        </dgm:presLayoutVars>
      </dgm:prSet>
      <dgm:spPr/>
    </dgm:pt>
    <dgm:pt modelId="{0A4DB15D-D104-594A-AABA-02784572021A}" type="pres">
      <dgm:prSet presAssocID="{130762D6-826E-394F-917C-69DEABBD5D36}" presName="rootComposite2" presStyleCnt="0"/>
      <dgm:spPr/>
    </dgm:pt>
    <dgm:pt modelId="{A25AF77D-04C7-9C46-A6B7-CABA9B1C1677}" type="pres">
      <dgm:prSet presAssocID="{130762D6-826E-394F-917C-69DEABBD5D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9B484-185A-0548-BC8C-8EB1DAB46AF0}" type="pres">
      <dgm:prSet presAssocID="{130762D6-826E-394F-917C-69DEABBD5D36}" presName="topArc2" presStyleLbl="parChTrans1D1" presStyleIdx="116" presStyleCnt="192"/>
      <dgm:spPr/>
    </dgm:pt>
    <dgm:pt modelId="{4D7EBDC4-EFAC-7542-B598-2B53111157F9}" type="pres">
      <dgm:prSet presAssocID="{130762D6-826E-394F-917C-69DEABBD5D36}" presName="bottomArc2" presStyleLbl="parChTrans1D1" presStyleIdx="117" presStyleCnt="192"/>
      <dgm:spPr/>
    </dgm:pt>
    <dgm:pt modelId="{E2E5ABF4-2F14-A74F-BB82-59176B14028A}" type="pres">
      <dgm:prSet presAssocID="{130762D6-826E-394F-917C-69DEABBD5D36}" presName="topConnNode2" presStyleLbl="node4" presStyleIdx="0" presStyleCnt="0"/>
      <dgm:spPr/>
      <dgm:t>
        <a:bodyPr/>
        <a:lstStyle/>
        <a:p>
          <a:endParaRPr lang="en-US"/>
        </a:p>
      </dgm:t>
    </dgm:pt>
    <dgm:pt modelId="{ACA2FA5A-A244-9E4C-9CF2-D528624D7736}" type="pres">
      <dgm:prSet presAssocID="{130762D6-826E-394F-917C-69DEABBD5D36}" presName="hierChild4" presStyleCnt="0"/>
      <dgm:spPr/>
    </dgm:pt>
    <dgm:pt modelId="{D46EDBA2-9379-2345-A6E6-5F25E2F6166E}" type="pres">
      <dgm:prSet presAssocID="{130762D6-826E-394F-917C-69DEABBD5D36}" presName="hierChild5" presStyleCnt="0"/>
      <dgm:spPr/>
    </dgm:pt>
    <dgm:pt modelId="{9ECB9B52-C0F4-E849-8300-CBA69A3E1B98}" type="pres">
      <dgm:prSet presAssocID="{D90E218C-266E-0D45-BEB0-CE70B33F2E81}" presName="Name28" presStyleLbl="parChTrans1D4" presStyleIdx="49" presStyleCnt="81"/>
      <dgm:spPr/>
      <dgm:t>
        <a:bodyPr/>
        <a:lstStyle/>
        <a:p>
          <a:endParaRPr lang="en-US"/>
        </a:p>
      </dgm:t>
    </dgm:pt>
    <dgm:pt modelId="{716C341C-C9BE-2947-9988-89EF93A1B3F8}" type="pres">
      <dgm:prSet presAssocID="{1D021DE0-FF9C-6645-84D9-58D0FFC5E247}" presName="hierRoot2" presStyleCnt="0">
        <dgm:presLayoutVars>
          <dgm:hierBranch val="init"/>
        </dgm:presLayoutVars>
      </dgm:prSet>
      <dgm:spPr/>
    </dgm:pt>
    <dgm:pt modelId="{49AC8B65-94BB-F249-B2C0-0E7BD8654EB5}" type="pres">
      <dgm:prSet presAssocID="{1D021DE0-FF9C-6645-84D9-58D0FFC5E247}" presName="rootComposite2" presStyleCnt="0"/>
      <dgm:spPr/>
    </dgm:pt>
    <dgm:pt modelId="{50355D77-927D-EC45-A3C4-4065420251B3}" type="pres">
      <dgm:prSet presAssocID="{1D021DE0-FF9C-6645-84D9-58D0FFC5E2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09124-F5AA-0B4C-8CB1-68E6748E9A02}" type="pres">
      <dgm:prSet presAssocID="{1D021DE0-FF9C-6645-84D9-58D0FFC5E247}" presName="topArc2" presStyleLbl="parChTrans1D1" presStyleIdx="118" presStyleCnt="192"/>
      <dgm:spPr/>
    </dgm:pt>
    <dgm:pt modelId="{CBEEA36F-F13B-4E4A-9AAC-6D60BA5EF763}" type="pres">
      <dgm:prSet presAssocID="{1D021DE0-FF9C-6645-84D9-58D0FFC5E247}" presName="bottomArc2" presStyleLbl="parChTrans1D1" presStyleIdx="119" presStyleCnt="192"/>
      <dgm:spPr/>
    </dgm:pt>
    <dgm:pt modelId="{5CA3712C-925A-E04D-893E-F646EC7CCCA8}" type="pres">
      <dgm:prSet presAssocID="{1D021DE0-FF9C-6645-84D9-58D0FFC5E247}" presName="topConnNode2" presStyleLbl="node4" presStyleIdx="0" presStyleCnt="0"/>
      <dgm:spPr/>
      <dgm:t>
        <a:bodyPr/>
        <a:lstStyle/>
        <a:p>
          <a:endParaRPr lang="en-US"/>
        </a:p>
      </dgm:t>
    </dgm:pt>
    <dgm:pt modelId="{9E50CB94-A085-164B-8FF1-9F4219D19D63}" type="pres">
      <dgm:prSet presAssocID="{1D021DE0-FF9C-6645-84D9-58D0FFC5E247}" presName="hierChild4" presStyleCnt="0"/>
      <dgm:spPr/>
    </dgm:pt>
    <dgm:pt modelId="{001E53BC-EEF1-7649-8E30-8B95474F984B}" type="pres">
      <dgm:prSet presAssocID="{1D021DE0-FF9C-6645-84D9-58D0FFC5E247}" presName="hierChild5" presStyleCnt="0"/>
      <dgm:spPr/>
    </dgm:pt>
    <dgm:pt modelId="{639C9EBB-5154-5F4E-86A3-49EA6FEC20C0}" type="pres">
      <dgm:prSet presAssocID="{6AFAD5A1-54FE-2E41-91D6-DAE77AF04359}" presName="hierChild5" presStyleCnt="0"/>
      <dgm:spPr/>
    </dgm:pt>
    <dgm:pt modelId="{F3E1F26C-2C50-2E42-8D6E-5BECA5FDA8FC}" type="pres">
      <dgm:prSet presAssocID="{ECF63E98-0AA3-B64B-89A6-2F820CB4EBC5}" presName="Name28" presStyleLbl="parChTrans1D4" presStyleIdx="50" presStyleCnt="81"/>
      <dgm:spPr/>
      <dgm:t>
        <a:bodyPr/>
        <a:lstStyle/>
        <a:p>
          <a:endParaRPr lang="en-US"/>
        </a:p>
      </dgm:t>
    </dgm:pt>
    <dgm:pt modelId="{20A52FA0-B241-AB40-9051-842C323A2F2A}" type="pres">
      <dgm:prSet presAssocID="{1B9542A6-717D-A043-98E3-7118ED5BDC70}" presName="hierRoot2" presStyleCnt="0">
        <dgm:presLayoutVars>
          <dgm:hierBranch val="init"/>
        </dgm:presLayoutVars>
      </dgm:prSet>
      <dgm:spPr/>
    </dgm:pt>
    <dgm:pt modelId="{4E6921FA-DD5D-224F-A7B8-F0BE41D68E1C}" type="pres">
      <dgm:prSet presAssocID="{1B9542A6-717D-A043-98E3-7118ED5BDC70}" presName="rootComposite2" presStyleCnt="0"/>
      <dgm:spPr/>
    </dgm:pt>
    <dgm:pt modelId="{B09F3E0A-77EA-6C44-A197-B051400C170E}" type="pres">
      <dgm:prSet presAssocID="{1B9542A6-717D-A043-98E3-7118ED5BDC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18623-FC26-AA4A-98FA-12ECC81219C9}" type="pres">
      <dgm:prSet presAssocID="{1B9542A6-717D-A043-98E3-7118ED5BDC70}" presName="topArc2" presStyleLbl="parChTrans1D1" presStyleIdx="120" presStyleCnt="192"/>
      <dgm:spPr/>
    </dgm:pt>
    <dgm:pt modelId="{15F4239D-71EF-0C46-8AF6-130C0C59DA49}" type="pres">
      <dgm:prSet presAssocID="{1B9542A6-717D-A043-98E3-7118ED5BDC70}" presName="bottomArc2" presStyleLbl="parChTrans1D1" presStyleIdx="121" presStyleCnt="192"/>
      <dgm:spPr/>
    </dgm:pt>
    <dgm:pt modelId="{08805998-3733-474D-B374-BC1FC25944C4}" type="pres">
      <dgm:prSet presAssocID="{1B9542A6-717D-A043-98E3-7118ED5BDC70}" presName="topConnNode2" presStyleLbl="node4" presStyleIdx="0" presStyleCnt="0"/>
      <dgm:spPr/>
      <dgm:t>
        <a:bodyPr/>
        <a:lstStyle/>
        <a:p>
          <a:endParaRPr lang="en-US"/>
        </a:p>
      </dgm:t>
    </dgm:pt>
    <dgm:pt modelId="{B130E5F4-F2E3-F940-95E8-9EDBD53DC589}" type="pres">
      <dgm:prSet presAssocID="{1B9542A6-717D-A043-98E3-7118ED5BDC70}" presName="hierChild4" presStyleCnt="0"/>
      <dgm:spPr/>
    </dgm:pt>
    <dgm:pt modelId="{A0C27D1F-D267-1541-8D31-EC2D4BBD7D0E}" type="pres">
      <dgm:prSet presAssocID="{E3CFD7A5-5A3A-FA40-89D6-54EC676E89BC}" presName="Name28" presStyleLbl="parChTrans1D4" presStyleIdx="51" presStyleCnt="81"/>
      <dgm:spPr/>
      <dgm:t>
        <a:bodyPr/>
        <a:lstStyle/>
        <a:p>
          <a:endParaRPr lang="en-US"/>
        </a:p>
      </dgm:t>
    </dgm:pt>
    <dgm:pt modelId="{E67FFAD9-0B82-5D4F-9E0D-2C5D69AAC84F}" type="pres">
      <dgm:prSet presAssocID="{8F23F6BB-8627-9349-9F20-B748364F40CE}" presName="hierRoot2" presStyleCnt="0">
        <dgm:presLayoutVars>
          <dgm:hierBranch val="init"/>
        </dgm:presLayoutVars>
      </dgm:prSet>
      <dgm:spPr/>
    </dgm:pt>
    <dgm:pt modelId="{BE7E9CAB-02E4-4E4B-9C04-F33B6914E7AF}" type="pres">
      <dgm:prSet presAssocID="{8F23F6BB-8627-9349-9F20-B748364F40CE}" presName="rootComposite2" presStyleCnt="0"/>
      <dgm:spPr/>
    </dgm:pt>
    <dgm:pt modelId="{CF03238B-A089-A84C-854C-AE3AF8ADE4E9}" type="pres">
      <dgm:prSet presAssocID="{8F23F6BB-8627-9349-9F20-B748364F40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E5B3E-2D77-9241-A013-F34D3B69F385}" type="pres">
      <dgm:prSet presAssocID="{8F23F6BB-8627-9349-9F20-B748364F40CE}" presName="topArc2" presStyleLbl="parChTrans1D1" presStyleIdx="122" presStyleCnt="192"/>
      <dgm:spPr/>
    </dgm:pt>
    <dgm:pt modelId="{1D4243CA-6F77-244D-8810-8F1DD86DA979}" type="pres">
      <dgm:prSet presAssocID="{8F23F6BB-8627-9349-9F20-B748364F40CE}" presName="bottomArc2" presStyleLbl="parChTrans1D1" presStyleIdx="123" presStyleCnt="192"/>
      <dgm:spPr/>
    </dgm:pt>
    <dgm:pt modelId="{ED58FE0A-1405-5E4F-9AA0-5DC24B73CAEC}" type="pres">
      <dgm:prSet presAssocID="{8F23F6BB-8627-9349-9F20-B748364F40CE}" presName="topConnNode2" presStyleLbl="node4" presStyleIdx="0" presStyleCnt="0"/>
      <dgm:spPr/>
      <dgm:t>
        <a:bodyPr/>
        <a:lstStyle/>
        <a:p>
          <a:endParaRPr lang="en-US"/>
        </a:p>
      </dgm:t>
    </dgm:pt>
    <dgm:pt modelId="{0F87C4DB-6E9F-484E-930C-3E287B0FDB81}" type="pres">
      <dgm:prSet presAssocID="{8F23F6BB-8627-9349-9F20-B748364F40CE}" presName="hierChild4" presStyleCnt="0"/>
      <dgm:spPr/>
    </dgm:pt>
    <dgm:pt modelId="{D37CADFB-0977-554D-9A78-6BCE0B61691C}" type="pres">
      <dgm:prSet presAssocID="{8F23F6BB-8627-9349-9F20-B748364F40CE}" presName="hierChild5" presStyleCnt="0"/>
      <dgm:spPr/>
    </dgm:pt>
    <dgm:pt modelId="{FF319A57-8DCB-294C-AD39-303BFDA34A22}" type="pres">
      <dgm:prSet presAssocID="{5A04D4DD-668F-F24B-8511-D92B62A40710}" presName="Name28" presStyleLbl="parChTrans1D4" presStyleIdx="52" presStyleCnt="81"/>
      <dgm:spPr/>
      <dgm:t>
        <a:bodyPr/>
        <a:lstStyle/>
        <a:p>
          <a:endParaRPr lang="en-US"/>
        </a:p>
      </dgm:t>
    </dgm:pt>
    <dgm:pt modelId="{4F715CFB-3B68-B24C-BA7F-F0D16E862142}" type="pres">
      <dgm:prSet presAssocID="{6C198FB9-0650-7548-BB80-420B6D9B160E}" presName="hierRoot2" presStyleCnt="0">
        <dgm:presLayoutVars>
          <dgm:hierBranch val="init"/>
        </dgm:presLayoutVars>
      </dgm:prSet>
      <dgm:spPr/>
    </dgm:pt>
    <dgm:pt modelId="{DE5E9AFC-0715-984B-B2A4-20FA7B67C6DF}" type="pres">
      <dgm:prSet presAssocID="{6C198FB9-0650-7548-BB80-420B6D9B160E}" presName="rootComposite2" presStyleCnt="0"/>
      <dgm:spPr/>
    </dgm:pt>
    <dgm:pt modelId="{E9535D8C-AB1B-1F41-96FE-A7FA1FB5F40E}" type="pres">
      <dgm:prSet presAssocID="{6C198FB9-0650-7548-BB80-420B6D9B16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05F47-0EFA-BC4E-808B-04AEA1BE19F0}" type="pres">
      <dgm:prSet presAssocID="{6C198FB9-0650-7548-BB80-420B6D9B160E}" presName="topArc2" presStyleLbl="parChTrans1D1" presStyleIdx="124" presStyleCnt="192"/>
      <dgm:spPr/>
    </dgm:pt>
    <dgm:pt modelId="{4B8DE4A0-A597-904D-8431-4FE667ADF62B}" type="pres">
      <dgm:prSet presAssocID="{6C198FB9-0650-7548-BB80-420B6D9B160E}" presName="bottomArc2" presStyleLbl="parChTrans1D1" presStyleIdx="125" presStyleCnt="192"/>
      <dgm:spPr/>
    </dgm:pt>
    <dgm:pt modelId="{5A129E06-6605-0143-A2D2-E04FE91D6F62}" type="pres">
      <dgm:prSet presAssocID="{6C198FB9-0650-7548-BB80-420B6D9B160E}" presName="topConnNode2" presStyleLbl="node4" presStyleIdx="0" presStyleCnt="0"/>
      <dgm:spPr/>
      <dgm:t>
        <a:bodyPr/>
        <a:lstStyle/>
        <a:p>
          <a:endParaRPr lang="en-US"/>
        </a:p>
      </dgm:t>
    </dgm:pt>
    <dgm:pt modelId="{5E8F94BC-8AEC-4741-8C27-C53B328D7C8F}" type="pres">
      <dgm:prSet presAssocID="{6C198FB9-0650-7548-BB80-420B6D9B160E}" presName="hierChild4" presStyleCnt="0"/>
      <dgm:spPr/>
    </dgm:pt>
    <dgm:pt modelId="{52260446-8706-F94E-AFF9-23DE32C2B0AC}" type="pres">
      <dgm:prSet presAssocID="{6C198FB9-0650-7548-BB80-420B6D9B160E}" presName="hierChild5" presStyleCnt="0"/>
      <dgm:spPr/>
    </dgm:pt>
    <dgm:pt modelId="{34FF1D28-7A04-524A-A920-7A04409497A8}" type="pres">
      <dgm:prSet presAssocID="{1B9542A6-717D-A043-98E3-7118ED5BDC70}" presName="hierChild5" presStyleCnt="0"/>
      <dgm:spPr/>
    </dgm:pt>
    <dgm:pt modelId="{13E6832B-27E7-9B4E-B126-41F6A4C12C2D}" type="pres">
      <dgm:prSet presAssocID="{A0BF853C-3F56-604A-A7F5-290F9366E363}" presName="Name28" presStyleLbl="parChTrans1D4" presStyleIdx="53" presStyleCnt="81"/>
      <dgm:spPr/>
      <dgm:t>
        <a:bodyPr/>
        <a:lstStyle/>
        <a:p>
          <a:endParaRPr lang="en-US"/>
        </a:p>
      </dgm:t>
    </dgm:pt>
    <dgm:pt modelId="{E500734C-56A7-A947-A07A-4E20854E17A8}" type="pres">
      <dgm:prSet presAssocID="{3A4DD44D-186B-9342-80B7-EB9638A59E53}" presName="hierRoot2" presStyleCnt="0">
        <dgm:presLayoutVars>
          <dgm:hierBranch val="init"/>
        </dgm:presLayoutVars>
      </dgm:prSet>
      <dgm:spPr/>
    </dgm:pt>
    <dgm:pt modelId="{9492EBA6-356E-9C44-AC62-B39F93A9127A}" type="pres">
      <dgm:prSet presAssocID="{3A4DD44D-186B-9342-80B7-EB9638A59E53}" presName="rootComposite2" presStyleCnt="0"/>
      <dgm:spPr/>
    </dgm:pt>
    <dgm:pt modelId="{B83F66F8-1F04-0F4E-B4A4-F2CC93843383}" type="pres">
      <dgm:prSet presAssocID="{3A4DD44D-186B-9342-80B7-EB9638A59E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5D67F-511D-A94F-B792-2FC0EB7CE356}" type="pres">
      <dgm:prSet presAssocID="{3A4DD44D-186B-9342-80B7-EB9638A59E53}" presName="topArc2" presStyleLbl="parChTrans1D1" presStyleIdx="126" presStyleCnt="192"/>
      <dgm:spPr/>
    </dgm:pt>
    <dgm:pt modelId="{F709E91D-6257-7B4F-9367-7F77912BE786}" type="pres">
      <dgm:prSet presAssocID="{3A4DD44D-186B-9342-80B7-EB9638A59E53}" presName="bottomArc2" presStyleLbl="parChTrans1D1" presStyleIdx="127" presStyleCnt="192"/>
      <dgm:spPr/>
    </dgm:pt>
    <dgm:pt modelId="{B4A02098-A2BD-2444-9657-8EEC9E88BEE4}" type="pres">
      <dgm:prSet presAssocID="{3A4DD44D-186B-9342-80B7-EB9638A59E53}" presName="topConnNode2" presStyleLbl="node4" presStyleIdx="0" presStyleCnt="0"/>
      <dgm:spPr/>
      <dgm:t>
        <a:bodyPr/>
        <a:lstStyle/>
        <a:p>
          <a:endParaRPr lang="en-US"/>
        </a:p>
      </dgm:t>
    </dgm:pt>
    <dgm:pt modelId="{A37155E4-5C0C-6A4A-AE12-A9F236E3AD16}" type="pres">
      <dgm:prSet presAssocID="{3A4DD44D-186B-9342-80B7-EB9638A59E53}" presName="hierChild4" presStyleCnt="0"/>
      <dgm:spPr/>
    </dgm:pt>
    <dgm:pt modelId="{A4BF669E-5F10-9941-BEA1-5FEB1FAE5CB4}" type="pres">
      <dgm:prSet presAssocID="{1DB2D3A0-CBA4-ED48-B082-71482248AA89}" presName="Name28" presStyleLbl="parChTrans1D4" presStyleIdx="54" presStyleCnt="81"/>
      <dgm:spPr/>
      <dgm:t>
        <a:bodyPr/>
        <a:lstStyle/>
        <a:p>
          <a:endParaRPr lang="en-US"/>
        </a:p>
      </dgm:t>
    </dgm:pt>
    <dgm:pt modelId="{1476D5F7-5BB9-7D4C-9F1E-EAF3AE229D67}" type="pres">
      <dgm:prSet presAssocID="{C86FA1B1-F69F-C545-A13B-126A4507FE80}" presName="hierRoot2" presStyleCnt="0">
        <dgm:presLayoutVars>
          <dgm:hierBranch val="init"/>
        </dgm:presLayoutVars>
      </dgm:prSet>
      <dgm:spPr/>
    </dgm:pt>
    <dgm:pt modelId="{2AC914B6-74E0-BE47-8B5E-79EAFD4EA8A4}" type="pres">
      <dgm:prSet presAssocID="{C86FA1B1-F69F-C545-A13B-126A4507FE80}" presName="rootComposite2" presStyleCnt="0"/>
      <dgm:spPr/>
    </dgm:pt>
    <dgm:pt modelId="{0946EAB1-827B-7D44-B05E-EB9003D511E6}" type="pres">
      <dgm:prSet presAssocID="{C86FA1B1-F69F-C545-A13B-126A4507FE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BFBA-4648-ED40-BEF9-C67C32F378B9}" type="pres">
      <dgm:prSet presAssocID="{C86FA1B1-F69F-C545-A13B-126A4507FE80}" presName="topArc2" presStyleLbl="parChTrans1D1" presStyleIdx="128" presStyleCnt="192"/>
      <dgm:spPr/>
    </dgm:pt>
    <dgm:pt modelId="{55BA7179-8742-1F48-9AC7-A4E7E3C86A7B}" type="pres">
      <dgm:prSet presAssocID="{C86FA1B1-F69F-C545-A13B-126A4507FE80}" presName="bottomArc2" presStyleLbl="parChTrans1D1" presStyleIdx="129" presStyleCnt="192"/>
      <dgm:spPr/>
    </dgm:pt>
    <dgm:pt modelId="{B8C35ED9-CF4D-C14F-B743-EB8FB1FEFED8}" type="pres">
      <dgm:prSet presAssocID="{C86FA1B1-F69F-C545-A13B-126A4507FE80}" presName="topConnNode2" presStyleLbl="node4" presStyleIdx="0" presStyleCnt="0"/>
      <dgm:spPr/>
      <dgm:t>
        <a:bodyPr/>
        <a:lstStyle/>
        <a:p>
          <a:endParaRPr lang="en-US"/>
        </a:p>
      </dgm:t>
    </dgm:pt>
    <dgm:pt modelId="{3F3B0B82-788F-4249-8FC0-ED8019618C99}" type="pres">
      <dgm:prSet presAssocID="{C86FA1B1-F69F-C545-A13B-126A4507FE80}" presName="hierChild4" presStyleCnt="0"/>
      <dgm:spPr/>
    </dgm:pt>
    <dgm:pt modelId="{2BBDAE88-B09D-DB4C-94E0-0F2D7805DA15}" type="pres">
      <dgm:prSet presAssocID="{C86FA1B1-F69F-C545-A13B-126A4507FE80}" presName="hierChild5" presStyleCnt="0"/>
      <dgm:spPr/>
    </dgm:pt>
    <dgm:pt modelId="{1D5DAC7B-5078-134A-8404-F38584B21DAB}" type="pres">
      <dgm:prSet presAssocID="{24E525B1-EA01-B548-AA6C-9BCED5DB5F3E}" presName="Name28" presStyleLbl="parChTrans1D4" presStyleIdx="55" presStyleCnt="81"/>
      <dgm:spPr/>
      <dgm:t>
        <a:bodyPr/>
        <a:lstStyle/>
        <a:p>
          <a:endParaRPr lang="en-US"/>
        </a:p>
      </dgm:t>
    </dgm:pt>
    <dgm:pt modelId="{8C211C60-0D60-8943-810F-5ADFEEFAE95B}" type="pres">
      <dgm:prSet presAssocID="{E2CC15A5-2258-6947-8F04-DD42BF91875A}" presName="hierRoot2" presStyleCnt="0">
        <dgm:presLayoutVars>
          <dgm:hierBranch val="init"/>
        </dgm:presLayoutVars>
      </dgm:prSet>
      <dgm:spPr/>
    </dgm:pt>
    <dgm:pt modelId="{A1E5EC46-3DBA-6C41-A937-9B5860F652F7}" type="pres">
      <dgm:prSet presAssocID="{E2CC15A5-2258-6947-8F04-DD42BF91875A}" presName="rootComposite2" presStyleCnt="0"/>
      <dgm:spPr/>
    </dgm:pt>
    <dgm:pt modelId="{B5745744-27CD-DF43-9F50-48817225D383}" type="pres">
      <dgm:prSet presAssocID="{E2CC15A5-2258-6947-8F04-DD42BF918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98188-A905-2141-A1A1-3AEFB145F18F}" type="pres">
      <dgm:prSet presAssocID="{E2CC15A5-2258-6947-8F04-DD42BF91875A}" presName="topArc2" presStyleLbl="parChTrans1D1" presStyleIdx="130" presStyleCnt="192"/>
      <dgm:spPr/>
    </dgm:pt>
    <dgm:pt modelId="{0C4C514F-AF72-B443-8540-2D5D1637830B}" type="pres">
      <dgm:prSet presAssocID="{E2CC15A5-2258-6947-8F04-DD42BF91875A}" presName="bottomArc2" presStyleLbl="parChTrans1D1" presStyleIdx="131" presStyleCnt="192"/>
      <dgm:spPr/>
    </dgm:pt>
    <dgm:pt modelId="{709CDF9A-AFEA-DC4D-8CC1-21CCED784467}" type="pres">
      <dgm:prSet presAssocID="{E2CC15A5-2258-6947-8F04-DD42BF9187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825DEC3-7059-7B49-8504-1835903B9B5B}" type="pres">
      <dgm:prSet presAssocID="{E2CC15A5-2258-6947-8F04-DD42BF91875A}" presName="hierChild4" presStyleCnt="0"/>
      <dgm:spPr/>
    </dgm:pt>
    <dgm:pt modelId="{2D3A71CC-3D9C-B742-930E-884E5D2B819D}" type="pres">
      <dgm:prSet presAssocID="{E2CC15A5-2258-6947-8F04-DD42BF91875A}" presName="hierChild5" presStyleCnt="0"/>
      <dgm:spPr/>
    </dgm:pt>
    <dgm:pt modelId="{47F66E92-746E-864F-B247-5F4EB6E2249E}" type="pres">
      <dgm:prSet presAssocID="{3A4DD44D-186B-9342-80B7-EB9638A59E53}" presName="hierChild5" presStyleCnt="0"/>
      <dgm:spPr/>
    </dgm:pt>
    <dgm:pt modelId="{714ED07A-6758-EE4B-BD23-9235BECB6C38}" type="pres">
      <dgm:prSet presAssocID="{427F62A4-42EB-F444-A4C8-AE16883B068D}" presName="Name28" presStyleLbl="parChTrans1D4" presStyleIdx="56" presStyleCnt="81"/>
      <dgm:spPr/>
      <dgm:t>
        <a:bodyPr/>
        <a:lstStyle/>
        <a:p>
          <a:endParaRPr lang="en-US"/>
        </a:p>
      </dgm:t>
    </dgm:pt>
    <dgm:pt modelId="{FA4073C8-5AC8-C848-BF74-D0F880C55591}" type="pres">
      <dgm:prSet presAssocID="{57748B0B-C142-BE4F-A10B-FE41FB0F86D2}" presName="hierRoot2" presStyleCnt="0">
        <dgm:presLayoutVars>
          <dgm:hierBranch val="init"/>
        </dgm:presLayoutVars>
      </dgm:prSet>
      <dgm:spPr/>
    </dgm:pt>
    <dgm:pt modelId="{84D62933-50E7-404A-A0D4-E3DBE467FE8D}" type="pres">
      <dgm:prSet presAssocID="{57748B0B-C142-BE4F-A10B-FE41FB0F86D2}" presName="rootComposite2" presStyleCnt="0"/>
      <dgm:spPr/>
    </dgm:pt>
    <dgm:pt modelId="{66491951-046F-9744-89CE-62B31C9F7DFB}" type="pres">
      <dgm:prSet presAssocID="{57748B0B-C142-BE4F-A10B-FE41FB0F8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E8440-9EE5-3E41-AAFB-3CF19D921FBA}" type="pres">
      <dgm:prSet presAssocID="{57748B0B-C142-BE4F-A10B-FE41FB0F86D2}" presName="topArc2" presStyleLbl="parChTrans1D1" presStyleIdx="132" presStyleCnt="192"/>
      <dgm:spPr/>
    </dgm:pt>
    <dgm:pt modelId="{A293DBA3-43D4-374C-8EFF-5FB3FE2054A1}" type="pres">
      <dgm:prSet presAssocID="{57748B0B-C142-BE4F-A10B-FE41FB0F86D2}" presName="bottomArc2" presStyleLbl="parChTrans1D1" presStyleIdx="133" presStyleCnt="192"/>
      <dgm:spPr/>
    </dgm:pt>
    <dgm:pt modelId="{F6914D8E-6826-3C4E-A6F1-6E94A621EF35}" type="pres">
      <dgm:prSet presAssocID="{57748B0B-C142-BE4F-A10B-FE41FB0F86D2}" presName="topConnNode2" presStyleLbl="node4" presStyleIdx="0" presStyleCnt="0"/>
      <dgm:spPr/>
      <dgm:t>
        <a:bodyPr/>
        <a:lstStyle/>
        <a:p>
          <a:endParaRPr lang="en-US"/>
        </a:p>
      </dgm:t>
    </dgm:pt>
    <dgm:pt modelId="{BEF1E556-976E-E34F-8D89-A642C9EF162C}" type="pres">
      <dgm:prSet presAssocID="{57748B0B-C142-BE4F-A10B-FE41FB0F86D2}" presName="hierChild4" presStyleCnt="0"/>
      <dgm:spPr/>
    </dgm:pt>
    <dgm:pt modelId="{8CAEE933-70F0-7247-BE7C-A7090B33D81B}" type="pres">
      <dgm:prSet presAssocID="{CA4258B4-DBB0-884B-BA11-BA3C4B539440}" presName="Name28" presStyleLbl="parChTrans1D4" presStyleIdx="57" presStyleCnt="81"/>
      <dgm:spPr/>
      <dgm:t>
        <a:bodyPr/>
        <a:lstStyle/>
        <a:p>
          <a:endParaRPr lang="en-US"/>
        </a:p>
      </dgm:t>
    </dgm:pt>
    <dgm:pt modelId="{BC011823-1744-D340-941F-B599865E3A6E}" type="pres">
      <dgm:prSet presAssocID="{483DE887-302B-D84C-B025-894209205794}" presName="hierRoot2" presStyleCnt="0">
        <dgm:presLayoutVars>
          <dgm:hierBranch val="init"/>
        </dgm:presLayoutVars>
      </dgm:prSet>
      <dgm:spPr/>
    </dgm:pt>
    <dgm:pt modelId="{7294EAA9-8E90-5D44-A166-75B213516EC7}" type="pres">
      <dgm:prSet presAssocID="{483DE887-302B-D84C-B025-894209205794}" presName="rootComposite2" presStyleCnt="0"/>
      <dgm:spPr/>
    </dgm:pt>
    <dgm:pt modelId="{DDA603CD-EDA3-5D45-AB76-1ABD750FE134}" type="pres">
      <dgm:prSet presAssocID="{483DE887-302B-D84C-B025-89420920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B77CC-B6D8-CA40-BBD2-99C7F1EF54FA}" type="pres">
      <dgm:prSet presAssocID="{483DE887-302B-D84C-B025-894209205794}" presName="topArc2" presStyleLbl="parChTrans1D1" presStyleIdx="134" presStyleCnt="192"/>
      <dgm:spPr/>
    </dgm:pt>
    <dgm:pt modelId="{37897F61-A154-F345-97AC-2557ABECEAAA}" type="pres">
      <dgm:prSet presAssocID="{483DE887-302B-D84C-B025-894209205794}" presName="bottomArc2" presStyleLbl="parChTrans1D1" presStyleIdx="135" presStyleCnt="192"/>
      <dgm:spPr/>
    </dgm:pt>
    <dgm:pt modelId="{D87C490C-B6CB-4D4E-8C4B-E9C5135AE5CE}" type="pres">
      <dgm:prSet presAssocID="{483DE887-302B-D84C-B025-89420920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F6D55318-485C-9D49-9EE9-5066D47B2CA1}" type="pres">
      <dgm:prSet presAssocID="{483DE887-302B-D84C-B025-894209205794}" presName="hierChild4" presStyleCnt="0"/>
      <dgm:spPr/>
    </dgm:pt>
    <dgm:pt modelId="{FD600EB7-4F81-B245-91B9-2C092E09E312}" type="pres">
      <dgm:prSet presAssocID="{483DE887-302B-D84C-B025-894209205794}" presName="hierChild5" presStyleCnt="0"/>
      <dgm:spPr/>
    </dgm:pt>
    <dgm:pt modelId="{E200B990-1737-214C-A19B-FC3A711E99E7}" type="pres">
      <dgm:prSet presAssocID="{57748B0B-C142-BE4F-A10B-FE41FB0F86D2}" presName="hierChild5" presStyleCnt="0"/>
      <dgm:spPr/>
    </dgm:pt>
    <dgm:pt modelId="{17B034BA-F2A3-E047-B002-BAF46DAF1661}" type="pres">
      <dgm:prSet presAssocID="{4BAAD68D-2044-864E-8229-D05A64C8E7BA}" presName="hierChild5" presStyleCnt="0"/>
      <dgm:spPr/>
    </dgm:pt>
    <dgm:pt modelId="{28953EB9-02B3-DE4C-9C67-7305C227089D}" type="pres">
      <dgm:prSet presAssocID="{A9FDE47F-FBD7-E740-9ADA-49D43999C946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0A3E17E2-F6C7-D040-81F4-9A69388DBA30}" type="pres">
      <dgm:prSet presAssocID="{4BCB64E8-4DA1-F748-A27B-B5C4353A869A}" presName="hierRoot2" presStyleCnt="0">
        <dgm:presLayoutVars>
          <dgm:hierBranch val="init"/>
        </dgm:presLayoutVars>
      </dgm:prSet>
      <dgm:spPr/>
    </dgm:pt>
    <dgm:pt modelId="{B1157B43-D225-B740-AFC0-AEEE96769CA2}" type="pres">
      <dgm:prSet presAssocID="{4BCB64E8-4DA1-F748-A27B-B5C4353A869A}" presName="rootComposite2" presStyleCnt="0"/>
      <dgm:spPr/>
    </dgm:pt>
    <dgm:pt modelId="{72F87345-A2FE-A64C-901A-2F8AE0949208}" type="pres">
      <dgm:prSet presAssocID="{4BCB64E8-4DA1-F748-A27B-B5C4353A86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108B9-D885-A94F-B3C5-DFB5056965AA}" type="pres">
      <dgm:prSet presAssocID="{4BCB64E8-4DA1-F748-A27B-B5C4353A869A}" presName="topArc2" presStyleLbl="parChTrans1D1" presStyleIdx="136" presStyleCnt="192"/>
      <dgm:spPr/>
    </dgm:pt>
    <dgm:pt modelId="{8EC1AAE3-F5B4-AF42-8A69-120951FFD913}" type="pres">
      <dgm:prSet presAssocID="{4BCB64E8-4DA1-F748-A27B-B5C4353A869A}" presName="bottomArc2" presStyleLbl="parChTrans1D1" presStyleIdx="137" presStyleCnt="192"/>
      <dgm:spPr/>
    </dgm:pt>
    <dgm:pt modelId="{CBDBEED9-9AAB-A543-A5F9-2D5C76ACC5E7}" type="pres">
      <dgm:prSet presAssocID="{4BCB64E8-4DA1-F748-A27B-B5C4353A869A}" presName="topConnNode2" presStyleLbl="node3" presStyleIdx="0" presStyleCnt="0"/>
      <dgm:spPr/>
      <dgm:t>
        <a:bodyPr/>
        <a:lstStyle/>
        <a:p>
          <a:endParaRPr lang="en-US"/>
        </a:p>
      </dgm:t>
    </dgm:pt>
    <dgm:pt modelId="{440788DF-9E52-AE41-BE8C-EBD8B0EF5EF9}" type="pres">
      <dgm:prSet presAssocID="{4BCB64E8-4DA1-F748-A27B-B5C4353A869A}" presName="hierChild4" presStyleCnt="0"/>
      <dgm:spPr/>
    </dgm:pt>
    <dgm:pt modelId="{980EDFAE-034B-2548-A57F-530B4EE9EB28}" type="pres">
      <dgm:prSet presAssocID="{8CB17D21-8822-9C4F-AD3D-3D30410F90CB}" presName="Name28" presStyleLbl="parChTrans1D4" presStyleIdx="58" presStyleCnt="81"/>
      <dgm:spPr/>
      <dgm:t>
        <a:bodyPr/>
        <a:lstStyle/>
        <a:p>
          <a:endParaRPr lang="en-US"/>
        </a:p>
      </dgm:t>
    </dgm:pt>
    <dgm:pt modelId="{3EC20D23-29E8-BC4A-B6F9-BF32F7C25BA3}" type="pres">
      <dgm:prSet presAssocID="{3CB7B257-D376-F54A-89A4-02BB336F15F3}" presName="hierRoot2" presStyleCnt="0">
        <dgm:presLayoutVars>
          <dgm:hierBranch val="init"/>
        </dgm:presLayoutVars>
      </dgm:prSet>
      <dgm:spPr/>
    </dgm:pt>
    <dgm:pt modelId="{7FBE8FF9-C442-594B-872F-11429A490B96}" type="pres">
      <dgm:prSet presAssocID="{3CB7B257-D376-F54A-89A4-02BB336F15F3}" presName="rootComposite2" presStyleCnt="0"/>
      <dgm:spPr/>
    </dgm:pt>
    <dgm:pt modelId="{A15B38A0-008B-6B42-8E57-8B669A4DD565}" type="pres">
      <dgm:prSet presAssocID="{3CB7B257-D376-F54A-89A4-02BB336F15F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3EEC-575D-4044-94AF-EFA83D010DF4}" type="pres">
      <dgm:prSet presAssocID="{3CB7B257-D376-F54A-89A4-02BB336F15F3}" presName="topArc2" presStyleLbl="parChTrans1D1" presStyleIdx="138" presStyleCnt="192"/>
      <dgm:spPr/>
    </dgm:pt>
    <dgm:pt modelId="{07BF0D95-4411-1B40-BFC1-309A71217E9E}" type="pres">
      <dgm:prSet presAssocID="{3CB7B257-D376-F54A-89A4-02BB336F15F3}" presName="bottomArc2" presStyleLbl="parChTrans1D1" presStyleIdx="139" presStyleCnt="192"/>
      <dgm:spPr/>
    </dgm:pt>
    <dgm:pt modelId="{E5CD438A-5740-E143-A91E-5123E139184C}" type="pres">
      <dgm:prSet presAssocID="{3CB7B257-D376-F54A-89A4-02BB336F15F3}" presName="topConnNode2" presStyleLbl="node4" presStyleIdx="0" presStyleCnt="0"/>
      <dgm:spPr/>
      <dgm:t>
        <a:bodyPr/>
        <a:lstStyle/>
        <a:p>
          <a:endParaRPr lang="en-US"/>
        </a:p>
      </dgm:t>
    </dgm:pt>
    <dgm:pt modelId="{8FC81DD9-1D3D-5043-8BDD-FD9FE571DF3E}" type="pres">
      <dgm:prSet presAssocID="{3CB7B257-D376-F54A-89A4-02BB336F15F3}" presName="hierChild4" presStyleCnt="0"/>
      <dgm:spPr/>
    </dgm:pt>
    <dgm:pt modelId="{A74E9BFC-634E-7A4A-BAC0-87E63B307457}" type="pres">
      <dgm:prSet presAssocID="{3CB7B257-D376-F54A-89A4-02BB336F15F3}" presName="hierChild5" presStyleCnt="0"/>
      <dgm:spPr/>
    </dgm:pt>
    <dgm:pt modelId="{F8E41024-495F-3741-8A52-76CEB8151F4A}" type="pres">
      <dgm:prSet presAssocID="{17EAB625-C11E-8542-8C3E-A5952B95E1DB}" presName="Name28" presStyleLbl="parChTrans1D4" presStyleIdx="59" presStyleCnt="81"/>
      <dgm:spPr/>
      <dgm:t>
        <a:bodyPr/>
        <a:lstStyle/>
        <a:p>
          <a:endParaRPr lang="en-US"/>
        </a:p>
      </dgm:t>
    </dgm:pt>
    <dgm:pt modelId="{BB08B525-219B-494C-B8A4-954DE73B56D6}" type="pres">
      <dgm:prSet presAssocID="{EBD42F53-2D03-754B-ADED-6F9BA76B4E9C}" presName="hierRoot2" presStyleCnt="0">
        <dgm:presLayoutVars>
          <dgm:hierBranch val="init"/>
        </dgm:presLayoutVars>
      </dgm:prSet>
      <dgm:spPr/>
    </dgm:pt>
    <dgm:pt modelId="{031B87B2-D327-9D4A-A037-3C9195E90B9A}" type="pres">
      <dgm:prSet presAssocID="{EBD42F53-2D03-754B-ADED-6F9BA76B4E9C}" presName="rootComposite2" presStyleCnt="0"/>
      <dgm:spPr/>
    </dgm:pt>
    <dgm:pt modelId="{A29F1A64-7544-9140-AB17-8BE1F4342DB6}" type="pres">
      <dgm:prSet presAssocID="{EBD42F53-2D03-754B-ADED-6F9BA76B4E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4C6EA-7955-0144-A34F-A706B5F6E0BD}" type="pres">
      <dgm:prSet presAssocID="{EBD42F53-2D03-754B-ADED-6F9BA76B4E9C}" presName="topArc2" presStyleLbl="parChTrans1D1" presStyleIdx="140" presStyleCnt="192"/>
      <dgm:spPr/>
    </dgm:pt>
    <dgm:pt modelId="{FE14E2C3-020A-8C4B-836F-492103FF16D5}" type="pres">
      <dgm:prSet presAssocID="{EBD42F53-2D03-754B-ADED-6F9BA76B4E9C}" presName="bottomArc2" presStyleLbl="parChTrans1D1" presStyleIdx="141" presStyleCnt="192"/>
      <dgm:spPr/>
    </dgm:pt>
    <dgm:pt modelId="{535916FC-8516-8344-BB5F-9CB7AB9A62C6}" type="pres">
      <dgm:prSet presAssocID="{EBD42F53-2D03-754B-ADED-6F9BA76B4E9C}" presName="topConnNode2" presStyleLbl="node4" presStyleIdx="0" presStyleCnt="0"/>
      <dgm:spPr/>
      <dgm:t>
        <a:bodyPr/>
        <a:lstStyle/>
        <a:p>
          <a:endParaRPr lang="en-US"/>
        </a:p>
      </dgm:t>
    </dgm:pt>
    <dgm:pt modelId="{DFA164D0-098B-6A48-8CA4-FC2F7FA11F6F}" type="pres">
      <dgm:prSet presAssocID="{EBD42F53-2D03-754B-ADED-6F9BA76B4E9C}" presName="hierChild4" presStyleCnt="0"/>
      <dgm:spPr/>
    </dgm:pt>
    <dgm:pt modelId="{1B45505F-6E3A-EE46-A83D-64647487948E}" type="pres">
      <dgm:prSet presAssocID="{EBD42F53-2D03-754B-ADED-6F9BA76B4E9C}" presName="hierChild5" presStyleCnt="0"/>
      <dgm:spPr/>
    </dgm:pt>
    <dgm:pt modelId="{3117186A-8411-2F4F-98C0-28A37B3FE944}" type="pres">
      <dgm:prSet presAssocID="{1A0FE4B0-03B1-A842-A6CC-C734A4DC8153}" presName="Name28" presStyleLbl="parChTrans1D4" presStyleIdx="60" presStyleCnt="81"/>
      <dgm:spPr/>
      <dgm:t>
        <a:bodyPr/>
        <a:lstStyle/>
        <a:p>
          <a:endParaRPr lang="en-US"/>
        </a:p>
      </dgm:t>
    </dgm:pt>
    <dgm:pt modelId="{4F9ECD09-2451-6048-BDF1-FF0C442451ED}" type="pres">
      <dgm:prSet presAssocID="{7B06427F-41E9-AC4D-8203-CEBE082595CC}" presName="hierRoot2" presStyleCnt="0">
        <dgm:presLayoutVars>
          <dgm:hierBranch val="init"/>
        </dgm:presLayoutVars>
      </dgm:prSet>
      <dgm:spPr/>
    </dgm:pt>
    <dgm:pt modelId="{395BD399-3AF4-C646-AD64-D7A03337FD58}" type="pres">
      <dgm:prSet presAssocID="{7B06427F-41E9-AC4D-8203-CEBE082595CC}" presName="rootComposite2" presStyleCnt="0"/>
      <dgm:spPr/>
    </dgm:pt>
    <dgm:pt modelId="{AA5639C7-6C1E-B840-AEDA-C1499638766B}" type="pres">
      <dgm:prSet presAssocID="{7B06427F-41E9-AC4D-8203-CEBE082595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BA3AC-15BB-F84A-A44A-0D737735FCD2}" type="pres">
      <dgm:prSet presAssocID="{7B06427F-41E9-AC4D-8203-CEBE082595CC}" presName="topArc2" presStyleLbl="parChTrans1D1" presStyleIdx="142" presStyleCnt="192"/>
      <dgm:spPr/>
    </dgm:pt>
    <dgm:pt modelId="{443013AE-380F-034E-BA7E-7FC80EA6FF35}" type="pres">
      <dgm:prSet presAssocID="{7B06427F-41E9-AC4D-8203-CEBE082595CC}" presName="bottomArc2" presStyleLbl="parChTrans1D1" presStyleIdx="143" presStyleCnt="192"/>
      <dgm:spPr/>
    </dgm:pt>
    <dgm:pt modelId="{608E0B93-DAC8-2149-B5DD-FDC1CBE47CB8}" type="pres">
      <dgm:prSet presAssocID="{7B06427F-41E9-AC4D-8203-CEBE082595CC}" presName="topConnNode2" presStyleLbl="node4" presStyleIdx="0" presStyleCnt="0"/>
      <dgm:spPr/>
      <dgm:t>
        <a:bodyPr/>
        <a:lstStyle/>
        <a:p>
          <a:endParaRPr lang="en-US"/>
        </a:p>
      </dgm:t>
    </dgm:pt>
    <dgm:pt modelId="{35D72404-1BC7-F04F-81A4-9039CBE73771}" type="pres">
      <dgm:prSet presAssocID="{7B06427F-41E9-AC4D-8203-CEBE082595CC}" presName="hierChild4" presStyleCnt="0"/>
      <dgm:spPr/>
    </dgm:pt>
    <dgm:pt modelId="{2F531E1E-7F2D-3042-8B87-297765144C14}" type="pres">
      <dgm:prSet presAssocID="{7B06427F-41E9-AC4D-8203-CEBE082595CC}" presName="hierChild5" presStyleCnt="0"/>
      <dgm:spPr/>
    </dgm:pt>
    <dgm:pt modelId="{2B3C9336-714D-0D4B-8334-FAECE90E34DE}" type="pres">
      <dgm:prSet presAssocID="{3578B1DD-6297-3C47-B523-B386754F1E8A}" presName="Name28" presStyleLbl="parChTrans1D4" presStyleIdx="61" presStyleCnt="81"/>
      <dgm:spPr/>
      <dgm:t>
        <a:bodyPr/>
        <a:lstStyle/>
        <a:p>
          <a:endParaRPr lang="en-US"/>
        </a:p>
      </dgm:t>
    </dgm:pt>
    <dgm:pt modelId="{3A4C0D7D-15E7-4647-95DC-67E6EB2C3134}" type="pres">
      <dgm:prSet presAssocID="{8DC311BA-1A7E-924A-B5C3-EB09AC2A2151}" presName="hierRoot2" presStyleCnt="0">
        <dgm:presLayoutVars>
          <dgm:hierBranch val="init"/>
        </dgm:presLayoutVars>
      </dgm:prSet>
      <dgm:spPr/>
    </dgm:pt>
    <dgm:pt modelId="{94CBC202-FC22-8748-AA4A-CCF7BB89974E}" type="pres">
      <dgm:prSet presAssocID="{8DC311BA-1A7E-924A-B5C3-EB09AC2A2151}" presName="rootComposite2" presStyleCnt="0"/>
      <dgm:spPr/>
    </dgm:pt>
    <dgm:pt modelId="{370E4BB5-97B8-3C46-B31F-24702CD62BEA}" type="pres">
      <dgm:prSet presAssocID="{8DC311BA-1A7E-924A-B5C3-EB09AC2A21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3DBF-AFD2-6540-8DC7-FE665ED6B0D3}" type="pres">
      <dgm:prSet presAssocID="{8DC311BA-1A7E-924A-B5C3-EB09AC2A2151}" presName="topArc2" presStyleLbl="parChTrans1D1" presStyleIdx="144" presStyleCnt="192"/>
      <dgm:spPr/>
    </dgm:pt>
    <dgm:pt modelId="{69806C3F-D25F-C146-BE3F-6649EC2B22F6}" type="pres">
      <dgm:prSet presAssocID="{8DC311BA-1A7E-924A-B5C3-EB09AC2A2151}" presName="bottomArc2" presStyleLbl="parChTrans1D1" presStyleIdx="145" presStyleCnt="192"/>
      <dgm:spPr/>
    </dgm:pt>
    <dgm:pt modelId="{9D96B8FA-BD39-B249-BCB6-B7428EC71A8A}" type="pres">
      <dgm:prSet presAssocID="{8DC311BA-1A7E-924A-B5C3-EB09AC2A2151}" presName="topConnNode2" presStyleLbl="node4" presStyleIdx="0" presStyleCnt="0"/>
      <dgm:spPr/>
      <dgm:t>
        <a:bodyPr/>
        <a:lstStyle/>
        <a:p>
          <a:endParaRPr lang="en-US"/>
        </a:p>
      </dgm:t>
    </dgm:pt>
    <dgm:pt modelId="{A31F230D-94CA-1743-A571-E380A3B059EE}" type="pres">
      <dgm:prSet presAssocID="{8DC311BA-1A7E-924A-B5C3-EB09AC2A2151}" presName="hierChild4" presStyleCnt="0"/>
      <dgm:spPr/>
    </dgm:pt>
    <dgm:pt modelId="{32918262-E2BC-B248-8AAB-6BA351D28784}" type="pres">
      <dgm:prSet presAssocID="{8DC311BA-1A7E-924A-B5C3-EB09AC2A2151}" presName="hierChild5" presStyleCnt="0"/>
      <dgm:spPr/>
    </dgm:pt>
    <dgm:pt modelId="{948D1959-6085-0D40-BD83-21F53546E7ED}" type="pres">
      <dgm:prSet presAssocID="{3F3F67DD-8D2A-FC45-A57E-293F04EDE6BE}" presName="Name28" presStyleLbl="parChTrans1D4" presStyleIdx="62" presStyleCnt="81"/>
      <dgm:spPr/>
      <dgm:t>
        <a:bodyPr/>
        <a:lstStyle/>
        <a:p>
          <a:endParaRPr lang="en-US"/>
        </a:p>
      </dgm:t>
    </dgm:pt>
    <dgm:pt modelId="{07F2F71D-9FD3-624B-B3EF-74B6D2F53E5B}" type="pres">
      <dgm:prSet presAssocID="{09E43EFA-23B2-C244-85FF-1B52916835FC}" presName="hierRoot2" presStyleCnt="0">
        <dgm:presLayoutVars>
          <dgm:hierBranch val="init"/>
        </dgm:presLayoutVars>
      </dgm:prSet>
      <dgm:spPr/>
    </dgm:pt>
    <dgm:pt modelId="{E154FA67-76DE-2643-B42B-8C2DAD72D592}" type="pres">
      <dgm:prSet presAssocID="{09E43EFA-23B2-C244-85FF-1B52916835FC}" presName="rootComposite2" presStyleCnt="0"/>
      <dgm:spPr/>
    </dgm:pt>
    <dgm:pt modelId="{450C7FC5-4BC2-A74A-9256-3DD7B2474F00}" type="pres">
      <dgm:prSet presAssocID="{09E43EFA-23B2-C244-85FF-1B52916835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96BD5-11A4-0B47-AF4F-CFB4232846C2}" type="pres">
      <dgm:prSet presAssocID="{09E43EFA-23B2-C244-85FF-1B52916835FC}" presName="topArc2" presStyleLbl="parChTrans1D1" presStyleIdx="146" presStyleCnt="192"/>
      <dgm:spPr/>
    </dgm:pt>
    <dgm:pt modelId="{4B42C46A-1AF1-0D49-8891-6B3C09144CD2}" type="pres">
      <dgm:prSet presAssocID="{09E43EFA-23B2-C244-85FF-1B52916835FC}" presName="bottomArc2" presStyleLbl="parChTrans1D1" presStyleIdx="147" presStyleCnt="192"/>
      <dgm:spPr/>
    </dgm:pt>
    <dgm:pt modelId="{2BE197D9-BC52-0740-A4C9-AD01954E6BB0}" type="pres">
      <dgm:prSet presAssocID="{09E43EFA-23B2-C244-85FF-1B52916835FC}" presName="topConnNode2" presStyleLbl="node4" presStyleIdx="0" presStyleCnt="0"/>
      <dgm:spPr/>
      <dgm:t>
        <a:bodyPr/>
        <a:lstStyle/>
        <a:p>
          <a:endParaRPr lang="en-US"/>
        </a:p>
      </dgm:t>
    </dgm:pt>
    <dgm:pt modelId="{12807244-98FF-5F46-AD56-22D776B35573}" type="pres">
      <dgm:prSet presAssocID="{09E43EFA-23B2-C244-85FF-1B52916835FC}" presName="hierChild4" presStyleCnt="0"/>
      <dgm:spPr/>
    </dgm:pt>
    <dgm:pt modelId="{2D94A127-732E-5445-8BA9-51C5272A1760}" type="pres">
      <dgm:prSet presAssocID="{09E43EFA-23B2-C244-85FF-1B52916835FC}" presName="hierChild5" presStyleCnt="0"/>
      <dgm:spPr/>
    </dgm:pt>
    <dgm:pt modelId="{C75BCFA4-BC61-9848-8C2D-63C75978698D}" type="pres">
      <dgm:prSet presAssocID="{4BCB64E8-4DA1-F748-A27B-B5C4353A869A}" presName="hierChild5" presStyleCnt="0"/>
      <dgm:spPr/>
    </dgm:pt>
    <dgm:pt modelId="{C3FD38BE-E97B-074B-8073-AE27B42B374E}" type="pres">
      <dgm:prSet presAssocID="{3C71D3D6-1F1C-6348-9482-03D8A392FA23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8AF9346D-0B72-8847-9F88-2C5DA2F80E84}" type="pres">
      <dgm:prSet presAssocID="{D338D583-4CBB-9645-8603-B90F3B280B89}" presName="hierRoot2" presStyleCnt="0">
        <dgm:presLayoutVars>
          <dgm:hierBranch val="init"/>
        </dgm:presLayoutVars>
      </dgm:prSet>
      <dgm:spPr/>
    </dgm:pt>
    <dgm:pt modelId="{76E16771-A72F-794D-8EF5-EF3787FEF52A}" type="pres">
      <dgm:prSet presAssocID="{D338D583-4CBB-9645-8603-B90F3B280B89}" presName="rootComposite2" presStyleCnt="0"/>
      <dgm:spPr/>
    </dgm:pt>
    <dgm:pt modelId="{6C35B31E-6894-2E42-9B64-3F9662769CDC}" type="pres">
      <dgm:prSet presAssocID="{D338D583-4CBB-9645-8603-B90F3B280B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92D54-3139-B24B-B178-4C8A479E8C50}" type="pres">
      <dgm:prSet presAssocID="{D338D583-4CBB-9645-8603-B90F3B280B89}" presName="topArc2" presStyleLbl="parChTrans1D1" presStyleIdx="148" presStyleCnt="192"/>
      <dgm:spPr/>
    </dgm:pt>
    <dgm:pt modelId="{6374501D-A7B1-5C48-8CC9-BDC6B93B8830}" type="pres">
      <dgm:prSet presAssocID="{D338D583-4CBB-9645-8603-B90F3B280B89}" presName="bottomArc2" presStyleLbl="parChTrans1D1" presStyleIdx="149" presStyleCnt="192"/>
      <dgm:spPr/>
    </dgm:pt>
    <dgm:pt modelId="{5A72CFEB-DFD2-9C46-9758-2FA4A813202C}" type="pres">
      <dgm:prSet presAssocID="{D338D583-4CBB-9645-8603-B90F3B280B89}" presName="topConnNode2" presStyleLbl="node3" presStyleIdx="0" presStyleCnt="0"/>
      <dgm:spPr/>
      <dgm:t>
        <a:bodyPr/>
        <a:lstStyle/>
        <a:p>
          <a:endParaRPr lang="en-US"/>
        </a:p>
      </dgm:t>
    </dgm:pt>
    <dgm:pt modelId="{5085E208-7665-D74A-B443-ECDE35715054}" type="pres">
      <dgm:prSet presAssocID="{D338D583-4CBB-9645-8603-B90F3B280B89}" presName="hierChild4" presStyleCnt="0"/>
      <dgm:spPr/>
    </dgm:pt>
    <dgm:pt modelId="{8D17CA1C-70F1-5541-9147-B9052D8BD675}" type="pres">
      <dgm:prSet presAssocID="{D338D583-4CBB-9645-8603-B90F3B280B89}" presName="hierChild5" presStyleCnt="0"/>
      <dgm:spPr/>
    </dgm:pt>
    <dgm:pt modelId="{764CED1E-C5EA-3944-8C89-97FC1B027CF7}" type="pres">
      <dgm:prSet presAssocID="{C1588191-6EA8-264A-9A54-AA8A8A62389B}" presName="hierChild5" presStyleCnt="0"/>
      <dgm:spPr/>
    </dgm:pt>
    <dgm:pt modelId="{D63F75F1-D4BA-B249-8B24-DC04C93171A1}" type="pres">
      <dgm:prSet presAssocID="{A4337506-EE5E-0048-A67C-76C17418BD7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6E6C93C-DA66-644D-9170-EB64E1764A9C}" type="pres">
      <dgm:prSet presAssocID="{58CEF49D-20DD-E242-A51F-F819CF16854E}" presName="hierRoot2" presStyleCnt="0">
        <dgm:presLayoutVars>
          <dgm:hierBranch val="init"/>
        </dgm:presLayoutVars>
      </dgm:prSet>
      <dgm:spPr/>
    </dgm:pt>
    <dgm:pt modelId="{405C1A2B-6226-C14A-BB33-760F645F5036}" type="pres">
      <dgm:prSet presAssocID="{58CEF49D-20DD-E242-A51F-F819CF16854E}" presName="rootComposite2" presStyleCnt="0"/>
      <dgm:spPr/>
    </dgm:pt>
    <dgm:pt modelId="{7E2D066C-E702-4F46-82E4-79AC2DB331B3}" type="pres">
      <dgm:prSet presAssocID="{58CEF49D-20DD-E242-A51F-F819CF1685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8566E-44A1-A147-9083-9899AD452242}" type="pres">
      <dgm:prSet presAssocID="{58CEF49D-20DD-E242-A51F-F819CF16854E}" presName="topArc2" presStyleLbl="parChTrans1D1" presStyleIdx="150" presStyleCnt="192"/>
      <dgm:spPr/>
    </dgm:pt>
    <dgm:pt modelId="{BC158E54-1A38-CF43-A1C2-8D8C27873AB7}" type="pres">
      <dgm:prSet presAssocID="{58CEF49D-20DD-E242-A51F-F819CF16854E}" presName="bottomArc2" presStyleLbl="parChTrans1D1" presStyleIdx="151" presStyleCnt="192"/>
      <dgm:spPr/>
    </dgm:pt>
    <dgm:pt modelId="{FA2B9A52-6C75-EC4A-A747-3BD3F835E158}" type="pres">
      <dgm:prSet presAssocID="{58CEF49D-20DD-E242-A51F-F819CF16854E}" presName="topConnNode2" presStyleLbl="node2" presStyleIdx="0" presStyleCnt="0"/>
      <dgm:spPr/>
      <dgm:t>
        <a:bodyPr/>
        <a:lstStyle/>
        <a:p>
          <a:endParaRPr lang="en-US"/>
        </a:p>
      </dgm:t>
    </dgm:pt>
    <dgm:pt modelId="{2484CEE8-A59B-AE4E-84BB-35BD26C8DB98}" type="pres">
      <dgm:prSet presAssocID="{58CEF49D-20DD-E242-A51F-F819CF16854E}" presName="hierChild4" presStyleCnt="0"/>
      <dgm:spPr/>
    </dgm:pt>
    <dgm:pt modelId="{2B8FE354-970E-FA43-90F8-BF1C3C2498A2}" type="pres">
      <dgm:prSet presAssocID="{75E7150F-8633-9242-BCF2-5E1C2AF0444B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13824C15-DA57-6D47-B4DF-A9E29B1DCA00}" type="pres">
      <dgm:prSet presAssocID="{874587BD-9722-1442-BAE2-A3D1E13D78A5}" presName="hierRoot2" presStyleCnt="0">
        <dgm:presLayoutVars>
          <dgm:hierBranch val="init"/>
        </dgm:presLayoutVars>
      </dgm:prSet>
      <dgm:spPr/>
    </dgm:pt>
    <dgm:pt modelId="{6D60E1E6-B0A7-1F4F-A2CE-B9E5E71DEF43}" type="pres">
      <dgm:prSet presAssocID="{874587BD-9722-1442-BAE2-A3D1E13D78A5}" presName="rootComposite2" presStyleCnt="0"/>
      <dgm:spPr/>
    </dgm:pt>
    <dgm:pt modelId="{7EAFBF2C-98CF-E14E-ADCB-50C18EA60A52}" type="pres">
      <dgm:prSet presAssocID="{874587BD-9722-1442-BAE2-A3D1E13D78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96A5A-49E5-9C4B-AD1A-9F775A1519E9}" type="pres">
      <dgm:prSet presAssocID="{874587BD-9722-1442-BAE2-A3D1E13D78A5}" presName="topArc2" presStyleLbl="parChTrans1D1" presStyleIdx="152" presStyleCnt="192"/>
      <dgm:spPr/>
    </dgm:pt>
    <dgm:pt modelId="{79AD6D4C-347D-5C43-921E-5072091E026A}" type="pres">
      <dgm:prSet presAssocID="{874587BD-9722-1442-BAE2-A3D1E13D78A5}" presName="bottomArc2" presStyleLbl="parChTrans1D1" presStyleIdx="153" presStyleCnt="192"/>
      <dgm:spPr/>
    </dgm:pt>
    <dgm:pt modelId="{EF68F39D-EC01-0442-B591-84ED227E6152}" type="pres">
      <dgm:prSet presAssocID="{874587BD-9722-1442-BAE2-A3D1E13D78A5}" presName="topConnNode2" presStyleLbl="node3" presStyleIdx="0" presStyleCnt="0"/>
      <dgm:spPr/>
      <dgm:t>
        <a:bodyPr/>
        <a:lstStyle/>
        <a:p>
          <a:endParaRPr lang="en-US"/>
        </a:p>
      </dgm:t>
    </dgm:pt>
    <dgm:pt modelId="{3D7F6D64-9693-E14F-9290-202EFCEDDC04}" type="pres">
      <dgm:prSet presAssocID="{874587BD-9722-1442-BAE2-A3D1E13D78A5}" presName="hierChild4" presStyleCnt="0"/>
      <dgm:spPr/>
    </dgm:pt>
    <dgm:pt modelId="{A58FF0B8-346C-C54C-B17B-195902136532}" type="pres">
      <dgm:prSet presAssocID="{07C458D0-A312-C14E-BF24-6D91D6DB3D7F}" presName="Name28" presStyleLbl="parChTrans1D4" presStyleIdx="63" presStyleCnt="81"/>
      <dgm:spPr/>
      <dgm:t>
        <a:bodyPr/>
        <a:lstStyle/>
        <a:p>
          <a:endParaRPr lang="en-US"/>
        </a:p>
      </dgm:t>
    </dgm:pt>
    <dgm:pt modelId="{36F81984-D618-C948-8A18-9461E5DC1072}" type="pres">
      <dgm:prSet presAssocID="{FFC9FF1F-85AB-1F4F-90C6-984174CF1F0C}" presName="hierRoot2" presStyleCnt="0">
        <dgm:presLayoutVars>
          <dgm:hierBranch val="init"/>
        </dgm:presLayoutVars>
      </dgm:prSet>
      <dgm:spPr/>
    </dgm:pt>
    <dgm:pt modelId="{4365C54C-252B-2346-B8E0-1A82496F112D}" type="pres">
      <dgm:prSet presAssocID="{FFC9FF1F-85AB-1F4F-90C6-984174CF1F0C}" presName="rootComposite2" presStyleCnt="0"/>
      <dgm:spPr/>
    </dgm:pt>
    <dgm:pt modelId="{B93A37D3-172F-3D47-BFA8-8DFE8A9E8DF9}" type="pres">
      <dgm:prSet presAssocID="{FFC9FF1F-85AB-1F4F-90C6-984174CF1F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27057-33F4-904A-98D2-7E300160CD97}" type="pres">
      <dgm:prSet presAssocID="{FFC9FF1F-85AB-1F4F-90C6-984174CF1F0C}" presName="topArc2" presStyleLbl="parChTrans1D1" presStyleIdx="154" presStyleCnt="192"/>
      <dgm:spPr/>
    </dgm:pt>
    <dgm:pt modelId="{CF55BECB-94C7-C648-8174-31E11B601B31}" type="pres">
      <dgm:prSet presAssocID="{FFC9FF1F-85AB-1F4F-90C6-984174CF1F0C}" presName="bottomArc2" presStyleLbl="parChTrans1D1" presStyleIdx="155" presStyleCnt="192"/>
      <dgm:spPr/>
    </dgm:pt>
    <dgm:pt modelId="{091CE2A8-5BAB-7349-AD44-A8B20665602B}" type="pres">
      <dgm:prSet presAssocID="{FFC9FF1F-85AB-1F4F-90C6-984174CF1F0C}" presName="topConnNode2" presStyleLbl="node4" presStyleIdx="0" presStyleCnt="0"/>
      <dgm:spPr/>
      <dgm:t>
        <a:bodyPr/>
        <a:lstStyle/>
        <a:p>
          <a:endParaRPr lang="en-US"/>
        </a:p>
      </dgm:t>
    </dgm:pt>
    <dgm:pt modelId="{E178168E-8903-F54D-85CD-97E24624959D}" type="pres">
      <dgm:prSet presAssocID="{FFC9FF1F-85AB-1F4F-90C6-984174CF1F0C}" presName="hierChild4" presStyleCnt="0"/>
      <dgm:spPr/>
    </dgm:pt>
    <dgm:pt modelId="{C744032B-2D0A-B74C-A2E3-97824D51A70B}" type="pres">
      <dgm:prSet presAssocID="{FFC9FF1F-85AB-1F4F-90C6-984174CF1F0C}" presName="hierChild5" presStyleCnt="0"/>
      <dgm:spPr/>
    </dgm:pt>
    <dgm:pt modelId="{9AFBF391-9964-934C-AC20-5DDDAB5102FC}" type="pres">
      <dgm:prSet presAssocID="{7FBD6A7D-12F0-914F-B5AF-884FE088CC4D}" presName="Name28" presStyleLbl="parChTrans1D4" presStyleIdx="64" presStyleCnt="81"/>
      <dgm:spPr/>
      <dgm:t>
        <a:bodyPr/>
        <a:lstStyle/>
        <a:p>
          <a:endParaRPr lang="en-US"/>
        </a:p>
      </dgm:t>
    </dgm:pt>
    <dgm:pt modelId="{5BD2AD7E-A6C3-564E-9467-DB196F6B0AAA}" type="pres">
      <dgm:prSet presAssocID="{DB75E3A4-7800-804D-A2EA-5596DAD36557}" presName="hierRoot2" presStyleCnt="0">
        <dgm:presLayoutVars>
          <dgm:hierBranch val="init"/>
        </dgm:presLayoutVars>
      </dgm:prSet>
      <dgm:spPr/>
    </dgm:pt>
    <dgm:pt modelId="{B713C87F-EFCA-A344-92CF-B7407ED0EFB8}" type="pres">
      <dgm:prSet presAssocID="{DB75E3A4-7800-804D-A2EA-5596DAD36557}" presName="rootComposite2" presStyleCnt="0"/>
      <dgm:spPr/>
    </dgm:pt>
    <dgm:pt modelId="{485C6B2A-0CC3-0143-8A05-48428BD7B564}" type="pres">
      <dgm:prSet presAssocID="{DB75E3A4-7800-804D-A2EA-5596DAD365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6852A-E7EC-5545-A4FF-20754CE9EB04}" type="pres">
      <dgm:prSet presAssocID="{DB75E3A4-7800-804D-A2EA-5596DAD36557}" presName="topArc2" presStyleLbl="parChTrans1D1" presStyleIdx="156" presStyleCnt="192"/>
      <dgm:spPr/>
    </dgm:pt>
    <dgm:pt modelId="{868E11F0-7202-0741-A5B8-1FB57730B298}" type="pres">
      <dgm:prSet presAssocID="{DB75E3A4-7800-804D-A2EA-5596DAD36557}" presName="bottomArc2" presStyleLbl="parChTrans1D1" presStyleIdx="157" presStyleCnt="192"/>
      <dgm:spPr/>
    </dgm:pt>
    <dgm:pt modelId="{664CADC6-47B2-274F-A78B-46CAE95058A3}" type="pres">
      <dgm:prSet presAssocID="{DB75E3A4-7800-804D-A2EA-5596DAD36557}" presName="topConnNode2" presStyleLbl="node4" presStyleIdx="0" presStyleCnt="0"/>
      <dgm:spPr/>
      <dgm:t>
        <a:bodyPr/>
        <a:lstStyle/>
        <a:p>
          <a:endParaRPr lang="en-US"/>
        </a:p>
      </dgm:t>
    </dgm:pt>
    <dgm:pt modelId="{EC8BDEA4-EB39-0C49-BA66-409114BFA5D0}" type="pres">
      <dgm:prSet presAssocID="{DB75E3A4-7800-804D-A2EA-5596DAD36557}" presName="hierChild4" presStyleCnt="0"/>
      <dgm:spPr/>
    </dgm:pt>
    <dgm:pt modelId="{4DA9BB94-7951-A948-AC87-E38DFBDC56AC}" type="pres">
      <dgm:prSet presAssocID="{9C890AAA-32A9-2043-8AE5-DF40100397E0}" presName="Name28" presStyleLbl="parChTrans1D4" presStyleIdx="65" presStyleCnt="81"/>
      <dgm:spPr/>
      <dgm:t>
        <a:bodyPr/>
        <a:lstStyle/>
        <a:p>
          <a:endParaRPr lang="en-US"/>
        </a:p>
      </dgm:t>
    </dgm:pt>
    <dgm:pt modelId="{C1C64BAD-A9C1-5A4A-A738-18736238AA2D}" type="pres">
      <dgm:prSet presAssocID="{1CF9DF23-9CE6-A142-914C-30A8BCCD43A9}" presName="hierRoot2" presStyleCnt="0">
        <dgm:presLayoutVars>
          <dgm:hierBranch val="init"/>
        </dgm:presLayoutVars>
      </dgm:prSet>
      <dgm:spPr/>
    </dgm:pt>
    <dgm:pt modelId="{E5C51748-D36E-3842-8EEC-846046862712}" type="pres">
      <dgm:prSet presAssocID="{1CF9DF23-9CE6-A142-914C-30A8BCCD43A9}" presName="rootComposite2" presStyleCnt="0"/>
      <dgm:spPr/>
    </dgm:pt>
    <dgm:pt modelId="{E387E97A-0FE7-0E47-942F-75C6EAD5EE75}" type="pres">
      <dgm:prSet presAssocID="{1CF9DF23-9CE6-A142-914C-30A8BCCD43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372D-BBD5-3846-A2B3-3E77A2023C22}" type="pres">
      <dgm:prSet presAssocID="{1CF9DF23-9CE6-A142-914C-30A8BCCD43A9}" presName="topArc2" presStyleLbl="parChTrans1D1" presStyleIdx="158" presStyleCnt="192"/>
      <dgm:spPr/>
    </dgm:pt>
    <dgm:pt modelId="{0E13F31C-0162-8E49-A4B7-3EBCAB056BC0}" type="pres">
      <dgm:prSet presAssocID="{1CF9DF23-9CE6-A142-914C-30A8BCCD43A9}" presName="bottomArc2" presStyleLbl="parChTrans1D1" presStyleIdx="159" presStyleCnt="192"/>
      <dgm:spPr/>
    </dgm:pt>
    <dgm:pt modelId="{14998EDA-35AE-F84A-AC0C-A41B33F077D6}" type="pres">
      <dgm:prSet presAssocID="{1CF9DF23-9CE6-A142-914C-30A8BCCD43A9}" presName="topConnNode2" presStyleLbl="node4" presStyleIdx="0" presStyleCnt="0"/>
      <dgm:spPr/>
      <dgm:t>
        <a:bodyPr/>
        <a:lstStyle/>
        <a:p>
          <a:endParaRPr lang="en-US"/>
        </a:p>
      </dgm:t>
    </dgm:pt>
    <dgm:pt modelId="{DD41B4DD-E04B-1B40-8E9A-BE32F7F4C220}" type="pres">
      <dgm:prSet presAssocID="{1CF9DF23-9CE6-A142-914C-30A8BCCD43A9}" presName="hierChild4" presStyleCnt="0"/>
      <dgm:spPr/>
    </dgm:pt>
    <dgm:pt modelId="{C5F765EA-8A9C-8446-BFF9-893259E1C508}" type="pres">
      <dgm:prSet presAssocID="{1CF9DF23-9CE6-A142-914C-30A8BCCD43A9}" presName="hierChild5" presStyleCnt="0"/>
      <dgm:spPr/>
    </dgm:pt>
    <dgm:pt modelId="{4498EBA9-C9DC-B741-978D-888B5BE30798}" type="pres">
      <dgm:prSet presAssocID="{036574C6-9A7B-2141-8DC5-BB51A8525566}" presName="Name28" presStyleLbl="parChTrans1D4" presStyleIdx="66" presStyleCnt="81"/>
      <dgm:spPr/>
      <dgm:t>
        <a:bodyPr/>
        <a:lstStyle/>
        <a:p>
          <a:endParaRPr lang="en-US"/>
        </a:p>
      </dgm:t>
    </dgm:pt>
    <dgm:pt modelId="{F3D6A19F-75CA-3E43-A83F-55422F82DBF2}" type="pres">
      <dgm:prSet presAssocID="{19DF7872-B24C-254B-846F-D103367DB58B}" presName="hierRoot2" presStyleCnt="0">
        <dgm:presLayoutVars>
          <dgm:hierBranch val="init"/>
        </dgm:presLayoutVars>
      </dgm:prSet>
      <dgm:spPr/>
    </dgm:pt>
    <dgm:pt modelId="{7A5D7BB4-5D51-A643-A896-201999BDBE68}" type="pres">
      <dgm:prSet presAssocID="{19DF7872-B24C-254B-846F-D103367DB58B}" presName="rootComposite2" presStyleCnt="0"/>
      <dgm:spPr/>
    </dgm:pt>
    <dgm:pt modelId="{E1FDAE9F-96E0-7149-BBAE-93FA47575C98}" type="pres">
      <dgm:prSet presAssocID="{19DF7872-B24C-254B-846F-D103367DB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17D6E-8690-AD43-806B-60A42818174A}" type="pres">
      <dgm:prSet presAssocID="{19DF7872-B24C-254B-846F-D103367DB58B}" presName="topArc2" presStyleLbl="parChTrans1D1" presStyleIdx="160" presStyleCnt="192"/>
      <dgm:spPr/>
    </dgm:pt>
    <dgm:pt modelId="{EB9F125A-F161-8342-8AF9-CEC388D64AC5}" type="pres">
      <dgm:prSet presAssocID="{19DF7872-B24C-254B-846F-D103367DB58B}" presName="bottomArc2" presStyleLbl="parChTrans1D1" presStyleIdx="161" presStyleCnt="192"/>
      <dgm:spPr/>
    </dgm:pt>
    <dgm:pt modelId="{18F33B88-4A7C-CF4B-90FF-340F8F1F2940}" type="pres">
      <dgm:prSet presAssocID="{19DF7872-B24C-254B-846F-D103367DB58B}" presName="topConnNode2" presStyleLbl="node4" presStyleIdx="0" presStyleCnt="0"/>
      <dgm:spPr/>
      <dgm:t>
        <a:bodyPr/>
        <a:lstStyle/>
        <a:p>
          <a:endParaRPr lang="en-US"/>
        </a:p>
      </dgm:t>
    </dgm:pt>
    <dgm:pt modelId="{7CBAEC1C-489F-0B4B-B68A-48C55BDE8FD4}" type="pres">
      <dgm:prSet presAssocID="{19DF7872-B24C-254B-846F-D103367DB58B}" presName="hierChild4" presStyleCnt="0"/>
      <dgm:spPr/>
    </dgm:pt>
    <dgm:pt modelId="{A57F72C7-7389-8F4D-BF01-3EEBFB08A4A2}" type="pres">
      <dgm:prSet presAssocID="{19DF7872-B24C-254B-846F-D103367DB58B}" presName="hierChild5" presStyleCnt="0"/>
      <dgm:spPr/>
    </dgm:pt>
    <dgm:pt modelId="{E25FB5E1-3F24-A947-BC9A-8A81D03A144D}" type="pres">
      <dgm:prSet presAssocID="{75159DEF-67D4-7D42-B7DA-1DA692F8A90E}" presName="Name28" presStyleLbl="parChTrans1D4" presStyleIdx="67" presStyleCnt="81"/>
      <dgm:spPr/>
      <dgm:t>
        <a:bodyPr/>
        <a:lstStyle/>
        <a:p>
          <a:endParaRPr lang="en-US"/>
        </a:p>
      </dgm:t>
    </dgm:pt>
    <dgm:pt modelId="{2DC1A1CA-48FA-DE4E-9569-3132BFD2387A}" type="pres">
      <dgm:prSet presAssocID="{F3D8962A-2743-7F46-A21B-E1F21882F412}" presName="hierRoot2" presStyleCnt="0">
        <dgm:presLayoutVars>
          <dgm:hierBranch val="init"/>
        </dgm:presLayoutVars>
      </dgm:prSet>
      <dgm:spPr/>
    </dgm:pt>
    <dgm:pt modelId="{4BE5BB82-FB92-6C4D-A186-E07D8448AE45}" type="pres">
      <dgm:prSet presAssocID="{F3D8962A-2743-7F46-A21B-E1F21882F412}" presName="rootComposite2" presStyleCnt="0"/>
      <dgm:spPr/>
    </dgm:pt>
    <dgm:pt modelId="{A0DAC3FA-9FAC-0C43-88C0-8D972C5E0D12}" type="pres">
      <dgm:prSet presAssocID="{F3D8962A-2743-7F46-A21B-E1F21882F4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DE5E5-D384-2D43-8232-1F070171E80F}" type="pres">
      <dgm:prSet presAssocID="{F3D8962A-2743-7F46-A21B-E1F21882F412}" presName="topArc2" presStyleLbl="parChTrans1D1" presStyleIdx="162" presStyleCnt="192"/>
      <dgm:spPr/>
    </dgm:pt>
    <dgm:pt modelId="{7D007053-4858-EE48-82EC-FAD8610A6E1F}" type="pres">
      <dgm:prSet presAssocID="{F3D8962A-2743-7F46-A21B-E1F21882F412}" presName="bottomArc2" presStyleLbl="parChTrans1D1" presStyleIdx="163" presStyleCnt="192"/>
      <dgm:spPr/>
    </dgm:pt>
    <dgm:pt modelId="{F9CE6D09-D4CD-C345-A72D-9F22DB29343A}" type="pres">
      <dgm:prSet presAssocID="{F3D8962A-2743-7F46-A21B-E1F21882F412}" presName="topConnNode2" presStyleLbl="node4" presStyleIdx="0" presStyleCnt="0"/>
      <dgm:spPr/>
      <dgm:t>
        <a:bodyPr/>
        <a:lstStyle/>
        <a:p>
          <a:endParaRPr lang="en-US"/>
        </a:p>
      </dgm:t>
    </dgm:pt>
    <dgm:pt modelId="{AE933844-AF0E-7243-9D99-49AA8F42787A}" type="pres">
      <dgm:prSet presAssocID="{F3D8962A-2743-7F46-A21B-E1F21882F412}" presName="hierChild4" presStyleCnt="0"/>
      <dgm:spPr/>
    </dgm:pt>
    <dgm:pt modelId="{E0AB3EFF-AAB7-4C4A-B1F1-B801349A6D4E}" type="pres">
      <dgm:prSet presAssocID="{F3D8962A-2743-7F46-A21B-E1F21882F412}" presName="hierChild5" presStyleCnt="0"/>
      <dgm:spPr/>
    </dgm:pt>
    <dgm:pt modelId="{BDB7576E-D49F-4045-981C-4C4AF59E31EF}" type="pres">
      <dgm:prSet presAssocID="{DB75E3A4-7800-804D-A2EA-5596DAD36557}" presName="hierChild5" presStyleCnt="0"/>
      <dgm:spPr/>
    </dgm:pt>
    <dgm:pt modelId="{3DA9CD8B-1962-D741-930F-E59F746EE82D}" type="pres">
      <dgm:prSet presAssocID="{5BA6CA48-1301-8243-A314-1DEC8D0915FF}" presName="Name28" presStyleLbl="parChTrans1D4" presStyleIdx="68" presStyleCnt="81"/>
      <dgm:spPr/>
      <dgm:t>
        <a:bodyPr/>
        <a:lstStyle/>
        <a:p>
          <a:endParaRPr lang="en-US"/>
        </a:p>
      </dgm:t>
    </dgm:pt>
    <dgm:pt modelId="{F2B69E52-1F5B-D841-B4C9-4A6017928FFA}" type="pres">
      <dgm:prSet presAssocID="{2A3280DC-B1A0-D542-96DB-7DD25F5A2324}" presName="hierRoot2" presStyleCnt="0">
        <dgm:presLayoutVars>
          <dgm:hierBranch val="init"/>
        </dgm:presLayoutVars>
      </dgm:prSet>
      <dgm:spPr/>
    </dgm:pt>
    <dgm:pt modelId="{2AFD6014-59AB-6747-9196-41303DA37A02}" type="pres">
      <dgm:prSet presAssocID="{2A3280DC-B1A0-D542-96DB-7DD25F5A2324}" presName="rootComposite2" presStyleCnt="0"/>
      <dgm:spPr/>
    </dgm:pt>
    <dgm:pt modelId="{A1C63587-AB6B-7F45-A180-8E503F811E20}" type="pres">
      <dgm:prSet presAssocID="{2A3280DC-B1A0-D542-96DB-7DD25F5A23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407E7-C78F-E247-861B-A9C0FDD065CE}" type="pres">
      <dgm:prSet presAssocID="{2A3280DC-B1A0-D542-96DB-7DD25F5A2324}" presName="topArc2" presStyleLbl="parChTrans1D1" presStyleIdx="164" presStyleCnt="192"/>
      <dgm:spPr/>
    </dgm:pt>
    <dgm:pt modelId="{78C10101-E1CA-9049-B29E-25DB5B5BE2B8}" type="pres">
      <dgm:prSet presAssocID="{2A3280DC-B1A0-D542-96DB-7DD25F5A2324}" presName="bottomArc2" presStyleLbl="parChTrans1D1" presStyleIdx="165" presStyleCnt="192"/>
      <dgm:spPr/>
    </dgm:pt>
    <dgm:pt modelId="{D994584C-38C0-DE42-A6AB-86109C6B0DAA}" type="pres">
      <dgm:prSet presAssocID="{2A3280DC-B1A0-D542-96DB-7DD25F5A2324}" presName="topConnNode2" presStyleLbl="node4" presStyleIdx="0" presStyleCnt="0"/>
      <dgm:spPr/>
      <dgm:t>
        <a:bodyPr/>
        <a:lstStyle/>
        <a:p>
          <a:endParaRPr lang="en-US"/>
        </a:p>
      </dgm:t>
    </dgm:pt>
    <dgm:pt modelId="{50A5C11E-63B6-A64A-A893-0A897A7A7D04}" type="pres">
      <dgm:prSet presAssocID="{2A3280DC-B1A0-D542-96DB-7DD25F5A2324}" presName="hierChild4" presStyleCnt="0"/>
      <dgm:spPr/>
    </dgm:pt>
    <dgm:pt modelId="{7F15482B-911A-EF44-97AA-BC5B52011817}" type="pres">
      <dgm:prSet presAssocID="{2A3280DC-B1A0-D542-96DB-7DD25F5A2324}" presName="hierChild5" presStyleCnt="0"/>
      <dgm:spPr/>
    </dgm:pt>
    <dgm:pt modelId="{BB4AB15B-EFAD-0C44-A219-FCF6F957B17C}" type="pres">
      <dgm:prSet presAssocID="{874587BD-9722-1442-BAE2-A3D1E13D78A5}" presName="hierChild5" presStyleCnt="0"/>
      <dgm:spPr/>
    </dgm:pt>
    <dgm:pt modelId="{10C3CAC5-302B-5E4F-A391-401F2D6E9B4B}" type="pres">
      <dgm:prSet presAssocID="{AE4406C3-C0FF-ED45-945A-7A48702ACFF0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A8EA4197-85F3-E04D-865A-7CFDD071747B}" type="pres">
      <dgm:prSet presAssocID="{9825E510-25FA-0647-8F97-2402D826F6FC}" presName="hierRoot2" presStyleCnt="0">
        <dgm:presLayoutVars>
          <dgm:hierBranch val="init"/>
        </dgm:presLayoutVars>
      </dgm:prSet>
      <dgm:spPr/>
    </dgm:pt>
    <dgm:pt modelId="{C2A13A57-EEE5-3643-8985-B3C1491CE3A2}" type="pres">
      <dgm:prSet presAssocID="{9825E510-25FA-0647-8F97-2402D826F6FC}" presName="rootComposite2" presStyleCnt="0"/>
      <dgm:spPr/>
    </dgm:pt>
    <dgm:pt modelId="{FC871820-240A-AD4E-814D-6128D13ABDA0}" type="pres">
      <dgm:prSet presAssocID="{9825E510-25FA-0647-8F97-2402D826F6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FCE86-BD98-B549-95DA-06E469EFA334}" type="pres">
      <dgm:prSet presAssocID="{9825E510-25FA-0647-8F97-2402D826F6FC}" presName="topArc2" presStyleLbl="parChTrans1D1" presStyleIdx="166" presStyleCnt="192"/>
      <dgm:spPr/>
    </dgm:pt>
    <dgm:pt modelId="{6C54CA56-8ACB-684B-9618-11D025BAD8C3}" type="pres">
      <dgm:prSet presAssocID="{9825E510-25FA-0647-8F97-2402D826F6FC}" presName="bottomArc2" presStyleLbl="parChTrans1D1" presStyleIdx="167" presStyleCnt="192"/>
      <dgm:spPr/>
    </dgm:pt>
    <dgm:pt modelId="{3FFEDDF6-FD18-464F-B5E8-C89E1050B0B2}" type="pres">
      <dgm:prSet presAssocID="{9825E510-25FA-0647-8F97-2402D826F6FC}" presName="topConnNode2" presStyleLbl="node3" presStyleIdx="0" presStyleCnt="0"/>
      <dgm:spPr/>
      <dgm:t>
        <a:bodyPr/>
        <a:lstStyle/>
        <a:p>
          <a:endParaRPr lang="en-US"/>
        </a:p>
      </dgm:t>
    </dgm:pt>
    <dgm:pt modelId="{0AE6C377-DC36-A44B-9C1F-5261E2F1454A}" type="pres">
      <dgm:prSet presAssocID="{9825E510-25FA-0647-8F97-2402D826F6FC}" presName="hierChild4" presStyleCnt="0"/>
      <dgm:spPr/>
    </dgm:pt>
    <dgm:pt modelId="{6577E36E-C552-614D-9F67-4BCF6E855695}" type="pres">
      <dgm:prSet presAssocID="{4185DC8B-951D-BA41-85C6-B4CC5840DBE6}" presName="Name28" presStyleLbl="parChTrans1D4" presStyleIdx="69" presStyleCnt="81"/>
      <dgm:spPr/>
      <dgm:t>
        <a:bodyPr/>
        <a:lstStyle/>
        <a:p>
          <a:endParaRPr lang="en-US"/>
        </a:p>
      </dgm:t>
    </dgm:pt>
    <dgm:pt modelId="{E85CC0B8-F6D6-E547-B5B9-5E12421097D3}" type="pres">
      <dgm:prSet presAssocID="{E9094863-ED6B-9247-9315-890985CE1773}" presName="hierRoot2" presStyleCnt="0">
        <dgm:presLayoutVars>
          <dgm:hierBranch val="init"/>
        </dgm:presLayoutVars>
      </dgm:prSet>
      <dgm:spPr/>
    </dgm:pt>
    <dgm:pt modelId="{953A48A6-7E93-5744-A0B7-084514FF7C6D}" type="pres">
      <dgm:prSet presAssocID="{E9094863-ED6B-9247-9315-890985CE1773}" presName="rootComposite2" presStyleCnt="0"/>
      <dgm:spPr/>
    </dgm:pt>
    <dgm:pt modelId="{EC4417C7-500E-7D49-8E3E-DAC5975A9844}" type="pres">
      <dgm:prSet presAssocID="{E9094863-ED6B-9247-9315-890985CE17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0EB97-B48F-4347-AA81-B2A8EF242EC1}" type="pres">
      <dgm:prSet presAssocID="{E9094863-ED6B-9247-9315-890985CE1773}" presName="topArc2" presStyleLbl="parChTrans1D1" presStyleIdx="168" presStyleCnt="192"/>
      <dgm:spPr/>
    </dgm:pt>
    <dgm:pt modelId="{E7383856-9526-D34A-BD46-5F6434107D1F}" type="pres">
      <dgm:prSet presAssocID="{E9094863-ED6B-9247-9315-890985CE1773}" presName="bottomArc2" presStyleLbl="parChTrans1D1" presStyleIdx="169" presStyleCnt="192"/>
      <dgm:spPr/>
    </dgm:pt>
    <dgm:pt modelId="{91D5C743-1A1B-CD43-91CA-4BEB15CABDF3}" type="pres">
      <dgm:prSet presAssocID="{E9094863-ED6B-9247-9315-890985CE1773}" presName="topConnNode2" presStyleLbl="node4" presStyleIdx="0" presStyleCnt="0"/>
      <dgm:spPr/>
      <dgm:t>
        <a:bodyPr/>
        <a:lstStyle/>
        <a:p>
          <a:endParaRPr lang="en-US"/>
        </a:p>
      </dgm:t>
    </dgm:pt>
    <dgm:pt modelId="{4155693E-09C7-5649-8561-ED9DAA4A297C}" type="pres">
      <dgm:prSet presAssocID="{E9094863-ED6B-9247-9315-890985CE1773}" presName="hierChild4" presStyleCnt="0"/>
      <dgm:spPr/>
    </dgm:pt>
    <dgm:pt modelId="{AEA1E8B4-FBFA-8242-AF57-AC970F8268D9}" type="pres">
      <dgm:prSet presAssocID="{56C4EC9A-912D-2042-BF08-AB68407C0103}" presName="Name28" presStyleLbl="parChTrans1D4" presStyleIdx="70" presStyleCnt="81"/>
      <dgm:spPr/>
      <dgm:t>
        <a:bodyPr/>
        <a:lstStyle/>
        <a:p>
          <a:endParaRPr lang="en-US"/>
        </a:p>
      </dgm:t>
    </dgm:pt>
    <dgm:pt modelId="{5C9C71DA-A474-A04B-86D7-AEE06998FBC2}" type="pres">
      <dgm:prSet presAssocID="{DD5B37F9-F264-2C4C-8D86-8837ED5E0BD5}" presName="hierRoot2" presStyleCnt="0">
        <dgm:presLayoutVars>
          <dgm:hierBranch val="init"/>
        </dgm:presLayoutVars>
      </dgm:prSet>
      <dgm:spPr/>
    </dgm:pt>
    <dgm:pt modelId="{DF5679B9-C0C5-1643-AE76-7E088EA0E49F}" type="pres">
      <dgm:prSet presAssocID="{DD5B37F9-F264-2C4C-8D86-8837ED5E0BD5}" presName="rootComposite2" presStyleCnt="0"/>
      <dgm:spPr/>
    </dgm:pt>
    <dgm:pt modelId="{9C482BC1-9310-8848-9129-7587CAFEFA6E}" type="pres">
      <dgm:prSet presAssocID="{DD5B37F9-F264-2C4C-8D86-8837ED5E0B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A9213-CCB4-5A42-BAC4-55474D17578A}" type="pres">
      <dgm:prSet presAssocID="{DD5B37F9-F264-2C4C-8D86-8837ED5E0BD5}" presName="topArc2" presStyleLbl="parChTrans1D1" presStyleIdx="170" presStyleCnt="192"/>
      <dgm:spPr/>
    </dgm:pt>
    <dgm:pt modelId="{A6434026-F70C-DD43-A327-A41F4CA17E4D}" type="pres">
      <dgm:prSet presAssocID="{DD5B37F9-F264-2C4C-8D86-8837ED5E0BD5}" presName="bottomArc2" presStyleLbl="parChTrans1D1" presStyleIdx="171" presStyleCnt="192"/>
      <dgm:spPr/>
    </dgm:pt>
    <dgm:pt modelId="{355A638C-4982-DA42-A0FF-ED17917A7D06}" type="pres">
      <dgm:prSet presAssocID="{DD5B37F9-F264-2C4C-8D86-8837ED5E0BD5}" presName="topConnNode2" presStyleLbl="node4" presStyleIdx="0" presStyleCnt="0"/>
      <dgm:spPr/>
      <dgm:t>
        <a:bodyPr/>
        <a:lstStyle/>
        <a:p>
          <a:endParaRPr lang="en-US"/>
        </a:p>
      </dgm:t>
    </dgm:pt>
    <dgm:pt modelId="{EB2CFB0D-F2E4-544F-94A0-74409ED52A72}" type="pres">
      <dgm:prSet presAssocID="{DD5B37F9-F264-2C4C-8D86-8837ED5E0BD5}" presName="hierChild4" presStyleCnt="0"/>
      <dgm:spPr/>
    </dgm:pt>
    <dgm:pt modelId="{75E05BB3-712A-A546-AE58-CD905D0CEF71}" type="pres">
      <dgm:prSet presAssocID="{DD5B37F9-F264-2C4C-8D86-8837ED5E0BD5}" presName="hierChild5" presStyleCnt="0"/>
      <dgm:spPr/>
    </dgm:pt>
    <dgm:pt modelId="{ED10333D-3F71-C043-9647-CF5D11BEFAF6}" type="pres">
      <dgm:prSet presAssocID="{7E85AEF5-2BAD-8747-966B-F68B10283F32}" presName="Name28" presStyleLbl="parChTrans1D4" presStyleIdx="71" presStyleCnt="81"/>
      <dgm:spPr/>
      <dgm:t>
        <a:bodyPr/>
        <a:lstStyle/>
        <a:p>
          <a:endParaRPr lang="en-US"/>
        </a:p>
      </dgm:t>
    </dgm:pt>
    <dgm:pt modelId="{F84D68B2-3F89-0649-AE7E-F0676CBDF7E9}" type="pres">
      <dgm:prSet presAssocID="{94F6C0B8-36C8-7845-B906-28AEC0FA325F}" presName="hierRoot2" presStyleCnt="0">
        <dgm:presLayoutVars>
          <dgm:hierBranch val="init"/>
        </dgm:presLayoutVars>
      </dgm:prSet>
      <dgm:spPr/>
    </dgm:pt>
    <dgm:pt modelId="{896B6FAB-717E-AA4F-8087-BE0A9C450EDF}" type="pres">
      <dgm:prSet presAssocID="{94F6C0B8-36C8-7845-B906-28AEC0FA325F}" presName="rootComposite2" presStyleCnt="0"/>
      <dgm:spPr/>
    </dgm:pt>
    <dgm:pt modelId="{5D5FAC9C-02CE-FA47-8F73-FEF45232CED6}" type="pres">
      <dgm:prSet presAssocID="{94F6C0B8-36C8-7845-B906-28AEC0FA32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EEA2C-B1E3-AD4F-A4E1-F11302A45509}" type="pres">
      <dgm:prSet presAssocID="{94F6C0B8-36C8-7845-B906-28AEC0FA325F}" presName="topArc2" presStyleLbl="parChTrans1D1" presStyleIdx="172" presStyleCnt="192"/>
      <dgm:spPr/>
    </dgm:pt>
    <dgm:pt modelId="{C61A483E-F258-7E49-B437-E4D130144408}" type="pres">
      <dgm:prSet presAssocID="{94F6C0B8-36C8-7845-B906-28AEC0FA325F}" presName="bottomArc2" presStyleLbl="parChTrans1D1" presStyleIdx="173" presStyleCnt="192"/>
      <dgm:spPr/>
    </dgm:pt>
    <dgm:pt modelId="{84088994-0F83-E142-B3AB-E2D9EB4527A9}" type="pres">
      <dgm:prSet presAssocID="{94F6C0B8-36C8-7845-B906-28AEC0FA325F}" presName="topConnNode2" presStyleLbl="node4" presStyleIdx="0" presStyleCnt="0"/>
      <dgm:spPr/>
      <dgm:t>
        <a:bodyPr/>
        <a:lstStyle/>
        <a:p>
          <a:endParaRPr lang="en-US"/>
        </a:p>
      </dgm:t>
    </dgm:pt>
    <dgm:pt modelId="{A871259C-FD91-0444-A449-52D13F227CC4}" type="pres">
      <dgm:prSet presAssocID="{94F6C0B8-36C8-7845-B906-28AEC0FA325F}" presName="hierChild4" presStyleCnt="0"/>
      <dgm:spPr/>
    </dgm:pt>
    <dgm:pt modelId="{E63218F6-2481-8F46-8934-2EC460BC3E9C}" type="pres">
      <dgm:prSet presAssocID="{94F6C0B8-36C8-7845-B906-28AEC0FA325F}" presName="hierChild5" presStyleCnt="0"/>
      <dgm:spPr/>
    </dgm:pt>
    <dgm:pt modelId="{21B85EF7-9C79-6341-9528-84B6805EF765}" type="pres">
      <dgm:prSet presAssocID="{85AEBC64-B8C2-944E-BE9E-4E878CB556AB}" presName="Name28" presStyleLbl="parChTrans1D4" presStyleIdx="72" presStyleCnt="81"/>
      <dgm:spPr/>
      <dgm:t>
        <a:bodyPr/>
        <a:lstStyle/>
        <a:p>
          <a:endParaRPr lang="en-US"/>
        </a:p>
      </dgm:t>
    </dgm:pt>
    <dgm:pt modelId="{5E563F3F-1F14-1241-A213-0C6ADD8CADD7}" type="pres">
      <dgm:prSet presAssocID="{057D8C8C-8AFA-FC4F-899B-D210B57BC3A4}" presName="hierRoot2" presStyleCnt="0">
        <dgm:presLayoutVars>
          <dgm:hierBranch val="init"/>
        </dgm:presLayoutVars>
      </dgm:prSet>
      <dgm:spPr/>
    </dgm:pt>
    <dgm:pt modelId="{7564157D-E594-594E-A44F-41029448FE84}" type="pres">
      <dgm:prSet presAssocID="{057D8C8C-8AFA-FC4F-899B-D210B57BC3A4}" presName="rootComposite2" presStyleCnt="0"/>
      <dgm:spPr/>
    </dgm:pt>
    <dgm:pt modelId="{00172AFA-7AA0-8248-A1F9-B877F0A5E9AC}" type="pres">
      <dgm:prSet presAssocID="{057D8C8C-8AFA-FC4F-899B-D210B57BC3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EB5C6-69CB-0B49-A09F-C6DFB6352F32}" type="pres">
      <dgm:prSet presAssocID="{057D8C8C-8AFA-FC4F-899B-D210B57BC3A4}" presName="topArc2" presStyleLbl="parChTrans1D1" presStyleIdx="174" presStyleCnt="192"/>
      <dgm:spPr/>
    </dgm:pt>
    <dgm:pt modelId="{D7B0488D-DCC2-1945-AC2E-3ACDE8FFA8C8}" type="pres">
      <dgm:prSet presAssocID="{057D8C8C-8AFA-FC4F-899B-D210B57BC3A4}" presName="bottomArc2" presStyleLbl="parChTrans1D1" presStyleIdx="175" presStyleCnt="192"/>
      <dgm:spPr/>
    </dgm:pt>
    <dgm:pt modelId="{6A4BF0C8-BF61-4A4F-BCE7-4365A529E617}" type="pres">
      <dgm:prSet presAssocID="{057D8C8C-8AFA-FC4F-899B-D210B57BC3A4}" presName="topConnNode2" presStyleLbl="node4" presStyleIdx="0" presStyleCnt="0"/>
      <dgm:spPr/>
      <dgm:t>
        <a:bodyPr/>
        <a:lstStyle/>
        <a:p>
          <a:endParaRPr lang="en-US"/>
        </a:p>
      </dgm:t>
    </dgm:pt>
    <dgm:pt modelId="{8FBBC097-ACB2-E048-9962-C2C9940810D6}" type="pres">
      <dgm:prSet presAssocID="{057D8C8C-8AFA-FC4F-899B-D210B57BC3A4}" presName="hierChild4" presStyleCnt="0"/>
      <dgm:spPr/>
    </dgm:pt>
    <dgm:pt modelId="{4A3077C9-B6CD-8543-89C2-91C36EB0A883}" type="pres">
      <dgm:prSet presAssocID="{057D8C8C-8AFA-FC4F-899B-D210B57BC3A4}" presName="hierChild5" presStyleCnt="0"/>
      <dgm:spPr/>
    </dgm:pt>
    <dgm:pt modelId="{73443C12-90EE-2B45-9412-25CB1F83990C}" type="pres">
      <dgm:prSet presAssocID="{E9094863-ED6B-9247-9315-890985CE1773}" presName="hierChild5" presStyleCnt="0"/>
      <dgm:spPr/>
    </dgm:pt>
    <dgm:pt modelId="{B03DC4FB-F202-994D-B2B8-5CD0716C62C0}" type="pres">
      <dgm:prSet presAssocID="{7106957D-2ACD-3C49-B053-8FD2DCA00C3E}" presName="Name28" presStyleLbl="parChTrans1D4" presStyleIdx="73" presStyleCnt="81"/>
      <dgm:spPr/>
      <dgm:t>
        <a:bodyPr/>
        <a:lstStyle/>
        <a:p>
          <a:endParaRPr lang="en-US"/>
        </a:p>
      </dgm:t>
    </dgm:pt>
    <dgm:pt modelId="{7AA8A996-82B8-8949-A48A-D926136B2677}" type="pres">
      <dgm:prSet presAssocID="{A42AB685-3246-FD41-A2FA-62BA99CB85C5}" presName="hierRoot2" presStyleCnt="0">
        <dgm:presLayoutVars>
          <dgm:hierBranch val="init"/>
        </dgm:presLayoutVars>
      </dgm:prSet>
      <dgm:spPr/>
    </dgm:pt>
    <dgm:pt modelId="{5C0DD548-6F51-FC4E-B439-B0024A76F7D0}" type="pres">
      <dgm:prSet presAssocID="{A42AB685-3246-FD41-A2FA-62BA99CB85C5}" presName="rootComposite2" presStyleCnt="0"/>
      <dgm:spPr/>
    </dgm:pt>
    <dgm:pt modelId="{8980C871-8096-FA44-8AB2-2A0A846AF84F}" type="pres">
      <dgm:prSet presAssocID="{A42AB685-3246-FD41-A2FA-62BA99CB85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0A0D5-8FC8-8249-A190-3286A9ACCDBB}" type="pres">
      <dgm:prSet presAssocID="{A42AB685-3246-FD41-A2FA-62BA99CB85C5}" presName="topArc2" presStyleLbl="parChTrans1D1" presStyleIdx="176" presStyleCnt="192"/>
      <dgm:spPr/>
    </dgm:pt>
    <dgm:pt modelId="{BE91E3D1-A2B1-E446-915A-D28BDF9A1886}" type="pres">
      <dgm:prSet presAssocID="{A42AB685-3246-FD41-A2FA-62BA99CB85C5}" presName="bottomArc2" presStyleLbl="parChTrans1D1" presStyleIdx="177" presStyleCnt="192"/>
      <dgm:spPr/>
    </dgm:pt>
    <dgm:pt modelId="{D0C01AF5-2B38-794A-928C-013D09A157BE}" type="pres">
      <dgm:prSet presAssocID="{A42AB685-3246-FD41-A2FA-62BA99CB85C5}" presName="topConnNode2" presStyleLbl="node4" presStyleIdx="0" presStyleCnt="0"/>
      <dgm:spPr/>
      <dgm:t>
        <a:bodyPr/>
        <a:lstStyle/>
        <a:p>
          <a:endParaRPr lang="en-US"/>
        </a:p>
      </dgm:t>
    </dgm:pt>
    <dgm:pt modelId="{41133227-6402-1946-A385-EFED4BA6CAC1}" type="pres">
      <dgm:prSet presAssocID="{A42AB685-3246-FD41-A2FA-62BA99CB85C5}" presName="hierChild4" presStyleCnt="0"/>
      <dgm:spPr/>
    </dgm:pt>
    <dgm:pt modelId="{9801A0E5-B836-2A4E-9E84-5C30F1DCF50B}" type="pres">
      <dgm:prSet presAssocID="{C41DCD88-2F14-3B49-98B0-ADA860115580}" presName="Name28" presStyleLbl="parChTrans1D4" presStyleIdx="74" presStyleCnt="81"/>
      <dgm:spPr/>
      <dgm:t>
        <a:bodyPr/>
        <a:lstStyle/>
        <a:p>
          <a:endParaRPr lang="en-US"/>
        </a:p>
      </dgm:t>
    </dgm:pt>
    <dgm:pt modelId="{E36ED923-D79A-1549-AE0D-FED0BB0CC506}" type="pres">
      <dgm:prSet presAssocID="{C5BE1FD7-EDA9-F345-8298-3DB191FB3A45}" presName="hierRoot2" presStyleCnt="0">
        <dgm:presLayoutVars>
          <dgm:hierBranch val="init"/>
        </dgm:presLayoutVars>
      </dgm:prSet>
      <dgm:spPr/>
    </dgm:pt>
    <dgm:pt modelId="{684D71A4-F8CD-1D4C-9811-CBAD7E5F548B}" type="pres">
      <dgm:prSet presAssocID="{C5BE1FD7-EDA9-F345-8298-3DB191FB3A45}" presName="rootComposite2" presStyleCnt="0"/>
      <dgm:spPr/>
    </dgm:pt>
    <dgm:pt modelId="{ACD83EEC-6F37-FF4A-A022-BDEF29C64C95}" type="pres">
      <dgm:prSet presAssocID="{C5BE1FD7-EDA9-F345-8298-3DB191FB3A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0D414-0B1F-5B44-AE27-7E6B12C56831}" type="pres">
      <dgm:prSet presAssocID="{C5BE1FD7-EDA9-F345-8298-3DB191FB3A45}" presName="topArc2" presStyleLbl="parChTrans1D1" presStyleIdx="178" presStyleCnt="192"/>
      <dgm:spPr/>
    </dgm:pt>
    <dgm:pt modelId="{529C220E-38EC-874E-85B2-466B32ECABD0}" type="pres">
      <dgm:prSet presAssocID="{C5BE1FD7-EDA9-F345-8298-3DB191FB3A45}" presName="bottomArc2" presStyleLbl="parChTrans1D1" presStyleIdx="179" presStyleCnt="192"/>
      <dgm:spPr/>
    </dgm:pt>
    <dgm:pt modelId="{88D23FA9-CAB5-8245-9F6F-AFAE9ECC67CE}" type="pres">
      <dgm:prSet presAssocID="{C5BE1FD7-EDA9-F345-8298-3DB191FB3A45}" presName="topConnNode2" presStyleLbl="node4" presStyleIdx="0" presStyleCnt="0"/>
      <dgm:spPr/>
      <dgm:t>
        <a:bodyPr/>
        <a:lstStyle/>
        <a:p>
          <a:endParaRPr lang="en-US"/>
        </a:p>
      </dgm:t>
    </dgm:pt>
    <dgm:pt modelId="{68811D4B-DA83-FE4B-A2DE-8D08A8103B55}" type="pres">
      <dgm:prSet presAssocID="{C5BE1FD7-EDA9-F345-8298-3DB191FB3A45}" presName="hierChild4" presStyleCnt="0"/>
      <dgm:spPr/>
    </dgm:pt>
    <dgm:pt modelId="{29D2DE77-238F-D942-9BCE-D9DFB56B184D}" type="pres">
      <dgm:prSet presAssocID="{C5BE1FD7-EDA9-F345-8298-3DB191FB3A45}" presName="hierChild5" presStyleCnt="0"/>
      <dgm:spPr/>
    </dgm:pt>
    <dgm:pt modelId="{354ADD60-6FEF-6D4A-8207-BF15D02515C2}" type="pres">
      <dgm:prSet presAssocID="{50AA2D0D-52E7-C44F-B923-3A407EAEA503}" presName="Name28" presStyleLbl="parChTrans1D4" presStyleIdx="75" presStyleCnt="81"/>
      <dgm:spPr/>
      <dgm:t>
        <a:bodyPr/>
        <a:lstStyle/>
        <a:p>
          <a:endParaRPr lang="en-US"/>
        </a:p>
      </dgm:t>
    </dgm:pt>
    <dgm:pt modelId="{5CA604D2-D08A-DF44-9365-B4CAD3E4A853}" type="pres">
      <dgm:prSet presAssocID="{F5FE2E92-B811-A94F-981E-E3DCD9D433DB}" presName="hierRoot2" presStyleCnt="0">
        <dgm:presLayoutVars>
          <dgm:hierBranch val="init"/>
        </dgm:presLayoutVars>
      </dgm:prSet>
      <dgm:spPr/>
    </dgm:pt>
    <dgm:pt modelId="{A1CB979F-D17C-4C46-8601-7CB255C70EA7}" type="pres">
      <dgm:prSet presAssocID="{F5FE2E92-B811-A94F-981E-E3DCD9D433DB}" presName="rootComposite2" presStyleCnt="0"/>
      <dgm:spPr/>
    </dgm:pt>
    <dgm:pt modelId="{75984B31-81B1-A74C-A07F-2E422F274595}" type="pres">
      <dgm:prSet presAssocID="{F5FE2E92-B811-A94F-981E-E3DCD9D433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3CBF-10BF-BC4A-A8BB-99B3EB1E149E}" type="pres">
      <dgm:prSet presAssocID="{F5FE2E92-B811-A94F-981E-E3DCD9D433DB}" presName="topArc2" presStyleLbl="parChTrans1D1" presStyleIdx="180" presStyleCnt="192"/>
      <dgm:spPr/>
    </dgm:pt>
    <dgm:pt modelId="{21A28FD1-AD6C-7149-A1A7-D3482ECD5752}" type="pres">
      <dgm:prSet presAssocID="{F5FE2E92-B811-A94F-981E-E3DCD9D433DB}" presName="bottomArc2" presStyleLbl="parChTrans1D1" presStyleIdx="181" presStyleCnt="192"/>
      <dgm:spPr/>
    </dgm:pt>
    <dgm:pt modelId="{370B8AAF-C017-404F-AD13-463F94C71032}" type="pres">
      <dgm:prSet presAssocID="{F5FE2E92-B811-A94F-981E-E3DCD9D433DB}" presName="topConnNode2" presStyleLbl="node4" presStyleIdx="0" presStyleCnt="0"/>
      <dgm:spPr/>
      <dgm:t>
        <a:bodyPr/>
        <a:lstStyle/>
        <a:p>
          <a:endParaRPr lang="en-US"/>
        </a:p>
      </dgm:t>
    </dgm:pt>
    <dgm:pt modelId="{8EC80FD2-0D75-CC4A-895E-A7EA1A40E858}" type="pres">
      <dgm:prSet presAssocID="{F5FE2E92-B811-A94F-981E-E3DCD9D433DB}" presName="hierChild4" presStyleCnt="0"/>
      <dgm:spPr/>
    </dgm:pt>
    <dgm:pt modelId="{81B20D64-60BC-5741-A266-6D2A7A6E9442}" type="pres">
      <dgm:prSet presAssocID="{F5FE2E92-B811-A94F-981E-E3DCD9D433DB}" presName="hierChild5" presStyleCnt="0"/>
      <dgm:spPr/>
    </dgm:pt>
    <dgm:pt modelId="{2082C650-008B-9449-9730-404C2EE9F545}" type="pres">
      <dgm:prSet presAssocID="{74868FA3-A188-194C-BDB3-5EAF2B584577}" presName="Name28" presStyleLbl="parChTrans1D4" presStyleIdx="76" presStyleCnt="81"/>
      <dgm:spPr/>
      <dgm:t>
        <a:bodyPr/>
        <a:lstStyle/>
        <a:p>
          <a:endParaRPr lang="en-US"/>
        </a:p>
      </dgm:t>
    </dgm:pt>
    <dgm:pt modelId="{12C2FA9E-1903-414A-B4B7-C062CD572D0F}" type="pres">
      <dgm:prSet presAssocID="{BD10BB1C-DDD0-4349-AD66-4BC61B590D17}" presName="hierRoot2" presStyleCnt="0">
        <dgm:presLayoutVars>
          <dgm:hierBranch val="init"/>
        </dgm:presLayoutVars>
      </dgm:prSet>
      <dgm:spPr/>
    </dgm:pt>
    <dgm:pt modelId="{F6F831C0-A94C-104C-82D0-27E3499E2A31}" type="pres">
      <dgm:prSet presAssocID="{BD10BB1C-DDD0-4349-AD66-4BC61B590D17}" presName="rootComposite2" presStyleCnt="0"/>
      <dgm:spPr/>
    </dgm:pt>
    <dgm:pt modelId="{10554764-00AA-E248-B2F4-0787D8CC4570}" type="pres">
      <dgm:prSet presAssocID="{BD10BB1C-DDD0-4349-AD66-4BC61B590D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682C3-0EC6-424E-96A6-56CFFAFD782B}" type="pres">
      <dgm:prSet presAssocID="{BD10BB1C-DDD0-4349-AD66-4BC61B590D17}" presName="topArc2" presStyleLbl="parChTrans1D1" presStyleIdx="182" presStyleCnt="192"/>
      <dgm:spPr/>
    </dgm:pt>
    <dgm:pt modelId="{4247AD65-32D2-1A43-969F-DA839916580A}" type="pres">
      <dgm:prSet presAssocID="{BD10BB1C-DDD0-4349-AD66-4BC61B590D17}" presName="bottomArc2" presStyleLbl="parChTrans1D1" presStyleIdx="183" presStyleCnt="192"/>
      <dgm:spPr/>
    </dgm:pt>
    <dgm:pt modelId="{4F695847-13F7-924E-B0B6-456C7CE5BBB7}" type="pres">
      <dgm:prSet presAssocID="{BD10BB1C-DDD0-4349-AD66-4BC61B590D17}" presName="topConnNode2" presStyleLbl="node4" presStyleIdx="0" presStyleCnt="0"/>
      <dgm:spPr/>
      <dgm:t>
        <a:bodyPr/>
        <a:lstStyle/>
        <a:p>
          <a:endParaRPr lang="en-US"/>
        </a:p>
      </dgm:t>
    </dgm:pt>
    <dgm:pt modelId="{70D0745D-B1AF-7640-B7EF-4F920625A1ED}" type="pres">
      <dgm:prSet presAssocID="{BD10BB1C-DDD0-4349-AD66-4BC61B590D17}" presName="hierChild4" presStyleCnt="0"/>
      <dgm:spPr/>
    </dgm:pt>
    <dgm:pt modelId="{4B61A3D3-DD14-E84E-B69B-F66E9D900333}" type="pres">
      <dgm:prSet presAssocID="{BD10BB1C-DDD0-4349-AD66-4BC61B590D17}" presName="hierChild5" presStyleCnt="0"/>
      <dgm:spPr/>
    </dgm:pt>
    <dgm:pt modelId="{98CF6AE1-3F96-DD4D-8F48-BE44DDF28797}" type="pres">
      <dgm:prSet presAssocID="{A42AB685-3246-FD41-A2FA-62BA99CB85C5}" presName="hierChild5" presStyleCnt="0"/>
      <dgm:spPr/>
    </dgm:pt>
    <dgm:pt modelId="{B27AA32C-8144-7849-A024-1B9D704169BD}" type="pres">
      <dgm:prSet presAssocID="{4CD46F32-38B4-4841-951E-15F18456C2E5}" presName="Name28" presStyleLbl="parChTrans1D4" presStyleIdx="77" presStyleCnt="81"/>
      <dgm:spPr/>
      <dgm:t>
        <a:bodyPr/>
        <a:lstStyle/>
        <a:p>
          <a:endParaRPr lang="en-US"/>
        </a:p>
      </dgm:t>
    </dgm:pt>
    <dgm:pt modelId="{E4C5C7BA-B893-F845-8BBD-16C963CFD4D8}" type="pres">
      <dgm:prSet presAssocID="{0580709B-DEAA-0E45-83F7-E686F569CC24}" presName="hierRoot2" presStyleCnt="0">
        <dgm:presLayoutVars>
          <dgm:hierBranch val="init"/>
        </dgm:presLayoutVars>
      </dgm:prSet>
      <dgm:spPr/>
    </dgm:pt>
    <dgm:pt modelId="{9B7DD4BD-5CD7-CF4E-86AD-F8150F35430F}" type="pres">
      <dgm:prSet presAssocID="{0580709B-DEAA-0E45-83F7-E686F569CC24}" presName="rootComposite2" presStyleCnt="0"/>
      <dgm:spPr/>
    </dgm:pt>
    <dgm:pt modelId="{6C495DE7-A9C3-054B-BF3C-5C0922CAA714}" type="pres">
      <dgm:prSet presAssocID="{0580709B-DEAA-0E45-83F7-E686F569CC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2FB26-002D-6442-9EA3-F17B516F8B4C}" type="pres">
      <dgm:prSet presAssocID="{0580709B-DEAA-0E45-83F7-E686F569CC24}" presName="topArc2" presStyleLbl="parChTrans1D1" presStyleIdx="184" presStyleCnt="192"/>
      <dgm:spPr/>
    </dgm:pt>
    <dgm:pt modelId="{7BC54BFE-388F-4641-B1CF-85B36482E934}" type="pres">
      <dgm:prSet presAssocID="{0580709B-DEAA-0E45-83F7-E686F569CC24}" presName="bottomArc2" presStyleLbl="parChTrans1D1" presStyleIdx="185" presStyleCnt="192"/>
      <dgm:spPr/>
    </dgm:pt>
    <dgm:pt modelId="{5E278A9C-6652-1E46-8022-5CEF3E733376}" type="pres">
      <dgm:prSet presAssocID="{0580709B-DEAA-0E45-83F7-E686F569CC24}" presName="topConnNode2" presStyleLbl="node4" presStyleIdx="0" presStyleCnt="0"/>
      <dgm:spPr/>
      <dgm:t>
        <a:bodyPr/>
        <a:lstStyle/>
        <a:p>
          <a:endParaRPr lang="en-US"/>
        </a:p>
      </dgm:t>
    </dgm:pt>
    <dgm:pt modelId="{13351F47-DF81-1247-8441-5AE599A91A20}" type="pres">
      <dgm:prSet presAssocID="{0580709B-DEAA-0E45-83F7-E686F569CC24}" presName="hierChild4" presStyleCnt="0"/>
      <dgm:spPr/>
    </dgm:pt>
    <dgm:pt modelId="{C45B2B24-963C-0848-9AD8-102741E5130F}" type="pres">
      <dgm:prSet presAssocID="{90EA7DE2-C7CB-B841-AFED-C80B65E7BB24}" presName="Name28" presStyleLbl="parChTrans1D4" presStyleIdx="78" presStyleCnt="81"/>
      <dgm:spPr/>
      <dgm:t>
        <a:bodyPr/>
        <a:lstStyle/>
        <a:p>
          <a:endParaRPr lang="en-US"/>
        </a:p>
      </dgm:t>
    </dgm:pt>
    <dgm:pt modelId="{FD48D052-BC3E-4040-AF5C-226C2735888E}" type="pres">
      <dgm:prSet presAssocID="{C7960C0F-8799-E249-BEE8-954D23DC932C}" presName="hierRoot2" presStyleCnt="0">
        <dgm:presLayoutVars>
          <dgm:hierBranch val="init"/>
        </dgm:presLayoutVars>
      </dgm:prSet>
      <dgm:spPr/>
    </dgm:pt>
    <dgm:pt modelId="{BCDD4970-65D4-A04B-9226-9D560C293F2B}" type="pres">
      <dgm:prSet presAssocID="{C7960C0F-8799-E249-BEE8-954D23DC932C}" presName="rootComposite2" presStyleCnt="0"/>
      <dgm:spPr/>
    </dgm:pt>
    <dgm:pt modelId="{6BD566BC-E504-274A-90FB-BEF05B2BF845}" type="pres">
      <dgm:prSet presAssocID="{C7960C0F-8799-E249-BEE8-954D23DC932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68B3F-0DC8-5040-9FE9-9D4198EBEF96}" type="pres">
      <dgm:prSet presAssocID="{C7960C0F-8799-E249-BEE8-954D23DC932C}" presName="topArc2" presStyleLbl="parChTrans1D1" presStyleIdx="186" presStyleCnt="192"/>
      <dgm:spPr/>
    </dgm:pt>
    <dgm:pt modelId="{85A3E5C8-A10F-5842-8CD1-F7081ED45759}" type="pres">
      <dgm:prSet presAssocID="{C7960C0F-8799-E249-BEE8-954D23DC932C}" presName="bottomArc2" presStyleLbl="parChTrans1D1" presStyleIdx="187" presStyleCnt="192"/>
      <dgm:spPr/>
    </dgm:pt>
    <dgm:pt modelId="{7BDD970C-3574-3A4A-B261-4AB37A2ADF1C}" type="pres">
      <dgm:prSet presAssocID="{C7960C0F-8799-E249-BEE8-954D23DC932C}" presName="topConnNode2" presStyleLbl="node4" presStyleIdx="0" presStyleCnt="0"/>
      <dgm:spPr/>
      <dgm:t>
        <a:bodyPr/>
        <a:lstStyle/>
        <a:p>
          <a:endParaRPr lang="en-US"/>
        </a:p>
      </dgm:t>
    </dgm:pt>
    <dgm:pt modelId="{33C193CD-5395-6145-8BB1-CAF2DBEE4069}" type="pres">
      <dgm:prSet presAssocID="{C7960C0F-8799-E249-BEE8-954D23DC932C}" presName="hierChild4" presStyleCnt="0"/>
      <dgm:spPr/>
    </dgm:pt>
    <dgm:pt modelId="{C4C3F6D6-89E0-5F47-B416-FFC2980E8484}" type="pres">
      <dgm:prSet presAssocID="{C7960C0F-8799-E249-BEE8-954D23DC932C}" presName="hierChild5" presStyleCnt="0"/>
      <dgm:spPr/>
    </dgm:pt>
    <dgm:pt modelId="{2585546B-42B5-7749-813A-57E5DD3C6273}" type="pres">
      <dgm:prSet presAssocID="{3CFA6683-81DA-7A4A-8301-0C39EDC220F1}" presName="Name28" presStyleLbl="parChTrans1D4" presStyleIdx="79" presStyleCnt="81"/>
      <dgm:spPr/>
      <dgm:t>
        <a:bodyPr/>
        <a:lstStyle/>
        <a:p>
          <a:endParaRPr lang="en-US"/>
        </a:p>
      </dgm:t>
    </dgm:pt>
    <dgm:pt modelId="{D0654A38-57D5-D948-9639-21D9323FAFC0}" type="pres">
      <dgm:prSet presAssocID="{568DE10E-661D-1E48-81D1-51E407EE2401}" presName="hierRoot2" presStyleCnt="0">
        <dgm:presLayoutVars>
          <dgm:hierBranch val="init"/>
        </dgm:presLayoutVars>
      </dgm:prSet>
      <dgm:spPr/>
    </dgm:pt>
    <dgm:pt modelId="{5332E19B-CDD8-AB44-8EF0-CE967723E816}" type="pres">
      <dgm:prSet presAssocID="{568DE10E-661D-1E48-81D1-51E407EE2401}" presName="rootComposite2" presStyleCnt="0"/>
      <dgm:spPr/>
    </dgm:pt>
    <dgm:pt modelId="{A7BDEF6C-3A0B-2547-BF15-B42C0330B2BD}" type="pres">
      <dgm:prSet presAssocID="{568DE10E-661D-1E48-81D1-51E407EE24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3275F-CC90-6E49-8102-6DC000576BE1}" type="pres">
      <dgm:prSet presAssocID="{568DE10E-661D-1E48-81D1-51E407EE2401}" presName="topArc2" presStyleLbl="parChTrans1D1" presStyleIdx="188" presStyleCnt="192"/>
      <dgm:spPr/>
    </dgm:pt>
    <dgm:pt modelId="{C14643EE-728E-E344-A077-59E55F16426A}" type="pres">
      <dgm:prSet presAssocID="{568DE10E-661D-1E48-81D1-51E407EE2401}" presName="bottomArc2" presStyleLbl="parChTrans1D1" presStyleIdx="189" presStyleCnt="192"/>
      <dgm:spPr/>
    </dgm:pt>
    <dgm:pt modelId="{38CEAB9A-CFF0-2A42-9169-7B88DFFA51CF}" type="pres">
      <dgm:prSet presAssocID="{568DE10E-661D-1E48-81D1-51E407EE2401}" presName="topConnNode2" presStyleLbl="node4" presStyleIdx="0" presStyleCnt="0"/>
      <dgm:spPr/>
      <dgm:t>
        <a:bodyPr/>
        <a:lstStyle/>
        <a:p>
          <a:endParaRPr lang="en-US"/>
        </a:p>
      </dgm:t>
    </dgm:pt>
    <dgm:pt modelId="{A515009B-4446-7543-93C3-3B387A3D0E22}" type="pres">
      <dgm:prSet presAssocID="{568DE10E-661D-1E48-81D1-51E407EE2401}" presName="hierChild4" presStyleCnt="0"/>
      <dgm:spPr/>
    </dgm:pt>
    <dgm:pt modelId="{76C9C124-E00F-EC4A-8367-38327D4BA388}" type="pres">
      <dgm:prSet presAssocID="{568DE10E-661D-1E48-81D1-51E407EE2401}" presName="hierChild5" presStyleCnt="0"/>
      <dgm:spPr/>
    </dgm:pt>
    <dgm:pt modelId="{DB69067F-35CE-2B48-9033-4DB9060F2F6F}" type="pres">
      <dgm:prSet presAssocID="{3BFC20A8-54A3-8B41-84B4-BBF9D119CFE5}" presName="Name28" presStyleLbl="parChTrans1D4" presStyleIdx="80" presStyleCnt="81"/>
      <dgm:spPr/>
      <dgm:t>
        <a:bodyPr/>
        <a:lstStyle/>
        <a:p>
          <a:endParaRPr lang="en-US"/>
        </a:p>
      </dgm:t>
    </dgm:pt>
    <dgm:pt modelId="{FC120BF6-883A-1745-B8F9-19A1E0618ACA}" type="pres">
      <dgm:prSet presAssocID="{B7A868DA-2CF3-6A4D-BF9A-2F821E318D54}" presName="hierRoot2" presStyleCnt="0">
        <dgm:presLayoutVars>
          <dgm:hierBranch val="init"/>
        </dgm:presLayoutVars>
      </dgm:prSet>
      <dgm:spPr/>
    </dgm:pt>
    <dgm:pt modelId="{0DE4DA4B-C50A-D946-8911-647648C815C1}" type="pres">
      <dgm:prSet presAssocID="{B7A868DA-2CF3-6A4D-BF9A-2F821E318D54}" presName="rootComposite2" presStyleCnt="0"/>
      <dgm:spPr/>
    </dgm:pt>
    <dgm:pt modelId="{B82C7F68-AB7B-6A4B-A8B3-9AF853FEED56}" type="pres">
      <dgm:prSet presAssocID="{B7A868DA-2CF3-6A4D-BF9A-2F821E318D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E1B40-AD32-CA44-9D2D-93F1BE4EB32E}" type="pres">
      <dgm:prSet presAssocID="{B7A868DA-2CF3-6A4D-BF9A-2F821E318D54}" presName="topArc2" presStyleLbl="parChTrans1D1" presStyleIdx="190" presStyleCnt="192"/>
      <dgm:spPr/>
    </dgm:pt>
    <dgm:pt modelId="{F6B358A9-C798-D64A-84BD-5200472B9998}" type="pres">
      <dgm:prSet presAssocID="{B7A868DA-2CF3-6A4D-BF9A-2F821E318D54}" presName="bottomArc2" presStyleLbl="parChTrans1D1" presStyleIdx="191" presStyleCnt="192"/>
      <dgm:spPr/>
    </dgm:pt>
    <dgm:pt modelId="{2ADEA9C4-F489-474F-A019-AD362C55ADB2}" type="pres">
      <dgm:prSet presAssocID="{B7A868DA-2CF3-6A4D-BF9A-2F821E318D54}" presName="topConnNode2" presStyleLbl="node4" presStyleIdx="0" presStyleCnt="0"/>
      <dgm:spPr/>
      <dgm:t>
        <a:bodyPr/>
        <a:lstStyle/>
        <a:p>
          <a:endParaRPr lang="en-US"/>
        </a:p>
      </dgm:t>
    </dgm:pt>
    <dgm:pt modelId="{EFF1CE89-2740-D745-B7C7-DF8431FE05C0}" type="pres">
      <dgm:prSet presAssocID="{B7A868DA-2CF3-6A4D-BF9A-2F821E318D54}" presName="hierChild4" presStyleCnt="0"/>
      <dgm:spPr/>
    </dgm:pt>
    <dgm:pt modelId="{21C6733F-7FA7-DD45-802A-2C755C59F6AD}" type="pres">
      <dgm:prSet presAssocID="{B7A868DA-2CF3-6A4D-BF9A-2F821E318D54}" presName="hierChild5" presStyleCnt="0"/>
      <dgm:spPr/>
    </dgm:pt>
    <dgm:pt modelId="{336B1303-9DA8-2343-866A-BB6B67B15D6B}" type="pres">
      <dgm:prSet presAssocID="{0580709B-DEAA-0E45-83F7-E686F569CC24}" presName="hierChild5" presStyleCnt="0"/>
      <dgm:spPr/>
    </dgm:pt>
    <dgm:pt modelId="{5F8AFE19-9CBC-664F-9F6F-04E0FFD3E7B6}" type="pres">
      <dgm:prSet presAssocID="{9825E510-25FA-0647-8F97-2402D826F6FC}" presName="hierChild5" presStyleCnt="0"/>
      <dgm:spPr/>
    </dgm:pt>
    <dgm:pt modelId="{32E94E27-5D8A-4D4D-B2CF-45603E0A910E}" type="pres">
      <dgm:prSet presAssocID="{58CEF49D-20DD-E242-A51F-F819CF16854E}" presName="hierChild5" presStyleCnt="0"/>
      <dgm:spPr/>
    </dgm:pt>
    <dgm:pt modelId="{2A270A35-1615-E743-912A-29F24A0CD712}" type="pres">
      <dgm:prSet presAssocID="{71AD4474-90DE-C14D-9594-0D2B8503BC34}" presName="hierChild3" presStyleCnt="0"/>
      <dgm:spPr/>
    </dgm:pt>
  </dgm:ptLst>
  <dgm:cxnLst>
    <dgm:cxn modelId="{5344E815-4967-D244-8A5E-12BBD81D9197}" type="presOf" srcId="{DD5B37F9-F264-2C4C-8D86-8837ED5E0BD5}" destId="{355A638C-4982-DA42-A0FF-ED17917A7D06}" srcOrd="1" destOrd="0" presId="urn:microsoft.com/office/officeart/2008/layout/HalfCircleOrganizationChart"/>
    <dgm:cxn modelId="{68942419-ADF5-7844-AB7A-0F2C6494123A}" type="presOf" srcId="{C1588191-6EA8-264A-9A54-AA8A8A62389B}" destId="{7BC16F8F-FC12-FF43-846E-6B16E9C0901D}" srcOrd="0" destOrd="0" presId="urn:microsoft.com/office/officeart/2008/layout/HalfCircleOrganizationChart"/>
    <dgm:cxn modelId="{E2556F50-BD9F-8548-B80B-FF3FF4A7B152}" type="presOf" srcId="{E3CFD7A5-5A3A-FA40-89D6-54EC676E89BC}" destId="{A0C27D1F-D267-1541-8D31-EC2D4BBD7D0E}" srcOrd="0" destOrd="0" presId="urn:microsoft.com/office/officeart/2008/layout/HalfCircleOrganizationChart"/>
    <dgm:cxn modelId="{69044720-299A-D44B-9E36-03F6CBF17CDB}" type="presOf" srcId="{9825E510-25FA-0647-8F97-2402D826F6FC}" destId="{FC871820-240A-AD4E-814D-6128D13ABDA0}" srcOrd="0" destOrd="0" presId="urn:microsoft.com/office/officeart/2008/layout/HalfCircleOrganizationChart"/>
    <dgm:cxn modelId="{77C7B2C9-881F-D148-A899-9834FFA361E0}" type="presOf" srcId="{D55BF425-5781-D14E-94F8-F6A6A1E48E36}" destId="{5CE8E433-3971-2142-B622-347AA7889DD8}" srcOrd="1" destOrd="0" presId="urn:microsoft.com/office/officeart/2008/layout/HalfCircleOrganizationChart"/>
    <dgm:cxn modelId="{7F82E733-FA82-554F-B853-68D8D265E8BE}" type="presOf" srcId="{3C71D3D6-1F1C-6348-9482-03D8A392FA23}" destId="{C3FD38BE-E97B-074B-8073-AE27B42B374E}" srcOrd="0" destOrd="0" presId="urn:microsoft.com/office/officeart/2008/layout/HalfCircleOrganizationChart"/>
    <dgm:cxn modelId="{6157E208-D594-DF41-AB76-B44866E1DD23}" type="presOf" srcId="{09E43EFA-23B2-C244-85FF-1B52916835FC}" destId="{450C7FC5-4BC2-A74A-9256-3DD7B2474F00}" srcOrd="0" destOrd="0" presId="urn:microsoft.com/office/officeart/2008/layout/HalfCircleOrganizationChart"/>
    <dgm:cxn modelId="{A5031648-B843-2746-BE44-E6517D351624}" type="presOf" srcId="{EE228C55-8799-C849-9935-6F3E73B8239D}" destId="{AC0E55DE-A04B-7849-8AD4-3D7836F328F8}" srcOrd="1" destOrd="0" presId="urn:microsoft.com/office/officeart/2008/layout/HalfCircleOrganizationChart"/>
    <dgm:cxn modelId="{0D1DAD6A-53C2-8D4D-811C-39EDDC58308E}" type="presOf" srcId="{F582A70E-7820-D349-85CF-87234F58CAE2}" destId="{0317D0FB-0C44-8340-8347-BAC899F3027D}" srcOrd="1" destOrd="0" presId="urn:microsoft.com/office/officeart/2008/layout/HalfCircleOrganizationChart"/>
    <dgm:cxn modelId="{86B49B65-5B68-8140-B430-C5CFE8CEB3EA}" type="presOf" srcId="{3C78385E-8272-0647-9F55-6B217894294C}" destId="{82288384-5AC8-CF41-BFE8-14DDD20576E5}" srcOrd="0" destOrd="0" presId="urn:microsoft.com/office/officeart/2008/layout/HalfCircleOrganizationChart"/>
    <dgm:cxn modelId="{5E781C6B-A06B-654E-8BED-1CB731E93C36}" type="presOf" srcId="{DD5B37F9-F264-2C4C-8D86-8837ED5E0BD5}" destId="{9C482BC1-9310-8848-9129-7587CAFEFA6E}" srcOrd="0" destOrd="0" presId="urn:microsoft.com/office/officeart/2008/layout/HalfCircleOrganizationChart"/>
    <dgm:cxn modelId="{A7A46DCC-5141-1E41-AA80-D90C56184AB7}" srcId="{4BCB64E8-4DA1-F748-A27B-B5C4353A869A}" destId="{7B06427F-41E9-AC4D-8203-CEBE082595CC}" srcOrd="2" destOrd="0" parTransId="{1A0FE4B0-03B1-A842-A6CC-C734A4DC8153}" sibTransId="{033E4134-8603-AE4A-AB90-E4ED133B0E4E}"/>
    <dgm:cxn modelId="{D9E18C06-E07A-AD4F-8522-8E54D14F1BCE}" type="presOf" srcId="{F09A7255-14D1-FE43-AAA4-C82F4FB12135}" destId="{474AF56A-3FFE-C944-86A6-825AFFA10A0E}" srcOrd="1" destOrd="0" presId="urn:microsoft.com/office/officeart/2008/layout/HalfCircleOrganizationChart"/>
    <dgm:cxn modelId="{D2D76EE4-00D6-0543-9A09-360022B59ADF}" type="presOf" srcId="{F787A648-272E-A341-958C-D62268D00BFC}" destId="{DFE96D24-C11E-4341-A60D-033048D8DE5E}" srcOrd="0" destOrd="0" presId="urn:microsoft.com/office/officeart/2008/layout/HalfCircleOrganizationChart"/>
    <dgm:cxn modelId="{B0653E95-2C98-2D44-9BA2-5750A10EBCCF}" type="presOf" srcId="{FA67CBB6-9868-EC4A-AA17-40308A5A0AE0}" destId="{141B3559-8165-B44D-BA60-DDCB3951BA14}" srcOrd="0" destOrd="0" presId="urn:microsoft.com/office/officeart/2008/layout/HalfCircleOrganizationChart"/>
    <dgm:cxn modelId="{CAD1B33B-59F5-8941-B611-AEB9D37425AE}" type="presOf" srcId="{A2C5FE8A-F141-6A49-BAA9-89B399D85BCF}" destId="{2831446F-7B69-FA45-811B-07FEAD1CD8C3}" srcOrd="1" destOrd="0" presId="urn:microsoft.com/office/officeart/2008/layout/HalfCircleOrganizationChart"/>
    <dgm:cxn modelId="{C37145D2-C140-3842-8310-89B5451CBDFA}" srcId="{1B9542A6-717D-A043-98E3-7118ED5BDC70}" destId="{8F23F6BB-8627-9349-9F20-B748364F40CE}" srcOrd="0" destOrd="0" parTransId="{E3CFD7A5-5A3A-FA40-89D6-54EC676E89BC}" sibTransId="{98E88B1D-2DA5-8F42-BCF7-3DA7C1CFE088}"/>
    <dgm:cxn modelId="{169BE965-C0DF-7341-98DA-B74E5462F60D}" srcId="{4A1BD8E3-806A-6C4B-996A-E5110B16B249}" destId="{F475AA0C-7D12-A248-BE7C-82C2E2EB40A6}" srcOrd="1" destOrd="0" parTransId="{B59229E9-1E93-374D-9767-B5A9B7BC06FA}" sibTransId="{9D86E9D8-0BBA-7D4A-92A9-2702336C5DBE}"/>
    <dgm:cxn modelId="{E94E61F4-AF4F-D047-864C-87C2E88BFC5C}" type="presOf" srcId="{A9190892-E9B6-844B-ACF1-1AA1527F9BCF}" destId="{EF6BBB95-BF20-B84E-8E27-B141756387DB}" srcOrd="0" destOrd="0" presId="urn:microsoft.com/office/officeart/2008/layout/HalfCircleOrganizationChart"/>
    <dgm:cxn modelId="{92BBA742-4C60-4B46-9562-F054E139E90D}" type="presOf" srcId="{31FE7B32-B647-C242-AC04-E6462F6B4077}" destId="{81FAB283-1002-6F49-AFA7-6B33FACDAA94}" srcOrd="0" destOrd="0" presId="urn:microsoft.com/office/officeart/2008/layout/HalfCircleOrganizationChart"/>
    <dgm:cxn modelId="{30FB0498-53D8-AF42-AD53-2B3CDBDBA15B}" srcId="{A42AB685-3246-FD41-A2FA-62BA99CB85C5}" destId="{BD10BB1C-DDD0-4349-AD66-4BC61B590D17}" srcOrd="2" destOrd="0" parTransId="{74868FA3-A188-194C-BDB3-5EAF2B584577}" sibTransId="{B3E7C847-4975-9B4C-9292-80E5ECDC8072}"/>
    <dgm:cxn modelId="{4792D72B-156F-2C48-A53C-15CD9AFFED5C}" type="presOf" srcId="{E3E47A8C-519B-4044-B729-93792903698C}" destId="{A4F3DCBF-4BF6-6444-840E-D1089EACB4A5}" srcOrd="1" destOrd="0" presId="urn:microsoft.com/office/officeart/2008/layout/HalfCircleOrganizationChart"/>
    <dgm:cxn modelId="{3F416E8B-66DD-164A-9F6A-C34759B90626}" srcId="{E9094863-ED6B-9247-9315-890985CE1773}" destId="{DD5B37F9-F264-2C4C-8D86-8837ED5E0BD5}" srcOrd="0" destOrd="0" parTransId="{56C4EC9A-912D-2042-BF08-AB68407C0103}" sibTransId="{CBA3BA95-84EB-B44E-9F67-20D85A100F55}"/>
    <dgm:cxn modelId="{0D05F637-1465-B342-A0BF-28056483BDB9}" type="presOf" srcId="{5AD0545A-87FA-B04F-BCC8-4F2792FBE5F6}" destId="{DAB98BFC-7674-8F44-82F9-6DAB5BA83225}" srcOrd="0" destOrd="0" presId="urn:microsoft.com/office/officeart/2008/layout/HalfCircleOrganizationChart"/>
    <dgm:cxn modelId="{6A478C49-A9FA-A145-AF38-B754F3BB3ED3}" type="presOf" srcId="{6C198FB9-0650-7548-BB80-420B6D9B160E}" destId="{E9535D8C-AB1B-1F41-96FE-A7FA1FB5F40E}" srcOrd="0" destOrd="0" presId="urn:microsoft.com/office/officeart/2008/layout/HalfCircleOrganizationChart"/>
    <dgm:cxn modelId="{CD7DBE40-D243-9E4D-ABBB-86C4F071A616}" type="presOf" srcId="{4FD627AB-523D-194F-B536-CF639E7330BE}" destId="{945709DE-31D2-A341-8D51-BBAF85859DB4}" srcOrd="1" destOrd="0" presId="urn:microsoft.com/office/officeart/2008/layout/HalfCircleOrganizationChart"/>
    <dgm:cxn modelId="{A32AEDD5-ED5C-1346-AE8C-77EFA5E94A5D}" type="presOf" srcId="{7B06427F-41E9-AC4D-8203-CEBE082595CC}" destId="{608E0B93-DAC8-2149-B5DD-FDC1CBE47CB8}" srcOrd="1" destOrd="0" presId="urn:microsoft.com/office/officeart/2008/layout/HalfCircleOrganizationChart"/>
    <dgm:cxn modelId="{679F42B9-A87C-F748-AFBF-E33664F9ABEE}" type="presOf" srcId="{25D0FCE7-F922-1D47-8DC9-654624E5FFF6}" destId="{74EDD514-A813-EF4C-8772-A7FA3A2B6B06}" srcOrd="0" destOrd="0" presId="urn:microsoft.com/office/officeart/2008/layout/HalfCircleOrganizationChart"/>
    <dgm:cxn modelId="{1AFEE823-8F65-F94B-882C-63709772BE72}" type="presOf" srcId="{EBD42F53-2D03-754B-ADED-6F9BA76B4E9C}" destId="{535916FC-8516-8344-BB5F-9CB7AB9A62C6}" srcOrd="1" destOrd="0" presId="urn:microsoft.com/office/officeart/2008/layout/HalfCircleOrganizationChart"/>
    <dgm:cxn modelId="{685E1E58-8382-1047-B541-4D7A049268C7}" srcId="{3A4DD44D-186B-9342-80B7-EB9638A59E53}" destId="{E2CC15A5-2258-6947-8F04-DD42BF91875A}" srcOrd="1" destOrd="0" parTransId="{24E525B1-EA01-B548-AA6C-9BCED5DB5F3E}" sibTransId="{B70D5FDF-5F9B-2747-808A-B164A057FA6D}"/>
    <dgm:cxn modelId="{331657CB-4DBE-1444-84DA-C65C1643BEAE}" type="presOf" srcId="{75E7150F-8633-9242-BCF2-5E1C2AF0444B}" destId="{2B8FE354-970E-FA43-90F8-BF1C3C2498A2}" srcOrd="0" destOrd="0" presId="urn:microsoft.com/office/officeart/2008/layout/HalfCircleOrganizationChart"/>
    <dgm:cxn modelId="{4C7ECB5B-1ADC-8546-9DCA-BD0524CBA216}" type="presOf" srcId="{13CC7EBB-3CA6-DE48-B5C4-203103213D9A}" destId="{5DAA0E1F-E35A-3F41-98B9-6C22CC301386}" srcOrd="0" destOrd="0" presId="urn:microsoft.com/office/officeart/2008/layout/HalfCircleOrganizationChart"/>
    <dgm:cxn modelId="{F6DD8859-844E-8340-982F-9E90C067DF34}" type="presOf" srcId="{4FD627AB-523D-194F-B536-CF639E7330BE}" destId="{6E58DE59-8ADC-A346-B399-1BF2CA3CB32A}" srcOrd="0" destOrd="0" presId="urn:microsoft.com/office/officeart/2008/layout/HalfCircleOrganizationChart"/>
    <dgm:cxn modelId="{E2796B11-E9E0-7847-80DA-475908EE4B38}" type="presOf" srcId="{F7C404CA-1FA5-9F46-ABAF-F2C0D107AE3C}" destId="{F3359405-4D82-5647-993A-C9EA3ED5D51D}" srcOrd="1" destOrd="0" presId="urn:microsoft.com/office/officeart/2008/layout/HalfCircleOrganizationChart"/>
    <dgm:cxn modelId="{9D7C27FC-D47D-AC48-AED1-A0B91E9FB41B}" srcId="{874587BD-9722-1442-BAE2-A3D1E13D78A5}" destId="{DB75E3A4-7800-804D-A2EA-5596DAD36557}" srcOrd="1" destOrd="0" parTransId="{7FBD6A7D-12F0-914F-B5AF-884FE088CC4D}" sibTransId="{B2DBE4E1-B741-EC43-8B8B-21841E5C33D2}"/>
    <dgm:cxn modelId="{95C37461-0D2F-8142-BAFB-8C5512670826}" type="presOf" srcId="{4EA10241-A278-CF4D-9381-9EAF7ED4363A}" destId="{25783E00-06E3-014F-949A-6DB4CA666ABA}" srcOrd="1" destOrd="0" presId="urn:microsoft.com/office/officeart/2008/layout/HalfCircleOrganizationChart"/>
    <dgm:cxn modelId="{789E3643-C616-0841-A50F-701AC8C09E38}" type="presOf" srcId="{3F34B1C7-3858-7743-B303-8CBC5A9BB75A}" destId="{801C20CD-D97F-F44E-A3CE-5A3058DE66D3}" srcOrd="0" destOrd="0" presId="urn:microsoft.com/office/officeart/2008/layout/HalfCircleOrganizationChart"/>
    <dgm:cxn modelId="{AB989F91-5C73-2940-BC3D-E66178DF66D6}" srcId="{5BAA83D1-5D04-F843-93CA-7681264A3460}" destId="{F09A7255-14D1-FE43-AAA4-C82F4FB12135}" srcOrd="0" destOrd="0" parTransId="{0F04D290-D416-6743-B0A0-B051B0D3D1C1}" sibTransId="{BA3CBAB5-21CA-854F-9626-7C3F92D330D4}"/>
    <dgm:cxn modelId="{AC3DB870-1034-CB43-B99B-E68EAF087F4F}" type="presOf" srcId="{24E525B1-EA01-B548-AA6C-9BCED5DB5F3E}" destId="{1D5DAC7B-5078-134A-8404-F38584B21DAB}" srcOrd="0" destOrd="0" presId="urn:microsoft.com/office/officeart/2008/layout/HalfCircleOrganizationChart"/>
    <dgm:cxn modelId="{AB68D5FE-7207-F345-968E-C2B385247AD6}" type="presOf" srcId="{57748B0B-C142-BE4F-A10B-FE41FB0F86D2}" destId="{66491951-046F-9744-89CE-62B31C9F7DFB}" srcOrd="0" destOrd="0" presId="urn:microsoft.com/office/officeart/2008/layout/HalfCircleOrganizationChart"/>
    <dgm:cxn modelId="{497BDAD8-485C-5948-9F31-062187C45010}" srcId="{2E0E47A9-3E3A-D447-86F0-9D03D5311D61}" destId="{BA0EE83F-324E-8446-8623-523B5FE9E0AA}" srcOrd="0" destOrd="0" parTransId="{0FD55AD0-9D1B-6F4E-AEAF-0919943B91B4}" sibTransId="{B9101E84-58FA-B449-97D4-464BB2DFE291}"/>
    <dgm:cxn modelId="{863A95DD-F66C-6842-93B7-B287C45DB2CB}" type="presOf" srcId="{56C4EC9A-912D-2042-BF08-AB68407C0103}" destId="{AEA1E8B4-FBFA-8242-AF57-AC970F8268D9}" srcOrd="0" destOrd="0" presId="urn:microsoft.com/office/officeart/2008/layout/HalfCircleOrganizationChart"/>
    <dgm:cxn modelId="{427F1737-D2C3-9749-8C48-E8FFF9578BE2}" type="presOf" srcId="{C86FA1B1-F69F-C545-A13B-126A4507FE80}" destId="{0946EAB1-827B-7D44-B05E-EB9003D511E6}" srcOrd="0" destOrd="0" presId="urn:microsoft.com/office/officeart/2008/layout/HalfCircleOrganizationChart"/>
    <dgm:cxn modelId="{14F50081-07A1-7D49-829C-9B263EF3849E}" srcId="{1B9542A6-717D-A043-98E3-7118ED5BDC70}" destId="{6C198FB9-0650-7548-BB80-420B6D9B160E}" srcOrd="1" destOrd="0" parTransId="{5A04D4DD-668F-F24B-8511-D92B62A40710}" sibTransId="{46E511DE-DAB9-9D4D-8C75-19546C4987E3}"/>
    <dgm:cxn modelId="{2E42BBAA-4800-8043-A4A5-D9DD3239D5A9}" type="presOf" srcId="{AF51D64D-630B-754F-B525-C31F6D0BB822}" destId="{FAAE55F0-8E9C-ED4B-829C-A06C2EC3C49F}" srcOrd="0" destOrd="0" presId="urn:microsoft.com/office/officeart/2008/layout/HalfCircleOrganizationChart"/>
    <dgm:cxn modelId="{6F0A03A4-5CF6-FF45-9AA0-0C61FEEADD09}" srcId="{53EF0B8C-839B-6A40-A0F1-873D55291836}" destId="{F10DD3F4-8B13-3D4E-9209-71DC9E19CDC6}" srcOrd="0" destOrd="0" parTransId="{A53E7DB9-234B-E84A-8A58-B378A20415F9}" sibTransId="{7F7BA139-2573-344C-AC57-0D9F0BA0D761}"/>
    <dgm:cxn modelId="{16E48B33-2FBD-1544-9074-66D3602A6D61}" type="presOf" srcId="{4CD46F32-38B4-4841-951E-15F18456C2E5}" destId="{B27AA32C-8144-7849-A024-1B9D704169BD}" srcOrd="0" destOrd="0" presId="urn:microsoft.com/office/officeart/2008/layout/HalfCircleOrganizationChart"/>
    <dgm:cxn modelId="{E485DEE7-4E17-2D4F-B4C0-53E076BCF32D}" type="presOf" srcId="{E0724BB9-7585-6D47-8C07-E34D8F973926}" destId="{93959693-27F4-804A-BE8E-DECEF48E754D}" srcOrd="0" destOrd="0" presId="urn:microsoft.com/office/officeart/2008/layout/HalfCircleOrganizationChart"/>
    <dgm:cxn modelId="{B6F32581-B2B6-A641-9D0E-D2FA7A20A87A}" type="presOf" srcId="{19DF7872-B24C-254B-846F-D103367DB58B}" destId="{E1FDAE9F-96E0-7149-BBAE-93FA47575C98}" srcOrd="0" destOrd="0" presId="urn:microsoft.com/office/officeart/2008/layout/HalfCircleOrganizationChart"/>
    <dgm:cxn modelId="{72BF168F-6A5E-2C40-A7E5-EEF02754F82C}" type="presOf" srcId="{F21F2D49-3063-C94D-BA07-49310AA669C1}" destId="{396F0F4A-CE5E-9549-9D9A-BE25219C246C}" srcOrd="0" destOrd="0" presId="urn:microsoft.com/office/officeart/2008/layout/HalfCircleOrganizationChart"/>
    <dgm:cxn modelId="{CFBC3743-8EAC-144D-8973-D3A76A69ACBA}" type="presOf" srcId="{4B9CB2F6-9951-4444-A9C8-5166E1AA26BB}" destId="{AFD3795E-1FF4-3C4C-B723-48F5AB58BEBB}" srcOrd="1" destOrd="0" presId="urn:microsoft.com/office/officeart/2008/layout/HalfCircleOrganizationChart"/>
    <dgm:cxn modelId="{72A1F828-0605-B348-A360-00D579EE5247}" type="presOf" srcId="{A9FDE47F-FBD7-E740-9ADA-49D43999C946}" destId="{28953EB9-02B3-DE4C-9C67-7305C227089D}" srcOrd="0" destOrd="0" presId="urn:microsoft.com/office/officeart/2008/layout/HalfCircleOrganizationChart"/>
    <dgm:cxn modelId="{767F8D17-BD17-AA4F-88F6-1FF3DD9CBAE3}" srcId="{C1588191-6EA8-264A-9A54-AA8A8A62389B}" destId="{D338D583-4CBB-9645-8603-B90F3B280B89}" srcOrd="2" destOrd="0" parTransId="{3C71D3D6-1F1C-6348-9482-03D8A392FA23}" sibTransId="{2BB2713D-3F01-FE46-B12F-2F52E9B9F590}"/>
    <dgm:cxn modelId="{11A6A87C-891C-1047-AF07-17C874FBFDDC}" type="presOf" srcId="{71AD4474-90DE-C14D-9594-0D2B8503BC34}" destId="{1C34BA3F-C8B0-AC4E-AD1E-F7588345DFD9}" srcOrd="1" destOrd="0" presId="urn:microsoft.com/office/officeart/2008/layout/HalfCircleOrganizationChart"/>
    <dgm:cxn modelId="{3E40F9B2-DA7C-F74B-8D51-06F89F24F740}" type="presOf" srcId="{4185DC8B-951D-BA41-85C6-B4CC5840DBE6}" destId="{6577E36E-C552-614D-9F67-4BCF6E855695}" srcOrd="0" destOrd="0" presId="urn:microsoft.com/office/officeart/2008/layout/HalfCircleOrganizationChart"/>
    <dgm:cxn modelId="{A1CE0C1D-E909-4D48-AC37-F60C423ACDF4}" type="presOf" srcId="{78F09DF1-B44D-1341-8C31-916DD692E5CD}" destId="{47E78AD1-51AA-BF4D-9795-F0CFD1FF1C65}" srcOrd="0" destOrd="0" presId="urn:microsoft.com/office/officeart/2008/layout/HalfCircleOrganizationChart"/>
    <dgm:cxn modelId="{DD199DF7-2E09-3745-ABAA-696840A50022}" srcId="{4A1BD8E3-806A-6C4B-996A-E5110B16B249}" destId="{3F1DA39D-840A-1349-AE65-A94679D3F6CC}" srcOrd="2" destOrd="0" parTransId="{73F41648-1F1F-DB41-95DC-CB9D1F926CFF}" sibTransId="{2C4401FB-C2C6-3F41-853E-25D2B4D61C7D}"/>
    <dgm:cxn modelId="{081FD4AF-D732-514F-86B9-B360B0AFA51D}" type="presOf" srcId="{0027D750-CE00-AD46-9EE1-D5E3FF0AF14C}" destId="{40303F0E-D30E-2443-8CCB-4B7B801129D8}" srcOrd="1" destOrd="0" presId="urn:microsoft.com/office/officeart/2008/layout/HalfCircleOrganizationChart"/>
    <dgm:cxn modelId="{9F964598-1959-8A43-8E53-8DB4D6DD29A8}" type="presOf" srcId="{3CB7B257-D376-F54A-89A4-02BB336F15F3}" destId="{E5CD438A-5740-E143-A91E-5123E139184C}" srcOrd="1" destOrd="0" presId="urn:microsoft.com/office/officeart/2008/layout/HalfCircleOrganizationChart"/>
    <dgm:cxn modelId="{F8B45BA3-E697-D141-B27F-26F06A72CEF5}" srcId="{33CE3DFB-C06C-A546-B1C9-AB3EDCEF2392}" destId="{D55BF425-5781-D14E-94F8-F6A6A1E48E36}" srcOrd="0" destOrd="0" parTransId="{CE0E0132-1B90-7D42-8046-6532244CE910}" sibTransId="{A7139E67-6095-F149-A7B2-21624E1E7B64}"/>
    <dgm:cxn modelId="{E1575630-89AF-8C48-AD19-7EE6752E8989}" srcId="{F09A7255-14D1-FE43-AAA4-C82F4FB12135}" destId="{83AFE2B9-CF42-864E-9862-9D89B25C5E81}" srcOrd="1" destOrd="0" parTransId="{17B37F52-4769-1240-BE3D-A45655855F03}" sibTransId="{DD22F6CC-75A0-DA4A-8C70-3120018F5027}"/>
    <dgm:cxn modelId="{A588B625-CED8-8944-BB9C-DF47C5AB209C}" type="presOf" srcId="{5AB35D8F-F726-004F-95F5-C9EE2D454DCA}" destId="{4A91FD02-756C-CF49-BC49-17E9C12CF6B1}" srcOrd="0" destOrd="0" presId="urn:microsoft.com/office/officeart/2008/layout/HalfCircleOrganizationChart"/>
    <dgm:cxn modelId="{ADFBAE96-5715-C846-B272-A4F657344AA9}" type="presOf" srcId="{B43B3D2E-8F9B-3F4A-9E00-E9F725629DAE}" destId="{4F5C54FF-FA09-3349-81B5-A1A163937982}" srcOrd="0" destOrd="0" presId="urn:microsoft.com/office/officeart/2008/layout/HalfCircleOrganizationChart"/>
    <dgm:cxn modelId="{F15C0B82-19DE-DA4A-8B31-281C74E03518}" type="presOf" srcId="{17EAB625-C11E-8542-8C3E-A5952B95E1DB}" destId="{F8E41024-495F-3741-8A52-76CEB8151F4A}" srcOrd="0" destOrd="0" presId="urn:microsoft.com/office/officeart/2008/layout/HalfCircleOrganizationChart"/>
    <dgm:cxn modelId="{8100FA07-5E34-A442-93D5-EF4945CF1B08}" type="presOf" srcId="{7ECCB9DC-866A-0C4B-9BEB-A1FD3F928CE7}" destId="{43CD3916-FE34-CD4D-A78C-415E63FB2417}" srcOrd="0" destOrd="0" presId="urn:microsoft.com/office/officeart/2008/layout/HalfCircleOrganizationChart"/>
    <dgm:cxn modelId="{E60BA382-5262-E642-9751-5AA8AAEDE749}" srcId="{E00796D3-7BBD-414C-BCD4-154454EF4236}" destId="{8CE49F19-A084-7C4B-8A17-ACDF7846BDFB}" srcOrd="1" destOrd="0" parTransId="{8C0DFA21-6098-6447-9CD8-174D885A9D6A}" sibTransId="{A1F5A96B-5190-F248-A9BB-62BB6AB8EACE}"/>
    <dgm:cxn modelId="{A75B2D29-08CB-0640-A5AE-95B1ADFB42AA}" type="presOf" srcId="{DC2A3B77-4F12-7B4E-A00E-8A899FE35AE6}" destId="{A71C07C7-51B9-7F47-BBFD-B6FA7A874335}" srcOrd="0" destOrd="0" presId="urn:microsoft.com/office/officeart/2008/layout/HalfCircleOrganizationChart"/>
    <dgm:cxn modelId="{4EA2FC41-0943-BF48-BFC9-A40602E4896F}" type="presOf" srcId="{9C890AAA-32A9-2043-8AE5-DF40100397E0}" destId="{4DA9BB94-7951-A948-AC87-E38DFBDC56AC}" srcOrd="0" destOrd="0" presId="urn:microsoft.com/office/officeart/2008/layout/HalfCircleOrganizationChart"/>
    <dgm:cxn modelId="{66361297-5C1F-A84A-A2C6-EB1CED1EDAD8}" srcId="{3C78385E-8272-0647-9F55-6B217894294C}" destId="{E00796D3-7BBD-414C-BCD4-154454EF4236}" srcOrd="0" destOrd="0" parTransId="{02627FAB-887D-2F4B-AEFD-F672263AEB1E}" sibTransId="{4FD03247-CCB5-E146-BE9B-61ABC960B95A}"/>
    <dgm:cxn modelId="{4B902157-2593-D247-8A21-566E87D5C914}" type="presOf" srcId="{B3268CF7-66DF-234B-87FC-72B22AFB847A}" destId="{711AE07C-C42D-8843-9A37-850AAE14854D}" srcOrd="0" destOrd="0" presId="urn:microsoft.com/office/officeart/2008/layout/HalfCircleOrganizationChart"/>
    <dgm:cxn modelId="{A2BD36EF-994C-BE43-913F-DBB1B66ED615}" type="presOf" srcId="{33CE3DFB-C06C-A546-B1C9-AB3EDCEF2392}" destId="{9E1D3C77-FAB9-D04C-96C5-399C63B331CF}" srcOrd="0" destOrd="0" presId="urn:microsoft.com/office/officeart/2008/layout/HalfCircleOrganizationChart"/>
    <dgm:cxn modelId="{931E4C2D-5F49-D045-ADBD-A3784646646E}" type="presOf" srcId="{ABD2937A-0AC9-554E-844E-4C32448D5794}" destId="{7EA220ED-26A5-0F42-B2BE-E93E00EC9E9E}" srcOrd="1" destOrd="0" presId="urn:microsoft.com/office/officeart/2008/layout/HalfCircleOrganizationChart"/>
    <dgm:cxn modelId="{56858D0E-67A5-4747-B323-C0BCC3343752}" srcId="{F582A70E-7820-D349-85CF-87234F58CAE2}" destId="{3C78385E-8272-0647-9F55-6B217894294C}" srcOrd="3" destOrd="0" parTransId="{89F65A59-56C3-B949-A760-9FE8981809E4}" sibTransId="{CAF04743-9624-674B-B1CC-ACE6FEDAC05C}"/>
    <dgm:cxn modelId="{6F04B7BF-18A4-674B-814B-AB38A5F28739}" type="presOf" srcId="{9B59AA9C-2695-734F-8EA5-D2AABFAF2FF5}" destId="{2B988138-07DB-AC44-84A4-B7D2D4EC26EB}" srcOrd="0" destOrd="0" presId="urn:microsoft.com/office/officeart/2008/layout/HalfCircleOrganizationChart"/>
    <dgm:cxn modelId="{928B63BC-B5DC-D14E-989C-C3472FBEAAEE}" srcId="{ABD2937A-0AC9-554E-844E-4C32448D5794}" destId="{1C852A72-B1BF-6F45-9025-DCFCFC461F2F}" srcOrd="2" destOrd="0" parTransId="{5E06F365-415D-3345-8774-75EFF8BE6C7F}" sibTransId="{C38CAEEF-194E-C94A-BAFF-85A99E6C8507}"/>
    <dgm:cxn modelId="{E88C2B9C-CDE1-BF42-91C9-F50F6BE2F953}" srcId="{F582A70E-7820-D349-85CF-87234F58CAE2}" destId="{3F34B1C7-3858-7743-B303-8CBC5A9BB75A}" srcOrd="5" destOrd="0" parTransId="{5AB35D8F-F726-004F-95F5-C9EE2D454DCA}" sibTransId="{310D469B-E08E-7B4F-88BB-3DCB129E68B2}"/>
    <dgm:cxn modelId="{CCCB977A-A322-F24B-99FA-195BA6C141C5}" type="presOf" srcId="{82601497-1D05-9742-A7F0-60BA3C376961}" destId="{159AF045-F7E5-CB4C-8B20-1D68BC9B7896}" srcOrd="1" destOrd="0" presId="urn:microsoft.com/office/officeart/2008/layout/HalfCircleOrganizationChart"/>
    <dgm:cxn modelId="{9E927F7D-C84B-6449-835F-D7AAEA01BDAE}" type="presOf" srcId="{130762D6-826E-394F-917C-69DEABBD5D36}" destId="{A25AF77D-04C7-9C46-A6B7-CABA9B1C1677}" srcOrd="0" destOrd="0" presId="urn:microsoft.com/office/officeart/2008/layout/HalfCircleOrganizationChart"/>
    <dgm:cxn modelId="{AB5AE789-70F8-FC43-898A-87C7E1961983}" srcId="{4BAAD68D-2044-864E-8229-D05A64C8E7BA}" destId="{1B9542A6-717D-A043-98E3-7118ED5BDC70}" srcOrd="1" destOrd="0" parTransId="{ECF63E98-0AA3-B64B-89A6-2F820CB4EBC5}" sibTransId="{FD076483-D46E-CA43-AA18-26A160F86C50}"/>
    <dgm:cxn modelId="{75A59ECB-5D1D-5C4E-87A0-35A46A157575}" type="presOf" srcId="{3F1DA39D-840A-1349-AE65-A94679D3F6CC}" destId="{BA40589C-BF6F-9640-99CE-21C4F84C8861}" srcOrd="1" destOrd="0" presId="urn:microsoft.com/office/officeart/2008/layout/HalfCircleOrganizationChart"/>
    <dgm:cxn modelId="{5B013E17-89CC-9746-B3E8-FD689CAFE801}" type="presOf" srcId="{83AFE2B9-CF42-864E-9862-9D89B25C5E81}" destId="{0836163C-2E21-8442-8AEF-5E24C74831CC}" srcOrd="0" destOrd="0" presId="urn:microsoft.com/office/officeart/2008/layout/HalfCircleOrganizationChart"/>
    <dgm:cxn modelId="{978CF93C-65C5-3440-8606-262022CF93C4}" type="presOf" srcId="{C1588191-6EA8-264A-9A54-AA8A8A62389B}" destId="{47A8EFEE-C818-E842-A3E1-33DFCF4CE251}" srcOrd="1" destOrd="0" presId="urn:microsoft.com/office/officeart/2008/layout/HalfCircleOrganizationChart"/>
    <dgm:cxn modelId="{038D17B8-45F4-EB46-BC71-53E876E2BA8A}" type="presOf" srcId="{19BAE595-4E3E-0641-9557-7A6B04C050B2}" destId="{360418D5-CED2-7E40-A035-8A39D5541C2E}" srcOrd="0" destOrd="0" presId="urn:microsoft.com/office/officeart/2008/layout/HalfCircleOrganizationChart"/>
    <dgm:cxn modelId="{56468448-6BA0-2D49-A030-913A6CE8C5A0}" type="presOf" srcId="{94F6C0B8-36C8-7845-B906-28AEC0FA325F}" destId="{5D5FAC9C-02CE-FA47-8F73-FEF45232CED6}" srcOrd="0" destOrd="0" presId="urn:microsoft.com/office/officeart/2008/layout/HalfCircleOrganizationChart"/>
    <dgm:cxn modelId="{DAAA6BF1-FBE8-C34F-980B-A9333379E62B}" type="presOf" srcId="{02627FAB-887D-2F4B-AEFD-F672263AEB1E}" destId="{C7772EEC-1ADD-6B4F-805C-7CF3024EEFC9}" srcOrd="0" destOrd="0" presId="urn:microsoft.com/office/officeart/2008/layout/HalfCircleOrganizationChart"/>
    <dgm:cxn modelId="{33BC6734-DFAC-A445-AF9B-4CAA21C5A361}" srcId="{ABD2937A-0AC9-554E-844E-4C32448D5794}" destId="{4EA10241-A278-CF4D-9381-9EAF7ED4363A}" srcOrd="1" destOrd="0" parTransId="{BA34A1DE-3436-4A40-8712-CFDFD514705B}" sibTransId="{6B9C8C7A-0576-2449-9332-13D7633A879A}"/>
    <dgm:cxn modelId="{E50FBA9E-66D3-9D42-B599-D2B97D56C4BD}" type="presOf" srcId="{4A1BD8E3-806A-6C4B-996A-E5110B16B249}" destId="{CE438D12-1B3B-A946-86FE-08FDB3AE407E}" srcOrd="0" destOrd="0" presId="urn:microsoft.com/office/officeart/2008/layout/HalfCircleOrganizationChart"/>
    <dgm:cxn modelId="{EB83F900-478F-3641-B5D2-558F5655B0DF}" type="presOf" srcId="{E00796D3-7BBD-414C-BCD4-154454EF4236}" destId="{A1BCAD45-99B6-2844-86AB-F189A459E97B}" srcOrd="0" destOrd="0" presId="urn:microsoft.com/office/officeart/2008/layout/HalfCircleOrganizationChart"/>
    <dgm:cxn modelId="{878DFB3E-DC0D-E748-9D4F-5BCD64CD5DE3}" srcId="{57748B0B-C142-BE4F-A10B-FE41FB0F86D2}" destId="{483DE887-302B-D84C-B025-894209205794}" srcOrd="0" destOrd="0" parTransId="{CA4258B4-DBB0-884B-BA11-BA3C4B539440}" sibTransId="{337AAAE7-0D82-384D-B557-D70F8A2CD7D2}"/>
    <dgm:cxn modelId="{62982206-03D6-C444-AE81-5E80CB00DE73}" srcId="{F582A70E-7820-D349-85CF-87234F58CAE2}" destId="{AF51D64D-630B-754F-B525-C31F6D0BB822}" srcOrd="4" destOrd="0" parTransId="{32B35ECD-B9C1-5B47-BFE3-29E45957ED69}" sibTransId="{CC6E5FCF-4CE3-2447-9358-79D0280CF076}"/>
    <dgm:cxn modelId="{358F93BE-7BE8-3249-908D-A24C37B157BD}" type="presOf" srcId="{B3268CF7-66DF-234B-87FC-72B22AFB847A}" destId="{DE405683-A9CA-7247-BC2D-C722A5D21F22}" srcOrd="1" destOrd="0" presId="urn:microsoft.com/office/officeart/2008/layout/HalfCircleOrganizationChart"/>
    <dgm:cxn modelId="{578B99DD-76EA-C54A-8B6B-A75393DF97BC}" type="presOf" srcId="{CE0E0132-1B90-7D42-8046-6532244CE910}" destId="{8FBAEFE4-160E-724D-9480-275AE5A0CD22}" srcOrd="0" destOrd="0" presId="urn:microsoft.com/office/officeart/2008/layout/HalfCircleOrganizationChart"/>
    <dgm:cxn modelId="{7756DB9D-AB11-C443-9159-9A73120F67BB}" srcId="{0027D750-CE00-AD46-9EE1-D5E3FF0AF14C}" destId="{A2C5FE8A-F141-6A49-BAA9-89B399D85BCF}" srcOrd="0" destOrd="0" parTransId="{9492B9D7-7991-1347-8FEF-69B9C6171480}" sibTransId="{F1BD8510-C547-1249-94A3-BD0C7C802BB8}"/>
    <dgm:cxn modelId="{1B47350C-93AC-6D4E-94B4-B0F5D727CA85}" srcId="{4BCB64E8-4DA1-F748-A27B-B5C4353A869A}" destId="{09E43EFA-23B2-C244-85FF-1B52916835FC}" srcOrd="4" destOrd="0" parTransId="{3F3F67DD-8D2A-FC45-A57E-293F04EDE6BE}" sibTransId="{89D89865-8FB1-0544-898B-351E22424B76}"/>
    <dgm:cxn modelId="{7DF416C9-D18B-4340-9ED2-1F111560F68F}" type="presOf" srcId="{0624920B-BF71-E345-AA30-FB40DE5FAF1C}" destId="{10712B5E-7078-DB44-AD58-A7770BAFF459}" srcOrd="0" destOrd="0" presId="urn:microsoft.com/office/officeart/2008/layout/HalfCircleOrganizationChart"/>
    <dgm:cxn modelId="{7B63948F-83EB-B845-8711-DFD3445B900D}" type="presOf" srcId="{43815026-30F8-1B44-9132-4E686F50678B}" destId="{E68A2A10-A54E-324C-B3B2-0B3DD4D777DC}" srcOrd="1" destOrd="0" presId="urn:microsoft.com/office/officeart/2008/layout/HalfCircleOrganizationChart"/>
    <dgm:cxn modelId="{35953AE5-BE2F-9F43-8C63-4E5E25C48665}" type="presOf" srcId="{1CF9DF23-9CE6-A142-914C-30A8BCCD43A9}" destId="{E387E97A-0FE7-0E47-942F-75C6EAD5EE75}" srcOrd="0" destOrd="0" presId="urn:microsoft.com/office/officeart/2008/layout/HalfCircleOrganizationChart"/>
    <dgm:cxn modelId="{88E93D05-631F-DE4A-895E-C6D3E06CFBA3}" type="presOf" srcId="{57748B0B-C142-BE4F-A10B-FE41FB0F86D2}" destId="{F6914D8E-6826-3C4E-A6F1-6E94A621EF35}" srcOrd="1" destOrd="0" presId="urn:microsoft.com/office/officeart/2008/layout/HalfCircleOrganizationChart"/>
    <dgm:cxn modelId="{C02CE773-861F-954B-A994-499EF83F7F3E}" type="presOf" srcId="{D338D583-4CBB-9645-8603-B90F3B280B89}" destId="{5A72CFEB-DFD2-9C46-9758-2FA4A813202C}" srcOrd="1" destOrd="0" presId="urn:microsoft.com/office/officeart/2008/layout/HalfCircleOrganizationChart"/>
    <dgm:cxn modelId="{121CF8CF-67F5-3241-BBFB-8A7D59B2FA02}" type="presOf" srcId="{6AFAD5A1-54FE-2E41-91D6-DAE77AF04359}" destId="{9CA25AD3-EFD5-174E-8069-1ABB0F0F6274}" srcOrd="0" destOrd="0" presId="urn:microsoft.com/office/officeart/2008/layout/HalfCircleOrganizationChart"/>
    <dgm:cxn modelId="{04BDDC68-C605-4841-83D6-E86C3669E2A9}" srcId="{AF51D64D-630B-754F-B525-C31F6D0BB822}" destId="{F7C404CA-1FA5-9F46-ABAF-F2C0D107AE3C}" srcOrd="0" destOrd="0" parTransId="{5E33EE21-6CF4-7744-A4D4-9143A45725CF}" sibTransId="{AE74386A-0591-C242-9CA8-39684023F5C8}"/>
    <dgm:cxn modelId="{FFB65C40-66EE-0E46-B058-C72E45D9F99F}" type="presOf" srcId="{E2CC15A5-2258-6947-8F04-DD42BF91875A}" destId="{709CDF9A-AFEA-DC4D-8CC1-21CCED784467}" srcOrd="1" destOrd="0" presId="urn:microsoft.com/office/officeart/2008/layout/HalfCircleOrganizationChart"/>
    <dgm:cxn modelId="{4ADE3504-FE16-DC4B-8FD0-D37D9D3903B2}" type="presOf" srcId="{F7C404CA-1FA5-9F46-ABAF-F2C0D107AE3C}" destId="{5D1788BF-4EAA-3B4C-94C8-B316353A1804}" srcOrd="0" destOrd="0" presId="urn:microsoft.com/office/officeart/2008/layout/HalfCircleOrganizationChart"/>
    <dgm:cxn modelId="{0AE76379-371C-EF4B-9122-D259DB06CD3D}" type="presOf" srcId="{0624920B-BF71-E345-AA30-FB40DE5FAF1C}" destId="{EA865BE7-5005-F047-93EB-82F6C068878F}" srcOrd="1" destOrd="0" presId="urn:microsoft.com/office/officeart/2008/layout/HalfCircleOrganizationChart"/>
    <dgm:cxn modelId="{7F87FA4A-9D62-9A42-AACE-127C5B216F7D}" srcId="{71AD4474-90DE-C14D-9594-0D2B8503BC34}" destId="{58CEF49D-20DD-E242-A51F-F819CF16854E}" srcOrd="2" destOrd="0" parTransId="{A4337506-EE5E-0048-A67C-76C17418BD7D}" sibTransId="{B7093F23-12D8-0647-ABC9-9DC88E17467E}"/>
    <dgm:cxn modelId="{97AC3DF5-3406-D540-A065-4E8083F9E037}" srcId="{83AFE2B9-CF42-864E-9862-9D89B25C5E81}" destId="{EE228C55-8799-C849-9935-6F3E73B8239D}" srcOrd="0" destOrd="0" parTransId="{F83AA936-031B-594E-998B-9B7AB691FE95}" sibTransId="{92EF7D63-05ED-0745-AB79-6B1D1E00258E}"/>
    <dgm:cxn modelId="{3472A5A4-2505-864E-9230-D2A7C3CBD9FF}" srcId="{DC2A3B77-4F12-7B4E-A00E-8A899FE35AE6}" destId="{53EF0B8C-839B-6A40-A0F1-873D55291836}" srcOrd="1" destOrd="0" parTransId="{420E12B1-CC98-C841-8400-56FC057ADB81}" sibTransId="{483DCDC7-AFC8-894F-B092-C701D42CC06E}"/>
    <dgm:cxn modelId="{94E394E0-747F-F146-BD2D-557EF7CA7141}" type="presOf" srcId="{8DC311BA-1A7E-924A-B5C3-EB09AC2A2151}" destId="{370E4BB5-97B8-3C46-B31F-24702CD62BEA}" srcOrd="0" destOrd="0" presId="urn:microsoft.com/office/officeart/2008/layout/HalfCircleOrganizationChart"/>
    <dgm:cxn modelId="{E4328B28-D270-154A-8ACF-35CF93F4A2B8}" srcId="{4A1BD8E3-806A-6C4B-996A-E5110B16B249}" destId="{5AF6A6B6-F03E-B049-B8FF-8FD0D45333F6}" srcOrd="0" destOrd="0" parTransId="{792664D2-B4E5-7243-972C-281573ECDF71}" sibTransId="{1E082C53-1684-4147-9D12-D3BA63CB1E6E}"/>
    <dgm:cxn modelId="{6EEE1134-46CE-914B-8624-C227C84A5020}" type="presOf" srcId="{F09A7255-14D1-FE43-AAA4-C82F4FB12135}" destId="{29B27C89-2B98-1C4F-BF77-35F3E5FCE968}" srcOrd="0" destOrd="0" presId="urn:microsoft.com/office/officeart/2008/layout/HalfCircleOrganizationChart"/>
    <dgm:cxn modelId="{891C2D15-27BA-404D-A0D8-87C1321FFA91}" srcId="{5BAA83D1-5D04-F843-93CA-7681264A3460}" destId="{ABD2937A-0AC9-554E-844E-4C32448D5794}" srcOrd="2" destOrd="0" parTransId="{7ECCB9DC-866A-0C4B-9BEB-A1FD3F928CE7}" sibTransId="{44B68645-ED7C-BD4E-8ED6-DEE07BA92CC3}"/>
    <dgm:cxn modelId="{704ED4AB-387E-4F40-B38E-4C092B1E08DC}" type="presOf" srcId="{CA4258B4-DBB0-884B-BA11-BA3C4B539440}" destId="{8CAEE933-70F0-7247-BE7C-A7090B33D81B}" srcOrd="0" destOrd="0" presId="urn:microsoft.com/office/officeart/2008/layout/HalfCircleOrganizationChart"/>
    <dgm:cxn modelId="{D6ADB306-2150-D440-9134-C2CC16FA5A6A}" type="presOf" srcId="{364089D5-BB2C-E045-9A9F-8B6FEE250FF2}" destId="{81508E7E-B00C-7D47-8CF3-52893639559E}" srcOrd="0" destOrd="0" presId="urn:microsoft.com/office/officeart/2008/layout/HalfCircleOrganizationChart"/>
    <dgm:cxn modelId="{68FA8B1C-A187-E643-8B75-C410BE35AD71}" srcId="{E00796D3-7BBD-414C-BCD4-154454EF4236}" destId="{43815026-30F8-1B44-9132-4E686F50678B}" srcOrd="0" destOrd="0" parTransId="{FA67CBB6-9868-EC4A-AA17-40308A5A0AE0}" sibTransId="{BFD6D3E5-EF8F-DB4A-874E-7F53424C0585}"/>
    <dgm:cxn modelId="{F95C9BAC-36A9-FB4E-9BE8-AC450BECA728}" type="presOf" srcId="{13CC7EBB-3CA6-DE48-B5C4-203103213D9A}" destId="{37C5BAA3-B1AA-5F42-86FE-9AF81FC79C9C}" srcOrd="1" destOrd="0" presId="urn:microsoft.com/office/officeart/2008/layout/HalfCircleOrganizationChart"/>
    <dgm:cxn modelId="{491225A2-48D9-584B-97DD-546369A5DE73}" type="presOf" srcId="{1D021DE0-FF9C-6645-84D9-58D0FFC5E247}" destId="{50355D77-927D-EC45-A3C4-4065420251B3}" srcOrd="0" destOrd="0" presId="urn:microsoft.com/office/officeart/2008/layout/HalfCircleOrganizationChart"/>
    <dgm:cxn modelId="{5D00AE3C-82FC-F542-BBD5-64BE64CFF47D}" type="presOf" srcId="{CA5A1876-DC94-E64A-A72C-32E136608CA4}" destId="{0689ABBE-33BB-DA43-ADD6-88582D0D1C6A}" srcOrd="0" destOrd="0" presId="urn:microsoft.com/office/officeart/2008/layout/HalfCircleOrganizationChart"/>
    <dgm:cxn modelId="{438DA224-30EF-8546-B5FA-DD5F67D1F123}" srcId="{53EF0B8C-839B-6A40-A0F1-873D55291836}" destId="{4FD627AB-523D-194F-B536-CF639E7330BE}" srcOrd="1" destOrd="0" parTransId="{D9C0C886-298D-E34D-AD71-39D1B61EA11F}" sibTransId="{C6E4C430-A705-C549-966E-8A5094A7ED0F}"/>
    <dgm:cxn modelId="{C44092D8-20E1-0448-998A-DF21493691EE}" srcId="{31FE7B32-B647-C242-AC04-E6462F6B4077}" destId="{81AF19F7-9870-E24D-A9E9-B70F14C3BA24}" srcOrd="0" destOrd="0" parTransId="{E0724BB9-7585-6D47-8C07-E34D8F973926}" sibTransId="{B01A89A4-2417-FE41-A7E4-011F2A9B6EC2}"/>
    <dgm:cxn modelId="{976126BE-E669-9A4C-AAAA-C4F7B140EBA6}" type="presOf" srcId="{0027D750-CE00-AD46-9EE1-D5E3FF0AF14C}" destId="{3FCEF9AF-9CD8-3344-B44C-6585F0EFD8B7}" srcOrd="0" destOrd="0" presId="urn:microsoft.com/office/officeart/2008/layout/HalfCircleOrganizationChart"/>
    <dgm:cxn modelId="{7FD3CCE0-1386-2649-B046-BF3AAF4F9353}" type="presOf" srcId="{4BCB64E8-4DA1-F748-A27B-B5C4353A869A}" destId="{CBDBEED9-9AAB-A543-A5F9-2D5C76ACC5E7}" srcOrd="1" destOrd="0" presId="urn:microsoft.com/office/officeart/2008/layout/HalfCircleOrganizationChart"/>
    <dgm:cxn modelId="{B0C9C4F7-764F-6048-B005-50C823F7EA21}" srcId="{71AD4474-90DE-C14D-9594-0D2B8503BC34}" destId="{F582A70E-7820-D349-85CF-87234F58CAE2}" srcOrd="0" destOrd="0" parTransId="{D9981CB3-C3CB-DB4B-A33A-9E907913069D}" sibTransId="{7C20D9D2-F370-EF44-BCA4-21C8DE96D28E}"/>
    <dgm:cxn modelId="{7CB5D92A-2F6E-D942-8FEE-23D8065F068A}" type="presOf" srcId="{AF51D64D-630B-754F-B525-C31F6D0BB822}" destId="{6205C2DB-E800-3742-9038-AA9D78E24935}" srcOrd="1" destOrd="0" presId="urn:microsoft.com/office/officeart/2008/layout/HalfCircleOrganizationChart"/>
    <dgm:cxn modelId="{D1639738-B1FB-D744-B2D2-9BF4D9EC5028}" type="presOf" srcId="{6AFAD5A1-54FE-2E41-91D6-DAE77AF04359}" destId="{41EDF34B-31D9-9742-A647-F0752AF390FD}" srcOrd="1" destOrd="0" presId="urn:microsoft.com/office/officeart/2008/layout/HalfCircleOrganizationChart"/>
    <dgm:cxn modelId="{AF61A499-F9DA-A44F-BCE7-A099EC5A4679}" type="presOf" srcId="{E9094863-ED6B-9247-9315-890985CE1773}" destId="{91D5C743-1A1B-CD43-91CA-4BEB15CABDF3}" srcOrd="1" destOrd="0" presId="urn:microsoft.com/office/officeart/2008/layout/HalfCircleOrganizationChart"/>
    <dgm:cxn modelId="{1704E67F-E456-1646-8289-FB85FC5D7EDC}" srcId="{0580709B-DEAA-0E45-83F7-E686F569CC24}" destId="{B7A868DA-2CF3-6A4D-BF9A-2F821E318D54}" srcOrd="2" destOrd="0" parTransId="{3BFC20A8-54A3-8B41-84B4-BBF9D119CFE5}" sibTransId="{31269D5B-A885-804A-B892-4CEC419F36FF}"/>
    <dgm:cxn modelId="{66F12DE1-EB82-1848-8E09-DD0D01D21D7B}" srcId="{253F0849-F669-5840-96CB-0FCC0C9DA82E}" destId="{2E0E47A9-3E3A-D447-86F0-9D03D5311D61}" srcOrd="0" destOrd="0" parTransId="{E25151E6-765F-444D-AEB6-4F2B8359C4C1}" sibTransId="{AA0EA7E2-149F-EC40-927D-F5CAC586E5CF}"/>
    <dgm:cxn modelId="{9AD34A25-F077-AC4C-BE00-F314DA210C64}" type="presOf" srcId="{BD10BB1C-DDD0-4349-AD66-4BC61B590D17}" destId="{10554764-00AA-E248-B2F4-0787D8CC4570}" srcOrd="0" destOrd="0" presId="urn:microsoft.com/office/officeart/2008/layout/HalfCircleOrganizationChart"/>
    <dgm:cxn modelId="{881DBDE8-6ABB-494F-AD84-07AC1F8BC80E}" type="presOf" srcId="{017EE778-17A6-5F4B-A7E9-5209C52E0DB9}" destId="{7641EC08-68ED-0343-9628-6E24CD3EEFC2}" srcOrd="1" destOrd="0" presId="urn:microsoft.com/office/officeart/2008/layout/HalfCircleOrganizationChart"/>
    <dgm:cxn modelId="{58DB0DB1-361D-7442-B30E-949632DD76F7}" type="presOf" srcId="{C86FA1B1-F69F-C545-A13B-126A4507FE80}" destId="{B8C35ED9-CF4D-C14F-B743-EB8FB1FEFED8}" srcOrd="1" destOrd="0" presId="urn:microsoft.com/office/officeart/2008/layout/HalfCircleOrganizationChart"/>
    <dgm:cxn modelId="{D7E955C4-90DE-A14C-BD99-1D27047121E3}" type="presOf" srcId="{568DE10E-661D-1E48-81D1-51E407EE2401}" destId="{38CEAB9A-CFF0-2A42-9169-7B88DFFA51CF}" srcOrd="1" destOrd="0" presId="urn:microsoft.com/office/officeart/2008/layout/HalfCircleOrganizationChart"/>
    <dgm:cxn modelId="{30E9DB8D-9466-FF47-A9A1-621199782122}" type="presOf" srcId="{96E535CF-D7E6-BC43-9F23-98880595B667}" destId="{2E3C4A3C-E2A3-A943-B3D4-523BCE17DD74}" srcOrd="0" destOrd="0" presId="urn:microsoft.com/office/officeart/2008/layout/HalfCircleOrganizationChart"/>
    <dgm:cxn modelId="{9C22E844-C953-C74F-B59C-C222111C1C34}" type="presOf" srcId="{6ABB457E-6110-4440-B980-BA31C612CCB4}" destId="{BB7BF902-C58F-D54B-9B5E-67430205D6BA}" srcOrd="0" destOrd="0" presId="urn:microsoft.com/office/officeart/2008/layout/HalfCircleOrganizationChart"/>
    <dgm:cxn modelId="{9BC43560-8E43-694C-8624-6DBBA30D89C3}" type="presOf" srcId="{C084FD09-12DB-E34D-ADE0-FB432E74E05E}" destId="{A2F597DC-0A62-1D42-B255-EA2DF0AA15B4}" srcOrd="0" destOrd="0" presId="urn:microsoft.com/office/officeart/2008/layout/HalfCircleOrganizationChart"/>
    <dgm:cxn modelId="{9BC0642F-EB97-0E41-AA3E-DA6EBD874157}" type="presOf" srcId="{483DE887-302B-D84C-B025-894209205794}" destId="{D87C490C-B6CB-4D4E-8C4B-E9C5135AE5CE}" srcOrd="1" destOrd="0" presId="urn:microsoft.com/office/officeart/2008/layout/HalfCircleOrganizationChart"/>
    <dgm:cxn modelId="{9F106234-CA91-E74A-A90C-036BA8568A92}" type="presOf" srcId="{53EF0B8C-839B-6A40-A0F1-873D55291836}" destId="{A968B958-B4EF-1540-B7AC-E2BE16F19E28}" srcOrd="0" destOrd="0" presId="urn:microsoft.com/office/officeart/2008/layout/HalfCircleOrganizationChart"/>
    <dgm:cxn modelId="{36367858-F3E0-5D4E-9EE4-FF7686F6DCE2}" type="presOf" srcId="{10A2500A-1EA7-DC4F-9BAB-D2BAD36EF70A}" destId="{12EA3356-96B4-6541-86BB-95DC37D63EF0}" srcOrd="0" destOrd="0" presId="urn:microsoft.com/office/officeart/2008/layout/HalfCircleOrganizationChart"/>
    <dgm:cxn modelId="{CF5F462D-61E1-8249-A201-7862EDDED088}" type="presOf" srcId="{43815026-30F8-1B44-9132-4E686F50678B}" destId="{8D3DDAD6-CDA1-C842-8A32-CA84DD077E37}" srcOrd="0" destOrd="0" presId="urn:microsoft.com/office/officeart/2008/layout/HalfCircleOrganizationChart"/>
    <dgm:cxn modelId="{E1C03D5B-0A98-6243-9A8B-D0C1DD16D9F9}" type="presOf" srcId="{253F0849-F669-5840-96CB-0FCC0C9DA82E}" destId="{477F3684-BF7B-A44B-A641-3300E6D3D828}" srcOrd="1" destOrd="0" presId="urn:microsoft.com/office/officeart/2008/layout/HalfCircleOrganizationChart"/>
    <dgm:cxn modelId="{AB1858E3-B4E5-B64B-B6D7-CA734DA2C28C}" type="presOf" srcId="{057D8C8C-8AFA-FC4F-899B-D210B57BC3A4}" destId="{00172AFA-7AA0-8248-A1F9-B877F0A5E9AC}" srcOrd="0" destOrd="0" presId="urn:microsoft.com/office/officeart/2008/layout/HalfCircleOrganizationChart"/>
    <dgm:cxn modelId="{F4F3160F-E7BF-194E-88DF-6C62BB9BB7C8}" type="presOf" srcId="{2E0E47A9-3E3A-D447-86F0-9D03D5311D61}" destId="{E149D439-0956-FF46-9A39-1FD226715A69}" srcOrd="1" destOrd="0" presId="urn:microsoft.com/office/officeart/2008/layout/HalfCircleOrganizationChart"/>
    <dgm:cxn modelId="{3D6DBE4B-E7E5-A14B-8BFC-C441EF0AB2CB}" type="presOf" srcId="{D9C0C886-298D-E34D-AD71-39D1B61EA11F}" destId="{CAE30D17-7676-814E-AC7E-055E65F2CE91}" srcOrd="0" destOrd="0" presId="urn:microsoft.com/office/officeart/2008/layout/HalfCircleOrganizationChart"/>
    <dgm:cxn modelId="{2FDB2C7F-24F0-9442-91A1-F37206BDB93A}" type="presOf" srcId="{652C5C00-D023-854E-9160-A6872AE9E7C7}" destId="{D303442F-A14F-9840-996D-5952C7C4B74A}" srcOrd="0" destOrd="0" presId="urn:microsoft.com/office/officeart/2008/layout/HalfCircleOrganizationChart"/>
    <dgm:cxn modelId="{16396C73-4811-3948-A59E-7244D6BC99BC}" srcId="{2E0E47A9-3E3A-D447-86F0-9D03D5311D61}" destId="{78F09DF1-B44D-1341-8C31-916DD692E5CD}" srcOrd="2" destOrd="0" parTransId="{10A2500A-1EA7-DC4F-9BAB-D2BAD36EF70A}" sibTransId="{203B3B01-B659-D140-B6FF-672332B12C46}"/>
    <dgm:cxn modelId="{569A7F2F-84F2-074F-A273-5E25C9121A4D}" type="presOf" srcId="{9CC2BE10-2322-E248-B08D-4914AE3B59FB}" destId="{73F30848-B247-4A49-9541-65FDF96EB86E}" srcOrd="0" destOrd="0" presId="urn:microsoft.com/office/officeart/2008/layout/HalfCircleOrganizationChart"/>
    <dgm:cxn modelId="{E63506D2-1121-AA4D-B01B-BA14CDBB35A9}" type="presOf" srcId="{8F23F6BB-8627-9349-9F20-B748364F40CE}" destId="{CF03238B-A089-A84C-854C-AE3AF8ADE4E9}" srcOrd="0" destOrd="0" presId="urn:microsoft.com/office/officeart/2008/layout/HalfCircleOrganizationChart"/>
    <dgm:cxn modelId="{D37D94A9-05AE-9142-B2BF-310DCAE52BF5}" type="presOf" srcId="{253F0849-F669-5840-96CB-0FCC0C9DA82E}" destId="{CDF5BEA5-9B56-4D48-B76D-590357FF3C0D}" srcOrd="0" destOrd="0" presId="urn:microsoft.com/office/officeart/2008/layout/HalfCircleOrganizationChart"/>
    <dgm:cxn modelId="{46C2E80D-EE62-0F4A-BFB0-BC38355CFCE2}" srcId="{58CEF49D-20DD-E242-A51F-F819CF16854E}" destId="{874587BD-9722-1442-BAE2-A3D1E13D78A5}" srcOrd="0" destOrd="0" parTransId="{75E7150F-8633-9242-BCF2-5E1C2AF0444B}" sibTransId="{BACC3CCF-429D-FD49-8361-09A718A01ADD}"/>
    <dgm:cxn modelId="{C001B536-3229-3845-A0B7-3DA25D270E78}" type="presOf" srcId="{09E43EFA-23B2-C244-85FF-1B52916835FC}" destId="{2BE197D9-BC52-0740-A4C9-AD01954E6BB0}" srcOrd="1" destOrd="0" presId="urn:microsoft.com/office/officeart/2008/layout/HalfCircleOrganizationChart"/>
    <dgm:cxn modelId="{BC3A7CA8-3BE4-A544-A266-F157E174CBF2}" type="presOf" srcId="{DB75E3A4-7800-804D-A2EA-5596DAD36557}" destId="{485C6B2A-0CC3-0143-8A05-48428BD7B564}" srcOrd="0" destOrd="0" presId="urn:microsoft.com/office/officeart/2008/layout/HalfCircleOrganizationChart"/>
    <dgm:cxn modelId="{0A46BC85-B2A0-6943-B532-96EDDCB041BA}" type="presOf" srcId="{F10DD3F4-8B13-3D4E-9209-71DC9E19CDC6}" destId="{4C804E0E-29F4-2448-99AD-2C9BF6212FEF}" srcOrd="1" destOrd="0" presId="urn:microsoft.com/office/officeart/2008/layout/HalfCircleOrganizationChart"/>
    <dgm:cxn modelId="{C185F3C2-E392-324D-8F18-81E93880327E}" srcId="{3A4DD44D-186B-9342-80B7-EB9638A59E53}" destId="{C86FA1B1-F69F-C545-A13B-126A4507FE80}" srcOrd="0" destOrd="0" parTransId="{1DB2D3A0-CBA4-ED48-B082-71482248AA89}" sibTransId="{A313ADC9-8AA4-8E4D-A10E-31FA1BE4E4A6}"/>
    <dgm:cxn modelId="{8CB2015B-1B02-1F4E-A20E-A1BCBC56FC70}" type="presOf" srcId="{D55BF425-5781-D14E-94F8-F6A6A1E48E36}" destId="{0C38D70B-591C-D64A-AE2D-308B6F82B57E}" srcOrd="0" destOrd="0" presId="urn:microsoft.com/office/officeart/2008/layout/HalfCircleOrganizationChart"/>
    <dgm:cxn modelId="{7C528A75-3794-8A41-8E36-34B112B0A4AD}" srcId="{A42AB685-3246-FD41-A2FA-62BA99CB85C5}" destId="{C5BE1FD7-EDA9-F345-8298-3DB191FB3A45}" srcOrd="0" destOrd="0" parTransId="{C41DCD88-2F14-3B49-98B0-ADA860115580}" sibTransId="{C9B10EFC-C510-2D4A-9537-EBD2149BC068}"/>
    <dgm:cxn modelId="{44C7A9D1-F157-1941-8C9F-1DA03BA3775C}" type="presOf" srcId="{5AF6A6B6-F03E-B049-B8FF-8FD0D45333F6}" destId="{CA3DE9B5-30B0-6347-8D80-0594B731E6AC}" srcOrd="0" destOrd="0" presId="urn:microsoft.com/office/officeart/2008/layout/HalfCircleOrganizationChart"/>
    <dgm:cxn modelId="{CD5D9B5B-00D0-0846-ABC3-38FD01E59EF9}" type="presOf" srcId="{792664D2-B4E5-7243-972C-281573ECDF71}" destId="{BE32590D-A775-3D43-BF8D-9137AD64E045}" srcOrd="0" destOrd="0" presId="urn:microsoft.com/office/officeart/2008/layout/HalfCircleOrganizationChart"/>
    <dgm:cxn modelId="{8BE546D0-4B20-2642-9B4C-B7055B3DF276}" type="presOf" srcId="{F3D8962A-2743-7F46-A21B-E1F21882F412}" destId="{A0DAC3FA-9FAC-0C43-88C0-8D972C5E0D12}" srcOrd="0" destOrd="0" presId="urn:microsoft.com/office/officeart/2008/layout/HalfCircleOrganizationChart"/>
    <dgm:cxn modelId="{3C134251-819E-534A-86D3-DADFC252EA8D}" srcId="{DB75E3A4-7800-804D-A2EA-5596DAD36557}" destId="{19DF7872-B24C-254B-846F-D103367DB58B}" srcOrd="1" destOrd="0" parTransId="{036574C6-9A7B-2141-8DC5-BB51A8525566}" sibTransId="{23051C79-A007-8C4B-9D17-7279750BE2AF}"/>
    <dgm:cxn modelId="{6FCB1C16-E00D-FB44-8D3B-827F0C38AFDE}" srcId="{DB75E3A4-7800-804D-A2EA-5596DAD36557}" destId="{1CF9DF23-9CE6-A142-914C-30A8BCCD43A9}" srcOrd="0" destOrd="0" parTransId="{9C890AAA-32A9-2043-8AE5-DF40100397E0}" sibTransId="{9F8A9F65-F339-3642-AD18-8FB19B4D02DF}"/>
    <dgm:cxn modelId="{B4D40825-BAEE-9747-B746-9E6563B96986}" type="presOf" srcId="{6C198FB9-0650-7548-BB80-420B6D9B160E}" destId="{5A129E06-6605-0143-A2D2-E04FE91D6F62}" srcOrd="1" destOrd="0" presId="urn:microsoft.com/office/officeart/2008/layout/HalfCircleOrganizationChart"/>
    <dgm:cxn modelId="{C4AF0B0D-8E70-2546-982B-EEFDAD73358E}" type="presOf" srcId="{E1643501-C13B-374A-B11D-0DFFE802724D}" destId="{9504201A-A80B-4443-8929-A646C36DD6A5}" srcOrd="0" destOrd="0" presId="urn:microsoft.com/office/officeart/2008/layout/HalfCircleOrganizationChart"/>
    <dgm:cxn modelId="{AF9E6D47-0A0D-F349-8EFA-677BE5B1B729}" type="presOf" srcId="{CAC6E0D4-FDB6-9241-84DD-3B6624642704}" destId="{E6B142AD-D1F3-564A-B6BD-2D4AB91296F6}" srcOrd="0" destOrd="0" presId="urn:microsoft.com/office/officeart/2008/layout/HalfCircleOrganizationChart"/>
    <dgm:cxn modelId="{B23ADDEA-CAD4-B749-B7A8-80ACEFD8170F}" type="presOf" srcId="{3CFA6683-81DA-7A4A-8301-0C39EDC220F1}" destId="{2585546B-42B5-7749-813A-57E5DD3C6273}" srcOrd="0" destOrd="0" presId="urn:microsoft.com/office/officeart/2008/layout/HalfCircleOrganizationChart"/>
    <dgm:cxn modelId="{E3B31EC2-E46C-7C44-B478-A72C9D314FEF}" srcId="{53EF0B8C-839B-6A40-A0F1-873D55291836}" destId="{D3986904-BD12-BB47-90A3-ECEF5CFC51EF}" srcOrd="4" destOrd="0" parTransId="{CFA67654-153E-5548-9574-0648675F92A0}" sibTransId="{EAACD08A-A952-2842-9151-53D882ACB9D8}"/>
    <dgm:cxn modelId="{58EF9F37-9F62-764E-97FB-F3E679C34311}" type="presOf" srcId="{1C680686-9628-1848-8F47-660743D34F6F}" destId="{F2EBF112-5EF0-1949-9E37-9F7993ED772F}" srcOrd="0" destOrd="0" presId="urn:microsoft.com/office/officeart/2008/layout/HalfCircleOrganizationChart"/>
    <dgm:cxn modelId="{2BA6375C-B2C1-BF45-8282-7E6470553F3A}" srcId="{874587BD-9722-1442-BAE2-A3D1E13D78A5}" destId="{2A3280DC-B1A0-D542-96DB-7DD25F5A2324}" srcOrd="2" destOrd="0" parTransId="{5BA6CA48-1301-8243-A314-1DEC8D0915FF}" sibTransId="{A189D8D8-1863-8549-9B5C-331B98DAE57F}"/>
    <dgm:cxn modelId="{66B450AE-564A-2047-973C-02F0E62E9508}" type="presOf" srcId="{94F6C0B8-36C8-7845-B906-28AEC0FA325F}" destId="{84088994-0F83-E142-B3AB-E2D9EB4527A9}" srcOrd="1" destOrd="0" presId="urn:microsoft.com/office/officeart/2008/layout/HalfCircleOrganizationChart"/>
    <dgm:cxn modelId="{9ECB27B0-A8B4-5B4A-A05E-C0E4555D945A}" srcId="{F582A70E-7820-D349-85CF-87234F58CAE2}" destId="{DC2A3B77-4F12-7B4E-A00E-8A899FE35AE6}" srcOrd="0" destOrd="0" parTransId="{33BA500B-0BB4-7A45-9D41-5E7409467A04}" sibTransId="{96EC54CF-BA5C-E445-9167-DC6BFF3D5BFD}"/>
    <dgm:cxn modelId="{0DD7F9E5-E916-184A-94C7-13F15FA4BAE3}" srcId="{DC2A3B77-4F12-7B4E-A00E-8A899FE35AE6}" destId="{31FE7B32-B647-C242-AC04-E6462F6B4077}" srcOrd="0" destOrd="0" parTransId="{143A988F-AA6C-5549-AA5C-223E7F10EF7E}" sibTransId="{DF056855-3077-9C46-99E5-3E0FDA7AEF57}"/>
    <dgm:cxn modelId="{63A58C79-1A86-1B42-8309-48CBC2515296}" srcId="{B3268CF7-66DF-234B-87FC-72B22AFB847A}" destId="{EBDF6938-7BF6-0A4E-8519-9C92197B04AB}" srcOrd="0" destOrd="0" parTransId="{432174A1-F0D5-C54B-8036-A4539947DBD5}" sibTransId="{79844870-6548-0F45-9F2E-DC9F988366E2}"/>
    <dgm:cxn modelId="{0E1B0EED-E203-4D42-9FD9-A8A61421D6FF}" type="presOf" srcId="{A53E7DB9-234B-E84A-8A58-B378A20415F9}" destId="{8B9AFC5D-BBBC-D24E-9B81-7D229402C249}" srcOrd="0" destOrd="0" presId="urn:microsoft.com/office/officeart/2008/layout/HalfCircleOrganizationChart"/>
    <dgm:cxn modelId="{4AACB13B-909E-7F4B-8B7F-64D4AB5602C2}" type="presOf" srcId="{4C582453-041A-3447-8490-5D4AA55AFF73}" destId="{7583DA13-EBD7-2D4B-9AD9-C1B05B2CAFB3}" srcOrd="0" destOrd="0" presId="urn:microsoft.com/office/officeart/2008/layout/HalfCircleOrganizationChart"/>
    <dgm:cxn modelId="{0AB253E9-5221-2548-B040-A913823BEF9A}" type="presOf" srcId="{5FD3B5FE-263C-EC48-B815-D35F1281374F}" destId="{51A5F869-008C-914F-B573-D1D62DAEB797}" srcOrd="0" destOrd="0" presId="urn:microsoft.com/office/officeart/2008/layout/HalfCircleOrganizationChart"/>
    <dgm:cxn modelId="{C0755F23-6E8D-1044-8248-43A1CCCFA17A}" srcId="{4BCB64E8-4DA1-F748-A27B-B5C4353A869A}" destId="{8DC311BA-1A7E-924A-B5C3-EB09AC2A2151}" srcOrd="3" destOrd="0" parTransId="{3578B1DD-6297-3C47-B523-B386754F1E8A}" sibTransId="{600723EC-01AC-4343-ACDD-32744AD2FDCF}"/>
    <dgm:cxn modelId="{F2004B0E-5F7F-EF42-A14B-89B48CC667FD}" srcId="{33CE3DFB-C06C-A546-B1C9-AB3EDCEF2392}" destId="{0B898B38-C562-5F4A-865B-52206C5AD0E7}" srcOrd="1" destOrd="0" parTransId="{A98ED3A4-F89C-C24B-B5BC-4CA1E0FCA947}" sibTransId="{16FE5563-25D3-5648-821B-E40B7E3A30B3}"/>
    <dgm:cxn modelId="{10FEFB44-D035-C447-A46A-59B9169B6A7F}" type="presOf" srcId="{F3D8962A-2743-7F46-A21B-E1F21882F412}" destId="{F9CE6D09-D4CD-C345-A72D-9F22DB29343A}" srcOrd="1" destOrd="0" presId="urn:microsoft.com/office/officeart/2008/layout/HalfCircleOrganizationChart"/>
    <dgm:cxn modelId="{EBBC210C-D270-0A4F-8C10-0DC29D188FB0}" type="presOf" srcId="{89F65A59-56C3-B949-A760-9FE8981809E4}" destId="{40C476AD-7EFC-7743-818B-0577D2073E63}" srcOrd="0" destOrd="0" presId="urn:microsoft.com/office/officeart/2008/layout/HalfCircleOrganizationChart"/>
    <dgm:cxn modelId="{5AB58D23-173F-7C47-A82B-D71DF4EFA32B}" srcId="{F582A70E-7820-D349-85CF-87234F58CAE2}" destId="{253F0849-F669-5840-96CB-0FCC0C9DA82E}" srcOrd="2" destOrd="0" parTransId="{21242BB6-D6D3-9F41-AC58-3D28999A0388}" sibTransId="{953EF4D6-AA53-8140-91E8-7A7941CA81E7}"/>
    <dgm:cxn modelId="{4D309A48-BBAF-A748-92F1-193F2192FB8F}" type="presOf" srcId="{3DA81F27-A55A-3F4B-885E-C1702DFC65DC}" destId="{0BD5A0F8-684C-914F-A80E-38DD269B0B90}" srcOrd="0" destOrd="0" presId="urn:microsoft.com/office/officeart/2008/layout/HalfCircleOrganizationChart"/>
    <dgm:cxn modelId="{EB3E69E0-5096-8248-9D8D-F9EFD722F542}" type="presOf" srcId="{017EE778-17A6-5F4B-A7E9-5209C52E0DB9}" destId="{FBE7F2B3-4743-D54A-9AD5-E3ADB3E6BD65}" srcOrd="0" destOrd="0" presId="urn:microsoft.com/office/officeart/2008/layout/HalfCircleOrganizationChart"/>
    <dgm:cxn modelId="{5D3F981E-4443-1A42-B05D-66065DBD1C78}" type="presOf" srcId="{5E33EE21-6CF4-7744-A4D4-9143A45725CF}" destId="{261596A7-7B50-2343-9450-3FA1346EA2DF}" srcOrd="0" destOrd="0" presId="urn:microsoft.com/office/officeart/2008/layout/HalfCircleOrganizationChart"/>
    <dgm:cxn modelId="{C9C30BF4-E5A4-0848-B330-3D84BBFE1517}" srcId="{DC2A3B77-4F12-7B4E-A00E-8A899FE35AE6}" destId="{33CE3DFB-C06C-A546-B1C9-AB3EDCEF2392}" srcOrd="2" destOrd="0" parTransId="{2FEC24E9-5AC0-E24F-B7B6-9B097FB23957}" sibTransId="{1E302FB1-090B-EE45-B12B-CA8A2A3DF5DB}"/>
    <dgm:cxn modelId="{D1D1BA72-14FE-E747-BCC7-578BD0609DB6}" type="presOf" srcId="{9492B9D7-7991-1347-8FEF-69B9C6171480}" destId="{23CF7A4E-F108-2447-9541-BC233B0138DC}" srcOrd="0" destOrd="0" presId="urn:microsoft.com/office/officeart/2008/layout/HalfCircleOrganizationChart"/>
    <dgm:cxn modelId="{83044C9B-65F1-EF46-A94B-DD4D21A87542}" type="presOf" srcId="{DEB14DA5-D2E1-034A-BF07-1E7702F0E255}" destId="{656E10CC-80E1-B34C-8A23-185BD7683D24}" srcOrd="0" destOrd="0" presId="urn:microsoft.com/office/officeart/2008/layout/HalfCircleOrganizationChart"/>
    <dgm:cxn modelId="{21735E2F-FBB2-6046-B5AB-D93BA4E38245}" type="presOf" srcId="{78F09DF1-B44D-1341-8C31-916DD692E5CD}" destId="{9D2AA5E0-872F-0C4F-A2FC-F8A53F947C23}" srcOrd="1" destOrd="0" presId="urn:microsoft.com/office/officeart/2008/layout/HalfCircleOrganizationChart"/>
    <dgm:cxn modelId="{9F4819C3-F7C3-3648-93AD-F0AF5D20350C}" type="presOf" srcId="{27A5DAB9-5B97-0142-A9A6-5AE3E62A31C0}" destId="{C76AA6FD-5434-D147-A7FB-CC2DF61670BC}" srcOrd="0" destOrd="0" presId="urn:microsoft.com/office/officeart/2008/layout/HalfCircleOrganizationChart"/>
    <dgm:cxn modelId="{6281AC5E-D3D2-FA4A-9B36-BF27098AD334}" type="presOf" srcId="{BA0EE83F-324E-8446-8623-523B5FE9E0AA}" destId="{7723E6D8-4715-8B41-B458-9B3902DA0C66}" srcOrd="0" destOrd="0" presId="urn:microsoft.com/office/officeart/2008/layout/HalfCircleOrganizationChart"/>
    <dgm:cxn modelId="{F3B00766-05D2-8C4F-B2A9-08689564051A}" type="presOf" srcId="{9CC2BE10-2322-E248-B08D-4914AE3B59FB}" destId="{9A0CE420-B1B7-DE4F-BF33-17BC36C6AE7C}" srcOrd="1" destOrd="0" presId="urn:microsoft.com/office/officeart/2008/layout/HalfCircleOrganizationChart"/>
    <dgm:cxn modelId="{D7A84D13-68F4-9145-A374-41ADC8964F7A}" type="presOf" srcId="{F10DD3F4-8B13-3D4E-9209-71DC9E19CDC6}" destId="{B219B235-3859-4145-AC57-63205205640D}" srcOrd="0" destOrd="0" presId="urn:microsoft.com/office/officeart/2008/layout/HalfCircleOrganizationChart"/>
    <dgm:cxn modelId="{F4199864-A852-2F48-A217-8330051C5CCF}" srcId="{3F34B1C7-3858-7743-B303-8CBC5A9BB75A}" destId="{0624920B-BF71-E345-AA30-FB40DE5FAF1C}" srcOrd="1" destOrd="0" parTransId="{CAC6E0D4-FDB6-9241-84DD-3B6624642704}" sibTransId="{6DD86C9C-1DA5-C54C-B923-2AC9B7C6B6DC}"/>
    <dgm:cxn modelId="{A2203D2E-8581-C24F-A436-158E187CC28F}" type="presOf" srcId="{33CE3DFB-C06C-A546-B1C9-AB3EDCEF2392}" destId="{69F3125F-F295-5B44-8709-3BD87115A48A}" srcOrd="1" destOrd="0" presId="urn:microsoft.com/office/officeart/2008/layout/HalfCircleOrganizationChart"/>
    <dgm:cxn modelId="{8999DAEA-8680-B040-ACB7-85E431EF9291}" type="presOf" srcId="{2A3280DC-B1A0-D542-96DB-7DD25F5A2324}" destId="{D994584C-38C0-DE42-A6AB-86109C6B0DAA}" srcOrd="1" destOrd="0" presId="urn:microsoft.com/office/officeart/2008/layout/HalfCircleOrganizationChart"/>
    <dgm:cxn modelId="{5A741E67-8DE6-6543-9D19-CDC9C2785E19}" type="presOf" srcId="{EBDF6938-7BF6-0A4E-8519-9C92197B04AB}" destId="{D8615879-4FE5-454D-AD82-37DF6702D6BB}" srcOrd="0" destOrd="0" presId="urn:microsoft.com/office/officeart/2008/layout/HalfCircleOrganizationChart"/>
    <dgm:cxn modelId="{D5D23A76-0A17-4441-98D4-441113C664CA}" type="presOf" srcId="{7C8F73DE-4814-E54C-87A2-90B0A6D5BDED}" destId="{240B138F-1229-8A40-8299-C88697835DD1}" srcOrd="0" destOrd="0" presId="urn:microsoft.com/office/officeart/2008/layout/HalfCircleOrganizationChart"/>
    <dgm:cxn modelId="{6F7C298D-F247-4F4E-B494-A3B69BD1A48D}" type="presOf" srcId="{5A04D4DD-668F-F24B-8511-D92B62A40710}" destId="{FF319A57-8DCB-294C-AD39-303BFDA34A22}" srcOrd="0" destOrd="0" presId="urn:microsoft.com/office/officeart/2008/layout/HalfCircleOrganizationChart"/>
    <dgm:cxn modelId="{6DB325A1-DF4D-4349-B9D5-5FB1C30A1077}" type="presOf" srcId="{EBD42F53-2D03-754B-ADED-6F9BA76B4E9C}" destId="{A29F1A64-7544-9140-AB17-8BE1F4342DB6}" srcOrd="0" destOrd="0" presId="urn:microsoft.com/office/officeart/2008/layout/HalfCircleOrganizationChart"/>
    <dgm:cxn modelId="{65EC52EE-D49D-C947-874C-044B3C09FE61}" srcId="{B3268CF7-66DF-234B-87FC-72B22AFB847A}" destId="{67A5E0DD-588D-FB40-90D6-78C6D7D27436}" srcOrd="1" destOrd="0" parTransId="{5AD0545A-87FA-B04F-BCC8-4F2792FBE5F6}" sibTransId="{9422F21B-F378-B744-B940-23B2E89C030E}"/>
    <dgm:cxn modelId="{F22FB4FA-9F48-6B4C-80C8-2AB0CE5D8DEF}" type="presOf" srcId="{F5FE2E92-B811-A94F-981E-E3DCD9D433DB}" destId="{370B8AAF-C017-404F-AD13-463F94C71032}" srcOrd="1" destOrd="0" presId="urn:microsoft.com/office/officeart/2008/layout/HalfCircleOrganizationChart"/>
    <dgm:cxn modelId="{5E1EC375-8267-CD49-BFF8-33941D49D719}" type="presOf" srcId="{5AF6A6B6-F03E-B049-B8FF-8FD0D45333F6}" destId="{CB32141F-B068-2C4F-99F5-DDBAB5ACA1D2}" srcOrd="1" destOrd="0" presId="urn:microsoft.com/office/officeart/2008/layout/HalfCircleOrganizationChart"/>
    <dgm:cxn modelId="{3F33122A-7FDB-704B-B882-D3E230AB676D}" type="presOf" srcId="{4BAAD68D-2044-864E-8229-D05A64C8E7BA}" destId="{894287E7-413B-9E46-BE1B-160FCC4231BA}" srcOrd="1" destOrd="0" presId="urn:microsoft.com/office/officeart/2008/layout/HalfCircleOrganizationChart"/>
    <dgm:cxn modelId="{CDAC0F69-1771-2B41-8AB0-D0CBEBCA3176}" type="presOf" srcId="{67A5E0DD-588D-FB40-90D6-78C6D7D27436}" destId="{DB831440-752A-3445-A38D-20E885BFC50E}" srcOrd="0" destOrd="0" presId="urn:microsoft.com/office/officeart/2008/layout/HalfCircleOrganizationChart"/>
    <dgm:cxn modelId="{C5B53865-CA77-3E40-AA37-F08DAA6FA948}" srcId="{F09A7255-14D1-FE43-AAA4-C82F4FB12135}" destId="{4A1BD8E3-806A-6C4B-996A-E5110B16B249}" srcOrd="0" destOrd="0" parTransId="{5FD3B5FE-263C-EC48-B815-D35F1281374F}" sibTransId="{60F82AE5-E1B8-8F4E-83D1-CD66955E940E}"/>
    <dgm:cxn modelId="{3E3E3B1A-FE40-1244-9747-DEB061F96BA9}" srcId="{AF51D64D-630B-754F-B525-C31F6D0BB822}" destId="{9CC2BE10-2322-E248-B08D-4914AE3B59FB}" srcOrd="3" destOrd="0" parTransId="{1C680686-9628-1848-8F47-660743D34F6F}" sibTransId="{6D1D66F7-8303-7545-B92F-8E0976CB2168}"/>
    <dgm:cxn modelId="{CEBFD030-59EC-4B43-B21C-06F5884039F1}" srcId="{E9094863-ED6B-9247-9315-890985CE1773}" destId="{94F6C0B8-36C8-7845-B906-28AEC0FA325F}" srcOrd="1" destOrd="0" parTransId="{7E85AEF5-2BAD-8747-966B-F68B10283F32}" sibTransId="{4FE85F04-63DF-BB4F-A2A5-240615B7710D}"/>
    <dgm:cxn modelId="{82C11D5D-9E15-304F-AE8C-1D86E5320F6D}" type="presOf" srcId="{C0EA345E-E1B7-2C42-8810-8EE1537E134A}" destId="{2B238953-8CE6-5641-AA7C-0AA1764DEBD4}" srcOrd="0" destOrd="0" presId="urn:microsoft.com/office/officeart/2008/layout/HalfCircleOrganizationChart"/>
    <dgm:cxn modelId="{C121C026-3FCB-8143-9164-FA5CB209DC36}" type="presOf" srcId="{F83AA936-031B-594E-998B-9B7AB691FE95}" destId="{F67A365A-1296-A041-92B2-BE419AEBFD1E}" srcOrd="0" destOrd="0" presId="urn:microsoft.com/office/officeart/2008/layout/HalfCircleOrganizationChart"/>
    <dgm:cxn modelId="{C1C73921-4D09-F94F-A11F-B541AF18C307}" srcId="{53EF0B8C-839B-6A40-A0F1-873D55291836}" destId="{E386EFB4-B26E-B340-8E71-A362747F6668}" srcOrd="3" destOrd="0" parTransId="{105AF9F9-929B-5846-AC90-B893897CA76C}" sibTransId="{C8704BD0-A858-A04D-B9FA-8512F2AF165F}"/>
    <dgm:cxn modelId="{DF170490-0C42-ED43-AB25-B58D590E1A45}" type="presOf" srcId="{105AF9F9-929B-5846-AC90-B893897CA76C}" destId="{7716BDA4-312A-5F45-9D16-354D23B610F6}" srcOrd="0" destOrd="0" presId="urn:microsoft.com/office/officeart/2008/layout/HalfCircleOrganizationChart"/>
    <dgm:cxn modelId="{084C7F96-95F8-E74E-A8A7-ABF2BB7DDF5F}" type="presOf" srcId="{67A5E0DD-588D-FB40-90D6-78C6D7D27436}" destId="{B0C65B41-98B7-1D48-B9AB-34CAB2AE4A44}" srcOrd="1" destOrd="0" presId="urn:microsoft.com/office/officeart/2008/layout/HalfCircleOrganizationChart"/>
    <dgm:cxn modelId="{DF544D0D-55C2-4446-8E48-9869E8E22DCB}" type="presOf" srcId="{364089D5-BB2C-E045-9A9F-8B6FEE250FF2}" destId="{2943A702-B986-C94D-BBAD-7398E2AD5970}" srcOrd="1" destOrd="0" presId="urn:microsoft.com/office/officeart/2008/layout/HalfCircleOrganizationChart"/>
    <dgm:cxn modelId="{E4171979-DC8E-7849-A430-51B4FD7B2E70}" type="presOf" srcId="{2E0E47A9-3E3A-D447-86F0-9D03D5311D61}" destId="{78F35891-86E7-6244-AD97-E471C83071B9}" srcOrd="0" destOrd="0" presId="urn:microsoft.com/office/officeart/2008/layout/HalfCircleOrganizationChart"/>
    <dgm:cxn modelId="{F1C6042D-7C29-3141-833A-67B45413A620}" type="presOf" srcId="{5BAA83D1-5D04-F843-93CA-7681264A3460}" destId="{02CD507D-B13B-B141-BF96-31C6C6502D47}" srcOrd="1" destOrd="0" presId="urn:microsoft.com/office/officeart/2008/layout/HalfCircleOrganizationChart"/>
    <dgm:cxn modelId="{E78B4D80-3471-E745-9141-88354EA5EAAA}" type="presOf" srcId="{6ABB457E-6110-4440-B980-BA31C612CCB4}" destId="{527EE7E1-DF8D-8E4B-80E1-1738BDF7DDA8}" srcOrd="1" destOrd="0" presId="urn:microsoft.com/office/officeart/2008/layout/HalfCircleOrganizationChart"/>
    <dgm:cxn modelId="{E3D389C8-BF18-AA4F-B708-CC6DE95BF72D}" type="presOf" srcId="{1A0FE4B0-03B1-A842-A6CC-C734A4DC8153}" destId="{3117186A-8411-2F4F-98C0-28A37B3FE944}" srcOrd="0" destOrd="0" presId="urn:microsoft.com/office/officeart/2008/layout/HalfCircleOrganizationChart"/>
    <dgm:cxn modelId="{9BDBC8BA-42CD-334B-92B6-7F8C574E3601}" srcId="{C1588191-6EA8-264A-9A54-AA8A8A62389B}" destId="{4BCB64E8-4DA1-F748-A27B-B5C4353A869A}" srcOrd="1" destOrd="0" parTransId="{A9FDE47F-FBD7-E740-9ADA-49D43999C946}" sibTransId="{C250EB12-F076-AF48-96B5-6A65FB423CED}"/>
    <dgm:cxn modelId="{88E77E3F-FEBE-7E4B-94F5-D1E2A1171EE4}" type="presOf" srcId="{0B898B38-C562-5F4A-865B-52206C5AD0E7}" destId="{DB7D8B97-0DAE-7A45-81E2-CD717763FE1D}" srcOrd="0" destOrd="0" presId="urn:microsoft.com/office/officeart/2008/layout/HalfCircleOrganizationChart"/>
    <dgm:cxn modelId="{ADA29525-238A-134C-B428-57B385655EB8}" srcId="{253F0849-F669-5840-96CB-0FCC0C9DA82E}" destId="{27A5DAB9-5B97-0142-A9A6-5AE3E62A31C0}" srcOrd="1" destOrd="0" parTransId="{19BAE595-4E3E-0641-9557-7A6B04C050B2}" sibTransId="{0732C4C2-BAEA-7D43-B0AF-8FA8FB5225C7}"/>
    <dgm:cxn modelId="{D8C811FE-83F8-6E4E-A217-C1D4C6869C30}" type="presOf" srcId="{3C78385E-8272-0647-9F55-6B217894294C}" destId="{09C658E4-6FE3-5549-AF61-29D752EB376E}" srcOrd="1" destOrd="0" presId="urn:microsoft.com/office/officeart/2008/layout/HalfCircleOrganizationChart"/>
    <dgm:cxn modelId="{E73ED5B9-7308-8743-B237-DF0217743D10}" srcId="{AF51D64D-630B-754F-B525-C31F6D0BB822}" destId="{4C582453-041A-3447-8490-5D4AA55AFF73}" srcOrd="1" destOrd="0" parTransId="{96E535CF-D7E6-BC43-9F23-98880595B667}" sibTransId="{4F3AD7AF-26D3-5249-ACFF-30496F11D251}"/>
    <dgm:cxn modelId="{2F9AFF1D-D7E1-5C44-810A-7AEC1346961D}" type="presOf" srcId="{3F34B1C7-3858-7743-B303-8CBC5A9BB75A}" destId="{99B9C4CA-6EF2-1649-8060-E64F1B27A5EF}" srcOrd="1" destOrd="0" presId="urn:microsoft.com/office/officeart/2008/layout/HalfCircleOrganizationChart"/>
    <dgm:cxn modelId="{4290148C-F0AD-B949-8C50-39B56F068FD3}" type="presOf" srcId="{83AFE2B9-CF42-864E-9862-9D89B25C5E81}" destId="{139280B3-DFA2-C247-B51F-A99DA7910D51}" srcOrd="1" destOrd="0" presId="urn:microsoft.com/office/officeart/2008/layout/HalfCircleOrganizationChart"/>
    <dgm:cxn modelId="{5A9CBB7E-0D0A-8347-831C-844A277A7BD5}" type="presOf" srcId="{1B9542A6-717D-A043-98E3-7118ED5BDC70}" destId="{08805998-3733-474D-B374-BC1FC25944C4}" srcOrd="1" destOrd="0" presId="urn:microsoft.com/office/officeart/2008/layout/HalfCircleOrganizationChart"/>
    <dgm:cxn modelId="{9E99D94C-F792-E440-BD9B-FEE5D77170DE}" type="presOf" srcId="{81AF19F7-9870-E24D-A9E9-B70F14C3BA24}" destId="{CB949515-F4AD-E942-9746-4988EA432C12}" srcOrd="1" destOrd="0" presId="urn:microsoft.com/office/officeart/2008/layout/HalfCircleOrganizationChart"/>
    <dgm:cxn modelId="{6E9FA524-93F1-7C4B-B6F1-EE3615ED2569}" srcId="{874587BD-9722-1442-BAE2-A3D1E13D78A5}" destId="{FFC9FF1F-85AB-1F4F-90C6-984174CF1F0C}" srcOrd="0" destOrd="0" parTransId="{07C458D0-A312-C14E-BF24-6D91D6DB3D7F}" sibTransId="{A1177FB2-9B94-B94A-83E5-1F47BDF8F2F2}"/>
    <dgm:cxn modelId="{4883E586-982A-6A44-9DD9-649F2C22ABC9}" type="presOf" srcId="{C5BE1FD7-EDA9-F345-8298-3DB191FB3A45}" destId="{ACD83EEC-6F37-FF4A-A022-BDEF29C64C95}" srcOrd="0" destOrd="0" presId="urn:microsoft.com/office/officeart/2008/layout/HalfCircleOrganizationChart"/>
    <dgm:cxn modelId="{252485D6-EDD1-5040-AFF0-8278298A7065}" srcId="{4BCB64E8-4DA1-F748-A27B-B5C4353A869A}" destId="{3CB7B257-D376-F54A-89A4-02BB336F15F3}" srcOrd="0" destOrd="0" parTransId="{8CB17D21-8822-9C4F-AD3D-3D30410F90CB}" sibTransId="{0C266B50-F29E-5843-B96D-B1906DDA2FF2}"/>
    <dgm:cxn modelId="{23BE30AA-3A93-5544-99AC-3AEB99BC6ADE}" type="presOf" srcId="{AE4406C3-C0FF-ED45-945A-7A48702ACFF0}" destId="{10C3CAC5-302B-5E4F-A391-401F2D6E9B4B}" srcOrd="0" destOrd="0" presId="urn:microsoft.com/office/officeart/2008/layout/HalfCircleOrganizationChart"/>
    <dgm:cxn modelId="{91BE60AE-B1AB-074C-AD9F-B3E9C23950D1}" srcId="{E9094863-ED6B-9247-9315-890985CE1773}" destId="{057D8C8C-8AFA-FC4F-899B-D210B57BC3A4}" srcOrd="2" destOrd="0" parTransId="{85AEBC64-B8C2-944E-BE9E-4E878CB556AB}" sibTransId="{616D9CFF-757B-C844-9E7D-780DF94A1532}"/>
    <dgm:cxn modelId="{4018CF9A-4251-1043-A6B7-D03E93033633}" type="presOf" srcId="{919A9A6C-68F7-5142-A639-6ABFCBD7A75F}" destId="{7FF55C1E-143D-0141-A7DD-698E607C79DA}" srcOrd="1" destOrd="0" presId="urn:microsoft.com/office/officeart/2008/layout/HalfCircleOrganizationChart"/>
    <dgm:cxn modelId="{4363A6AC-B766-004C-A285-CF3CFE415531}" type="presOf" srcId="{82601497-1D05-9742-A7F0-60BA3C376961}" destId="{6A7474A9-2D9E-CF4D-BB7F-0438CF153ED2}" srcOrd="0" destOrd="0" presId="urn:microsoft.com/office/officeart/2008/layout/HalfCircleOrganizationChart"/>
    <dgm:cxn modelId="{D9D92CB9-EDC3-1140-8AE2-D3E8F8351A41}" srcId="{6AFAD5A1-54FE-2E41-91D6-DAE77AF04359}" destId="{130762D6-826E-394F-917C-69DEABBD5D36}" srcOrd="1" destOrd="0" parTransId="{7C8F73DE-4814-E54C-87A2-90B0A6D5BDED}" sibTransId="{3C11AA71-691D-E14C-82F1-90C595CC9B03}"/>
    <dgm:cxn modelId="{425A83EF-CFB8-D949-B5A3-077FEFDAB315}" type="presOf" srcId="{A42AB685-3246-FD41-A2FA-62BA99CB85C5}" destId="{8980C871-8096-FA44-8AB2-2A0A846AF84F}" srcOrd="0" destOrd="0" presId="urn:microsoft.com/office/officeart/2008/layout/HalfCircleOrganizationChart"/>
    <dgm:cxn modelId="{4205E989-976B-5546-B51F-4BEC78AEA1AE}" type="presOf" srcId="{FFC9FF1F-85AB-1F4F-90C6-984174CF1F0C}" destId="{B93A37D3-172F-3D47-BFA8-8DFE8A9E8DF9}" srcOrd="0" destOrd="0" presId="urn:microsoft.com/office/officeart/2008/layout/HalfCircleOrganizationChart"/>
    <dgm:cxn modelId="{D3EAF843-2B52-464C-8A5A-3ADE973899AE}" type="presOf" srcId="{DC2A3B77-4F12-7B4E-A00E-8A899FE35AE6}" destId="{74FE1645-F03D-CE42-8092-C7364C24F2E2}" srcOrd="1" destOrd="0" presId="urn:microsoft.com/office/officeart/2008/layout/HalfCircleOrganizationChart"/>
    <dgm:cxn modelId="{080A208E-AAD2-D042-AC06-BFE1863571CD}" srcId="{A9190892-E9B6-844B-ACF1-1AA1527F9BCF}" destId="{71AD4474-90DE-C14D-9594-0D2B8503BC34}" srcOrd="0" destOrd="0" parTransId="{6FF2244A-61EF-8E4A-A064-C7FBB9B2493E}" sibTransId="{780A0876-8F00-D345-ADCD-43C54F53D76E}"/>
    <dgm:cxn modelId="{4757AD48-4228-7047-8131-A871D1451F8C}" type="presOf" srcId="{74868FA3-A188-194C-BDB3-5EAF2B584577}" destId="{2082C650-008B-9449-9730-404C2EE9F545}" srcOrd="0" destOrd="0" presId="urn:microsoft.com/office/officeart/2008/layout/HalfCircleOrganizationChart"/>
    <dgm:cxn modelId="{0FC9DBBB-E5BB-DF4B-860A-5D559B1F03DE}" type="presOf" srcId="{2A6222FD-8BFE-5347-8D3B-E00E1460EC7C}" destId="{0B4D6DDC-618A-2243-94A6-6D7E11A7EACE}" srcOrd="0" destOrd="0" presId="urn:microsoft.com/office/officeart/2008/layout/HalfCircleOrganizationChart"/>
    <dgm:cxn modelId="{CB9ED150-09E2-634E-8BC4-6EF52AE2E949}" type="presOf" srcId="{E386EFB4-B26E-B340-8E71-A362747F6668}" destId="{AE5352E6-C0F2-E34D-8AF2-CE3B72DE7E52}" srcOrd="1" destOrd="0" presId="urn:microsoft.com/office/officeart/2008/layout/HalfCircleOrganizationChart"/>
    <dgm:cxn modelId="{8A9524A7-E00D-8343-B9C9-DC79FC392DC9}" type="presOf" srcId="{432174A1-F0D5-C54B-8036-A4539947DBD5}" destId="{FFC8B27C-5F1A-5343-838B-50E5E7A2E50B}" srcOrd="0" destOrd="0" presId="urn:microsoft.com/office/officeart/2008/layout/HalfCircleOrganizationChart"/>
    <dgm:cxn modelId="{B4A1044C-D42F-BD4A-8D68-8629E9100DB5}" type="presOf" srcId="{33BA500B-0BB4-7A45-9D41-5E7409467A04}" destId="{020BF4DF-4759-A645-9081-D705569EDD9B}" srcOrd="0" destOrd="0" presId="urn:microsoft.com/office/officeart/2008/layout/HalfCircleOrganizationChart"/>
    <dgm:cxn modelId="{B6B55A7C-C365-9743-B494-136F597A5F5C}" type="presOf" srcId="{ABD2937A-0AC9-554E-844E-4C32448D5794}" destId="{66BCB623-60E6-2545-9119-6B9877B43224}" srcOrd="0" destOrd="0" presId="urn:microsoft.com/office/officeart/2008/layout/HalfCircleOrganizationChart"/>
    <dgm:cxn modelId="{C15C6855-2A01-7E45-86A0-8A2445083AE9}" srcId="{F582A70E-7820-D349-85CF-87234F58CAE2}" destId="{5BAA83D1-5D04-F843-93CA-7681264A3460}" srcOrd="1" destOrd="0" parTransId="{3DA81F27-A55A-3F4B-885E-C1702DFC65DC}" sibTransId="{1AB80870-5657-AA45-98EB-540F5777E48E}"/>
    <dgm:cxn modelId="{66970381-2E50-D543-877C-F64A2BB54B06}" type="presOf" srcId="{427F62A4-42EB-F444-A4C8-AE16883B068D}" destId="{714ED07A-6758-EE4B-BD23-9235BECB6C38}" srcOrd="0" destOrd="0" presId="urn:microsoft.com/office/officeart/2008/layout/HalfCircleOrganizationChart"/>
    <dgm:cxn modelId="{FB9E0C81-7237-804D-B5A0-A393B696E9A9}" type="presOf" srcId="{3BFC20A8-54A3-8B41-84B4-BBF9D119CFE5}" destId="{DB69067F-35CE-2B48-9033-4DB9060F2F6F}" srcOrd="0" destOrd="0" presId="urn:microsoft.com/office/officeart/2008/layout/HalfCircleOrganizationChart"/>
    <dgm:cxn modelId="{0A762799-E2B7-9841-9EB3-9454BAF84194}" type="presOf" srcId="{3A4DD44D-186B-9342-80B7-EB9638A59E53}" destId="{B83F66F8-1F04-0F4E-B4A4-F2CC93843383}" srcOrd="0" destOrd="0" presId="urn:microsoft.com/office/officeart/2008/layout/HalfCircleOrganizationChart"/>
    <dgm:cxn modelId="{F821609F-2B3E-C842-BF07-C4E5A3A24342}" type="presOf" srcId="{C5BE1FD7-EDA9-F345-8298-3DB191FB3A45}" destId="{88D23FA9-CAB5-8245-9F6F-AFAE9ECC67CE}" srcOrd="1" destOrd="0" presId="urn:microsoft.com/office/officeart/2008/layout/HalfCircleOrganizationChart"/>
    <dgm:cxn modelId="{CCF44168-88FE-A048-92FF-0CFF32C404AE}" srcId="{3C78385E-8272-0647-9F55-6B217894294C}" destId="{0027D750-CE00-AD46-9EE1-D5E3FF0AF14C}" srcOrd="1" destOrd="0" parTransId="{BE652F4F-D8A0-6B48-87CE-371FABA89E37}" sibTransId="{68DCA3AF-BAD8-1A42-8243-E1F7DC99EFD3}"/>
    <dgm:cxn modelId="{A149D06C-7E17-984E-9435-E0391B86A659}" type="presOf" srcId="{9825E510-25FA-0647-8F97-2402D826F6FC}" destId="{3FFEDDF6-FD18-464F-B5E8-C89E1050B0B2}" srcOrd="1" destOrd="0" presId="urn:microsoft.com/office/officeart/2008/layout/HalfCircleOrganizationChart"/>
    <dgm:cxn modelId="{06BFC461-803E-A040-8B6F-690D47A4ADFD}" type="presOf" srcId="{8CE49F19-A084-7C4B-8A17-ACDF7846BDFB}" destId="{AFF2860F-DDC3-CA4F-B2C8-EE6346A69327}" srcOrd="0" destOrd="0" presId="urn:microsoft.com/office/officeart/2008/layout/HalfCircleOrganizationChart"/>
    <dgm:cxn modelId="{E550D6AD-251A-E445-8A06-9229D91782CF}" type="presOf" srcId="{1C852A72-B1BF-6F45-9025-DCFCFC461F2F}" destId="{678980FE-5E9E-774F-A1F8-521837028527}" srcOrd="1" destOrd="0" presId="urn:microsoft.com/office/officeart/2008/layout/HalfCircleOrganizationChart"/>
    <dgm:cxn modelId="{FA6EA89B-1376-164C-92DC-B6BC28105BC9}" type="presOf" srcId="{D3986904-BD12-BB47-90A3-ECEF5CFC51EF}" destId="{BB9D56FA-9D0C-1549-B546-540A28D195FB}" srcOrd="0" destOrd="0" presId="urn:microsoft.com/office/officeart/2008/layout/HalfCircleOrganizationChart"/>
    <dgm:cxn modelId="{563C48E4-5EC8-AE4D-964E-291015C03E87}" srcId="{9825E510-25FA-0647-8F97-2402D826F6FC}" destId="{E9094863-ED6B-9247-9315-890985CE1773}" srcOrd="0" destOrd="0" parTransId="{4185DC8B-951D-BA41-85C6-B4CC5840DBE6}" sibTransId="{37EACE63-8D73-DA4C-9336-5CC9BA291F09}"/>
    <dgm:cxn modelId="{A64ED6E6-7C4F-2B42-ADD3-9548F9BC136F}" type="presOf" srcId="{0F04D290-D416-6743-B0A0-B051B0D3D1C1}" destId="{17E9A433-789F-F545-917E-06C2AA85773A}" srcOrd="0" destOrd="0" presId="urn:microsoft.com/office/officeart/2008/layout/HalfCircleOrganizationChart"/>
    <dgm:cxn modelId="{3BD31547-3BA2-0B40-BE44-56988DD56EAB}" srcId="{3F34B1C7-3858-7743-B303-8CBC5A9BB75A}" destId="{364089D5-BB2C-E045-9A9F-8B6FEE250FF2}" srcOrd="0" destOrd="0" parTransId="{3D2646C6-E1F9-344B-B2DE-EA7A242DB4B5}" sibTransId="{E1B094D1-EBF6-1D48-8C7C-2D2B5B509BE5}"/>
    <dgm:cxn modelId="{EE01726C-EAF7-1B46-8BAA-36CE68A87A9C}" type="presOf" srcId="{DAF0532F-A0CD-FE4C-84CB-48A9F585A0A0}" destId="{CA24F83F-E52A-B241-A221-8A732EEE6201}" srcOrd="0" destOrd="0" presId="urn:microsoft.com/office/officeart/2008/layout/HalfCircleOrganizationChart"/>
    <dgm:cxn modelId="{1375F6D3-FC85-D247-8E99-FC40E9CA530F}" type="presOf" srcId="{E386EFB4-B26E-B340-8E71-A362747F6668}" destId="{E81C6D96-F732-B84B-8752-4B69E2322694}" srcOrd="0" destOrd="0" presId="urn:microsoft.com/office/officeart/2008/layout/HalfCircleOrganizationChart"/>
    <dgm:cxn modelId="{348F8643-D81C-F441-B538-CDFDE623DDD8}" srcId="{53EF0B8C-839B-6A40-A0F1-873D55291836}" destId="{919A9A6C-68F7-5142-A639-6ABFCBD7A75F}" srcOrd="2" destOrd="0" parTransId="{5AD62E65-87E5-1845-9A3A-849393056AA7}" sibTransId="{4CE3578E-571F-7F48-80C1-7CF55323280A}"/>
    <dgm:cxn modelId="{9E2FD8BA-CDD1-3D4D-8EB7-AB1849880511}" type="presOf" srcId="{8CE49F19-A084-7C4B-8A17-ACDF7846BDFB}" destId="{F41193EE-3601-AB4B-B443-FCD18812799F}" srcOrd="1" destOrd="0" presId="urn:microsoft.com/office/officeart/2008/layout/HalfCircleOrganizationChart"/>
    <dgm:cxn modelId="{E6DBA1FE-F62A-2D4E-A6E9-4B1006E4D754}" type="presOf" srcId="{874587BD-9722-1442-BAE2-A3D1E13D78A5}" destId="{7EAFBF2C-98CF-E14E-ADCB-50C18EA60A52}" srcOrd="0" destOrd="0" presId="urn:microsoft.com/office/officeart/2008/layout/HalfCircleOrganizationChart"/>
    <dgm:cxn modelId="{12B1B99D-DED6-8145-AEF5-D5934DFECB0B}" srcId="{C1588191-6EA8-264A-9A54-AA8A8A62389B}" destId="{4BAAD68D-2044-864E-8229-D05A64C8E7BA}" srcOrd="0" destOrd="0" parTransId="{CA5A1876-DC94-E64A-A72C-32E136608CA4}" sibTransId="{3136EB9B-98A6-F14C-94EF-300587B3A81B}"/>
    <dgm:cxn modelId="{E51E36FF-47F8-CA49-971A-417396FC7A75}" type="presOf" srcId="{DB75E3A4-7800-804D-A2EA-5596DAD36557}" destId="{664CADC6-47B2-274F-A78B-46CAE95058A3}" srcOrd="1" destOrd="0" presId="urn:microsoft.com/office/officeart/2008/layout/HalfCircleOrganizationChart"/>
    <dgm:cxn modelId="{3509C1C7-55F8-774A-B8EB-4023DC233222}" type="presOf" srcId="{3CB7B257-D376-F54A-89A4-02BB336F15F3}" destId="{A15B38A0-008B-6B42-8E57-8B669A4DD565}" srcOrd="0" destOrd="0" presId="urn:microsoft.com/office/officeart/2008/layout/HalfCircleOrganizationChart"/>
    <dgm:cxn modelId="{2E155613-FC89-8048-A13E-B8A13E862D67}" type="presOf" srcId="{919A9A6C-68F7-5142-A639-6ABFCBD7A75F}" destId="{C16B55AB-0BE2-F040-B4E2-6509B2D558ED}" srcOrd="0" destOrd="0" presId="urn:microsoft.com/office/officeart/2008/layout/HalfCircleOrganizationChart"/>
    <dgm:cxn modelId="{655108AE-B677-754D-BC2A-CB7F26BFB40E}" type="presOf" srcId="{ECF63E98-0AA3-B64B-89A6-2F820CB4EBC5}" destId="{F3E1F26C-2C50-2E42-8D6E-5BECA5FDA8FC}" srcOrd="0" destOrd="0" presId="urn:microsoft.com/office/officeart/2008/layout/HalfCircleOrganizationChart"/>
    <dgm:cxn modelId="{BFE67E8D-C751-E643-B29F-B95E8CEBBC76}" type="presOf" srcId="{130762D6-826E-394F-917C-69DEABBD5D36}" destId="{E2E5ABF4-2F14-A74F-BB82-59176B14028A}" srcOrd="1" destOrd="0" presId="urn:microsoft.com/office/officeart/2008/layout/HalfCircleOrganizationChart"/>
    <dgm:cxn modelId="{CCA904C8-A5E1-D54E-9CEB-44AC08DADCF3}" srcId="{27A5DAB9-5B97-0142-A9A6-5AE3E62A31C0}" destId="{6ABB457E-6110-4440-B980-BA31C612CCB4}" srcOrd="1" destOrd="0" parTransId="{F21F2D49-3063-C94D-BA07-49310AA669C1}" sibTransId="{BED9A9CC-BFFA-D542-92D8-C7BA004E9FDC}"/>
    <dgm:cxn modelId="{291A1812-0E12-0F44-9DB0-A30AFA70C27F}" type="presOf" srcId="{0FD55AD0-9D1B-6F4E-AEAF-0919943B91B4}" destId="{8147B461-5CF2-5D4B-99D0-A314937DA20E}" srcOrd="0" destOrd="0" presId="urn:microsoft.com/office/officeart/2008/layout/HalfCircleOrganizationChart"/>
    <dgm:cxn modelId="{D02E7E29-42EC-1A4A-83FC-F3DD6599C278}" srcId="{4BAAD68D-2044-864E-8229-D05A64C8E7BA}" destId="{6AFAD5A1-54FE-2E41-91D6-DAE77AF04359}" srcOrd="0" destOrd="0" parTransId="{652C5C00-D023-854E-9160-A6872AE9E7C7}" sibTransId="{A5376CB8-58D5-2F45-BABA-B1C6B2798A51}"/>
    <dgm:cxn modelId="{84A7C61F-9CD4-2B43-A811-1213A4BCFEC0}" type="presOf" srcId="{7106957D-2ACD-3C49-B053-8FD2DCA00C3E}" destId="{B03DC4FB-F202-994D-B2B8-5CD0716C62C0}" srcOrd="0" destOrd="0" presId="urn:microsoft.com/office/officeart/2008/layout/HalfCircleOrganizationChart"/>
    <dgm:cxn modelId="{83479837-7363-CA48-885B-88CD7C5F89CD}" type="presOf" srcId="{25D0FCE7-F922-1D47-8DC9-654624E5FFF6}" destId="{CF23A531-D668-544D-B5B0-8E3665184C41}" srcOrd="1" destOrd="0" presId="urn:microsoft.com/office/officeart/2008/layout/HalfCircleOrganizationChart"/>
    <dgm:cxn modelId="{373539EE-4A28-DF4F-94B2-D27D2237BEB3}" type="presOf" srcId="{32B35ECD-B9C1-5B47-BFE3-29E45957ED69}" destId="{5921B633-C0EF-5B4F-9D07-31E6CB83EB49}" srcOrd="0" destOrd="0" presId="urn:microsoft.com/office/officeart/2008/layout/HalfCircleOrganizationChart"/>
    <dgm:cxn modelId="{6FC9A2D0-CF0A-3E4D-A0A7-C5BEA4A5E0B2}" type="presOf" srcId="{4C582453-041A-3447-8490-5D4AA55AFF73}" destId="{DC35C1D7-79BC-6440-87B4-FB474CC43859}" srcOrd="1" destOrd="0" presId="urn:microsoft.com/office/officeart/2008/layout/HalfCircleOrganizationChart"/>
    <dgm:cxn modelId="{AC9491A2-3A3C-2442-87A2-3CA5E5069816}" type="presOf" srcId="{CFA67654-153E-5548-9574-0648675F92A0}" destId="{FDF41992-3305-5D4B-8F47-8A10011CC15A}" srcOrd="0" destOrd="0" presId="urn:microsoft.com/office/officeart/2008/layout/HalfCircleOrganizationChart"/>
    <dgm:cxn modelId="{17EBA0AE-40FC-D14C-AD67-9E9967FC94B4}" srcId="{58CEF49D-20DD-E242-A51F-F819CF16854E}" destId="{9825E510-25FA-0647-8F97-2402D826F6FC}" srcOrd="1" destOrd="0" parTransId="{AE4406C3-C0FF-ED45-945A-7A48702ACFF0}" sibTransId="{C6067ADC-36CF-E44D-8EBC-B5F19DA59389}"/>
    <dgm:cxn modelId="{26E0ABD8-2B2E-E641-81AF-AF200F58B4CF}" type="presOf" srcId="{5AD62E65-87E5-1845-9A3A-849393056AA7}" destId="{A4A5D324-B643-774B-9644-FBEACFA9A486}" srcOrd="0" destOrd="0" presId="urn:microsoft.com/office/officeart/2008/layout/HalfCircleOrganizationChart"/>
    <dgm:cxn modelId="{73FFF8C7-53C3-AB4F-A441-11ECC95F00A9}" srcId="{AF51D64D-630B-754F-B525-C31F6D0BB822}" destId="{9B59AA9C-2695-734F-8EA5-D2AABFAF2FF5}" srcOrd="2" destOrd="0" parTransId="{DAF0532F-A0CD-FE4C-84CB-48A9F585A0A0}" sibTransId="{D83B6A6F-F17C-C44F-A1B4-4B9225A186AC}"/>
    <dgm:cxn modelId="{E24BF5C8-1410-AA45-994D-F82D1BC6C55F}" type="presOf" srcId="{1CF9DF23-9CE6-A142-914C-30A8BCCD43A9}" destId="{14998EDA-35AE-F84A-AC0C-A41B33F077D6}" srcOrd="1" destOrd="0" presId="urn:microsoft.com/office/officeart/2008/layout/HalfCircleOrganizationChart"/>
    <dgm:cxn modelId="{79518718-A304-CE43-8844-CBEAB9CA757C}" type="presOf" srcId="{E2CC15A5-2258-6947-8F04-DD42BF91875A}" destId="{B5745744-27CD-DF43-9F50-48817225D383}" srcOrd="0" destOrd="0" presId="urn:microsoft.com/office/officeart/2008/layout/HalfCircleOrganizationChart"/>
    <dgm:cxn modelId="{911F6FC9-4F0D-2E46-8AE6-4D98119A9E5F}" srcId="{6AFAD5A1-54FE-2E41-91D6-DAE77AF04359}" destId="{1D021DE0-FF9C-6645-84D9-58D0FFC5E247}" srcOrd="2" destOrd="0" parTransId="{D90E218C-266E-0D45-BEB0-CE70B33F2E81}" sibTransId="{BBA34B2B-2EF8-2646-988B-EBA1B4EE8A63}"/>
    <dgm:cxn modelId="{0C51F734-065E-3A4F-A0CA-40884A2D3FFA}" type="presOf" srcId="{2A3280DC-B1A0-D542-96DB-7DD25F5A2324}" destId="{A1C63587-AB6B-7F45-A180-8E503F811E20}" srcOrd="0" destOrd="0" presId="urn:microsoft.com/office/officeart/2008/layout/HalfCircleOrganizationChart"/>
    <dgm:cxn modelId="{4650F691-0479-B84E-A6E3-BB37FC49F9F6}" srcId="{4BAAD68D-2044-864E-8229-D05A64C8E7BA}" destId="{57748B0B-C142-BE4F-A10B-FE41FB0F86D2}" srcOrd="3" destOrd="0" parTransId="{427F62A4-42EB-F444-A4C8-AE16883B068D}" sibTransId="{502F857B-F14F-034C-AC43-DC76B8A82503}"/>
    <dgm:cxn modelId="{BF3160E9-F225-934C-BF79-A14E7C9EA1AA}" type="presOf" srcId="{568DE10E-661D-1E48-81D1-51E407EE2401}" destId="{A7BDEF6C-3A0B-2547-BF15-B42C0330B2BD}" srcOrd="0" destOrd="0" presId="urn:microsoft.com/office/officeart/2008/layout/HalfCircleOrganizationChart"/>
    <dgm:cxn modelId="{6A6172E0-7895-DC40-B74D-640F24E55046}" type="presOf" srcId="{D9981CB3-C3CB-DB4B-A33A-9E907913069D}" destId="{8848241F-B58F-5D46-92CE-31C3E89C587D}" srcOrd="0" destOrd="0" presId="urn:microsoft.com/office/officeart/2008/layout/HalfCircleOrganizationChart"/>
    <dgm:cxn modelId="{35CA8383-953A-C84B-9597-9FD957222E13}" srcId="{A42AB685-3246-FD41-A2FA-62BA99CB85C5}" destId="{F5FE2E92-B811-A94F-981E-E3DCD9D433DB}" srcOrd="1" destOrd="0" parTransId="{50AA2D0D-52E7-C44F-B923-3A407EAEA503}" sibTransId="{B5F368D6-5DD0-9141-BD4C-F9E39CBA3B3C}"/>
    <dgm:cxn modelId="{6BC01B02-1D89-6F40-B708-3087682E7D7A}" srcId="{4A1BD8E3-806A-6C4B-996A-E5110B16B249}" destId="{017EE778-17A6-5F4B-A7E9-5209C52E0DB9}" srcOrd="3" destOrd="0" parTransId="{56DFE527-5B1A-3746-8372-56F46999A13F}" sibTransId="{04E4A591-152C-FA48-BF00-3BC462ABFCEE}"/>
    <dgm:cxn modelId="{2215176E-BFAD-E441-BEBE-3688E9D286A7}" type="presOf" srcId="{19DF7872-B24C-254B-846F-D103367DB58B}" destId="{18F33B88-4A7C-CF4B-90FF-340F8F1F2940}" srcOrd="1" destOrd="0" presId="urn:microsoft.com/office/officeart/2008/layout/HalfCircleOrganizationChart"/>
    <dgm:cxn modelId="{5C05522F-3842-9D4A-9D1D-D0AE367BE3B4}" type="presOf" srcId="{07C458D0-A312-C14E-BF24-6D91D6DB3D7F}" destId="{A58FF0B8-346C-C54C-B17B-195902136532}" srcOrd="0" destOrd="0" presId="urn:microsoft.com/office/officeart/2008/layout/HalfCircleOrganizationChart"/>
    <dgm:cxn modelId="{D3CFE078-6D10-2247-8B77-9458F98B7101}" type="presOf" srcId="{3A4DD44D-186B-9342-80B7-EB9638A59E53}" destId="{B4A02098-A2BD-2444-9657-8EEC9E88BEE4}" srcOrd="1" destOrd="0" presId="urn:microsoft.com/office/officeart/2008/layout/HalfCircleOrganizationChart"/>
    <dgm:cxn modelId="{27D28CC9-C969-AC43-BC6B-982C7921E63C}" type="presOf" srcId="{58CEF49D-20DD-E242-A51F-F819CF16854E}" destId="{FA2B9A52-6C75-EC4A-A747-3BD3F835E158}" srcOrd="1" destOrd="0" presId="urn:microsoft.com/office/officeart/2008/layout/HalfCircleOrganizationChart"/>
    <dgm:cxn modelId="{F8AB16C1-49AB-CE46-A398-0855263D5495}" type="presOf" srcId="{143A988F-AA6C-5549-AA5C-223E7F10EF7E}" destId="{F5F91B99-4E02-0140-A7F4-3C5E86A0AEEB}" srcOrd="0" destOrd="0" presId="urn:microsoft.com/office/officeart/2008/layout/HalfCircleOrganizationChart"/>
    <dgm:cxn modelId="{1560D06A-1725-1F43-830B-42543CB89A7C}" type="presOf" srcId="{483DE887-302B-D84C-B025-894209205794}" destId="{DDA603CD-EDA3-5D45-AB76-1ABD750FE134}" srcOrd="0" destOrd="0" presId="urn:microsoft.com/office/officeart/2008/layout/HalfCircleOrganizationChart"/>
    <dgm:cxn modelId="{2D2BDD8E-045C-A441-A8CF-84F47D5371F8}" type="presOf" srcId="{4A1BD8E3-806A-6C4B-996A-E5110B16B249}" destId="{4C01F174-EFB9-D244-9430-F4BBF50DF5B8}" srcOrd="1" destOrd="0" presId="urn:microsoft.com/office/officeart/2008/layout/HalfCircleOrganizationChart"/>
    <dgm:cxn modelId="{D749D101-0F41-4B49-9B97-6769B3AF524B}" type="presOf" srcId="{5BAA83D1-5D04-F843-93CA-7681264A3460}" destId="{6CF8AEB9-BE03-7647-87CF-D0EECC4A5A5A}" srcOrd="0" destOrd="0" presId="urn:microsoft.com/office/officeart/2008/layout/HalfCircleOrganizationChart"/>
    <dgm:cxn modelId="{55B98B3A-8A83-BD44-8530-09BA696D668E}" type="presOf" srcId="{7B06427F-41E9-AC4D-8203-CEBE082595CC}" destId="{AA5639C7-6C1E-B840-AEDA-C1499638766B}" srcOrd="0" destOrd="0" presId="urn:microsoft.com/office/officeart/2008/layout/HalfCircleOrganizationChart"/>
    <dgm:cxn modelId="{3A61ED31-B8F7-3846-9493-947693E07543}" srcId="{DB75E3A4-7800-804D-A2EA-5596DAD36557}" destId="{F3D8962A-2743-7F46-A21B-E1F21882F412}" srcOrd="2" destOrd="0" parTransId="{75159DEF-67D4-7D42-B7DA-1DA692F8A90E}" sibTransId="{662D0F13-7963-1642-B391-02F0DCE49647}"/>
    <dgm:cxn modelId="{D325F63D-D070-B942-9101-75942E946206}" type="presOf" srcId="{81AF19F7-9870-E24D-A9E9-B70F14C3BA24}" destId="{DA25146C-A53D-4446-801A-15953795EF19}" srcOrd="0" destOrd="0" presId="urn:microsoft.com/office/officeart/2008/layout/HalfCircleOrganizationChart"/>
    <dgm:cxn modelId="{60631F3C-A3BE-9943-883A-28C50F95626D}" srcId="{27A5DAB9-5B97-0142-A9A6-5AE3E62A31C0}" destId="{82601497-1D05-9742-A7F0-60BA3C376961}" srcOrd="0" destOrd="0" parTransId="{B43B3D2E-8F9B-3F4A-9E00-E9F725629DAE}" sibTransId="{6586225A-ED40-0246-BC55-4C3D0B4A816D}"/>
    <dgm:cxn modelId="{7AA1FAFE-D647-B548-B265-A84E64050D4F}" type="presOf" srcId="{F582A70E-7820-D349-85CF-87234F58CAE2}" destId="{8FC68C2A-351B-5545-B50E-C781CFE1E939}" srcOrd="0" destOrd="0" presId="urn:microsoft.com/office/officeart/2008/layout/HalfCircleOrganizationChart"/>
    <dgm:cxn modelId="{91F24727-F917-F740-821E-842B0C9CC131}" type="presOf" srcId="{3578B1DD-6297-3C47-B523-B386754F1E8A}" destId="{2B3C9336-714D-0D4B-8334-FAECE90E34DE}" srcOrd="0" destOrd="0" presId="urn:microsoft.com/office/officeart/2008/layout/HalfCircleOrganizationChart"/>
    <dgm:cxn modelId="{A85BFB57-99FC-D546-A4BA-2D6A3ED360BF}" type="presOf" srcId="{C41DCD88-2F14-3B49-98B0-ADA860115580}" destId="{9801A0E5-B836-2A4E-9E84-5C30F1DCF50B}" srcOrd="0" destOrd="0" presId="urn:microsoft.com/office/officeart/2008/layout/HalfCircleOrganizationChart"/>
    <dgm:cxn modelId="{30CEAADC-D031-B041-8A7A-894366DA353C}" type="presOf" srcId="{E3E47A8C-519B-4044-B729-93792903698C}" destId="{25DF1C5F-F7FE-BE4D-95C6-E49F33DC2BA5}" srcOrd="0" destOrd="0" presId="urn:microsoft.com/office/officeart/2008/layout/HalfCircleOrganizationChart"/>
    <dgm:cxn modelId="{D34299EB-4C39-F143-B4F7-E94ABA16E288}" type="presOf" srcId="{C7960C0F-8799-E249-BEE8-954D23DC932C}" destId="{6BD566BC-E504-274A-90FB-BEF05B2BF845}" srcOrd="0" destOrd="0" presId="urn:microsoft.com/office/officeart/2008/layout/HalfCircleOrganizationChart"/>
    <dgm:cxn modelId="{A6ECCE1A-098D-9943-A74D-3A304DE7677C}" type="presOf" srcId="{1B9542A6-717D-A043-98E3-7118ED5BDC70}" destId="{B09F3E0A-77EA-6C44-A197-B051400C170E}" srcOrd="0" destOrd="0" presId="urn:microsoft.com/office/officeart/2008/layout/HalfCircleOrganizationChart"/>
    <dgm:cxn modelId="{E9ED626A-D470-4A4B-A00F-A7D2DF8F9820}" type="presOf" srcId="{31FE7B32-B647-C242-AC04-E6462F6B4077}" destId="{8DBB9EF0-AEC7-9242-88BC-5A177A48DD77}" srcOrd="1" destOrd="0" presId="urn:microsoft.com/office/officeart/2008/layout/HalfCircleOrganizationChart"/>
    <dgm:cxn modelId="{B70AC08E-1CB6-634A-8698-4E5E5CAD79FC}" type="presOf" srcId="{036574C6-9A7B-2141-8DC5-BB51A8525566}" destId="{4498EBA9-C9DC-B741-978D-888B5BE30798}" srcOrd="0" destOrd="0" presId="urn:microsoft.com/office/officeart/2008/layout/HalfCircleOrganizationChart"/>
    <dgm:cxn modelId="{900903D7-2E21-C842-84C8-C96DC6B1D643}" type="presOf" srcId="{BD10BB1C-DDD0-4349-AD66-4BC61B590D17}" destId="{4F695847-13F7-924E-B0B6-456C7CE5BBB7}" srcOrd="1" destOrd="0" presId="urn:microsoft.com/office/officeart/2008/layout/HalfCircleOrganizationChart"/>
    <dgm:cxn modelId="{EBDA26E9-E828-6F4C-849C-FF18CBB39C71}" srcId="{0580709B-DEAA-0E45-83F7-E686F569CC24}" destId="{C7960C0F-8799-E249-BEE8-954D23DC932C}" srcOrd="0" destOrd="0" parTransId="{90EA7DE2-C7CB-B841-AFED-C80B65E7BB24}" sibTransId="{CFA8A1FD-9BE6-CF49-A914-2BCE051F59DC}"/>
    <dgm:cxn modelId="{BE418BAD-208A-0C45-B671-EAE8DC531B0B}" type="presOf" srcId="{3F3F67DD-8D2A-FC45-A57E-293F04EDE6BE}" destId="{948D1959-6085-0D40-BD83-21F53546E7ED}" srcOrd="0" destOrd="0" presId="urn:microsoft.com/office/officeart/2008/layout/HalfCircleOrganizationChart"/>
    <dgm:cxn modelId="{E5423816-4AA1-C743-A898-1C3D5D8B6DEC}" srcId="{ABD2937A-0AC9-554E-844E-4C32448D5794}" destId="{25D0FCE7-F922-1D47-8DC9-654624E5FFF6}" srcOrd="0" destOrd="0" parTransId="{3660A04E-2465-BE4C-9AD3-C63E990C5876}" sibTransId="{96566F84-F458-4142-89C1-138AC3D26F21}"/>
    <dgm:cxn modelId="{CF826E47-2CFB-DB44-A28B-240361507B2F}" type="presOf" srcId="{71AD4474-90DE-C14D-9594-0D2B8503BC34}" destId="{37E565E0-41B6-2848-BFC3-CDBF0328F512}" srcOrd="0" destOrd="0" presId="urn:microsoft.com/office/officeart/2008/layout/HalfCircleOrganizationChart"/>
    <dgm:cxn modelId="{5F8BC6CE-69D0-C14B-8C7A-A170B2D5F111}" type="presOf" srcId="{874587BD-9722-1442-BAE2-A3D1E13D78A5}" destId="{EF68F39D-EC01-0442-B591-84ED227E6152}" srcOrd="1" destOrd="0" presId="urn:microsoft.com/office/officeart/2008/layout/HalfCircleOrganizationChart"/>
    <dgm:cxn modelId="{58482265-5C2D-3140-BE04-6DDEE0143B9E}" type="presOf" srcId="{FFC9FF1F-85AB-1F4F-90C6-984174CF1F0C}" destId="{091CE2A8-5BAB-7349-AD44-A8B20665602B}" srcOrd="1" destOrd="0" presId="urn:microsoft.com/office/officeart/2008/layout/HalfCircleOrganizationChart"/>
    <dgm:cxn modelId="{49F88599-02F1-DB42-8E48-0EDF5C0EDE5A}" type="presOf" srcId="{BE652F4F-D8A0-6B48-87CE-371FABA89E37}" destId="{DD6CFC16-612E-DA4A-8788-525AE6A87884}" srcOrd="0" destOrd="0" presId="urn:microsoft.com/office/officeart/2008/layout/HalfCircleOrganizationChart"/>
    <dgm:cxn modelId="{F9475276-FC80-FC40-A17C-7B64556A2CB9}" type="presOf" srcId="{D338D583-4CBB-9645-8603-B90F3B280B89}" destId="{6C35B31E-6894-2E42-9B64-3F9662769CDC}" srcOrd="0" destOrd="0" presId="urn:microsoft.com/office/officeart/2008/layout/HalfCircleOrganizationChart"/>
    <dgm:cxn modelId="{1B933FD3-D3FF-6F4C-AB0A-D1D4E3C78CE2}" type="presOf" srcId="{73F41648-1F1F-DB41-95DC-CB9D1F926CFF}" destId="{D8EB7FAE-67A9-C344-9F0F-6CE70A67E74F}" srcOrd="0" destOrd="0" presId="urn:microsoft.com/office/officeart/2008/layout/HalfCircleOrganizationChart"/>
    <dgm:cxn modelId="{6E202E7F-C905-0F44-B99F-029A889BB54A}" type="presOf" srcId="{4BCB64E8-4DA1-F748-A27B-B5C4353A869A}" destId="{72F87345-A2FE-A64C-901A-2F8AE0949208}" srcOrd="0" destOrd="0" presId="urn:microsoft.com/office/officeart/2008/layout/HalfCircleOrganizationChart"/>
    <dgm:cxn modelId="{5ABFA238-208F-CC48-8B11-ECA2954BC537}" type="presOf" srcId="{58CEF49D-20DD-E242-A51F-F819CF16854E}" destId="{7E2D066C-E702-4F46-82E4-79AC2DB331B3}" srcOrd="0" destOrd="0" presId="urn:microsoft.com/office/officeart/2008/layout/HalfCircleOrganizationChart"/>
    <dgm:cxn modelId="{B3C5DB82-DFDF-7648-A88E-A554EB849D39}" type="presOf" srcId="{27A5DAB9-5B97-0142-A9A6-5AE3E62A31C0}" destId="{619467D3-8D39-0D48-BCFB-7E1D4752F4FA}" srcOrd="1" destOrd="0" presId="urn:microsoft.com/office/officeart/2008/layout/HalfCircleOrganizationChart"/>
    <dgm:cxn modelId="{1277D83D-34D5-F14A-8F8D-9289944857EF}" type="presOf" srcId="{D6BF10F2-62E7-D04F-A36E-313874CE7516}" destId="{2FEE8D01-5450-3647-A122-8813C77B4D0F}" srcOrd="1" destOrd="0" presId="urn:microsoft.com/office/officeart/2008/layout/HalfCircleOrganizationChart"/>
    <dgm:cxn modelId="{1D3FB04F-C405-814C-922C-9BE58E1D1709}" type="presOf" srcId="{2FEC24E9-5AC0-E24F-B7B6-9B097FB23957}" destId="{197CADCE-E1D2-1C43-8715-6175FBFDC3FC}" srcOrd="0" destOrd="0" presId="urn:microsoft.com/office/officeart/2008/layout/HalfCircleOrganizationChart"/>
    <dgm:cxn modelId="{17F53EE5-BFAD-894A-812E-F063E586DCC3}" type="presOf" srcId="{3F1DA39D-840A-1349-AE65-A94679D3F6CC}" destId="{8A5B5526-DF90-714E-821C-8B2B73311DA0}" srcOrd="0" destOrd="0" presId="urn:microsoft.com/office/officeart/2008/layout/HalfCircleOrganizationChart"/>
    <dgm:cxn modelId="{C68E9DCC-55A9-654A-9460-D1B847E45DC4}" type="presOf" srcId="{BA0EE83F-324E-8446-8623-523B5FE9E0AA}" destId="{9BB511B3-46DA-3548-AA3A-C1ABC8ECF9AA}" srcOrd="1" destOrd="0" presId="urn:microsoft.com/office/officeart/2008/layout/HalfCircleOrganizationChart"/>
    <dgm:cxn modelId="{0B109E10-EAB5-3847-BAF1-180555CD09A8}" type="presOf" srcId="{EBDF6938-7BF6-0A4E-8519-9C92197B04AB}" destId="{5D092C69-B6AC-FF47-A224-CD3C730BF44F}" srcOrd="1" destOrd="0" presId="urn:microsoft.com/office/officeart/2008/layout/HalfCircleOrganizationChart"/>
    <dgm:cxn modelId="{7BB71C71-70EC-6F4C-917C-B20B9BED67A6}" type="presOf" srcId="{057D8C8C-8AFA-FC4F-899B-D210B57BC3A4}" destId="{6A4BF0C8-BF61-4A4F-BCE7-4365A529E617}" srcOrd="1" destOrd="0" presId="urn:microsoft.com/office/officeart/2008/layout/HalfCircleOrganizationChart"/>
    <dgm:cxn modelId="{6D6D1C0D-7C1C-3E48-A82F-4BED1DAAEF83}" srcId="{4BCB64E8-4DA1-F748-A27B-B5C4353A869A}" destId="{EBD42F53-2D03-754B-ADED-6F9BA76B4E9C}" srcOrd="1" destOrd="0" parTransId="{17EAB625-C11E-8542-8C3E-A5952B95E1DB}" sibTransId="{2BAC930D-9736-9249-B55A-9696A22B0A2C}"/>
    <dgm:cxn modelId="{B551A1CE-7E52-A44F-B798-1CF1E8C3B1FC}" type="presOf" srcId="{BA34A1DE-3436-4A40-8712-CFDFD514705B}" destId="{F6D01B12-5760-7745-98DF-5E0619F26F17}" srcOrd="0" destOrd="0" presId="urn:microsoft.com/office/officeart/2008/layout/HalfCircleOrganizationChart"/>
    <dgm:cxn modelId="{60D4F86D-CACB-7C4F-B5ED-5B4D939C9B3C}" type="presOf" srcId="{4B9CB2F6-9951-4444-A9C8-5166E1AA26BB}" destId="{1B1A6868-F877-3846-AEAD-722FB9F5A5D2}" srcOrd="0" destOrd="0" presId="urn:microsoft.com/office/officeart/2008/layout/HalfCircleOrganizationChart"/>
    <dgm:cxn modelId="{13B0EF5F-39F1-3C4C-9B58-F5320CF082E5}" type="presOf" srcId="{8CB17D21-8822-9C4F-AD3D-3D30410F90CB}" destId="{980EDFAE-034B-2548-A57F-530B4EE9EB28}" srcOrd="0" destOrd="0" presId="urn:microsoft.com/office/officeart/2008/layout/HalfCircleOrganizationChart"/>
    <dgm:cxn modelId="{E453531D-2CE7-4149-B7C4-E45FA75CB1C8}" type="presOf" srcId="{21242BB6-D6D3-9F41-AC58-3D28999A0388}" destId="{58484DAF-59F1-454C-B3FF-E7143CA7E9B8}" srcOrd="0" destOrd="0" presId="urn:microsoft.com/office/officeart/2008/layout/HalfCircleOrganizationChart"/>
    <dgm:cxn modelId="{6B54FA22-1EE0-D64B-9689-012C76B032BC}" type="presOf" srcId="{E25151E6-765F-444D-AEB6-4F2B8359C4C1}" destId="{2FD7F0F6-0BA7-DE40-B8C8-D7DD67311255}" srcOrd="0" destOrd="0" presId="urn:microsoft.com/office/officeart/2008/layout/HalfCircleOrganizationChart"/>
    <dgm:cxn modelId="{A1B8693F-5EC9-4C4A-9689-B2BA2F9CB240}" type="presOf" srcId="{B7A868DA-2CF3-6A4D-BF9A-2F821E318D54}" destId="{2ADEA9C4-F489-474F-A019-AD362C55ADB2}" srcOrd="1" destOrd="0" presId="urn:microsoft.com/office/officeart/2008/layout/HalfCircleOrganizationChart"/>
    <dgm:cxn modelId="{9390CE40-5A70-7843-98D7-43DA1DA99BB3}" srcId="{9825E510-25FA-0647-8F97-2402D826F6FC}" destId="{0580709B-DEAA-0E45-83F7-E686F569CC24}" srcOrd="2" destOrd="0" parTransId="{4CD46F32-38B4-4841-951E-15F18456C2E5}" sibTransId="{9C084AB7-4A1B-1048-8AC2-6D3A98AFE512}"/>
    <dgm:cxn modelId="{D508FD6E-AEA2-134C-90BA-3DB472FD4E69}" type="presOf" srcId="{F475AA0C-7D12-A248-BE7C-82C2E2EB40A6}" destId="{DF69FA43-69AC-4E49-A887-B6921BEB1C4A}" srcOrd="0" destOrd="0" presId="urn:microsoft.com/office/officeart/2008/layout/HalfCircleOrganizationChart"/>
    <dgm:cxn modelId="{B08DFFE3-6B63-484F-B2B5-48215D8152BB}" type="presOf" srcId="{A0BF853C-3F56-604A-A7F5-290F9366E363}" destId="{13E6832B-27E7-9B4E-B126-41F6A4C12C2D}" srcOrd="0" destOrd="0" presId="urn:microsoft.com/office/officeart/2008/layout/HalfCircleOrganizationChart"/>
    <dgm:cxn modelId="{8432C7B6-2242-984E-AE0C-F7A0CC16B63F}" type="presOf" srcId="{7FBD6A7D-12F0-914F-B5AF-884FE088CC4D}" destId="{9AFBF391-9964-934C-AC20-5DDDAB5102FC}" srcOrd="0" destOrd="0" presId="urn:microsoft.com/office/officeart/2008/layout/HalfCircleOrganizationChart"/>
    <dgm:cxn modelId="{6044C0D6-C81B-0448-A757-E3B528054DCF}" type="presOf" srcId="{17B37F52-4769-1240-BE3D-A45655855F03}" destId="{08F16043-B763-2B43-814B-EB8CF8EB1A6C}" srcOrd="0" destOrd="0" presId="urn:microsoft.com/office/officeart/2008/layout/HalfCircleOrganizationChart"/>
    <dgm:cxn modelId="{8ACC11A6-ADC2-AE42-A19F-D7C39FFC7E86}" type="presOf" srcId="{F5FE2E92-B811-A94F-981E-E3DCD9D433DB}" destId="{75984B31-81B1-A74C-A07F-2E422F274595}" srcOrd="0" destOrd="0" presId="urn:microsoft.com/office/officeart/2008/layout/HalfCircleOrganizationChart"/>
    <dgm:cxn modelId="{EF6DAFB4-BE7E-2843-A7FB-C2BC8725693A}" type="presOf" srcId="{A2C5FE8A-F141-6A49-BAA9-89B399D85BCF}" destId="{E30972CD-A9D3-1B4F-AFCB-7A7A1A76D555}" srcOrd="0" destOrd="0" presId="urn:microsoft.com/office/officeart/2008/layout/HalfCircleOrganizationChart"/>
    <dgm:cxn modelId="{8C5A1DEB-3E38-9348-BA44-A0B2D0C3F907}" type="presOf" srcId="{8DC311BA-1A7E-924A-B5C3-EB09AC2A2151}" destId="{9D96B8FA-BD39-B249-BCB6-B7428EC71A8A}" srcOrd="1" destOrd="0" presId="urn:microsoft.com/office/officeart/2008/layout/HalfCircleOrganizationChart"/>
    <dgm:cxn modelId="{59A2D99D-3B74-EE4D-8C1C-DDA8ADCB9BDA}" type="presOf" srcId="{A98ED3A4-F89C-C24B-B5BC-4CA1E0FCA947}" destId="{F5DCF21D-FAFA-C84D-AD0C-A6D58C6BDFFE}" srcOrd="0" destOrd="0" presId="urn:microsoft.com/office/officeart/2008/layout/HalfCircleOrganizationChart"/>
    <dgm:cxn modelId="{0D351419-EDB4-D341-85E0-E998828FE4C6}" type="presOf" srcId="{53EF0B8C-839B-6A40-A0F1-873D55291836}" destId="{D1CE8543-BAC2-A345-8533-D9CF8AEF3C34}" srcOrd="1" destOrd="0" presId="urn:microsoft.com/office/officeart/2008/layout/HalfCircleOrganizationChart"/>
    <dgm:cxn modelId="{062F52FF-E7A8-BA40-95BF-31D21C28E72D}" type="presOf" srcId="{D90E218C-266E-0D45-BEB0-CE70B33F2E81}" destId="{9ECB9B52-C0F4-E849-8300-CBA69A3E1B98}" srcOrd="0" destOrd="0" presId="urn:microsoft.com/office/officeart/2008/layout/HalfCircleOrganizationChart"/>
    <dgm:cxn modelId="{C2C2D40B-67F8-0B41-9A56-441296CBD7B1}" type="presOf" srcId="{75159DEF-67D4-7D42-B7DA-1DA692F8A90E}" destId="{E25FB5E1-3F24-A947-BC9A-8A81D03A144D}" srcOrd="0" destOrd="0" presId="urn:microsoft.com/office/officeart/2008/layout/HalfCircleOrganizationChart"/>
    <dgm:cxn modelId="{ACA9BE60-9DC1-B341-BAC4-2DC8050B2115}" type="presOf" srcId="{E00796D3-7BBD-414C-BCD4-154454EF4236}" destId="{7EA382CE-3254-EC4D-BAF8-1242FFA9B06C}" srcOrd="1" destOrd="0" presId="urn:microsoft.com/office/officeart/2008/layout/HalfCircleOrganizationChart"/>
    <dgm:cxn modelId="{D6B3B811-4DA6-B142-B5A9-54555B161C85}" type="presOf" srcId="{0580709B-DEAA-0E45-83F7-E686F569CC24}" destId="{6C495DE7-A9C3-054B-BF3C-5C0922CAA714}" srcOrd="0" destOrd="0" presId="urn:microsoft.com/office/officeart/2008/layout/HalfCircleOrganizationChart"/>
    <dgm:cxn modelId="{E6A95346-89A4-8640-B30A-D2E7B1745F5C}" type="presOf" srcId="{EE228C55-8799-C849-9935-6F3E73B8239D}" destId="{58F23A0F-8676-854D-9EB2-C761FAB3F863}" srcOrd="0" destOrd="0" presId="urn:microsoft.com/office/officeart/2008/layout/HalfCircleOrganizationChart"/>
    <dgm:cxn modelId="{B8E6E5A9-27E5-F145-BE0A-4F9E6379B833}" srcId="{2E0E47A9-3E3A-D447-86F0-9D03D5311D61}" destId="{4B9CB2F6-9951-4444-A9C8-5166E1AA26BB}" srcOrd="1" destOrd="0" parTransId="{E1643501-C13B-374A-B11D-0DFFE802724D}" sibTransId="{D0E1F052-A217-5D40-9B6C-31634E4486D5}"/>
    <dgm:cxn modelId="{EA35941C-8640-FC42-9FFB-7C25F3645BB4}" type="presOf" srcId="{3D2646C6-E1F9-344B-B2DE-EA7A242DB4B5}" destId="{0B36B630-F6F8-D743-BF25-6E4DCA75C0A6}" srcOrd="0" destOrd="0" presId="urn:microsoft.com/office/officeart/2008/layout/HalfCircleOrganizationChart"/>
    <dgm:cxn modelId="{B8D4C559-00C3-8E44-B054-33BF160D8C8C}" type="presOf" srcId="{3660A04E-2465-BE4C-9AD3-C63E990C5876}" destId="{176F4C20-DE55-7E4B-92AD-8A5F42521294}" srcOrd="0" destOrd="0" presId="urn:microsoft.com/office/officeart/2008/layout/HalfCircleOrganizationChart"/>
    <dgm:cxn modelId="{2846519C-5642-6740-9289-7A74F63603BA}" srcId="{71AD4474-90DE-C14D-9594-0D2B8503BC34}" destId="{C1588191-6EA8-264A-9A54-AA8A8A62389B}" srcOrd="1" destOrd="0" parTransId="{F787A648-272E-A341-958C-D62268D00BFC}" sibTransId="{24EBABE4-FB6C-8048-8030-CC3583DDA650}"/>
    <dgm:cxn modelId="{5E2A63A6-E97D-3548-A0B3-F62FE899E091}" type="presOf" srcId="{D6BF10F2-62E7-D04F-A36E-313874CE7516}" destId="{4F44FDA5-A253-CA43-BA94-B8B32455107C}" srcOrd="0" destOrd="0" presId="urn:microsoft.com/office/officeart/2008/layout/HalfCircleOrganizationChart"/>
    <dgm:cxn modelId="{4D309C95-5BDA-8944-91BD-188A40D6C1E0}" type="presOf" srcId="{E9094863-ED6B-9247-9315-890985CE1773}" destId="{EC4417C7-500E-7D49-8E3E-DAC5975A9844}" srcOrd="0" destOrd="0" presId="urn:microsoft.com/office/officeart/2008/layout/HalfCircleOrganizationChart"/>
    <dgm:cxn modelId="{0355F4CC-EF9C-6A49-86EC-E44D30F3CD7D}" type="presOf" srcId="{5E06F365-415D-3345-8774-75EFF8BE6C7F}" destId="{630A3076-92A4-C641-A5FD-7CE2C294689B}" srcOrd="0" destOrd="0" presId="urn:microsoft.com/office/officeart/2008/layout/HalfCircleOrganizationChart"/>
    <dgm:cxn modelId="{92080E89-DBAC-7349-8240-67B1F91F486B}" type="presOf" srcId="{D3986904-BD12-BB47-90A3-ECEF5CFC51EF}" destId="{AA44A08C-1A97-9D43-AD83-30FDB0B3FE4F}" srcOrd="1" destOrd="0" presId="urn:microsoft.com/office/officeart/2008/layout/HalfCircleOrganizationChart"/>
    <dgm:cxn modelId="{FD7FF431-ED13-644B-8F05-8A0FED5BC505}" type="presOf" srcId="{1C852A72-B1BF-6F45-9025-DCFCFC461F2F}" destId="{5AF31C02-B106-0D45-9484-527CF4F3CEBE}" srcOrd="0" destOrd="0" presId="urn:microsoft.com/office/officeart/2008/layout/HalfCircleOrganizationChart"/>
    <dgm:cxn modelId="{47218324-AF00-A64F-8A7C-B36539F44196}" type="presOf" srcId="{56DFE527-5B1A-3746-8372-56F46999A13F}" destId="{DF35BE15-3BF5-7A4F-A283-2D28CFB77AC7}" srcOrd="0" destOrd="0" presId="urn:microsoft.com/office/officeart/2008/layout/HalfCircleOrganizationChart"/>
    <dgm:cxn modelId="{0FE906E3-4665-1B42-A003-56B2F8635DFF}" srcId="{5BAA83D1-5D04-F843-93CA-7681264A3460}" destId="{B3268CF7-66DF-234B-87FC-72B22AFB847A}" srcOrd="1" destOrd="0" parTransId="{C084FD09-12DB-E34D-ADE0-FB432E74E05E}" sibTransId="{B9E03160-7B48-9E4F-A63C-8368DEFF8CCE}"/>
    <dgm:cxn modelId="{E1FC8DD6-238B-8D45-B299-3CFF13F6D2B8}" srcId="{0580709B-DEAA-0E45-83F7-E686F569CC24}" destId="{568DE10E-661D-1E48-81D1-51E407EE2401}" srcOrd="1" destOrd="0" parTransId="{3CFA6683-81DA-7A4A-8301-0C39EDC220F1}" sibTransId="{AE9A6F43-712B-3D47-B05E-E63A9C96BB63}"/>
    <dgm:cxn modelId="{8A994203-43EB-1742-9D57-CA597ADD45C9}" srcId="{4BAAD68D-2044-864E-8229-D05A64C8E7BA}" destId="{3A4DD44D-186B-9342-80B7-EB9638A59E53}" srcOrd="2" destOrd="0" parTransId="{A0BF853C-3F56-604A-A7F5-290F9366E363}" sibTransId="{843FC3B7-6718-2C4A-AEB1-DA45BAC5BF3F}"/>
    <dgm:cxn modelId="{B8AECEEC-8E2B-8C42-9592-17CC2E999C13}" type="presOf" srcId="{50AA2D0D-52E7-C44F-B923-3A407EAEA503}" destId="{354ADD60-6FEF-6D4A-8207-BF15D02515C2}" srcOrd="0" destOrd="0" presId="urn:microsoft.com/office/officeart/2008/layout/HalfCircleOrganizationChart"/>
    <dgm:cxn modelId="{7EA641EB-5085-1F42-9194-3515D2A0E4E2}" type="presOf" srcId="{A42AB685-3246-FD41-A2FA-62BA99CB85C5}" destId="{D0C01AF5-2B38-794A-928C-013D09A157BE}" srcOrd="1" destOrd="0" presId="urn:microsoft.com/office/officeart/2008/layout/HalfCircleOrganizationChart"/>
    <dgm:cxn modelId="{7FEE4DA9-BF8B-1449-B08B-E8EB5441AF38}" type="presOf" srcId="{B59229E9-1E93-374D-9767-B5A9B7BC06FA}" destId="{EE718B8D-089F-E048-9917-99EE4A45CA04}" srcOrd="0" destOrd="0" presId="urn:microsoft.com/office/officeart/2008/layout/HalfCircleOrganizationChart"/>
    <dgm:cxn modelId="{A5053134-75F3-DD42-9E98-EEF66E8A8E2C}" srcId="{6AFAD5A1-54FE-2E41-91D6-DAE77AF04359}" destId="{D6BF10F2-62E7-D04F-A36E-313874CE7516}" srcOrd="0" destOrd="0" parTransId="{2A6222FD-8BFE-5347-8D3B-E00E1460EC7C}" sibTransId="{13C149EA-50E5-7D45-AB19-2D6BD66C316E}"/>
    <dgm:cxn modelId="{4EADBE51-A0E6-2D47-8472-B7F8446430A9}" type="presOf" srcId="{B7A868DA-2CF3-6A4D-BF9A-2F821E318D54}" destId="{B82C7F68-AB7B-6A4B-A8B3-9AF853FEED56}" srcOrd="0" destOrd="0" presId="urn:microsoft.com/office/officeart/2008/layout/HalfCircleOrganizationChart"/>
    <dgm:cxn modelId="{A13F992E-47B6-934D-A41A-754249EE6214}" type="presOf" srcId="{5BA6CA48-1301-8243-A314-1DEC8D0915FF}" destId="{3DA9CD8B-1962-D741-930F-E59F746EE82D}" srcOrd="0" destOrd="0" presId="urn:microsoft.com/office/officeart/2008/layout/HalfCircleOrganizationChart"/>
    <dgm:cxn modelId="{2E540570-5B69-BB40-A814-8EAD6DD4D912}" type="presOf" srcId="{9B59AA9C-2695-734F-8EA5-D2AABFAF2FF5}" destId="{ED82C2CE-CBFB-5A4C-9FFC-41A7DBE90AC1}" srcOrd="1" destOrd="0" presId="urn:microsoft.com/office/officeart/2008/layout/HalfCircleOrganizationChart"/>
    <dgm:cxn modelId="{C3973BE4-C0DB-9A45-AEF0-5B17F2C8F8B4}" srcId="{AF51D64D-630B-754F-B525-C31F6D0BB822}" destId="{E3E47A8C-519B-4044-B729-93792903698C}" srcOrd="4" destOrd="0" parTransId="{DEB14DA5-D2E1-034A-BF07-1E7702F0E255}" sibTransId="{C40D8F59-7A59-754E-9C66-39F0E65D6ADB}"/>
    <dgm:cxn modelId="{731FEE78-74A0-394B-B63A-AC007E5C8651}" type="presOf" srcId="{0B898B38-C562-5F4A-865B-52206C5AD0E7}" destId="{843E3349-C715-1C4E-B67D-044E365532B7}" srcOrd="1" destOrd="0" presId="urn:microsoft.com/office/officeart/2008/layout/HalfCircleOrganizationChart"/>
    <dgm:cxn modelId="{03BDB550-71F9-5040-AE61-FC83CBDF7B2D}" type="presOf" srcId="{0580709B-DEAA-0E45-83F7-E686F569CC24}" destId="{5E278A9C-6652-1E46-8022-5CEF3E733376}" srcOrd="1" destOrd="0" presId="urn:microsoft.com/office/officeart/2008/layout/HalfCircleOrganizationChart"/>
    <dgm:cxn modelId="{C9B2F955-474D-D941-94F1-4578042FC9CA}" type="presOf" srcId="{F475AA0C-7D12-A248-BE7C-82C2E2EB40A6}" destId="{5E7ADFA4-7B6A-DD45-BB97-748AE59050FA}" srcOrd="1" destOrd="0" presId="urn:microsoft.com/office/officeart/2008/layout/HalfCircleOrganizationChart"/>
    <dgm:cxn modelId="{9A2E7496-1DA7-374A-BD27-87E064E5B012}" type="presOf" srcId="{420E12B1-CC98-C841-8400-56FC057ADB81}" destId="{0EC98A99-94FD-4148-B975-8B24AC667A88}" srcOrd="0" destOrd="0" presId="urn:microsoft.com/office/officeart/2008/layout/HalfCircleOrganizationChart"/>
    <dgm:cxn modelId="{278D1D60-A0FD-9C4B-8005-0550022E89D8}" srcId="{B3268CF7-66DF-234B-87FC-72B22AFB847A}" destId="{13CC7EBB-3CA6-DE48-B5C4-203103213D9A}" srcOrd="2" destOrd="0" parTransId="{C0EA345E-E1B7-2C42-8810-8EE1537E134A}" sibTransId="{D0DA1626-FBF7-E243-9431-1BED373B443D}"/>
    <dgm:cxn modelId="{9BEFA0D0-3874-2745-9F40-230211D359AB}" type="presOf" srcId="{8C0DFA21-6098-6447-9CD8-174D885A9D6A}" destId="{1EB70ACF-5638-F745-84E4-D53DA0764873}" srcOrd="0" destOrd="0" presId="urn:microsoft.com/office/officeart/2008/layout/HalfCircleOrganizationChart"/>
    <dgm:cxn modelId="{D70AAE2D-3635-A045-8550-2C80B1C7F998}" type="presOf" srcId="{A4337506-EE5E-0048-A67C-76C17418BD7D}" destId="{D63F75F1-D4BA-B249-8B24-DC04C93171A1}" srcOrd="0" destOrd="0" presId="urn:microsoft.com/office/officeart/2008/layout/HalfCircleOrganizationChart"/>
    <dgm:cxn modelId="{AF0DC863-7A7C-B647-BCD6-2EF9E6B9B533}" type="presOf" srcId="{90EA7DE2-C7CB-B841-AFED-C80B65E7BB24}" destId="{C45B2B24-963C-0848-9AD8-102741E5130F}" srcOrd="0" destOrd="0" presId="urn:microsoft.com/office/officeart/2008/layout/HalfCircleOrganizationChart"/>
    <dgm:cxn modelId="{50612BB2-3525-F649-9E09-BDA1C351FE5F}" type="presOf" srcId="{4BAAD68D-2044-864E-8229-D05A64C8E7BA}" destId="{F416F755-0C29-2B4B-82C2-E058DD9B9FDB}" srcOrd="0" destOrd="0" presId="urn:microsoft.com/office/officeart/2008/layout/HalfCircleOrganizationChart"/>
    <dgm:cxn modelId="{6B966463-38EA-0045-A93C-DBE7B606F9DA}" type="presOf" srcId="{C7960C0F-8799-E249-BEE8-954D23DC932C}" destId="{7BDD970C-3574-3A4A-B261-4AB37A2ADF1C}" srcOrd="1" destOrd="0" presId="urn:microsoft.com/office/officeart/2008/layout/HalfCircleOrganizationChart"/>
    <dgm:cxn modelId="{4223AF40-35C4-754F-8277-00C5816702B2}" type="presOf" srcId="{4EA10241-A278-CF4D-9381-9EAF7ED4363A}" destId="{C60E5110-1EAD-FD45-8588-E60C02F3F669}" srcOrd="0" destOrd="0" presId="urn:microsoft.com/office/officeart/2008/layout/HalfCircleOrganizationChart"/>
    <dgm:cxn modelId="{CCB07DC2-05BD-3C4B-AB1C-22D06180CB49}" type="presOf" srcId="{1DB2D3A0-CBA4-ED48-B082-71482248AA89}" destId="{A4BF669E-5F10-9941-BEA1-5FEB1FAE5CB4}" srcOrd="0" destOrd="0" presId="urn:microsoft.com/office/officeart/2008/layout/HalfCircleOrganizationChart"/>
    <dgm:cxn modelId="{1AB991FA-52C2-884F-8AD9-3320B5F7B01C}" type="presOf" srcId="{85AEBC64-B8C2-944E-BE9E-4E878CB556AB}" destId="{21B85EF7-9C79-6341-9528-84B6805EF765}" srcOrd="0" destOrd="0" presId="urn:microsoft.com/office/officeart/2008/layout/HalfCircleOrganizationChart"/>
    <dgm:cxn modelId="{668A0111-063D-634F-8291-76E3ED490E8B}" type="presOf" srcId="{1D021DE0-FF9C-6645-84D9-58D0FFC5E247}" destId="{5CA3712C-925A-E04D-893E-F646EC7CCCA8}" srcOrd="1" destOrd="0" presId="urn:microsoft.com/office/officeart/2008/layout/HalfCircleOrganizationChart"/>
    <dgm:cxn modelId="{2DF82902-3228-0B49-9D19-E4224F947F38}" type="presOf" srcId="{8F23F6BB-8627-9349-9F20-B748364F40CE}" destId="{ED58FE0A-1405-5E4F-9AA0-5DC24B73CAEC}" srcOrd="1" destOrd="0" presId="urn:microsoft.com/office/officeart/2008/layout/HalfCircleOrganizationChart"/>
    <dgm:cxn modelId="{1E09E01A-9AFA-7549-B779-ACD7CCD37178}" srcId="{9825E510-25FA-0647-8F97-2402D826F6FC}" destId="{A42AB685-3246-FD41-A2FA-62BA99CB85C5}" srcOrd="1" destOrd="0" parTransId="{7106957D-2ACD-3C49-B053-8FD2DCA00C3E}" sibTransId="{A4A00B2A-394E-FA4E-9F9D-1AE4329AAE41}"/>
    <dgm:cxn modelId="{F5757213-C1A3-BA47-87CF-433AA42DBBB5}" type="presOf" srcId="{7E85AEF5-2BAD-8747-966B-F68B10283F32}" destId="{ED10333D-3F71-C043-9647-CF5D11BEFAF6}" srcOrd="0" destOrd="0" presId="urn:microsoft.com/office/officeart/2008/layout/HalfCircleOrganizationChart"/>
    <dgm:cxn modelId="{6AA8C89D-8F18-234F-ACF0-9A43A91683C0}" type="presParOf" srcId="{EF6BBB95-BF20-B84E-8E27-B141756387DB}" destId="{AE14C11C-5212-D741-AE04-0ABB674B1EB4}" srcOrd="0" destOrd="0" presId="urn:microsoft.com/office/officeart/2008/layout/HalfCircleOrganizationChart"/>
    <dgm:cxn modelId="{A64A8892-E0F8-0D40-9242-623A85F7B667}" type="presParOf" srcId="{AE14C11C-5212-D741-AE04-0ABB674B1EB4}" destId="{4EC3CEAD-B07E-6844-8AEE-8C7F0658738B}" srcOrd="0" destOrd="0" presId="urn:microsoft.com/office/officeart/2008/layout/HalfCircleOrganizationChart"/>
    <dgm:cxn modelId="{BFF96A19-E72E-E641-85BB-A2F76031C06A}" type="presParOf" srcId="{4EC3CEAD-B07E-6844-8AEE-8C7F0658738B}" destId="{37E565E0-41B6-2848-BFC3-CDBF0328F512}" srcOrd="0" destOrd="0" presId="urn:microsoft.com/office/officeart/2008/layout/HalfCircleOrganizationChart"/>
    <dgm:cxn modelId="{4BD292A3-BD0C-F840-ABC4-0BC26A732DE5}" type="presParOf" srcId="{4EC3CEAD-B07E-6844-8AEE-8C7F0658738B}" destId="{A421184A-71DA-5C48-9C78-22BDCABA5E73}" srcOrd="1" destOrd="0" presId="urn:microsoft.com/office/officeart/2008/layout/HalfCircleOrganizationChart"/>
    <dgm:cxn modelId="{71403F88-D9D3-E742-9692-090F7DDF2C08}" type="presParOf" srcId="{4EC3CEAD-B07E-6844-8AEE-8C7F0658738B}" destId="{92EB6122-E730-0240-9646-9918C00851F6}" srcOrd="2" destOrd="0" presId="urn:microsoft.com/office/officeart/2008/layout/HalfCircleOrganizationChart"/>
    <dgm:cxn modelId="{2920026A-E119-A740-9879-AD43691CE06D}" type="presParOf" srcId="{4EC3CEAD-B07E-6844-8AEE-8C7F0658738B}" destId="{1C34BA3F-C8B0-AC4E-AD1E-F7588345DFD9}" srcOrd="3" destOrd="0" presId="urn:microsoft.com/office/officeart/2008/layout/HalfCircleOrganizationChart"/>
    <dgm:cxn modelId="{A5BE6760-7E02-4249-8F76-0FDC08BF1DAE}" type="presParOf" srcId="{AE14C11C-5212-D741-AE04-0ABB674B1EB4}" destId="{E3CEBED6-49A2-FA4A-AD48-76F6A40330DC}" srcOrd="1" destOrd="0" presId="urn:microsoft.com/office/officeart/2008/layout/HalfCircleOrganizationChart"/>
    <dgm:cxn modelId="{739A73E3-E83E-E04C-BE33-AC05B3C67AF8}" type="presParOf" srcId="{E3CEBED6-49A2-FA4A-AD48-76F6A40330DC}" destId="{8848241F-B58F-5D46-92CE-31C3E89C587D}" srcOrd="0" destOrd="0" presId="urn:microsoft.com/office/officeart/2008/layout/HalfCircleOrganizationChart"/>
    <dgm:cxn modelId="{D5722288-4038-B74C-9FBA-03866AFEBE23}" type="presParOf" srcId="{E3CEBED6-49A2-FA4A-AD48-76F6A40330DC}" destId="{9370AEA2-11B4-9B4F-B9BA-DA6B5F21462B}" srcOrd="1" destOrd="0" presId="urn:microsoft.com/office/officeart/2008/layout/HalfCircleOrganizationChart"/>
    <dgm:cxn modelId="{08BFBFF5-C6BF-474C-A291-DFEF6B7DF49B}" type="presParOf" srcId="{9370AEA2-11B4-9B4F-B9BA-DA6B5F21462B}" destId="{A2DCE3C0-2921-6E4F-B86E-94B9A3DD3C6C}" srcOrd="0" destOrd="0" presId="urn:microsoft.com/office/officeart/2008/layout/HalfCircleOrganizationChart"/>
    <dgm:cxn modelId="{4047B1EC-7BB0-C14A-9D84-28BDD8CFC180}" type="presParOf" srcId="{A2DCE3C0-2921-6E4F-B86E-94B9A3DD3C6C}" destId="{8FC68C2A-351B-5545-B50E-C781CFE1E939}" srcOrd="0" destOrd="0" presId="urn:microsoft.com/office/officeart/2008/layout/HalfCircleOrganizationChart"/>
    <dgm:cxn modelId="{42AFDB14-8128-634C-ABD3-B4798374A17D}" type="presParOf" srcId="{A2DCE3C0-2921-6E4F-B86E-94B9A3DD3C6C}" destId="{7E01C983-2AB2-1543-9DF7-015F533373F7}" srcOrd="1" destOrd="0" presId="urn:microsoft.com/office/officeart/2008/layout/HalfCircleOrganizationChart"/>
    <dgm:cxn modelId="{797F2CCF-0DF9-E24C-9181-3E63695D91B0}" type="presParOf" srcId="{A2DCE3C0-2921-6E4F-B86E-94B9A3DD3C6C}" destId="{17855EE8-FBC3-6A48-941B-46BF16C19978}" srcOrd="2" destOrd="0" presId="urn:microsoft.com/office/officeart/2008/layout/HalfCircleOrganizationChart"/>
    <dgm:cxn modelId="{E4B44A21-7F8A-1C42-9CC7-ACBA7801382E}" type="presParOf" srcId="{A2DCE3C0-2921-6E4F-B86E-94B9A3DD3C6C}" destId="{0317D0FB-0C44-8340-8347-BAC899F3027D}" srcOrd="3" destOrd="0" presId="urn:microsoft.com/office/officeart/2008/layout/HalfCircleOrganizationChart"/>
    <dgm:cxn modelId="{FFAB572D-A829-8F45-A1D1-AF1F98B7687F}" type="presParOf" srcId="{9370AEA2-11B4-9B4F-B9BA-DA6B5F21462B}" destId="{404A0898-3CEE-004F-ADFE-087FAC34CEFD}" srcOrd="1" destOrd="0" presId="urn:microsoft.com/office/officeart/2008/layout/HalfCircleOrganizationChart"/>
    <dgm:cxn modelId="{D5328767-7ED3-5641-BBC8-5C7E8491BEFF}" type="presParOf" srcId="{404A0898-3CEE-004F-ADFE-087FAC34CEFD}" destId="{020BF4DF-4759-A645-9081-D705569EDD9B}" srcOrd="0" destOrd="0" presId="urn:microsoft.com/office/officeart/2008/layout/HalfCircleOrganizationChart"/>
    <dgm:cxn modelId="{445C466C-65D4-2142-8415-FD3E00C94FF9}" type="presParOf" srcId="{404A0898-3CEE-004F-ADFE-087FAC34CEFD}" destId="{F24E3AE9-BC88-9A48-8CB6-143B4957AF18}" srcOrd="1" destOrd="0" presId="urn:microsoft.com/office/officeart/2008/layout/HalfCircleOrganizationChart"/>
    <dgm:cxn modelId="{C8C2FD11-88EC-674C-B341-6594BA0F3C9B}" type="presParOf" srcId="{F24E3AE9-BC88-9A48-8CB6-143B4957AF18}" destId="{3BA78B18-DD83-4444-927D-EAF02AE7DEF8}" srcOrd="0" destOrd="0" presId="urn:microsoft.com/office/officeart/2008/layout/HalfCircleOrganizationChart"/>
    <dgm:cxn modelId="{A485C2E0-50F1-DA44-8FE7-5612E627257F}" type="presParOf" srcId="{3BA78B18-DD83-4444-927D-EAF02AE7DEF8}" destId="{A71C07C7-51B9-7F47-BBFD-B6FA7A874335}" srcOrd="0" destOrd="0" presId="urn:microsoft.com/office/officeart/2008/layout/HalfCircleOrganizationChart"/>
    <dgm:cxn modelId="{EAD02326-7E17-EC48-BE54-74E91CF45623}" type="presParOf" srcId="{3BA78B18-DD83-4444-927D-EAF02AE7DEF8}" destId="{917E60A7-0853-7747-82C1-D0973356F8EF}" srcOrd="1" destOrd="0" presId="urn:microsoft.com/office/officeart/2008/layout/HalfCircleOrganizationChart"/>
    <dgm:cxn modelId="{EA8ACDFA-844A-F143-9642-BB18FE3642E6}" type="presParOf" srcId="{3BA78B18-DD83-4444-927D-EAF02AE7DEF8}" destId="{A8B45FBF-BAC4-0740-AD49-3D43024029BE}" srcOrd="2" destOrd="0" presId="urn:microsoft.com/office/officeart/2008/layout/HalfCircleOrganizationChart"/>
    <dgm:cxn modelId="{A8AEA9E6-A871-274B-BBEA-C98786454E69}" type="presParOf" srcId="{3BA78B18-DD83-4444-927D-EAF02AE7DEF8}" destId="{74FE1645-F03D-CE42-8092-C7364C24F2E2}" srcOrd="3" destOrd="0" presId="urn:microsoft.com/office/officeart/2008/layout/HalfCircleOrganizationChart"/>
    <dgm:cxn modelId="{13F7A5D9-0E16-6D4B-A1AE-904323CD7DB3}" type="presParOf" srcId="{F24E3AE9-BC88-9A48-8CB6-143B4957AF18}" destId="{5E92FED7-3C77-6C4D-AF35-AD808EAE514F}" srcOrd="1" destOrd="0" presId="urn:microsoft.com/office/officeart/2008/layout/HalfCircleOrganizationChart"/>
    <dgm:cxn modelId="{6B3A44EC-D685-D746-AA03-5A252353E3A8}" type="presParOf" srcId="{5E92FED7-3C77-6C4D-AF35-AD808EAE514F}" destId="{F5F91B99-4E02-0140-A7F4-3C5E86A0AEEB}" srcOrd="0" destOrd="0" presId="urn:microsoft.com/office/officeart/2008/layout/HalfCircleOrganizationChart"/>
    <dgm:cxn modelId="{BBD52923-E45F-024E-B48B-B056994D4BFA}" type="presParOf" srcId="{5E92FED7-3C77-6C4D-AF35-AD808EAE514F}" destId="{1D86E365-C328-B242-B96F-21176194AC79}" srcOrd="1" destOrd="0" presId="urn:microsoft.com/office/officeart/2008/layout/HalfCircleOrganizationChart"/>
    <dgm:cxn modelId="{F63E7A39-1AEF-EC40-A703-ACA9D6A8DF85}" type="presParOf" srcId="{1D86E365-C328-B242-B96F-21176194AC79}" destId="{137E1268-DB74-F54A-8CB7-A6B0725E5CC5}" srcOrd="0" destOrd="0" presId="urn:microsoft.com/office/officeart/2008/layout/HalfCircleOrganizationChart"/>
    <dgm:cxn modelId="{4EAB0988-E383-6745-9759-1EAEEC47D18E}" type="presParOf" srcId="{137E1268-DB74-F54A-8CB7-A6B0725E5CC5}" destId="{81FAB283-1002-6F49-AFA7-6B33FACDAA94}" srcOrd="0" destOrd="0" presId="urn:microsoft.com/office/officeart/2008/layout/HalfCircleOrganizationChart"/>
    <dgm:cxn modelId="{58EFC992-5A5E-8D47-ABD6-01128A59397B}" type="presParOf" srcId="{137E1268-DB74-F54A-8CB7-A6B0725E5CC5}" destId="{802A3F2C-5F2C-7C42-A95E-75D054F35432}" srcOrd="1" destOrd="0" presId="urn:microsoft.com/office/officeart/2008/layout/HalfCircleOrganizationChart"/>
    <dgm:cxn modelId="{163D7D96-CDE9-484F-AD1C-429451292316}" type="presParOf" srcId="{137E1268-DB74-F54A-8CB7-A6B0725E5CC5}" destId="{4A4F8865-0D5F-2F42-A34F-13D86085489A}" srcOrd="2" destOrd="0" presId="urn:microsoft.com/office/officeart/2008/layout/HalfCircleOrganizationChart"/>
    <dgm:cxn modelId="{6B712556-FCBA-5042-9F68-8CAB5432CBF3}" type="presParOf" srcId="{137E1268-DB74-F54A-8CB7-A6B0725E5CC5}" destId="{8DBB9EF0-AEC7-9242-88BC-5A177A48DD77}" srcOrd="3" destOrd="0" presId="urn:microsoft.com/office/officeart/2008/layout/HalfCircleOrganizationChart"/>
    <dgm:cxn modelId="{9D2DDD90-65BB-B241-AFA3-DDE2768E89B0}" type="presParOf" srcId="{1D86E365-C328-B242-B96F-21176194AC79}" destId="{ADD5B5C8-5914-834A-9D4C-29A899AA56E7}" srcOrd="1" destOrd="0" presId="urn:microsoft.com/office/officeart/2008/layout/HalfCircleOrganizationChart"/>
    <dgm:cxn modelId="{DC17EB5D-F446-144F-B39A-AAE11ABF5A7C}" type="presParOf" srcId="{ADD5B5C8-5914-834A-9D4C-29A899AA56E7}" destId="{93959693-27F4-804A-BE8E-DECEF48E754D}" srcOrd="0" destOrd="0" presId="urn:microsoft.com/office/officeart/2008/layout/HalfCircleOrganizationChart"/>
    <dgm:cxn modelId="{3583BD51-A7A6-CE4F-87D4-8DC5CBA35EEC}" type="presParOf" srcId="{ADD5B5C8-5914-834A-9D4C-29A899AA56E7}" destId="{78B4AFEC-40A5-F84A-9E25-E04FE6777DAC}" srcOrd="1" destOrd="0" presId="urn:microsoft.com/office/officeart/2008/layout/HalfCircleOrganizationChart"/>
    <dgm:cxn modelId="{DA6D24CB-72F2-5143-BEFC-34B7C7616356}" type="presParOf" srcId="{78B4AFEC-40A5-F84A-9E25-E04FE6777DAC}" destId="{1959CA5E-E952-5A4D-A39E-E282BFC14C41}" srcOrd="0" destOrd="0" presId="urn:microsoft.com/office/officeart/2008/layout/HalfCircleOrganizationChart"/>
    <dgm:cxn modelId="{F1899CC9-83BE-0A4B-9DB6-EA9A48BAD1D0}" type="presParOf" srcId="{1959CA5E-E952-5A4D-A39E-E282BFC14C41}" destId="{DA25146C-A53D-4446-801A-15953795EF19}" srcOrd="0" destOrd="0" presId="urn:microsoft.com/office/officeart/2008/layout/HalfCircleOrganizationChart"/>
    <dgm:cxn modelId="{189E0357-B965-7647-8556-84DF4C92BC81}" type="presParOf" srcId="{1959CA5E-E952-5A4D-A39E-E282BFC14C41}" destId="{7BBFFDF5-8D05-FB47-A190-37266983517F}" srcOrd="1" destOrd="0" presId="urn:microsoft.com/office/officeart/2008/layout/HalfCircleOrganizationChart"/>
    <dgm:cxn modelId="{55179B3C-E6FE-2A4D-8A6F-EDD3983E0098}" type="presParOf" srcId="{1959CA5E-E952-5A4D-A39E-E282BFC14C41}" destId="{E53DD38D-5A1A-3C41-8E6B-C0B0F220A5A6}" srcOrd="2" destOrd="0" presId="urn:microsoft.com/office/officeart/2008/layout/HalfCircleOrganizationChart"/>
    <dgm:cxn modelId="{498EE18F-67E2-F443-81C7-20F1B5DF63B8}" type="presParOf" srcId="{1959CA5E-E952-5A4D-A39E-E282BFC14C41}" destId="{CB949515-F4AD-E942-9746-4988EA432C12}" srcOrd="3" destOrd="0" presId="urn:microsoft.com/office/officeart/2008/layout/HalfCircleOrganizationChart"/>
    <dgm:cxn modelId="{0D6EE47E-973A-9B44-893D-74AC32587A48}" type="presParOf" srcId="{78B4AFEC-40A5-F84A-9E25-E04FE6777DAC}" destId="{2F0A986D-A5FE-3B49-8B9F-C978B3D218C0}" srcOrd="1" destOrd="0" presId="urn:microsoft.com/office/officeart/2008/layout/HalfCircleOrganizationChart"/>
    <dgm:cxn modelId="{4A348D32-0A87-DE43-BCB3-57AB738072AB}" type="presParOf" srcId="{78B4AFEC-40A5-F84A-9E25-E04FE6777DAC}" destId="{53D041C3-2B33-7844-B99E-15F255CBAE68}" srcOrd="2" destOrd="0" presId="urn:microsoft.com/office/officeart/2008/layout/HalfCircleOrganizationChart"/>
    <dgm:cxn modelId="{08E3FB5B-3A2B-1E46-AA6B-F487D3040528}" type="presParOf" srcId="{1D86E365-C328-B242-B96F-21176194AC79}" destId="{991603B9-0DE5-194C-B2B3-31B43DD4729C}" srcOrd="2" destOrd="0" presId="urn:microsoft.com/office/officeart/2008/layout/HalfCircleOrganizationChart"/>
    <dgm:cxn modelId="{9687DE92-9CA3-1A48-B527-D2060BD7BAAA}" type="presParOf" srcId="{5E92FED7-3C77-6C4D-AF35-AD808EAE514F}" destId="{0EC98A99-94FD-4148-B975-8B24AC667A88}" srcOrd="2" destOrd="0" presId="urn:microsoft.com/office/officeart/2008/layout/HalfCircleOrganizationChart"/>
    <dgm:cxn modelId="{86905CDA-7F58-4040-A59A-316C1219F7E5}" type="presParOf" srcId="{5E92FED7-3C77-6C4D-AF35-AD808EAE514F}" destId="{08200AD9-40D6-DE4A-A1AC-6A182DCD65BD}" srcOrd="3" destOrd="0" presId="urn:microsoft.com/office/officeart/2008/layout/HalfCircleOrganizationChart"/>
    <dgm:cxn modelId="{AB818DAA-025F-DE4E-9573-4C85E93BD651}" type="presParOf" srcId="{08200AD9-40D6-DE4A-A1AC-6A182DCD65BD}" destId="{45EF9806-36A5-E641-ACD8-967E43753D13}" srcOrd="0" destOrd="0" presId="urn:microsoft.com/office/officeart/2008/layout/HalfCircleOrganizationChart"/>
    <dgm:cxn modelId="{B898CFD5-E857-4B48-B356-9A5BC1B13B01}" type="presParOf" srcId="{45EF9806-36A5-E641-ACD8-967E43753D13}" destId="{A968B958-B4EF-1540-B7AC-E2BE16F19E28}" srcOrd="0" destOrd="0" presId="urn:microsoft.com/office/officeart/2008/layout/HalfCircleOrganizationChart"/>
    <dgm:cxn modelId="{B280C4E7-3838-FB45-BBC0-9686BC176873}" type="presParOf" srcId="{45EF9806-36A5-E641-ACD8-967E43753D13}" destId="{DA26804F-3145-054E-8956-B9470AEA3F16}" srcOrd="1" destOrd="0" presId="urn:microsoft.com/office/officeart/2008/layout/HalfCircleOrganizationChart"/>
    <dgm:cxn modelId="{AF37C00B-BAC9-E042-A3DF-9C24A648CA98}" type="presParOf" srcId="{45EF9806-36A5-E641-ACD8-967E43753D13}" destId="{3A62FB1B-3E40-C14C-B417-D30FE3485739}" srcOrd="2" destOrd="0" presId="urn:microsoft.com/office/officeart/2008/layout/HalfCircleOrganizationChart"/>
    <dgm:cxn modelId="{E7BEA31B-7F06-1540-B2A6-6296DB25BD3C}" type="presParOf" srcId="{45EF9806-36A5-E641-ACD8-967E43753D13}" destId="{D1CE8543-BAC2-A345-8533-D9CF8AEF3C34}" srcOrd="3" destOrd="0" presId="urn:microsoft.com/office/officeart/2008/layout/HalfCircleOrganizationChart"/>
    <dgm:cxn modelId="{A1C8E409-E0A4-3C40-8296-29E733EA5000}" type="presParOf" srcId="{08200AD9-40D6-DE4A-A1AC-6A182DCD65BD}" destId="{5BFF65BF-1EE5-724B-9C9C-39A1C0D951FF}" srcOrd="1" destOrd="0" presId="urn:microsoft.com/office/officeart/2008/layout/HalfCircleOrganizationChart"/>
    <dgm:cxn modelId="{28279882-02D4-6346-92E8-59519742B6D0}" type="presParOf" srcId="{5BFF65BF-1EE5-724B-9C9C-39A1C0D951FF}" destId="{8B9AFC5D-BBBC-D24E-9B81-7D229402C249}" srcOrd="0" destOrd="0" presId="urn:microsoft.com/office/officeart/2008/layout/HalfCircleOrganizationChart"/>
    <dgm:cxn modelId="{9E5F6A1C-717D-614C-BDA8-FBB10BBFE762}" type="presParOf" srcId="{5BFF65BF-1EE5-724B-9C9C-39A1C0D951FF}" destId="{1F8A4D9F-D86B-C946-9A68-7DAB08CBA747}" srcOrd="1" destOrd="0" presId="urn:microsoft.com/office/officeart/2008/layout/HalfCircleOrganizationChart"/>
    <dgm:cxn modelId="{5266FF9B-2EAE-5B45-9985-48A074ECB2C9}" type="presParOf" srcId="{1F8A4D9F-D86B-C946-9A68-7DAB08CBA747}" destId="{9B30D50F-ABCD-7748-8AB8-6CF2D004B352}" srcOrd="0" destOrd="0" presId="urn:microsoft.com/office/officeart/2008/layout/HalfCircleOrganizationChart"/>
    <dgm:cxn modelId="{9F6AABDA-0639-AE4E-A4AB-5D967216A37D}" type="presParOf" srcId="{9B30D50F-ABCD-7748-8AB8-6CF2D004B352}" destId="{B219B235-3859-4145-AC57-63205205640D}" srcOrd="0" destOrd="0" presId="urn:microsoft.com/office/officeart/2008/layout/HalfCircleOrganizationChart"/>
    <dgm:cxn modelId="{CD3C4705-7FF2-ED45-AC62-50771FD16F1C}" type="presParOf" srcId="{9B30D50F-ABCD-7748-8AB8-6CF2D004B352}" destId="{4EE0685C-0BB7-7447-A63A-134A71F4ECC2}" srcOrd="1" destOrd="0" presId="urn:microsoft.com/office/officeart/2008/layout/HalfCircleOrganizationChart"/>
    <dgm:cxn modelId="{B95B2DA0-2F9D-0F49-A5F0-74984037A740}" type="presParOf" srcId="{9B30D50F-ABCD-7748-8AB8-6CF2D004B352}" destId="{F013B321-82A7-A141-87F9-A2143B317274}" srcOrd="2" destOrd="0" presId="urn:microsoft.com/office/officeart/2008/layout/HalfCircleOrganizationChart"/>
    <dgm:cxn modelId="{45ACD715-24BB-EF46-9712-BC291AC48D2D}" type="presParOf" srcId="{9B30D50F-ABCD-7748-8AB8-6CF2D004B352}" destId="{4C804E0E-29F4-2448-99AD-2C9BF6212FEF}" srcOrd="3" destOrd="0" presId="urn:microsoft.com/office/officeart/2008/layout/HalfCircleOrganizationChart"/>
    <dgm:cxn modelId="{0837EE3E-A6D7-3F40-90A0-A78C97A7715D}" type="presParOf" srcId="{1F8A4D9F-D86B-C946-9A68-7DAB08CBA747}" destId="{3CA2591E-E1CE-F842-A97E-C24DE395163A}" srcOrd="1" destOrd="0" presId="urn:microsoft.com/office/officeart/2008/layout/HalfCircleOrganizationChart"/>
    <dgm:cxn modelId="{D5058489-9DCD-A54D-89FD-E10114AA3B07}" type="presParOf" srcId="{1F8A4D9F-D86B-C946-9A68-7DAB08CBA747}" destId="{0570AA65-350D-A84A-9291-1A99A1D6CC14}" srcOrd="2" destOrd="0" presId="urn:microsoft.com/office/officeart/2008/layout/HalfCircleOrganizationChart"/>
    <dgm:cxn modelId="{A66A5584-BCD9-5E4C-BCD8-984E0E2B3E66}" type="presParOf" srcId="{5BFF65BF-1EE5-724B-9C9C-39A1C0D951FF}" destId="{CAE30D17-7676-814E-AC7E-055E65F2CE91}" srcOrd="2" destOrd="0" presId="urn:microsoft.com/office/officeart/2008/layout/HalfCircleOrganizationChart"/>
    <dgm:cxn modelId="{AD8D4A92-F253-EB47-A83A-541EFD8101E2}" type="presParOf" srcId="{5BFF65BF-1EE5-724B-9C9C-39A1C0D951FF}" destId="{61B3F749-A39F-1A48-A9DB-18B48EA270A0}" srcOrd="3" destOrd="0" presId="urn:microsoft.com/office/officeart/2008/layout/HalfCircleOrganizationChart"/>
    <dgm:cxn modelId="{30A44865-D9AA-384D-B2C3-8B4C81EEBB52}" type="presParOf" srcId="{61B3F749-A39F-1A48-A9DB-18B48EA270A0}" destId="{69BC2771-1D34-8249-8878-C2D16F773B54}" srcOrd="0" destOrd="0" presId="urn:microsoft.com/office/officeart/2008/layout/HalfCircleOrganizationChart"/>
    <dgm:cxn modelId="{C0B0CB3E-10BB-F84A-B2AA-493DA4B586FC}" type="presParOf" srcId="{69BC2771-1D34-8249-8878-C2D16F773B54}" destId="{6E58DE59-8ADC-A346-B399-1BF2CA3CB32A}" srcOrd="0" destOrd="0" presId="urn:microsoft.com/office/officeart/2008/layout/HalfCircleOrganizationChart"/>
    <dgm:cxn modelId="{442A52D8-B83A-664D-94B7-04C4CF91B089}" type="presParOf" srcId="{69BC2771-1D34-8249-8878-C2D16F773B54}" destId="{6FDBB230-98BB-FE43-93B3-9E973D3CB6EE}" srcOrd="1" destOrd="0" presId="urn:microsoft.com/office/officeart/2008/layout/HalfCircleOrganizationChart"/>
    <dgm:cxn modelId="{BC21A242-9F73-A44E-980E-20D0CFA8B42C}" type="presParOf" srcId="{69BC2771-1D34-8249-8878-C2D16F773B54}" destId="{FE385775-9929-6042-BE63-0F8D8038C68A}" srcOrd="2" destOrd="0" presId="urn:microsoft.com/office/officeart/2008/layout/HalfCircleOrganizationChart"/>
    <dgm:cxn modelId="{AD87D2D6-9749-DD4C-99AA-7527F12C7DF3}" type="presParOf" srcId="{69BC2771-1D34-8249-8878-C2D16F773B54}" destId="{945709DE-31D2-A341-8D51-BBAF85859DB4}" srcOrd="3" destOrd="0" presId="urn:microsoft.com/office/officeart/2008/layout/HalfCircleOrganizationChart"/>
    <dgm:cxn modelId="{0B97537C-AEB9-5247-BC3C-D73FE791B04D}" type="presParOf" srcId="{61B3F749-A39F-1A48-A9DB-18B48EA270A0}" destId="{3224F1CF-7AD9-674D-B602-2574C1BA5FE5}" srcOrd="1" destOrd="0" presId="urn:microsoft.com/office/officeart/2008/layout/HalfCircleOrganizationChart"/>
    <dgm:cxn modelId="{7407612C-DED4-B84C-9A03-C978017EE087}" type="presParOf" srcId="{61B3F749-A39F-1A48-A9DB-18B48EA270A0}" destId="{DF5A8DAE-942B-C941-B256-A3D9ABE88674}" srcOrd="2" destOrd="0" presId="urn:microsoft.com/office/officeart/2008/layout/HalfCircleOrganizationChart"/>
    <dgm:cxn modelId="{7F7ED91F-74D9-8D4A-91E9-4BBB249E7CC1}" type="presParOf" srcId="{5BFF65BF-1EE5-724B-9C9C-39A1C0D951FF}" destId="{A4A5D324-B643-774B-9644-FBEACFA9A486}" srcOrd="4" destOrd="0" presId="urn:microsoft.com/office/officeart/2008/layout/HalfCircleOrganizationChart"/>
    <dgm:cxn modelId="{E95FD767-6B12-4948-B8DD-26C7EF395C3B}" type="presParOf" srcId="{5BFF65BF-1EE5-724B-9C9C-39A1C0D951FF}" destId="{E6EB009F-11A7-C941-B0BD-E676FE36C4C0}" srcOrd="5" destOrd="0" presId="urn:microsoft.com/office/officeart/2008/layout/HalfCircleOrganizationChart"/>
    <dgm:cxn modelId="{5756757C-53BF-8B4C-A495-9B76F1B4CA3D}" type="presParOf" srcId="{E6EB009F-11A7-C941-B0BD-E676FE36C4C0}" destId="{A38BF228-5486-F14C-BD16-A753D6603934}" srcOrd="0" destOrd="0" presId="urn:microsoft.com/office/officeart/2008/layout/HalfCircleOrganizationChart"/>
    <dgm:cxn modelId="{A93924A6-63E0-AC43-BD89-7F0DBCC04354}" type="presParOf" srcId="{A38BF228-5486-F14C-BD16-A753D6603934}" destId="{C16B55AB-0BE2-F040-B4E2-6509B2D558ED}" srcOrd="0" destOrd="0" presId="urn:microsoft.com/office/officeart/2008/layout/HalfCircleOrganizationChart"/>
    <dgm:cxn modelId="{DCCD5CCD-7646-A345-8988-5F9186BA107C}" type="presParOf" srcId="{A38BF228-5486-F14C-BD16-A753D6603934}" destId="{E58E2647-EF4E-D645-8C83-28F6D20F5404}" srcOrd="1" destOrd="0" presId="urn:microsoft.com/office/officeart/2008/layout/HalfCircleOrganizationChart"/>
    <dgm:cxn modelId="{1B618664-1AF3-7C41-B43F-0D46F20E5DE1}" type="presParOf" srcId="{A38BF228-5486-F14C-BD16-A753D6603934}" destId="{6334F415-3068-914E-A108-193A3890426B}" srcOrd="2" destOrd="0" presId="urn:microsoft.com/office/officeart/2008/layout/HalfCircleOrganizationChart"/>
    <dgm:cxn modelId="{00679112-55B3-FF41-946C-338797670CC8}" type="presParOf" srcId="{A38BF228-5486-F14C-BD16-A753D6603934}" destId="{7FF55C1E-143D-0141-A7DD-698E607C79DA}" srcOrd="3" destOrd="0" presId="urn:microsoft.com/office/officeart/2008/layout/HalfCircleOrganizationChart"/>
    <dgm:cxn modelId="{AB79DE67-3705-4743-998E-D22A746FEE57}" type="presParOf" srcId="{E6EB009F-11A7-C941-B0BD-E676FE36C4C0}" destId="{506107D0-F256-704C-B33A-7627BD692626}" srcOrd="1" destOrd="0" presId="urn:microsoft.com/office/officeart/2008/layout/HalfCircleOrganizationChart"/>
    <dgm:cxn modelId="{7368ACB7-C67B-DE45-A1DC-6462DC267B42}" type="presParOf" srcId="{E6EB009F-11A7-C941-B0BD-E676FE36C4C0}" destId="{F4A6094A-6B59-B243-89FE-C8CBA3936917}" srcOrd="2" destOrd="0" presId="urn:microsoft.com/office/officeart/2008/layout/HalfCircleOrganizationChart"/>
    <dgm:cxn modelId="{257100C0-8FED-794F-A1D9-8DEEB9787407}" type="presParOf" srcId="{5BFF65BF-1EE5-724B-9C9C-39A1C0D951FF}" destId="{7716BDA4-312A-5F45-9D16-354D23B610F6}" srcOrd="6" destOrd="0" presId="urn:microsoft.com/office/officeart/2008/layout/HalfCircleOrganizationChart"/>
    <dgm:cxn modelId="{FC717E7A-37D3-1C41-9EC5-DC6DF9B7D60B}" type="presParOf" srcId="{5BFF65BF-1EE5-724B-9C9C-39A1C0D951FF}" destId="{CDB5CCCB-5BF2-194C-9EF1-027310DA5BC8}" srcOrd="7" destOrd="0" presId="urn:microsoft.com/office/officeart/2008/layout/HalfCircleOrganizationChart"/>
    <dgm:cxn modelId="{22ABCBA3-85D9-DE43-9850-4E44F652BDBF}" type="presParOf" srcId="{CDB5CCCB-5BF2-194C-9EF1-027310DA5BC8}" destId="{2027D002-C6DA-D241-B056-F1077F0C5B52}" srcOrd="0" destOrd="0" presId="urn:microsoft.com/office/officeart/2008/layout/HalfCircleOrganizationChart"/>
    <dgm:cxn modelId="{8E975AC0-1682-8648-8449-6F7CA637D546}" type="presParOf" srcId="{2027D002-C6DA-D241-B056-F1077F0C5B52}" destId="{E81C6D96-F732-B84B-8752-4B69E2322694}" srcOrd="0" destOrd="0" presId="urn:microsoft.com/office/officeart/2008/layout/HalfCircleOrganizationChart"/>
    <dgm:cxn modelId="{3BDE61FD-7DB4-D546-9DF4-B0B81EC0EB3A}" type="presParOf" srcId="{2027D002-C6DA-D241-B056-F1077F0C5B52}" destId="{D7CDA294-5189-C244-9726-B8D73116D975}" srcOrd="1" destOrd="0" presId="urn:microsoft.com/office/officeart/2008/layout/HalfCircleOrganizationChart"/>
    <dgm:cxn modelId="{D51F794F-4453-EF4C-9668-FB64776DCFD7}" type="presParOf" srcId="{2027D002-C6DA-D241-B056-F1077F0C5B52}" destId="{C1B75F32-340E-DA42-80B0-EE568586D143}" srcOrd="2" destOrd="0" presId="urn:microsoft.com/office/officeart/2008/layout/HalfCircleOrganizationChart"/>
    <dgm:cxn modelId="{45A9C6A0-A38E-074E-970C-7D8F788F0CAF}" type="presParOf" srcId="{2027D002-C6DA-D241-B056-F1077F0C5B52}" destId="{AE5352E6-C0F2-E34D-8AF2-CE3B72DE7E52}" srcOrd="3" destOrd="0" presId="urn:microsoft.com/office/officeart/2008/layout/HalfCircleOrganizationChart"/>
    <dgm:cxn modelId="{0E165953-D6D4-1C4E-9E27-314D216E67D5}" type="presParOf" srcId="{CDB5CCCB-5BF2-194C-9EF1-027310DA5BC8}" destId="{63212DF1-93B0-0B4A-9B75-FA54950CCD44}" srcOrd="1" destOrd="0" presId="urn:microsoft.com/office/officeart/2008/layout/HalfCircleOrganizationChart"/>
    <dgm:cxn modelId="{87DE3255-2F5C-3C40-AFBB-82263892708E}" type="presParOf" srcId="{CDB5CCCB-5BF2-194C-9EF1-027310DA5BC8}" destId="{DEB71037-15F3-EE44-8FB5-6D20C2B02E79}" srcOrd="2" destOrd="0" presId="urn:microsoft.com/office/officeart/2008/layout/HalfCircleOrganizationChart"/>
    <dgm:cxn modelId="{CA880828-D535-C448-B0E2-FF8AF084CC55}" type="presParOf" srcId="{5BFF65BF-1EE5-724B-9C9C-39A1C0D951FF}" destId="{FDF41992-3305-5D4B-8F47-8A10011CC15A}" srcOrd="8" destOrd="0" presId="urn:microsoft.com/office/officeart/2008/layout/HalfCircleOrganizationChart"/>
    <dgm:cxn modelId="{8FB67CA0-0A28-EB4A-905A-9339D2843431}" type="presParOf" srcId="{5BFF65BF-1EE5-724B-9C9C-39A1C0D951FF}" destId="{968E9EEB-A7AB-4B41-8E6F-8CAA65B045F8}" srcOrd="9" destOrd="0" presId="urn:microsoft.com/office/officeart/2008/layout/HalfCircleOrganizationChart"/>
    <dgm:cxn modelId="{C6AC5954-14FC-6D4B-B193-E670F89F3FB8}" type="presParOf" srcId="{968E9EEB-A7AB-4B41-8E6F-8CAA65B045F8}" destId="{F8E0C2F4-8009-EE4E-B7DE-7C36FA8941B4}" srcOrd="0" destOrd="0" presId="urn:microsoft.com/office/officeart/2008/layout/HalfCircleOrganizationChart"/>
    <dgm:cxn modelId="{664EB287-D7CA-494C-845B-991DA76270BE}" type="presParOf" srcId="{F8E0C2F4-8009-EE4E-B7DE-7C36FA8941B4}" destId="{BB9D56FA-9D0C-1549-B546-540A28D195FB}" srcOrd="0" destOrd="0" presId="urn:microsoft.com/office/officeart/2008/layout/HalfCircleOrganizationChart"/>
    <dgm:cxn modelId="{2E968FA7-27EE-A14E-8C58-510AD6B534F7}" type="presParOf" srcId="{F8E0C2F4-8009-EE4E-B7DE-7C36FA8941B4}" destId="{0BF5C958-0C5B-E343-A9E0-CB14A96E5198}" srcOrd="1" destOrd="0" presId="urn:microsoft.com/office/officeart/2008/layout/HalfCircleOrganizationChart"/>
    <dgm:cxn modelId="{9F19259D-C561-7C42-891B-66AF3150D8B9}" type="presParOf" srcId="{F8E0C2F4-8009-EE4E-B7DE-7C36FA8941B4}" destId="{1096DA0F-EC29-6C4E-BF8A-ADEF1269F3CD}" srcOrd="2" destOrd="0" presId="urn:microsoft.com/office/officeart/2008/layout/HalfCircleOrganizationChart"/>
    <dgm:cxn modelId="{7150FA1F-433F-D94D-8EA2-9C04988A3B4F}" type="presParOf" srcId="{F8E0C2F4-8009-EE4E-B7DE-7C36FA8941B4}" destId="{AA44A08C-1A97-9D43-AD83-30FDB0B3FE4F}" srcOrd="3" destOrd="0" presId="urn:microsoft.com/office/officeart/2008/layout/HalfCircleOrganizationChart"/>
    <dgm:cxn modelId="{9C730A7B-B1C6-A549-8463-CA789124D111}" type="presParOf" srcId="{968E9EEB-A7AB-4B41-8E6F-8CAA65B045F8}" destId="{E4E826B2-9D74-6548-B320-4A9A4A213C60}" srcOrd="1" destOrd="0" presId="urn:microsoft.com/office/officeart/2008/layout/HalfCircleOrganizationChart"/>
    <dgm:cxn modelId="{4731C1A0-4364-5B4A-9D61-939BA07E6721}" type="presParOf" srcId="{968E9EEB-A7AB-4B41-8E6F-8CAA65B045F8}" destId="{14F7310B-E105-6542-A46A-DA050BFBAEE7}" srcOrd="2" destOrd="0" presId="urn:microsoft.com/office/officeart/2008/layout/HalfCircleOrganizationChart"/>
    <dgm:cxn modelId="{AA520F6C-4C19-5946-82C2-0729AA11459E}" type="presParOf" srcId="{08200AD9-40D6-DE4A-A1AC-6A182DCD65BD}" destId="{588C1338-2994-E142-B315-FCF8639C6515}" srcOrd="2" destOrd="0" presId="urn:microsoft.com/office/officeart/2008/layout/HalfCircleOrganizationChart"/>
    <dgm:cxn modelId="{83046E2A-CEB5-B248-B7F2-48EA77C63141}" type="presParOf" srcId="{5E92FED7-3C77-6C4D-AF35-AD808EAE514F}" destId="{197CADCE-E1D2-1C43-8715-6175FBFDC3FC}" srcOrd="4" destOrd="0" presId="urn:microsoft.com/office/officeart/2008/layout/HalfCircleOrganizationChart"/>
    <dgm:cxn modelId="{74477C00-3FF2-6D41-ACA8-3E39FE9D111D}" type="presParOf" srcId="{5E92FED7-3C77-6C4D-AF35-AD808EAE514F}" destId="{6326EB63-2138-3F42-8547-7C86B2675B1B}" srcOrd="5" destOrd="0" presId="urn:microsoft.com/office/officeart/2008/layout/HalfCircleOrganizationChart"/>
    <dgm:cxn modelId="{B44FFC98-9EDE-9043-ACE6-F28A2E3B09DF}" type="presParOf" srcId="{6326EB63-2138-3F42-8547-7C86B2675B1B}" destId="{ECBA1AEB-6890-784B-B9B8-3AFCD22E64A5}" srcOrd="0" destOrd="0" presId="urn:microsoft.com/office/officeart/2008/layout/HalfCircleOrganizationChart"/>
    <dgm:cxn modelId="{00A1CF81-4206-A049-A0EB-20255F45388A}" type="presParOf" srcId="{ECBA1AEB-6890-784B-B9B8-3AFCD22E64A5}" destId="{9E1D3C77-FAB9-D04C-96C5-399C63B331CF}" srcOrd="0" destOrd="0" presId="urn:microsoft.com/office/officeart/2008/layout/HalfCircleOrganizationChart"/>
    <dgm:cxn modelId="{9953A1D2-CDD6-6A47-801E-73E34F990A42}" type="presParOf" srcId="{ECBA1AEB-6890-784B-B9B8-3AFCD22E64A5}" destId="{A62C42B8-FEC4-D346-9699-62FBADDEA727}" srcOrd="1" destOrd="0" presId="urn:microsoft.com/office/officeart/2008/layout/HalfCircleOrganizationChart"/>
    <dgm:cxn modelId="{C0E5B459-08E9-9E45-87BC-C27141AEEFA6}" type="presParOf" srcId="{ECBA1AEB-6890-784B-B9B8-3AFCD22E64A5}" destId="{88B5E2FF-8703-7E44-825E-09ACE918319B}" srcOrd="2" destOrd="0" presId="urn:microsoft.com/office/officeart/2008/layout/HalfCircleOrganizationChart"/>
    <dgm:cxn modelId="{469203A3-BF67-224A-88B4-78EB9C0A98FF}" type="presParOf" srcId="{ECBA1AEB-6890-784B-B9B8-3AFCD22E64A5}" destId="{69F3125F-F295-5B44-8709-3BD87115A48A}" srcOrd="3" destOrd="0" presId="urn:microsoft.com/office/officeart/2008/layout/HalfCircleOrganizationChart"/>
    <dgm:cxn modelId="{3721690F-902E-3B47-B3A1-F6E46FC5496B}" type="presParOf" srcId="{6326EB63-2138-3F42-8547-7C86B2675B1B}" destId="{70259EBB-75CF-0242-BCE9-516C9FF5EAC6}" srcOrd="1" destOrd="0" presId="urn:microsoft.com/office/officeart/2008/layout/HalfCircleOrganizationChart"/>
    <dgm:cxn modelId="{1F218882-8A0A-FA42-9A02-0A858D1B4E43}" type="presParOf" srcId="{70259EBB-75CF-0242-BCE9-516C9FF5EAC6}" destId="{8FBAEFE4-160E-724D-9480-275AE5A0CD22}" srcOrd="0" destOrd="0" presId="urn:microsoft.com/office/officeart/2008/layout/HalfCircleOrganizationChart"/>
    <dgm:cxn modelId="{C49D7491-956D-E14A-9B19-F63D36D726E7}" type="presParOf" srcId="{70259EBB-75CF-0242-BCE9-516C9FF5EAC6}" destId="{1C8D888C-4643-744A-B48F-843D6E89A75C}" srcOrd="1" destOrd="0" presId="urn:microsoft.com/office/officeart/2008/layout/HalfCircleOrganizationChart"/>
    <dgm:cxn modelId="{6544FD67-DB62-FE43-97FF-528968C093E8}" type="presParOf" srcId="{1C8D888C-4643-744A-B48F-843D6E89A75C}" destId="{49534A3C-D481-9E48-A0C3-B5DD2A333E98}" srcOrd="0" destOrd="0" presId="urn:microsoft.com/office/officeart/2008/layout/HalfCircleOrganizationChart"/>
    <dgm:cxn modelId="{84D5B5B5-8486-024C-A139-4749DF7C77BA}" type="presParOf" srcId="{49534A3C-D481-9E48-A0C3-B5DD2A333E98}" destId="{0C38D70B-591C-D64A-AE2D-308B6F82B57E}" srcOrd="0" destOrd="0" presId="urn:microsoft.com/office/officeart/2008/layout/HalfCircleOrganizationChart"/>
    <dgm:cxn modelId="{FD368ACC-9127-4449-8EA0-D98931654E71}" type="presParOf" srcId="{49534A3C-D481-9E48-A0C3-B5DD2A333E98}" destId="{BC810BE4-6C50-D64E-ABD7-690F4E192566}" srcOrd="1" destOrd="0" presId="urn:microsoft.com/office/officeart/2008/layout/HalfCircleOrganizationChart"/>
    <dgm:cxn modelId="{09B94EE4-09DC-9541-905F-21153B6DF2A4}" type="presParOf" srcId="{49534A3C-D481-9E48-A0C3-B5DD2A333E98}" destId="{CFAAA23A-E0C4-844C-BE43-1A180A573DEB}" srcOrd="2" destOrd="0" presId="urn:microsoft.com/office/officeart/2008/layout/HalfCircleOrganizationChart"/>
    <dgm:cxn modelId="{2D72BD7D-50E5-0F4C-9EB1-18CCF355B698}" type="presParOf" srcId="{49534A3C-D481-9E48-A0C3-B5DD2A333E98}" destId="{5CE8E433-3971-2142-B622-347AA7889DD8}" srcOrd="3" destOrd="0" presId="urn:microsoft.com/office/officeart/2008/layout/HalfCircleOrganizationChart"/>
    <dgm:cxn modelId="{1A2CB5E9-ED48-3047-B43E-1D84361C9106}" type="presParOf" srcId="{1C8D888C-4643-744A-B48F-843D6E89A75C}" destId="{9B4B3D6D-2F70-FA44-8486-727EC387962D}" srcOrd="1" destOrd="0" presId="urn:microsoft.com/office/officeart/2008/layout/HalfCircleOrganizationChart"/>
    <dgm:cxn modelId="{ED9BF1C0-ADCA-8A4A-8736-9F1271F011E8}" type="presParOf" srcId="{1C8D888C-4643-744A-B48F-843D6E89A75C}" destId="{14A0180A-0888-274F-9339-206555FF61EB}" srcOrd="2" destOrd="0" presId="urn:microsoft.com/office/officeart/2008/layout/HalfCircleOrganizationChart"/>
    <dgm:cxn modelId="{968145B0-C562-7A4C-81F1-EA5F31653F13}" type="presParOf" srcId="{70259EBB-75CF-0242-BCE9-516C9FF5EAC6}" destId="{F5DCF21D-FAFA-C84D-AD0C-A6D58C6BDFFE}" srcOrd="2" destOrd="0" presId="urn:microsoft.com/office/officeart/2008/layout/HalfCircleOrganizationChart"/>
    <dgm:cxn modelId="{ABE71DD6-2288-EE4D-920C-12FB5DBC3224}" type="presParOf" srcId="{70259EBB-75CF-0242-BCE9-516C9FF5EAC6}" destId="{FB17B53F-AC06-E347-8CE3-193FA3183F47}" srcOrd="3" destOrd="0" presId="urn:microsoft.com/office/officeart/2008/layout/HalfCircleOrganizationChart"/>
    <dgm:cxn modelId="{319664D8-F14A-D240-91AA-46780DFB1991}" type="presParOf" srcId="{FB17B53F-AC06-E347-8CE3-193FA3183F47}" destId="{366BE2D0-4EE7-5D46-A9C6-81AFA6A5FF4D}" srcOrd="0" destOrd="0" presId="urn:microsoft.com/office/officeart/2008/layout/HalfCircleOrganizationChart"/>
    <dgm:cxn modelId="{887B50C3-D236-3146-A6EE-01F8D806E8AF}" type="presParOf" srcId="{366BE2D0-4EE7-5D46-A9C6-81AFA6A5FF4D}" destId="{DB7D8B97-0DAE-7A45-81E2-CD717763FE1D}" srcOrd="0" destOrd="0" presId="urn:microsoft.com/office/officeart/2008/layout/HalfCircleOrganizationChart"/>
    <dgm:cxn modelId="{3404F65D-0BFF-E443-A647-2A3C8A281B0C}" type="presParOf" srcId="{366BE2D0-4EE7-5D46-A9C6-81AFA6A5FF4D}" destId="{D1CDE65C-5A55-D14D-B2D0-D3BA23CF1D4D}" srcOrd="1" destOrd="0" presId="urn:microsoft.com/office/officeart/2008/layout/HalfCircleOrganizationChart"/>
    <dgm:cxn modelId="{953F9C8A-8F0C-994E-AA86-11E8617EC56E}" type="presParOf" srcId="{366BE2D0-4EE7-5D46-A9C6-81AFA6A5FF4D}" destId="{DA7B57CE-7C7E-4F4D-A073-81720EA5C612}" srcOrd="2" destOrd="0" presId="urn:microsoft.com/office/officeart/2008/layout/HalfCircleOrganizationChart"/>
    <dgm:cxn modelId="{13290478-13FB-B54E-8366-76A44BF9E782}" type="presParOf" srcId="{366BE2D0-4EE7-5D46-A9C6-81AFA6A5FF4D}" destId="{843E3349-C715-1C4E-B67D-044E365532B7}" srcOrd="3" destOrd="0" presId="urn:microsoft.com/office/officeart/2008/layout/HalfCircleOrganizationChart"/>
    <dgm:cxn modelId="{DE0CD776-6031-7744-BCF6-DA4A17E5A736}" type="presParOf" srcId="{FB17B53F-AC06-E347-8CE3-193FA3183F47}" destId="{7EFC8718-B766-3140-8DA0-7CDBEA75A5AE}" srcOrd="1" destOrd="0" presId="urn:microsoft.com/office/officeart/2008/layout/HalfCircleOrganizationChart"/>
    <dgm:cxn modelId="{B2994792-F81D-FE47-B191-969D29555C65}" type="presParOf" srcId="{FB17B53F-AC06-E347-8CE3-193FA3183F47}" destId="{154EA599-7EDD-7245-AF90-F41BC6EA6014}" srcOrd="2" destOrd="0" presId="urn:microsoft.com/office/officeart/2008/layout/HalfCircleOrganizationChart"/>
    <dgm:cxn modelId="{1FA028FE-0BA9-2A49-A67A-3840C3FB88A0}" type="presParOf" srcId="{6326EB63-2138-3F42-8547-7C86B2675B1B}" destId="{B4067E4D-C451-F546-BF62-8746CB6F5C90}" srcOrd="2" destOrd="0" presId="urn:microsoft.com/office/officeart/2008/layout/HalfCircleOrganizationChart"/>
    <dgm:cxn modelId="{24191D4C-25C7-BD44-90B1-0D4036FDCE44}" type="presParOf" srcId="{F24E3AE9-BC88-9A48-8CB6-143B4957AF18}" destId="{95AFB4C5-4453-7A48-8A49-7C6F9321D405}" srcOrd="2" destOrd="0" presId="urn:microsoft.com/office/officeart/2008/layout/HalfCircleOrganizationChart"/>
    <dgm:cxn modelId="{044E1A14-2F8E-6B45-B9AB-C2B129BD4A40}" type="presParOf" srcId="{404A0898-3CEE-004F-ADFE-087FAC34CEFD}" destId="{0BD5A0F8-684C-914F-A80E-38DD269B0B90}" srcOrd="2" destOrd="0" presId="urn:microsoft.com/office/officeart/2008/layout/HalfCircleOrganizationChart"/>
    <dgm:cxn modelId="{F8B8DA76-6545-A746-892D-CFCD1A03B26B}" type="presParOf" srcId="{404A0898-3CEE-004F-ADFE-087FAC34CEFD}" destId="{D4B44928-AE46-524A-B1F3-D734EA0C2372}" srcOrd="3" destOrd="0" presId="urn:microsoft.com/office/officeart/2008/layout/HalfCircleOrganizationChart"/>
    <dgm:cxn modelId="{F6EF8719-7BE7-764E-B013-B01E06E02B29}" type="presParOf" srcId="{D4B44928-AE46-524A-B1F3-D734EA0C2372}" destId="{EC246EF0-4026-0B4D-A865-9F66423A9CA5}" srcOrd="0" destOrd="0" presId="urn:microsoft.com/office/officeart/2008/layout/HalfCircleOrganizationChart"/>
    <dgm:cxn modelId="{14ACA563-4A88-4747-8C44-F5E16EBDAA9F}" type="presParOf" srcId="{EC246EF0-4026-0B4D-A865-9F66423A9CA5}" destId="{6CF8AEB9-BE03-7647-87CF-D0EECC4A5A5A}" srcOrd="0" destOrd="0" presId="urn:microsoft.com/office/officeart/2008/layout/HalfCircleOrganizationChart"/>
    <dgm:cxn modelId="{97CC8089-73C3-7D4B-A159-B61E9AEECBE6}" type="presParOf" srcId="{EC246EF0-4026-0B4D-A865-9F66423A9CA5}" destId="{4CF35BBB-3B1E-574C-858C-7592B41A9309}" srcOrd="1" destOrd="0" presId="urn:microsoft.com/office/officeart/2008/layout/HalfCircleOrganizationChart"/>
    <dgm:cxn modelId="{A1B7B42D-B4CA-A24A-A8F0-574811D5C75B}" type="presParOf" srcId="{EC246EF0-4026-0B4D-A865-9F66423A9CA5}" destId="{D18EDEA2-52AE-294D-A353-D0980CBA03E4}" srcOrd="2" destOrd="0" presId="urn:microsoft.com/office/officeart/2008/layout/HalfCircleOrganizationChart"/>
    <dgm:cxn modelId="{8E3ED9ED-4B3D-274A-BCED-8F7C61E8A0C8}" type="presParOf" srcId="{EC246EF0-4026-0B4D-A865-9F66423A9CA5}" destId="{02CD507D-B13B-B141-BF96-31C6C6502D47}" srcOrd="3" destOrd="0" presId="urn:microsoft.com/office/officeart/2008/layout/HalfCircleOrganizationChart"/>
    <dgm:cxn modelId="{5651587B-675C-F947-A460-626EC8962167}" type="presParOf" srcId="{D4B44928-AE46-524A-B1F3-D734EA0C2372}" destId="{28C88DC4-3621-8048-8E86-E096734238C6}" srcOrd="1" destOrd="0" presId="urn:microsoft.com/office/officeart/2008/layout/HalfCircleOrganizationChart"/>
    <dgm:cxn modelId="{F660E152-A7E8-C345-BD05-70630F26BB17}" type="presParOf" srcId="{28C88DC4-3621-8048-8E86-E096734238C6}" destId="{17E9A433-789F-F545-917E-06C2AA85773A}" srcOrd="0" destOrd="0" presId="urn:microsoft.com/office/officeart/2008/layout/HalfCircleOrganizationChart"/>
    <dgm:cxn modelId="{1932EC0C-7D83-2142-8557-56DD431505AA}" type="presParOf" srcId="{28C88DC4-3621-8048-8E86-E096734238C6}" destId="{E7BEB2DF-2D6A-4F42-B3B9-2158897A3B1F}" srcOrd="1" destOrd="0" presId="urn:microsoft.com/office/officeart/2008/layout/HalfCircleOrganizationChart"/>
    <dgm:cxn modelId="{93C508B0-76C0-BE48-8650-0AD1A668ACD5}" type="presParOf" srcId="{E7BEB2DF-2D6A-4F42-B3B9-2158897A3B1F}" destId="{119B18CD-BBCD-2C4D-9FAA-224FEAEEB336}" srcOrd="0" destOrd="0" presId="urn:microsoft.com/office/officeart/2008/layout/HalfCircleOrganizationChart"/>
    <dgm:cxn modelId="{6D457FAF-761D-F045-BFA8-F9C008C646DC}" type="presParOf" srcId="{119B18CD-BBCD-2C4D-9FAA-224FEAEEB336}" destId="{29B27C89-2B98-1C4F-BF77-35F3E5FCE968}" srcOrd="0" destOrd="0" presId="urn:microsoft.com/office/officeart/2008/layout/HalfCircleOrganizationChart"/>
    <dgm:cxn modelId="{19BDF38A-0BF8-E84E-ABC6-BA01767C1278}" type="presParOf" srcId="{119B18CD-BBCD-2C4D-9FAA-224FEAEEB336}" destId="{3A43D927-9D18-DD41-8BEC-53630B08D40B}" srcOrd="1" destOrd="0" presId="urn:microsoft.com/office/officeart/2008/layout/HalfCircleOrganizationChart"/>
    <dgm:cxn modelId="{136665BE-A6DD-C045-98A7-DB5BA43EB0E5}" type="presParOf" srcId="{119B18CD-BBCD-2C4D-9FAA-224FEAEEB336}" destId="{410FE574-9612-A842-AAC6-DFA3EAFD7063}" srcOrd="2" destOrd="0" presId="urn:microsoft.com/office/officeart/2008/layout/HalfCircleOrganizationChart"/>
    <dgm:cxn modelId="{C8C27FE4-3A51-6740-877B-8ECB3CE9FE7D}" type="presParOf" srcId="{119B18CD-BBCD-2C4D-9FAA-224FEAEEB336}" destId="{474AF56A-3FFE-C944-86A6-825AFFA10A0E}" srcOrd="3" destOrd="0" presId="urn:microsoft.com/office/officeart/2008/layout/HalfCircleOrganizationChart"/>
    <dgm:cxn modelId="{CA9566AC-CD20-D145-9AFA-199676A838C4}" type="presParOf" srcId="{E7BEB2DF-2D6A-4F42-B3B9-2158897A3B1F}" destId="{A7D272F9-B147-3742-B0BE-0D77DAAFA33D}" srcOrd="1" destOrd="0" presId="urn:microsoft.com/office/officeart/2008/layout/HalfCircleOrganizationChart"/>
    <dgm:cxn modelId="{915D361A-54DB-5243-8097-A7EA3692C509}" type="presParOf" srcId="{A7D272F9-B147-3742-B0BE-0D77DAAFA33D}" destId="{51A5F869-008C-914F-B573-D1D62DAEB797}" srcOrd="0" destOrd="0" presId="urn:microsoft.com/office/officeart/2008/layout/HalfCircleOrganizationChart"/>
    <dgm:cxn modelId="{7F90408D-98C2-BD49-B50B-99B461DBAE0C}" type="presParOf" srcId="{A7D272F9-B147-3742-B0BE-0D77DAAFA33D}" destId="{98781040-AD26-C24F-8041-321938F66524}" srcOrd="1" destOrd="0" presId="urn:microsoft.com/office/officeart/2008/layout/HalfCircleOrganizationChart"/>
    <dgm:cxn modelId="{5D549952-51E0-D64C-8335-2A116666029C}" type="presParOf" srcId="{98781040-AD26-C24F-8041-321938F66524}" destId="{51E401D1-98A6-934B-8B44-8741701D6D1B}" srcOrd="0" destOrd="0" presId="urn:microsoft.com/office/officeart/2008/layout/HalfCircleOrganizationChart"/>
    <dgm:cxn modelId="{72CFCE13-D109-764D-943E-CC20153029C8}" type="presParOf" srcId="{51E401D1-98A6-934B-8B44-8741701D6D1B}" destId="{CE438D12-1B3B-A946-86FE-08FDB3AE407E}" srcOrd="0" destOrd="0" presId="urn:microsoft.com/office/officeart/2008/layout/HalfCircleOrganizationChart"/>
    <dgm:cxn modelId="{CD671643-C17C-8642-99A4-E67D8DA0E414}" type="presParOf" srcId="{51E401D1-98A6-934B-8B44-8741701D6D1B}" destId="{AF7D0427-DB68-DA4F-A936-1CDD77456758}" srcOrd="1" destOrd="0" presId="urn:microsoft.com/office/officeart/2008/layout/HalfCircleOrganizationChart"/>
    <dgm:cxn modelId="{483F827C-3713-D748-81DE-E087C201AD07}" type="presParOf" srcId="{51E401D1-98A6-934B-8B44-8741701D6D1B}" destId="{1510FD80-3789-3B46-B8A8-56D4186205B6}" srcOrd="2" destOrd="0" presId="urn:microsoft.com/office/officeart/2008/layout/HalfCircleOrganizationChart"/>
    <dgm:cxn modelId="{8CC7BDDF-BAD1-484F-B485-2839BE541885}" type="presParOf" srcId="{51E401D1-98A6-934B-8B44-8741701D6D1B}" destId="{4C01F174-EFB9-D244-9430-F4BBF50DF5B8}" srcOrd="3" destOrd="0" presId="urn:microsoft.com/office/officeart/2008/layout/HalfCircleOrganizationChart"/>
    <dgm:cxn modelId="{9CCCAAA3-71BB-DA4A-BED6-7B5C77C6FA73}" type="presParOf" srcId="{98781040-AD26-C24F-8041-321938F66524}" destId="{DFB2E26B-E6DB-5243-8AE4-65FEB0885B0F}" srcOrd="1" destOrd="0" presId="urn:microsoft.com/office/officeart/2008/layout/HalfCircleOrganizationChart"/>
    <dgm:cxn modelId="{5592AA15-E777-C740-A1F8-F78476A0EDD7}" type="presParOf" srcId="{DFB2E26B-E6DB-5243-8AE4-65FEB0885B0F}" destId="{BE32590D-A775-3D43-BF8D-9137AD64E045}" srcOrd="0" destOrd="0" presId="urn:microsoft.com/office/officeart/2008/layout/HalfCircleOrganizationChart"/>
    <dgm:cxn modelId="{F828EBED-7C9F-6441-AD5A-67B72F788763}" type="presParOf" srcId="{DFB2E26B-E6DB-5243-8AE4-65FEB0885B0F}" destId="{2B27CC76-D180-8D42-9250-5F2DC5062105}" srcOrd="1" destOrd="0" presId="urn:microsoft.com/office/officeart/2008/layout/HalfCircleOrganizationChart"/>
    <dgm:cxn modelId="{3E1D2C8D-9EE0-D642-8677-8403EDD2E71F}" type="presParOf" srcId="{2B27CC76-D180-8D42-9250-5F2DC5062105}" destId="{2AD59012-00F0-C24A-AD88-A69AC29E163D}" srcOrd="0" destOrd="0" presId="urn:microsoft.com/office/officeart/2008/layout/HalfCircleOrganizationChart"/>
    <dgm:cxn modelId="{DF820438-2D9C-3345-8B5B-F98C74F744F2}" type="presParOf" srcId="{2AD59012-00F0-C24A-AD88-A69AC29E163D}" destId="{CA3DE9B5-30B0-6347-8D80-0594B731E6AC}" srcOrd="0" destOrd="0" presId="urn:microsoft.com/office/officeart/2008/layout/HalfCircleOrganizationChart"/>
    <dgm:cxn modelId="{2369594E-197C-F244-A8E8-0918CA92772F}" type="presParOf" srcId="{2AD59012-00F0-C24A-AD88-A69AC29E163D}" destId="{A30E5055-3407-CD43-95CB-6305A72CFEC3}" srcOrd="1" destOrd="0" presId="urn:microsoft.com/office/officeart/2008/layout/HalfCircleOrganizationChart"/>
    <dgm:cxn modelId="{27684844-BD5E-7642-80F1-A6C8F9363C11}" type="presParOf" srcId="{2AD59012-00F0-C24A-AD88-A69AC29E163D}" destId="{045CB499-5B7F-BB4E-BBD3-0CB591118CC8}" srcOrd="2" destOrd="0" presId="urn:microsoft.com/office/officeart/2008/layout/HalfCircleOrganizationChart"/>
    <dgm:cxn modelId="{5739541B-D73F-6042-A86C-67123E3B1CB4}" type="presParOf" srcId="{2AD59012-00F0-C24A-AD88-A69AC29E163D}" destId="{CB32141F-B068-2C4F-99F5-DDBAB5ACA1D2}" srcOrd="3" destOrd="0" presId="urn:microsoft.com/office/officeart/2008/layout/HalfCircleOrganizationChart"/>
    <dgm:cxn modelId="{EE47B73F-41D5-304F-99E3-2003F71B1E37}" type="presParOf" srcId="{2B27CC76-D180-8D42-9250-5F2DC5062105}" destId="{A1E33C7A-4F67-2245-AEE0-F7DFDC455398}" srcOrd="1" destOrd="0" presId="urn:microsoft.com/office/officeart/2008/layout/HalfCircleOrganizationChart"/>
    <dgm:cxn modelId="{D1AF59D8-39EE-A046-BBD5-8E389E4F559F}" type="presParOf" srcId="{2B27CC76-D180-8D42-9250-5F2DC5062105}" destId="{E7549F48-23D8-8641-BA7B-B5931DB2E964}" srcOrd="2" destOrd="0" presId="urn:microsoft.com/office/officeart/2008/layout/HalfCircleOrganizationChart"/>
    <dgm:cxn modelId="{108A69D9-7915-534F-8483-8A48F4A95F42}" type="presParOf" srcId="{DFB2E26B-E6DB-5243-8AE4-65FEB0885B0F}" destId="{EE718B8D-089F-E048-9917-99EE4A45CA04}" srcOrd="2" destOrd="0" presId="urn:microsoft.com/office/officeart/2008/layout/HalfCircleOrganizationChart"/>
    <dgm:cxn modelId="{3758AEFE-FB49-B248-92CA-F4D85BD02D3B}" type="presParOf" srcId="{DFB2E26B-E6DB-5243-8AE4-65FEB0885B0F}" destId="{370219A4-6464-104E-A62E-884BF810FA35}" srcOrd="3" destOrd="0" presId="urn:microsoft.com/office/officeart/2008/layout/HalfCircleOrganizationChart"/>
    <dgm:cxn modelId="{BE508FA0-853D-7A43-B9D7-1B16E9766E3D}" type="presParOf" srcId="{370219A4-6464-104E-A62E-884BF810FA35}" destId="{BF714336-8657-DC4D-A340-2FDED4A563D4}" srcOrd="0" destOrd="0" presId="urn:microsoft.com/office/officeart/2008/layout/HalfCircleOrganizationChart"/>
    <dgm:cxn modelId="{38FE889A-AEE2-5345-84FE-EE346F07B30C}" type="presParOf" srcId="{BF714336-8657-DC4D-A340-2FDED4A563D4}" destId="{DF69FA43-69AC-4E49-A887-B6921BEB1C4A}" srcOrd="0" destOrd="0" presId="urn:microsoft.com/office/officeart/2008/layout/HalfCircleOrganizationChart"/>
    <dgm:cxn modelId="{35ED1D8A-8CE0-504D-99A9-6936AA67825E}" type="presParOf" srcId="{BF714336-8657-DC4D-A340-2FDED4A563D4}" destId="{29086582-5855-BD44-BF7D-777A08804C1D}" srcOrd="1" destOrd="0" presId="urn:microsoft.com/office/officeart/2008/layout/HalfCircleOrganizationChart"/>
    <dgm:cxn modelId="{A68FC22E-69DF-CB4F-BE00-EFDFE451A614}" type="presParOf" srcId="{BF714336-8657-DC4D-A340-2FDED4A563D4}" destId="{88C0E56E-30CE-6E4C-9E68-BA5343414786}" srcOrd="2" destOrd="0" presId="urn:microsoft.com/office/officeart/2008/layout/HalfCircleOrganizationChart"/>
    <dgm:cxn modelId="{EF65BBD2-1815-2D42-9396-4EBB18798352}" type="presParOf" srcId="{BF714336-8657-DC4D-A340-2FDED4A563D4}" destId="{5E7ADFA4-7B6A-DD45-BB97-748AE59050FA}" srcOrd="3" destOrd="0" presId="urn:microsoft.com/office/officeart/2008/layout/HalfCircleOrganizationChart"/>
    <dgm:cxn modelId="{1582B8F9-7D7E-D14F-8042-BD5AC97431C0}" type="presParOf" srcId="{370219A4-6464-104E-A62E-884BF810FA35}" destId="{594CB9C6-66AE-9E41-840A-ACAF502A378E}" srcOrd="1" destOrd="0" presId="urn:microsoft.com/office/officeart/2008/layout/HalfCircleOrganizationChart"/>
    <dgm:cxn modelId="{872C44D9-5C43-9D4B-BA1E-54DD40DC82A1}" type="presParOf" srcId="{370219A4-6464-104E-A62E-884BF810FA35}" destId="{5F1F17A4-36D9-6442-A657-00BFFDBC1B35}" srcOrd="2" destOrd="0" presId="urn:microsoft.com/office/officeart/2008/layout/HalfCircleOrganizationChart"/>
    <dgm:cxn modelId="{5D034350-3A66-A14E-8B2F-AFC136ACBCE1}" type="presParOf" srcId="{DFB2E26B-E6DB-5243-8AE4-65FEB0885B0F}" destId="{D8EB7FAE-67A9-C344-9F0F-6CE70A67E74F}" srcOrd="4" destOrd="0" presId="urn:microsoft.com/office/officeart/2008/layout/HalfCircleOrganizationChart"/>
    <dgm:cxn modelId="{9F8B95BC-8511-FF4F-9B09-D53709EFA15B}" type="presParOf" srcId="{DFB2E26B-E6DB-5243-8AE4-65FEB0885B0F}" destId="{4F35E9C5-0327-404D-9555-4AF8FFD65244}" srcOrd="5" destOrd="0" presId="urn:microsoft.com/office/officeart/2008/layout/HalfCircleOrganizationChart"/>
    <dgm:cxn modelId="{37AA81B3-9355-8241-9B7A-9DFE0C466A12}" type="presParOf" srcId="{4F35E9C5-0327-404D-9555-4AF8FFD65244}" destId="{CF8E8D6E-18BC-A648-BE9F-B3D877DC2D6C}" srcOrd="0" destOrd="0" presId="urn:microsoft.com/office/officeart/2008/layout/HalfCircleOrganizationChart"/>
    <dgm:cxn modelId="{40C0F891-88B1-ED41-A288-901DF7D15E8E}" type="presParOf" srcId="{CF8E8D6E-18BC-A648-BE9F-B3D877DC2D6C}" destId="{8A5B5526-DF90-714E-821C-8B2B73311DA0}" srcOrd="0" destOrd="0" presId="urn:microsoft.com/office/officeart/2008/layout/HalfCircleOrganizationChart"/>
    <dgm:cxn modelId="{0F8A9698-72CE-334C-B3E3-2E65734038B8}" type="presParOf" srcId="{CF8E8D6E-18BC-A648-BE9F-B3D877DC2D6C}" destId="{F4F2430D-9667-D346-A194-AB15639A46D9}" srcOrd="1" destOrd="0" presId="urn:microsoft.com/office/officeart/2008/layout/HalfCircleOrganizationChart"/>
    <dgm:cxn modelId="{FFFE6E85-7C9B-5745-8E70-1C68FC0A3362}" type="presParOf" srcId="{CF8E8D6E-18BC-A648-BE9F-B3D877DC2D6C}" destId="{43FC2609-1F3C-864F-A3FE-43B5415B01A1}" srcOrd="2" destOrd="0" presId="urn:microsoft.com/office/officeart/2008/layout/HalfCircleOrganizationChart"/>
    <dgm:cxn modelId="{CC21D1F3-8ABA-444C-894B-39DCBABD02FD}" type="presParOf" srcId="{CF8E8D6E-18BC-A648-BE9F-B3D877DC2D6C}" destId="{BA40589C-BF6F-9640-99CE-21C4F84C8861}" srcOrd="3" destOrd="0" presId="urn:microsoft.com/office/officeart/2008/layout/HalfCircleOrganizationChart"/>
    <dgm:cxn modelId="{24D962CD-1B0B-8744-9585-B0322FF2710F}" type="presParOf" srcId="{4F35E9C5-0327-404D-9555-4AF8FFD65244}" destId="{E396EEE7-90C0-AD4D-864F-B44E45553768}" srcOrd="1" destOrd="0" presId="urn:microsoft.com/office/officeart/2008/layout/HalfCircleOrganizationChart"/>
    <dgm:cxn modelId="{C1FFD503-4E22-A34B-AA9E-628CFA987171}" type="presParOf" srcId="{4F35E9C5-0327-404D-9555-4AF8FFD65244}" destId="{37569496-D35E-404E-BB10-0FC4F260A65B}" srcOrd="2" destOrd="0" presId="urn:microsoft.com/office/officeart/2008/layout/HalfCircleOrganizationChart"/>
    <dgm:cxn modelId="{45327E9A-89C5-B340-A146-2A7CB1BE792C}" type="presParOf" srcId="{DFB2E26B-E6DB-5243-8AE4-65FEB0885B0F}" destId="{DF35BE15-3BF5-7A4F-A283-2D28CFB77AC7}" srcOrd="6" destOrd="0" presId="urn:microsoft.com/office/officeart/2008/layout/HalfCircleOrganizationChart"/>
    <dgm:cxn modelId="{06067319-118A-C148-80C4-CAFDBD0B6620}" type="presParOf" srcId="{DFB2E26B-E6DB-5243-8AE4-65FEB0885B0F}" destId="{D74F52E1-87B9-7545-8053-B0D587748871}" srcOrd="7" destOrd="0" presId="urn:microsoft.com/office/officeart/2008/layout/HalfCircleOrganizationChart"/>
    <dgm:cxn modelId="{72D971B2-A3CE-354B-9A0C-EDD2AF610827}" type="presParOf" srcId="{D74F52E1-87B9-7545-8053-B0D587748871}" destId="{4CE33062-57F0-9B49-AF87-6EE3DD358D77}" srcOrd="0" destOrd="0" presId="urn:microsoft.com/office/officeart/2008/layout/HalfCircleOrganizationChart"/>
    <dgm:cxn modelId="{03019A87-EE54-4640-A26F-FCFF227CAD89}" type="presParOf" srcId="{4CE33062-57F0-9B49-AF87-6EE3DD358D77}" destId="{FBE7F2B3-4743-D54A-9AD5-E3ADB3E6BD65}" srcOrd="0" destOrd="0" presId="urn:microsoft.com/office/officeart/2008/layout/HalfCircleOrganizationChart"/>
    <dgm:cxn modelId="{0BC33548-93A9-3446-BC77-E0399FB22FA1}" type="presParOf" srcId="{4CE33062-57F0-9B49-AF87-6EE3DD358D77}" destId="{2C025369-9B7C-A047-A6F3-0A08DA7ED3E4}" srcOrd="1" destOrd="0" presId="urn:microsoft.com/office/officeart/2008/layout/HalfCircleOrganizationChart"/>
    <dgm:cxn modelId="{9D696C2A-7A30-CB46-8F70-32E9384100D8}" type="presParOf" srcId="{4CE33062-57F0-9B49-AF87-6EE3DD358D77}" destId="{8135AB38-F1BA-C049-A53C-E9238F75B6B8}" srcOrd="2" destOrd="0" presId="urn:microsoft.com/office/officeart/2008/layout/HalfCircleOrganizationChart"/>
    <dgm:cxn modelId="{B5B78702-78DB-854E-BDA7-8828FEF6173C}" type="presParOf" srcId="{4CE33062-57F0-9B49-AF87-6EE3DD358D77}" destId="{7641EC08-68ED-0343-9628-6E24CD3EEFC2}" srcOrd="3" destOrd="0" presId="urn:microsoft.com/office/officeart/2008/layout/HalfCircleOrganizationChart"/>
    <dgm:cxn modelId="{F45D6085-17B5-B443-982F-E0FE691D98E4}" type="presParOf" srcId="{D74F52E1-87B9-7545-8053-B0D587748871}" destId="{E1D3A284-5F26-7945-9C9E-C3B0A10A1DED}" srcOrd="1" destOrd="0" presId="urn:microsoft.com/office/officeart/2008/layout/HalfCircleOrganizationChart"/>
    <dgm:cxn modelId="{82FBF724-41BD-6F4D-AC55-EBC2BB261547}" type="presParOf" srcId="{D74F52E1-87B9-7545-8053-B0D587748871}" destId="{263E995E-E4F6-534E-BC31-CFA94B36ECFD}" srcOrd="2" destOrd="0" presId="urn:microsoft.com/office/officeart/2008/layout/HalfCircleOrganizationChart"/>
    <dgm:cxn modelId="{16AE50D5-581F-734B-A5BB-27D0B2D2A489}" type="presParOf" srcId="{98781040-AD26-C24F-8041-321938F66524}" destId="{EB06FD77-8921-F644-8E81-A139444C9EA3}" srcOrd="2" destOrd="0" presId="urn:microsoft.com/office/officeart/2008/layout/HalfCircleOrganizationChart"/>
    <dgm:cxn modelId="{CEC217B9-D0AB-534E-B774-8C485182AF0B}" type="presParOf" srcId="{A7D272F9-B147-3742-B0BE-0D77DAAFA33D}" destId="{08F16043-B763-2B43-814B-EB8CF8EB1A6C}" srcOrd="2" destOrd="0" presId="urn:microsoft.com/office/officeart/2008/layout/HalfCircleOrganizationChart"/>
    <dgm:cxn modelId="{416C82F0-85E0-1841-931E-02CFB6279D9B}" type="presParOf" srcId="{A7D272F9-B147-3742-B0BE-0D77DAAFA33D}" destId="{7BA3DCFB-8A3D-2247-BE9A-4DFC5185D509}" srcOrd="3" destOrd="0" presId="urn:microsoft.com/office/officeart/2008/layout/HalfCircleOrganizationChart"/>
    <dgm:cxn modelId="{F66CAAFB-469A-7446-B2E4-EB90A0C3069F}" type="presParOf" srcId="{7BA3DCFB-8A3D-2247-BE9A-4DFC5185D509}" destId="{B33B8151-8E84-7B4B-B030-3F505F6B0413}" srcOrd="0" destOrd="0" presId="urn:microsoft.com/office/officeart/2008/layout/HalfCircleOrganizationChart"/>
    <dgm:cxn modelId="{DD2BB649-00CC-6C4B-B15F-13F851586BE6}" type="presParOf" srcId="{B33B8151-8E84-7B4B-B030-3F505F6B0413}" destId="{0836163C-2E21-8442-8AEF-5E24C74831CC}" srcOrd="0" destOrd="0" presId="urn:microsoft.com/office/officeart/2008/layout/HalfCircleOrganizationChart"/>
    <dgm:cxn modelId="{F1E044FD-3856-174C-8198-8D07289C6A35}" type="presParOf" srcId="{B33B8151-8E84-7B4B-B030-3F505F6B0413}" destId="{A371ACC1-A24A-C349-A034-0BA6DFFA2664}" srcOrd="1" destOrd="0" presId="urn:microsoft.com/office/officeart/2008/layout/HalfCircleOrganizationChart"/>
    <dgm:cxn modelId="{7A07A021-DCC1-7C42-BD47-4733CB8A78A8}" type="presParOf" srcId="{B33B8151-8E84-7B4B-B030-3F505F6B0413}" destId="{62778658-C36B-694F-8F6B-02E88183A239}" srcOrd="2" destOrd="0" presId="urn:microsoft.com/office/officeart/2008/layout/HalfCircleOrganizationChart"/>
    <dgm:cxn modelId="{8988DEE0-68CB-7C44-91D1-0B873140619A}" type="presParOf" srcId="{B33B8151-8E84-7B4B-B030-3F505F6B0413}" destId="{139280B3-DFA2-C247-B51F-A99DA7910D51}" srcOrd="3" destOrd="0" presId="urn:microsoft.com/office/officeart/2008/layout/HalfCircleOrganizationChart"/>
    <dgm:cxn modelId="{AFDF06B7-15E5-8142-A2A2-5199FFC52936}" type="presParOf" srcId="{7BA3DCFB-8A3D-2247-BE9A-4DFC5185D509}" destId="{F5ADA396-DBA3-D94D-B664-A262FF95D5D8}" srcOrd="1" destOrd="0" presId="urn:microsoft.com/office/officeart/2008/layout/HalfCircleOrganizationChart"/>
    <dgm:cxn modelId="{34D92F2B-0977-5542-9E2B-58AA0663A7CB}" type="presParOf" srcId="{F5ADA396-DBA3-D94D-B664-A262FF95D5D8}" destId="{F67A365A-1296-A041-92B2-BE419AEBFD1E}" srcOrd="0" destOrd="0" presId="urn:microsoft.com/office/officeart/2008/layout/HalfCircleOrganizationChart"/>
    <dgm:cxn modelId="{CDB8B703-5D24-DF4F-9129-16A211F1B3D4}" type="presParOf" srcId="{F5ADA396-DBA3-D94D-B664-A262FF95D5D8}" destId="{ADDCC453-8586-6B45-B4BE-FFD56B1F97AD}" srcOrd="1" destOrd="0" presId="urn:microsoft.com/office/officeart/2008/layout/HalfCircleOrganizationChart"/>
    <dgm:cxn modelId="{14ACD221-234C-7646-8280-A3A3BAFD3BA3}" type="presParOf" srcId="{ADDCC453-8586-6B45-B4BE-FFD56B1F97AD}" destId="{38C208B2-DAD1-CA46-BED2-66FA6B826E69}" srcOrd="0" destOrd="0" presId="urn:microsoft.com/office/officeart/2008/layout/HalfCircleOrganizationChart"/>
    <dgm:cxn modelId="{81DD858B-3E73-1649-BA0B-82354737AC73}" type="presParOf" srcId="{38C208B2-DAD1-CA46-BED2-66FA6B826E69}" destId="{58F23A0F-8676-854D-9EB2-C761FAB3F863}" srcOrd="0" destOrd="0" presId="urn:microsoft.com/office/officeart/2008/layout/HalfCircleOrganizationChart"/>
    <dgm:cxn modelId="{FFEE294C-EC97-F947-B55D-5EA49AF02C35}" type="presParOf" srcId="{38C208B2-DAD1-CA46-BED2-66FA6B826E69}" destId="{4DCD558F-0C91-FE44-9604-E3D4A5787D67}" srcOrd="1" destOrd="0" presId="urn:microsoft.com/office/officeart/2008/layout/HalfCircleOrganizationChart"/>
    <dgm:cxn modelId="{C616451A-3200-0342-B7D9-233EBD62BF45}" type="presParOf" srcId="{38C208B2-DAD1-CA46-BED2-66FA6B826E69}" destId="{73354B2A-D505-AA46-825D-CCB245D9A6E3}" srcOrd="2" destOrd="0" presId="urn:microsoft.com/office/officeart/2008/layout/HalfCircleOrganizationChart"/>
    <dgm:cxn modelId="{10377552-B521-AF4C-B41D-9A8720BA9B74}" type="presParOf" srcId="{38C208B2-DAD1-CA46-BED2-66FA6B826E69}" destId="{AC0E55DE-A04B-7849-8AD4-3D7836F328F8}" srcOrd="3" destOrd="0" presId="urn:microsoft.com/office/officeart/2008/layout/HalfCircleOrganizationChart"/>
    <dgm:cxn modelId="{974F63E0-6B76-DF40-BDF4-2C1C7923D631}" type="presParOf" srcId="{ADDCC453-8586-6B45-B4BE-FFD56B1F97AD}" destId="{5E170AD3-3C17-E747-B912-1EDC35320453}" srcOrd="1" destOrd="0" presId="urn:microsoft.com/office/officeart/2008/layout/HalfCircleOrganizationChart"/>
    <dgm:cxn modelId="{BE938607-4F69-7B49-9AF1-E41EF97479C9}" type="presParOf" srcId="{ADDCC453-8586-6B45-B4BE-FFD56B1F97AD}" destId="{D0E7C95F-3C0D-154C-9890-985B23F85D31}" srcOrd="2" destOrd="0" presId="urn:microsoft.com/office/officeart/2008/layout/HalfCircleOrganizationChart"/>
    <dgm:cxn modelId="{81A4A976-D204-774F-A6B9-CDCEF5303697}" type="presParOf" srcId="{7BA3DCFB-8A3D-2247-BE9A-4DFC5185D509}" destId="{07BD7CEF-5CE1-3D40-AE46-60E91E8DE565}" srcOrd="2" destOrd="0" presId="urn:microsoft.com/office/officeart/2008/layout/HalfCircleOrganizationChart"/>
    <dgm:cxn modelId="{645256DF-9187-B94D-B3C5-188D1321E559}" type="presParOf" srcId="{E7BEB2DF-2D6A-4F42-B3B9-2158897A3B1F}" destId="{C5DBA2FD-67AF-A447-A5A6-9FDA5F9E1BA5}" srcOrd="2" destOrd="0" presId="urn:microsoft.com/office/officeart/2008/layout/HalfCircleOrganizationChart"/>
    <dgm:cxn modelId="{BD71CEBB-9082-3941-BC8A-D04FE5582685}" type="presParOf" srcId="{28C88DC4-3621-8048-8E86-E096734238C6}" destId="{A2F597DC-0A62-1D42-B255-EA2DF0AA15B4}" srcOrd="2" destOrd="0" presId="urn:microsoft.com/office/officeart/2008/layout/HalfCircleOrganizationChart"/>
    <dgm:cxn modelId="{43809151-C922-3B48-BA75-0AFC5C6B571C}" type="presParOf" srcId="{28C88DC4-3621-8048-8E86-E096734238C6}" destId="{E96558E9-8730-DB4D-91EC-47DD40463C24}" srcOrd="3" destOrd="0" presId="urn:microsoft.com/office/officeart/2008/layout/HalfCircleOrganizationChart"/>
    <dgm:cxn modelId="{C35DBB76-C33F-9A4E-A3DE-EB760A231B83}" type="presParOf" srcId="{E96558E9-8730-DB4D-91EC-47DD40463C24}" destId="{E0D18918-D2F8-2844-A844-7BBB2624F0CA}" srcOrd="0" destOrd="0" presId="urn:microsoft.com/office/officeart/2008/layout/HalfCircleOrganizationChart"/>
    <dgm:cxn modelId="{3CD09391-DC78-4042-8616-F6A570FD9E1C}" type="presParOf" srcId="{E0D18918-D2F8-2844-A844-7BBB2624F0CA}" destId="{711AE07C-C42D-8843-9A37-850AAE14854D}" srcOrd="0" destOrd="0" presId="urn:microsoft.com/office/officeart/2008/layout/HalfCircleOrganizationChart"/>
    <dgm:cxn modelId="{49ECA242-24FD-B842-82D1-B84458A67982}" type="presParOf" srcId="{E0D18918-D2F8-2844-A844-7BBB2624F0CA}" destId="{24FE2A5C-2C48-B445-8678-09F214DECEFD}" srcOrd="1" destOrd="0" presId="urn:microsoft.com/office/officeart/2008/layout/HalfCircleOrganizationChart"/>
    <dgm:cxn modelId="{B96428FD-D560-1248-B375-4FCB78DD27E4}" type="presParOf" srcId="{E0D18918-D2F8-2844-A844-7BBB2624F0CA}" destId="{AA21CCB2-9830-DA46-9B2B-26353959439B}" srcOrd="2" destOrd="0" presId="urn:microsoft.com/office/officeart/2008/layout/HalfCircleOrganizationChart"/>
    <dgm:cxn modelId="{3525828B-7FE9-2F4C-A155-E293D065FF05}" type="presParOf" srcId="{E0D18918-D2F8-2844-A844-7BBB2624F0CA}" destId="{DE405683-A9CA-7247-BC2D-C722A5D21F22}" srcOrd="3" destOrd="0" presId="urn:microsoft.com/office/officeart/2008/layout/HalfCircleOrganizationChart"/>
    <dgm:cxn modelId="{C1F52B8B-E5A0-5849-80AC-AF97BD248273}" type="presParOf" srcId="{E96558E9-8730-DB4D-91EC-47DD40463C24}" destId="{2C8BFC47-634B-8E4D-944F-0F449ED88B62}" srcOrd="1" destOrd="0" presId="urn:microsoft.com/office/officeart/2008/layout/HalfCircleOrganizationChart"/>
    <dgm:cxn modelId="{B90C2B86-22D6-FA47-879A-6B280526DE05}" type="presParOf" srcId="{2C8BFC47-634B-8E4D-944F-0F449ED88B62}" destId="{FFC8B27C-5F1A-5343-838B-50E5E7A2E50B}" srcOrd="0" destOrd="0" presId="urn:microsoft.com/office/officeart/2008/layout/HalfCircleOrganizationChart"/>
    <dgm:cxn modelId="{FE669F0B-4EBA-294B-A85D-4F10ED4B65A8}" type="presParOf" srcId="{2C8BFC47-634B-8E4D-944F-0F449ED88B62}" destId="{9094FF53-811D-E843-952B-60B2C3E555D0}" srcOrd="1" destOrd="0" presId="urn:microsoft.com/office/officeart/2008/layout/HalfCircleOrganizationChart"/>
    <dgm:cxn modelId="{CB839A1C-569F-6945-AE92-CBAF9C426987}" type="presParOf" srcId="{9094FF53-811D-E843-952B-60B2C3E555D0}" destId="{1840520D-4566-1C45-9E9B-B5B6A7A757C2}" srcOrd="0" destOrd="0" presId="urn:microsoft.com/office/officeart/2008/layout/HalfCircleOrganizationChart"/>
    <dgm:cxn modelId="{407C4A4E-2B76-7248-A369-9E2BAAD5D6A8}" type="presParOf" srcId="{1840520D-4566-1C45-9E9B-B5B6A7A757C2}" destId="{D8615879-4FE5-454D-AD82-37DF6702D6BB}" srcOrd="0" destOrd="0" presId="urn:microsoft.com/office/officeart/2008/layout/HalfCircleOrganizationChart"/>
    <dgm:cxn modelId="{0C77478D-A053-2D4D-8928-72B7B0431326}" type="presParOf" srcId="{1840520D-4566-1C45-9E9B-B5B6A7A757C2}" destId="{C022E459-0C57-D940-8CD7-7B694470449D}" srcOrd="1" destOrd="0" presId="urn:microsoft.com/office/officeart/2008/layout/HalfCircleOrganizationChart"/>
    <dgm:cxn modelId="{3C1C565C-3018-DF45-BC40-B26B0654BAB0}" type="presParOf" srcId="{1840520D-4566-1C45-9E9B-B5B6A7A757C2}" destId="{68A7A00B-98CC-E04F-B371-6A732EC3BCD0}" srcOrd="2" destOrd="0" presId="urn:microsoft.com/office/officeart/2008/layout/HalfCircleOrganizationChart"/>
    <dgm:cxn modelId="{209AFCA4-D1D6-F142-A6D9-7DA6EBCE024F}" type="presParOf" srcId="{1840520D-4566-1C45-9E9B-B5B6A7A757C2}" destId="{5D092C69-B6AC-FF47-A224-CD3C730BF44F}" srcOrd="3" destOrd="0" presId="urn:microsoft.com/office/officeart/2008/layout/HalfCircleOrganizationChart"/>
    <dgm:cxn modelId="{547BFD19-B261-3941-89B4-74B2BDB0DA3B}" type="presParOf" srcId="{9094FF53-811D-E843-952B-60B2C3E555D0}" destId="{3ADB779D-00FE-C54C-88C4-31E9447A9568}" srcOrd="1" destOrd="0" presId="urn:microsoft.com/office/officeart/2008/layout/HalfCircleOrganizationChart"/>
    <dgm:cxn modelId="{61C41F88-FE5F-5E41-A01F-7E61259670C2}" type="presParOf" srcId="{9094FF53-811D-E843-952B-60B2C3E555D0}" destId="{C0E0C330-0616-6F4C-AA90-01D1BEBF87C7}" srcOrd="2" destOrd="0" presId="urn:microsoft.com/office/officeart/2008/layout/HalfCircleOrganizationChart"/>
    <dgm:cxn modelId="{74E7B1FF-BC78-1641-A924-9D495B66A4EC}" type="presParOf" srcId="{2C8BFC47-634B-8E4D-944F-0F449ED88B62}" destId="{DAB98BFC-7674-8F44-82F9-6DAB5BA83225}" srcOrd="2" destOrd="0" presId="urn:microsoft.com/office/officeart/2008/layout/HalfCircleOrganizationChart"/>
    <dgm:cxn modelId="{9F3FC01B-F047-6549-B460-3E752306DB17}" type="presParOf" srcId="{2C8BFC47-634B-8E4D-944F-0F449ED88B62}" destId="{CCD4B002-4602-0E42-94D9-BC0B79B615BA}" srcOrd="3" destOrd="0" presId="urn:microsoft.com/office/officeart/2008/layout/HalfCircleOrganizationChart"/>
    <dgm:cxn modelId="{F006522D-880A-D149-A86A-4E46E3239594}" type="presParOf" srcId="{CCD4B002-4602-0E42-94D9-BC0B79B615BA}" destId="{8277FAE6-A3BA-3443-99E3-0E1744C75844}" srcOrd="0" destOrd="0" presId="urn:microsoft.com/office/officeart/2008/layout/HalfCircleOrganizationChart"/>
    <dgm:cxn modelId="{579B81F7-D6BC-B246-9A03-70710940A84F}" type="presParOf" srcId="{8277FAE6-A3BA-3443-99E3-0E1744C75844}" destId="{DB831440-752A-3445-A38D-20E885BFC50E}" srcOrd="0" destOrd="0" presId="urn:microsoft.com/office/officeart/2008/layout/HalfCircleOrganizationChart"/>
    <dgm:cxn modelId="{AB5B3305-BF96-CA45-B026-962506138816}" type="presParOf" srcId="{8277FAE6-A3BA-3443-99E3-0E1744C75844}" destId="{08B30124-C065-2D44-8916-AE7B9B10CA79}" srcOrd="1" destOrd="0" presId="urn:microsoft.com/office/officeart/2008/layout/HalfCircleOrganizationChart"/>
    <dgm:cxn modelId="{283520F0-7A6E-0248-B7FB-34478729BF18}" type="presParOf" srcId="{8277FAE6-A3BA-3443-99E3-0E1744C75844}" destId="{ACBC8F29-0852-9243-B344-1B8692FF94F4}" srcOrd="2" destOrd="0" presId="urn:microsoft.com/office/officeart/2008/layout/HalfCircleOrganizationChart"/>
    <dgm:cxn modelId="{954249A7-F3E1-E746-8CCB-8B459571957D}" type="presParOf" srcId="{8277FAE6-A3BA-3443-99E3-0E1744C75844}" destId="{B0C65B41-98B7-1D48-B9AB-34CAB2AE4A44}" srcOrd="3" destOrd="0" presId="urn:microsoft.com/office/officeart/2008/layout/HalfCircleOrganizationChart"/>
    <dgm:cxn modelId="{74FC29ED-F62E-EC47-97E9-3AAAA2C55074}" type="presParOf" srcId="{CCD4B002-4602-0E42-94D9-BC0B79B615BA}" destId="{730EFA22-6D18-244D-B59C-5C513FB06129}" srcOrd="1" destOrd="0" presId="urn:microsoft.com/office/officeart/2008/layout/HalfCircleOrganizationChart"/>
    <dgm:cxn modelId="{8C949D5D-80E1-AD41-BE41-7251B0794FBA}" type="presParOf" srcId="{CCD4B002-4602-0E42-94D9-BC0B79B615BA}" destId="{8B82D0EA-79C7-B84B-B74A-368C09018399}" srcOrd="2" destOrd="0" presId="urn:microsoft.com/office/officeart/2008/layout/HalfCircleOrganizationChart"/>
    <dgm:cxn modelId="{7D4C89F2-16FD-534D-80D9-204D5108E4A5}" type="presParOf" srcId="{2C8BFC47-634B-8E4D-944F-0F449ED88B62}" destId="{2B238953-8CE6-5641-AA7C-0AA1764DEBD4}" srcOrd="4" destOrd="0" presId="urn:microsoft.com/office/officeart/2008/layout/HalfCircleOrganizationChart"/>
    <dgm:cxn modelId="{90068AA8-8694-F244-A59A-C0FB37A7493A}" type="presParOf" srcId="{2C8BFC47-634B-8E4D-944F-0F449ED88B62}" destId="{4922A23E-BB02-1E43-BFF4-3897F156CA91}" srcOrd="5" destOrd="0" presId="urn:microsoft.com/office/officeart/2008/layout/HalfCircleOrganizationChart"/>
    <dgm:cxn modelId="{2C734479-6B6B-5C41-8AFC-99B8C8F1F6B5}" type="presParOf" srcId="{4922A23E-BB02-1E43-BFF4-3897F156CA91}" destId="{01C75852-77DC-C045-84EC-94BAB2929E65}" srcOrd="0" destOrd="0" presId="urn:microsoft.com/office/officeart/2008/layout/HalfCircleOrganizationChart"/>
    <dgm:cxn modelId="{85442BA1-23B1-F647-A782-A4046F2B426A}" type="presParOf" srcId="{01C75852-77DC-C045-84EC-94BAB2929E65}" destId="{5DAA0E1F-E35A-3F41-98B9-6C22CC301386}" srcOrd="0" destOrd="0" presId="urn:microsoft.com/office/officeart/2008/layout/HalfCircleOrganizationChart"/>
    <dgm:cxn modelId="{34D548E0-54D8-4C42-9D7F-0A88CC46EC9F}" type="presParOf" srcId="{01C75852-77DC-C045-84EC-94BAB2929E65}" destId="{6C75B195-AB74-B44A-896A-ACF508BBBEFE}" srcOrd="1" destOrd="0" presId="urn:microsoft.com/office/officeart/2008/layout/HalfCircleOrganizationChart"/>
    <dgm:cxn modelId="{21E29EF1-4542-2047-8F38-91013E826D63}" type="presParOf" srcId="{01C75852-77DC-C045-84EC-94BAB2929E65}" destId="{B399F2B1-8E92-AF40-B268-92EEDDDD99CE}" srcOrd="2" destOrd="0" presId="urn:microsoft.com/office/officeart/2008/layout/HalfCircleOrganizationChart"/>
    <dgm:cxn modelId="{4DA5815F-C243-5846-BCCA-1BCCAFABFA6C}" type="presParOf" srcId="{01C75852-77DC-C045-84EC-94BAB2929E65}" destId="{37C5BAA3-B1AA-5F42-86FE-9AF81FC79C9C}" srcOrd="3" destOrd="0" presId="urn:microsoft.com/office/officeart/2008/layout/HalfCircleOrganizationChart"/>
    <dgm:cxn modelId="{4A883E12-31B6-7549-9AD3-2ACD81DF317D}" type="presParOf" srcId="{4922A23E-BB02-1E43-BFF4-3897F156CA91}" destId="{189F3470-8C61-E542-A4EA-17C1B04EF5DF}" srcOrd="1" destOrd="0" presId="urn:microsoft.com/office/officeart/2008/layout/HalfCircleOrganizationChart"/>
    <dgm:cxn modelId="{FDDDABEB-7DCE-0645-84A8-338101F22618}" type="presParOf" srcId="{4922A23E-BB02-1E43-BFF4-3897F156CA91}" destId="{D315BA0E-D160-404C-903C-D04F42FE3319}" srcOrd="2" destOrd="0" presId="urn:microsoft.com/office/officeart/2008/layout/HalfCircleOrganizationChart"/>
    <dgm:cxn modelId="{9A7DB7F4-421F-0545-A320-03F0B66F1134}" type="presParOf" srcId="{E96558E9-8730-DB4D-91EC-47DD40463C24}" destId="{680105A5-BA6A-984A-BF17-F7C3FBFA81E2}" srcOrd="2" destOrd="0" presId="urn:microsoft.com/office/officeart/2008/layout/HalfCircleOrganizationChart"/>
    <dgm:cxn modelId="{51231C91-56FF-D640-A2AB-D7048BB1CFD6}" type="presParOf" srcId="{28C88DC4-3621-8048-8E86-E096734238C6}" destId="{43CD3916-FE34-CD4D-A78C-415E63FB2417}" srcOrd="4" destOrd="0" presId="urn:microsoft.com/office/officeart/2008/layout/HalfCircleOrganizationChart"/>
    <dgm:cxn modelId="{9070461E-8BB4-9A4C-91EE-9E626A5ADE44}" type="presParOf" srcId="{28C88DC4-3621-8048-8E86-E096734238C6}" destId="{CF9115ED-DED2-444C-9AAF-2293CE754D2A}" srcOrd="5" destOrd="0" presId="urn:microsoft.com/office/officeart/2008/layout/HalfCircleOrganizationChart"/>
    <dgm:cxn modelId="{658728AF-703B-B54B-BE43-C5953B5E9FEB}" type="presParOf" srcId="{CF9115ED-DED2-444C-9AAF-2293CE754D2A}" destId="{FD0F9209-BE17-9C40-8436-1D7417DF79F1}" srcOrd="0" destOrd="0" presId="urn:microsoft.com/office/officeart/2008/layout/HalfCircleOrganizationChart"/>
    <dgm:cxn modelId="{4F503AB2-9254-2D40-B415-0BABBDB61A8D}" type="presParOf" srcId="{FD0F9209-BE17-9C40-8436-1D7417DF79F1}" destId="{66BCB623-60E6-2545-9119-6B9877B43224}" srcOrd="0" destOrd="0" presId="urn:microsoft.com/office/officeart/2008/layout/HalfCircleOrganizationChart"/>
    <dgm:cxn modelId="{7142DFA5-B267-FA40-A75F-0224723D1ECC}" type="presParOf" srcId="{FD0F9209-BE17-9C40-8436-1D7417DF79F1}" destId="{D1647483-DA66-6040-A1BE-B2EDE7C1B1D7}" srcOrd="1" destOrd="0" presId="urn:microsoft.com/office/officeart/2008/layout/HalfCircleOrganizationChart"/>
    <dgm:cxn modelId="{B5D2D3FD-5F1C-5441-A912-67987205293D}" type="presParOf" srcId="{FD0F9209-BE17-9C40-8436-1D7417DF79F1}" destId="{E95E5135-C2FE-FD42-84A1-9A7A84E4D123}" srcOrd="2" destOrd="0" presId="urn:microsoft.com/office/officeart/2008/layout/HalfCircleOrganizationChart"/>
    <dgm:cxn modelId="{5349153A-1EEE-9245-9611-0AF0C173E204}" type="presParOf" srcId="{FD0F9209-BE17-9C40-8436-1D7417DF79F1}" destId="{7EA220ED-26A5-0F42-B2BE-E93E00EC9E9E}" srcOrd="3" destOrd="0" presId="urn:microsoft.com/office/officeart/2008/layout/HalfCircleOrganizationChart"/>
    <dgm:cxn modelId="{12AB5B88-B154-D846-89AC-DB4C79D6A6A5}" type="presParOf" srcId="{CF9115ED-DED2-444C-9AAF-2293CE754D2A}" destId="{7FB07C4F-BBCF-3D46-80E9-D5C1DB96E414}" srcOrd="1" destOrd="0" presId="urn:microsoft.com/office/officeart/2008/layout/HalfCircleOrganizationChart"/>
    <dgm:cxn modelId="{78387884-82DC-4F44-9226-FFA616B961DD}" type="presParOf" srcId="{7FB07C4F-BBCF-3D46-80E9-D5C1DB96E414}" destId="{176F4C20-DE55-7E4B-92AD-8A5F42521294}" srcOrd="0" destOrd="0" presId="urn:microsoft.com/office/officeart/2008/layout/HalfCircleOrganizationChart"/>
    <dgm:cxn modelId="{3298F659-7FA2-4545-A5B5-2DFBD872C2A7}" type="presParOf" srcId="{7FB07C4F-BBCF-3D46-80E9-D5C1DB96E414}" destId="{BDAE55FD-BE3C-354A-946D-5CAD36D2F244}" srcOrd="1" destOrd="0" presId="urn:microsoft.com/office/officeart/2008/layout/HalfCircleOrganizationChart"/>
    <dgm:cxn modelId="{CD1246B4-04DE-4049-83B4-83A5F5B01D1E}" type="presParOf" srcId="{BDAE55FD-BE3C-354A-946D-5CAD36D2F244}" destId="{566DD79C-3EF5-054B-904C-36E2A875B4A3}" srcOrd="0" destOrd="0" presId="urn:microsoft.com/office/officeart/2008/layout/HalfCircleOrganizationChart"/>
    <dgm:cxn modelId="{2FDBAB4B-558E-DB45-872B-2DA36F289D6D}" type="presParOf" srcId="{566DD79C-3EF5-054B-904C-36E2A875B4A3}" destId="{74EDD514-A813-EF4C-8772-A7FA3A2B6B06}" srcOrd="0" destOrd="0" presId="urn:microsoft.com/office/officeart/2008/layout/HalfCircleOrganizationChart"/>
    <dgm:cxn modelId="{508298D7-C1E5-0D45-8373-4CD01D974A97}" type="presParOf" srcId="{566DD79C-3EF5-054B-904C-36E2A875B4A3}" destId="{5CF18CE2-0745-0A4E-A195-52C387C4E1AB}" srcOrd="1" destOrd="0" presId="urn:microsoft.com/office/officeart/2008/layout/HalfCircleOrganizationChart"/>
    <dgm:cxn modelId="{D9ABC177-F6EB-E049-9B28-167206D2CFD8}" type="presParOf" srcId="{566DD79C-3EF5-054B-904C-36E2A875B4A3}" destId="{7D3ED48F-BFAA-C645-8744-A5C940FDB34A}" srcOrd="2" destOrd="0" presId="urn:microsoft.com/office/officeart/2008/layout/HalfCircleOrganizationChart"/>
    <dgm:cxn modelId="{5334B25E-9900-834C-905F-13BE6E21D13C}" type="presParOf" srcId="{566DD79C-3EF5-054B-904C-36E2A875B4A3}" destId="{CF23A531-D668-544D-B5B0-8E3665184C41}" srcOrd="3" destOrd="0" presId="urn:microsoft.com/office/officeart/2008/layout/HalfCircleOrganizationChart"/>
    <dgm:cxn modelId="{C0DED25C-FA88-A54D-8F43-BF7A15CFB25F}" type="presParOf" srcId="{BDAE55FD-BE3C-354A-946D-5CAD36D2F244}" destId="{CA062848-BE37-4343-9E39-876F3D8D4D8A}" srcOrd="1" destOrd="0" presId="urn:microsoft.com/office/officeart/2008/layout/HalfCircleOrganizationChart"/>
    <dgm:cxn modelId="{5AC22681-ABFB-F04A-AF07-415CC040B379}" type="presParOf" srcId="{BDAE55FD-BE3C-354A-946D-5CAD36D2F244}" destId="{2AA705DB-BA27-C440-95F8-7B50E94D740E}" srcOrd="2" destOrd="0" presId="urn:microsoft.com/office/officeart/2008/layout/HalfCircleOrganizationChart"/>
    <dgm:cxn modelId="{2390AAF8-4F74-4644-9597-C843C1EFA493}" type="presParOf" srcId="{7FB07C4F-BBCF-3D46-80E9-D5C1DB96E414}" destId="{F6D01B12-5760-7745-98DF-5E0619F26F17}" srcOrd="2" destOrd="0" presId="urn:microsoft.com/office/officeart/2008/layout/HalfCircleOrganizationChart"/>
    <dgm:cxn modelId="{A4D4E444-2300-8E46-AEB9-9705DA58441F}" type="presParOf" srcId="{7FB07C4F-BBCF-3D46-80E9-D5C1DB96E414}" destId="{EAC6B2FB-F294-3D40-81AC-1C7572D41325}" srcOrd="3" destOrd="0" presId="urn:microsoft.com/office/officeart/2008/layout/HalfCircleOrganizationChart"/>
    <dgm:cxn modelId="{922D2574-1226-324E-A574-70CF15258AAA}" type="presParOf" srcId="{EAC6B2FB-F294-3D40-81AC-1C7572D41325}" destId="{600662D3-851F-E842-BB1D-134EE068FEC0}" srcOrd="0" destOrd="0" presId="urn:microsoft.com/office/officeart/2008/layout/HalfCircleOrganizationChart"/>
    <dgm:cxn modelId="{0A9984F9-30FF-4644-AC06-0587CA6105A1}" type="presParOf" srcId="{600662D3-851F-E842-BB1D-134EE068FEC0}" destId="{C60E5110-1EAD-FD45-8588-E60C02F3F669}" srcOrd="0" destOrd="0" presId="urn:microsoft.com/office/officeart/2008/layout/HalfCircleOrganizationChart"/>
    <dgm:cxn modelId="{F050B6CE-DD7D-A442-B697-C827D0CC60F2}" type="presParOf" srcId="{600662D3-851F-E842-BB1D-134EE068FEC0}" destId="{D3566BDC-8430-0B46-BD4A-F530B6148E27}" srcOrd="1" destOrd="0" presId="urn:microsoft.com/office/officeart/2008/layout/HalfCircleOrganizationChart"/>
    <dgm:cxn modelId="{55788AAE-F7AF-2E47-83AC-0E696770C9B3}" type="presParOf" srcId="{600662D3-851F-E842-BB1D-134EE068FEC0}" destId="{027E5132-491E-7F4C-BABB-762B33243692}" srcOrd="2" destOrd="0" presId="urn:microsoft.com/office/officeart/2008/layout/HalfCircleOrganizationChart"/>
    <dgm:cxn modelId="{C9AFD4B6-CF98-C64A-B3DB-4625A02230D0}" type="presParOf" srcId="{600662D3-851F-E842-BB1D-134EE068FEC0}" destId="{25783E00-06E3-014F-949A-6DB4CA666ABA}" srcOrd="3" destOrd="0" presId="urn:microsoft.com/office/officeart/2008/layout/HalfCircleOrganizationChart"/>
    <dgm:cxn modelId="{AF900054-5F07-4C44-AB8F-9C81FE8E79B6}" type="presParOf" srcId="{EAC6B2FB-F294-3D40-81AC-1C7572D41325}" destId="{8724A1A6-FD24-DD4D-A2BC-8AEAD32FD978}" srcOrd="1" destOrd="0" presId="urn:microsoft.com/office/officeart/2008/layout/HalfCircleOrganizationChart"/>
    <dgm:cxn modelId="{642A066C-082E-4A42-896D-F4268C9BC05F}" type="presParOf" srcId="{EAC6B2FB-F294-3D40-81AC-1C7572D41325}" destId="{EEF2A124-574D-9D4B-8211-C65124FBE94B}" srcOrd="2" destOrd="0" presId="urn:microsoft.com/office/officeart/2008/layout/HalfCircleOrganizationChart"/>
    <dgm:cxn modelId="{77854C6C-971E-4344-B656-D867A196FDF2}" type="presParOf" srcId="{7FB07C4F-BBCF-3D46-80E9-D5C1DB96E414}" destId="{630A3076-92A4-C641-A5FD-7CE2C294689B}" srcOrd="4" destOrd="0" presId="urn:microsoft.com/office/officeart/2008/layout/HalfCircleOrganizationChart"/>
    <dgm:cxn modelId="{6505622A-7EDE-7A4D-B78F-F540A690CC66}" type="presParOf" srcId="{7FB07C4F-BBCF-3D46-80E9-D5C1DB96E414}" destId="{6E39F5A6-023D-154F-8C4D-7B5AD145BE0D}" srcOrd="5" destOrd="0" presId="urn:microsoft.com/office/officeart/2008/layout/HalfCircleOrganizationChart"/>
    <dgm:cxn modelId="{3A9EF102-2710-A944-8653-E085CCF5DB5C}" type="presParOf" srcId="{6E39F5A6-023D-154F-8C4D-7B5AD145BE0D}" destId="{26DBE3A1-9B29-E944-BCE0-B62137FDAEB1}" srcOrd="0" destOrd="0" presId="urn:microsoft.com/office/officeart/2008/layout/HalfCircleOrganizationChart"/>
    <dgm:cxn modelId="{376A3CB4-7149-6646-9116-E6FEDEDD33A9}" type="presParOf" srcId="{26DBE3A1-9B29-E944-BCE0-B62137FDAEB1}" destId="{5AF31C02-B106-0D45-9484-527CF4F3CEBE}" srcOrd="0" destOrd="0" presId="urn:microsoft.com/office/officeart/2008/layout/HalfCircleOrganizationChart"/>
    <dgm:cxn modelId="{B6075A11-A08A-474C-9078-A14501B8B747}" type="presParOf" srcId="{26DBE3A1-9B29-E944-BCE0-B62137FDAEB1}" destId="{B957A163-FFF5-C349-A82E-213CC079D8C5}" srcOrd="1" destOrd="0" presId="urn:microsoft.com/office/officeart/2008/layout/HalfCircleOrganizationChart"/>
    <dgm:cxn modelId="{6198375E-0E85-114F-94A1-439C2DC25A6E}" type="presParOf" srcId="{26DBE3A1-9B29-E944-BCE0-B62137FDAEB1}" destId="{8EA71E4E-0541-D64C-99FD-79456214F551}" srcOrd="2" destOrd="0" presId="urn:microsoft.com/office/officeart/2008/layout/HalfCircleOrganizationChart"/>
    <dgm:cxn modelId="{13BA6788-1AF8-E042-AE19-C34C54A6D8F7}" type="presParOf" srcId="{26DBE3A1-9B29-E944-BCE0-B62137FDAEB1}" destId="{678980FE-5E9E-774F-A1F8-521837028527}" srcOrd="3" destOrd="0" presId="urn:microsoft.com/office/officeart/2008/layout/HalfCircleOrganizationChart"/>
    <dgm:cxn modelId="{3A3F6227-E4F9-C042-8575-EA48C9D2D874}" type="presParOf" srcId="{6E39F5A6-023D-154F-8C4D-7B5AD145BE0D}" destId="{9D9BFBA3-CEC4-0F4D-B1F8-EB73D55789D6}" srcOrd="1" destOrd="0" presId="urn:microsoft.com/office/officeart/2008/layout/HalfCircleOrganizationChart"/>
    <dgm:cxn modelId="{5D9F399C-2BDC-7945-B89F-883ADF22D1CB}" type="presParOf" srcId="{6E39F5A6-023D-154F-8C4D-7B5AD145BE0D}" destId="{5A06594D-5583-2148-BA4F-E8119745C3FC}" srcOrd="2" destOrd="0" presId="urn:microsoft.com/office/officeart/2008/layout/HalfCircleOrganizationChart"/>
    <dgm:cxn modelId="{B6D41D00-58FA-B344-A539-5F4478B00EF5}" type="presParOf" srcId="{CF9115ED-DED2-444C-9AAF-2293CE754D2A}" destId="{FEA8C2B3-372E-D044-B762-1A836DB94630}" srcOrd="2" destOrd="0" presId="urn:microsoft.com/office/officeart/2008/layout/HalfCircleOrganizationChart"/>
    <dgm:cxn modelId="{C012F0F9-F344-044A-88C0-A2C24A18C2D9}" type="presParOf" srcId="{D4B44928-AE46-524A-B1F3-D734EA0C2372}" destId="{F91B62FF-E98E-8049-9E04-15A6F67CE461}" srcOrd="2" destOrd="0" presId="urn:microsoft.com/office/officeart/2008/layout/HalfCircleOrganizationChart"/>
    <dgm:cxn modelId="{D2800521-C06B-654E-8C07-595933E9B00D}" type="presParOf" srcId="{404A0898-3CEE-004F-ADFE-087FAC34CEFD}" destId="{58484DAF-59F1-454C-B3FF-E7143CA7E9B8}" srcOrd="4" destOrd="0" presId="urn:microsoft.com/office/officeart/2008/layout/HalfCircleOrganizationChart"/>
    <dgm:cxn modelId="{C382F416-7C9F-254D-BD45-46FBDB806DB8}" type="presParOf" srcId="{404A0898-3CEE-004F-ADFE-087FAC34CEFD}" destId="{E601FF87-3B27-B242-8AB3-626C24B2AC15}" srcOrd="5" destOrd="0" presId="urn:microsoft.com/office/officeart/2008/layout/HalfCircleOrganizationChart"/>
    <dgm:cxn modelId="{093E421B-6D15-1445-BABD-7DFB66FF421E}" type="presParOf" srcId="{E601FF87-3B27-B242-8AB3-626C24B2AC15}" destId="{E23F7F22-4D46-9F47-845D-45D0BBEA51D3}" srcOrd="0" destOrd="0" presId="urn:microsoft.com/office/officeart/2008/layout/HalfCircleOrganizationChart"/>
    <dgm:cxn modelId="{B7B49AE1-B64F-AA41-A2D0-E12BC27D2217}" type="presParOf" srcId="{E23F7F22-4D46-9F47-845D-45D0BBEA51D3}" destId="{CDF5BEA5-9B56-4D48-B76D-590357FF3C0D}" srcOrd="0" destOrd="0" presId="urn:microsoft.com/office/officeart/2008/layout/HalfCircleOrganizationChart"/>
    <dgm:cxn modelId="{0A05948C-234C-3A4E-B5E4-9A41E07DEF2E}" type="presParOf" srcId="{E23F7F22-4D46-9F47-845D-45D0BBEA51D3}" destId="{CCCCD136-7566-6245-B333-ACE89FFDD8B8}" srcOrd="1" destOrd="0" presId="urn:microsoft.com/office/officeart/2008/layout/HalfCircleOrganizationChart"/>
    <dgm:cxn modelId="{6D812C11-D72E-F34A-B8E5-32C77DF23B98}" type="presParOf" srcId="{E23F7F22-4D46-9F47-845D-45D0BBEA51D3}" destId="{D58C95C0-BED8-294A-A68A-6753F9A0962C}" srcOrd="2" destOrd="0" presId="urn:microsoft.com/office/officeart/2008/layout/HalfCircleOrganizationChart"/>
    <dgm:cxn modelId="{8C2E4FFD-1A30-394E-9969-574B331F722D}" type="presParOf" srcId="{E23F7F22-4D46-9F47-845D-45D0BBEA51D3}" destId="{477F3684-BF7B-A44B-A641-3300E6D3D828}" srcOrd="3" destOrd="0" presId="urn:microsoft.com/office/officeart/2008/layout/HalfCircleOrganizationChart"/>
    <dgm:cxn modelId="{48288CFC-B8FA-8F47-831F-5118B3D462A5}" type="presParOf" srcId="{E601FF87-3B27-B242-8AB3-626C24B2AC15}" destId="{20E20309-2886-4C42-9CE2-B142F7E92B0E}" srcOrd="1" destOrd="0" presId="urn:microsoft.com/office/officeart/2008/layout/HalfCircleOrganizationChart"/>
    <dgm:cxn modelId="{D931D074-14A7-1F44-95D4-5DDD2094AEEE}" type="presParOf" srcId="{20E20309-2886-4C42-9CE2-B142F7E92B0E}" destId="{2FD7F0F6-0BA7-DE40-B8C8-D7DD67311255}" srcOrd="0" destOrd="0" presId="urn:microsoft.com/office/officeart/2008/layout/HalfCircleOrganizationChart"/>
    <dgm:cxn modelId="{E112D0F4-3BB1-DE43-A3B3-4B3EBA068951}" type="presParOf" srcId="{20E20309-2886-4C42-9CE2-B142F7E92B0E}" destId="{4FAC0DA3-F5C7-434E-874F-F91F7E269E6E}" srcOrd="1" destOrd="0" presId="urn:microsoft.com/office/officeart/2008/layout/HalfCircleOrganizationChart"/>
    <dgm:cxn modelId="{7A2F4056-7DFA-5C4E-9E10-66665F254FB9}" type="presParOf" srcId="{4FAC0DA3-F5C7-434E-874F-F91F7E269E6E}" destId="{EAEE1D35-4E6F-2249-9F81-7DD59ED2B0F8}" srcOrd="0" destOrd="0" presId="urn:microsoft.com/office/officeart/2008/layout/HalfCircleOrganizationChart"/>
    <dgm:cxn modelId="{CF575191-FBFC-9641-9FC6-ACB55EC11FDA}" type="presParOf" srcId="{EAEE1D35-4E6F-2249-9F81-7DD59ED2B0F8}" destId="{78F35891-86E7-6244-AD97-E471C83071B9}" srcOrd="0" destOrd="0" presId="urn:microsoft.com/office/officeart/2008/layout/HalfCircleOrganizationChart"/>
    <dgm:cxn modelId="{52474727-1521-3740-A1FC-EB2F71A56C34}" type="presParOf" srcId="{EAEE1D35-4E6F-2249-9F81-7DD59ED2B0F8}" destId="{BDF23AB5-FC4C-3846-9CFA-42F3742F3793}" srcOrd="1" destOrd="0" presId="urn:microsoft.com/office/officeart/2008/layout/HalfCircleOrganizationChart"/>
    <dgm:cxn modelId="{8A246265-FF3A-FA45-AE66-7A59066F3259}" type="presParOf" srcId="{EAEE1D35-4E6F-2249-9F81-7DD59ED2B0F8}" destId="{C41B32CC-03CB-E648-9D2B-F17841151064}" srcOrd="2" destOrd="0" presId="urn:microsoft.com/office/officeart/2008/layout/HalfCircleOrganizationChart"/>
    <dgm:cxn modelId="{5C8D127D-26CD-BF4E-882F-370770FE8E44}" type="presParOf" srcId="{EAEE1D35-4E6F-2249-9F81-7DD59ED2B0F8}" destId="{E149D439-0956-FF46-9A39-1FD226715A69}" srcOrd="3" destOrd="0" presId="urn:microsoft.com/office/officeart/2008/layout/HalfCircleOrganizationChart"/>
    <dgm:cxn modelId="{98CFE54B-6B64-A448-A92A-40AD3F411845}" type="presParOf" srcId="{4FAC0DA3-F5C7-434E-874F-F91F7E269E6E}" destId="{9193E296-AAD2-1144-9F86-8DFED7AFA8A2}" srcOrd="1" destOrd="0" presId="urn:microsoft.com/office/officeart/2008/layout/HalfCircleOrganizationChart"/>
    <dgm:cxn modelId="{A4F2F92A-FDE0-A945-B0EE-1EA12CB9B53B}" type="presParOf" srcId="{9193E296-AAD2-1144-9F86-8DFED7AFA8A2}" destId="{8147B461-5CF2-5D4B-99D0-A314937DA20E}" srcOrd="0" destOrd="0" presId="urn:microsoft.com/office/officeart/2008/layout/HalfCircleOrganizationChart"/>
    <dgm:cxn modelId="{2176B80A-CD5E-4D46-9A1E-221FDD044486}" type="presParOf" srcId="{9193E296-AAD2-1144-9F86-8DFED7AFA8A2}" destId="{F882C80B-2D19-5043-8A14-9EBF7105DD9A}" srcOrd="1" destOrd="0" presId="urn:microsoft.com/office/officeart/2008/layout/HalfCircleOrganizationChart"/>
    <dgm:cxn modelId="{02583F7C-4556-5641-8640-097A80ED9519}" type="presParOf" srcId="{F882C80B-2D19-5043-8A14-9EBF7105DD9A}" destId="{5F5C353F-C6C6-D444-9725-AB893FD5E7BF}" srcOrd="0" destOrd="0" presId="urn:microsoft.com/office/officeart/2008/layout/HalfCircleOrganizationChart"/>
    <dgm:cxn modelId="{B9E1B4D2-E31F-D748-A7BF-1D019C62EAA1}" type="presParOf" srcId="{5F5C353F-C6C6-D444-9725-AB893FD5E7BF}" destId="{7723E6D8-4715-8B41-B458-9B3902DA0C66}" srcOrd="0" destOrd="0" presId="urn:microsoft.com/office/officeart/2008/layout/HalfCircleOrganizationChart"/>
    <dgm:cxn modelId="{80DD34A2-8EEE-B746-B484-81A97602D427}" type="presParOf" srcId="{5F5C353F-C6C6-D444-9725-AB893FD5E7BF}" destId="{27E586FD-1FF5-894E-819A-A85C314C30E5}" srcOrd="1" destOrd="0" presId="urn:microsoft.com/office/officeart/2008/layout/HalfCircleOrganizationChart"/>
    <dgm:cxn modelId="{0C02F09F-6126-FF49-8415-A3590C90818A}" type="presParOf" srcId="{5F5C353F-C6C6-D444-9725-AB893FD5E7BF}" destId="{02C39A79-D1D7-2348-9165-9E85D67384EA}" srcOrd="2" destOrd="0" presId="urn:microsoft.com/office/officeart/2008/layout/HalfCircleOrganizationChart"/>
    <dgm:cxn modelId="{B3239281-E861-BD42-984F-F7B50DCB784D}" type="presParOf" srcId="{5F5C353F-C6C6-D444-9725-AB893FD5E7BF}" destId="{9BB511B3-46DA-3548-AA3A-C1ABC8ECF9AA}" srcOrd="3" destOrd="0" presId="urn:microsoft.com/office/officeart/2008/layout/HalfCircleOrganizationChart"/>
    <dgm:cxn modelId="{D0C8D249-F24F-8541-AB3C-D0C76995EE3B}" type="presParOf" srcId="{F882C80B-2D19-5043-8A14-9EBF7105DD9A}" destId="{F9BA324C-ACE8-EC4B-9C9E-6D643B038972}" srcOrd="1" destOrd="0" presId="urn:microsoft.com/office/officeart/2008/layout/HalfCircleOrganizationChart"/>
    <dgm:cxn modelId="{03693F68-2DCC-7842-8506-DCE6BBEB3CD0}" type="presParOf" srcId="{F882C80B-2D19-5043-8A14-9EBF7105DD9A}" destId="{8BC86A58-25DA-9E4C-B996-25D7B83EA4AA}" srcOrd="2" destOrd="0" presId="urn:microsoft.com/office/officeart/2008/layout/HalfCircleOrganizationChart"/>
    <dgm:cxn modelId="{A733A521-3FA2-D84F-81F7-4CF54DFB35D1}" type="presParOf" srcId="{9193E296-AAD2-1144-9F86-8DFED7AFA8A2}" destId="{9504201A-A80B-4443-8929-A646C36DD6A5}" srcOrd="2" destOrd="0" presId="urn:microsoft.com/office/officeart/2008/layout/HalfCircleOrganizationChart"/>
    <dgm:cxn modelId="{1DC85418-A4D8-F340-9CC5-200964149AD9}" type="presParOf" srcId="{9193E296-AAD2-1144-9F86-8DFED7AFA8A2}" destId="{8855AA9B-3BD0-2440-8A7E-71A6F516F6FE}" srcOrd="3" destOrd="0" presId="urn:microsoft.com/office/officeart/2008/layout/HalfCircleOrganizationChart"/>
    <dgm:cxn modelId="{C02C8DC9-AE74-A541-9CF9-12F81D3C19D2}" type="presParOf" srcId="{8855AA9B-3BD0-2440-8A7E-71A6F516F6FE}" destId="{053C9AC1-247F-CE47-BCA8-0E01D79E90CA}" srcOrd="0" destOrd="0" presId="urn:microsoft.com/office/officeart/2008/layout/HalfCircleOrganizationChart"/>
    <dgm:cxn modelId="{262F68B9-AEF3-E94E-A9D4-3ADE0896FEFA}" type="presParOf" srcId="{053C9AC1-247F-CE47-BCA8-0E01D79E90CA}" destId="{1B1A6868-F877-3846-AEAD-722FB9F5A5D2}" srcOrd="0" destOrd="0" presId="urn:microsoft.com/office/officeart/2008/layout/HalfCircleOrganizationChart"/>
    <dgm:cxn modelId="{F4B8779A-3128-5647-ACA9-F66E01096464}" type="presParOf" srcId="{053C9AC1-247F-CE47-BCA8-0E01D79E90CA}" destId="{0A4EF578-4D71-4D4C-977F-1164045CBA45}" srcOrd="1" destOrd="0" presId="urn:microsoft.com/office/officeart/2008/layout/HalfCircleOrganizationChart"/>
    <dgm:cxn modelId="{9A9B303F-A5E2-844B-9DD0-509D85E80DE8}" type="presParOf" srcId="{053C9AC1-247F-CE47-BCA8-0E01D79E90CA}" destId="{90E7ECD4-5AF6-CB46-B8D6-0D17C31D6FA3}" srcOrd="2" destOrd="0" presId="urn:microsoft.com/office/officeart/2008/layout/HalfCircleOrganizationChart"/>
    <dgm:cxn modelId="{9675D330-6366-8C49-8895-197F2DEA5D26}" type="presParOf" srcId="{053C9AC1-247F-CE47-BCA8-0E01D79E90CA}" destId="{AFD3795E-1FF4-3C4C-B723-48F5AB58BEBB}" srcOrd="3" destOrd="0" presId="urn:microsoft.com/office/officeart/2008/layout/HalfCircleOrganizationChart"/>
    <dgm:cxn modelId="{8AF33426-BBF1-2D48-9B79-8435A35AD564}" type="presParOf" srcId="{8855AA9B-3BD0-2440-8A7E-71A6F516F6FE}" destId="{FB9B4F58-1D40-1641-A9A7-04EEBF18E97E}" srcOrd="1" destOrd="0" presId="urn:microsoft.com/office/officeart/2008/layout/HalfCircleOrganizationChart"/>
    <dgm:cxn modelId="{A3A3D400-EF9B-574E-AC5A-76139C65DAB5}" type="presParOf" srcId="{8855AA9B-3BD0-2440-8A7E-71A6F516F6FE}" destId="{CAEE8652-EFBE-6840-9CC9-8524269B37C4}" srcOrd="2" destOrd="0" presId="urn:microsoft.com/office/officeart/2008/layout/HalfCircleOrganizationChart"/>
    <dgm:cxn modelId="{8DA9B38D-8505-A04B-B588-90D211AA51D4}" type="presParOf" srcId="{9193E296-AAD2-1144-9F86-8DFED7AFA8A2}" destId="{12EA3356-96B4-6541-86BB-95DC37D63EF0}" srcOrd="4" destOrd="0" presId="urn:microsoft.com/office/officeart/2008/layout/HalfCircleOrganizationChart"/>
    <dgm:cxn modelId="{5B3B2D83-851F-CC43-8F79-0840A9304C81}" type="presParOf" srcId="{9193E296-AAD2-1144-9F86-8DFED7AFA8A2}" destId="{1987AD95-D83D-CD40-AAB0-E07E9FCA7EF8}" srcOrd="5" destOrd="0" presId="urn:microsoft.com/office/officeart/2008/layout/HalfCircleOrganizationChart"/>
    <dgm:cxn modelId="{03D2D374-D95E-C949-BA89-08FD9FA9F4F1}" type="presParOf" srcId="{1987AD95-D83D-CD40-AAB0-E07E9FCA7EF8}" destId="{034AEF11-850C-2540-8AF1-A17988716B5C}" srcOrd="0" destOrd="0" presId="urn:microsoft.com/office/officeart/2008/layout/HalfCircleOrganizationChart"/>
    <dgm:cxn modelId="{5BE6E530-B492-154F-92D4-C78352D8D806}" type="presParOf" srcId="{034AEF11-850C-2540-8AF1-A17988716B5C}" destId="{47E78AD1-51AA-BF4D-9795-F0CFD1FF1C65}" srcOrd="0" destOrd="0" presId="urn:microsoft.com/office/officeart/2008/layout/HalfCircleOrganizationChart"/>
    <dgm:cxn modelId="{26C96C30-CB6B-474D-B00A-21F5F4361959}" type="presParOf" srcId="{034AEF11-850C-2540-8AF1-A17988716B5C}" destId="{0730ABEC-84EC-E041-9517-656012F3FFBD}" srcOrd="1" destOrd="0" presId="urn:microsoft.com/office/officeart/2008/layout/HalfCircleOrganizationChart"/>
    <dgm:cxn modelId="{D786A558-6CC2-8D4F-BEEE-1A5527F6A1B7}" type="presParOf" srcId="{034AEF11-850C-2540-8AF1-A17988716B5C}" destId="{FBE8996F-E1F9-0044-B87A-1701F80512C1}" srcOrd="2" destOrd="0" presId="urn:microsoft.com/office/officeart/2008/layout/HalfCircleOrganizationChart"/>
    <dgm:cxn modelId="{75A2BD2C-1EA9-1148-9723-F5B2A9BE91A9}" type="presParOf" srcId="{034AEF11-850C-2540-8AF1-A17988716B5C}" destId="{9D2AA5E0-872F-0C4F-A2FC-F8A53F947C23}" srcOrd="3" destOrd="0" presId="urn:microsoft.com/office/officeart/2008/layout/HalfCircleOrganizationChart"/>
    <dgm:cxn modelId="{E32D2BB0-D3D8-6940-A62A-DF88BC1BF2BD}" type="presParOf" srcId="{1987AD95-D83D-CD40-AAB0-E07E9FCA7EF8}" destId="{C997AF07-C60B-314C-ACC4-B3B8E79D09AE}" srcOrd="1" destOrd="0" presId="urn:microsoft.com/office/officeart/2008/layout/HalfCircleOrganizationChart"/>
    <dgm:cxn modelId="{EEE8396B-238C-7D4A-846F-5C4E316F5903}" type="presParOf" srcId="{1987AD95-D83D-CD40-AAB0-E07E9FCA7EF8}" destId="{19B717F8-3C72-324C-AC8F-E325DA1FED1F}" srcOrd="2" destOrd="0" presId="urn:microsoft.com/office/officeart/2008/layout/HalfCircleOrganizationChart"/>
    <dgm:cxn modelId="{3E7C94CA-F2A5-564D-ABE0-AF19996D4842}" type="presParOf" srcId="{4FAC0DA3-F5C7-434E-874F-F91F7E269E6E}" destId="{4A3F0BAC-A060-2243-8B03-144434A20E47}" srcOrd="2" destOrd="0" presId="urn:microsoft.com/office/officeart/2008/layout/HalfCircleOrganizationChart"/>
    <dgm:cxn modelId="{3FCFF05D-3A22-544B-9EC2-C352E1A3FC55}" type="presParOf" srcId="{20E20309-2886-4C42-9CE2-B142F7E92B0E}" destId="{360418D5-CED2-7E40-A035-8A39D5541C2E}" srcOrd="2" destOrd="0" presId="urn:microsoft.com/office/officeart/2008/layout/HalfCircleOrganizationChart"/>
    <dgm:cxn modelId="{9E4F584A-D7FE-7C45-9888-3521872EA2E6}" type="presParOf" srcId="{20E20309-2886-4C42-9CE2-B142F7E92B0E}" destId="{FF856461-E7B1-6243-82AF-C01DC8479EEF}" srcOrd="3" destOrd="0" presId="urn:microsoft.com/office/officeart/2008/layout/HalfCircleOrganizationChart"/>
    <dgm:cxn modelId="{FAC69886-B27B-6040-BBD8-1839A2FCEA6C}" type="presParOf" srcId="{FF856461-E7B1-6243-82AF-C01DC8479EEF}" destId="{E4FC00F5-1D6A-CB49-8A61-614A45E5B700}" srcOrd="0" destOrd="0" presId="urn:microsoft.com/office/officeart/2008/layout/HalfCircleOrganizationChart"/>
    <dgm:cxn modelId="{19D30F92-F440-4A4F-A7C3-4ECE707FF06B}" type="presParOf" srcId="{E4FC00F5-1D6A-CB49-8A61-614A45E5B700}" destId="{C76AA6FD-5434-D147-A7FB-CC2DF61670BC}" srcOrd="0" destOrd="0" presId="urn:microsoft.com/office/officeart/2008/layout/HalfCircleOrganizationChart"/>
    <dgm:cxn modelId="{D135A0F0-971E-894B-ACC8-AE1AC4C38191}" type="presParOf" srcId="{E4FC00F5-1D6A-CB49-8A61-614A45E5B700}" destId="{E8CEC51E-0A39-2246-97E0-1FFB70E08CC9}" srcOrd="1" destOrd="0" presId="urn:microsoft.com/office/officeart/2008/layout/HalfCircleOrganizationChart"/>
    <dgm:cxn modelId="{24C8D61A-7CB2-DA43-AAFB-78BB9E8DB834}" type="presParOf" srcId="{E4FC00F5-1D6A-CB49-8A61-614A45E5B700}" destId="{1C4FC5C0-385C-5D4A-9B65-D4FE8A0A977E}" srcOrd="2" destOrd="0" presId="urn:microsoft.com/office/officeart/2008/layout/HalfCircleOrganizationChart"/>
    <dgm:cxn modelId="{9CAEE34D-470A-A24A-BBE4-9EB43216AEB3}" type="presParOf" srcId="{E4FC00F5-1D6A-CB49-8A61-614A45E5B700}" destId="{619467D3-8D39-0D48-BCFB-7E1D4752F4FA}" srcOrd="3" destOrd="0" presId="urn:microsoft.com/office/officeart/2008/layout/HalfCircleOrganizationChart"/>
    <dgm:cxn modelId="{2B0AE921-0B46-4347-A7CD-1D99DB082C87}" type="presParOf" srcId="{FF856461-E7B1-6243-82AF-C01DC8479EEF}" destId="{E452EB6F-AE15-6F4D-B1A9-AC9A8D9F5192}" srcOrd="1" destOrd="0" presId="urn:microsoft.com/office/officeart/2008/layout/HalfCircleOrganizationChart"/>
    <dgm:cxn modelId="{48D327B8-6F53-0B49-A47C-69314F33C615}" type="presParOf" srcId="{E452EB6F-AE15-6F4D-B1A9-AC9A8D9F5192}" destId="{4F5C54FF-FA09-3349-81B5-A1A163937982}" srcOrd="0" destOrd="0" presId="urn:microsoft.com/office/officeart/2008/layout/HalfCircleOrganizationChart"/>
    <dgm:cxn modelId="{B72C8E6F-B3CB-0941-BEBC-7EA1E8B69816}" type="presParOf" srcId="{E452EB6F-AE15-6F4D-B1A9-AC9A8D9F5192}" destId="{61CE95F4-67A8-0146-BB13-38A17BF93882}" srcOrd="1" destOrd="0" presId="urn:microsoft.com/office/officeart/2008/layout/HalfCircleOrganizationChart"/>
    <dgm:cxn modelId="{9E42619F-4D19-A446-B2A6-B6008E7B00DE}" type="presParOf" srcId="{61CE95F4-67A8-0146-BB13-38A17BF93882}" destId="{F7CF28E4-C53E-5B44-9BFE-36FE9C783D1F}" srcOrd="0" destOrd="0" presId="urn:microsoft.com/office/officeart/2008/layout/HalfCircleOrganizationChart"/>
    <dgm:cxn modelId="{4C1711A8-72CC-DB47-80C4-5C2A0DFBB4D6}" type="presParOf" srcId="{F7CF28E4-C53E-5B44-9BFE-36FE9C783D1F}" destId="{6A7474A9-2D9E-CF4D-BB7F-0438CF153ED2}" srcOrd="0" destOrd="0" presId="urn:microsoft.com/office/officeart/2008/layout/HalfCircleOrganizationChart"/>
    <dgm:cxn modelId="{E22AEFDE-4F1D-7942-A8D1-7C99A8CCC29C}" type="presParOf" srcId="{F7CF28E4-C53E-5B44-9BFE-36FE9C783D1F}" destId="{5D7D4A10-B72A-554A-A231-E56944684F8B}" srcOrd="1" destOrd="0" presId="urn:microsoft.com/office/officeart/2008/layout/HalfCircleOrganizationChart"/>
    <dgm:cxn modelId="{76236676-BB8D-2D4D-A0E8-E29EAB7224C2}" type="presParOf" srcId="{F7CF28E4-C53E-5B44-9BFE-36FE9C783D1F}" destId="{054669DE-B56D-F44B-858B-92A6203522FB}" srcOrd="2" destOrd="0" presId="urn:microsoft.com/office/officeart/2008/layout/HalfCircleOrganizationChart"/>
    <dgm:cxn modelId="{70D59BD5-DD45-4C4D-9E47-BD73E5EAF37A}" type="presParOf" srcId="{F7CF28E4-C53E-5B44-9BFE-36FE9C783D1F}" destId="{159AF045-F7E5-CB4C-8B20-1D68BC9B7896}" srcOrd="3" destOrd="0" presId="urn:microsoft.com/office/officeart/2008/layout/HalfCircleOrganizationChart"/>
    <dgm:cxn modelId="{265FE474-9BB6-A24A-9C80-6947A9B7DF96}" type="presParOf" srcId="{61CE95F4-67A8-0146-BB13-38A17BF93882}" destId="{E40ED8DA-354B-5142-8409-D6D5C990D9FE}" srcOrd="1" destOrd="0" presId="urn:microsoft.com/office/officeart/2008/layout/HalfCircleOrganizationChart"/>
    <dgm:cxn modelId="{701E41C8-4E3F-CF43-A8AA-3FC513375981}" type="presParOf" srcId="{61CE95F4-67A8-0146-BB13-38A17BF93882}" destId="{9732CD4B-90A0-7E49-AAE9-BF037E13AB4C}" srcOrd="2" destOrd="0" presId="urn:microsoft.com/office/officeart/2008/layout/HalfCircleOrganizationChart"/>
    <dgm:cxn modelId="{A00E6250-B6B1-1840-8373-65202A6E6CB7}" type="presParOf" srcId="{E452EB6F-AE15-6F4D-B1A9-AC9A8D9F5192}" destId="{396F0F4A-CE5E-9549-9D9A-BE25219C246C}" srcOrd="2" destOrd="0" presId="urn:microsoft.com/office/officeart/2008/layout/HalfCircleOrganizationChart"/>
    <dgm:cxn modelId="{84241F93-25DE-0546-9E36-9DC312B4599A}" type="presParOf" srcId="{E452EB6F-AE15-6F4D-B1A9-AC9A8D9F5192}" destId="{CAB89427-D9D2-E54C-A5A2-00E5602AA74F}" srcOrd="3" destOrd="0" presId="urn:microsoft.com/office/officeart/2008/layout/HalfCircleOrganizationChart"/>
    <dgm:cxn modelId="{95C04C0D-B6DB-AD4A-9993-FD0EEF580B03}" type="presParOf" srcId="{CAB89427-D9D2-E54C-A5A2-00E5602AA74F}" destId="{21C45DA7-97D2-F94A-912A-2E98191E0532}" srcOrd="0" destOrd="0" presId="urn:microsoft.com/office/officeart/2008/layout/HalfCircleOrganizationChart"/>
    <dgm:cxn modelId="{30921B72-E792-F54D-A262-31CA144B1903}" type="presParOf" srcId="{21C45DA7-97D2-F94A-912A-2E98191E0532}" destId="{BB7BF902-C58F-D54B-9B5E-67430205D6BA}" srcOrd="0" destOrd="0" presId="urn:microsoft.com/office/officeart/2008/layout/HalfCircleOrganizationChart"/>
    <dgm:cxn modelId="{49E8FB2E-B37C-AD4B-AC17-F11E5165AD19}" type="presParOf" srcId="{21C45DA7-97D2-F94A-912A-2E98191E0532}" destId="{27742194-859A-734C-A7AD-D8FDDF4D20B3}" srcOrd="1" destOrd="0" presId="urn:microsoft.com/office/officeart/2008/layout/HalfCircleOrganizationChart"/>
    <dgm:cxn modelId="{37DD75CC-D0F2-2C40-8491-A8CD1F031D00}" type="presParOf" srcId="{21C45DA7-97D2-F94A-912A-2E98191E0532}" destId="{D04FC10D-2DF2-D344-9AEF-5EA4CC7BDB5D}" srcOrd="2" destOrd="0" presId="urn:microsoft.com/office/officeart/2008/layout/HalfCircleOrganizationChart"/>
    <dgm:cxn modelId="{55BE5794-10A0-0F4D-A55D-1BA7709228AE}" type="presParOf" srcId="{21C45DA7-97D2-F94A-912A-2E98191E0532}" destId="{527EE7E1-DF8D-8E4B-80E1-1738BDF7DDA8}" srcOrd="3" destOrd="0" presId="urn:microsoft.com/office/officeart/2008/layout/HalfCircleOrganizationChart"/>
    <dgm:cxn modelId="{538920AC-B9C5-B246-A9C4-A2BC7F13E09E}" type="presParOf" srcId="{CAB89427-D9D2-E54C-A5A2-00E5602AA74F}" destId="{3B20C689-B0BB-9B47-983D-9A0597B9E6F2}" srcOrd="1" destOrd="0" presId="urn:microsoft.com/office/officeart/2008/layout/HalfCircleOrganizationChart"/>
    <dgm:cxn modelId="{06B53911-9134-3C4D-8D2E-7B573FDCBA09}" type="presParOf" srcId="{CAB89427-D9D2-E54C-A5A2-00E5602AA74F}" destId="{D96395D7-E3AC-8A4C-96B1-B2123E2F8FF0}" srcOrd="2" destOrd="0" presId="urn:microsoft.com/office/officeart/2008/layout/HalfCircleOrganizationChart"/>
    <dgm:cxn modelId="{CB849E2D-15CB-7D43-A70F-B83AA1EA85A3}" type="presParOf" srcId="{FF856461-E7B1-6243-82AF-C01DC8479EEF}" destId="{FF3E947F-A44D-3D45-A9D3-F7508F6D4AA9}" srcOrd="2" destOrd="0" presId="urn:microsoft.com/office/officeart/2008/layout/HalfCircleOrganizationChart"/>
    <dgm:cxn modelId="{512EB349-E658-5243-A925-5DA21E62F734}" type="presParOf" srcId="{E601FF87-3B27-B242-8AB3-626C24B2AC15}" destId="{68787239-D6C9-6649-907E-86568559F7C8}" srcOrd="2" destOrd="0" presId="urn:microsoft.com/office/officeart/2008/layout/HalfCircleOrganizationChart"/>
    <dgm:cxn modelId="{46BA9E26-9982-2746-817D-AF443D2A8938}" type="presParOf" srcId="{404A0898-3CEE-004F-ADFE-087FAC34CEFD}" destId="{40C476AD-7EFC-7743-818B-0577D2073E63}" srcOrd="6" destOrd="0" presId="urn:microsoft.com/office/officeart/2008/layout/HalfCircleOrganizationChart"/>
    <dgm:cxn modelId="{82C72C3C-458C-9F4D-8077-E9ED19F3039B}" type="presParOf" srcId="{404A0898-3CEE-004F-ADFE-087FAC34CEFD}" destId="{3B273094-6D87-B646-A487-00800AA8B6D2}" srcOrd="7" destOrd="0" presId="urn:microsoft.com/office/officeart/2008/layout/HalfCircleOrganizationChart"/>
    <dgm:cxn modelId="{80AE90BD-4423-8B48-B705-ED6BBCE30B3A}" type="presParOf" srcId="{3B273094-6D87-B646-A487-00800AA8B6D2}" destId="{A2AA9FAE-B66C-E248-B933-75DF07A62244}" srcOrd="0" destOrd="0" presId="urn:microsoft.com/office/officeart/2008/layout/HalfCircleOrganizationChart"/>
    <dgm:cxn modelId="{424F650C-D7AE-BF40-BB49-47BAA96B97F6}" type="presParOf" srcId="{A2AA9FAE-B66C-E248-B933-75DF07A62244}" destId="{82288384-5AC8-CF41-BFE8-14DDD20576E5}" srcOrd="0" destOrd="0" presId="urn:microsoft.com/office/officeart/2008/layout/HalfCircleOrganizationChart"/>
    <dgm:cxn modelId="{A0FB5CC5-7AE4-264A-BDD0-47C314D00230}" type="presParOf" srcId="{A2AA9FAE-B66C-E248-B933-75DF07A62244}" destId="{FD55367F-3DBF-8740-AF05-026ECCEB0D1E}" srcOrd="1" destOrd="0" presId="urn:microsoft.com/office/officeart/2008/layout/HalfCircleOrganizationChart"/>
    <dgm:cxn modelId="{52845AFE-737A-1D46-B4B8-DA51B0B8DC6F}" type="presParOf" srcId="{A2AA9FAE-B66C-E248-B933-75DF07A62244}" destId="{7753E4A2-13D3-7547-B4FB-354D8B7A43D2}" srcOrd="2" destOrd="0" presId="urn:microsoft.com/office/officeart/2008/layout/HalfCircleOrganizationChart"/>
    <dgm:cxn modelId="{68A69D4A-002E-A947-AAB9-2B5EBED0171C}" type="presParOf" srcId="{A2AA9FAE-B66C-E248-B933-75DF07A62244}" destId="{09C658E4-6FE3-5549-AF61-29D752EB376E}" srcOrd="3" destOrd="0" presId="urn:microsoft.com/office/officeart/2008/layout/HalfCircleOrganizationChart"/>
    <dgm:cxn modelId="{CCFDB830-2AF7-F048-8373-A71512AEA580}" type="presParOf" srcId="{3B273094-6D87-B646-A487-00800AA8B6D2}" destId="{8D36C84B-A330-BB49-8FB7-570A99099EEE}" srcOrd="1" destOrd="0" presId="urn:microsoft.com/office/officeart/2008/layout/HalfCircleOrganizationChart"/>
    <dgm:cxn modelId="{E14141E4-9206-6342-8D80-7EDBA4880B47}" type="presParOf" srcId="{8D36C84B-A330-BB49-8FB7-570A99099EEE}" destId="{C7772EEC-1ADD-6B4F-805C-7CF3024EEFC9}" srcOrd="0" destOrd="0" presId="urn:microsoft.com/office/officeart/2008/layout/HalfCircleOrganizationChart"/>
    <dgm:cxn modelId="{7AE514D3-C57A-8849-87F5-93E4AFA39475}" type="presParOf" srcId="{8D36C84B-A330-BB49-8FB7-570A99099EEE}" destId="{FACD0C1E-204A-2D47-8203-B467DFE26B40}" srcOrd="1" destOrd="0" presId="urn:microsoft.com/office/officeart/2008/layout/HalfCircleOrganizationChart"/>
    <dgm:cxn modelId="{B757B584-FCB3-664A-AF07-701DB38415CC}" type="presParOf" srcId="{FACD0C1E-204A-2D47-8203-B467DFE26B40}" destId="{85B1794D-DAC8-2B43-9BB5-7E6918475133}" srcOrd="0" destOrd="0" presId="urn:microsoft.com/office/officeart/2008/layout/HalfCircleOrganizationChart"/>
    <dgm:cxn modelId="{85E0ED90-312F-304F-ACC0-9C0CB8036107}" type="presParOf" srcId="{85B1794D-DAC8-2B43-9BB5-7E6918475133}" destId="{A1BCAD45-99B6-2844-86AB-F189A459E97B}" srcOrd="0" destOrd="0" presId="urn:microsoft.com/office/officeart/2008/layout/HalfCircleOrganizationChart"/>
    <dgm:cxn modelId="{65DE91A5-D5E2-4E45-A390-E8D62E1EC32A}" type="presParOf" srcId="{85B1794D-DAC8-2B43-9BB5-7E6918475133}" destId="{FCB1547A-3100-9647-BFF7-45F141993218}" srcOrd="1" destOrd="0" presId="urn:microsoft.com/office/officeart/2008/layout/HalfCircleOrganizationChart"/>
    <dgm:cxn modelId="{B2F684E5-5C89-484D-B075-7F01DE0E3EA9}" type="presParOf" srcId="{85B1794D-DAC8-2B43-9BB5-7E6918475133}" destId="{BA3A668A-1A26-5444-A125-6BBD84BFCEF1}" srcOrd="2" destOrd="0" presId="urn:microsoft.com/office/officeart/2008/layout/HalfCircleOrganizationChart"/>
    <dgm:cxn modelId="{668856FD-9667-1447-B79C-A0ACBB3B86AF}" type="presParOf" srcId="{85B1794D-DAC8-2B43-9BB5-7E6918475133}" destId="{7EA382CE-3254-EC4D-BAF8-1242FFA9B06C}" srcOrd="3" destOrd="0" presId="urn:microsoft.com/office/officeart/2008/layout/HalfCircleOrganizationChart"/>
    <dgm:cxn modelId="{A1B20ECE-8ECD-7A48-9AA8-F6B50E3568B0}" type="presParOf" srcId="{FACD0C1E-204A-2D47-8203-B467DFE26B40}" destId="{446C1DD7-1109-A745-A8A2-F2B2A26916F1}" srcOrd="1" destOrd="0" presId="urn:microsoft.com/office/officeart/2008/layout/HalfCircleOrganizationChart"/>
    <dgm:cxn modelId="{AE7A251B-5D39-4744-ADB9-8B911B340D42}" type="presParOf" srcId="{446C1DD7-1109-A745-A8A2-F2B2A26916F1}" destId="{141B3559-8165-B44D-BA60-DDCB3951BA14}" srcOrd="0" destOrd="0" presId="urn:microsoft.com/office/officeart/2008/layout/HalfCircleOrganizationChart"/>
    <dgm:cxn modelId="{5B585E29-0106-D24A-869B-AA406AEBB545}" type="presParOf" srcId="{446C1DD7-1109-A745-A8A2-F2B2A26916F1}" destId="{7115201A-F67E-B94E-BDEC-6718C96E7FB6}" srcOrd="1" destOrd="0" presId="urn:microsoft.com/office/officeart/2008/layout/HalfCircleOrganizationChart"/>
    <dgm:cxn modelId="{F3807BE5-F43B-0942-884B-4DBF0D508222}" type="presParOf" srcId="{7115201A-F67E-B94E-BDEC-6718C96E7FB6}" destId="{8FA0087D-B848-8646-8F01-4CB022069BDB}" srcOrd="0" destOrd="0" presId="urn:microsoft.com/office/officeart/2008/layout/HalfCircleOrganizationChart"/>
    <dgm:cxn modelId="{A2DCD093-6689-EC48-BC47-6079A0CBB9D0}" type="presParOf" srcId="{8FA0087D-B848-8646-8F01-4CB022069BDB}" destId="{8D3DDAD6-CDA1-C842-8A32-CA84DD077E37}" srcOrd="0" destOrd="0" presId="urn:microsoft.com/office/officeart/2008/layout/HalfCircleOrganizationChart"/>
    <dgm:cxn modelId="{1662B180-3FC0-6941-9433-0A4652B20C3D}" type="presParOf" srcId="{8FA0087D-B848-8646-8F01-4CB022069BDB}" destId="{EB81620C-CE0A-B74C-B908-4CADB503FA61}" srcOrd="1" destOrd="0" presId="urn:microsoft.com/office/officeart/2008/layout/HalfCircleOrganizationChart"/>
    <dgm:cxn modelId="{8AB4B757-5387-B447-B69A-C6817080398D}" type="presParOf" srcId="{8FA0087D-B848-8646-8F01-4CB022069BDB}" destId="{556EB7D6-509A-924A-9D8E-57224C6C8A35}" srcOrd="2" destOrd="0" presId="urn:microsoft.com/office/officeart/2008/layout/HalfCircleOrganizationChart"/>
    <dgm:cxn modelId="{05600592-8A3F-7B47-8D19-D9148E09920F}" type="presParOf" srcId="{8FA0087D-B848-8646-8F01-4CB022069BDB}" destId="{E68A2A10-A54E-324C-B3B2-0B3DD4D777DC}" srcOrd="3" destOrd="0" presId="urn:microsoft.com/office/officeart/2008/layout/HalfCircleOrganizationChart"/>
    <dgm:cxn modelId="{A2980EF2-9663-784F-905A-F9583276E422}" type="presParOf" srcId="{7115201A-F67E-B94E-BDEC-6718C96E7FB6}" destId="{3CF5BD96-BDA0-D040-995E-5743C3D941E9}" srcOrd="1" destOrd="0" presId="urn:microsoft.com/office/officeart/2008/layout/HalfCircleOrganizationChart"/>
    <dgm:cxn modelId="{1CF4D6FE-58B3-DC4C-9897-6A133B66B353}" type="presParOf" srcId="{7115201A-F67E-B94E-BDEC-6718C96E7FB6}" destId="{0DAB6578-E2EB-AA46-AE6F-BB8F904E9DBA}" srcOrd="2" destOrd="0" presId="urn:microsoft.com/office/officeart/2008/layout/HalfCircleOrganizationChart"/>
    <dgm:cxn modelId="{8A25B8A9-91F8-6041-A796-CDF129DFFC15}" type="presParOf" srcId="{446C1DD7-1109-A745-A8A2-F2B2A26916F1}" destId="{1EB70ACF-5638-F745-84E4-D53DA0764873}" srcOrd="2" destOrd="0" presId="urn:microsoft.com/office/officeart/2008/layout/HalfCircleOrganizationChart"/>
    <dgm:cxn modelId="{67AF72E3-711B-EF48-AB92-5DC692C749E6}" type="presParOf" srcId="{446C1DD7-1109-A745-A8A2-F2B2A26916F1}" destId="{12150745-228B-A647-B534-180672DBF04E}" srcOrd="3" destOrd="0" presId="urn:microsoft.com/office/officeart/2008/layout/HalfCircleOrganizationChart"/>
    <dgm:cxn modelId="{074F77F3-1C1E-4E4B-A1F3-924858C2C06D}" type="presParOf" srcId="{12150745-228B-A647-B534-180672DBF04E}" destId="{67FCDA7D-D746-9844-B224-94BB990EAE37}" srcOrd="0" destOrd="0" presId="urn:microsoft.com/office/officeart/2008/layout/HalfCircleOrganizationChart"/>
    <dgm:cxn modelId="{228B4329-3315-C748-A7FB-5814D794F3E8}" type="presParOf" srcId="{67FCDA7D-D746-9844-B224-94BB990EAE37}" destId="{AFF2860F-DDC3-CA4F-B2C8-EE6346A69327}" srcOrd="0" destOrd="0" presId="urn:microsoft.com/office/officeart/2008/layout/HalfCircleOrganizationChart"/>
    <dgm:cxn modelId="{E583C146-1035-C54F-A837-E6912ABA31E2}" type="presParOf" srcId="{67FCDA7D-D746-9844-B224-94BB990EAE37}" destId="{718C19C9-AB8E-904A-973E-E0C60F45F908}" srcOrd="1" destOrd="0" presId="urn:microsoft.com/office/officeart/2008/layout/HalfCircleOrganizationChart"/>
    <dgm:cxn modelId="{26874DCC-3417-4C4E-9A0C-3AC615AC2F00}" type="presParOf" srcId="{67FCDA7D-D746-9844-B224-94BB990EAE37}" destId="{DAE5C9BA-0452-5F4A-A42E-9AB59D85C0D6}" srcOrd="2" destOrd="0" presId="urn:microsoft.com/office/officeart/2008/layout/HalfCircleOrganizationChart"/>
    <dgm:cxn modelId="{25C611FC-28C3-884C-A82A-0CA2EB33EB39}" type="presParOf" srcId="{67FCDA7D-D746-9844-B224-94BB990EAE37}" destId="{F41193EE-3601-AB4B-B443-FCD18812799F}" srcOrd="3" destOrd="0" presId="urn:microsoft.com/office/officeart/2008/layout/HalfCircleOrganizationChart"/>
    <dgm:cxn modelId="{EDAE6030-711B-6D44-8F63-1B6C88BB3B86}" type="presParOf" srcId="{12150745-228B-A647-B534-180672DBF04E}" destId="{A6980227-F192-2044-A775-831AFD528DCB}" srcOrd="1" destOrd="0" presId="urn:microsoft.com/office/officeart/2008/layout/HalfCircleOrganizationChart"/>
    <dgm:cxn modelId="{93D0D6AB-AC66-7C4C-8360-C1D9BFC7F1D9}" type="presParOf" srcId="{12150745-228B-A647-B534-180672DBF04E}" destId="{EA2674C0-E006-3D41-9505-C6137626B752}" srcOrd="2" destOrd="0" presId="urn:microsoft.com/office/officeart/2008/layout/HalfCircleOrganizationChart"/>
    <dgm:cxn modelId="{68445D70-FBD0-E744-979E-3E9E18CB0B00}" type="presParOf" srcId="{FACD0C1E-204A-2D47-8203-B467DFE26B40}" destId="{DEA29C3D-45E6-D845-8651-4491C09696C0}" srcOrd="2" destOrd="0" presId="urn:microsoft.com/office/officeart/2008/layout/HalfCircleOrganizationChart"/>
    <dgm:cxn modelId="{5608DDB1-B25E-4E42-A0EB-8FAF939D231C}" type="presParOf" srcId="{8D36C84B-A330-BB49-8FB7-570A99099EEE}" destId="{DD6CFC16-612E-DA4A-8788-525AE6A87884}" srcOrd="2" destOrd="0" presId="urn:microsoft.com/office/officeart/2008/layout/HalfCircleOrganizationChart"/>
    <dgm:cxn modelId="{EB2D5C53-375F-8A41-9522-9F2D6A3AA380}" type="presParOf" srcId="{8D36C84B-A330-BB49-8FB7-570A99099EEE}" destId="{6AB87869-76B0-C048-96A9-BAA6749E7D11}" srcOrd="3" destOrd="0" presId="urn:microsoft.com/office/officeart/2008/layout/HalfCircleOrganizationChart"/>
    <dgm:cxn modelId="{F5561092-5A0B-F147-BE9E-045F8D67F537}" type="presParOf" srcId="{6AB87869-76B0-C048-96A9-BAA6749E7D11}" destId="{C5D4CCA6-6878-254A-8584-A125947E12E8}" srcOrd="0" destOrd="0" presId="urn:microsoft.com/office/officeart/2008/layout/HalfCircleOrganizationChart"/>
    <dgm:cxn modelId="{93A56F3F-760C-F047-AE44-B45A53EA3777}" type="presParOf" srcId="{C5D4CCA6-6878-254A-8584-A125947E12E8}" destId="{3FCEF9AF-9CD8-3344-B44C-6585F0EFD8B7}" srcOrd="0" destOrd="0" presId="urn:microsoft.com/office/officeart/2008/layout/HalfCircleOrganizationChart"/>
    <dgm:cxn modelId="{BB8133B0-D9CD-3E4B-AADD-4999D32DD547}" type="presParOf" srcId="{C5D4CCA6-6878-254A-8584-A125947E12E8}" destId="{3677657B-0585-A244-8737-C7E240D593F0}" srcOrd="1" destOrd="0" presId="urn:microsoft.com/office/officeart/2008/layout/HalfCircleOrganizationChart"/>
    <dgm:cxn modelId="{6BDC5237-3435-394C-B992-6D08237B9833}" type="presParOf" srcId="{C5D4CCA6-6878-254A-8584-A125947E12E8}" destId="{07F9C46E-2BE2-0B4A-B025-650067334AF3}" srcOrd="2" destOrd="0" presId="urn:microsoft.com/office/officeart/2008/layout/HalfCircleOrganizationChart"/>
    <dgm:cxn modelId="{2E1D7272-1C9E-854E-9782-5CE730FBEA7D}" type="presParOf" srcId="{C5D4CCA6-6878-254A-8584-A125947E12E8}" destId="{40303F0E-D30E-2443-8CCB-4B7B801129D8}" srcOrd="3" destOrd="0" presId="urn:microsoft.com/office/officeart/2008/layout/HalfCircleOrganizationChart"/>
    <dgm:cxn modelId="{FF370B23-709C-B440-8F34-A75A7B5130AA}" type="presParOf" srcId="{6AB87869-76B0-C048-96A9-BAA6749E7D11}" destId="{D613EB77-2737-A84A-A1EF-6178F52A2C00}" srcOrd="1" destOrd="0" presId="urn:microsoft.com/office/officeart/2008/layout/HalfCircleOrganizationChart"/>
    <dgm:cxn modelId="{8A43E35E-2257-D147-BB26-FC39A4BF6790}" type="presParOf" srcId="{D613EB77-2737-A84A-A1EF-6178F52A2C00}" destId="{23CF7A4E-F108-2447-9541-BC233B0138DC}" srcOrd="0" destOrd="0" presId="urn:microsoft.com/office/officeart/2008/layout/HalfCircleOrganizationChart"/>
    <dgm:cxn modelId="{0E3F04DD-5C7E-064A-88EE-1E73A47B82E8}" type="presParOf" srcId="{D613EB77-2737-A84A-A1EF-6178F52A2C00}" destId="{9452AF2B-EE4A-6F44-8235-35ECAF903148}" srcOrd="1" destOrd="0" presId="urn:microsoft.com/office/officeart/2008/layout/HalfCircleOrganizationChart"/>
    <dgm:cxn modelId="{151D9554-5DFE-D746-8ADF-EF2F8FDA2CDD}" type="presParOf" srcId="{9452AF2B-EE4A-6F44-8235-35ECAF903148}" destId="{9F6DA7CE-7E47-284D-85E2-D9C01BA62C6C}" srcOrd="0" destOrd="0" presId="urn:microsoft.com/office/officeart/2008/layout/HalfCircleOrganizationChart"/>
    <dgm:cxn modelId="{A786E26F-80F9-AE40-8474-6C28D5DCB48D}" type="presParOf" srcId="{9F6DA7CE-7E47-284D-85E2-D9C01BA62C6C}" destId="{E30972CD-A9D3-1B4F-AFCB-7A7A1A76D555}" srcOrd="0" destOrd="0" presId="urn:microsoft.com/office/officeart/2008/layout/HalfCircleOrganizationChart"/>
    <dgm:cxn modelId="{3D7B68FA-FCBE-204A-980A-DF57282819C8}" type="presParOf" srcId="{9F6DA7CE-7E47-284D-85E2-D9C01BA62C6C}" destId="{D50F7E94-C832-2042-94E1-4287DB3879E0}" srcOrd="1" destOrd="0" presId="urn:microsoft.com/office/officeart/2008/layout/HalfCircleOrganizationChart"/>
    <dgm:cxn modelId="{74A835D8-CA6E-C549-B62B-40197F2E249D}" type="presParOf" srcId="{9F6DA7CE-7E47-284D-85E2-D9C01BA62C6C}" destId="{3813107F-A2B1-6E4C-8221-7F16AEA67377}" srcOrd="2" destOrd="0" presId="urn:microsoft.com/office/officeart/2008/layout/HalfCircleOrganizationChart"/>
    <dgm:cxn modelId="{0B2E8BAB-070B-D745-95EC-F6B75C6BE6C8}" type="presParOf" srcId="{9F6DA7CE-7E47-284D-85E2-D9C01BA62C6C}" destId="{2831446F-7B69-FA45-811B-07FEAD1CD8C3}" srcOrd="3" destOrd="0" presId="urn:microsoft.com/office/officeart/2008/layout/HalfCircleOrganizationChart"/>
    <dgm:cxn modelId="{C37FB843-2A72-F845-8A22-44FE1D597146}" type="presParOf" srcId="{9452AF2B-EE4A-6F44-8235-35ECAF903148}" destId="{BF34E1D9-A05C-1945-958E-D32C7F40D9EF}" srcOrd="1" destOrd="0" presId="urn:microsoft.com/office/officeart/2008/layout/HalfCircleOrganizationChart"/>
    <dgm:cxn modelId="{E5B800B3-DC80-BA46-9EB1-A5A9B0A3ECD0}" type="presParOf" srcId="{9452AF2B-EE4A-6F44-8235-35ECAF903148}" destId="{240CD565-355E-104C-97EE-1EB53165265C}" srcOrd="2" destOrd="0" presId="urn:microsoft.com/office/officeart/2008/layout/HalfCircleOrganizationChart"/>
    <dgm:cxn modelId="{19EAD2BB-F7B6-2B40-A0AA-1593A3563C18}" type="presParOf" srcId="{6AB87869-76B0-C048-96A9-BAA6749E7D11}" destId="{9CD375FB-34F0-3D49-997D-A9A6DFCB4D79}" srcOrd="2" destOrd="0" presId="urn:microsoft.com/office/officeart/2008/layout/HalfCircleOrganizationChart"/>
    <dgm:cxn modelId="{CF53AA92-7815-3A46-A35C-340503ACEBE0}" type="presParOf" srcId="{3B273094-6D87-B646-A487-00800AA8B6D2}" destId="{81F9239A-4AFF-1F4B-8E34-E74A78F2B676}" srcOrd="2" destOrd="0" presId="urn:microsoft.com/office/officeart/2008/layout/HalfCircleOrganizationChart"/>
    <dgm:cxn modelId="{40B14E68-B6AE-EC4E-9315-99E67D276710}" type="presParOf" srcId="{404A0898-3CEE-004F-ADFE-087FAC34CEFD}" destId="{5921B633-C0EF-5B4F-9D07-31E6CB83EB49}" srcOrd="8" destOrd="0" presId="urn:microsoft.com/office/officeart/2008/layout/HalfCircleOrganizationChart"/>
    <dgm:cxn modelId="{9D0E37D6-21C1-0641-9100-3858B13B2CEF}" type="presParOf" srcId="{404A0898-3CEE-004F-ADFE-087FAC34CEFD}" destId="{5841FBC4-ECBC-CC4D-9CB4-218CF008F310}" srcOrd="9" destOrd="0" presId="urn:microsoft.com/office/officeart/2008/layout/HalfCircleOrganizationChart"/>
    <dgm:cxn modelId="{CD1EAB0E-FE5C-064C-9FB5-3741C4112343}" type="presParOf" srcId="{5841FBC4-ECBC-CC4D-9CB4-218CF008F310}" destId="{F749D720-7356-3749-BEED-F1550808D5B6}" srcOrd="0" destOrd="0" presId="urn:microsoft.com/office/officeart/2008/layout/HalfCircleOrganizationChart"/>
    <dgm:cxn modelId="{9954DC2A-0DDE-6D42-8F51-AE1716AEBFBA}" type="presParOf" srcId="{F749D720-7356-3749-BEED-F1550808D5B6}" destId="{FAAE55F0-8E9C-ED4B-829C-A06C2EC3C49F}" srcOrd="0" destOrd="0" presId="urn:microsoft.com/office/officeart/2008/layout/HalfCircleOrganizationChart"/>
    <dgm:cxn modelId="{57A691E5-AC58-FE4B-83C4-DB0CDE45B7FB}" type="presParOf" srcId="{F749D720-7356-3749-BEED-F1550808D5B6}" destId="{2D5ED6E0-0A61-6F48-8D8F-199309ECB212}" srcOrd="1" destOrd="0" presId="urn:microsoft.com/office/officeart/2008/layout/HalfCircleOrganizationChart"/>
    <dgm:cxn modelId="{5F3205E1-1559-314C-8282-5FC8586A8EDC}" type="presParOf" srcId="{F749D720-7356-3749-BEED-F1550808D5B6}" destId="{6D2F9D72-CFD0-7244-904F-F3AE83426201}" srcOrd="2" destOrd="0" presId="urn:microsoft.com/office/officeart/2008/layout/HalfCircleOrganizationChart"/>
    <dgm:cxn modelId="{1BD73120-CE6C-E940-AC2C-1CC715C67D0E}" type="presParOf" srcId="{F749D720-7356-3749-BEED-F1550808D5B6}" destId="{6205C2DB-E800-3742-9038-AA9D78E24935}" srcOrd="3" destOrd="0" presId="urn:microsoft.com/office/officeart/2008/layout/HalfCircleOrganizationChart"/>
    <dgm:cxn modelId="{BFB1371B-6F87-BD46-BC6F-1B7A680DF847}" type="presParOf" srcId="{5841FBC4-ECBC-CC4D-9CB4-218CF008F310}" destId="{5AB77FB1-A942-7340-B805-7A286CC2070B}" srcOrd="1" destOrd="0" presId="urn:microsoft.com/office/officeart/2008/layout/HalfCircleOrganizationChart"/>
    <dgm:cxn modelId="{7B055180-F3DB-B045-A089-EA243ED50A09}" type="presParOf" srcId="{5AB77FB1-A942-7340-B805-7A286CC2070B}" destId="{261596A7-7B50-2343-9450-3FA1346EA2DF}" srcOrd="0" destOrd="0" presId="urn:microsoft.com/office/officeart/2008/layout/HalfCircleOrganizationChart"/>
    <dgm:cxn modelId="{840D68FA-1D51-8D46-B1DF-69B60CCD06C1}" type="presParOf" srcId="{5AB77FB1-A942-7340-B805-7A286CC2070B}" destId="{742C28FF-CC9E-7A48-9E58-18D49ABAFC49}" srcOrd="1" destOrd="0" presId="urn:microsoft.com/office/officeart/2008/layout/HalfCircleOrganizationChart"/>
    <dgm:cxn modelId="{EB5FA303-739A-8E40-B1D5-3131B33B9194}" type="presParOf" srcId="{742C28FF-CC9E-7A48-9E58-18D49ABAFC49}" destId="{290E2511-743F-3844-A666-79B784371A40}" srcOrd="0" destOrd="0" presId="urn:microsoft.com/office/officeart/2008/layout/HalfCircleOrganizationChart"/>
    <dgm:cxn modelId="{794E04E6-FFAA-1743-8C69-BCE782DE4BF8}" type="presParOf" srcId="{290E2511-743F-3844-A666-79B784371A40}" destId="{5D1788BF-4EAA-3B4C-94C8-B316353A1804}" srcOrd="0" destOrd="0" presId="urn:microsoft.com/office/officeart/2008/layout/HalfCircleOrganizationChart"/>
    <dgm:cxn modelId="{68881C77-BAE0-874A-B878-AC692AF00CC1}" type="presParOf" srcId="{290E2511-743F-3844-A666-79B784371A40}" destId="{1CF70257-C54F-1B4C-A669-3217ECDEFB41}" srcOrd="1" destOrd="0" presId="urn:microsoft.com/office/officeart/2008/layout/HalfCircleOrganizationChart"/>
    <dgm:cxn modelId="{0153587C-9043-184F-862E-934D205ED68E}" type="presParOf" srcId="{290E2511-743F-3844-A666-79B784371A40}" destId="{2E97E0C1-9865-EB40-A43D-95EFEAC27483}" srcOrd="2" destOrd="0" presId="urn:microsoft.com/office/officeart/2008/layout/HalfCircleOrganizationChart"/>
    <dgm:cxn modelId="{26BF43A4-D16A-0B48-BFE0-F618CB1B2C35}" type="presParOf" srcId="{290E2511-743F-3844-A666-79B784371A40}" destId="{F3359405-4D82-5647-993A-C9EA3ED5D51D}" srcOrd="3" destOrd="0" presId="urn:microsoft.com/office/officeart/2008/layout/HalfCircleOrganizationChart"/>
    <dgm:cxn modelId="{204FD038-2AF1-C042-BB41-EFD08439D35A}" type="presParOf" srcId="{742C28FF-CC9E-7A48-9E58-18D49ABAFC49}" destId="{CB6DD586-1FF4-A646-8A56-27F7BDCC5FC1}" srcOrd="1" destOrd="0" presId="urn:microsoft.com/office/officeart/2008/layout/HalfCircleOrganizationChart"/>
    <dgm:cxn modelId="{8B5700A3-C22C-5548-A2AB-3D1665EFAD51}" type="presParOf" srcId="{742C28FF-CC9E-7A48-9E58-18D49ABAFC49}" destId="{72D386F7-9687-F04D-85E3-0F9DCE65C9C8}" srcOrd="2" destOrd="0" presId="urn:microsoft.com/office/officeart/2008/layout/HalfCircleOrganizationChart"/>
    <dgm:cxn modelId="{8110E467-F05E-494B-857C-2A403E70BD00}" type="presParOf" srcId="{5AB77FB1-A942-7340-B805-7A286CC2070B}" destId="{2E3C4A3C-E2A3-A943-B3D4-523BCE17DD74}" srcOrd="2" destOrd="0" presId="urn:microsoft.com/office/officeart/2008/layout/HalfCircleOrganizationChart"/>
    <dgm:cxn modelId="{CAD4A22A-A273-7942-A4C4-98EBB7A1C501}" type="presParOf" srcId="{5AB77FB1-A942-7340-B805-7A286CC2070B}" destId="{D21D3FF7-2824-3848-BE3E-8DBCEC1756D3}" srcOrd="3" destOrd="0" presId="urn:microsoft.com/office/officeart/2008/layout/HalfCircleOrganizationChart"/>
    <dgm:cxn modelId="{E89CDFD2-4248-0C4E-AF5C-BDD23C9DCBAF}" type="presParOf" srcId="{D21D3FF7-2824-3848-BE3E-8DBCEC1756D3}" destId="{73AC65B6-DA8F-E848-BC79-D69594BE2174}" srcOrd="0" destOrd="0" presId="urn:microsoft.com/office/officeart/2008/layout/HalfCircleOrganizationChart"/>
    <dgm:cxn modelId="{BEB3B0C0-0E98-1C4A-9BEB-442CE1564374}" type="presParOf" srcId="{73AC65B6-DA8F-E848-BC79-D69594BE2174}" destId="{7583DA13-EBD7-2D4B-9AD9-C1B05B2CAFB3}" srcOrd="0" destOrd="0" presId="urn:microsoft.com/office/officeart/2008/layout/HalfCircleOrganizationChart"/>
    <dgm:cxn modelId="{67D8CB06-16BB-BC4A-B321-0F25B7FE70E6}" type="presParOf" srcId="{73AC65B6-DA8F-E848-BC79-D69594BE2174}" destId="{1CAA577A-0D83-F749-9516-2CC59D7762CF}" srcOrd="1" destOrd="0" presId="urn:microsoft.com/office/officeart/2008/layout/HalfCircleOrganizationChart"/>
    <dgm:cxn modelId="{16A0EB25-E23A-4648-93B6-E66BB688967A}" type="presParOf" srcId="{73AC65B6-DA8F-E848-BC79-D69594BE2174}" destId="{443ABA5A-9AC6-9D4B-8A3B-8D9FB1CAF2FE}" srcOrd="2" destOrd="0" presId="urn:microsoft.com/office/officeart/2008/layout/HalfCircleOrganizationChart"/>
    <dgm:cxn modelId="{4A1DAEDB-11E0-0944-B65C-0864109ECED8}" type="presParOf" srcId="{73AC65B6-DA8F-E848-BC79-D69594BE2174}" destId="{DC35C1D7-79BC-6440-87B4-FB474CC43859}" srcOrd="3" destOrd="0" presId="urn:microsoft.com/office/officeart/2008/layout/HalfCircleOrganizationChart"/>
    <dgm:cxn modelId="{B44FBECE-F54B-084B-9852-BB2DABDD5D8D}" type="presParOf" srcId="{D21D3FF7-2824-3848-BE3E-8DBCEC1756D3}" destId="{34D7EE97-DCFB-3F44-A2B7-55CE8363BF96}" srcOrd="1" destOrd="0" presId="urn:microsoft.com/office/officeart/2008/layout/HalfCircleOrganizationChart"/>
    <dgm:cxn modelId="{3CE409B8-1914-0644-841B-BEE5ADF2EC6A}" type="presParOf" srcId="{D21D3FF7-2824-3848-BE3E-8DBCEC1756D3}" destId="{99EB38E6-6224-314E-BF59-B573AF772DC2}" srcOrd="2" destOrd="0" presId="urn:microsoft.com/office/officeart/2008/layout/HalfCircleOrganizationChart"/>
    <dgm:cxn modelId="{D8AC82E6-0064-8746-AAAA-0FDD096F2F44}" type="presParOf" srcId="{5AB77FB1-A942-7340-B805-7A286CC2070B}" destId="{CA24F83F-E52A-B241-A221-8A732EEE6201}" srcOrd="4" destOrd="0" presId="urn:microsoft.com/office/officeart/2008/layout/HalfCircleOrganizationChart"/>
    <dgm:cxn modelId="{FD377E23-F84F-034F-84EA-03326ED9B3DA}" type="presParOf" srcId="{5AB77FB1-A942-7340-B805-7A286CC2070B}" destId="{F785D8C9-2300-904C-A054-2F4A748C9413}" srcOrd="5" destOrd="0" presId="urn:microsoft.com/office/officeart/2008/layout/HalfCircleOrganizationChart"/>
    <dgm:cxn modelId="{EF9C361A-97C5-BD46-B846-3C4E95B92EF1}" type="presParOf" srcId="{F785D8C9-2300-904C-A054-2F4A748C9413}" destId="{13CA2FF2-5955-3E4C-898F-CB0A60E3D429}" srcOrd="0" destOrd="0" presId="urn:microsoft.com/office/officeart/2008/layout/HalfCircleOrganizationChart"/>
    <dgm:cxn modelId="{D98A627A-FC59-3042-A1C8-EF22FBC4F873}" type="presParOf" srcId="{13CA2FF2-5955-3E4C-898F-CB0A60E3D429}" destId="{2B988138-07DB-AC44-84A4-B7D2D4EC26EB}" srcOrd="0" destOrd="0" presId="urn:microsoft.com/office/officeart/2008/layout/HalfCircleOrganizationChart"/>
    <dgm:cxn modelId="{68F70AD2-0640-7E49-A180-BD8F1074548B}" type="presParOf" srcId="{13CA2FF2-5955-3E4C-898F-CB0A60E3D429}" destId="{4014B68C-2669-3040-BF62-D7B917C56950}" srcOrd="1" destOrd="0" presId="urn:microsoft.com/office/officeart/2008/layout/HalfCircleOrganizationChart"/>
    <dgm:cxn modelId="{72066D7B-39CC-614A-B53F-A19B9A53CD7B}" type="presParOf" srcId="{13CA2FF2-5955-3E4C-898F-CB0A60E3D429}" destId="{88542437-3A5B-5D44-A3B8-2543AD531EB7}" srcOrd="2" destOrd="0" presId="urn:microsoft.com/office/officeart/2008/layout/HalfCircleOrganizationChart"/>
    <dgm:cxn modelId="{DF6B8805-7A18-5244-8DC0-81C327D2300B}" type="presParOf" srcId="{13CA2FF2-5955-3E4C-898F-CB0A60E3D429}" destId="{ED82C2CE-CBFB-5A4C-9FFC-41A7DBE90AC1}" srcOrd="3" destOrd="0" presId="urn:microsoft.com/office/officeart/2008/layout/HalfCircleOrganizationChart"/>
    <dgm:cxn modelId="{AA9163A0-0CB4-5140-A99A-A912AE01C900}" type="presParOf" srcId="{F785D8C9-2300-904C-A054-2F4A748C9413}" destId="{AE0F7B9D-C6D9-DB41-B111-F62F07578971}" srcOrd="1" destOrd="0" presId="urn:microsoft.com/office/officeart/2008/layout/HalfCircleOrganizationChart"/>
    <dgm:cxn modelId="{7F512BA6-2645-404A-BA7F-6D5760A71195}" type="presParOf" srcId="{F785D8C9-2300-904C-A054-2F4A748C9413}" destId="{9231A6AE-FEFE-7B46-90C2-564B202BDBF1}" srcOrd="2" destOrd="0" presId="urn:microsoft.com/office/officeart/2008/layout/HalfCircleOrganizationChart"/>
    <dgm:cxn modelId="{52E9517E-F986-AF4F-ACE5-E510E28E42ED}" type="presParOf" srcId="{5AB77FB1-A942-7340-B805-7A286CC2070B}" destId="{F2EBF112-5EF0-1949-9E37-9F7993ED772F}" srcOrd="6" destOrd="0" presId="urn:microsoft.com/office/officeart/2008/layout/HalfCircleOrganizationChart"/>
    <dgm:cxn modelId="{86651E6D-002C-FB42-98D2-B95C96F3DA51}" type="presParOf" srcId="{5AB77FB1-A942-7340-B805-7A286CC2070B}" destId="{6DCE9970-2C78-3B44-A287-7D9546F9162F}" srcOrd="7" destOrd="0" presId="urn:microsoft.com/office/officeart/2008/layout/HalfCircleOrganizationChart"/>
    <dgm:cxn modelId="{10A5217A-E868-B54C-89FB-A786424F2CEA}" type="presParOf" srcId="{6DCE9970-2C78-3B44-A287-7D9546F9162F}" destId="{3BB40CA5-460A-DC47-9949-B16A74673F42}" srcOrd="0" destOrd="0" presId="urn:microsoft.com/office/officeart/2008/layout/HalfCircleOrganizationChart"/>
    <dgm:cxn modelId="{C6BBA73D-4C40-9E4F-92F5-528552776EFA}" type="presParOf" srcId="{3BB40CA5-460A-DC47-9949-B16A74673F42}" destId="{73F30848-B247-4A49-9541-65FDF96EB86E}" srcOrd="0" destOrd="0" presId="urn:microsoft.com/office/officeart/2008/layout/HalfCircleOrganizationChart"/>
    <dgm:cxn modelId="{09CE4090-3867-D943-AAC1-2AFA10651393}" type="presParOf" srcId="{3BB40CA5-460A-DC47-9949-B16A74673F42}" destId="{D9B93F71-6460-2F48-B63F-7E2192B1FD26}" srcOrd="1" destOrd="0" presId="urn:microsoft.com/office/officeart/2008/layout/HalfCircleOrganizationChart"/>
    <dgm:cxn modelId="{0217EEE8-D7B8-4148-ADE4-C2BB6B1C6D66}" type="presParOf" srcId="{3BB40CA5-460A-DC47-9949-B16A74673F42}" destId="{8A829856-708B-E342-BB12-18AF938E536A}" srcOrd="2" destOrd="0" presId="urn:microsoft.com/office/officeart/2008/layout/HalfCircleOrganizationChart"/>
    <dgm:cxn modelId="{C3C6985D-DE40-704B-B96B-497EDA644AF4}" type="presParOf" srcId="{3BB40CA5-460A-DC47-9949-B16A74673F42}" destId="{9A0CE420-B1B7-DE4F-BF33-17BC36C6AE7C}" srcOrd="3" destOrd="0" presId="urn:microsoft.com/office/officeart/2008/layout/HalfCircleOrganizationChart"/>
    <dgm:cxn modelId="{6320B740-6E14-E849-AE88-C7901B97D2A4}" type="presParOf" srcId="{6DCE9970-2C78-3B44-A287-7D9546F9162F}" destId="{162C74BC-884B-2842-823C-E646CA3039A3}" srcOrd="1" destOrd="0" presId="urn:microsoft.com/office/officeart/2008/layout/HalfCircleOrganizationChart"/>
    <dgm:cxn modelId="{31F3D408-9FC7-EF47-9F4E-605D65DDEBB7}" type="presParOf" srcId="{6DCE9970-2C78-3B44-A287-7D9546F9162F}" destId="{60D8F627-4328-EB43-B76D-C1534754C367}" srcOrd="2" destOrd="0" presId="urn:microsoft.com/office/officeart/2008/layout/HalfCircleOrganizationChart"/>
    <dgm:cxn modelId="{C18B0018-833C-7C47-97C7-F923C697D737}" type="presParOf" srcId="{5AB77FB1-A942-7340-B805-7A286CC2070B}" destId="{656E10CC-80E1-B34C-8A23-185BD7683D24}" srcOrd="8" destOrd="0" presId="urn:microsoft.com/office/officeart/2008/layout/HalfCircleOrganizationChart"/>
    <dgm:cxn modelId="{3F2D5E1E-2AC7-064F-A2A9-0875C00C84F9}" type="presParOf" srcId="{5AB77FB1-A942-7340-B805-7A286CC2070B}" destId="{F5A704E8-AEA2-BE43-9BA3-1E0033CC9C4A}" srcOrd="9" destOrd="0" presId="urn:microsoft.com/office/officeart/2008/layout/HalfCircleOrganizationChart"/>
    <dgm:cxn modelId="{4746AA1A-BE02-5D41-8D51-B26A6E29DD6C}" type="presParOf" srcId="{F5A704E8-AEA2-BE43-9BA3-1E0033CC9C4A}" destId="{4EDD0066-54AD-6E4D-9D5E-52B3F9C086C8}" srcOrd="0" destOrd="0" presId="urn:microsoft.com/office/officeart/2008/layout/HalfCircleOrganizationChart"/>
    <dgm:cxn modelId="{72125301-AE93-4F45-958B-F4C22F436313}" type="presParOf" srcId="{4EDD0066-54AD-6E4D-9D5E-52B3F9C086C8}" destId="{25DF1C5F-F7FE-BE4D-95C6-E49F33DC2BA5}" srcOrd="0" destOrd="0" presId="urn:microsoft.com/office/officeart/2008/layout/HalfCircleOrganizationChart"/>
    <dgm:cxn modelId="{010462CD-1AF7-EF43-A561-41AFC0CB47A0}" type="presParOf" srcId="{4EDD0066-54AD-6E4D-9D5E-52B3F9C086C8}" destId="{ABEADC29-EE6D-C949-8870-2A617DC48837}" srcOrd="1" destOrd="0" presId="urn:microsoft.com/office/officeart/2008/layout/HalfCircleOrganizationChart"/>
    <dgm:cxn modelId="{EDACBF04-333A-6F40-9366-9B2196EFBAD0}" type="presParOf" srcId="{4EDD0066-54AD-6E4D-9D5E-52B3F9C086C8}" destId="{DE894B9A-AC2F-8549-B200-62E1B61E9282}" srcOrd="2" destOrd="0" presId="urn:microsoft.com/office/officeart/2008/layout/HalfCircleOrganizationChart"/>
    <dgm:cxn modelId="{452FDA9A-19B6-1B48-A7E6-BF7DD3C6E176}" type="presParOf" srcId="{4EDD0066-54AD-6E4D-9D5E-52B3F9C086C8}" destId="{A4F3DCBF-4BF6-6444-840E-D1089EACB4A5}" srcOrd="3" destOrd="0" presId="urn:microsoft.com/office/officeart/2008/layout/HalfCircleOrganizationChart"/>
    <dgm:cxn modelId="{3F230759-47CE-7644-90F5-2F87C2D77F00}" type="presParOf" srcId="{F5A704E8-AEA2-BE43-9BA3-1E0033CC9C4A}" destId="{C769D6F7-F764-D24B-8A77-B73458BC4EE2}" srcOrd="1" destOrd="0" presId="urn:microsoft.com/office/officeart/2008/layout/HalfCircleOrganizationChart"/>
    <dgm:cxn modelId="{5498A46D-26F8-634F-822E-7E64F525BFD1}" type="presParOf" srcId="{F5A704E8-AEA2-BE43-9BA3-1E0033CC9C4A}" destId="{52E2E642-4F4E-514F-8677-3B928A02E726}" srcOrd="2" destOrd="0" presId="urn:microsoft.com/office/officeart/2008/layout/HalfCircleOrganizationChart"/>
    <dgm:cxn modelId="{44ED83B1-7E4D-2643-A03C-1BD420559658}" type="presParOf" srcId="{5841FBC4-ECBC-CC4D-9CB4-218CF008F310}" destId="{334DA672-2CA9-2B42-B061-0930971699DC}" srcOrd="2" destOrd="0" presId="urn:microsoft.com/office/officeart/2008/layout/HalfCircleOrganizationChart"/>
    <dgm:cxn modelId="{A95A951A-9614-B443-8606-DBF8C9DE1882}" type="presParOf" srcId="{404A0898-3CEE-004F-ADFE-087FAC34CEFD}" destId="{4A91FD02-756C-CF49-BC49-17E9C12CF6B1}" srcOrd="10" destOrd="0" presId="urn:microsoft.com/office/officeart/2008/layout/HalfCircleOrganizationChart"/>
    <dgm:cxn modelId="{3799115D-EEBE-6949-9E0D-9F6792E9B052}" type="presParOf" srcId="{404A0898-3CEE-004F-ADFE-087FAC34CEFD}" destId="{A0EBFF51-CEF7-B840-9534-6335716E0D55}" srcOrd="11" destOrd="0" presId="urn:microsoft.com/office/officeart/2008/layout/HalfCircleOrganizationChart"/>
    <dgm:cxn modelId="{7BBC6129-9749-214A-9E80-E3DC07F4F23D}" type="presParOf" srcId="{A0EBFF51-CEF7-B840-9534-6335716E0D55}" destId="{A5D8A428-C9A4-3749-89E1-4D4D829CB1A8}" srcOrd="0" destOrd="0" presId="urn:microsoft.com/office/officeart/2008/layout/HalfCircleOrganizationChart"/>
    <dgm:cxn modelId="{59B4BE0C-237F-DE4B-8420-1525C23E74A0}" type="presParOf" srcId="{A5D8A428-C9A4-3749-89E1-4D4D829CB1A8}" destId="{801C20CD-D97F-F44E-A3CE-5A3058DE66D3}" srcOrd="0" destOrd="0" presId="urn:microsoft.com/office/officeart/2008/layout/HalfCircleOrganizationChart"/>
    <dgm:cxn modelId="{B125F791-D9ED-7D4D-AECC-0A5EF1BB56D3}" type="presParOf" srcId="{A5D8A428-C9A4-3749-89E1-4D4D829CB1A8}" destId="{1AD6DF71-589D-AC4F-AEC9-3B636CF6F5E9}" srcOrd="1" destOrd="0" presId="urn:microsoft.com/office/officeart/2008/layout/HalfCircleOrganizationChart"/>
    <dgm:cxn modelId="{2D8ECA8F-EBC0-DB4E-A842-9DE268C9EB6A}" type="presParOf" srcId="{A5D8A428-C9A4-3749-89E1-4D4D829CB1A8}" destId="{D7EAE233-03B3-DB47-BBC6-B3C46D94FA52}" srcOrd="2" destOrd="0" presId="urn:microsoft.com/office/officeart/2008/layout/HalfCircleOrganizationChart"/>
    <dgm:cxn modelId="{CDA19147-E5DA-AB40-8F84-55958DB321EE}" type="presParOf" srcId="{A5D8A428-C9A4-3749-89E1-4D4D829CB1A8}" destId="{99B9C4CA-6EF2-1649-8060-E64F1B27A5EF}" srcOrd="3" destOrd="0" presId="urn:microsoft.com/office/officeart/2008/layout/HalfCircleOrganizationChart"/>
    <dgm:cxn modelId="{FC7DA5A1-F0CF-2A46-8A0A-2F34EAAFC664}" type="presParOf" srcId="{A0EBFF51-CEF7-B840-9534-6335716E0D55}" destId="{50D485CF-5546-5E4A-B7A9-5180F8F90B8C}" srcOrd="1" destOrd="0" presId="urn:microsoft.com/office/officeart/2008/layout/HalfCircleOrganizationChart"/>
    <dgm:cxn modelId="{CAA5F84D-8CAC-AD45-B3BF-23082C309A63}" type="presParOf" srcId="{50D485CF-5546-5E4A-B7A9-5180F8F90B8C}" destId="{0B36B630-F6F8-D743-BF25-6E4DCA75C0A6}" srcOrd="0" destOrd="0" presId="urn:microsoft.com/office/officeart/2008/layout/HalfCircleOrganizationChart"/>
    <dgm:cxn modelId="{F2A5A104-E983-AE47-B110-2DC4B97AB03D}" type="presParOf" srcId="{50D485CF-5546-5E4A-B7A9-5180F8F90B8C}" destId="{11E5A95A-9A27-A943-A7B8-793281AE348F}" srcOrd="1" destOrd="0" presId="urn:microsoft.com/office/officeart/2008/layout/HalfCircleOrganizationChart"/>
    <dgm:cxn modelId="{6EB615BC-2BE2-454A-BC71-58EAFC49CDA7}" type="presParOf" srcId="{11E5A95A-9A27-A943-A7B8-793281AE348F}" destId="{749974BF-9FAD-2342-8CEF-B5A0A8DA063B}" srcOrd="0" destOrd="0" presId="urn:microsoft.com/office/officeart/2008/layout/HalfCircleOrganizationChart"/>
    <dgm:cxn modelId="{4854389D-7DFE-5B4B-8F6D-B499251148A6}" type="presParOf" srcId="{749974BF-9FAD-2342-8CEF-B5A0A8DA063B}" destId="{81508E7E-B00C-7D47-8CF3-52893639559E}" srcOrd="0" destOrd="0" presId="urn:microsoft.com/office/officeart/2008/layout/HalfCircleOrganizationChart"/>
    <dgm:cxn modelId="{EC2FA7A8-791C-3640-A31E-C962692B5369}" type="presParOf" srcId="{749974BF-9FAD-2342-8CEF-B5A0A8DA063B}" destId="{068861C1-8731-024A-9566-241E265FA823}" srcOrd="1" destOrd="0" presId="urn:microsoft.com/office/officeart/2008/layout/HalfCircleOrganizationChart"/>
    <dgm:cxn modelId="{64DB623A-90E1-044E-8516-819B18E2C479}" type="presParOf" srcId="{749974BF-9FAD-2342-8CEF-B5A0A8DA063B}" destId="{548BABFA-7F09-D240-936E-DB10AE5F8D4F}" srcOrd="2" destOrd="0" presId="urn:microsoft.com/office/officeart/2008/layout/HalfCircleOrganizationChart"/>
    <dgm:cxn modelId="{FD809477-4F92-D14F-B2E2-3FFCBC8B0374}" type="presParOf" srcId="{749974BF-9FAD-2342-8CEF-B5A0A8DA063B}" destId="{2943A702-B986-C94D-BBAD-7398E2AD5970}" srcOrd="3" destOrd="0" presId="urn:microsoft.com/office/officeart/2008/layout/HalfCircleOrganizationChart"/>
    <dgm:cxn modelId="{B1CA2DDD-9D1D-B844-B16A-2928EED337E9}" type="presParOf" srcId="{11E5A95A-9A27-A943-A7B8-793281AE348F}" destId="{3B0ACC78-0A9C-D54C-822E-A3CC429C3617}" srcOrd="1" destOrd="0" presId="urn:microsoft.com/office/officeart/2008/layout/HalfCircleOrganizationChart"/>
    <dgm:cxn modelId="{5B7CA11C-3791-A041-B11E-036900F6E2E9}" type="presParOf" srcId="{11E5A95A-9A27-A943-A7B8-793281AE348F}" destId="{7D1D9292-38A6-9444-BEA7-81F3ECE3A3DE}" srcOrd="2" destOrd="0" presId="urn:microsoft.com/office/officeart/2008/layout/HalfCircleOrganizationChart"/>
    <dgm:cxn modelId="{F70E9F08-8938-6D4B-AEEB-A2BC55C15ED0}" type="presParOf" srcId="{50D485CF-5546-5E4A-B7A9-5180F8F90B8C}" destId="{E6B142AD-D1F3-564A-B6BD-2D4AB91296F6}" srcOrd="2" destOrd="0" presId="urn:microsoft.com/office/officeart/2008/layout/HalfCircleOrganizationChart"/>
    <dgm:cxn modelId="{005BE89E-971A-644D-BAC9-A65782A2B863}" type="presParOf" srcId="{50D485CF-5546-5E4A-B7A9-5180F8F90B8C}" destId="{DE3C2489-D481-864E-A165-DD052A8C3EF1}" srcOrd="3" destOrd="0" presId="urn:microsoft.com/office/officeart/2008/layout/HalfCircleOrganizationChart"/>
    <dgm:cxn modelId="{41E040A6-4C95-6243-A120-0C0696E190EB}" type="presParOf" srcId="{DE3C2489-D481-864E-A165-DD052A8C3EF1}" destId="{B4CB1D35-EC28-1048-9C97-5854CC0B45A0}" srcOrd="0" destOrd="0" presId="urn:microsoft.com/office/officeart/2008/layout/HalfCircleOrganizationChart"/>
    <dgm:cxn modelId="{00361D0E-F611-6041-A9B3-5C3CCD52F0B3}" type="presParOf" srcId="{B4CB1D35-EC28-1048-9C97-5854CC0B45A0}" destId="{10712B5E-7078-DB44-AD58-A7770BAFF459}" srcOrd="0" destOrd="0" presId="urn:microsoft.com/office/officeart/2008/layout/HalfCircleOrganizationChart"/>
    <dgm:cxn modelId="{287B3146-1ACC-AB4E-B870-B38072EC5808}" type="presParOf" srcId="{B4CB1D35-EC28-1048-9C97-5854CC0B45A0}" destId="{90C988ED-6F15-F94D-8B00-528D413671C1}" srcOrd="1" destOrd="0" presId="urn:microsoft.com/office/officeart/2008/layout/HalfCircleOrganizationChart"/>
    <dgm:cxn modelId="{F46AB6AA-2C49-1A43-852C-353A577DA732}" type="presParOf" srcId="{B4CB1D35-EC28-1048-9C97-5854CC0B45A0}" destId="{3E671C33-E3CE-F942-B162-0E10779663E9}" srcOrd="2" destOrd="0" presId="urn:microsoft.com/office/officeart/2008/layout/HalfCircleOrganizationChart"/>
    <dgm:cxn modelId="{0AA220B8-1195-804B-A00C-E00C5A080196}" type="presParOf" srcId="{B4CB1D35-EC28-1048-9C97-5854CC0B45A0}" destId="{EA865BE7-5005-F047-93EB-82F6C068878F}" srcOrd="3" destOrd="0" presId="urn:microsoft.com/office/officeart/2008/layout/HalfCircleOrganizationChart"/>
    <dgm:cxn modelId="{174089A2-A7EC-0649-AB48-4FC3A8315B4C}" type="presParOf" srcId="{DE3C2489-D481-864E-A165-DD052A8C3EF1}" destId="{CB782321-DF26-5240-8203-34BE742150EF}" srcOrd="1" destOrd="0" presId="urn:microsoft.com/office/officeart/2008/layout/HalfCircleOrganizationChart"/>
    <dgm:cxn modelId="{6E763E9C-7D59-424E-9E83-06B0F6338624}" type="presParOf" srcId="{DE3C2489-D481-864E-A165-DD052A8C3EF1}" destId="{22D2E5E4-320C-7449-90C5-2B31B4564FE5}" srcOrd="2" destOrd="0" presId="urn:microsoft.com/office/officeart/2008/layout/HalfCircleOrganizationChart"/>
    <dgm:cxn modelId="{B30CB484-DC81-9941-AED0-835933FE5CC7}" type="presParOf" srcId="{A0EBFF51-CEF7-B840-9534-6335716E0D55}" destId="{3CD69D67-DF73-5A4D-801F-3DB12D232151}" srcOrd="2" destOrd="0" presId="urn:microsoft.com/office/officeart/2008/layout/HalfCircleOrganizationChart"/>
    <dgm:cxn modelId="{771ECC88-1FEA-114A-BDA7-0EF7EE733C81}" type="presParOf" srcId="{9370AEA2-11B4-9B4F-B9BA-DA6B5F21462B}" destId="{26141F8D-7400-C64D-B662-C630D579366B}" srcOrd="2" destOrd="0" presId="urn:microsoft.com/office/officeart/2008/layout/HalfCircleOrganizationChart"/>
    <dgm:cxn modelId="{6DC18CAF-17E1-5344-B0D6-9F7817B62413}" type="presParOf" srcId="{E3CEBED6-49A2-FA4A-AD48-76F6A40330DC}" destId="{DFE96D24-C11E-4341-A60D-033048D8DE5E}" srcOrd="2" destOrd="0" presId="urn:microsoft.com/office/officeart/2008/layout/HalfCircleOrganizationChart"/>
    <dgm:cxn modelId="{ECA4DE34-0F4E-584D-AECD-016FFF2556D0}" type="presParOf" srcId="{E3CEBED6-49A2-FA4A-AD48-76F6A40330DC}" destId="{3B813709-C561-8641-B98D-FF0E43DE00D9}" srcOrd="3" destOrd="0" presId="urn:microsoft.com/office/officeart/2008/layout/HalfCircleOrganizationChart"/>
    <dgm:cxn modelId="{DA47C7B0-EA29-194A-A283-8B5347E86065}" type="presParOf" srcId="{3B813709-C561-8641-B98D-FF0E43DE00D9}" destId="{21D2E8B2-31A0-AB44-A8DF-4EE708235E81}" srcOrd="0" destOrd="0" presId="urn:microsoft.com/office/officeart/2008/layout/HalfCircleOrganizationChart"/>
    <dgm:cxn modelId="{5AD49D2A-B30D-4E4A-99AC-8EDFFB465187}" type="presParOf" srcId="{21D2E8B2-31A0-AB44-A8DF-4EE708235E81}" destId="{7BC16F8F-FC12-FF43-846E-6B16E9C0901D}" srcOrd="0" destOrd="0" presId="urn:microsoft.com/office/officeart/2008/layout/HalfCircleOrganizationChart"/>
    <dgm:cxn modelId="{AB741121-799F-F243-8A61-69D70F164B12}" type="presParOf" srcId="{21D2E8B2-31A0-AB44-A8DF-4EE708235E81}" destId="{A48CC23F-EC3E-DE4E-9D13-40F8CD323FE3}" srcOrd="1" destOrd="0" presId="urn:microsoft.com/office/officeart/2008/layout/HalfCircleOrganizationChart"/>
    <dgm:cxn modelId="{C4401D7C-3782-F242-A610-8F371E25A0AC}" type="presParOf" srcId="{21D2E8B2-31A0-AB44-A8DF-4EE708235E81}" destId="{BEC98698-FAAD-0C49-B1E4-A7A21286972B}" srcOrd="2" destOrd="0" presId="urn:microsoft.com/office/officeart/2008/layout/HalfCircleOrganizationChart"/>
    <dgm:cxn modelId="{9FD72CD2-F876-4F43-89ED-3A6FC5022595}" type="presParOf" srcId="{21D2E8B2-31A0-AB44-A8DF-4EE708235E81}" destId="{47A8EFEE-C818-E842-A3E1-33DFCF4CE251}" srcOrd="3" destOrd="0" presId="urn:microsoft.com/office/officeart/2008/layout/HalfCircleOrganizationChart"/>
    <dgm:cxn modelId="{BF019A58-8FE2-7641-BCD0-8001113102C7}" type="presParOf" srcId="{3B813709-C561-8641-B98D-FF0E43DE00D9}" destId="{EA3AA3E4-657C-3142-92FA-631D5F104274}" srcOrd="1" destOrd="0" presId="urn:microsoft.com/office/officeart/2008/layout/HalfCircleOrganizationChart"/>
    <dgm:cxn modelId="{734334E4-F272-5343-BAE1-C5E0DB830542}" type="presParOf" srcId="{EA3AA3E4-657C-3142-92FA-631D5F104274}" destId="{0689ABBE-33BB-DA43-ADD6-88582D0D1C6A}" srcOrd="0" destOrd="0" presId="urn:microsoft.com/office/officeart/2008/layout/HalfCircleOrganizationChart"/>
    <dgm:cxn modelId="{4700AC0E-3C23-244F-A628-429692FCF2A4}" type="presParOf" srcId="{EA3AA3E4-657C-3142-92FA-631D5F104274}" destId="{50CB10CC-2BF5-284C-BD60-8EB8138C2462}" srcOrd="1" destOrd="0" presId="urn:microsoft.com/office/officeart/2008/layout/HalfCircleOrganizationChart"/>
    <dgm:cxn modelId="{C6D5C7EB-6988-8143-9EB0-AD3D3C5FE509}" type="presParOf" srcId="{50CB10CC-2BF5-284C-BD60-8EB8138C2462}" destId="{50445978-0A50-C945-923B-D6372229C4B2}" srcOrd="0" destOrd="0" presId="urn:microsoft.com/office/officeart/2008/layout/HalfCircleOrganizationChart"/>
    <dgm:cxn modelId="{7BA70D56-EF89-6146-A676-BA8B58632AE4}" type="presParOf" srcId="{50445978-0A50-C945-923B-D6372229C4B2}" destId="{F416F755-0C29-2B4B-82C2-E058DD9B9FDB}" srcOrd="0" destOrd="0" presId="urn:microsoft.com/office/officeart/2008/layout/HalfCircleOrganizationChart"/>
    <dgm:cxn modelId="{87A39384-1D49-7F47-8C82-3E5D5C89A4A8}" type="presParOf" srcId="{50445978-0A50-C945-923B-D6372229C4B2}" destId="{7DC1FCD9-6499-1044-9199-0F9ED08FE6A7}" srcOrd="1" destOrd="0" presId="urn:microsoft.com/office/officeart/2008/layout/HalfCircleOrganizationChart"/>
    <dgm:cxn modelId="{DBE453AF-08AD-F24F-B954-031136E0DA56}" type="presParOf" srcId="{50445978-0A50-C945-923B-D6372229C4B2}" destId="{B6814C2C-4F06-304E-A00E-C2FC22EEA846}" srcOrd="2" destOrd="0" presId="urn:microsoft.com/office/officeart/2008/layout/HalfCircleOrganizationChart"/>
    <dgm:cxn modelId="{06282FE8-1406-3A47-A6CE-417E0D15C0AC}" type="presParOf" srcId="{50445978-0A50-C945-923B-D6372229C4B2}" destId="{894287E7-413B-9E46-BE1B-160FCC4231BA}" srcOrd="3" destOrd="0" presId="urn:microsoft.com/office/officeart/2008/layout/HalfCircleOrganizationChart"/>
    <dgm:cxn modelId="{2E76F321-8C3A-E847-8891-4A716CF9FA7F}" type="presParOf" srcId="{50CB10CC-2BF5-284C-BD60-8EB8138C2462}" destId="{BB9EFB43-AEE1-5546-B120-94CE42F2F910}" srcOrd="1" destOrd="0" presId="urn:microsoft.com/office/officeart/2008/layout/HalfCircleOrganizationChart"/>
    <dgm:cxn modelId="{AABF6373-9DD1-794F-8C0C-C4906C63983B}" type="presParOf" srcId="{BB9EFB43-AEE1-5546-B120-94CE42F2F910}" destId="{D303442F-A14F-9840-996D-5952C7C4B74A}" srcOrd="0" destOrd="0" presId="urn:microsoft.com/office/officeart/2008/layout/HalfCircleOrganizationChart"/>
    <dgm:cxn modelId="{41BA336A-A5D5-5642-B34C-D550F0B7C7B3}" type="presParOf" srcId="{BB9EFB43-AEE1-5546-B120-94CE42F2F910}" destId="{40B13F3A-A81B-1F4A-8008-9F1B023A0285}" srcOrd="1" destOrd="0" presId="urn:microsoft.com/office/officeart/2008/layout/HalfCircleOrganizationChart"/>
    <dgm:cxn modelId="{D6C1C72F-90D3-5647-A16C-8A4D61A284AA}" type="presParOf" srcId="{40B13F3A-A81B-1F4A-8008-9F1B023A0285}" destId="{0F90058D-B56C-BB45-B485-B60EBD9201B7}" srcOrd="0" destOrd="0" presId="urn:microsoft.com/office/officeart/2008/layout/HalfCircleOrganizationChart"/>
    <dgm:cxn modelId="{BA23A747-A655-8D46-8FAD-F85208CB9F5B}" type="presParOf" srcId="{0F90058D-B56C-BB45-B485-B60EBD9201B7}" destId="{9CA25AD3-EFD5-174E-8069-1ABB0F0F6274}" srcOrd="0" destOrd="0" presId="urn:microsoft.com/office/officeart/2008/layout/HalfCircleOrganizationChart"/>
    <dgm:cxn modelId="{91567CB1-30C9-E144-B796-81E1FDB0129B}" type="presParOf" srcId="{0F90058D-B56C-BB45-B485-B60EBD9201B7}" destId="{87D5F8BB-17AE-534B-B20E-9C417B49D227}" srcOrd="1" destOrd="0" presId="urn:microsoft.com/office/officeart/2008/layout/HalfCircleOrganizationChart"/>
    <dgm:cxn modelId="{9AE3A276-ECC3-F54F-9DD4-F33C279E7DD7}" type="presParOf" srcId="{0F90058D-B56C-BB45-B485-B60EBD9201B7}" destId="{9B3F6AE6-B973-CF47-B457-999C4C9D13D6}" srcOrd="2" destOrd="0" presId="urn:microsoft.com/office/officeart/2008/layout/HalfCircleOrganizationChart"/>
    <dgm:cxn modelId="{9F72A33C-28AD-EC48-85A5-D5AC36B919D7}" type="presParOf" srcId="{0F90058D-B56C-BB45-B485-B60EBD9201B7}" destId="{41EDF34B-31D9-9742-A647-F0752AF390FD}" srcOrd="3" destOrd="0" presId="urn:microsoft.com/office/officeart/2008/layout/HalfCircleOrganizationChart"/>
    <dgm:cxn modelId="{78F17DA7-7B5B-BA40-929E-DF1E3F6D92DF}" type="presParOf" srcId="{40B13F3A-A81B-1F4A-8008-9F1B023A0285}" destId="{E7EDAE81-F250-FF4D-8F87-BB71A7EE358B}" srcOrd="1" destOrd="0" presId="urn:microsoft.com/office/officeart/2008/layout/HalfCircleOrganizationChart"/>
    <dgm:cxn modelId="{9C28B893-0BCA-D143-9D2D-54EFA0F46318}" type="presParOf" srcId="{E7EDAE81-F250-FF4D-8F87-BB71A7EE358B}" destId="{0B4D6DDC-618A-2243-94A6-6D7E11A7EACE}" srcOrd="0" destOrd="0" presId="urn:microsoft.com/office/officeart/2008/layout/HalfCircleOrganizationChart"/>
    <dgm:cxn modelId="{D2089F26-03C9-E549-B341-B215E0BDC3E7}" type="presParOf" srcId="{E7EDAE81-F250-FF4D-8F87-BB71A7EE358B}" destId="{98C8AC06-7FDA-B948-ADB6-8D77D6B77785}" srcOrd="1" destOrd="0" presId="urn:microsoft.com/office/officeart/2008/layout/HalfCircleOrganizationChart"/>
    <dgm:cxn modelId="{A4385020-13FA-4743-AEAE-FECBFD54CE9A}" type="presParOf" srcId="{98C8AC06-7FDA-B948-ADB6-8D77D6B77785}" destId="{8C9EF8CB-8FAB-AF49-A863-F717B7A68358}" srcOrd="0" destOrd="0" presId="urn:microsoft.com/office/officeart/2008/layout/HalfCircleOrganizationChart"/>
    <dgm:cxn modelId="{AED404E4-E289-B94B-AB99-C1B5F0FAB274}" type="presParOf" srcId="{8C9EF8CB-8FAB-AF49-A863-F717B7A68358}" destId="{4F44FDA5-A253-CA43-BA94-B8B32455107C}" srcOrd="0" destOrd="0" presId="urn:microsoft.com/office/officeart/2008/layout/HalfCircleOrganizationChart"/>
    <dgm:cxn modelId="{02EA3726-810F-6946-AC58-D2EA87BE6A56}" type="presParOf" srcId="{8C9EF8CB-8FAB-AF49-A863-F717B7A68358}" destId="{4C0C72B6-726D-7144-BEC4-D74245DCB8CC}" srcOrd="1" destOrd="0" presId="urn:microsoft.com/office/officeart/2008/layout/HalfCircleOrganizationChart"/>
    <dgm:cxn modelId="{398914C9-F2C1-C54E-81C9-066D82AB11AB}" type="presParOf" srcId="{8C9EF8CB-8FAB-AF49-A863-F717B7A68358}" destId="{56D6E463-72F5-074B-AA54-8D84396BA0B0}" srcOrd="2" destOrd="0" presId="urn:microsoft.com/office/officeart/2008/layout/HalfCircleOrganizationChart"/>
    <dgm:cxn modelId="{6FA0DF41-06C8-684D-BC87-4A765D0D0A72}" type="presParOf" srcId="{8C9EF8CB-8FAB-AF49-A863-F717B7A68358}" destId="{2FEE8D01-5450-3647-A122-8813C77B4D0F}" srcOrd="3" destOrd="0" presId="urn:microsoft.com/office/officeart/2008/layout/HalfCircleOrganizationChart"/>
    <dgm:cxn modelId="{B5BA44F7-78FE-6D41-914E-D5DEAF5A3C59}" type="presParOf" srcId="{98C8AC06-7FDA-B948-ADB6-8D77D6B77785}" destId="{EF21A9D6-6123-754D-A347-F4691D17194B}" srcOrd="1" destOrd="0" presId="urn:microsoft.com/office/officeart/2008/layout/HalfCircleOrganizationChart"/>
    <dgm:cxn modelId="{42404364-D882-DD4A-88FF-ACE8979DCB50}" type="presParOf" srcId="{98C8AC06-7FDA-B948-ADB6-8D77D6B77785}" destId="{4A0ACE8F-2BC4-8145-B413-7F8593173A9F}" srcOrd="2" destOrd="0" presId="urn:microsoft.com/office/officeart/2008/layout/HalfCircleOrganizationChart"/>
    <dgm:cxn modelId="{BD473DDF-6D99-364F-A742-2857B2ADDE01}" type="presParOf" srcId="{E7EDAE81-F250-FF4D-8F87-BB71A7EE358B}" destId="{240B138F-1229-8A40-8299-C88697835DD1}" srcOrd="2" destOrd="0" presId="urn:microsoft.com/office/officeart/2008/layout/HalfCircleOrganizationChart"/>
    <dgm:cxn modelId="{81E302F0-ECA2-5948-8561-6706F07FC5D8}" type="presParOf" srcId="{E7EDAE81-F250-FF4D-8F87-BB71A7EE358B}" destId="{704D13E9-5846-B541-986F-CB7E88D0182B}" srcOrd="3" destOrd="0" presId="urn:microsoft.com/office/officeart/2008/layout/HalfCircleOrganizationChart"/>
    <dgm:cxn modelId="{A4682005-C51E-024F-B44A-E8484D6AF97F}" type="presParOf" srcId="{704D13E9-5846-B541-986F-CB7E88D0182B}" destId="{0A4DB15D-D104-594A-AABA-02784572021A}" srcOrd="0" destOrd="0" presId="urn:microsoft.com/office/officeart/2008/layout/HalfCircleOrganizationChart"/>
    <dgm:cxn modelId="{F18418EA-9214-124D-8B6A-1F20C0812468}" type="presParOf" srcId="{0A4DB15D-D104-594A-AABA-02784572021A}" destId="{A25AF77D-04C7-9C46-A6B7-CABA9B1C1677}" srcOrd="0" destOrd="0" presId="urn:microsoft.com/office/officeart/2008/layout/HalfCircleOrganizationChart"/>
    <dgm:cxn modelId="{E4E3AA08-1BF8-0B44-A160-B3EBFAF877D1}" type="presParOf" srcId="{0A4DB15D-D104-594A-AABA-02784572021A}" destId="{FFD9B484-185A-0548-BC8C-8EB1DAB46AF0}" srcOrd="1" destOrd="0" presId="urn:microsoft.com/office/officeart/2008/layout/HalfCircleOrganizationChart"/>
    <dgm:cxn modelId="{76A1B87C-BC55-E449-AA8F-351B0E1B6EEF}" type="presParOf" srcId="{0A4DB15D-D104-594A-AABA-02784572021A}" destId="{4D7EBDC4-EFAC-7542-B598-2B53111157F9}" srcOrd="2" destOrd="0" presId="urn:microsoft.com/office/officeart/2008/layout/HalfCircleOrganizationChart"/>
    <dgm:cxn modelId="{A47C36EB-18C9-B34D-83DE-786AEEE6B3E8}" type="presParOf" srcId="{0A4DB15D-D104-594A-AABA-02784572021A}" destId="{E2E5ABF4-2F14-A74F-BB82-59176B14028A}" srcOrd="3" destOrd="0" presId="urn:microsoft.com/office/officeart/2008/layout/HalfCircleOrganizationChart"/>
    <dgm:cxn modelId="{6C5F7544-3D1E-8844-9355-DEA2628218A0}" type="presParOf" srcId="{704D13E9-5846-B541-986F-CB7E88D0182B}" destId="{ACA2FA5A-A244-9E4C-9CF2-D528624D7736}" srcOrd="1" destOrd="0" presId="urn:microsoft.com/office/officeart/2008/layout/HalfCircleOrganizationChart"/>
    <dgm:cxn modelId="{45340456-E7DC-4249-B3D3-03A84EA0118D}" type="presParOf" srcId="{704D13E9-5846-B541-986F-CB7E88D0182B}" destId="{D46EDBA2-9379-2345-A6E6-5F25E2F6166E}" srcOrd="2" destOrd="0" presId="urn:microsoft.com/office/officeart/2008/layout/HalfCircleOrganizationChart"/>
    <dgm:cxn modelId="{6C97BF05-1778-4F47-B01C-D24F5EB51B7A}" type="presParOf" srcId="{E7EDAE81-F250-FF4D-8F87-BB71A7EE358B}" destId="{9ECB9B52-C0F4-E849-8300-CBA69A3E1B98}" srcOrd="4" destOrd="0" presId="urn:microsoft.com/office/officeart/2008/layout/HalfCircleOrganizationChart"/>
    <dgm:cxn modelId="{7E241186-D56B-114E-8305-201567AD5114}" type="presParOf" srcId="{E7EDAE81-F250-FF4D-8F87-BB71A7EE358B}" destId="{716C341C-C9BE-2947-9988-89EF93A1B3F8}" srcOrd="5" destOrd="0" presId="urn:microsoft.com/office/officeart/2008/layout/HalfCircleOrganizationChart"/>
    <dgm:cxn modelId="{426ED519-5CB6-C445-980C-042BCC404917}" type="presParOf" srcId="{716C341C-C9BE-2947-9988-89EF93A1B3F8}" destId="{49AC8B65-94BB-F249-B2C0-0E7BD8654EB5}" srcOrd="0" destOrd="0" presId="urn:microsoft.com/office/officeart/2008/layout/HalfCircleOrganizationChart"/>
    <dgm:cxn modelId="{85FBB93B-D30C-374E-9D20-DF2733530AFD}" type="presParOf" srcId="{49AC8B65-94BB-F249-B2C0-0E7BD8654EB5}" destId="{50355D77-927D-EC45-A3C4-4065420251B3}" srcOrd="0" destOrd="0" presId="urn:microsoft.com/office/officeart/2008/layout/HalfCircleOrganizationChart"/>
    <dgm:cxn modelId="{59200B64-2C74-4942-A152-9C56EEE1BD36}" type="presParOf" srcId="{49AC8B65-94BB-F249-B2C0-0E7BD8654EB5}" destId="{55E09124-F5AA-0B4C-8CB1-68E6748E9A02}" srcOrd="1" destOrd="0" presId="urn:microsoft.com/office/officeart/2008/layout/HalfCircleOrganizationChart"/>
    <dgm:cxn modelId="{456D3043-B4E9-4942-A710-C40B6785B899}" type="presParOf" srcId="{49AC8B65-94BB-F249-B2C0-0E7BD8654EB5}" destId="{CBEEA36F-F13B-4E4A-9AAC-6D60BA5EF763}" srcOrd="2" destOrd="0" presId="urn:microsoft.com/office/officeart/2008/layout/HalfCircleOrganizationChart"/>
    <dgm:cxn modelId="{D508ACA8-12B9-3A41-B2FD-E235B147DE10}" type="presParOf" srcId="{49AC8B65-94BB-F249-B2C0-0E7BD8654EB5}" destId="{5CA3712C-925A-E04D-893E-F646EC7CCCA8}" srcOrd="3" destOrd="0" presId="urn:microsoft.com/office/officeart/2008/layout/HalfCircleOrganizationChart"/>
    <dgm:cxn modelId="{DF2F3855-FFCC-C846-A604-6AF6D0831030}" type="presParOf" srcId="{716C341C-C9BE-2947-9988-89EF93A1B3F8}" destId="{9E50CB94-A085-164B-8FF1-9F4219D19D63}" srcOrd="1" destOrd="0" presId="urn:microsoft.com/office/officeart/2008/layout/HalfCircleOrganizationChart"/>
    <dgm:cxn modelId="{41A3551B-9B6B-AC4B-ACAB-8E8C5D9625AA}" type="presParOf" srcId="{716C341C-C9BE-2947-9988-89EF93A1B3F8}" destId="{001E53BC-EEF1-7649-8E30-8B95474F984B}" srcOrd="2" destOrd="0" presId="urn:microsoft.com/office/officeart/2008/layout/HalfCircleOrganizationChart"/>
    <dgm:cxn modelId="{E216A770-E744-394F-B51E-17AD5F8BF41F}" type="presParOf" srcId="{40B13F3A-A81B-1F4A-8008-9F1B023A0285}" destId="{639C9EBB-5154-5F4E-86A3-49EA6FEC20C0}" srcOrd="2" destOrd="0" presId="urn:microsoft.com/office/officeart/2008/layout/HalfCircleOrganizationChart"/>
    <dgm:cxn modelId="{F30B9318-0CFA-1E4D-8FF0-B0D499A1BE2F}" type="presParOf" srcId="{BB9EFB43-AEE1-5546-B120-94CE42F2F910}" destId="{F3E1F26C-2C50-2E42-8D6E-5BECA5FDA8FC}" srcOrd="2" destOrd="0" presId="urn:microsoft.com/office/officeart/2008/layout/HalfCircleOrganizationChart"/>
    <dgm:cxn modelId="{AFB1D8F3-8C5A-A540-86E2-E56AB77FD2D1}" type="presParOf" srcId="{BB9EFB43-AEE1-5546-B120-94CE42F2F910}" destId="{20A52FA0-B241-AB40-9051-842C323A2F2A}" srcOrd="3" destOrd="0" presId="urn:microsoft.com/office/officeart/2008/layout/HalfCircleOrganizationChart"/>
    <dgm:cxn modelId="{A601C412-9C34-4C43-BA9B-FF71E0B979DA}" type="presParOf" srcId="{20A52FA0-B241-AB40-9051-842C323A2F2A}" destId="{4E6921FA-DD5D-224F-A7B8-F0BE41D68E1C}" srcOrd="0" destOrd="0" presId="urn:microsoft.com/office/officeart/2008/layout/HalfCircleOrganizationChart"/>
    <dgm:cxn modelId="{2956445B-0797-8E44-968C-E81FE2782E7B}" type="presParOf" srcId="{4E6921FA-DD5D-224F-A7B8-F0BE41D68E1C}" destId="{B09F3E0A-77EA-6C44-A197-B051400C170E}" srcOrd="0" destOrd="0" presId="urn:microsoft.com/office/officeart/2008/layout/HalfCircleOrganizationChart"/>
    <dgm:cxn modelId="{DF673786-9464-D84B-9711-E6DAFAEC9EB5}" type="presParOf" srcId="{4E6921FA-DD5D-224F-A7B8-F0BE41D68E1C}" destId="{10118623-FC26-AA4A-98FA-12ECC81219C9}" srcOrd="1" destOrd="0" presId="urn:microsoft.com/office/officeart/2008/layout/HalfCircleOrganizationChart"/>
    <dgm:cxn modelId="{11327D7E-5BDF-C949-81C7-22A7C9AA6E49}" type="presParOf" srcId="{4E6921FA-DD5D-224F-A7B8-F0BE41D68E1C}" destId="{15F4239D-71EF-0C46-8AF6-130C0C59DA49}" srcOrd="2" destOrd="0" presId="urn:microsoft.com/office/officeart/2008/layout/HalfCircleOrganizationChart"/>
    <dgm:cxn modelId="{D9F4AA62-904C-8F4A-93A5-314E8B996471}" type="presParOf" srcId="{4E6921FA-DD5D-224F-A7B8-F0BE41D68E1C}" destId="{08805998-3733-474D-B374-BC1FC25944C4}" srcOrd="3" destOrd="0" presId="urn:microsoft.com/office/officeart/2008/layout/HalfCircleOrganizationChart"/>
    <dgm:cxn modelId="{805626D4-6FD1-F34E-9E20-09815182368E}" type="presParOf" srcId="{20A52FA0-B241-AB40-9051-842C323A2F2A}" destId="{B130E5F4-F2E3-F940-95E8-9EDBD53DC589}" srcOrd="1" destOrd="0" presId="urn:microsoft.com/office/officeart/2008/layout/HalfCircleOrganizationChart"/>
    <dgm:cxn modelId="{AAE059A1-C0FE-5545-A5BE-C8B6DB1878B5}" type="presParOf" srcId="{B130E5F4-F2E3-F940-95E8-9EDBD53DC589}" destId="{A0C27D1F-D267-1541-8D31-EC2D4BBD7D0E}" srcOrd="0" destOrd="0" presId="urn:microsoft.com/office/officeart/2008/layout/HalfCircleOrganizationChart"/>
    <dgm:cxn modelId="{220F6EAA-1AA0-814B-BACD-071B9A3379DB}" type="presParOf" srcId="{B130E5F4-F2E3-F940-95E8-9EDBD53DC589}" destId="{E67FFAD9-0B82-5D4F-9E0D-2C5D69AAC84F}" srcOrd="1" destOrd="0" presId="urn:microsoft.com/office/officeart/2008/layout/HalfCircleOrganizationChart"/>
    <dgm:cxn modelId="{BAC720FC-1498-DF4C-AD58-93A21BB4AF55}" type="presParOf" srcId="{E67FFAD9-0B82-5D4F-9E0D-2C5D69AAC84F}" destId="{BE7E9CAB-02E4-4E4B-9C04-F33B6914E7AF}" srcOrd="0" destOrd="0" presId="urn:microsoft.com/office/officeart/2008/layout/HalfCircleOrganizationChart"/>
    <dgm:cxn modelId="{64F27004-BA6F-6C44-878F-61E412E86E46}" type="presParOf" srcId="{BE7E9CAB-02E4-4E4B-9C04-F33B6914E7AF}" destId="{CF03238B-A089-A84C-854C-AE3AF8ADE4E9}" srcOrd="0" destOrd="0" presId="urn:microsoft.com/office/officeart/2008/layout/HalfCircleOrganizationChart"/>
    <dgm:cxn modelId="{8A6C88D4-5A6C-2E46-8398-2BF94F086E65}" type="presParOf" srcId="{BE7E9CAB-02E4-4E4B-9C04-F33B6914E7AF}" destId="{7CAE5B3E-2D77-9241-A013-F34D3B69F385}" srcOrd="1" destOrd="0" presId="urn:microsoft.com/office/officeart/2008/layout/HalfCircleOrganizationChart"/>
    <dgm:cxn modelId="{36352A10-ECF0-0A49-9348-50B0BF91A6A8}" type="presParOf" srcId="{BE7E9CAB-02E4-4E4B-9C04-F33B6914E7AF}" destId="{1D4243CA-6F77-244D-8810-8F1DD86DA979}" srcOrd="2" destOrd="0" presId="urn:microsoft.com/office/officeart/2008/layout/HalfCircleOrganizationChart"/>
    <dgm:cxn modelId="{7D296013-8062-CE47-9C99-204B99823706}" type="presParOf" srcId="{BE7E9CAB-02E4-4E4B-9C04-F33B6914E7AF}" destId="{ED58FE0A-1405-5E4F-9AA0-5DC24B73CAEC}" srcOrd="3" destOrd="0" presId="urn:microsoft.com/office/officeart/2008/layout/HalfCircleOrganizationChart"/>
    <dgm:cxn modelId="{77EE06BD-E9E8-C24A-91FD-1E87D7843910}" type="presParOf" srcId="{E67FFAD9-0B82-5D4F-9E0D-2C5D69AAC84F}" destId="{0F87C4DB-6E9F-484E-930C-3E287B0FDB81}" srcOrd="1" destOrd="0" presId="urn:microsoft.com/office/officeart/2008/layout/HalfCircleOrganizationChart"/>
    <dgm:cxn modelId="{0595679D-E295-7840-9B28-4245EE4CCB8D}" type="presParOf" srcId="{E67FFAD9-0B82-5D4F-9E0D-2C5D69AAC84F}" destId="{D37CADFB-0977-554D-9A78-6BCE0B61691C}" srcOrd="2" destOrd="0" presId="urn:microsoft.com/office/officeart/2008/layout/HalfCircleOrganizationChart"/>
    <dgm:cxn modelId="{21F6EE96-5E93-3440-B1A5-2A6D48102299}" type="presParOf" srcId="{B130E5F4-F2E3-F940-95E8-9EDBD53DC589}" destId="{FF319A57-8DCB-294C-AD39-303BFDA34A22}" srcOrd="2" destOrd="0" presId="urn:microsoft.com/office/officeart/2008/layout/HalfCircleOrganizationChart"/>
    <dgm:cxn modelId="{8826DB3D-ADD0-1E48-9E0A-F7D93C98C172}" type="presParOf" srcId="{B130E5F4-F2E3-F940-95E8-9EDBD53DC589}" destId="{4F715CFB-3B68-B24C-BA7F-F0D16E862142}" srcOrd="3" destOrd="0" presId="urn:microsoft.com/office/officeart/2008/layout/HalfCircleOrganizationChart"/>
    <dgm:cxn modelId="{5AAB6B89-AD7B-C248-8EB9-DE7570121445}" type="presParOf" srcId="{4F715CFB-3B68-B24C-BA7F-F0D16E862142}" destId="{DE5E9AFC-0715-984B-B2A4-20FA7B67C6DF}" srcOrd="0" destOrd="0" presId="urn:microsoft.com/office/officeart/2008/layout/HalfCircleOrganizationChart"/>
    <dgm:cxn modelId="{53437AD6-9ABE-F247-A4A9-049FA5E36EE4}" type="presParOf" srcId="{DE5E9AFC-0715-984B-B2A4-20FA7B67C6DF}" destId="{E9535D8C-AB1B-1F41-96FE-A7FA1FB5F40E}" srcOrd="0" destOrd="0" presId="urn:microsoft.com/office/officeart/2008/layout/HalfCircleOrganizationChart"/>
    <dgm:cxn modelId="{D3A5C428-1B89-9E4B-BFAA-3C442DD6510B}" type="presParOf" srcId="{DE5E9AFC-0715-984B-B2A4-20FA7B67C6DF}" destId="{BAC05F47-0EFA-BC4E-808B-04AEA1BE19F0}" srcOrd="1" destOrd="0" presId="urn:microsoft.com/office/officeart/2008/layout/HalfCircleOrganizationChart"/>
    <dgm:cxn modelId="{9F2ED872-826C-3344-8F50-E51F6473FA1A}" type="presParOf" srcId="{DE5E9AFC-0715-984B-B2A4-20FA7B67C6DF}" destId="{4B8DE4A0-A597-904D-8431-4FE667ADF62B}" srcOrd="2" destOrd="0" presId="urn:microsoft.com/office/officeart/2008/layout/HalfCircleOrganizationChart"/>
    <dgm:cxn modelId="{D862A18E-1D42-E344-9601-BD337711E188}" type="presParOf" srcId="{DE5E9AFC-0715-984B-B2A4-20FA7B67C6DF}" destId="{5A129E06-6605-0143-A2D2-E04FE91D6F62}" srcOrd="3" destOrd="0" presId="urn:microsoft.com/office/officeart/2008/layout/HalfCircleOrganizationChart"/>
    <dgm:cxn modelId="{4B4C532F-D774-7F47-9A0A-008121E359CB}" type="presParOf" srcId="{4F715CFB-3B68-B24C-BA7F-F0D16E862142}" destId="{5E8F94BC-8AEC-4741-8C27-C53B328D7C8F}" srcOrd="1" destOrd="0" presId="urn:microsoft.com/office/officeart/2008/layout/HalfCircleOrganizationChart"/>
    <dgm:cxn modelId="{9B4098E7-7989-7C46-8537-152678BF5EE0}" type="presParOf" srcId="{4F715CFB-3B68-B24C-BA7F-F0D16E862142}" destId="{52260446-8706-F94E-AFF9-23DE32C2B0AC}" srcOrd="2" destOrd="0" presId="urn:microsoft.com/office/officeart/2008/layout/HalfCircleOrganizationChart"/>
    <dgm:cxn modelId="{7AAD05AD-5908-E340-A9D6-4905F5033F28}" type="presParOf" srcId="{20A52FA0-B241-AB40-9051-842C323A2F2A}" destId="{34FF1D28-7A04-524A-A920-7A04409497A8}" srcOrd="2" destOrd="0" presId="urn:microsoft.com/office/officeart/2008/layout/HalfCircleOrganizationChart"/>
    <dgm:cxn modelId="{89534191-5A65-B44C-8C7E-F7A1ED190938}" type="presParOf" srcId="{BB9EFB43-AEE1-5546-B120-94CE42F2F910}" destId="{13E6832B-27E7-9B4E-B126-41F6A4C12C2D}" srcOrd="4" destOrd="0" presId="urn:microsoft.com/office/officeart/2008/layout/HalfCircleOrganizationChart"/>
    <dgm:cxn modelId="{5FA46E10-17E2-BF4A-8A92-6822D3CCFFFC}" type="presParOf" srcId="{BB9EFB43-AEE1-5546-B120-94CE42F2F910}" destId="{E500734C-56A7-A947-A07A-4E20854E17A8}" srcOrd="5" destOrd="0" presId="urn:microsoft.com/office/officeart/2008/layout/HalfCircleOrganizationChart"/>
    <dgm:cxn modelId="{F23ECD3C-95FC-EF4A-9963-062629DCCF9A}" type="presParOf" srcId="{E500734C-56A7-A947-A07A-4E20854E17A8}" destId="{9492EBA6-356E-9C44-AC62-B39F93A9127A}" srcOrd="0" destOrd="0" presId="urn:microsoft.com/office/officeart/2008/layout/HalfCircleOrganizationChart"/>
    <dgm:cxn modelId="{C47000BC-A8E5-8D47-ADA3-753290813806}" type="presParOf" srcId="{9492EBA6-356E-9C44-AC62-B39F93A9127A}" destId="{B83F66F8-1F04-0F4E-B4A4-F2CC93843383}" srcOrd="0" destOrd="0" presId="urn:microsoft.com/office/officeart/2008/layout/HalfCircleOrganizationChart"/>
    <dgm:cxn modelId="{2D64845B-C177-CC43-A078-8FDE687E8551}" type="presParOf" srcId="{9492EBA6-356E-9C44-AC62-B39F93A9127A}" destId="{9BA5D67F-511D-A94F-B792-2FC0EB7CE356}" srcOrd="1" destOrd="0" presId="urn:microsoft.com/office/officeart/2008/layout/HalfCircleOrganizationChart"/>
    <dgm:cxn modelId="{3A0C7E91-2D79-BA49-93DE-580D04C8F7B9}" type="presParOf" srcId="{9492EBA6-356E-9C44-AC62-B39F93A9127A}" destId="{F709E91D-6257-7B4F-9367-7F77912BE786}" srcOrd="2" destOrd="0" presId="urn:microsoft.com/office/officeart/2008/layout/HalfCircleOrganizationChart"/>
    <dgm:cxn modelId="{2B1596C3-6E77-0848-A7EA-219ECE29EA51}" type="presParOf" srcId="{9492EBA6-356E-9C44-AC62-B39F93A9127A}" destId="{B4A02098-A2BD-2444-9657-8EEC9E88BEE4}" srcOrd="3" destOrd="0" presId="urn:microsoft.com/office/officeart/2008/layout/HalfCircleOrganizationChart"/>
    <dgm:cxn modelId="{F08336FB-EB6E-7F46-A098-CF36063D709B}" type="presParOf" srcId="{E500734C-56A7-A947-A07A-4E20854E17A8}" destId="{A37155E4-5C0C-6A4A-AE12-A9F236E3AD16}" srcOrd="1" destOrd="0" presId="urn:microsoft.com/office/officeart/2008/layout/HalfCircleOrganizationChart"/>
    <dgm:cxn modelId="{3097B9A6-307B-4A4E-A8A8-81596896ED69}" type="presParOf" srcId="{A37155E4-5C0C-6A4A-AE12-A9F236E3AD16}" destId="{A4BF669E-5F10-9941-BEA1-5FEB1FAE5CB4}" srcOrd="0" destOrd="0" presId="urn:microsoft.com/office/officeart/2008/layout/HalfCircleOrganizationChart"/>
    <dgm:cxn modelId="{C3D5CECD-6226-EF44-8C4B-97C6824C9282}" type="presParOf" srcId="{A37155E4-5C0C-6A4A-AE12-A9F236E3AD16}" destId="{1476D5F7-5BB9-7D4C-9F1E-EAF3AE229D67}" srcOrd="1" destOrd="0" presId="urn:microsoft.com/office/officeart/2008/layout/HalfCircleOrganizationChart"/>
    <dgm:cxn modelId="{BDA67A69-B6D3-E443-8BA0-458833B2A16A}" type="presParOf" srcId="{1476D5F7-5BB9-7D4C-9F1E-EAF3AE229D67}" destId="{2AC914B6-74E0-BE47-8B5E-79EAFD4EA8A4}" srcOrd="0" destOrd="0" presId="urn:microsoft.com/office/officeart/2008/layout/HalfCircleOrganizationChart"/>
    <dgm:cxn modelId="{2F8AF5C2-1E07-A64E-BEE1-BB9058BFB881}" type="presParOf" srcId="{2AC914B6-74E0-BE47-8B5E-79EAFD4EA8A4}" destId="{0946EAB1-827B-7D44-B05E-EB9003D511E6}" srcOrd="0" destOrd="0" presId="urn:microsoft.com/office/officeart/2008/layout/HalfCircleOrganizationChart"/>
    <dgm:cxn modelId="{1E4EFB30-3698-CB4A-A17D-CAEC5E13B792}" type="presParOf" srcId="{2AC914B6-74E0-BE47-8B5E-79EAFD4EA8A4}" destId="{0D5BBFBA-4648-ED40-BEF9-C67C32F378B9}" srcOrd="1" destOrd="0" presId="urn:microsoft.com/office/officeart/2008/layout/HalfCircleOrganizationChart"/>
    <dgm:cxn modelId="{4634889A-D566-954C-BBBF-8C124140A804}" type="presParOf" srcId="{2AC914B6-74E0-BE47-8B5E-79EAFD4EA8A4}" destId="{55BA7179-8742-1F48-9AC7-A4E7E3C86A7B}" srcOrd="2" destOrd="0" presId="urn:microsoft.com/office/officeart/2008/layout/HalfCircleOrganizationChart"/>
    <dgm:cxn modelId="{0446CF61-4626-0141-8090-F1395FC12E61}" type="presParOf" srcId="{2AC914B6-74E0-BE47-8B5E-79EAFD4EA8A4}" destId="{B8C35ED9-CF4D-C14F-B743-EB8FB1FEFED8}" srcOrd="3" destOrd="0" presId="urn:microsoft.com/office/officeart/2008/layout/HalfCircleOrganizationChart"/>
    <dgm:cxn modelId="{2DB1BE55-E621-0F4C-96DD-8916B7D4F343}" type="presParOf" srcId="{1476D5F7-5BB9-7D4C-9F1E-EAF3AE229D67}" destId="{3F3B0B82-788F-4249-8FC0-ED8019618C99}" srcOrd="1" destOrd="0" presId="urn:microsoft.com/office/officeart/2008/layout/HalfCircleOrganizationChart"/>
    <dgm:cxn modelId="{D1577E5E-EB13-5C44-B00A-ED0374A31E74}" type="presParOf" srcId="{1476D5F7-5BB9-7D4C-9F1E-EAF3AE229D67}" destId="{2BBDAE88-B09D-DB4C-94E0-0F2D7805DA15}" srcOrd="2" destOrd="0" presId="urn:microsoft.com/office/officeart/2008/layout/HalfCircleOrganizationChart"/>
    <dgm:cxn modelId="{E025D7A1-F417-9648-AEF4-63285CEBFDA9}" type="presParOf" srcId="{A37155E4-5C0C-6A4A-AE12-A9F236E3AD16}" destId="{1D5DAC7B-5078-134A-8404-F38584B21DAB}" srcOrd="2" destOrd="0" presId="urn:microsoft.com/office/officeart/2008/layout/HalfCircleOrganizationChart"/>
    <dgm:cxn modelId="{02064E3A-B9CC-1E48-96D9-3065A1521A64}" type="presParOf" srcId="{A37155E4-5C0C-6A4A-AE12-A9F236E3AD16}" destId="{8C211C60-0D60-8943-810F-5ADFEEFAE95B}" srcOrd="3" destOrd="0" presId="urn:microsoft.com/office/officeart/2008/layout/HalfCircleOrganizationChart"/>
    <dgm:cxn modelId="{247203C6-281B-F541-B86A-598F165D1BE0}" type="presParOf" srcId="{8C211C60-0D60-8943-810F-5ADFEEFAE95B}" destId="{A1E5EC46-3DBA-6C41-A937-9B5860F652F7}" srcOrd="0" destOrd="0" presId="urn:microsoft.com/office/officeart/2008/layout/HalfCircleOrganizationChart"/>
    <dgm:cxn modelId="{EF3FC1B7-E53F-FB4A-9ABA-88C972088AF4}" type="presParOf" srcId="{A1E5EC46-3DBA-6C41-A937-9B5860F652F7}" destId="{B5745744-27CD-DF43-9F50-48817225D383}" srcOrd="0" destOrd="0" presId="urn:microsoft.com/office/officeart/2008/layout/HalfCircleOrganizationChart"/>
    <dgm:cxn modelId="{3D705DE4-1082-CE44-BF42-482B008D866B}" type="presParOf" srcId="{A1E5EC46-3DBA-6C41-A937-9B5860F652F7}" destId="{8CA98188-A905-2141-A1A1-3AEFB145F18F}" srcOrd="1" destOrd="0" presId="urn:microsoft.com/office/officeart/2008/layout/HalfCircleOrganizationChart"/>
    <dgm:cxn modelId="{5884880C-01F6-734F-A922-3CA9689BC077}" type="presParOf" srcId="{A1E5EC46-3DBA-6C41-A937-9B5860F652F7}" destId="{0C4C514F-AF72-B443-8540-2D5D1637830B}" srcOrd="2" destOrd="0" presId="urn:microsoft.com/office/officeart/2008/layout/HalfCircleOrganizationChart"/>
    <dgm:cxn modelId="{FB22AAC4-059E-AE4D-828E-57F8D4198E5E}" type="presParOf" srcId="{A1E5EC46-3DBA-6C41-A937-9B5860F652F7}" destId="{709CDF9A-AFEA-DC4D-8CC1-21CCED784467}" srcOrd="3" destOrd="0" presId="urn:microsoft.com/office/officeart/2008/layout/HalfCircleOrganizationChart"/>
    <dgm:cxn modelId="{E1732098-F5D6-B741-9811-09A7F6706378}" type="presParOf" srcId="{8C211C60-0D60-8943-810F-5ADFEEFAE95B}" destId="{F825DEC3-7059-7B49-8504-1835903B9B5B}" srcOrd="1" destOrd="0" presId="urn:microsoft.com/office/officeart/2008/layout/HalfCircleOrganizationChart"/>
    <dgm:cxn modelId="{DCFA179C-742B-7C45-8055-54DF2C1B769E}" type="presParOf" srcId="{8C211C60-0D60-8943-810F-5ADFEEFAE95B}" destId="{2D3A71CC-3D9C-B742-930E-884E5D2B819D}" srcOrd="2" destOrd="0" presId="urn:microsoft.com/office/officeart/2008/layout/HalfCircleOrganizationChart"/>
    <dgm:cxn modelId="{05E71750-237B-1A42-9AB5-DE78E0449178}" type="presParOf" srcId="{E500734C-56A7-A947-A07A-4E20854E17A8}" destId="{47F66E92-746E-864F-B247-5F4EB6E2249E}" srcOrd="2" destOrd="0" presId="urn:microsoft.com/office/officeart/2008/layout/HalfCircleOrganizationChart"/>
    <dgm:cxn modelId="{7059AF5C-F764-494E-9C1E-CA8740613491}" type="presParOf" srcId="{BB9EFB43-AEE1-5546-B120-94CE42F2F910}" destId="{714ED07A-6758-EE4B-BD23-9235BECB6C38}" srcOrd="6" destOrd="0" presId="urn:microsoft.com/office/officeart/2008/layout/HalfCircleOrganizationChart"/>
    <dgm:cxn modelId="{D372A81F-426A-8845-A7F2-FB46E4815B3D}" type="presParOf" srcId="{BB9EFB43-AEE1-5546-B120-94CE42F2F910}" destId="{FA4073C8-5AC8-C848-BF74-D0F880C55591}" srcOrd="7" destOrd="0" presId="urn:microsoft.com/office/officeart/2008/layout/HalfCircleOrganizationChart"/>
    <dgm:cxn modelId="{A4EDD971-D3B4-F94C-95A4-06BA627ABD1E}" type="presParOf" srcId="{FA4073C8-5AC8-C848-BF74-D0F880C55591}" destId="{84D62933-50E7-404A-A0D4-E3DBE467FE8D}" srcOrd="0" destOrd="0" presId="urn:microsoft.com/office/officeart/2008/layout/HalfCircleOrganizationChart"/>
    <dgm:cxn modelId="{4E390945-5C35-7B49-BD45-BB68872398C5}" type="presParOf" srcId="{84D62933-50E7-404A-A0D4-E3DBE467FE8D}" destId="{66491951-046F-9744-89CE-62B31C9F7DFB}" srcOrd="0" destOrd="0" presId="urn:microsoft.com/office/officeart/2008/layout/HalfCircleOrganizationChart"/>
    <dgm:cxn modelId="{029E3E79-A187-EB43-8D5B-F965733C56A4}" type="presParOf" srcId="{84D62933-50E7-404A-A0D4-E3DBE467FE8D}" destId="{74CE8440-9EE5-3E41-AAFB-3CF19D921FBA}" srcOrd="1" destOrd="0" presId="urn:microsoft.com/office/officeart/2008/layout/HalfCircleOrganizationChart"/>
    <dgm:cxn modelId="{BC86A204-C3E3-654F-BE6A-FE28C17B601E}" type="presParOf" srcId="{84D62933-50E7-404A-A0D4-E3DBE467FE8D}" destId="{A293DBA3-43D4-374C-8EFF-5FB3FE2054A1}" srcOrd="2" destOrd="0" presId="urn:microsoft.com/office/officeart/2008/layout/HalfCircleOrganizationChart"/>
    <dgm:cxn modelId="{35BF6A1C-2C08-D143-85C6-BB0FC8BADD6C}" type="presParOf" srcId="{84D62933-50E7-404A-A0D4-E3DBE467FE8D}" destId="{F6914D8E-6826-3C4E-A6F1-6E94A621EF35}" srcOrd="3" destOrd="0" presId="urn:microsoft.com/office/officeart/2008/layout/HalfCircleOrganizationChart"/>
    <dgm:cxn modelId="{E7133E73-2230-1D49-B28E-9557FC2109EF}" type="presParOf" srcId="{FA4073C8-5AC8-C848-BF74-D0F880C55591}" destId="{BEF1E556-976E-E34F-8D89-A642C9EF162C}" srcOrd="1" destOrd="0" presId="urn:microsoft.com/office/officeart/2008/layout/HalfCircleOrganizationChart"/>
    <dgm:cxn modelId="{48CE4B85-10C6-EE42-802F-E223DD56D6A1}" type="presParOf" srcId="{BEF1E556-976E-E34F-8D89-A642C9EF162C}" destId="{8CAEE933-70F0-7247-BE7C-A7090B33D81B}" srcOrd="0" destOrd="0" presId="urn:microsoft.com/office/officeart/2008/layout/HalfCircleOrganizationChart"/>
    <dgm:cxn modelId="{871BBAD3-E67B-1848-A2DC-6675ECB7D872}" type="presParOf" srcId="{BEF1E556-976E-E34F-8D89-A642C9EF162C}" destId="{BC011823-1744-D340-941F-B599865E3A6E}" srcOrd="1" destOrd="0" presId="urn:microsoft.com/office/officeart/2008/layout/HalfCircleOrganizationChart"/>
    <dgm:cxn modelId="{0325DE5D-6D28-1347-98D5-F53353C719D0}" type="presParOf" srcId="{BC011823-1744-D340-941F-B599865E3A6E}" destId="{7294EAA9-8E90-5D44-A166-75B213516EC7}" srcOrd="0" destOrd="0" presId="urn:microsoft.com/office/officeart/2008/layout/HalfCircleOrganizationChart"/>
    <dgm:cxn modelId="{CEEA5327-8420-FF48-9BCE-84D489EE7892}" type="presParOf" srcId="{7294EAA9-8E90-5D44-A166-75B213516EC7}" destId="{DDA603CD-EDA3-5D45-AB76-1ABD750FE134}" srcOrd="0" destOrd="0" presId="urn:microsoft.com/office/officeart/2008/layout/HalfCircleOrganizationChart"/>
    <dgm:cxn modelId="{1A976BF3-5B61-A748-A73F-4A4E17D0AD40}" type="presParOf" srcId="{7294EAA9-8E90-5D44-A166-75B213516EC7}" destId="{D59B77CC-B6D8-CA40-BBD2-99C7F1EF54FA}" srcOrd="1" destOrd="0" presId="urn:microsoft.com/office/officeart/2008/layout/HalfCircleOrganizationChart"/>
    <dgm:cxn modelId="{89528C9E-FCCD-8E4A-AB14-6CA0B92D48D9}" type="presParOf" srcId="{7294EAA9-8E90-5D44-A166-75B213516EC7}" destId="{37897F61-A154-F345-97AC-2557ABECEAAA}" srcOrd="2" destOrd="0" presId="urn:microsoft.com/office/officeart/2008/layout/HalfCircleOrganizationChart"/>
    <dgm:cxn modelId="{D50073B2-A4E6-F647-8C7C-A92E780CBA01}" type="presParOf" srcId="{7294EAA9-8E90-5D44-A166-75B213516EC7}" destId="{D87C490C-B6CB-4D4E-8C4B-E9C5135AE5CE}" srcOrd="3" destOrd="0" presId="urn:microsoft.com/office/officeart/2008/layout/HalfCircleOrganizationChart"/>
    <dgm:cxn modelId="{48FBF2C4-361B-9C4F-A4DB-A3E056F91BBE}" type="presParOf" srcId="{BC011823-1744-D340-941F-B599865E3A6E}" destId="{F6D55318-485C-9D49-9EE9-5066D47B2CA1}" srcOrd="1" destOrd="0" presId="urn:microsoft.com/office/officeart/2008/layout/HalfCircleOrganizationChart"/>
    <dgm:cxn modelId="{4171F985-5814-DE47-AFBD-4D5145EA5F3A}" type="presParOf" srcId="{BC011823-1744-D340-941F-B599865E3A6E}" destId="{FD600EB7-4F81-B245-91B9-2C092E09E312}" srcOrd="2" destOrd="0" presId="urn:microsoft.com/office/officeart/2008/layout/HalfCircleOrganizationChart"/>
    <dgm:cxn modelId="{4435D332-5C41-204C-89D6-62FCD8E7D94C}" type="presParOf" srcId="{FA4073C8-5AC8-C848-BF74-D0F880C55591}" destId="{E200B990-1737-214C-A19B-FC3A711E99E7}" srcOrd="2" destOrd="0" presId="urn:microsoft.com/office/officeart/2008/layout/HalfCircleOrganizationChart"/>
    <dgm:cxn modelId="{4FAA0710-875A-054C-B05E-F53675D99657}" type="presParOf" srcId="{50CB10CC-2BF5-284C-BD60-8EB8138C2462}" destId="{17B034BA-F2A3-E047-B002-BAF46DAF1661}" srcOrd="2" destOrd="0" presId="urn:microsoft.com/office/officeart/2008/layout/HalfCircleOrganizationChart"/>
    <dgm:cxn modelId="{600A1D46-5395-8B48-8DF9-E7328AA87C86}" type="presParOf" srcId="{EA3AA3E4-657C-3142-92FA-631D5F104274}" destId="{28953EB9-02B3-DE4C-9C67-7305C227089D}" srcOrd="2" destOrd="0" presId="urn:microsoft.com/office/officeart/2008/layout/HalfCircleOrganizationChart"/>
    <dgm:cxn modelId="{760E2962-ADA4-9F43-910C-799FC3421B96}" type="presParOf" srcId="{EA3AA3E4-657C-3142-92FA-631D5F104274}" destId="{0A3E17E2-F6C7-D040-81F4-9A69388DBA30}" srcOrd="3" destOrd="0" presId="urn:microsoft.com/office/officeart/2008/layout/HalfCircleOrganizationChart"/>
    <dgm:cxn modelId="{85463E00-9FB7-2D44-A44E-ED57D4EEE8FA}" type="presParOf" srcId="{0A3E17E2-F6C7-D040-81F4-9A69388DBA30}" destId="{B1157B43-D225-B740-AFC0-AEEE96769CA2}" srcOrd="0" destOrd="0" presId="urn:microsoft.com/office/officeart/2008/layout/HalfCircleOrganizationChart"/>
    <dgm:cxn modelId="{A16D4ABD-9AE9-2045-B6B5-29459E689FC9}" type="presParOf" srcId="{B1157B43-D225-B740-AFC0-AEEE96769CA2}" destId="{72F87345-A2FE-A64C-901A-2F8AE0949208}" srcOrd="0" destOrd="0" presId="urn:microsoft.com/office/officeart/2008/layout/HalfCircleOrganizationChart"/>
    <dgm:cxn modelId="{45643BF3-62E9-8A46-B608-B26AF72118E7}" type="presParOf" srcId="{B1157B43-D225-B740-AFC0-AEEE96769CA2}" destId="{36D108B9-D885-A94F-B3C5-DFB5056965AA}" srcOrd="1" destOrd="0" presId="urn:microsoft.com/office/officeart/2008/layout/HalfCircleOrganizationChart"/>
    <dgm:cxn modelId="{82358BB1-74B4-E747-B6E5-888F118C0B00}" type="presParOf" srcId="{B1157B43-D225-B740-AFC0-AEEE96769CA2}" destId="{8EC1AAE3-F5B4-AF42-8A69-120951FFD913}" srcOrd="2" destOrd="0" presId="urn:microsoft.com/office/officeart/2008/layout/HalfCircleOrganizationChart"/>
    <dgm:cxn modelId="{C3CC5FBE-D1CB-A74F-9959-A79ED15C5105}" type="presParOf" srcId="{B1157B43-D225-B740-AFC0-AEEE96769CA2}" destId="{CBDBEED9-9AAB-A543-A5F9-2D5C76ACC5E7}" srcOrd="3" destOrd="0" presId="urn:microsoft.com/office/officeart/2008/layout/HalfCircleOrganizationChart"/>
    <dgm:cxn modelId="{9CD9BA7B-823A-DF40-85BF-CCEE866C4C0D}" type="presParOf" srcId="{0A3E17E2-F6C7-D040-81F4-9A69388DBA30}" destId="{440788DF-9E52-AE41-BE8C-EBD8B0EF5EF9}" srcOrd="1" destOrd="0" presId="urn:microsoft.com/office/officeart/2008/layout/HalfCircleOrganizationChart"/>
    <dgm:cxn modelId="{93E54E0A-40C3-9D45-B30A-C3C26E257A42}" type="presParOf" srcId="{440788DF-9E52-AE41-BE8C-EBD8B0EF5EF9}" destId="{980EDFAE-034B-2548-A57F-530B4EE9EB28}" srcOrd="0" destOrd="0" presId="urn:microsoft.com/office/officeart/2008/layout/HalfCircleOrganizationChart"/>
    <dgm:cxn modelId="{33C8D2C8-F7B5-1340-BE9E-87E045D0D815}" type="presParOf" srcId="{440788DF-9E52-AE41-BE8C-EBD8B0EF5EF9}" destId="{3EC20D23-29E8-BC4A-B6F9-BF32F7C25BA3}" srcOrd="1" destOrd="0" presId="urn:microsoft.com/office/officeart/2008/layout/HalfCircleOrganizationChart"/>
    <dgm:cxn modelId="{541F8E19-5CD4-2243-8D96-635C553C28A9}" type="presParOf" srcId="{3EC20D23-29E8-BC4A-B6F9-BF32F7C25BA3}" destId="{7FBE8FF9-C442-594B-872F-11429A490B96}" srcOrd="0" destOrd="0" presId="urn:microsoft.com/office/officeart/2008/layout/HalfCircleOrganizationChart"/>
    <dgm:cxn modelId="{AA0EDF99-DB02-BF4B-B43C-64F1089B5509}" type="presParOf" srcId="{7FBE8FF9-C442-594B-872F-11429A490B96}" destId="{A15B38A0-008B-6B42-8E57-8B669A4DD565}" srcOrd="0" destOrd="0" presId="urn:microsoft.com/office/officeart/2008/layout/HalfCircleOrganizationChart"/>
    <dgm:cxn modelId="{7AD2BDA2-E55F-3C4C-8855-16D2DE1AF2D8}" type="presParOf" srcId="{7FBE8FF9-C442-594B-872F-11429A490B96}" destId="{DED53EEC-575D-4044-94AF-EFA83D010DF4}" srcOrd="1" destOrd="0" presId="urn:microsoft.com/office/officeart/2008/layout/HalfCircleOrganizationChart"/>
    <dgm:cxn modelId="{7B664E69-5007-4540-9F05-ED47C46DA089}" type="presParOf" srcId="{7FBE8FF9-C442-594B-872F-11429A490B96}" destId="{07BF0D95-4411-1B40-BFC1-309A71217E9E}" srcOrd="2" destOrd="0" presId="urn:microsoft.com/office/officeart/2008/layout/HalfCircleOrganizationChart"/>
    <dgm:cxn modelId="{12233DD3-0ED4-ED47-B218-B5E1E0A525BF}" type="presParOf" srcId="{7FBE8FF9-C442-594B-872F-11429A490B96}" destId="{E5CD438A-5740-E143-A91E-5123E139184C}" srcOrd="3" destOrd="0" presId="urn:microsoft.com/office/officeart/2008/layout/HalfCircleOrganizationChart"/>
    <dgm:cxn modelId="{FCA0F8A9-9D3C-0B45-8AA3-AEFA1C2E00DA}" type="presParOf" srcId="{3EC20D23-29E8-BC4A-B6F9-BF32F7C25BA3}" destId="{8FC81DD9-1D3D-5043-8BDD-FD9FE571DF3E}" srcOrd="1" destOrd="0" presId="urn:microsoft.com/office/officeart/2008/layout/HalfCircleOrganizationChart"/>
    <dgm:cxn modelId="{F1E7EF34-FA9A-794E-94B9-703796389A40}" type="presParOf" srcId="{3EC20D23-29E8-BC4A-B6F9-BF32F7C25BA3}" destId="{A74E9BFC-634E-7A4A-BAC0-87E63B307457}" srcOrd="2" destOrd="0" presId="urn:microsoft.com/office/officeart/2008/layout/HalfCircleOrganizationChart"/>
    <dgm:cxn modelId="{AD40F9E0-9C05-DA4E-83F8-C1E26813A857}" type="presParOf" srcId="{440788DF-9E52-AE41-BE8C-EBD8B0EF5EF9}" destId="{F8E41024-495F-3741-8A52-76CEB8151F4A}" srcOrd="2" destOrd="0" presId="urn:microsoft.com/office/officeart/2008/layout/HalfCircleOrganizationChart"/>
    <dgm:cxn modelId="{48DEDBE3-9122-AB40-A050-95B02E4D68B1}" type="presParOf" srcId="{440788DF-9E52-AE41-BE8C-EBD8B0EF5EF9}" destId="{BB08B525-219B-494C-B8A4-954DE73B56D6}" srcOrd="3" destOrd="0" presId="urn:microsoft.com/office/officeart/2008/layout/HalfCircleOrganizationChart"/>
    <dgm:cxn modelId="{7CC7DAB5-6885-3E41-A106-4D61ECE32181}" type="presParOf" srcId="{BB08B525-219B-494C-B8A4-954DE73B56D6}" destId="{031B87B2-D327-9D4A-A037-3C9195E90B9A}" srcOrd="0" destOrd="0" presId="urn:microsoft.com/office/officeart/2008/layout/HalfCircleOrganizationChart"/>
    <dgm:cxn modelId="{8DFAA61F-A162-2E45-98C1-88410A3545F3}" type="presParOf" srcId="{031B87B2-D327-9D4A-A037-3C9195E90B9A}" destId="{A29F1A64-7544-9140-AB17-8BE1F4342DB6}" srcOrd="0" destOrd="0" presId="urn:microsoft.com/office/officeart/2008/layout/HalfCircleOrganizationChart"/>
    <dgm:cxn modelId="{926FDA12-2B62-C749-B1DE-679C4CEA354A}" type="presParOf" srcId="{031B87B2-D327-9D4A-A037-3C9195E90B9A}" destId="{4314C6EA-7955-0144-A34F-A706B5F6E0BD}" srcOrd="1" destOrd="0" presId="urn:microsoft.com/office/officeart/2008/layout/HalfCircleOrganizationChart"/>
    <dgm:cxn modelId="{6423ACA2-2EDB-FD42-8D72-C7C475DFC6B4}" type="presParOf" srcId="{031B87B2-D327-9D4A-A037-3C9195E90B9A}" destId="{FE14E2C3-020A-8C4B-836F-492103FF16D5}" srcOrd="2" destOrd="0" presId="urn:microsoft.com/office/officeart/2008/layout/HalfCircleOrganizationChart"/>
    <dgm:cxn modelId="{60AA9511-4316-E841-941E-000B52E3FAE6}" type="presParOf" srcId="{031B87B2-D327-9D4A-A037-3C9195E90B9A}" destId="{535916FC-8516-8344-BB5F-9CB7AB9A62C6}" srcOrd="3" destOrd="0" presId="urn:microsoft.com/office/officeart/2008/layout/HalfCircleOrganizationChart"/>
    <dgm:cxn modelId="{10C2927A-B943-B84E-81F1-C8B10E045596}" type="presParOf" srcId="{BB08B525-219B-494C-B8A4-954DE73B56D6}" destId="{DFA164D0-098B-6A48-8CA4-FC2F7FA11F6F}" srcOrd="1" destOrd="0" presId="urn:microsoft.com/office/officeart/2008/layout/HalfCircleOrganizationChart"/>
    <dgm:cxn modelId="{701E1B8F-F72D-854A-A964-E18C3578F5C6}" type="presParOf" srcId="{BB08B525-219B-494C-B8A4-954DE73B56D6}" destId="{1B45505F-6E3A-EE46-A83D-64647487948E}" srcOrd="2" destOrd="0" presId="urn:microsoft.com/office/officeart/2008/layout/HalfCircleOrganizationChart"/>
    <dgm:cxn modelId="{93471838-5073-4C45-9B8E-AF56309193B2}" type="presParOf" srcId="{440788DF-9E52-AE41-BE8C-EBD8B0EF5EF9}" destId="{3117186A-8411-2F4F-98C0-28A37B3FE944}" srcOrd="4" destOrd="0" presId="urn:microsoft.com/office/officeart/2008/layout/HalfCircleOrganizationChart"/>
    <dgm:cxn modelId="{F905D759-22DC-4A45-B9C3-A776964B6246}" type="presParOf" srcId="{440788DF-9E52-AE41-BE8C-EBD8B0EF5EF9}" destId="{4F9ECD09-2451-6048-BDF1-FF0C442451ED}" srcOrd="5" destOrd="0" presId="urn:microsoft.com/office/officeart/2008/layout/HalfCircleOrganizationChart"/>
    <dgm:cxn modelId="{2E630304-68E5-8B4F-9DDA-E0BFA77B268A}" type="presParOf" srcId="{4F9ECD09-2451-6048-BDF1-FF0C442451ED}" destId="{395BD399-3AF4-C646-AD64-D7A03337FD58}" srcOrd="0" destOrd="0" presId="urn:microsoft.com/office/officeart/2008/layout/HalfCircleOrganizationChart"/>
    <dgm:cxn modelId="{E19991A4-A824-834C-8916-3D83540AA90F}" type="presParOf" srcId="{395BD399-3AF4-C646-AD64-D7A03337FD58}" destId="{AA5639C7-6C1E-B840-AEDA-C1499638766B}" srcOrd="0" destOrd="0" presId="urn:microsoft.com/office/officeart/2008/layout/HalfCircleOrganizationChart"/>
    <dgm:cxn modelId="{A1D8EF5F-FAB1-5F41-816D-86A2CDC061AC}" type="presParOf" srcId="{395BD399-3AF4-C646-AD64-D7A03337FD58}" destId="{20CBA3AC-15BB-F84A-A44A-0D737735FCD2}" srcOrd="1" destOrd="0" presId="urn:microsoft.com/office/officeart/2008/layout/HalfCircleOrganizationChart"/>
    <dgm:cxn modelId="{27C76902-0BDF-0045-9D6B-E297FE2AC1D2}" type="presParOf" srcId="{395BD399-3AF4-C646-AD64-D7A03337FD58}" destId="{443013AE-380F-034E-BA7E-7FC80EA6FF35}" srcOrd="2" destOrd="0" presId="urn:microsoft.com/office/officeart/2008/layout/HalfCircleOrganizationChart"/>
    <dgm:cxn modelId="{D6C24491-C3BC-AC49-B8B8-6F8AB2F0EC96}" type="presParOf" srcId="{395BD399-3AF4-C646-AD64-D7A03337FD58}" destId="{608E0B93-DAC8-2149-B5DD-FDC1CBE47CB8}" srcOrd="3" destOrd="0" presId="urn:microsoft.com/office/officeart/2008/layout/HalfCircleOrganizationChart"/>
    <dgm:cxn modelId="{296A54D3-E340-A248-BFC6-A80409E9EB9B}" type="presParOf" srcId="{4F9ECD09-2451-6048-BDF1-FF0C442451ED}" destId="{35D72404-1BC7-F04F-81A4-9039CBE73771}" srcOrd="1" destOrd="0" presId="urn:microsoft.com/office/officeart/2008/layout/HalfCircleOrganizationChart"/>
    <dgm:cxn modelId="{F865C596-3742-8245-8530-620266601A9B}" type="presParOf" srcId="{4F9ECD09-2451-6048-BDF1-FF0C442451ED}" destId="{2F531E1E-7F2D-3042-8B87-297765144C14}" srcOrd="2" destOrd="0" presId="urn:microsoft.com/office/officeart/2008/layout/HalfCircleOrganizationChart"/>
    <dgm:cxn modelId="{179F22DD-99D9-9646-9359-00A186DA6467}" type="presParOf" srcId="{440788DF-9E52-AE41-BE8C-EBD8B0EF5EF9}" destId="{2B3C9336-714D-0D4B-8334-FAECE90E34DE}" srcOrd="6" destOrd="0" presId="urn:microsoft.com/office/officeart/2008/layout/HalfCircleOrganizationChart"/>
    <dgm:cxn modelId="{F39A82D6-B21D-1541-8169-D2BB91457CA6}" type="presParOf" srcId="{440788DF-9E52-AE41-BE8C-EBD8B0EF5EF9}" destId="{3A4C0D7D-15E7-4647-95DC-67E6EB2C3134}" srcOrd="7" destOrd="0" presId="urn:microsoft.com/office/officeart/2008/layout/HalfCircleOrganizationChart"/>
    <dgm:cxn modelId="{0FEF38B3-3629-2741-8E8A-D3C337CAC1FC}" type="presParOf" srcId="{3A4C0D7D-15E7-4647-95DC-67E6EB2C3134}" destId="{94CBC202-FC22-8748-AA4A-CCF7BB89974E}" srcOrd="0" destOrd="0" presId="urn:microsoft.com/office/officeart/2008/layout/HalfCircleOrganizationChart"/>
    <dgm:cxn modelId="{FC2973D1-8D61-AE48-9715-B0A3C39A0040}" type="presParOf" srcId="{94CBC202-FC22-8748-AA4A-CCF7BB89974E}" destId="{370E4BB5-97B8-3C46-B31F-24702CD62BEA}" srcOrd="0" destOrd="0" presId="urn:microsoft.com/office/officeart/2008/layout/HalfCircleOrganizationChart"/>
    <dgm:cxn modelId="{E75B1186-8C5F-F446-90BE-5F6155F36534}" type="presParOf" srcId="{94CBC202-FC22-8748-AA4A-CCF7BB89974E}" destId="{0DF23DBF-AFD2-6540-8DC7-FE665ED6B0D3}" srcOrd="1" destOrd="0" presId="urn:microsoft.com/office/officeart/2008/layout/HalfCircleOrganizationChart"/>
    <dgm:cxn modelId="{4114BE49-3BB2-4747-A5C9-30776360DF39}" type="presParOf" srcId="{94CBC202-FC22-8748-AA4A-CCF7BB89974E}" destId="{69806C3F-D25F-C146-BE3F-6649EC2B22F6}" srcOrd="2" destOrd="0" presId="urn:microsoft.com/office/officeart/2008/layout/HalfCircleOrganizationChart"/>
    <dgm:cxn modelId="{59C7D6AB-B6EF-B149-8744-4E07CA59C003}" type="presParOf" srcId="{94CBC202-FC22-8748-AA4A-CCF7BB89974E}" destId="{9D96B8FA-BD39-B249-BCB6-B7428EC71A8A}" srcOrd="3" destOrd="0" presId="urn:microsoft.com/office/officeart/2008/layout/HalfCircleOrganizationChart"/>
    <dgm:cxn modelId="{076EE425-579A-D442-888F-9B60EFB88332}" type="presParOf" srcId="{3A4C0D7D-15E7-4647-95DC-67E6EB2C3134}" destId="{A31F230D-94CA-1743-A571-E380A3B059EE}" srcOrd="1" destOrd="0" presId="urn:microsoft.com/office/officeart/2008/layout/HalfCircleOrganizationChart"/>
    <dgm:cxn modelId="{E72216C4-8C6B-6645-834A-ECD65DC148A8}" type="presParOf" srcId="{3A4C0D7D-15E7-4647-95DC-67E6EB2C3134}" destId="{32918262-E2BC-B248-8AAB-6BA351D28784}" srcOrd="2" destOrd="0" presId="urn:microsoft.com/office/officeart/2008/layout/HalfCircleOrganizationChart"/>
    <dgm:cxn modelId="{AD92D8AE-DE18-CB4F-A990-B3ADECFDF6F1}" type="presParOf" srcId="{440788DF-9E52-AE41-BE8C-EBD8B0EF5EF9}" destId="{948D1959-6085-0D40-BD83-21F53546E7ED}" srcOrd="8" destOrd="0" presId="urn:microsoft.com/office/officeart/2008/layout/HalfCircleOrganizationChart"/>
    <dgm:cxn modelId="{B8962354-6A73-4B40-AEEA-540106C55BCE}" type="presParOf" srcId="{440788DF-9E52-AE41-BE8C-EBD8B0EF5EF9}" destId="{07F2F71D-9FD3-624B-B3EF-74B6D2F53E5B}" srcOrd="9" destOrd="0" presId="urn:microsoft.com/office/officeart/2008/layout/HalfCircleOrganizationChart"/>
    <dgm:cxn modelId="{3211C0B6-D89D-B24A-93F6-6FE76D6473C8}" type="presParOf" srcId="{07F2F71D-9FD3-624B-B3EF-74B6D2F53E5B}" destId="{E154FA67-76DE-2643-B42B-8C2DAD72D592}" srcOrd="0" destOrd="0" presId="urn:microsoft.com/office/officeart/2008/layout/HalfCircleOrganizationChart"/>
    <dgm:cxn modelId="{A218A62F-7533-BE4A-AC48-1ED35FD66508}" type="presParOf" srcId="{E154FA67-76DE-2643-B42B-8C2DAD72D592}" destId="{450C7FC5-4BC2-A74A-9256-3DD7B2474F00}" srcOrd="0" destOrd="0" presId="urn:microsoft.com/office/officeart/2008/layout/HalfCircleOrganizationChart"/>
    <dgm:cxn modelId="{E3C7659C-3FF3-9C46-8DD9-11F13D6F59FC}" type="presParOf" srcId="{E154FA67-76DE-2643-B42B-8C2DAD72D592}" destId="{26896BD5-11A4-0B47-AF4F-CFB4232846C2}" srcOrd="1" destOrd="0" presId="urn:microsoft.com/office/officeart/2008/layout/HalfCircleOrganizationChart"/>
    <dgm:cxn modelId="{5FDD646A-BEEA-3C4C-B166-017AA4BBB4D8}" type="presParOf" srcId="{E154FA67-76DE-2643-B42B-8C2DAD72D592}" destId="{4B42C46A-1AF1-0D49-8891-6B3C09144CD2}" srcOrd="2" destOrd="0" presId="urn:microsoft.com/office/officeart/2008/layout/HalfCircleOrganizationChart"/>
    <dgm:cxn modelId="{A766648E-D268-2641-B3A4-34E53576CDD6}" type="presParOf" srcId="{E154FA67-76DE-2643-B42B-8C2DAD72D592}" destId="{2BE197D9-BC52-0740-A4C9-AD01954E6BB0}" srcOrd="3" destOrd="0" presId="urn:microsoft.com/office/officeart/2008/layout/HalfCircleOrganizationChart"/>
    <dgm:cxn modelId="{20D3D374-8A0E-664F-B7D6-5DDC70EB64E5}" type="presParOf" srcId="{07F2F71D-9FD3-624B-B3EF-74B6D2F53E5B}" destId="{12807244-98FF-5F46-AD56-22D776B35573}" srcOrd="1" destOrd="0" presId="urn:microsoft.com/office/officeart/2008/layout/HalfCircleOrganizationChart"/>
    <dgm:cxn modelId="{D13ADA0A-D85B-9D49-B106-95EF7071285B}" type="presParOf" srcId="{07F2F71D-9FD3-624B-B3EF-74B6D2F53E5B}" destId="{2D94A127-732E-5445-8BA9-51C5272A1760}" srcOrd="2" destOrd="0" presId="urn:microsoft.com/office/officeart/2008/layout/HalfCircleOrganizationChart"/>
    <dgm:cxn modelId="{A20BEF2C-82C6-AF40-85B6-4EFF9C85B004}" type="presParOf" srcId="{0A3E17E2-F6C7-D040-81F4-9A69388DBA30}" destId="{C75BCFA4-BC61-9848-8C2D-63C75978698D}" srcOrd="2" destOrd="0" presId="urn:microsoft.com/office/officeart/2008/layout/HalfCircleOrganizationChart"/>
    <dgm:cxn modelId="{D5D33A06-C83E-F143-BFDE-BDBF08247ECB}" type="presParOf" srcId="{EA3AA3E4-657C-3142-92FA-631D5F104274}" destId="{C3FD38BE-E97B-074B-8073-AE27B42B374E}" srcOrd="4" destOrd="0" presId="urn:microsoft.com/office/officeart/2008/layout/HalfCircleOrganizationChart"/>
    <dgm:cxn modelId="{C7C99A81-CB0D-5A4B-964A-22F3A3C231B2}" type="presParOf" srcId="{EA3AA3E4-657C-3142-92FA-631D5F104274}" destId="{8AF9346D-0B72-8847-9F88-2C5DA2F80E84}" srcOrd="5" destOrd="0" presId="urn:microsoft.com/office/officeart/2008/layout/HalfCircleOrganizationChart"/>
    <dgm:cxn modelId="{67756AA8-2586-3F43-822A-24DEBB56D4CA}" type="presParOf" srcId="{8AF9346D-0B72-8847-9F88-2C5DA2F80E84}" destId="{76E16771-A72F-794D-8EF5-EF3787FEF52A}" srcOrd="0" destOrd="0" presId="urn:microsoft.com/office/officeart/2008/layout/HalfCircleOrganizationChart"/>
    <dgm:cxn modelId="{214CEBFD-EA97-B54A-B624-31E1EBD91CE0}" type="presParOf" srcId="{76E16771-A72F-794D-8EF5-EF3787FEF52A}" destId="{6C35B31E-6894-2E42-9B64-3F9662769CDC}" srcOrd="0" destOrd="0" presId="urn:microsoft.com/office/officeart/2008/layout/HalfCircleOrganizationChart"/>
    <dgm:cxn modelId="{EB8C2829-9ED9-574F-9F00-3237308991B2}" type="presParOf" srcId="{76E16771-A72F-794D-8EF5-EF3787FEF52A}" destId="{D9E92D54-3139-B24B-B178-4C8A479E8C50}" srcOrd="1" destOrd="0" presId="urn:microsoft.com/office/officeart/2008/layout/HalfCircleOrganizationChart"/>
    <dgm:cxn modelId="{4F301C0D-88DA-2549-B5D9-7BEF44E06416}" type="presParOf" srcId="{76E16771-A72F-794D-8EF5-EF3787FEF52A}" destId="{6374501D-A7B1-5C48-8CC9-BDC6B93B8830}" srcOrd="2" destOrd="0" presId="urn:microsoft.com/office/officeart/2008/layout/HalfCircleOrganizationChart"/>
    <dgm:cxn modelId="{5B529A9E-C86B-234A-B6F7-70808FA2531E}" type="presParOf" srcId="{76E16771-A72F-794D-8EF5-EF3787FEF52A}" destId="{5A72CFEB-DFD2-9C46-9758-2FA4A813202C}" srcOrd="3" destOrd="0" presId="urn:microsoft.com/office/officeart/2008/layout/HalfCircleOrganizationChart"/>
    <dgm:cxn modelId="{9ECE3E92-BDF6-1B42-A54B-AC7FFD4BE4D0}" type="presParOf" srcId="{8AF9346D-0B72-8847-9F88-2C5DA2F80E84}" destId="{5085E208-7665-D74A-B443-ECDE35715054}" srcOrd="1" destOrd="0" presId="urn:microsoft.com/office/officeart/2008/layout/HalfCircleOrganizationChart"/>
    <dgm:cxn modelId="{3384F29E-9251-6A46-865D-DB629DCEA899}" type="presParOf" srcId="{8AF9346D-0B72-8847-9F88-2C5DA2F80E84}" destId="{8D17CA1C-70F1-5541-9147-B9052D8BD675}" srcOrd="2" destOrd="0" presId="urn:microsoft.com/office/officeart/2008/layout/HalfCircleOrganizationChart"/>
    <dgm:cxn modelId="{639E77A7-5995-A54F-BC7D-5E332A7806A7}" type="presParOf" srcId="{3B813709-C561-8641-B98D-FF0E43DE00D9}" destId="{764CED1E-C5EA-3944-8C89-97FC1B027CF7}" srcOrd="2" destOrd="0" presId="urn:microsoft.com/office/officeart/2008/layout/HalfCircleOrganizationChart"/>
    <dgm:cxn modelId="{C7EFD48C-5BC7-7F41-9250-AAB85670E2FE}" type="presParOf" srcId="{E3CEBED6-49A2-FA4A-AD48-76F6A40330DC}" destId="{D63F75F1-D4BA-B249-8B24-DC04C93171A1}" srcOrd="4" destOrd="0" presId="urn:microsoft.com/office/officeart/2008/layout/HalfCircleOrganizationChart"/>
    <dgm:cxn modelId="{6B334D9D-6E8F-9547-8260-3AF8AC30C09C}" type="presParOf" srcId="{E3CEBED6-49A2-FA4A-AD48-76F6A40330DC}" destId="{66E6C93C-DA66-644D-9170-EB64E1764A9C}" srcOrd="5" destOrd="0" presId="urn:microsoft.com/office/officeart/2008/layout/HalfCircleOrganizationChart"/>
    <dgm:cxn modelId="{17A451A0-5C90-AC49-B0CA-B31D530604EE}" type="presParOf" srcId="{66E6C93C-DA66-644D-9170-EB64E1764A9C}" destId="{405C1A2B-6226-C14A-BB33-760F645F5036}" srcOrd="0" destOrd="0" presId="urn:microsoft.com/office/officeart/2008/layout/HalfCircleOrganizationChart"/>
    <dgm:cxn modelId="{2422952F-3F33-6645-B33A-7D35B4E07776}" type="presParOf" srcId="{405C1A2B-6226-C14A-BB33-760F645F5036}" destId="{7E2D066C-E702-4F46-82E4-79AC2DB331B3}" srcOrd="0" destOrd="0" presId="urn:microsoft.com/office/officeart/2008/layout/HalfCircleOrganizationChart"/>
    <dgm:cxn modelId="{292EB4BB-27D3-5546-9E6C-178C2748ED3F}" type="presParOf" srcId="{405C1A2B-6226-C14A-BB33-760F645F5036}" destId="{CE38566E-44A1-A147-9083-9899AD452242}" srcOrd="1" destOrd="0" presId="urn:microsoft.com/office/officeart/2008/layout/HalfCircleOrganizationChart"/>
    <dgm:cxn modelId="{B8A79BA8-0041-8144-85C8-69747169AEE4}" type="presParOf" srcId="{405C1A2B-6226-C14A-BB33-760F645F5036}" destId="{BC158E54-1A38-CF43-A1C2-8D8C27873AB7}" srcOrd="2" destOrd="0" presId="urn:microsoft.com/office/officeart/2008/layout/HalfCircleOrganizationChart"/>
    <dgm:cxn modelId="{BF339746-D05B-4247-9E59-B01374197443}" type="presParOf" srcId="{405C1A2B-6226-C14A-BB33-760F645F5036}" destId="{FA2B9A52-6C75-EC4A-A747-3BD3F835E158}" srcOrd="3" destOrd="0" presId="urn:microsoft.com/office/officeart/2008/layout/HalfCircleOrganizationChart"/>
    <dgm:cxn modelId="{892B8636-455B-2A4C-B427-B1CC8E9EF998}" type="presParOf" srcId="{66E6C93C-DA66-644D-9170-EB64E1764A9C}" destId="{2484CEE8-A59B-AE4E-84BB-35BD26C8DB98}" srcOrd="1" destOrd="0" presId="urn:microsoft.com/office/officeart/2008/layout/HalfCircleOrganizationChart"/>
    <dgm:cxn modelId="{3601921E-50CE-0B49-8C09-9607A40F89A2}" type="presParOf" srcId="{2484CEE8-A59B-AE4E-84BB-35BD26C8DB98}" destId="{2B8FE354-970E-FA43-90F8-BF1C3C2498A2}" srcOrd="0" destOrd="0" presId="urn:microsoft.com/office/officeart/2008/layout/HalfCircleOrganizationChart"/>
    <dgm:cxn modelId="{A2BD48C0-D49D-094F-8C8C-1B185D3CD502}" type="presParOf" srcId="{2484CEE8-A59B-AE4E-84BB-35BD26C8DB98}" destId="{13824C15-DA57-6D47-B4DF-A9E29B1DCA00}" srcOrd="1" destOrd="0" presId="urn:microsoft.com/office/officeart/2008/layout/HalfCircleOrganizationChart"/>
    <dgm:cxn modelId="{3690C3E0-3484-B449-B208-B7FF9CCC774F}" type="presParOf" srcId="{13824C15-DA57-6D47-B4DF-A9E29B1DCA00}" destId="{6D60E1E6-B0A7-1F4F-A2CE-B9E5E71DEF43}" srcOrd="0" destOrd="0" presId="urn:microsoft.com/office/officeart/2008/layout/HalfCircleOrganizationChart"/>
    <dgm:cxn modelId="{7385607F-69F7-C24D-AC57-F3009AE51E51}" type="presParOf" srcId="{6D60E1E6-B0A7-1F4F-A2CE-B9E5E71DEF43}" destId="{7EAFBF2C-98CF-E14E-ADCB-50C18EA60A52}" srcOrd="0" destOrd="0" presId="urn:microsoft.com/office/officeart/2008/layout/HalfCircleOrganizationChart"/>
    <dgm:cxn modelId="{64AF0AE0-E201-7B48-AE66-14E696A40878}" type="presParOf" srcId="{6D60E1E6-B0A7-1F4F-A2CE-B9E5E71DEF43}" destId="{6F096A5A-49E5-9C4B-AD1A-9F775A1519E9}" srcOrd="1" destOrd="0" presId="urn:microsoft.com/office/officeart/2008/layout/HalfCircleOrganizationChart"/>
    <dgm:cxn modelId="{0F52A298-1E12-8248-AAB5-0A62DD35F6CA}" type="presParOf" srcId="{6D60E1E6-B0A7-1F4F-A2CE-B9E5E71DEF43}" destId="{79AD6D4C-347D-5C43-921E-5072091E026A}" srcOrd="2" destOrd="0" presId="urn:microsoft.com/office/officeart/2008/layout/HalfCircleOrganizationChart"/>
    <dgm:cxn modelId="{4A501221-20BA-9141-BB61-3BFAB0E672F3}" type="presParOf" srcId="{6D60E1E6-B0A7-1F4F-A2CE-B9E5E71DEF43}" destId="{EF68F39D-EC01-0442-B591-84ED227E6152}" srcOrd="3" destOrd="0" presId="urn:microsoft.com/office/officeart/2008/layout/HalfCircleOrganizationChart"/>
    <dgm:cxn modelId="{72F4D27B-75ED-6641-B120-8CC1BE134235}" type="presParOf" srcId="{13824C15-DA57-6D47-B4DF-A9E29B1DCA00}" destId="{3D7F6D64-9693-E14F-9290-202EFCEDDC04}" srcOrd="1" destOrd="0" presId="urn:microsoft.com/office/officeart/2008/layout/HalfCircleOrganizationChart"/>
    <dgm:cxn modelId="{E15AC0F8-AA18-D045-8A58-D5708A06F4C0}" type="presParOf" srcId="{3D7F6D64-9693-E14F-9290-202EFCEDDC04}" destId="{A58FF0B8-346C-C54C-B17B-195902136532}" srcOrd="0" destOrd="0" presId="urn:microsoft.com/office/officeart/2008/layout/HalfCircleOrganizationChart"/>
    <dgm:cxn modelId="{FF4B67B0-2A4E-1B4D-B3DA-C2F6B6D261AD}" type="presParOf" srcId="{3D7F6D64-9693-E14F-9290-202EFCEDDC04}" destId="{36F81984-D618-C948-8A18-9461E5DC1072}" srcOrd="1" destOrd="0" presId="urn:microsoft.com/office/officeart/2008/layout/HalfCircleOrganizationChart"/>
    <dgm:cxn modelId="{F1E83330-A300-5A4D-B2BA-01B879B44A0C}" type="presParOf" srcId="{36F81984-D618-C948-8A18-9461E5DC1072}" destId="{4365C54C-252B-2346-B8E0-1A82496F112D}" srcOrd="0" destOrd="0" presId="urn:microsoft.com/office/officeart/2008/layout/HalfCircleOrganizationChart"/>
    <dgm:cxn modelId="{8FE163C0-2C10-8144-9F2C-C6A52EAB499D}" type="presParOf" srcId="{4365C54C-252B-2346-B8E0-1A82496F112D}" destId="{B93A37D3-172F-3D47-BFA8-8DFE8A9E8DF9}" srcOrd="0" destOrd="0" presId="urn:microsoft.com/office/officeart/2008/layout/HalfCircleOrganizationChart"/>
    <dgm:cxn modelId="{BC008A9F-3075-9B4D-889F-249E69252AFE}" type="presParOf" srcId="{4365C54C-252B-2346-B8E0-1A82496F112D}" destId="{65827057-33F4-904A-98D2-7E300160CD97}" srcOrd="1" destOrd="0" presId="urn:microsoft.com/office/officeart/2008/layout/HalfCircleOrganizationChart"/>
    <dgm:cxn modelId="{F7055DE8-1B52-454C-9857-67AED7268B32}" type="presParOf" srcId="{4365C54C-252B-2346-B8E0-1A82496F112D}" destId="{CF55BECB-94C7-C648-8174-31E11B601B31}" srcOrd="2" destOrd="0" presId="urn:microsoft.com/office/officeart/2008/layout/HalfCircleOrganizationChart"/>
    <dgm:cxn modelId="{B43C1D92-72F6-944E-9F04-5DBB812E7C49}" type="presParOf" srcId="{4365C54C-252B-2346-B8E0-1A82496F112D}" destId="{091CE2A8-5BAB-7349-AD44-A8B20665602B}" srcOrd="3" destOrd="0" presId="urn:microsoft.com/office/officeart/2008/layout/HalfCircleOrganizationChart"/>
    <dgm:cxn modelId="{8DE1351F-16E6-1E4E-9AE5-5B62EEB26F0D}" type="presParOf" srcId="{36F81984-D618-C948-8A18-9461E5DC1072}" destId="{E178168E-8903-F54D-85CD-97E24624959D}" srcOrd="1" destOrd="0" presId="urn:microsoft.com/office/officeart/2008/layout/HalfCircleOrganizationChart"/>
    <dgm:cxn modelId="{826B1A84-1547-F74E-951E-1728258CC117}" type="presParOf" srcId="{36F81984-D618-C948-8A18-9461E5DC1072}" destId="{C744032B-2D0A-B74C-A2E3-97824D51A70B}" srcOrd="2" destOrd="0" presId="urn:microsoft.com/office/officeart/2008/layout/HalfCircleOrganizationChart"/>
    <dgm:cxn modelId="{0CDE715C-D697-A84B-B43A-A798E9DE3B62}" type="presParOf" srcId="{3D7F6D64-9693-E14F-9290-202EFCEDDC04}" destId="{9AFBF391-9964-934C-AC20-5DDDAB5102FC}" srcOrd="2" destOrd="0" presId="urn:microsoft.com/office/officeart/2008/layout/HalfCircleOrganizationChart"/>
    <dgm:cxn modelId="{043878E3-253C-C74C-A1C7-432EB9AD645F}" type="presParOf" srcId="{3D7F6D64-9693-E14F-9290-202EFCEDDC04}" destId="{5BD2AD7E-A6C3-564E-9467-DB196F6B0AAA}" srcOrd="3" destOrd="0" presId="urn:microsoft.com/office/officeart/2008/layout/HalfCircleOrganizationChart"/>
    <dgm:cxn modelId="{373339A2-3B23-804E-9FC0-74C759F3D993}" type="presParOf" srcId="{5BD2AD7E-A6C3-564E-9467-DB196F6B0AAA}" destId="{B713C87F-EFCA-A344-92CF-B7407ED0EFB8}" srcOrd="0" destOrd="0" presId="urn:microsoft.com/office/officeart/2008/layout/HalfCircleOrganizationChart"/>
    <dgm:cxn modelId="{82A565DC-7AE5-6C4E-9037-D4541E6D6C44}" type="presParOf" srcId="{B713C87F-EFCA-A344-92CF-B7407ED0EFB8}" destId="{485C6B2A-0CC3-0143-8A05-48428BD7B564}" srcOrd="0" destOrd="0" presId="urn:microsoft.com/office/officeart/2008/layout/HalfCircleOrganizationChart"/>
    <dgm:cxn modelId="{1E729795-B2E7-6448-9A05-9382D876B3BF}" type="presParOf" srcId="{B713C87F-EFCA-A344-92CF-B7407ED0EFB8}" destId="{3326852A-E7EC-5545-A4FF-20754CE9EB04}" srcOrd="1" destOrd="0" presId="urn:microsoft.com/office/officeart/2008/layout/HalfCircleOrganizationChart"/>
    <dgm:cxn modelId="{2251F224-DC3E-0043-A859-11EA28C7028A}" type="presParOf" srcId="{B713C87F-EFCA-A344-92CF-B7407ED0EFB8}" destId="{868E11F0-7202-0741-A5B8-1FB57730B298}" srcOrd="2" destOrd="0" presId="urn:microsoft.com/office/officeart/2008/layout/HalfCircleOrganizationChart"/>
    <dgm:cxn modelId="{9530722F-5E5D-DF44-91A2-E95B525B8FE3}" type="presParOf" srcId="{B713C87F-EFCA-A344-92CF-B7407ED0EFB8}" destId="{664CADC6-47B2-274F-A78B-46CAE95058A3}" srcOrd="3" destOrd="0" presId="urn:microsoft.com/office/officeart/2008/layout/HalfCircleOrganizationChart"/>
    <dgm:cxn modelId="{0FAFD1D9-37C3-BD4F-BF9F-E7A4BADDAAA8}" type="presParOf" srcId="{5BD2AD7E-A6C3-564E-9467-DB196F6B0AAA}" destId="{EC8BDEA4-EB39-0C49-BA66-409114BFA5D0}" srcOrd="1" destOrd="0" presId="urn:microsoft.com/office/officeart/2008/layout/HalfCircleOrganizationChart"/>
    <dgm:cxn modelId="{C022B9D8-74CA-D944-8770-CE25A8411EDA}" type="presParOf" srcId="{EC8BDEA4-EB39-0C49-BA66-409114BFA5D0}" destId="{4DA9BB94-7951-A948-AC87-E38DFBDC56AC}" srcOrd="0" destOrd="0" presId="urn:microsoft.com/office/officeart/2008/layout/HalfCircleOrganizationChart"/>
    <dgm:cxn modelId="{AF052B5A-2633-884A-BB01-89608DA9FE24}" type="presParOf" srcId="{EC8BDEA4-EB39-0C49-BA66-409114BFA5D0}" destId="{C1C64BAD-A9C1-5A4A-A738-18736238AA2D}" srcOrd="1" destOrd="0" presId="urn:microsoft.com/office/officeart/2008/layout/HalfCircleOrganizationChart"/>
    <dgm:cxn modelId="{E4D9FEE7-03D8-2C43-9D55-5C07FF414B0C}" type="presParOf" srcId="{C1C64BAD-A9C1-5A4A-A738-18736238AA2D}" destId="{E5C51748-D36E-3842-8EEC-846046862712}" srcOrd="0" destOrd="0" presId="urn:microsoft.com/office/officeart/2008/layout/HalfCircleOrganizationChart"/>
    <dgm:cxn modelId="{3FF3DBB6-0278-7141-B6CD-87790E5629AE}" type="presParOf" srcId="{E5C51748-D36E-3842-8EEC-846046862712}" destId="{E387E97A-0FE7-0E47-942F-75C6EAD5EE75}" srcOrd="0" destOrd="0" presId="urn:microsoft.com/office/officeart/2008/layout/HalfCircleOrganizationChart"/>
    <dgm:cxn modelId="{51634691-D472-274C-8116-20E38CE7E583}" type="presParOf" srcId="{E5C51748-D36E-3842-8EEC-846046862712}" destId="{59C3372D-BBD5-3846-A2B3-3E77A2023C22}" srcOrd="1" destOrd="0" presId="urn:microsoft.com/office/officeart/2008/layout/HalfCircleOrganizationChart"/>
    <dgm:cxn modelId="{2180DF35-379D-354D-8F70-0D806C9B8E14}" type="presParOf" srcId="{E5C51748-D36E-3842-8EEC-846046862712}" destId="{0E13F31C-0162-8E49-A4B7-3EBCAB056BC0}" srcOrd="2" destOrd="0" presId="urn:microsoft.com/office/officeart/2008/layout/HalfCircleOrganizationChart"/>
    <dgm:cxn modelId="{1848465E-9116-DC42-8633-72DF3252F8BB}" type="presParOf" srcId="{E5C51748-D36E-3842-8EEC-846046862712}" destId="{14998EDA-35AE-F84A-AC0C-A41B33F077D6}" srcOrd="3" destOrd="0" presId="urn:microsoft.com/office/officeart/2008/layout/HalfCircleOrganizationChart"/>
    <dgm:cxn modelId="{9D0B8072-F5FA-3C41-A938-D21F7E4FE633}" type="presParOf" srcId="{C1C64BAD-A9C1-5A4A-A738-18736238AA2D}" destId="{DD41B4DD-E04B-1B40-8E9A-BE32F7F4C220}" srcOrd="1" destOrd="0" presId="urn:microsoft.com/office/officeart/2008/layout/HalfCircleOrganizationChart"/>
    <dgm:cxn modelId="{58815C1F-73FF-6E44-BF95-06D816628957}" type="presParOf" srcId="{C1C64BAD-A9C1-5A4A-A738-18736238AA2D}" destId="{C5F765EA-8A9C-8446-BFF9-893259E1C508}" srcOrd="2" destOrd="0" presId="urn:microsoft.com/office/officeart/2008/layout/HalfCircleOrganizationChart"/>
    <dgm:cxn modelId="{4FE76989-72E6-2943-A2B6-E8F7167D63B4}" type="presParOf" srcId="{EC8BDEA4-EB39-0C49-BA66-409114BFA5D0}" destId="{4498EBA9-C9DC-B741-978D-888B5BE30798}" srcOrd="2" destOrd="0" presId="urn:microsoft.com/office/officeart/2008/layout/HalfCircleOrganizationChart"/>
    <dgm:cxn modelId="{ABA3DFE0-CDF6-BD4D-A901-588D1ECDA356}" type="presParOf" srcId="{EC8BDEA4-EB39-0C49-BA66-409114BFA5D0}" destId="{F3D6A19F-75CA-3E43-A83F-55422F82DBF2}" srcOrd="3" destOrd="0" presId="urn:microsoft.com/office/officeart/2008/layout/HalfCircleOrganizationChart"/>
    <dgm:cxn modelId="{51578C02-0FC4-764E-A2F0-44BF2671B3B7}" type="presParOf" srcId="{F3D6A19F-75CA-3E43-A83F-55422F82DBF2}" destId="{7A5D7BB4-5D51-A643-A896-201999BDBE68}" srcOrd="0" destOrd="0" presId="urn:microsoft.com/office/officeart/2008/layout/HalfCircleOrganizationChart"/>
    <dgm:cxn modelId="{3CC3C923-2F7A-024F-B782-349E54232F9F}" type="presParOf" srcId="{7A5D7BB4-5D51-A643-A896-201999BDBE68}" destId="{E1FDAE9F-96E0-7149-BBAE-93FA47575C98}" srcOrd="0" destOrd="0" presId="urn:microsoft.com/office/officeart/2008/layout/HalfCircleOrganizationChart"/>
    <dgm:cxn modelId="{ED4128D4-CB13-DB48-BBF2-0FA8AD489FF4}" type="presParOf" srcId="{7A5D7BB4-5D51-A643-A896-201999BDBE68}" destId="{FBF17D6E-8690-AD43-806B-60A42818174A}" srcOrd="1" destOrd="0" presId="urn:microsoft.com/office/officeart/2008/layout/HalfCircleOrganizationChart"/>
    <dgm:cxn modelId="{0A99C36C-E117-1944-9CEB-FEA55499A5A9}" type="presParOf" srcId="{7A5D7BB4-5D51-A643-A896-201999BDBE68}" destId="{EB9F125A-F161-8342-8AF9-CEC388D64AC5}" srcOrd="2" destOrd="0" presId="urn:microsoft.com/office/officeart/2008/layout/HalfCircleOrganizationChart"/>
    <dgm:cxn modelId="{1909CF21-0CBB-7E4D-9A9F-BC676917E80D}" type="presParOf" srcId="{7A5D7BB4-5D51-A643-A896-201999BDBE68}" destId="{18F33B88-4A7C-CF4B-90FF-340F8F1F2940}" srcOrd="3" destOrd="0" presId="urn:microsoft.com/office/officeart/2008/layout/HalfCircleOrganizationChart"/>
    <dgm:cxn modelId="{24973414-5AE7-024A-AC21-61909FDAEFAF}" type="presParOf" srcId="{F3D6A19F-75CA-3E43-A83F-55422F82DBF2}" destId="{7CBAEC1C-489F-0B4B-B68A-48C55BDE8FD4}" srcOrd="1" destOrd="0" presId="urn:microsoft.com/office/officeart/2008/layout/HalfCircleOrganizationChart"/>
    <dgm:cxn modelId="{BC89F713-FB9B-EA40-B5C2-900557366411}" type="presParOf" srcId="{F3D6A19F-75CA-3E43-A83F-55422F82DBF2}" destId="{A57F72C7-7389-8F4D-BF01-3EEBFB08A4A2}" srcOrd="2" destOrd="0" presId="urn:microsoft.com/office/officeart/2008/layout/HalfCircleOrganizationChart"/>
    <dgm:cxn modelId="{BD4F4B6B-6B11-2848-8587-C4EAF52F8BB8}" type="presParOf" srcId="{EC8BDEA4-EB39-0C49-BA66-409114BFA5D0}" destId="{E25FB5E1-3F24-A947-BC9A-8A81D03A144D}" srcOrd="4" destOrd="0" presId="urn:microsoft.com/office/officeart/2008/layout/HalfCircleOrganizationChart"/>
    <dgm:cxn modelId="{5247F056-D5A1-B347-96AC-4815EB795FD9}" type="presParOf" srcId="{EC8BDEA4-EB39-0C49-BA66-409114BFA5D0}" destId="{2DC1A1CA-48FA-DE4E-9569-3132BFD2387A}" srcOrd="5" destOrd="0" presId="urn:microsoft.com/office/officeart/2008/layout/HalfCircleOrganizationChart"/>
    <dgm:cxn modelId="{9DCE238C-8CD5-1846-BDDF-D87B7A098C22}" type="presParOf" srcId="{2DC1A1CA-48FA-DE4E-9569-3132BFD2387A}" destId="{4BE5BB82-FB92-6C4D-A186-E07D8448AE45}" srcOrd="0" destOrd="0" presId="urn:microsoft.com/office/officeart/2008/layout/HalfCircleOrganizationChart"/>
    <dgm:cxn modelId="{DE520769-9089-314C-954D-D1683E50CD1A}" type="presParOf" srcId="{4BE5BB82-FB92-6C4D-A186-E07D8448AE45}" destId="{A0DAC3FA-9FAC-0C43-88C0-8D972C5E0D12}" srcOrd="0" destOrd="0" presId="urn:microsoft.com/office/officeart/2008/layout/HalfCircleOrganizationChart"/>
    <dgm:cxn modelId="{562D02ED-CF80-8548-92C8-19F4DC90FA36}" type="presParOf" srcId="{4BE5BB82-FB92-6C4D-A186-E07D8448AE45}" destId="{79FDE5E5-D384-2D43-8232-1F070171E80F}" srcOrd="1" destOrd="0" presId="urn:microsoft.com/office/officeart/2008/layout/HalfCircleOrganizationChart"/>
    <dgm:cxn modelId="{C66A6063-1026-BE43-876D-6C6B0091B9F1}" type="presParOf" srcId="{4BE5BB82-FB92-6C4D-A186-E07D8448AE45}" destId="{7D007053-4858-EE48-82EC-FAD8610A6E1F}" srcOrd="2" destOrd="0" presId="urn:microsoft.com/office/officeart/2008/layout/HalfCircleOrganizationChart"/>
    <dgm:cxn modelId="{A717D6A6-8367-004D-BEF9-A94F9F5EF649}" type="presParOf" srcId="{4BE5BB82-FB92-6C4D-A186-E07D8448AE45}" destId="{F9CE6D09-D4CD-C345-A72D-9F22DB29343A}" srcOrd="3" destOrd="0" presId="urn:microsoft.com/office/officeart/2008/layout/HalfCircleOrganizationChart"/>
    <dgm:cxn modelId="{0CC10660-DA6B-A84F-A915-8F2FF7B3379A}" type="presParOf" srcId="{2DC1A1CA-48FA-DE4E-9569-3132BFD2387A}" destId="{AE933844-AF0E-7243-9D99-49AA8F42787A}" srcOrd="1" destOrd="0" presId="urn:microsoft.com/office/officeart/2008/layout/HalfCircleOrganizationChart"/>
    <dgm:cxn modelId="{CFDCF2D7-D940-F940-9A0B-1DE01F53E923}" type="presParOf" srcId="{2DC1A1CA-48FA-DE4E-9569-3132BFD2387A}" destId="{E0AB3EFF-AAB7-4C4A-B1F1-B801349A6D4E}" srcOrd="2" destOrd="0" presId="urn:microsoft.com/office/officeart/2008/layout/HalfCircleOrganizationChart"/>
    <dgm:cxn modelId="{B667E5DF-8138-1647-8CA9-1FD3F4DB5F1E}" type="presParOf" srcId="{5BD2AD7E-A6C3-564E-9467-DB196F6B0AAA}" destId="{BDB7576E-D49F-4045-981C-4C4AF59E31EF}" srcOrd="2" destOrd="0" presId="urn:microsoft.com/office/officeart/2008/layout/HalfCircleOrganizationChart"/>
    <dgm:cxn modelId="{EC863DE2-DC25-D940-B034-309AC111732B}" type="presParOf" srcId="{3D7F6D64-9693-E14F-9290-202EFCEDDC04}" destId="{3DA9CD8B-1962-D741-930F-E59F746EE82D}" srcOrd="4" destOrd="0" presId="urn:microsoft.com/office/officeart/2008/layout/HalfCircleOrganizationChart"/>
    <dgm:cxn modelId="{A77DC887-26B6-444A-B052-F6310B11DF38}" type="presParOf" srcId="{3D7F6D64-9693-E14F-9290-202EFCEDDC04}" destId="{F2B69E52-1F5B-D841-B4C9-4A6017928FFA}" srcOrd="5" destOrd="0" presId="urn:microsoft.com/office/officeart/2008/layout/HalfCircleOrganizationChart"/>
    <dgm:cxn modelId="{165647E4-765A-2245-ACA6-D144FF3A5A59}" type="presParOf" srcId="{F2B69E52-1F5B-D841-B4C9-4A6017928FFA}" destId="{2AFD6014-59AB-6747-9196-41303DA37A02}" srcOrd="0" destOrd="0" presId="urn:microsoft.com/office/officeart/2008/layout/HalfCircleOrganizationChart"/>
    <dgm:cxn modelId="{AA6A21D3-6A1E-1842-9664-1CA7F8D0E5B6}" type="presParOf" srcId="{2AFD6014-59AB-6747-9196-41303DA37A02}" destId="{A1C63587-AB6B-7F45-A180-8E503F811E20}" srcOrd="0" destOrd="0" presId="urn:microsoft.com/office/officeart/2008/layout/HalfCircleOrganizationChart"/>
    <dgm:cxn modelId="{CD859806-4F49-2647-805B-B2E294E40458}" type="presParOf" srcId="{2AFD6014-59AB-6747-9196-41303DA37A02}" destId="{126407E7-C78F-E247-861B-A9C0FDD065CE}" srcOrd="1" destOrd="0" presId="urn:microsoft.com/office/officeart/2008/layout/HalfCircleOrganizationChart"/>
    <dgm:cxn modelId="{15422563-153D-8944-B158-A959BD609EA5}" type="presParOf" srcId="{2AFD6014-59AB-6747-9196-41303DA37A02}" destId="{78C10101-E1CA-9049-B29E-25DB5B5BE2B8}" srcOrd="2" destOrd="0" presId="urn:microsoft.com/office/officeart/2008/layout/HalfCircleOrganizationChart"/>
    <dgm:cxn modelId="{17696C29-9037-3B44-8A40-CE1EBE4D6456}" type="presParOf" srcId="{2AFD6014-59AB-6747-9196-41303DA37A02}" destId="{D994584C-38C0-DE42-A6AB-86109C6B0DAA}" srcOrd="3" destOrd="0" presId="urn:microsoft.com/office/officeart/2008/layout/HalfCircleOrganizationChart"/>
    <dgm:cxn modelId="{603EC317-8498-0445-B4AB-047B0FD212E7}" type="presParOf" srcId="{F2B69E52-1F5B-D841-B4C9-4A6017928FFA}" destId="{50A5C11E-63B6-A64A-A893-0A897A7A7D04}" srcOrd="1" destOrd="0" presId="urn:microsoft.com/office/officeart/2008/layout/HalfCircleOrganizationChart"/>
    <dgm:cxn modelId="{2A9679F1-76E0-5840-BCEB-189EADF2DA42}" type="presParOf" srcId="{F2B69E52-1F5B-D841-B4C9-4A6017928FFA}" destId="{7F15482B-911A-EF44-97AA-BC5B52011817}" srcOrd="2" destOrd="0" presId="urn:microsoft.com/office/officeart/2008/layout/HalfCircleOrganizationChart"/>
    <dgm:cxn modelId="{D365A2CD-2E98-FB4A-9D09-A1B5EE634068}" type="presParOf" srcId="{13824C15-DA57-6D47-B4DF-A9E29B1DCA00}" destId="{BB4AB15B-EFAD-0C44-A219-FCF6F957B17C}" srcOrd="2" destOrd="0" presId="urn:microsoft.com/office/officeart/2008/layout/HalfCircleOrganizationChart"/>
    <dgm:cxn modelId="{BACEC8E3-6DB8-4A4E-8CD6-B2B29132E6FA}" type="presParOf" srcId="{2484CEE8-A59B-AE4E-84BB-35BD26C8DB98}" destId="{10C3CAC5-302B-5E4F-A391-401F2D6E9B4B}" srcOrd="2" destOrd="0" presId="urn:microsoft.com/office/officeart/2008/layout/HalfCircleOrganizationChart"/>
    <dgm:cxn modelId="{2577E6D2-2A84-054A-8E58-903CD538F31D}" type="presParOf" srcId="{2484CEE8-A59B-AE4E-84BB-35BD26C8DB98}" destId="{A8EA4197-85F3-E04D-865A-7CFDD071747B}" srcOrd="3" destOrd="0" presId="urn:microsoft.com/office/officeart/2008/layout/HalfCircleOrganizationChart"/>
    <dgm:cxn modelId="{2181234F-5682-FD40-B4AD-32AAADC674B5}" type="presParOf" srcId="{A8EA4197-85F3-E04D-865A-7CFDD071747B}" destId="{C2A13A57-EEE5-3643-8985-B3C1491CE3A2}" srcOrd="0" destOrd="0" presId="urn:microsoft.com/office/officeart/2008/layout/HalfCircleOrganizationChart"/>
    <dgm:cxn modelId="{33670A01-974A-D444-A128-97E48D62E158}" type="presParOf" srcId="{C2A13A57-EEE5-3643-8985-B3C1491CE3A2}" destId="{FC871820-240A-AD4E-814D-6128D13ABDA0}" srcOrd="0" destOrd="0" presId="urn:microsoft.com/office/officeart/2008/layout/HalfCircleOrganizationChart"/>
    <dgm:cxn modelId="{0454C658-6C4E-4B47-8608-90BAB078D1DD}" type="presParOf" srcId="{C2A13A57-EEE5-3643-8985-B3C1491CE3A2}" destId="{972FCE86-BD98-B549-95DA-06E469EFA334}" srcOrd="1" destOrd="0" presId="urn:microsoft.com/office/officeart/2008/layout/HalfCircleOrganizationChart"/>
    <dgm:cxn modelId="{D8946A6F-78E0-0E4F-BB41-AF3DA139F5E9}" type="presParOf" srcId="{C2A13A57-EEE5-3643-8985-B3C1491CE3A2}" destId="{6C54CA56-8ACB-684B-9618-11D025BAD8C3}" srcOrd="2" destOrd="0" presId="urn:microsoft.com/office/officeart/2008/layout/HalfCircleOrganizationChart"/>
    <dgm:cxn modelId="{5B709E77-D688-3A43-AD9A-ED2DF31F1209}" type="presParOf" srcId="{C2A13A57-EEE5-3643-8985-B3C1491CE3A2}" destId="{3FFEDDF6-FD18-464F-B5E8-C89E1050B0B2}" srcOrd="3" destOrd="0" presId="urn:microsoft.com/office/officeart/2008/layout/HalfCircleOrganizationChart"/>
    <dgm:cxn modelId="{F5E6C1CD-29F4-CB46-8919-8D163545893C}" type="presParOf" srcId="{A8EA4197-85F3-E04D-865A-7CFDD071747B}" destId="{0AE6C377-DC36-A44B-9C1F-5261E2F1454A}" srcOrd="1" destOrd="0" presId="urn:microsoft.com/office/officeart/2008/layout/HalfCircleOrganizationChart"/>
    <dgm:cxn modelId="{6FD30D5D-427D-7844-B7B3-C01E9F403992}" type="presParOf" srcId="{0AE6C377-DC36-A44B-9C1F-5261E2F1454A}" destId="{6577E36E-C552-614D-9F67-4BCF6E855695}" srcOrd="0" destOrd="0" presId="urn:microsoft.com/office/officeart/2008/layout/HalfCircleOrganizationChart"/>
    <dgm:cxn modelId="{98F1B8C9-6961-2141-8D34-13C70E038A14}" type="presParOf" srcId="{0AE6C377-DC36-A44B-9C1F-5261E2F1454A}" destId="{E85CC0B8-F6D6-E547-B5B9-5E12421097D3}" srcOrd="1" destOrd="0" presId="urn:microsoft.com/office/officeart/2008/layout/HalfCircleOrganizationChart"/>
    <dgm:cxn modelId="{C2AC4397-ACE0-D94D-ACF9-05A402DEAC48}" type="presParOf" srcId="{E85CC0B8-F6D6-E547-B5B9-5E12421097D3}" destId="{953A48A6-7E93-5744-A0B7-084514FF7C6D}" srcOrd="0" destOrd="0" presId="urn:microsoft.com/office/officeart/2008/layout/HalfCircleOrganizationChart"/>
    <dgm:cxn modelId="{AE7313CF-90EE-294C-BD8F-BE5ADAF9752D}" type="presParOf" srcId="{953A48A6-7E93-5744-A0B7-084514FF7C6D}" destId="{EC4417C7-500E-7D49-8E3E-DAC5975A9844}" srcOrd="0" destOrd="0" presId="urn:microsoft.com/office/officeart/2008/layout/HalfCircleOrganizationChart"/>
    <dgm:cxn modelId="{FEFF4935-482C-1B4C-AE6F-CA536DB549E0}" type="presParOf" srcId="{953A48A6-7E93-5744-A0B7-084514FF7C6D}" destId="{A050EB97-B48F-4347-AA81-B2A8EF242EC1}" srcOrd="1" destOrd="0" presId="urn:microsoft.com/office/officeart/2008/layout/HalfCircleOrganizationChart"/>
    <dgm:cxn modelId="{441A8FEE-8249-CB46-89F6-BAD6F22ABD62}" type="presParOf" srcId="{953A48A6-7E93-5744-A0B7-084514FF7C6D}" destId="{E7383856-9526-D34A-BD46-5F6434107D1F}" srcOrd="2" destOrd="0" presId="urn:microsoft.com/office/officeart/2008/layout/HalfCircleOrganizationChart"/>
    <dgm:cxn modelId="{04B21891-F5A5-2948-8F5C-7A08D1FACD06}" type="presParOf" srcId="{953A48A6-7E93-5744-A0B7-084514FF7C6D}" destId="{91D5C743-1A1B-CD43-91CA-4BEB15CABDF3}" srcOrd="3" destOrd="0" presId="urn:microsoft.com/office/officeart/2008/layout/HalfCircleOrganizationChart"/>
    <dgm:cxn modelId="{A9385E3E-A745-DD42-9FEA-D2E8A0CF9BF8}" type="presParOf" srcId="{E85CC0B8-F6D6-E547-B5B9-5E12421097D3}" destId="{4155693E-09C7-5649-8561-ED9DAA4A297C}" srcOrd="1" destOrd="0" presId="urn:microsoft.com/office/officeart/2008/layout/HalfCircleOrganizationChart"/>
    <dgm:cxn modelId="{199C4938-5F65-F143-A00C-DEFE199F1CA0}" type="presParOf" srcId="{4155693E-09C7-5649-8561-ED9DAA4A297C}" destId="{AEA1E8B4-FBFA-8242-AF57-AC970F8268D9}" srcOrd="0" destOrd="0" presId="urn:microsoft.com/office/officeart/2008/layout/HalfCircleOrganizationChart"/>
    <dgm:cxn modelId="{46971836-E08F-FC40-A901-71975DC54235}" type="presParOf" srcId="{4155693E-09C7-5649-8561-ED9DAA4A297C}" destId="{5C9C71DA-A474-A04B-86D7-AEE06998FBC2}" srcOrd="1" destOrd="0" presId="urn:microsoft.com/office/officeart/2008/layout/HalfCircleOrganizationChart"/>
    <dgm:cxn modelId="{AD406B0D-F0A2-7541-8117-E090A75B4B91}" type="presParOf" srcId="{5C9C71DA-A474-A04B-86D7-AEE06998FBC2}" destId="{DF5679B9-C0C5-1643-AE76-7E088EA0E49F}" srcOrd="0" destOrd="0" presId="urn:microsoft.com/office/officeart/2008/layout/HalfCircleOrganizationChart"/>
    <dgm:cxn modelId="{46257D75-4F68-8E41-96DA-27C131C2EAE1}" type="presParOf" srcId="{DF5679B9-C0C5-1643-AE76-7E088EA0E49F}" destId="{9C482BC1-9310-8848-9129-7587CAFEFA6E}" srcOrd="0" destOrd="0" presId="urn:microsoft.com/office/officeart/2008/layout/HalfCircleOrganizationChart"/>
    <dgm:cxn modelId="{C9880807-FDB8-CF47-A566-A6084FCCCE4E}" type="presParOf" srcId="{DF5679B9-C0C5-1643-AE76-7E088EA0E49F}" destId="{93FA9213-CCB4-5A42-BAC4-55474D17578A}" srcOrd="1" destOrd="0" presId="urn:microsoft.com/office/officeart/2008/layout/HalfCircleOrganizationChart"/>
    <dgm:cxn modelId="{2A40FF1C-CA28-9D4C-8017-0419F8AD7703}" type="presParOf" srcId="{DF5679B9-C0C5-1643-AE76-7E088EA0E49F}" destId="{A6434026-F70C-DD43-A327-A41F4CA17E4D}" srcOrd="2" destOrd="0" presId="urn:microsoft.com/office/officeart/2008/layout/HalfCircleOrganizationChart"/>
    <dgm:cxn modelId="{F8D4DCE1-A5D7-BF45-A651-1F00A1B48C62}" type="presParOf" srcId="{DF5679B9-C0C5-1643-AE76-7E088EA0E49F}" destId="{355A638C-4982-DA42-A0FF-ED17917A7D06}" srcOrd="3" destOrd="0" presId="urn:microsoft.com/office/officeart/2008/layout/HalfCircleOrganizationChart"/>
    <dgm:cxn modelId="{665160D6-CD7B-4744-BFCB-8CB6F44DEA72}" type="presParOf" srcId="{5C9C71DA-A474-A04B-86D7-AEE06998FBC2}" destId="{EB2CFB0D-F2E4-544F-94A0-74409ED52A72}" srcOrd="1" destOrd="0" presId="urn:microsoft.com/office/officeart/2008/layout/HalfCircleOrganizationChart"/>
    <dgm:cxn modelId="{D9BD8C34-5098-624E-A271-876B4E0C0882}" type="presParOf" srcId="{5C9C71DA-A474-A04B-86D7-AEE06998FBC2}" destId="{75E05BB3-712A-A546-AE58-CD905D0CEF71}" srcOrd="2" destOrd="0" presId="urn:microsoft.com/office/officeart/2008/layout/HalfCircleOrganizationChart"/>
    <dgm:cxn modelId="{64D94685-E400-1344-A50B-0C2B5F74B536}" type="presParOf" srcId="{4155693E-09C7-5649-8561-ED9DAA4A297C}" destId="{ED10333D-3F71-C043-9647-CF5D11BEFAF6}" srcOrd="2" destOrd="0" presId="urn:microsoft.com/office/officeart/2008/layout/HalfCircleOrganizationChart"/>
    <dgm:cxn modelId="{EC513491-013A-EC4C-A068-B713144D3B7F}" type="presParOf" srcId="{4155693E-09C7-5649-8561-ED9DAA4A297C}" destId="{F84D68B2-3F89-0649-AE7E-F0676CBDF7E9}" srcOrd="3" destOrd="0" presId="urn:microsoft.com/office/officeart/2008/layout/HalfCircleOrganizationChart"/>
    <dgm:cxn modelId="{AE693CE5-801F-F841-9E44-5A38536D526D}" type="presParOf" srcId="{F84D68B2-3F89-0649-AE7E-F0676CBDF7E9}" destId="{896B6FAB-717E-AA4F-8087-BE0A9C450EDF}" srcOrd="0" destOrd="0" presId="urn:microsoft.com/office/officeart/2008/layout/HalfCircleOrganizationChart"/>
    <dgm:cxn modelId="{82A671DF-5157-8A43-B8B0-97A70CE9E8D3}" type="presParOf" srcId="{896B6FAB-717E-AA4F-8087-BE0A9C450EDF}" destId="{5D5FAC9C-02CE-FA47-8F73-FEF45232CED6}" srcOrd="0" destOrd="0" presId="urn:microsoft.com/office/officeart/2008/layout/HalfCircleOrganizationChart"/>
    <dgm:cxn modelId="{655E708E-6760-B944-B1DE-0958A2D244C7}" type="presParOf" srcId="{896B6FAB-717E-AA4F-8087-BE0A9C450EDF}" destId="{BE0EEA2C-B1E3-AD4F-A4E1-F11302A45509}" srcOrd="1" destOrd="0" presId="urn:microsoft.com/office/officeart/2008/layout/HalfCircleOrganizationChart"/>
    <dgm:cxn modelId="{FE6CDAA4-B8B3-9D4F-895C-A67D2AD77BEA}" type="presParOf" srcId="{896B6FAB-717E-AA4F-8087-BE0A9C450EDF}" destId="{C61A483E-F258-7E49-B437-E4D130144408}" srcOrd="2" destOrd="0" presId="urn:microsoft.com/office/officeart/2008/layout/HalfCircleOrganizationChart"/>
    <dgm:cxn modelId="{1E636515-99A3-6B4E-983E-96368290A099}" type="presParOf" srcId="{896B6FAB-717E-AA4F-8087-BE0A9C450EDF}" destId="{84088994-0F83-E142-B3AB-E2D9EB4527A9}" srcOrd="3" destOrd="0" presId="urn:microsoft.com/office/officeart/2008/layout/HalfCircleOrganizationChart"/>
    <dgm:cxn modelId="{945C1021-37FC-F74F-A7C8-2CB6B81CAA5D}" type="presParOf" srcId="{F84D68B2-3F89-0649-AE7E-F0676CBDF7E9}" destId="{A871259C-FD91-0444-A449-52D13F227CC4}" srcOrd="1" destOrd="0" presId="urn:microsoft.com/office/officeart/2008/layout/HalfCircleOrganizationChart"/>
    <dgm:cxn modelId="{80B426DF-501F-B34F-84B0-8417852A0EE4}" type="presParOf" srcId="{F84D68B2-3F89-0649-AE7E-F0676CBDF7E9}" destId="{E63218F6-2481-8F46-8934-2EC460BC3E9C}" srcOrd="2" destOrd="0" presId="urn:microsoft.com/office/officeart/2008/layout/HalfCircleOrganizationChart"/>
    <dgm:cxn modelId="{2C5F5950-8371-4B44-B949-7CCB212FF672}" type="presParOf" srcId="{4155693E-09C7-5649-8561-ED9DAA4A297C}" destId="{21B85EF7-9C79-6341-9528-84B6805EF765}" srcOrd="4" destOrd="0" presId="urn:microsoft.com/office/officeart/2008/layout/HalfCircleOrganizationChart"/>
    <dgm:cxn modelId="{A0DF0018-8C5A-F647-B561-FADB2D38F905}" type="presParOf" srcId="{4155693E-09C7-5649-8561-ED9DAA4A297C}" destId="{5E563F3F-1F14-1241-A213-0C6ADD8CADD7}" srcOrd="5" destOrd="0" presId="urn:microsoft.com/office/officeart/2008/layout/HalfCircleOrganizationChart"/>
    <dgm:cxn modelId="{115CC7AA-AAFF-A943-A793-40E77556767C}" type="presParOf" srcId="{5E563F3F-1F14-1241-A213-0C6ADD8CADD7}" destId="{7564157D-E594-594E-A44F-41029448FE84}" srcOrd="0" destOrd="0" presId="urn:microsoft.com/office/officeart/2008/layout/HalfCircleOrganizationChart"/>
    <dgm:cxn modelId="{D41F6DC7-38C3-4E45-8A50-92EAAFC04C2C}" type="presParOf" srcId="{7564157D-E594-594E-A44F-41029448FE84}" destId="{00172AFA-7AA0-8248-A1F9-B877F0A5E9AC}" srcOrd="0" destOrd="0" presId="urn:microsoft.com/office/officeart/2008/layout/HalfCircleOrganizationChart"/>
    <dgm:cxn modelId="{56FFF2FE-D4B5-F743-BE9A-241A47F1102B}" type="presParOf" srcId="{7564157D-E594-594E-A44F-41029448FE84}" destId="{D80EB5C6-69CB-0B49-A09F-C6DFB6352F32}" srcOrd="1" destOrd="0" presId="urn:microsoft.com/office/officeart/2008/layout/HalfCircleOrganizationChart"/>
    <dgm:cxn modelId="{B3B69D1A-43B8-7F48-8F7B-859A7AA6B8EB}" type="presParOf" srcId="{7564157D-E594-594E-A44F-41029448FE84}" destId="{D7B0488D-DCC2-1945-AC2E-3ACDE8FFA8C8}" srcOrd="2" destOrd="0" presId="urn:microsoft.com/office/officeart/2008/layout/HalfCircleOrganizationChart"/>
    <dgm:cxn modelId="{8CCFC8FE-A141-6F4C-91B2-E06D6B5C43CA}" type="presParOf" srcId="{7564157D-E594-594E-A44F-41029448FE84}" destId="{6A4BF0C8-BF61-4A4F-BCE7-4365A529E617}" srcOrd="3" destOrd="0" presId="urn:microsoft.com/office/officeart/2008/layout/HalfCircleOrganizationChart"/>
    <dgm:cxn modelId="{BA049FE1-3FC8-134A-A5C6-4CA22A59354D}" type="presParOf" srcId="{5E563F3F-1F14-1241-A213-0C6ADD8CADD7}" destId="{8FBBC097-ACB2-E048-9962-C2C9940810D6}" srcOrd="1" destOrd="0" presId="urn:microsoft.com/office/officeart/2008/layout/HalfCircleOrganizationChart"/>
    <dgm:cxn modelId="{9D8235DE-C945-A546-A7F0-BB3354ED632B}" type="presParOf" srcId="{5E563F3F-1F14-1241-A213-0C6ADD8CADD7}" destId="{4A3077C9-B6CD-8543-89C2-91C36EB0A883}" srcOrd="2" destOrd="0" presId="urn:microsoft.com/office/officeart/2008/layout/HalfCircleOrganizationChart"/>
    <dgm:cxn modelId="{1C3DF8F5-8F99-3A4B-AFBE-E393AD758ACA}" type="presParOf" srcId="{E85CC0B8-F6D6-E547-B5B9-5E12421097D3}" destId="{73443C12-90EE-2B45-9412-25CB1F83990C}" srcOrd="2" destOrd="0" presId="urn:microsoft.com/office/officeart/2008/layout/HalfCircleOrganizationChart"/>
    <dgm:cxn modelId="{45AE4AE9-9F31-2543-AE1C-269B56B93061}" type="presParOf" srcId="{0AE6C377-DC36-A44B-9C1F-5261E2F1454A}" destId="{B03DC4FB-F202-994D-B2B8-5CD0716C62C0}" srcOrd="2" destOrd="0" presId="urn:microsoft.com/office/officeart/2008/layout/HalfCircleOrganizationChart"/>
    <dgm:cxn modelId="{0C757DF1-3858-364A-AF92-CE3C6B494FC8}" type="presParOf" srcId="{0AE6C377-DC36-A44B-9C1F-5261E2F1454A}" destId="{7AA8A996-82B8-8949-A48A-D926136B2677}" srcOrd="3" destOrd="0" presId="urn:microsoft.com/office/officeart/2008/layout/HalfCircleOrganizationChart"/>
    <dgm:cxn modelId="{3E02FBFE-2627-854E-87BA-8EF6D85A98CD}" type="presParOf" srcId="{7AA8A996-82B8-8949-A48A-D926136B2677}" destId="{5C0DD548-6F51-FC4E-B439-B0024A76F7D0}" srcOrd="0" destOrd="0" presId="urn:microsoft.com/office/officeart/2008/layout/HalfCircleOrganizationChart"/>
    <dgm:cxn modelId="{42B77580-5191-4A42-AB9F-452D60FA189C}" type="presParOf" srcId="{5C0DD548-6F51-FC4E-B439-B0024A76F7D0}" destId="{8980C871-8096-FA44-8AB2-2A0A846AF84F}" srcOrd="0" destOrd="0" presId="urn:microsoft.com/office/officeart/2008/layout/HalfCircleOrganizationChart"/>
    <dgm:cxn modelId="{0F67B2D0-9235-F546-8B1B-3158EB0F7A84}" type="presParOf" srcId="{5C0DD548-6F51-FC4E-B439-B0024A76F7D0}" destId="{A270A0D5-8FC8-8249-A190-3286A9ACCDBB}" srcOrd="1" destOrd="0" presId="urn:microsoft.com/office/officeart/2008/layout/HalfCircleOrganizationChart"/>
    <dgm:cxn modelId="{E31714FB-47D7-9C4D-8EF2-2B38B1AED1D1}" type="presParOf" srcId="{5C0DD548-6F51-FC4E-B439-B0024A76F7D0}" destId="{BE91E3D1-A2B1-E446-915A-D28BDF9A1886}" srcOrd="2" destOrd="0" presId="urn:microsoft.com/office/officeart/2008/layout/HalfCircleOrganizationChart"/>
    <dgm:cxn modelId="{F3AAEBAD-0D3F-2C4D-A0C8-638B13102464}" type="presParOf" srcId="{5C0DD548-6F51-FC4E-B439-B0024A76F7D0}" destId="{D0C01AF5-2B38-794A-928C-013D09A157BE}" srcOrd="3" destOrd="0" presId="urn:microsoft.com/office/officeart/2008/layout/HalfCircleOrganizationChart"/>
    <dgm:cxn modelId="{8ADCD17A-C57E-D64D-AC86-6842BA131999}" type="presParOf" srcId="{7AA8A996-82B8-8949-A48A-D926136B2677}" destId="{41133227-6402-1946-A385-EFED4BA6CAC1}" srcOrd="1" destOrd="0" presId="urn:microsoft.com/office/officeart/2008/layout/HalfCircleOrganizationChart"/>
    <dgm:cxn modelId="{913AD3FE-B3B9-1F41-8C17-8E8D15F9F387}" type="presParOf" srcId="{41133227-6402-1946-A385-EFED4BA6CAC1}" destId="{9801A0E5-B836-2A4E-9E84-5C30F1DCF50B}" srcOrd="0" destOrd="0" presId="urn:microsoft.com/office/officeart/2008/layout/HalfCircleOrganizationChart"/>
    <dgm:cxn modelId="{9D21164E-698E-324C-A18B-5E26F98A9DAA}" type="presParOf" srcId="{41133227-6402-1946-A385-EFED4BA6CAC1}" destId="{E36ED923-D79A-1549-AE0D-FED0BB0CC506}" srcOrd="1" destOrd="0" presId="urn:microsoft.com/office/officeart/2008/layout/HalfCircleOrganizationChart"/>
    <dgm:cxn modelId="{FE313E80-CA2A-0241-9CC0-B6E6256AFB92}" type="presParOf" srcId="{E36ED923-D79A-1549-AE0D-FED0BB0CC506}" destId="{684D71A4-F8CD-1D4C-9811-CBAD7E5F548B}" srcOrd="0" destOrd="0" presId="urn:microsoft.com/office/officeart/2008/layout/HalfCircleOrganizationChart"/>
    <dgm:cxn modelId="{BB13C651-4E6F-C246-94B0-9981C0FF38C0}" type="presParOf" srcId="{684D71A4-F8CD-1D4C-9811-CBAD7E5F548B}" destId="{ACD83EEC-6F37-FF4A-A022-BDEF29C64C95}" srcOrd="0" destOrd="0" presId="urn:microsoft.com/office/officeart/2008/layout/HalfCircleOrganizationChart"/>
    <dgm:cxn modelId="{A057DEC4-107E-9F48-83A1-5FF77BBDE1C3}" type="presParOf" srcId="{684D71A4-F8CD-1D4C-9811-CBAD7E5F548B}" destId="{A990D414-0B1F-5B44-AE27-7E6B12C56831}" srcOrd="1" destOrd="0" presId="urn:microsoft.com/office/officeart/2008/layout/HalfCircleOrganizationChart"/>
    <dgm:cxn modelId="{23604549-347F-3A44-8190-35B57AD7BA06}" type="presParOf" srcId="{684D71A4-F8CD-1D4C-9811-CBAD7E5F548B}" destId="{529C220E-38EC-874E-85B2-466B32ECABD0}" srcOrd="2" destOrd="0" presId="urn:microsoft.com/office/officeart/2008/layout/HalfCircleOrganizationChart"/>
    <dgm:cxn modelId="{C0EEC176-0183-1440-8C70-7D6DD0A38F31}" type="presParOf" srcId="{684D71A4-F8CD-1D4C-9811-CBAD7E5F548B}" destId="{88D23FA9-CAB5-8245-9F6F-AFAE9ECC67CE}" srcOrd="3" destOrd="0" presId="urn:microsoft.com/office/officeart/2008/layout/HalfCircleOrganizationChart"/>
    <dgm:cxn modelId="{C397884F-EC9C-CB44-AC0E-1BAF8FF3892E}" type="presParOf" srcId="{E36ED923-D79A-1549-AE0D-FED0BB0CC506}" destId="{68811D4B-DA83-FE4B-A2DE-8D08A8103B55}" srcOrd="1" destOrd="0" presId="urn:microsoft.com/office/officeart/2008/layout/HalfCircleOrganizationChart"/>
    <dgm:cxn modelId="{39B0C3F8-172C-7048-811D-C28FEB58A591}" type="presParOf" srcId="{E36ED923-D79A-1549-AE0D-FED0BB0CC506}" destId="{29D2DE77-238F-D942-9BCE-D9DFB56B184D}" srcOrd="2" destOrd="0" presId="urn:microsoft.com/office/officeart/2008/layout/HalfCircleOrganizationChart"/>
    <dgm:cxn modelId="{63EA0A76-B935-8C4C-BC94-88E402C6E426}" type="presParOf" srcId="{41133227-6402-1946-A385-EFED4BA6CAC1}" destId="{354ADD60-6FEF-6D4A-8207-BF15D02515C2}" srcOrd="2" destOrd="0" presId="urn:microsoft.com/office/officeart/2008/layout/HalfCircleOrganizationChart"/>
    <dgm:cxn modelId="{FC5F6720-FD30-CE43-9136-4499A8684AF9}" type="presParOf" srcId="{41133227-6402-1946-A385-EFED4BA6CAC1}" destId="{5CA604D2-D08A-DF44-9365-B4CAD3E4A853}" srcOrd="3" destOrd="0" presId="urn:microsoft.com/office/officeart/2008/layout/HalfCircleOrganizationChart"/>
    <dgm:cxn modelId="{7F0E5165-70F9-5140-AA39-2DDD027AE185}" type="presParOf" srcId="{5CA604D2-D08A-DF44-9365-B4CAD3E4A853}" destId="{A1CB979F-D17C-4C46-8601-7CB255C70EA7}" srcOrd="0" destOrd="0" presId="urn:microsoft.com/office/officeart/2008/layout/HalfCircleOrganizationChart"/>
    <dgm:cxn modelId="{F836885A-1381-2C4D-B3A2-8B8860A1A91D}" type="presParOf" srcId="{A1CB979F-D17C-4C46-8601-7CB255C70EA7}" destId="{75984B31-81B1-A74C-A07F-2E422F274595}" srcOrd="0" destOrd="0" presId="urn:microsoft.com/office/officeart/2008/layout/HalfCircleOrganizationChart"/>
    <dgm:cxn modelId="{218D3793-2348-C442-B37B-68F4CE134A81}" type="presParOf" srcId="{A1CB979F-D17C-4C46-8601-7CB255C70EA7}" destId="{0F3F3CBF-10BF-BC4A-A8BB-99B3EB1E149E}" srcOrd="1" destOrd="0" presId="urn:microsoft.com/office/officeart/2008/layout/HalfCircleOrganizationChart"/>
    <dgm:cxn modelId="{88147D6F-6A9D-8248-A980-2EAA770BC42E}" type="presParOf" srcId="{A1CB979F-D17C-4C46-8601-7CB255C70EA7}" destId="{21A28FD1-AD6C-7149-A1A7-D3482ECD5752}" srcOrd="2" destOrd="0" presId="urn:microsoft.com/office/officeart/2008/layout/HalfCircleOrganizationChart"/>
    <dgm:cxn modelId="{145B2B2F-C09C-164F-82E0-9D5ECC611FD6}" type="presParOf" srcId="{A1CB979F-D17C-4C46-8601-7CB255C70EA7}" destId="{370B8AAF-C017-404F-AD13-463F94C71032}" srcOrd="3" destOrd="0" presId="urn:microsoft.com/office/officeart/2008/layout/HalfCircleOrganizationChart"/>
    <dgm:cxn modelId="{B5BE6F73-684C-2343-958F-C465E50F324B}" type="presParOf" srcId="{5CA604D2-D08A-DF44-9365-B4CAD3E4A853}" destId="{8EC80FD2-0D75-CC4A-895E-A7EA1A40E858}" srcOrd="1" destOrd="0" presId="urn:microsoft.com/office/officeart/2008/layout/HalfCircleOrganizationChart"/>
    <dgm:cxn modelId="{5D8DF409-E512-1D47-937D-1B5FB0327672}" type="presParOf" srcId="{5CA604D2-D08A-DF44-9365-B4CAD3E4A853}" destId="{81B20D64-60BC-5741-A266-6D2A7A6E9442}" srcOrd="2" destOrd="0" presId="urn:microsoft.com/office/officeart/2008/layout/HalfCircleOrganizationChart"/>
    <dgm:cxn modelId="{0B8295D4-F923-FB42-945D-6D9ECAC734B7}" type="presParOf" srcId="{41133227-6402-1946-A385-EFED4BA6CAC1}" destId="{2082C650-008B-9449-9730-404C2EE9F545}" srcOrd="4" destOrd="0" presId="urn:microsoft.com/office/officeart/2008/layout/HalfCircleOrganizationChart"/>
    <dgm:cxn modelId="{F87FE92E-C94C-8B4B-85BA-6112F5229597}" type="presParOf" srcId="{41133227-6402-1946-A385-EFED4BA6CAC1}" destId="{12C2FA9E-1903-414A-B4B7-C062CD572D0F}" srcOrd="5" destOrd="0" presId="urn:microsoft.com/office/officeart/2008/layout/HalfCircleOrganizationChart"/>
    <dgm:cxn modelId="{9FE4FCFF-B51A-7043-BC93-51D75176329A}" type="presParOf" srcId="{12C2FA9E-1903-414A-B4B7-C062CD572D0F}" destId="{F6F831C0-A94C-104C-82D0-27E3499E2A31}" srcOrd="0" destOrd="0" presId="urn:microsoft.com/office/officeart/2008/layout/HalfCircleOrganizationChart"/>
    <dgm:cxn modelId="{C8415C60-177E-1346-8105-08C8DDE3EEF2}" type="presParOf" srcId="{F6F831C0-A94C-104C-82D0-27E3499E2A31}" destId="{10554764-00AA-E248-B2F4-0787D8CC4570}" srcOrd="0" destOrd="0" presId="urn:microsoft.com/office/officeart/2008/layout/HalfCircleOrganizationChart"/>
    <dgm:cxn modelId="{9CB9E3E9-DA99-7742-8C88-44872E96FE2D}" type="presParOf" srcId="{F6F831C0-A94C-104C-82D0-27E3499E2A31}" destId="{28E682C3-0EC6-424E-96A6-56CFFAFD782B}" srcOrd="1" destOrd="0" presId="urn:microsoft.com/office/officeart/2008/layout/HalfCircleOrganizationChart"/>
    <dgm:cxn modelId="{71940B46-4462-2543-A7CE-F1132AD3837F}" type="presParOf" srcId="{F6F831C0-A94C-104C-82D0-27E3499E2A31}" destId="{4247AD65-32D2-1A43-969F-DA839916580A}" srcOrd="2" destOrd="0" presId="urn:microsoft.com/office/officeart/2008/layout/HalfCircleOrganizationChart"/>
    <dgm:cxn modelId="{DE59FA6C-105F-0649-8DE0-3760E29405F3}" type="presParOf" srcId="{F6F831C0-A94C-104C-82D0-27E3499E2A31}" destId="{4F695847-13F7-924E-B0B6-456C7CE5BBB7}" srcOrd="3" destOrd="0" presId="urn:microsoft.com/office/officeart/2008/layout/HalfCircleOrganizationChart"/>
    <dgm:cxn modelId="{5CC37586-EBD0-E04B-AC63-041041DACCDA}" type="presParOf" srcId="{12C2FA9E-1903-414A-B4B7-C062CD572D0F}" destId="{70D0745D-B1AF-7640-B7EF-4F920625A1ED}" srcOrd="1" destOrd="0" presId="urn:microsoft.com/office/officeart/2008/layout/HalfCircleOrganizationChart"/>
    <dgm:cxn modelId="{2ADFA451-F9FF-0F49-9F5D-8077E29E9085}" type="presParOf" srcId="{12C2FA9E-1903-414A-B4B7-C062CD572D0F}" destId="{4B61A3D3-DD14-E84E-B69B-F66E9D900333}" srcOrd="2" destOrd="0" presId="urn:microsoft.com/office/officeart/2008/layout/HalfCircleOrganizationChart"/>
    <dgm:cxn modelId="{E092B20F-75E3-3142-A834-9CB42AC68EB5}" type="presParOf" srcId="{7AA8A996-82B8-8949-A48A-D926136B2677}" destId="{98CF6AE1-3F96-DD4D-8F48-BE44DDF28797}" srcOrd="2" destOrd="0" presId="urn:microsoft.com/office/officeart/2008/layout/HalfCircleOrganizationChart"/>
    <dgm:cxn modelId="{93C4F5BB-90BF-9443-ABD5-75DE23E050FF}" type="presParOf" srcId="{0AE6C377-DC36-A44B-9C1F-5261E2F1454A}" destId="{B27AA32C-8144-7849-A024-1B9D704169BD}" srcOrd="4" destOrd="0" presId="urn:microsoft.com/office/officeart/2008/layout/HalfCircleOrganizationChart"/>
    <dgm:cxn modelId="{5ED27B3E-345F-D441-A26E-FA7EEA561F77}" type="presParOf" srcId="{0AE6C377-DC36-A44B-9C1F-5261E2F1454A}" destId="{E4C5C7BA-B893-F845-8BBD-16C963CFD4D8}" srcOrd="5" destOrd="0" presId="urn:microsoft.com/office/officeart/2008/layout/HalfCircleOrganizationChart"/>
    <dgm:cxn modelId="{9520B389-1BC6-5E41-B311-941BC118C259}" type="presParOf" srcId="{E4C5C7BA-B893-F845-8BBD-16C963CFD4D8}" destId="{9B7DD4BD-5CD7-CF4E-86AD-F8150F35430F}" srcOrd="0" destOrd="0" presId="urn:microsoft.com/office/officeart/2008/layout/HalfCircleOrganizationChart"/>
    <dgm:cxn modelId="{0840F4B9-8103-F349-B758-FB6B686C5F6E}" type="presParOf" srcId="{9B7DD4BD-5CD7-CF4E-86AD-F8150F35430F}" destId="{6C495DE7-A9C3-054B-BF3C-5C0922CAA714}" srcOrd="0" destOrd="0" presId="urn:microsoft.com/office/officeart/2008/layout/HalfCircleOrganizationChart"/>
    <dgm:cxn modelId="{31FFCF4B-3E53-2048-83EA-C3D65456324A}" type="presParOf" srcId="{9B7DD4BD-5CD7-CF4E-86AD-F8150F35430F}" destId="{C3B2FB26-002D-6442-9EA3-F17B516F8B4C}" srcOrd="1" destOrd="0" presId="urn:microsoft.com/office/officeart/2008/layout/HalfCircleOrganizationChart"/>
    <dgm:cxn modelId="{F7F4E790-FECD-894C-9DE5-4E6273F53E96}" type="presParOf" srcId="{9B7DD4BD-5CD7-CF4E-86AD-F8150F35430F}" destId="{7BC54BFE-388F-4641-B1CF-85B36482E934}" srcOrd="2" destOrd="0" presId="urn:microsoft.com/office/officeart/2008/layout/HalfCircleOrganizationChart"/>
    <dgm:cxn modelId="{98B0B2DB-0736-F449-A8F1-2E694CAD9F87}" type="presParOf" srcId="{9B7DD4BD-5CD7-CF4E-86AD-F8150F35430F}" destId="{5E278A9C-6652-1E46-8022-5CEF3E733376}" srcOrd="3" destOrd="0" presId="urn:microsoft.com/office/officeart/2008/layout/HalfCircleOrganizationChart"/>
    <dgm:cxn modelId="{5FE725DC-1732-7D4C-B593-14CC9E1214A8}" type="presParOf" srcId="{E4C5C7BA-B893-F845-8BBD-16C963CFD4D8}" destId="{13351F47-DF81-1247-8441-5AE599A91A20}" srcOrd="1" destOrd="0" presId="urn:microsoft.com/office/officeart/2008/layout/HalfCircleOrganizationChart"/>
    <dgm:cxn modelId="{54C22769-4B7E-FA49-92AC-8C281648A462}" type="presParOf" srcId="{13351F47-DF81-1247-8441-5AE599A91A20}" destId="{C45B2B24-963C-0848-9AD8-102741E5130F}" srcOrd="0" destOrd="0" presId="urn:microsoft.com/office/officeart/2008/layout/HalfCircleOrganizationChart"/>
    <dgm:cxn modelId="{9861717A-CAA4-194B-AD1E-A674AAADBAAB}" type="presParOf" srcId="{13351F47-DF81-1247-8441-5AE599A91A20}" destId="{FD48D052-BC3E-4040-AF5C-226C2735888E}" srcOrd="1" destOrd="0" presId="urn:microsoft.com/office/officeart/2008/layout/HalfCircleOrganizationChart"/>
    <dgm:cxn modelId="{C9D49E0A-B89A-5B48-BCA3-814B693DF2DA}" type="presParOf" srcId="{FD48D052-BC3E-4040-AF5C-226C2735888E}" destId="{BCDD4970-65D4-A04B-9226-9D560C293F2B}" srcOrd="0" destOrd="0" presId="urn:microsoft.com/office/officeart/2008/layout/HalfCircleOrganizationChart"/>
    <dgm:cxn modelId="{826E5A04-C0CC-D541-AE2B-4850C08D3EA8}" type="presParOf" srcId="{BCDD4970-65D4-A04B-9226-9D560C293F2B}" destId="{6BD566BC-E504-274A-90FB-BEF05B2BF845}" srcOrd="0" destOrd="0" presId="urn:microsoft.com/office/officeart/2008/layout/HalfCircleOrganizationChart"/>
    <dgm:cxn modelId="{445FCE7E-E204-2740-AFB5-0EE2EC712C97}" type="presParOf" srcId="{BCDD4970-65D4-A04B-9226-9D560C293F2B}" destId="{30668B3F-0DC8-5040-9FE9-9D4198EBEF96}" srcOrd="1" destOrd="0" presId="urn:microsoft.com/office/officeart/2008/layout/HalfCircleOrganizationChart"/>
    <dgm:cxn modelId="{697A2239-6869-0F49-BE91-204F70F9399F}" type="presParOf" srcId="{BCDD4970-65D4-A04B-9226-9D560C293F2B}" destId="{85A3E5C8-A10F-5842-8CD1-F7081ED45759}" srcOrd="2" destOrd="0" presId="urn:microsoft.com/office/officeart/2008/layout/HalfCircleOrganizationChart"/>
    <dgm:cxn modelId="{498A7DCA-E0CF-4B4F-A511-4FBC1A5EBFDF}" type="presParOf" srcId="{BCDD4970-65D4-A04B-9226-9D560C293F2B}" destId="{7BDD970C-3574-3A4A-B261-4AB37A2ADF1C}" srcOrd="3" destOrd="0" presId="urn:microsoft.com/office/officeart/2008/layout/HalfCircleOrganizationChart"/>
    <dgm:cxn modelId="{E20929F0-3C54-904A-A922-3D1CDFD46A1E}" type="presParOf" srcId="{FD48D052-BC3E-4040-AF5C-226C2735888E}" destId="{33C193CD-5395-6145-8BB1-CAF2DBEE4069}" srcOrd="1" destOrd="0" presId="urn:microsoft.com/office/officeart/2008/layout/HalfCircleOrganizationChart"/>
    <dgm:cxn modelId="{52150A85-A4B8-7D48-9714-C3B46E5D7430}" type="presParOf" srcId="{FD48D052-BC3E-4040-AF5C-226C2735888E}" destId="{C4C3F6D6-89E0-5F47-B416-FFC2980E8484}" srcOrd="2" destOrd="0" presId="urn:microsoft.com/office/officeart/2008/layout/HalfCircleOrganizationChart"/>
    <dgm:cxn modelId="{18076EC4-C346-1D48-BD57-E74F5F45E9AD}" type="presParOf" srcId="{13351F47-DF81-1247-8441-5AE599A91A20}" destId="{2585546B-42B5-7749-813A-57E5DD3C6273}" srcOrd="2" destOrd="0" presId="urn:microsoft.com/office/officeart/2008/layout/HalfCircleOrganizationChart"/>
    <dgm:cxn modelId="{6FDDD657-82F6-CC40-9D28-75467D991C11}" type="presParOf" srcId="{13351F47-DF81-1247-8441-5AE599A91A20}" destId="{D0654A38-57D5-D948-9639-21D9323FAFC0}" srcOrd="3" destOrd="0" presId="urn:microsoft.com/office/officeart/2008/layout/HalfCircleOrganizationChart"/>
    <dgm:cxn modelId="{D9CB32F6-61C1-1544-8E6E-ACDCED058D1E}" type="presParOf" srcId="{D0654A38-57D5-D948-9639-21D9323FAFC0}" destId="{5332E19B-CDD8-AB44-8EF0-CE967723E816}" srcOrd="0" destOrd="0" presId="urn:microsoft.com/office/officeart/2008/layout/HalfCircleOrganizationChart"/>
    <dgm:cxn modelId="{182D04D3-5B91-4845-AD4E-DBAFB1850284}" type="presParOf" srcId="{5332E19B-CDD8-AB44-8EF0-CE967723E816}" destId="{A7BDEF6C-3A0B-2547-BF15-B42C0330B2BD}" srcOrd="0" destOrd="0" presId="urn:microsoft.com/office/officeart/2008/layout/HalfCircleOrganizationChart"/>
    <dgm:cxn modelId="{E37482DD-600E-D54D-914D-26F202269488}" type="presParOf" srcId="{5332E19B-CDD8-AB44-8EF0-CE967723E816}" destId="{E353275F-CC90-6E49-8102-6DC000576BE1}" srcOrd="1" destOrd="0" presId="urn:microsoft.com/office/officeart/2008/layout/HalfCircleOrganizationChart"/>
    <dgm:cxn modelId="{0329DB66-DDEA-F74A-BD72-786B6BE8BE9B}" type="presParOf" srcId="{5332E19B-CDD8-AB44-8EF0-CE967723E816}" destId="{C14643EE-728E-E344-A077-59E55F16426A}" srcOrd="2" destOrd="0" presId="urn:microsoft.com/office/officeart/2008/layout/HalfCircleOrganizationChart"/>
    <dgm:cxn modelId="{393B1191-1820-D447-903E-813FE9FC2587}" type="presParOf" srcId="{5332E19B-CDD8-AB44-8EF0-CE967723E816}" destId="{38CEAB9A-CFF0-2A42-9169-7B88DFFA51CF}" srcOrd="3" destOrd="0" presId="urn:microsoft.com/office/officeart/2008/layout/HalfCircleOrganizationChart"/>
    <dgm:cxn modelId="{0B920EC4-F3BE-6C4C-AF7D-65BBB6CF9F45}" type="presParOf" srcId="{D0654A38-57D5-D948-9639-21D9323FAFC0}" destId="{A515009B-4446-7543-93C3-3B387A3D0E22}" srcOrd="1" destOrd="0" presId="urn:microsoft.com/office/officeart/2008/layout/HalfCircleOrganizationChart"/>
    <dgm:cxn modelId="{C5A52906-49E4-A74C-B1DF-FFA72BB6E951}" type="presParOf" srcId="{D0654A38-57D5-D948-9639-21D9323FAFC0}" destId="{76C9C124-E00F-EC4A-8367-38327D4BA388}" srcOrd="2" destOrd="0" presId="urn:microsoft.com/office/officeart/2008/layout/HalfCircleOrganizationChart"/>
    <dgm:cxn modelId="{027E9412-12BD-0143-B699-936990854FFA}" type="presParOf" srcId="{13351F47-DF81-1247-8441-5AE599A91A20}" destId="{DB69067F-35CE-2B48-9033-4DB9060F2F6F}" srcOrd="4" destOrd="0" presId="urn:microsoft.com/office/officeart/2008/layout/HalfCircleOrganizationChart"/>
    <dgm:cxn modelId="{00D4C725-4819-1441-ACCF-7FB7567923BE}" type="presParOf" srcId="{13351F47-DF81-1247-8441-5AE599A91A20}" destId="{FC120BF6-883A-1745-B8F9-19A1E0618ACA}" srcOrd="5" destOrd="0" presId="urn:microsoft.com/office/officeart/2008/layout/HalfCircleOrganizationChart"/>
    <dgm:cxn modelId="{07B490D8-1127-C941-87B1-C640286B3D60}" type="presParOf" srcId="{FC120BF6-883A-1745-B8F9-19A1E0618ACA}" destId="{0DE4DA4B-C50A-D946-8911-647648C815C1}" srcOrd="0" destOrd="0" presId="urn:microsoft.com/office/officeart/2008/layout/HalfCircleOrganizationChart"/>
    <dgm:cxn modelId="{3ABEAB92-8369-8D4B-A04E-F86F3D467AD2}" type="presParOf" srcId="{0DE4DA4B-C50A-D946-8911-647648C815C1}" destId="{B82C7F68-AB7B-6A4B-A8B3-9AF853FEED56}" srcOrd="0" destOrd="0" presId="urn:microsoft.com/office/officeart/2008/layout/HalfCircleOrganizationChart"/>
    <dgm:cxn modelId="{44049A6C-6F29-9145-AD50-EFD04EE4A7BF}" type="presParOf" srcId="{0DE4DA4B-C50A-D946-8911-647648C815C1}" destId="{62BE1B40-AD32-CA44-9D2D-93F1BE4EB32E}" srcOrd="1" destOrd="0" presId="urn:microsoft.com/office/officeart/2008/layout/HalfCircleOrganizationChart"/>
    <dgm:cxn modelId="{F9BFB356-CA33-7E44-830C-C03BC423035D}" type="presParOf" srcId="{0DE4DA4B-C50A-D946-8911-647648C815C1}" destId="{F6B358A9-C798-D64A-84BD-5200472B9998}" srcOrd="2" destOrd="0" presId="urn:microsoft.com/office/officeart/2008/layout/HalfCircleOrganizationChart"/>
    <dgm:cxn modelId="{A9AB10D6-0F06-144C-80E1-330C51D8C5F9}" type="presParOf" srcId="{0DE4DA4B-C50A-D946-8911-647648C815C1}" destId="{2ADEA9C4-F489-474F-A019-AD362C55ADB2}" srcOrd="3" destOrd="0" presId="urn:microsoft.com/office/officeart/2008/layout/HalfCircleOrganizationChart"/>
    <dgm:cxn modelId="{39B0F0DB-CD70-174E-B38B-0B36CD93094E}" type="presParOf" srcId="{FC120BF6-883A-1745-B8F9-19A1E0618ACA}" destId="{EFF1CE89-2740-D745-B7C7-DF8431FE05C0}" srcOrd="1" destOrd="0" presId="urn:microsoft.com/office/officeart/2008/layout/HalfCircleOrganizationChart"/>
    <dgm:cxn modelId="{765C535D-1E96-134B-94FC-F9016752790B}" type="presParOf" srcId="{FC120BF6-883A-1745-B8F9-19A1E0618ACA}" destId="{21C6733F-7FA7-DD45-802A-2C755C59F6AD}" srcOrd="2" destOrd="0" presId="urn:microsoft.com/office/officeart/2008/layout/HalfCircleOrganizationChart"/>
    <dgm:cxn modelId="{8408CFA2-75FB-D046-877E-E75E88410BFF}" type="presParOf" srcId="{E4C5C7BA-B893-F845-8BBD-16C963CFD4D8}" destId="{336B1303-9DA8-2343-866A-BB6B67B15D6B}" srcOrd="2" destOrd="0" presId="urn:microsoft.com/office/officeart/2008/layout/HalfCircleOrganizationChart"/>
    <dgm:cxn modelId="{6C9F0782-BE61-1A4F-9549-4A46FF08633F}" type="presParOf" srcId="{A8EA4197-85F3-E04D-865A-7CFDD071747B}" destId="{5F8AFE19-9CBC-664F-9F6F-04E0FFD3E7B6}" srcOrd="2" destOrd="0" presId="urn:microsoft.com/office/officeart/2008/layout/HalfCircleOrganizationChart"/>
    <dgm:cxn modelId="{1607A7FB-2BC6-EF44-AA2D-2921F0CCEBAB}" type="presParOf" srcId="{66E6C93C-DA66-644D-9170-EB64E1764A9C}" destId="{32E94E27-5D8A-4D4D-B2CF-45603E0A910E}" srcOrd="2" destOrd="0" presId="urn:microsoft.com/office/officeart/2008/layout/HalfCircleOrganizationChart"/>
    <dgm:cxn modelId="{06A4D488-A849-A543-B66A-FC44BBD665C2}" type="presParOf" srcId="{AE14C11C-5212-D741-AE04-0ABB674B1EB4}" destId="{2A270A35-1615-E743-912A-29F24A0CD71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427775-7793-5F45-9D63-97EA6BFE5057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1B1D4-0385-B94E-B2E1-C2BF6742E05D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FC5A4BA8-5812-8F41-84F7-6FDAE4BF6C25}" type="parTrans" cxnId="{8DD435D8-6470-6F41-96D6-D508C9D8EEFF}">
      <dgm:prSet/>
      <dgm:spPr/>
      <dgm:t>
        <a:bodyPr/>
        <a:lstStyle/>
        <a:p>
          <a:endParaRPr lang="en-US"/>
        </a:p>
      </dgm:t>
    </dgm:pt>
    <dgm:pt modelId="{3B40793F-EA0E-AE4E-9144-7934340DF39E}" type="sibTrans" cxnId="{8DD435D8-6470-6F41-96D6-D508C9D8EEFF}">
      <dgm:prSet/>
      <dgm:spPr/>
      <dgm:t>
        <a:bodyPr/>
        <a:lstStyle/>
        <a:p>
          <a:endParaRPr lang="en-US"/>
        </a:p>
      </dgm:t>
    </dgm:pt>
    <dgm:pt modelId="{0B4A2DFF-B3F0-4248-937F-5DFE20B06B0F}">
      <dgm:prSet phldrT="[Text]"/>
      <dgm:spPr/>
      <dgm:t>
        <a:bodyPr/>
        <a:lstStyle/>
        <a:p>
          <a:r>
            <a:rPr lang="en-US" b="1" dirty="0" smtClean="0"/>
            <a:t>Vinca alkaloid</a:t>
          </a:r>
          <a:endParaRPr lang="en-US" b="1" dirty="0"/>
        </a:p>
      </dgm:t>
    </dgm:pt>
    <dgm:pt modelId="{B2B4F9C3-526C-4F4D-BE56-68873C6729AF}" type="parTrans" cxnId="{C57F360C-4E94-114E-BE91-AB4A4F07D2E1}">
      <dgm:prSet/>
      <dgm:spPr/>
      <dgm:t>
        <a:bodyPr/>
        <a:lstStyle/>
        <a:p>
          <a:endParaRPr lang="en-US"/>
        </a:p>
      </dgm:t>
    </dgm:pt>
    <dgm:pt modelId="{44428C48-2130-C24C-8753-C84CFE7AD37F}" type="sibTrans" cxnId="{C57F360C-4E94-114E-BE91-AB4A4F07D2E1}">
      <dgm:prSet/>
      <dgm:spPr/>
      <dgm:t>
        <a:bodyPr/>
        <a:lstStyle/>
        <a:p>
          <a:endParaRPr lang="en-US"/>
        </a:p>
      </dgm:t>
    </dgm:pt>
    <dgm:pt modelId="{0F9BED32-15F2-BB4B-B3E5-383B5BDECCD1}">
      <dgm:prSet phldrT="[Text]"/>
      <dgm:spPr/>
      <dgm:t>
        <a:bodyPr/>
        <a:lstStyle/>
        <a:p>
          <a:r>
            <a:rPr lang="en-US" b="1" dirty="0" smtClean="0"/>
            <a:t>Vincristine</a:t>
          </a:r>
          <a:endParaRPr lang="en-US" b="1" dirty="0"/>
        </a:p>
      </dgm:t>
    </dgm:pt>
    <dgm:pt modelId="{A64BD59D-2E65-0346-A0FB-53D5E7A4D173}" type="parTrans" cxnId="{28F003EA-5EF4-DA4B-9EDB-2F8639E11BD8}">
      <dgm:prSet/>
      <dgm:spPr/>
      <dgm:t>
        <a:bodyPr/>
        <a:lstStyle/>
        <a:p>
          <a:endParaRPr lang="en-US"/>
        </a:p>
      </dgm:t>
    </dgm:pt>
    <dgm:pt modelId="{EB37BA32-46D2-B94C-B3D5-C864D60AA385}" type="sibTrans" cxnId="{28F003EA-5EF4-DA4B-9EDB-2F8639E11BD8}">
      <dgm:prSet/>
      <dgm:spPr/>
      <dgm:t>
        <a:bodyPr/>
        <a:lstStyle/>
        <a:p>
          <a:endParaRPr lang="en-US"/>
        </a:p>
      </dgm:t>
    </dgm:pt>
    <dgm:pt modelId="{08D60757-CEBB-864D-BDFC-06E9B600E544}">
      <dgm:prSet phldrT="[Text]"/>
      <dgm:spPr/>
      <dgm:t>
        <a:bodyPr/>
        <a:lstStyle/>
        <a:p>
          <a:r>
            <a:rPr lang="en-US" b="1" dirty="0" smtClean="0"/>
            <a:t>Vinblastine</a:t>
          </a:r>
          <a:endParaRPr lang="en-US" b="1" dirty="0"/>
        </a:p>
      </dgm:t>
    </dgm:pt>
    <dgm:pt modelId="{E03E2A37-BED1-A149-A573-BB26BCA44BFA}" type="parTrans" cxnId="{71B5437A-8484-934B-A420-0E432E4E0C86}">
      <dgm:prSet/>
      <dgm:spPr/>
      <dgm:t>
        <a:bodyPr/>
        <a:lstStyle/>
        <a:p>
          <a:endParaRPr lang="en-US"/>
        </a:p>
      </dgm:t>
    </dgm:pt>
    <dgm:pt modelId="{0D2CE127-C147-4E4C-9FBA-CA3EFD556049}" type="sibTrans" cxnId="{71B5437A-8484-934B-A420-0E432E4E0C86}">
      <dgm:prSet/>
      <dgm:spPr/>
      <dgm:t>
        <a:bodyPr/>
        <a:lstStyle/>
        <a:p>
          <a:endParaRPr lang="en-US"/>
        </a:p>
      </dgm:t>
    </dgm:pt>
    <dgm:pt modelId="{AC346FAA-DF82-D348-9DE8-043D3EBC1FE2}">
      <dgm:prSet phldrT="[Text]"/>
      <dgm:spPr/>
      <dgm:t>
        <a:bodyPr/>
        <a:lstStyle/>
        <a:p>
          <a:r>
            <a:rPr lang="en-US" b="1" dirty="0" smtClean="0"/>
            <a:t>Vinorelbine</a:t>
          </a:r>
          <a:endParaRPr lang="en-US" b="1" dirty="0"/>
        </a:p>
      </dgm:t>
    </dgm:pt>
    <dgm:pt modelId="{12D8AE01-7C21-4A4A-B9E7-99A4A60B5788}" type="parTrans" cxnId="{29799DF1-D38B-C54F-BF91-814B4E1E3438}">
      <dgm:prSet/>
      <dgm:spPr/>
      <dgm:t>
        <a:bodyPr/>
        <a:lstStyle/>
        <a:p>
          <a:endParaRPr lang="en-US"/>
        </a:p>
      </dgm:t>
    </dgm:pt>
    <dgm:pt modelId="{EE9D0F97-B8DF-024F-ADF4-851783B453D6}" type="sibTrans" cxnId="{29799DF1-D38B-C54F-BF91-814B4E1E3438}">
      <dgm:prSet/>
      <dgm:spPr/>
      <dgm:t>
        <a:bodyPr/>
        <a:lstStyle/>
        <a:p>
          <a:endParaRPr lang="en-US"/>
        </a:p>
      </dgm:t>
    </dgm:pt>
    <dgm:pt modelId="{302B3AF1-F6E6-8F44-8F7A-9C64BF1B0FB1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0FD82EF7-B093-754B-808F-53F0ACF71AD8}" type="parTrans" cxnId="{6BD90E7D-AA97-4544-BD2D-112F007E30BD}">
      <dgm:prSet/>
      <dgm:spPr/>
      <dgm:t>
        <a:bodyPr/>
        <a:lstStyle/>
        <a:p>
          <a:endParaRPr lang="en-US"/>
        </a:p>
      </dgm:t>
    </dgm:pt>
    <dgm:pt modelId="{EA0A7463-9C03-974D-B532-1F2CA9F7951A}" type="sibTrans" cxnId="{6BD90E7D-AA97-4544-BD2D-112F007E30BD}">
      <dgm:prSet/>
      <dgm:spPr/>
      <dgm:t>
        <a:bodyPr/>
        <a:lstStyle/>
        <a:p>
          <a:endParaRPr lang="en-US"/>
        </a:p>
      </dgm:t>
    </dgm:pt>
    <dgm:pt modelId="{5C30E1CE-0EBD-E841-9CE0-FBA7DC4C4187}">
      <dgm:prSet phldrT="[Text]"/>
      <dgm:spPr/>
      <dgm:t>
        <a:bodyPr/>
        <a:lstStyle/>
        <a:p>
          <a:r>
            <a:rPr lang="en-US" dirty="0" smtClean="0"/>
            <a:t>Paclitaxel</a:t>
          </a:r>
          <a:endParaRPr lang="en-US" dirty="0"/>
        </a:p>
      </dgm:t>
    </dgm:pt>
    <dgm:pt modelId="{AC6EFE02-02A6-1D47-ADB2-BB8A38381149}" type="parTrans" cxnId="{FC7C32CB-D9E4-C64E-A6FA-612C07AE2283}">
      <dgm:prSet/>
      <dgm:spPr/>
      <dgm:t>
        <a:bodyPr/>
        <a:lstStyle/>
        <a:p>
          <a:endParaRPr lang="en-US"/>
        </a:p>
      </dgm:t>
    </dgm:pt>
    <dgm:pt modelId="{9F6A1C45-8A41-E449-9193-29CB62D80244}" type="sibTrans" cxnId="{FC7C32CB-D9E4-C64E-A6FA-612C07AE2283}">
      <dgm:prSet/>
      <dgm:spPr/>
      <dgm:t>
        <a:bodyPr/>
        <a:lstStyle/>
        <a:p>
          <a:endParaRPr lang="en-US"/>
        </a:p>
      </dgm:t>
    </dgm:pt>
    <dgm:pt modelId="{AE85C57D-C049-7340-A6C5-F8DC89BFFEA0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E43A4FDC-DF0D-8A42-A628-B72CC88B567D}" type="parTrans" cxnId="{779D04CE-F7F2-034B-A7CC-2E116E73D15D}">
      <dgm:prSet/>
      <dgm:spPr/>
      <dgm:t>
        <a:bodyPr/>
        <a:lstStyle/>
        <a:p>
          <a:endParaRPr lang="en-US"/>
        </a:p>
      </dgm:t>
    </dgm:pt>
    <dgm:pt modelId="{08C5898D-422C-3F4E-AD13-4C55B00E4697}" type="sibTrans" cxnId="{779D04CE-F7F2-034B-A7CC-2E116E73D15D}">
      <dgm:prSet/>
      <dgm:spPr/>
      <dgm:t>
        <a:bodyPr/>
        <a:lstStyle/>
        <a:p>
          <a:endParaRPr lang="en-US"/>
        </a:p>
      </dgm:t>
    </dgm:pt>
    <dgm:pt modelId="{B74E337D-781D-654A-B1DE-966122E96424}" type="pres">
      <dgm:prSet presAssocID="{48427775-7793-5F45-9D63-97EA6BFE505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28AB3D-1B28-3D44-B2B3-4D778A807075}" type="pres">
      <dgm:prSet presAssocID="{21B1B1D4-0385-B94E-B2E1-C2BF6742E05D}" presName="hierRoot1" presStyleCnt="0">
        <dgm:presLayoutVars>
          <dgm:hierBranch val="init"/>
        </dgm:presLayoutVars>
      </dgm:prSet>
      <dgm:spPr/>
    </dgm:pt>
    <dgm:pt modelId="{A44F045A-69D1-B344-B17A-B878E6095620}" type="pres">
      <dgm:prSet presAssocID="{21B1B1D4-0385-B94E-B2E1-C2BF6742E05D}" presName="rootComposite1" presStyleCnt="0"/>
      <dgm:spPr/>
    </dgm:pt>
    <dgm:pt modelId="{3FD48430-5F7B-4B40-BA88-0F611F6E3947}" type="pres">
      <dgm:prSet presAssocID="{21B1B1D4-0385-B94E-B2E1-C2BF6742E05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91F4B-B4CC-B642-83AA-550FA2D03FF0}" type="pres">
      <dgm:prSet presAssocID="{21B1B1D4-0385-B94E-B2E1-C2BF6742E05D}" presName="topArc1" presStyleLbl="parChTrans1D1" presStyleIdx="0" presStyleCnt="16"/>
      <dgm:spPr/>
    </dgm:pt>
    <dgm:pt modelId="{38804975-11E0-5346-BF4D-BB9FFE2CB964}" type="pres">
      <dgm:prSet presAssocID="{21B1B1D4-0385-B94E-B2E1-C2BF6742E05D}" presName="bottomArc1" presStyleLbl="parChTrans1D1" presStyleIdx="1" presStyleCnt="16"/>
      <dgm:spPr/>
    </dgm:pt>
    <dgm:pt modelId="{783500EE-BB06-924C-BD1D-D30091019956}" type="pres">
      <dgm:prSet presAssocID="{21B1B1D4-0385-B94E-B2E1-C2BF6742E05D}" presName="topConnNode1" presStyleLbl="node1" presStyleIdx="0" presStyleCnt="0"/>
      <dgm:spPr/>
      <dgm:t>
        <a:bodyPr/>
        <a:lstStyle/>
        <a:p>
          <a:endParaRPr lang="en-US"/>
        </a:p>
      </dgm:t>
    </dgm:pt>
    <dgm:pt modelId="{AE594615-DFFD-5844-A68F-6FC092922767}" type="pres">
      <dgm:prSet presAssocID="{21B1B1D4-0385-B94E-B2E1-C2BF6742E05D}" presName="hierChild2" presStyleCnt="0"/>
      <dgm:spPr/>
    </dgm:pt>
    <dgm:pt modelId="{DAD7AEA3-62C8-A548-8748-7DEFB14E2358}" type="pres">
      <dgm:prSet presAssocID="{B2B4F9C3-526C-4F4D-BE56-68873C6729AF}" presName="Name28" presStyleLbl="parChTrans1D2" presStyleIdx="0" presStyleCnt="2"/>
      <dgm:spPr/>
      <dgm:t>
        <a:bodyPr/>
        <a:lstStyle/>
        <a:p>
          <a:endParaRPr lang="en-US"/>
        </a:p>
      </dgm:t>
    </dgm:pt>
    <dgm:pt modelId="{88815FF3-5F9E-AB44-8411-17254AB078F8}" type="pres">
      <dgm:prSet presAssocID="{0B4A2DFF-B3F0-4248-937F-5DFE20B06B0F}" presName="hierRoot2" presStyleCnt="0">
        <dgm:presLayoutVars>
          <dgm:hierBranch val="init"/>
        </dgm:presLayoutVars>
      </dgm:prSet>
      <dgm:spPr/>
    </dgm:pt>
    <dgm:pt modelId="{CDCE4BF5-F725-744D-BCE7-03309EE72120}" type="pres">
      <dgm:prSet presAssocID="{0B4A2DFF-B3F0-4248-937F-5DFE20B06B0F}" presName="rootComposite2" presStyleCnt="0"/>
      <dgm:spPr/>
    </dgm:pt>
    <dgm:pt modelId="{3B274C58-E212-ED4A-9EF6-3C35B6E8EDB4}" type="pres">
      <dgm:prSet presAssocID="{0B4A2DFF-B3F0-4248-937F-5DFE20B06B0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463C68-B2B3-4547-92AB-C699302C62D1}" type="pres">
      <dgm:prSet presAssocID="{0B4A2DFF-B3F0-4248-937F-5DFE20B06B0F}" presName="topArc2" presStyleLbl="parChTrans1D1" presStyleIdx="2" presStyleCnt="16"/>
      <dgm:spPr/>
    </dgm:pt>
    <dgm:pt modelId="{09628646-35FB-5B46-BC93-A09E6108D425}" type="pres">
      <dgm:prSet presAssocID="{0B4A2DFF-B3F0-4248-937F-5DFE20B06B0F}" presName="bottomArc2" presStyleLbl="parChTrans1D1" presStyleIdx="3" presStyleCnt="16"/>
      <dgm:spPr/>
    </dgm:pt>
    <dgm:pt modelId="{4901393D-DC9A-CF49-98D4-B856AEA66116}" type="pres">
      <dgm:prSet presAssocID="{0B4A2DFF-B3F0-4248-937F-5DFE20B06B0F}" presName="topConnNode2" presStyleLbl="node2" presStyleIdx="0" presStyleCnt="0"/>
      <dgm:spPr/>
      <dgm:t>
        <a:bodyPr/>
        <a:lstStyle/>
        <a:p>
          <a:endParaRPr lang="en-US"/>
        </a:p>
      </dgm:t>
    </dgm:pt>
    <dgm:pt modelId="{0539C9F7-D051-354B-96B4-284DD41E4C39}" type="pres">
      <dgm:prSet presAssocID="{0B4A2DFF-B3F0-4248-937F-5DFE20B06B0F}" presName="hierChild4" presStyleCnt="0"/>
      <dgm:spPr/>
    </dgm:pt>
    <dgm:pt modelId="{DB56DAB1-6875-3749-948D-E7B22A749ED6}" type="pres">
      <dgm:prSet presAssocID="{A64BD59D-2E65-0346-A0FB-53D5E7A4D173}" presName="Name28" presStyleLbl="parChTrans1D3" presStyleIdx="0" presStyleCnt="5"/>
      <dgm:spPr/>
      <dgm:t>
        <a:bodyPr/>
        <a:lstStyle/>
        <a:p>
          <a:endParaRPr lang="en-US"/>
        </a:p>
      </dgm:t>
    </dgm:pt>
    <dgm:pt modelId="{85296FCC-E726-CE41-90E2-A229419E1B26}" type="pres">
      <dgm:prSet presAssocID="{0F9BED32-15F2-BB4B-B3E5-383B5BDECCD1}" presName="hierRoot2" presStyleCnt="0">
        <dgm:presLayoutVars>
          <dgm:hierBranch val="init"/>
        </dgm:presLayoutVars>
      </dgm:prSet>
      <dgm:spPr/>
    </dgm:pt>
    <dgm:pt modelId="{26D05123-0537-084E-9431-2BE7161CC74A}" type="pres">
      <dgm:prSet presAssocID="{0F9BED32-15F2-BB4B-B3E5-383B5BDECCD1}" presName="rootComposite2" presStyleCnt="0"/>
      <dgm:spPr/>
    </dgm:pt>
    <dgm:pt modelId="{F13407E7-16AE-1C40-99A2-8C205CBCDB42}" type="pres">
      <dgm:prSet presAssocID="{0F9BED32-15F2-BB4B-B3E5-383B5BDECCD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20A6A4-B6DE-0440-875B-479268F7709A}" type="pres">
      <dgm:prSet presAssocID="{0F9BED32-15F2-BB4B-B3E5-383B5BDECCD1}" presName="topArc2" presStyleLbl="parChTrans1D1" presStyleIdx="4" presStyleCnt="16"/>
      <dgm:spPr/>
    </dgm:pt>
    <dgm:pt modelId="{1A8BC67C-CD12-4446-9DC2-BA6448370A96}" type="pres">
      <dgm:prSet presAssocID="{0F9BED32-15F2-BB4B-B3E5-383B5BDECCD1}" presName="bottomArc2" presStyleLbl="parChTrans1D1" presStyleIdx="5" presStyleCnt="16"/>
      <dgm:spPr/>
    </dgm:pt>
    <dgm:pt modelId="{23D69F6C-2BE0-474A-957D-CDFE25CC8B37}" type="pres">
      <dgm:prSet presAssocID="{0F9BED32-15F2-BB4B-B3E5-383B5BDECCD1}" presName="topConnNode2" presStyleLbl="node3" presStyleIdx="0" presStyleCnt="0"/>
      <dgm:spPr/>
      <dgm:t>
        <a:bodyPr/>
        <a:lstStyle/>
        <a:p>
          <a:endParaRPr lang="en-US"/>
        </a:p>
      </dgm:t>
    </dgm:pt>
    <dgm:pt modelId="{476E9373-58A1-E94C-B7D5-EB9C82E1BB9B}" type="pres">
      <dgm:prSet presAssocID="{0F9BED32-15F2-BB4B-B3E5-383B5BDECCD1}" presName="hierChild4" presStyleCnt="0"/>
      <dgm:spPr/>
    </dgm:pt>
    <dgm:pt modelId="{E3F23F15-D12E-E94F-8E56-8E85DA20EC59}" type="pres">
      <dgm:prSet presAssocID="{0F9BED32-15F2-BB4B-B3E5-383B5BDECCD1}" presName="hierChild5" presStyleCnt="0"/>
      <dgm:spPr/>
    </dgm:pt>
    <dgm:pt modelId="{66CA6A86-F0B4-834F-9A8B-E232130C2CBA}" type="pres">
      <dgm:prSet presAssocID="{E03E2A37-BED1-A149-A573-BB26BCA44BFA}" presName="Name28" presStyleLbl="parChTrans1D3" presStyleIdx="1" presStyleCnt="5"/>
      <dgm:spPr/>
      <dgm:t>
        <a:bodyPr/>
        <a:lstStyle/>
        <a:p>
          <a:endParaRPr lang="en-US"/>
        </a:p>
      </dgm:t>
    </dgm:pt>
    <dgm:pt modelId="{6DED55D4-A91C-3D4E-90FD-A87DB394AA8E}" type="pres">
      <dgm:prSet presAssocID="{08D60757-CEBB-864D-BDFC-06E9B600E544}" presName="hierRoot2" presStyleCnt="0">
        <dgm:presLayoutVars>
          <dgm:hierBranch val="init"/>
        </dgm:presLayoutVars>
      </dgm:prSet>
      <dgm:spPr/>
    </dgm:pt>
    <dgm:pt modelId="{3DDB725B-644C-AE41-AA4D-CF37C7F8C9B4}" type="pres">
      <dgm:prSet presAssocID="{08D60757-CEBB-864D-BDFC-06E9B600E544}" presName="rootComposite2" presStyleCnt="0"/>
      <dgm:spPr/>
    </dgm:pt>
    <dgm:pt modelId="{F939FEC4-1719-F24F-80B6-9AAE7C180258}" type="pres">
      <dgm:prSet presAssocID="{08D60757-CEBB-864D-BDFC-06E9B600E5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36DA3D-E0AB-1A4C-9CBA-023E7DB78654}" type="pres">
      <dgm:prSet presAssocID="{08D60757-CEBB-864D-BDFC-06E9B600E544}" presName="topArc2" presStyleLbl="parChTrans1D1" presStyleIdx="6" presStyleCnt="16"/>
      <dgm:spPr/>
    </dgm:pt>
    <dgm:pt modelId="{C3BE0079-F898-1A47-AC0A-8B3C288E6330}" type="pres">
      <dgm:prSet presAssocID="{08D60757-CEBB-864D-BDFC-06E9B600E544}" presName="bottomArc2" presStyleLbl="parChTrans1D1" presStyleIdx="7" presStyleCnt="16"/>
      <dgm:spPr/>
    </dgm:pt>
    <dgm:pt modelId="{D09A9D54-BA69-354B-A55C-F762D14A92F3}" type="pres">
      <dgm:prSet presAssocID="{08D60757-CEBB-864D-BDFC-06E9B600E544}" presName="topConnNode2" presStyleLbl="node3" presStyleIdx="0" presStyleCnt="0"/>
      <dgm:spPr/>
      <dgm:t>
        <a:bodyPr/>
        <a:lstStyle/>
        <a:p>
          <a:endParaRPr lang="en-US"/>
        </a:p>
      </dgm:t>
    </dgm:pt>
    <dgm:pt modelId="{DF1143B9-CF98-8E4C-B6C5-EA3DE1D767EA}" type="pres">
      <dgm:prSet presAssocID="{08D60757-CEBB-864D-BDFC-06E9B600E544}" presName="hierChild4" presStyleCnt="0"/>
      <dgm:spPr/>
    </dgm:pt>
    <dgm:pt modelId="{69E1DD5D-CF4C-604D-901A-3159B8DBF6C8}" type="pres">
      <dgm:prSet presAssocID="{08D60757-CEBB-864D-BDFC-06E9B600E544}" presName="hierChild5" presStyleCnt="0"/>
      <dgm:spPr/>
    </dgm:pt>
    <dgm:pt modelId="{BDDB8E86-3BBC-004C-A2E6-38B4F94EE970}" type="pres">
      <dgm:prSet presAssocID="{12D8AE01-7C21-4A4A-B9E7-99A4A60B5788}" presName="Name28" presStyleLbl="parChTrans1D3" presStyleIdx="2" presStyleCnt="5"/>
      <dgm:spPr/>
      <dgm:t>
        <a:bodyPr/>
        <a:lstStyle/>
        <a:p>
          <a:endParaRPr lang="en-US"/>
        </a:p>
      </dgm:t>
    </dgm:pt>
    <dgm:pt modelId="{03DCA3F5-A1FB-2541-B1BD-967F7F324958}" type="pres">
      <dgm:prSet presAssocID="{AC346FAA-DF82-D348-9DE8-043D3EBC1FE2}" presName="hierRoot2" presStyleCnt="0">
        <dgm:presLayoutVars>
          <dgm:hierBranch val="init"/>
        </dgm:presLayoutVars>
      </dgm:prSet>
      <dgm:spPr/>
    </dgm:pt>
    <dgm:pt modelId="{78F5780F-64FE-0A4D-8412-DBCBC29736CF}" type="pres">
      <dgm:prSet presAssocID="{AC346FAA-DF82-D348-9DE8-043D3EBC1FE2}" presName="rootComposite2" presStyleCnt="0"/>
      <dgm:spPr/>
    </dgm:pt>
    <dgm:pt modelId="{412708D2-D9AE-1D48-AD65-9A2EC0149B50}" type="pres">
      <dgm:prSet presAssocID="{AC346FAA-DF82-D348-9DE8-043D3EBC1F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AD8357-5061-224E-8AFC-21CF5B926977}" type="pres">
      <dgm:prSet presAssocID="{AC346FAA-DF82-D348-9DE8-043D3EBC1FE2}" presName="topArc2" presStyleLbl="parChTrans1D1" presStyleIdx="8" presStyleCnt="16"/>
      <dgm:spPr/>
    </dgm:pt>
    <dgm:pt modelId="{0BD7DE75-F914-6448-AF2E-F5E2448D791C}" type="pres">
      <dgm:prSet presAssocID="{AC346FAA-DF82-D348-9DE8-043D3EBC1FE2}" presName="bottomArc2" presStyleLbl="parChTrans1D1" presStyleIdx="9" presStyleCnt="16"/>
      <dgm:spPr/>
    </dgm:pt>
    <dgm:pt modelId="{9D04B7FB-A045-5344-A43A-9D9F84BF4C1B}" type="pres">
      <dgm:prSet presAssocID="{AC346FAA-DF82-D348-9DE8-043D3EBC1FE2}" presName="topConnNode2" presStyleLbl="node3" presStyleIdx="0" presStyleCnt="0"/>
      <dgm:spPr/>
      <dgm:t>
        <a:bodyPr/>
        <a:lstStyle/>
        <a:p>
          <a:endParaRPr lang="en-US"/>
        </a:p>
      </dgm:t>
    </dgm:pt>
    <dgm:pt modelId="{6D1178F6-0E2B-714E-91D7-8E02E4E24583}" type="pres">
      <dgm:prSet presAssocID="{AC346FAA-DF82-D348-9DE8-043D3EBC1FE2}" presName="hierChild4" presStyleCnt="0"/>
      <dgm:spPr/>
    </dgm:pt>
    <dgm:pt modelId="{D8DA994B-5F13-FD42-8C65-F702DEE9E4DB}" type="pres">
      <dgm:prSet presAssocID="{AC346FAA-DF82-D348-9DE8-043D3EBC1FE2}" presName="hierChild5" presStyleCnt="0"/>
      <dgm:spPr/>
    </dgm:pt>
    <dgm:pt modelId="{A784254B-6FA7-FF44-9BDE-829B62C6CE18}" type="pres">
      <dgm:prSet presAssocID="{0B4A2DFF-B3F0-4248-937F-5DFE20B06B0F}" presName="hierChild5" presStyleCnt="0"/>
      <dgm:spPr/>
    </dgm:pt>
    <dgm:pt modelId="{BBBCDD6D-5F32-7F4C-B89B-CBE429A72BCF}" type="pres">
      <dgm:prSet presAssocID="{0FD82EF7-B093-754B-808F-53F0ACF71AD8}" presName="Name28" presStyleLbl="parChTrans1D2" presStyleIdx="1" presStyleCnt="2"/>
      <dgm:spPr/>
      <dgm:t>
        <a:bodyPr/>
        <a:lstStyle/>
        <a:p>
          <a:endParaRPr lang="en-US"/>
        </a:p>
      </dgm:t>
    </dgm:pt>
    <dgm:pt modelId="{13EF31A0-92BB-AE4D-A37D-5FC672B97B9C}" type="pres">
      <dgm:prSet presAssocID="{302B3AF1-F6E6-8F44-8F7A-9C64BF1B0FB1}" presName="hierRoot2" presStyleCnt="0">
        <dgm:presLayoutVars>
          <dgm:hierBranch val="init"/>
        </dgm:presLayoutVars>
      </dgm:prSet>
      <dgm:spPr/>
    </dgm:pt>
    <dgm:pt modelId="{8BDFFF2D-78AC-5B42-94F8-0DDCC86CD2C0}" type="pres">
      <dgm:prSet presAssocID="{302B3AF1-F6E6-8F44-8F7A-9C64BF1B0FB1}" presName="rootComposite2" presStyleCnt="0"/>
      <dgm:spPr/>
    </dgm:pt>
    <dgm:pt modelId="{3F3ED79A-9757-2B46-94CD-D4EC0791892D}" type="pres">
      <dgm:prSet presAssocID="{302B3AF1-F6E6-8F44-8F7A-9C64BF1B0F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8BD5A-D1F6-E14D-97D3-0C0631A87206}" type="pres">
      <dgm:prSet presAssocID="{302B3AF1-F6E6-8F44-8F7A-9C64BF1B0FB1}" presName="topArc2" presStyleLbl="parChTrans1D1" presStyleIdx="10" presStyleCnt="16"/>
      <dgm:spPr/>
    </dgm:pt>
    <dgm:pt modelId="{759C3817-125A-134F-A6D9-5E065CE848DF}" type="pres">
      <dgm:prSet presAssocID="{302B3AF1-F6E6-8F44-8F7A-9C64BF1B0FB1}" presName="bottomArc2" presStyleLbl="parChTrans1D1" presStyleIdx="11" presStyleCnt="16"/>
      <dgm:spPr/>
    </dgm:pt>
    <dgm:pt modelId="{7862E0EE-725E-A84A-8B11-238C8D2BB969}" type="pres">
      <dgm:prSet presAssocID="{302B3AF1-F6E6-8F44-8F7A-9C64BF1B0FB1}" presName="topConnNode2" presStyleLbl="node2" presStyleIdx="0" presStyleCnt="0"/>
      <dgm:spPr/>
      <dgm:t>
        <a:bodyPr/>
        <a:lstStyle/>
        <a:p>
          <a:endParaRPr lang="en-US"/>
        </a:p>
      </dgm:t>
    </dgm:pt>
    <dgm:pt modelId="{BEF8DB17-7406-9A41-9979-1BAD4E2E7CB6}" type="pres">
      <dgm:prSet presAssocID="{302B3AF1-F6E6-8F44-8F7A-9C64BF1B0FB1}" presName="hierChild4" presStyleCnt="0"/>
      <dgm:spPr/>
    </dgm:pt>
    <dgm:pt modelId="{642B93D6-678C-974D-9F63-15D72376A08B}" type="pres">
      <dgm:prSet presAssocID="{AC6EFE02-02A6-1D47-ADB2-BB8A38381149}" presName="Name28" presStyleLbl="parChTrans1D3" presStyleIdx="3" presStyleCnt="5"/>
      <dgm:spPr/>
      <dgm:t>
        <a:bodyPr/>
        <a:lstStyle/>
        <a:p>
          <a:endParaRPr lang="en-US"/>
        </a:p>
      </dgm:t>
    </dgm:pt>
    <dgm:pt modelId="{417F80FA-EA5E-D849-BDF4-C145C2693757}" type="pres">
      <dgm:prSet presAssocID="{5C30E1CE-0EBD-E841-9CE0-FBA7DC4C4187}" presName="hierRoot2" presStyleCnt="0">
        <dgm:presLayoutVars>
          <dgm:hierBranch val="init"/>
        </dgm:presLayoutVars>
      </dgm:prSet>
      <dgm:spPr/>
    </dgm:pt>
    <dgm:pt modelId="{925BB5CC-D6E8-3748-AA6D-1FCAF7CFB0F1}" type="pres">
      <dgm:prSet presAssocID="{5C30E1CE-0EBD-E841-9CE0-FBA7DC4C4187}" presName="rootComposite2" presStyleCnt="0"/>
      <dgm:spPr/>
    </dgm:pt>
    <dgm:pt modelId="{F2830CAC-6EC6-674D-8C59-3BEA4CDEBFFC}" type="pres">
      <dgm:prSet presAssocID="{5C30E1CE-0EBD-E841-9CE0-FBA7DC4C41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C404F-A5D0-F645-AE03-A665AFD3261B}" type="pres">
      <dgm:prSet presAssocID="{5C30E1CE-0EBD-E841-9CE0-FBA7DC4C4187}" presName="topArc2" presStyleLbl="parChTrans1D1" presStyleIdx="12" presStyleCnt="16"/>
      <dgm:spPr/>
    </dgm:pt>
    <dgm:pt modelId="{FA24A128-C8C1-1240-9809-C4132CA8D187}" type="pres">
      <dgm:prSet presAssocID="{5C30E1CE-0EBD-E841-9CE0-FBA7DC4C4187}" presName="bottomArc2" presStyleLbl="parChTrans1D1" presStyleIdx="13" presStyleCnt="16"/>
      <dgm:spPr/>
    </dgm:pt>
    <dgm:pt modelId="{3888F558-9C8C-D44E-B1B5-C9113168CE33}" type="pres">
      <dgm:prSet presAssocID="{5C30E1CE-0EBD-E841-9CE0-FBA7DC4C4187}" presName="topConnNode2" presStyleLbl="node3" presStyleIdx="0" presStyleCnt="0"/>
      <dgm:spPr/>
      <dgm:t>
        <a:bodyPr/>
        <a:lstStyle/>
        <a:p>
          <a:endParaRPr lang="en-US"/>
        </a:p>
      </dgm:t>
    </dgm:pt>
    <dgm:pt modelId="{C9A9827E-2BD6-194E-A1C6-3A1ED14C7505}" type="pres">
      <dgm:prSet presAssocID="{5C30E1CE-0EBD-E841-9CE0-FBA7DC4C4187}" presName="hierChild4" presStyleCnt="0"/>
      <dgm:spPr/>
    </dgm:pt>
    <dgm:pt modelId="{ECF8C299-A5D2-844C-B47E-B32050F2B7FF}" type="pres">
      <dgm:prSet presAssocID="{5C30E1CE-0EBD-E841-9CE0-FBA7DC4C4187}" presName="hierChild5" presStyleCnt="0"/>
      <dgm:spPr/>
    </dgm:pt>
    <dgm:pt modelId="{1FFE71BE-633B-694F-ABD4-24252F909628}" type="pres">
      <dgm:prSet presAssocID="{E43A4FDC-DF0D-8A42-A628-B72CC88B567D}" presName="Name28" presStyleLbl="parChTrans1D3" presStyleIdx="4" presStyleCnt="5"/>
      <dgm:spPr/>
      <dgm:t>
        <a:bodyPr/>
        <a:lstStyle/>
        <a:p>
          <a:endParaRPr lang="en-US"/>
        </a:p>
      </dgm:t>
    </dgm:pt>
    <dgm:pt modelId="{57446D22-26E1-2143-A452-87FD91129DC7}" type="pres">
      <dgm:prSet presAssocID="{AE85C57D-C049-7340-A6C5-F8DC89BFFEA0}" presName="hierRoot2" presStyleCnt="0">
        <dgm:presLayoutVars>
          <dgm:hierBranch val="init"/>
        </dgm:presLayoutVars>
      </dgm:prSet>
      <dgm:spPr/>
    </dgm:pt>
    <dgm:pt modelId="{D32B2C3D-DE91-274C-833D-4064CA3EB9E5}" type="pres">
      <dgm:prSet presAssocID="{AE85C57D-C049-7340-A6C5-F8DC89BFFEA0}" presName="rootComposite2" presStyleCnt="0"/>
      <dgm:spPr/>
    </dgm:pt>
    <dgm:pt modelId="{4D1841C4-4CA9-6045-A9AC-6716C98EED5E}" type="pres">
      <dgm:prSet presAssocID="{AE85C57D-C049-7340-A6C5-F8DC89BFFE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7AC729-5F00-BE46-B138-D0B32F3FF995}" type="pres">
      <dgm:prSet presAssocID="{AE85C57D-C049-7340-A6C5-F8DC89BFFEA0}" presName="topArc2" presStyleLbl="parChTrans1D1" presStyleIdx="14" presStyleCnt="16"/>
      <dgm:spPr/>
    </dgm:pt>
    <dgm:pt modelId="{F2A441D7-C9E7-0F4E-8556-E998E77225A9}" type="pres">
      <dgm:prSet presAssocID="{AE85C57D-C049-7340-A6C5-F8DC89BFFEA0}" presName="bottomArc2" presStyleLbl="parChTrans1D1" presStyleIdx="15" presStyleCnt="16"/>
      <dgm:spPr/>
    </dgm:pt>
    <dgm:pt modelId="{26EDDAC7-1127-414F-9D55-0611A3870A9F}" type="pres">
      <dgm:prSet presAssocID="{AE85C57D-C049-7340-A6C5-F8DC89BFFEA0}" presName="topConnNode2" presStyleLbl="node3" presStyleIdx="0" presStyleCnt="0"/>
      <dgm:spPr/>
      <dgm:t>
        <a:bodyPr/>
        <a:lstStyle/>
        <a:p>
          <a:endParaRPr lang="en-US"/>
        </a:p>
      </dgm:t>
    </dgm:pt>
    <dgm:pt modelId="{9FE8EE27-0E58-4B43-81CE-AD7877CDC7E1}" type="pres">
      <dgm:prSet presAssocID="{AE85C57D-C049-7340-A6C5-F8DC89BFFEA0}" presName="hierChild4" presStyleCnt="0"/>
      <dgm:spPr/>
    </dgm:pt>
    <dgm:pt modelId="{4EE481D7-4677-B643-8776-46170A33198A}" type="pres">
      <dgm:prSet presAssocID="{AE85C57D-C049-7340-A6C5-F8DC89BFFEA0}" presName="hierChild5" presStyleCnt="0"/>
      <dgm:spPr/>
    </dgm:pt>
    <dgm:pt modelId="{CA3994E1-6B93-DC4D-AE8C-C9FAD32DBC63}" type="pres">
      <dgm:prSet presAssocID="{302B3AF1-F6E6-8F44-8F7A-9C64BF1B0FB1}" presName="hierChild5" presStyleCnt="0"/>
      <dgm:spPr/>
    </dgm:pt>
    <dgm:pt modelId="{23CDBD17-C08E-4F4F-8F22-BBB51C3DA145}" type="pres">
      <dgm:prSet presAssocID="{21B1B1D4-0385-B94E-B2E1-C2BF6742E05D}" presName="hierChild3" presStyleCnt="0"/>
      <dgm:spPr/>
    </dgm:pt>
  </dgm:ptLst>
  <dgm:cxnLst>
    <dgm:cxn modelId="{C57F360C-4E94-114E-BE91-AB4A4F07D2E1}" srcId="{21B1B1D4-0385-B94E-B2E1-C2BF6742E05D}" destId="{0B4A2DFF-B3F0-4248-937F-5DFE20B06B0F}" srcOrd="0" destOrd="0" parTransId="{B2B4F9C3-526C-4F4D-BE56-68873C6729AF}" sibTransId="{44428C48-2130-C24C-8753-C84CFE7AD37F}"/>
    <dgm:cxn modelId="{FB2E1BC9-5E7A-164E-88EC-2EFB1C9A78AD}" type="presOf" srcId="{0F9BED32-15F2-BB4B-B3E5-383B5BDECCD1}" destId="{F13407E7-16AE-1C40-99A2-8C205CBCDB42}" srcOrd="0" destOrd="0" presId="urn:microsoft.com/office/officeart/2008/layout/HalfCircleOrganizationChart"/>
    <dgm:cxn modelId="{4D1B7165-F9F9-D24F-AAE7-D7080C095161}" type="presOf" srcId="{0B4A2DFF-B3F0-4248-937F-5DFE20B06B0F}" destId="{3B274C58-E212-ED4A-9EF6-3C35B6E8EDB4}" srcOrd="0" destOrd="0" presId="urn:microsoft.com/office/officeart/2008/layout/HalfCircleOrganizationChart"/>
    <dgm:cxn modelId="{6BD90E7D-AA97-4544-BD2D-112F007E30BD}" srcId="{21B1B1D4-0385-B94E-B2E1-C2BF6742E05D}" destId="{302B3AF1-F6E6-8F44-8F7A-9C64BF1B0FB1}" srcOrd="1" destOrd="0" parTransId="{0FD82EF7-B093-754B-808F-53F0ACF71AD8}" sibTransId="{EA0A7463-9C03-974D-B532-1F2CA9F7951A}"/>
    <dgm:cxn modelId="{42D29531-6051-3D4A-9345-B9A7DB6DD32B}" type="presOf" srcId="{08D60757-CEBB-864D-BDFC-06E9B600E544}" destId="{F939FEC4-1719-F24F-80B6-9AAE7C180258}" srcOrd="0" destOrd="0" presId="urn:microsoft.com/office/officeart/2008/layout/HalfCircleOrganizationChart"/>
    <dgm:cxn modelId="{003E5C60-1356-9640-AADD-1ED442960A5F}" type="presOf" srcId="{A64BD59D-2E65-0346-A0FB-53D5E7A4D173}" destId="{DB56DAB1-6875-3749-948D-E7B22A749ED6}" srcOrd="0" destOrd="0" presId="urn:microsoft.com/office/officeart/2008/layout/HalfCircleOrganizationChart"/>
    <dgm:cxn modelId="{8B52A3E9-5C82-524A-A6F4-E3A8FE3F55B6}" type="presOf" srcId="{B2B4F9C3-526C-4F4D-BE56-68873C6729AF}" destId="{DAD7AEA3-62C8-A548-8748-7DEFB14E2358}" srcOrd="0" destOrd="0" presId="urn:microsoft.com/office/officeart/2008/layout/HalfCircleOrganizationChart"/>
    <dgm:cxn modelId="{B5B8D8A8-46AC-6745-9A16-F81FE50EB1A5}" type="presOf" srcId="{AC346FAA-DF82-D348-9DE8-043D3EBC1FE2}" destId="{412708D2-D9AE-1D48-AD65-9A2EC0149B50}" srcOrd="0" destOrd="0" presId="urn:microsoft.com/office/officeart/2008/layout/HalfCircleOrganizationChart"/>
    <dgm:cxn modelId="{FD429B1F-A4D3-FB41-8300-6E9D2790C1D6}" type="presOf" srcId="{E43A4FDC-DF0D-8A42-A628-B72CC88B567D}" destId="{1FFE71BE-633B-694F-ABD4-24252F909628}" srcOrd="0" destOrd="0" presId="urn:microsoft.com/office/officeart/2008/layout/HalfCircleOrganizationChart"/>
    <dgm:cxn modelId="{CF682F79-01FD-8C46-8139-551730F55405}" type="presOf" srcId="{5C30E1CE-0EBD-E841-9CE0-FBA7DC4C4187}" destId="{F2830CAC-6EC6-674D-8C59-3BEA4CDEBFFC}" srcOrd="0" destOrd="0" presId="urn:microsoft.com/office/officeart/2008/layout/HalfCircleOrganizationChart"/>
    <dgm:cxn modelId="{5891B82E-2E4D-7F4F-A31E-B6CD3EC9C691}" type="presOf" srcId="{AE85C57D-C049-7340-A6C5-F8DC89BFFEA0}" destId="{4D1841C4-4CA9-6045-A9AC-6716C98EED5E}" srcOrd="0" destOrd="0" presId="urn:microsoft.com/office/officeart/2008/layout/HalfCircleOrganizationChart"/>
    <dgm:cxn modelId="{E24181E9-5813-DD41-ACD0-3B7C3AC5EB31}" type="presOf" srcId="{AC6EFE02-02A6-1D47-ADB2-BB8A38381149}" destId="{642B93D6-678C-974D-9F63-15D72376A08B}" srcOrd="0" destOrd="0" presId="urn:microsoft.com/office/officeart/2008/layout/HalfCircleOrganizationChart"/>
    <dgm:cxn modelId="{9D390363-BFA3-9940-8730-24AAC9B93BE2}" type="presOf" srcId="{21B1B1D4-0385-B94E-B2E1-C2BF6742E05D}" destId="{3FD48430-5F7B-4B40-BA88-0F611F6E3947}" srcOrd="0" destOrd="0" presId="urn:microsoft.com/office/officeart/2008/layout/HalfCircleOrganizationChart"/>
    <dgm:cxn modelId="{6722500E-0121-DA40-BBBC-ABBBDC7779C9}" type="presOf" srcId="{12D8AE01-7C21-4A4A-B9E7-99A4A60B5788}" destId="{BDDB8E86-3BBC-004C-A2E6-38B4F94EE970}" srcOrd="0" destOrd="0" presId="urn:microsoft.com/office/officeart/2008/layout/HalfCircleOrganizationChart"/>
    <dgm:cxn modelId="{FC7C32CB-D9E4-C64E-A6FA-612C07AE2283}" srcId="{302B3AF1-F6E6-8F44-8F7A-9C64BF1B0FB1}" destId="{5C30E1CE-0EBD-E841-9CE0-FBA7DC4C4187}" srcOrd="0" destOrd="0" parTransId="{AC6EFE02-02A6-1D47-ADB2-BB8A38381149}" sibTransId="{9F6A1C45-8A41-E449-9193-29CB62D80244}"/>
    <dgm:cxn modelId="{28F003EA-5EF4-DA4B-9EDB-2F8639E11BD8}" srcId="{0B4A2DFF-B3F0-4248-937F-5DFE20B06B0F}" destId="{0F9BED32-15F2-BB4B-B3E5-383B5BDECCD1}" srcOrd="0" destOrd="0" parTransId="{A64BD59D-2E65-0346-A0FB-53D5E7A4D173}" sibTransId="{EB37BA32-46D2-B94C-B3D5-C864D60AA385}"/>
    <dgm:cxn modelId="{6A8E4E1E-F5CA-7A48-A978-0128A8D7B548}" type="presOf" srcId="{AE85C57D-C049-7340-A6C5-F8DC89BFFEA0}" destId="{26EDDAC7-1127-414F-9D55-0611A3870A9F}" srcOrd="1" destOrd="0" presId="urn:microsoft.com/office/officeart/2008/layout/HalfCircleOrganizationChart"/>
    <dgm:cxn modelId="{29799DF1-D38B-C54F-BF91-814B4E1E3438}" srcId="{0B4A2DFF-B3F0-4248-937F-5DFE20B06B0F}" destId="{AC346FAA-DF82-D348-9DE8-043D3EBC1FE2}" srcOrd="2" destOrd="0" parTransId="{12D8AE01-7C21-4A4A-B9E7-99A4A60B5788}" sibTransId="{EE9D0F97-B8DF-024F-ADF4-851783B453D6}"/>
    <dgm:cxn modelId="{A62C680A-6181-0F45-8DEB-7D7A585FA469}" type="presOf" srcId="{AC346FAA-DF82-D348-9DE8-043D3EBC1FE2}" destId="{9D04B7FB-A045-5344-A43A-9D9F84BF4C1B}" srcOrd="1" destOrd="0" presId="urn:microsoft.com/office/officeart/2008/layout/HalfCircleOrganizationChart"/>
    <dgm:cxn modelId="{FFA85125-143A-0843-BD16-443FCACBE7F1}" type="presOf" srcId="{302B3AF1-F6E6-8F44-8F7A-9C64BF1B0FB1}" destId="{3F3ED79A-9757-2B46-94CD-D4EC0791892D}" srcOrd="0" destOrd="0" presId="urn:microsoft.com/office/officeart/2008/layout/HalfCircleOrganizationChart"/>
    <dgm:cxn modelId="{7DDD21CB-1668-994B-88A7-86095A921C3A}" type="presOf" srcId="{E03E2A37-BED1-A149-A573-BB26BCA44BFA}" destId="{66CA6A86-F0B4-834F-9A8B-E232130C2CBA}" srcOrd="0" destOrd="0" presId="urn:microsoft.com/office/officeart/2008/layout/HalfCircleOrganizationChart"/>
    <dgm:cxn modelId="{779D04CE-F7F2-034B-A7CC-2E116E73D15D}" srcId="{302B3AF1-F6E6-8F44-8F7A-9C64BF1B0FB1}" destId="{AE85C57D-C049-7340-A6C5-F8DC89BFFEA0}" srcOrd="1" destOrd="0" parTransId="{E43A4FDC-DF0D-8A42-A628-B72CC88B567D}" sibTransId="{08C5898D-422C-3F4E-AD13-4C55B00E4697}"/>
    <dgm:cxn modelId="{1911CDBB-2500-8047-98BA-96F503B2CCD3}" type="presOf" srcId="{0FD82EF7-B093-754B-808F-53F0ACF71AD8}" destId="{BBBCDD6D-5F32-7F4C-B89B-CBE429A72BCF}" srcOrd="0" destOrd="0" presId="urn:microsoft.com/office/officeart/2008/layout/HalfCircleOrganizationChart"/>
    <dgm:cxn modelId="{6F7DA46B-2A30-AA4F-8ABB-572759A9FDDF}" type="presOf" srcId="{48427775-7793-5F45-9D63-97EA6BFE5057}" destId="{B74E337D-781D-654A-B1DE-966122E96424}" srcOrd="0" destOrd="0" presId="urn:microsoft.com/office/officeart/2008/layout/HalfCircleOrganizationChart"/>
    <dgm:cxn modelId="{C16AFB96-AD67-2543-8D28-A2D03F2366B2}" type="presOf" srcId="{08D60757-CEBB-864D-BDFC-06E9B600E544}" destId="{D09A9D54-BA69-354B-A55C-F762D14A92F3}" srcOrd="1" destOrd="0" presId="urn:microsoft.com/office/officeart/2008/layout/HalfCircleOrganizationChart"/>
    <dgm:cxn modelId="{8DD435D8-6470-6F41-96D6-D508C9D8EEFF}" srcId="{48427775-7793-5F45-9D63-97EA6BFE5057}" destId="{21B1B1D4-0385-B94E-B2E1-C2BF6742E05D}" srcOrd="0" destOrd="0" parTransId="{FC5A4BA8-5812-8F41-84F7-6FDAE4BF6C25}" sibTransId="{3B40793F-EA0E-AE4E-9144-7934340DF39E}"/>
    <dgm:cxn modelId="{95F6035B-A358-A14C-9046-D767BBB360D0}" type="presOf" srcId="{0B4A2DFF-B3F0-4248-937F-5DFE20B06B0F}" destId="{4901393D-DC9A-CF49-98D4-B856AEA66116}" srcOrd="1" destOrd="0" presId="urn:microsoft.com/office/officeart/2008/layout/HalfCircleOrganizationChart"/>
    <dgm:cxn modelId="{EE6E7400-B241-6C48-A24A-4E271C9F91FF}" type="presOf" srcId="{5C30E1CE-0EBD-E841-9CE0-FBA7DC4C4187}" destId="{3888F558-9C8C-D44E-B1B5-C9113168CE33}" srcOrd="1" destOrd="0" presId="urn:microsoft.com/office/officeart/2008/layout/HalfCircleOrganizationChart"/>
    <dgm:cxn modelId="{71B5437A-8484-934B-A420-0E432E4E0C86}" srcId="{0B4A2DFF-B3F0-4248-937F-5DFE20B06B0F}" destId="{08D60757-CEBB-864D-BDFC-06E9B600E544}" srcOrd="1" destOrd="0" parTransId="{E03E2A37-BED1-A149-A573-BB26BCA44BFA}" sibTransId="{0D2CE127-C147-4E4C-9FBA-CA3EFD556049}"/>
    <dgm:cxn modelId="{91AF8DCB-CBF1-824F-B7A8-0619BB7BD4F2}" type="presOf" srcId="{0F9BED32-15F2-BB4B-B3E5-383B5BDECCD1}" destId="{23D69F6C-2BE0-474A-957D-CDFE25CC8B37}" srcOrd="1" destOrd="0" presId="urn:microsoft.com/office/officeart/2008/layout/HalfCircleOrganizationChart"/>
    <dgm:cxn modelId="{12DCD357-0EB3-C746-BF51-F420FF640D24}" type="presOf" srcId="{302B3AF1-F6E6-8F44-8F7A-9C64BF1B0FB1}" destId="{7862E0EE-725E-A84A-8B11-238C8D2BB969}" srcOrd="1" destOrd="0" presId="urn:microsoft.com/office/officeart/2008/layout/HalfCircleOrganizationChart"/>
    <dgm:cxn modelId="{18AC9F78-8B3B-6148-8F21-BFDD6C822F70}" type="presOf" srcId="{21B1B1D4-0385-B94E-B2E1-C2BF6742E05D}" destId="{783500EE-BB06-924C-BD1D-D30091019956}" srcOrd="1" destOrd="0" presId="urn:microsoft.com/office/officeart/2008/layout/HalfCircleOrganizationChart"/>
    <dgm:cxn modelId="{BF7F2D13-7456-E74D-8457-9DBBFABB37B5}" type="presParOf" srcId="{B74E337D-781D-654A-B1DE-966122E96424}" destId="{E328AB3D-1B28-3D44-B2B3-4D778A807075}" srcOrd="0" destOrd="0" presId="urn:microsoft.com/office/officeart/2008/layout/HalfCircleOrganizationChart"/>
    <dgm:cxn modelId="{8CEC8796-D606-1044-BEA8-4E974E7DD656}" type="presParOf" srcId="{E328AB3D-1B28-3D44-B2B3-4D778A807075}" destId="{A44F045A-69D1-B344-B17A-B878E6095620}" srcOrd="0" destOrd="0" presId="urn:microsoft.com/office/officeart/2008/layout/HalfCircleOrganizationChart"/>
    <dgm:cxn modelId="{024A0B8D-E517-C145-990B-BE220A818E74}" type="presParOf" srcId="{A44F045A-69D1-B344-B17A-B878E6095620}" destId="{3FD48430-5F7B-4B40-BA88-0F611F6E3947}" srcOrd="0" destOrd="0" presId="urn:microsoft.com/office/officeart/2008/layout/HalfCircleOrganizationChart"/>
    <dgm:cxn modelId="{DBCC0856-C3CF-1B4C-B1D2-71D63C51032F}" type="presParOf" srcId="{A44F045A-69D1-B344-B17A-B878E6095620}" destId="{64691F4B-B4CC-B642-83AA-550FA2D03FF0}" srcOrd="1" destOrd="0" presId="urn:microsoft.com/office/officeart/2008/layout/HalfCircleOrganizationChart"/>
    <dgm:cxn modelId="{264EF709-BA7E-F846-ADA6-7F65BCBA65FA}" type="presParOf" srcId="{A44F045A-69D1-B344-B17A-B878E6095620}" destId="{38804975-11E0-5346-BF4D-BB9FFE2CB964}" srcOrd="2" destOrd="0" presId="urn:microsoft.com/office/officeart/2008/layout/HalfCircleOrganizationChart"/>
    <dgm:cxn modelId="{1C7B5BB0-EB5A-DF41-A084-CC2824C17F84}" type="presParOf" srcId="{A44F045A-69D1-B344-B17A-B878E6095620}" destId="{783500EE-BB06-924C-BD1D-D30091019956}" srcOrd="3" destOrd="0" presId="urn:microsoft.com/office/officeart/2008/layout/HalfCircleOrganizationChart"/>
    <dgm:cxn modelId="{49B465D1-8571-BF46-A351-B252FCF9514E}" type="presParOf" srcId="{E328AB3D-1B28-3D44-B2B3-4D778A807075}" destId="{AE594615-DFFD-5844-A68F-6FC092922767}" srcOrd="1" destOrd="0" presId="urn:microsoft.com/office/officeart/2008/layout/HalfCircleOrganizationChart"/>
    <dgm:cxn modelId="{BB02749D-C908-A345-AE7D-9DB13FC71EDC}" type="presParOf" srcId="{AE594615-DFFD-5844-A68F-6FC092922767}" destId="{DAD7AEA3-62C8-A548-8748-7DEFB14E2358}" srcOrd="0" destOrd="0" presId="urn:microsoft.com/office/officeart/2008/layout/HalfCircleOrganizationChart"/>
    <dgm:cxn modelId="{26C2BA23-055C-3741-9196-7DC89C5E30B4}" type="presParOf" srcId="{AE594615-DFFD-5844-A68F-6FC092922767}" destId="{88815FF3-5F9E-AB44-8411-17254AB078F8}" srcOrd="1" destOrd="0" presId="urn:microsoft.com/office/officeart/2008/layout/HalfCircleOrganizationChart"/>
    <dgm:cxn modelId="{3FC0C3E9-05A7-7645-97DC-9410AF9BE5DE}" type="presParOf" srcId="{88815FF3-5F9E-AB44-8411-17254AB078F8}" destId="{CDCE4BF5-F725-744D-BCE7-03309EE72120}" srcOrd="0" destOrd="0" presId="urn:microsoft.com/office/officeart/2008/layout/HalfCircleOrganizationChart"/>
    <dgm:cxn modelId="{AC4455B4-77B6-004B-BD71-A21E21C114CF}" type="presParOf" srcId="{CDCE4BF5-F725-744D-BCE7-03309EE72120}" destId="{3B274C58-E212-ED4A-9EF6-3C35B6E8EDB4}" srcOrd="0" destOrd="0" presId="urn:microsoft.com/office/officeart/2008/layout/HalfCircleOrganizationChart"/>
    <dgm:cxn modelId="{1707AC0B-2FF0-5C4E-8EA0-A3E57489E263}" type="presParOf" srcId="{CDCE4BF5-F725-744D-BCE7-03309EE72120}" destId="{6D463C68-B2B3-4547-92AB-C699302C62D1}" srcOrd="1" destOrd="0" presId="urn:microsoft.com/office/officeart/2008/layout/HalfCircleOrganizationChart"/>
    <dgm:cxn modelId="{AF2158EC-B0D4-B845-BB3F-2A28229CA813}" type="presParOf" srcId="{CDCE4BF5-F725-744D-BCE7-03309EE72120}" destId="{09628646-35FB-5B46-BC93-A09E6108D425}" srcOrd="2" destOrd="0" presId="urn:microsoft.com/office/officeart/2008/layout/HalfCircleOrganizationChart"/>
    <dgm:cxn modelId="{7D954074-E459-C843-B198-49075A91049F}" type="presParOf" srcId="{CDCE4BF5-F725-744D-BCE7-03309EE72120}" destId="{4901393D-DC9A-CF49-98D4-B856AEA66116}" srcOrd="3" destOrd="0" presId="urn:microsoft.com/office/officeart/2008/layout/HalfCircleOrganizationChart"/>
    <dgm:cxn modelId="{6073E923-6048-4D48-8BF0-16C69B57C13F}" type="presParOf" srcId="{88815FF3-5F9E-AB44-8411-17254AB078F8}" destId="{0539C9F7-D051-354B-96B4-284DD41E4C39}" srcOrd="1" destOrd="0" presId="urn:microsoft.com/office/officeart/2008/layout/HalfCircleOrganizationChart"/>
    <dgm:cxn modelId="{162C0FC1-7517-1346-A36C-E33F19139D1C}" type="presParOf" srcId="{0539C9F7-D051-354B-96B4-284DD41E4C39}" destId="{DB56DAB1-6875-3749-948D-E7B22A749ED6}" srcOrd="0" destOrd="0" presId="urn:microsoft.com/office/officeart/2008/layout/HalfCircleOrganizationChart"/>
    <dgm:cxn modelId="{2C13D3FC-ACBA-B24C-9EA6-F810FB834BBC}" type="presParOf" srcId="{0539C9F7-D051-354B-96B4-284DD41E4C39}" destId="{85296FCC-E726-CE41-90E2-A229419E1B26}" srcOrd="1" destOrd="0" presId="urn:microsoft.com/office/officeart/2008/layout/HalfCircleOrganizationChart"/>
    <dgm:cxn modelId="{E0E7E5C0-3198-6C44-BCB8-42564DA72EF7}" type="presParOf" srcId="{85296FCC-E726-CE41-90E2-A229419E1B26}" destId="{26D05123-0537-084E-9431-2BE7161CC74A}" srcOrd="0" destOrd="0" presId="urn:microsoft.com/office/officeart/2008/layout/HalfCircleOrganizationChart"/>
    <dgm:cxn modelId="{30CD3CD1-70E2-7D4B-91CC-6B9F281A468B}" type="presParOf" srcId="{26D05123-0537-084E-9431-2BE7161CC74A}" destId="{F13407E7-16AE-1C40-99A2-8C205CBCDB42}" srcOrd="0" destOrd="0" presId="urn:microsoft.com/office/officeart/2008/layout/HalfCircleOrganizationChart"/>
    <dgm:cxn modelId="{92318EBB-2F79-464C-A013-3FAB9BFAF14E}" type="presParOf" srcId="{26D05123-0537-084E-9431-2BE7161CC74A}" destId="{0820A6A4-B6DE-0440-875B-479268F7709A}" srcOrd="1" destOrd="0" presId="urn:microsoft.com/office/officeart/2008/layout/HalfCircleOrganizationChart"/>
    <dgm:cxn modelId="{CAB300F9-F016-0649-8F1E-4729C5230F20}" type="presParOf" srcId="{26D05123-0537-084E-9431-2BE7161CC74A}" destId="{1A8BC67C-CD12-4446-9DC2-BA6448370A96}" srcOrd="2" destOrd="0" presId="urn:microsoft.com/office/officeart/2008/layout/HalfCircleOrganizationChart"/>
    <dgm:cxn modelId="{DE7E6EE3-1B58-194D-A723-91D2BBD00137}" type="presParOf" srcId="{26D05123-0537-084E-9431-2BE7161CC74A}" destId="{23D69F6C-2BE0-474A-957D-CDFE25CC8B37}" srcOrd="3" destOrd="0" presId="urn:microsoft.com/office/officeart/2008/layout/HalfCircleOrganizationChart"/>
    <dgm:cxn modelId="{2725DA60-A448-2747-81AF-A697C161142F}" type="presParOf" srcId="{85296FCC-E726-CE41-90E2-A229419E1B26}" destId="{476E9373-58A1-E94C-B7D5-EB9C82E1BB9B}" srcOrd="1" destOrd="0" presId="urn:microsoft.com/office/officeart/2008/layout/HalfCircleOrganizationChart"/>
    <dgm:cxn modelId="{B4815812-5ABD-0948-9546-1B7B322040A2}" type="presParOf" srcId="{85296FCC-E726-CE41-90E2-A229419E1B26}" destId="{E3F23F15-D12E-E94F-8E56-8E85DA20EC59}" srcOrd="2" destOrd="0" presId="urn:microsoft.com/office/officeart/2008/layout/HalfCircleOrganizationChart"/>
    <dgm:cxn modelId="{D8A12D5C-FC25-B14C-9528-1A7572427143}" type="presParOf" srcId="{0539C9F7-D051-354B-96B4-284DD41E4C39}" destId="{66CA6A86-F0B4-834F-9A8B-E232130C2CBA}" srcOrd="2" destOrd="0" presId="urn:microsoft.com/office/officeart/2008/layout/HalfCircleOrganizationChart"/>
    <dgm:cxn modelId="{311F8F3B-BF61-6B47-AD80-7EDA20D3B0F9}" type="presParOf" srcId="{0539C9F7-D051-354B-96B4-284DD41E4C39}" destId="{6DED55D4-A91C-3D4E-90FD-A87DB394AA8E}" srcOrd="3" destOrd="0" presId="urn:microsoft.com/office/officeart/2008/layout/HalfCircleOrganizationChart"/>
    <dgm:cxn modelId="{2A319523-A86C-C141-908C-735A86EAE4D0}" type="presParOf" srcId="{6DED55D4-A91C-3D4E-90FD-A87DB394AA8E}" destId="{3DDB725B-644C-AE41-AA4D-CF37C7F8C9B4}" srcOrd="0" destOrd="0" presId="urn:microsoft.com/office/officeart/2008/layout/HalfCircleOrganizationChart"/>
    <dgm:cxn modelId="{B274B5DC-8927-C94B-9AC9-F733E55026D8}" type="presParOf" srcId="{3DDB725B-644C-AE41-AA4D-CF37C7F8C9B4}" destId="{F939FEC4-1719-F24F-80B6-9AAE7C180258}" srcOrd="0" destOrd="0" presId="urn:microsoft.com/office/officeart/2008/layout/HalfCircleOrganizationChart"/>
    <dgm:cxn modelId="{D1CEE27B-4023-C149-86A4-D5465BDEC36E}" type="presParOf" srcId="{3DDB725B-644C-AE41-AA4D-CF37C7F8C9B4}" destId="{7836DA3D-E0AB-1A4C-9CBA-023E7DB78654}" srcOrd="1" destOrd="0" presId="urn:microsoft.com/office/officeart/2008/layout/HalfCircleOrganizationChart"/>
    <dgm:cxn modelId="{D0FE9457-500B-4845-9461-3F3CF2ABC28D}" type="presParOf" srcId="{3DDB725B-644C-AE41-AA4D-CF37C7F8C9B4}" destId="{C3BE0079-F898-1A47-AC0A-8B3C288E6330}" srcOrd="2" destOrd="0" presId="urn:microsoft.com/office/officeart/2008/layout/HalfCircleOrganizationChart"/>
    <dgm:cxn modelId="{ABEDBC95-AC51-124D-8494-F1DC2EE4B8BD}" type="presParOf" srcId="{3DDB725B-644C-AE41-AA4D-CF37C7F8C9B4}" destId="{D09A9D54-BA69-354B-A55C-F762D14A92F3}" srcOrd="3" destOrd="0" presId="urn:microsoft.com/office/officeart/2008/layout/HalfCircleOrganizationChart"/>
    <dgm:cxn modelId="{3B22BEDA-DB7F-2445-AF52-828171053440}" type="presParOf" srcId="{6DED55D4-A91C-3D4E-90FD-A87DB394AA8E}" destId="{DF1143B9-CF98-8E4C-B6C5-EA3DE1D767EA}" srcOrd="1" destOrd="0" presId="urn:microsoft.com/office/officeart/2008/layout/HalfCircleOrganizationChart"/>
    <dgm:cxn modelId="{2595564E-5DCE-DE46-8E91-D3A4FA09240F}" type="presParOf" srcId="{6DED55D4-A91C-3D4E-90FD-A87DB394AA8E}" destId="{69E1DD5D-CF4C-604D-901A-3159B8DBF6C8}" srcOrd="2" destOrd="0" presId="urn:microsoft.com/office/officeart/2008/layout/HalfCircleOrganizationChart"/>
    <dgm:cxn modelId="{F30C1956-DAAD-B645-9799-38462554EDD2}" type="presParOf" srcId="{0539C9F7-D051-354B-96B4-284DD41E4C39}" destId="{BDDB8E86-3BBC-004C-A2E6-38B4F94EE970}" srcOrd="4" destOrd="0" presId="urn:microsoft.com/office/officeart/2008/layout/HalfCircleOrganizationChart"/>
    <dgm:cxn modelId="{962F2E74-8EED-1E40-AC90-9C8E069E79A8}" type="presParOf" srcId="{0539C9F7-D051-354B-96B4-284DD41E4C39}" destId="{03DCA3F5-A1FB-2541-B1BD-967F7F324958}" srcOrd="5" destOrd="0" presId="urn:microsoft.com/office/officeart/2008/layout/HalfCircleOrganizationChart"/>
    <dgm:cxn modelId="{7CD1DDAE-3534-8F4C-BCC6-49F6C3DCF13B}" type="presParOf" srcId="{03DCA3F5-A1FB-2541-B1BD-967F7F324958}" destId="{78F5780F-64FE-0A4D-8412-DBCBC29736CF}" srcOrd="0" destOrd="0" presId="urn:microsoft.com/office/officeart/2008/layout/HalfCircleOrganizationChart"/>
    <dgm:cxn modelId="{1DC92E3C-E666-AD4C-837D-712756CF17EC}" type="presParOf" srcId="{78F5780F-64FE-0A4D-8412-DBCBC29736CF}" destId="{412708D2-D9AE-1D48-AD65-9A2EC0149B50}" srcOrd="0" destOrd="0" presId="urn:microsoft.com/office/officeart/2008/layout/HalfCircleOrganizationChart"/>
    <dgm:cxn modelId="{A49F4D95-A0BC-CC4F-823E-F3027B89B0F5}" type="presParOf" srcId="{78F5780F-64FE-0A4D-8412-DBCBC29736CF}" destId="{EFAD8357-5061-224E-8AFC-21CF5B926977}" srcOrd="1" destOrd="0" presId="urn:microsoft.com/office/officeart/2008/layout/HalfCircleOrganizationChart"/>
    <dgm:cxn modelId="{6BBB58C2-C9AA-7443-8D92-89E449191F0A}" type="presParOf" srcId="{78F5780F-64FE-0A4D-8412-DBCBC29736CF}" destId="{0BD7DE75-F914-6448-AF2E-F5E2448D791C}" srcOrd="2" destOrd="0" presId="urn:microsoft.com/office/officeart/2008/layout/HalfCircleOrganizationChart"/>
    <dgm:cxn modelId="{E5EA3D6D-89C4-B849-AD1D-3DFE7C2CF2E6}" type="presParOf" srcId="{78F5780F-64FE-0A4D-8412-DBCBC29736CF}" destId="{9D04B7FB-A045-5344-A43A-9D9F84BF4C1B}" srcOrd="3" destOrd="0" presId="urn:microsoft.com/office/officeart/2008/layout/HalfCircleOrganizationChart"/>
    <dgm:cxn modelId="{69D28874-436E-9843-BB8D-43826E2861DE}" type="presParOf" srcId="{03DCA3F5-A1FB-2541-B1BD-967F7F324958}" destId="{6D1178F6-0E2B-714E-91D7-8E02E4E24583}" srcOrd="1" destOrd="0" presId="urn:microsoft.com/office/officeart/2008/layout/HalfCircleOrganizationChart"/>
    <dgm:cxn modelId="{DBCA09A1-8141-254F-A2CB-BC86D4ED3968}" type="presParOf" srcId="{03DCA3F5-A1FB-2541-B1BD-967F7F324958}" destId="{D8DA994B-5F13-FD42-8C65-F702DEE9E4DB}" srcOrd="2" destOrd="0" presId="urn:microsoft.com/office/officeart/2008/layout/HalfCircleOrganizationChart"/>
    <dgm:cxn modelId="{FB555914-0469-E447-80EA-C766E07B6BB2}" type="presParOf" srcId="{88815FF3-5F9E-AB44-8411-17254AB078F8}" destId="{A784254B-6FA7-FF44-9BDE-829B62C6CE18}" srcOrd="2" destOrd="0" presId="urn:microsoft.com/office/officeart/2008/layout/HalfCircleOrganizationChart"/>
    <dgm:cxn modelId="{DF70AE74-169F-B644-AB4C-F126B6A19AC2}" type="presParOf" srcId="{AE594615-DFFD-5844-A68F-6FC092922767}" destId="{BBBCDD6D-5F32-7F4C-B89B-CBE429A72BCF}" srcOrd="2" destOrd="0" presId="urn:microsoft.com/office/officeart/2008/layout/HalfCircleOrganizationChart"/>
    <dgm:cxn modelId="{0C320DE4-26ED-DC47-A7FB-C1A7A78BD80B}" type="presParOf" srcId="{AE594615-DFFD-5844-A68F-6FC092922767}" destId="{13EF31A0-92BB-AE4D-A37D-5FC672B97B9C}" srcOrd="3" destOrd="0" presId="urn:microsoft.com/office/officeart/2008/layout/HalfCircleOrganizationChart"/>
    <dgm:cxn modelId="{047D97F9-2E35-5B4C-8F27-3CFFF1E0BE72}" type="presParOf" srcId="{13EF31A0-92BB-AE4D-A37D-5FC672B97B9C}" destId="{8BDFFF2D-78AC-5B42-94F8-0DDCC86CD2C0}" srcOrd="0" destOrd="0" presId="urn:microsoft.com/office/officeart/2008/layout/HalfCircleOrganizationChart"/>
    <dgm:cxn modelId="{71BA5085-0A6F-254A-87C5-D445B27A2B11}" type="presParOf" srcId="{8BDFFF2D-78AC-5B42-94F8-0DDCC86CD2C0}" destId="{3F3ED79A-9757-2B46-94CD-D4EC0791892D}" srcOrd="0" destOrd="0" presId="urn:microsoft.com/office/officeart/2008/layout/HalfCircleOrganizationChart"/>
    <dgm:cxn modelId="{B1111F3A-4418-974F-B474-2CFCBE9B9FBD}" type="presParOf" srcId="{8BDFFF2D-78AC-5B42-94F8-0DDCC86CD2C0}" destId="{D2F8BD5A-D1F6-E14D-97D3-0C0631A87206}" srcOrd="1" destOrd="0" presId="urn:microsoft.com/office/officeart/2008/layout/HalfCircleOrganizationChart"/>
    <dgm:cxn modelId="{BE69FF92-6C16-8744-B64D-0E529D4991F9}" type="presParOf" srcId="{8BDFFF2D-78AC-5B42-94F8-0DDCC86CD2C0}" destId="{759C3817-125A-134F-A6D9-5E065CE848DF}" srcOrd="2" destOrd="0" presId="urn:microsoft.com/office/officeart/2008/layout/HalfCircleOrganizationChart"/>
    <dgm:cxn modelId="{ED78FDAA-64DD-644C-887B-EFF53A931870}" type="presParOf" srcId="{8BDFFF2D-78AC-5B42-94F8-0DDCC86CD2C0}" destId="{7862E0EE-725E-A84A-8B11-238C8D2BB969}" srcOrd="3" destOrd="0" presId="urn:microsoft.com/office/officeart/2008/layout/HalfCircleOrganizationChart"/>
    <dgm:cxn modelId="{24561146-F7E9-994B-AC8A-6E2FB4119E05}" type="presParOf" srcId="{13EF31A0-92BB-AE4D-A37D-5FC672B97B9C}" destId="{BEF8DB17-7406-9A41-9979-1BAD4E2E7CB6}" srcOrd="1" destOrd="0" presId="urn:microsoft.com/office/officeart/2008/layout/HalfCircleOrganizationChart"/>
    <dgm:cxn modelId="{6A434887-60D6-C84A-9979-EE5546297CA8}" type="presParOf" srcId="{BEF8DB17-7406-9A41-9979-1BAD4E2E7CB6}" destId="{642B93D6-678C-974D-9F63-15D72376A08B}" srcOrd="0" destOrd="0" presId="urn:microsoft.com/office/officeart/2008/layout/HalfCircleOrganizationChart"/>
    <dgm:cxn modelId="{E826F033-C4F3-9448-A515-C7889F873624}" type="presParOf" srcId="{BEF8DB17-7406-9A41-9979-1BAD4E2E7CB6}" destId="{417F80FA-EA5E-D849-BDF4-C145C2693757}" srcOrd="1" destOrd="0" presId="urn:microsoft.com/office/officeart/2008/layout/HalfCircleOrganizationChart"/>
    <dgm:cxn modelId="{61C5F793-BCD3-0B4F-8981-B3F75B6FC3AE}" type="presParOf" srcId="{417F80FA-EA5E-D849-BDF4-C145C2693757}" destId="{925BB5CC-D6E8-3748-AA6D-1FCAF7CFB0F1}" srcOrd="0" destOrd="0" presId="urn:microsoft.com/office/officeart/2008/layout/HalfCircleOrganizationChart"/>
    <dgm:cxn modelId="{9B177793-C974-9B4E-A72E-6DD789210304}" type="presParOf" srcId="{925BB5CC-D6E8-3748-AA6D-1FCAF7CFB0F1}" destId="{F2830CAC-6EC6-674D-8C59-3BEA4CDEBFFC}" srcOrd="0" destOrd="0" presId="urn:microsoft.com/office/officeart/2008/layout/HalfCircleOrganizationChart"/>
    <dgm:cxn modelId="{5AF86AC0-A229-D34A-9448-B1F91BB43ACC}" type="presParOf" srcId="{925BB5CC-D6E8-3748-AA6D-1FCAF7CFB0F1}" destId="{AF8C404F-A5D0-F645-AE03-A665AFD3261B}" srcOrd="1" destOrd="0" presId="urn:microsoft.com/office/officeart/2008/layout/HalfCircleOrganizationChart"/>
    <dgm:cxn modelId="{CB3EED76-040F-A34B-98D4-2560A931DCF7}" type="presParOf" srcId="{925BB5CC-D6E8-3748-AA6D-1FCAF7CFB0F1}" destId="{FA24A128-C8C1-1240-9809-C4132CA8D187}" srcOrd="2" destOrd="0" presId="urn:microsoft.com/office/officeart/2008/layout/HalfCircleOrganizationChart"/>
    <dgm:cxn modelId="{C9968F8E-6AB6-5E4B-8216-D31C66E6DAEA}" type="presParOf" srcId="{925BB5CC-D6E8-3748-AA6D-1FCAF7CFB0F1}" destId="{3888F558-9C8C-D44E-B1B5-C9113168CE33}" srcOrd="3" destOrd="0" presId="urn:microsoft.com/office/officeart/2008/layout/HalfCircleOrganizationChart"/>
    <dgm:cxn modelId="{98A8F707-5135-B543-B91F-3C6348572C43}" type="presParOf" srcId="{417F80FA-EA5E-D849-BDF4-C145C2693757}" destId="{C9A9827E-2BD6-194E-A1C6-3A1ED14C7505}" srcOrd="1" destOrd="0" presId="urn:microsoft.com/office/officeart/2008/layout/HalfCircleOrganizationChart"/>
    <dgm:cxn modelId="{85D600CC-0C99-0F41-9FC0-2B2A36628776}" type="presParOf" srcId="{417F80FA-EA5E-D849-BDF4-C145C2693757}" destId="{ECF8C299-A5D2-844C-B47E-B32050F2B7FF}" srcOrd="2" destOrd="0" presId="urn:microsoft.com/office/officeart/2008/layout/HalfCircleOrganizationChart"/>
    <dgm:cxn modelId="{2CA06C46-DA1F-C44D-9C3C-EDDB07D9C2B9}" type="presParOf" srcId="{BEF8DB17-7406-9A41-9979-1BAD4E2E7CB6}" destId="{1FFE71BE-633B-694F-ABD4-24252F909628}" srcOrd="2" destOrd="0" presId="urn:microsoft.com/office/officeart/2008/layout/HalfCircleOrganizationChart"/>
    <dgm:cxn modelId="{8351D192-AA7A-4343-BE9A-53BC7A7001D3}" type="presParOf" srcId="{BEF8DB17-7406-9A41-9979-1BAD4E2E7CB6}" destId="{57446D22-26E1-2143-A452-87FD91129DC7}" srcOrd="3" destOrd="0" presId="urn:microsoft.com/office/officeart/2008/layout/HalfCircleOrganizationChart"/>
    <dgm:cxn modelId="{12B3420F-A2B1-D44F-987F-7C35A459E579}" type="presParOf" srcId="{57446D22-26E1-2143-A452-87FD91129DC7}" destId="{D32B2C3D-DE91-274C-833D-4064CA3EB9E5}" srcOrd="0" destOrd="0" presId="urn:microsoft.com/office/officeart/2008/layout/HalfCircleOrganizationChart"/>
    <dgm:cxn modelId="{2DC43B9A-7BA4-D94F-A271-33B9AE3154EC}" type="presParOf" srcId="{D32B2C3D-DE91-274C-833D-4064CA3EB9E5}" destId="{4D1841C4-4CA9-6045-A9AC-6716C98EED5E}" srcOrd="0" destOrd="0" presId="urn:microsoft.com/office/officeart/2008/layout/HalfCircleOrganizationChart"/>
    <dgm:cxn modelId="{E7550005-D76D-564D-A9B5-17F60E1F5952}" type="presParOf" srcId="{D32B2C3D-DE91-274C-833D-4064CA3EB9E5}" destId="{307AC729-5F00-BE46-B138-D0B32F3FF995}" srcOrd="1" destOrd="0" presId="urn:microsoft.com/office/officeart/2008/layout/HalfCircleOrganizationChart"/>
    <dgm:cxn modelId="{ACD2D5FE-8E8E-164A-8E5D-765F45455F57}" type="presParOf" srcId="{D32B2C3D-DE91-274C-833D-4064CA3EB9E5}" destId="{F2A441D7-C9E7-0F4E-8556-E998E77225A9}" srcOrd="2" destOrd="0" presId="urn:microsoft.com/office/officeart/2008/layout/HalfCircleOrganizationChart"/>
    <dgm:cxn modelId="{E41C76B1-3227-4C46-912A-6CB56C5D5607}" type="presParOf" srcId="{D32B2C3D-DE91-274C-833D-4064CA3EB9E5}" destId="{26EDDAC7-1127-414F-9D55-0611A3870A9F}" srcOrd="3" destOrd="0" presId="urn:microsoft.com/office/officeart/2008/layout/HalfCircleOrganizationChart"/>
    <dgm:cxn modelId="{BF54EAB0-360E-6B4C-9E2E-B5489F8D60B2}" type="presParOf" srcId="{57446D22-26E1-2143-A452-87FD91129DC7}" destId="{9FE8EE27-0E58-4B43-81CE-AD7877CDC7E1}" srcOrd="1" destOrd="0" presId="urn:microsoft.com/office/officeart/2008/layout/HalfCircleOrganizationChart"/>
    <dgm:cxn modelId="{A7108732-9732-2749-9EAF-C5C3C8AE2182}" type="presParOf" srcId="{57446D22-26E1-2143-A452-87FD91129DC7}" destId="{4EE481D7-4677-B643-8776-46170A33198A}" srcOrd="2" destOrd="0" presId="urn:microsoft.com/office/officeart/2008/layout/HalfCircleOrganizationChart"/>
    <dgm:cxn modelId="{FE5411F9-5467-3546-AF53-1182160C8D3E}" type="presParOf" srcId="{13EF31A0-92BB-AE4D-A37D-5FC672B97B9C}" destId="{CA3994E1-6B93-DC4D-AE8C-C9FAD32DBC63}" srcOrd="2" destOrd="0" presId="urn:microsoft.com/office/officeart/2008/layout/HalfCircleOrganizationChart"/>
    <dgm:cxn modelId="{1EA7EA64-43F6-1F4B-AF87-A9C92F759A55}" type="presParOf" srcId="{E328AB3D-1B28-3D44-B2B3-4D778A807075}" destId="{23CDBD17-C08E-4F4F-8F22-BBB51C3DA14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427775-7793-5F45-9D63-97EA6BFE5057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1B1D4-0385-B94E-B2E1-C2BF6742E05D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FC5A4BA8-5812-8F41-84F7-6FDAE4BF6C25}" type="parTrans" cxnId="{8DD435D8-6470-6F41-96D6-D508C9D8EEFF}">
      <dgm:prSet/>
      <dgm:spPr/>
      <dgm:t>
        <a:bodyPr/>
        <a:lstStyle/>
        <a:p>
          <a:endParaRPr lang="en-US"/>
        </a:p>
      </dgm:t>
    </dgm:pt>
    <dgm:pt modelId="{3B40793F-EA0E-AE4E-9144-7934340DF39E}" type="sibTrans" cxnId="{8DD435D8-6470-6F41-96D6-D508C9D8EEFF}">
      <dgm:prSet/>
      <dgm:spPr/>
      <dgm:t>
        <a:bodyPr/>
        <a:lstStyle/>
        <a:p>
          <a:endParaRPr lang="en-US"/>
        </a:p>
      </dgm:t>
    </dgm:pt>
    <dgm:pt modelId="{0B4A2DFF-B3F0-4248-937F-5DFE20B06B0F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B2B4F9C3-526C-4F4D-BE56-68873C6729AF}" type="parTrans" cxnId="{C57F360C-4E94-114E-BE91-AB4A4F07D2E1}">
      <dgm:prSet/>
      <dgm:spPr/>
      <dgm:t>
        <a:bodyPr/>
        <a:lstStyle/>
        <a:p>
          <a:endParaRPr lang="en-US"/>
        </a:p>
      </dgm:t>
    </dgm:pt>
    <dgm:pt modelId="{44428C48-2130-C24C-8753-C84CFE7AD37F}" type="sibTrans" cxnId="{C57F360C-4E94-114E-BE91-AB4A4F07D2E1}">
      <dgm:prSet/>
      <dgm:spPr/>
      <dgm:t>
        <a:bodyPr/>
        <a:lstStyle/>
        <a:p>
          <a:endParaRPr lang="en-US"/>
        </a:p>
      </dgm:t>
    </dgm:pt>
    <dgm:pt modelId="{0F9BED32-15F2-BB4B-B3E5-383B5BDECCD1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A64BD59D-2E65-0346-A0FB-53D5E7A4D173}" type="parTrans" cxnId="{28F003EA-5EF4-DA4B-9EDB-2F8639E11BD8}">
      <dgm:prSet/>
      <dgm:spPr/>
      <dgm:t>
        <a:bodyPr/>
        <a:lstStyle/>
        <a:p>
          <a:endParaRPr lang="en-US"/>
        </a:p>
      </dgm:t>
    </dgm:pt>
    <dgm:pt modelId="{EB37BA32-46D2-B94C-B3D5-C864D60AA385}" type="sibTrans" cxnId="{28F003EA-5EF4-DA4B-9EDB-2F8639E11BD8}">
      <dgm:prSet/>
      <dgm:spPr/>
      <dgm:t>
        <a:bodyPr/>
        <a:lstStyle/>
        <a:p>
          <a:endParaRPr lang="en-US"/>
        </a:p>
      </dgm:t>
    </dgm:pt>
    <dgm:pt modelId="{08D60757-CEBB-864D-BDFC-06E9B600E544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E03E2A37-BED1-A149-A573-BB26BCA44BFA}" type="parTrans" cxnId="{71B5437A-8484-934B-A420-0E432E4E0C86}">
      <dgm:prSet/>
      <dgm:spPr/>
      <dgm:t>
        <a:bodyPr/>
        <a:lstStyle/>
        <a:p>
          <a:endParaRPr lang="en-US"/>
        </a:p>
      </dgm:t>
    </dgm:pt>
    <dgm:pt modelId="{0D2CE127-C147-4E4C-9FBA-CA3EFD556049}" type="sibTrans" cxnId="{71B5437A-8484-934B-A420-0E432E4E0C86}">
      <dgm:prSet/>
      <dgm:spPr/>
      <dgm:t>
        <a:bodyPr/>
        <a:lstStyle/>
        <a:p>
          <a:endParaRPr lang="en-US"/>
        </a:p>
      </dgm:t>
    </dgm:pt>
    <dgm:pt modelId="{AC346FAA-DF82-D348-9DE8-043D3EBC1FE2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12D8AE01-7C21-4A4A-B9E7-99A4A60B5788}" type="parTrans" cxnId="{29799DF1-D38B-C54F-BF91-814B4E1E3438}">
      <dgm:prSet/>
      <dgm:spPr/>
      <dgm:t>
        <a:bodyPr/>
        <a:lstStyle/>
        <a:p>
          <a:endParaRPr lang="en-US"/>
        </a:p>
      </dgm:t>
    </dgm:pt>
    <dgm:pt modelId="{EE9D0F97-B8DF-024F-ADF4-851783B453D6}" type="sibTrans" cxnId="{29799DF1-D38B-C54F-BF91-814B4E1E3438}">
      <dgm:prSet/>
      <dgm:spPr/>
      <dgm:t>
        <a:bodyPr/>
        <a:lstStyle/>
        <a:p>
          <a:endParaRPr lang="en-US"/>
        </a:p>
      </dgm:t>
    </dgm:pt>
    <dgm:pt modelId="{302B3AF1-F6E6-8F44-8F7A-9C64BF1B0FB1}">
      <dgm:prSet phldrT="[Text]"/>
      <dgm:spPr/>
      <dgm:t>
        <a:bodyPr/>
        <a:lstStyle/>
        <a:p>
          <a:r>
            <a:rPr lang="en-US" b="1" dirty="0" smtClean="0"/>
            <a:t>Taxanes</a:t>
          </a:r>
          <a:endParaRPr lang="en-US" b="1" dirty="0"/>
        </a:p>
      </dgm:t>
    </dgm:pt>
    <dgm:pt modelId="{0FD82EF7-B093-754B-808F-53F0ACF71AD8}" type="parTrans" cxnId="{6BD90E7D-AA97-4544-BD2D-112F007E30BD}">
      <dgm:prSet/>
      <dgm:spPr/>
      <dgm:t>
        <a:bodyPr/>
        <a:lstStyle/>
        <a:p>
          <a:endParaRPr lang="en-US"/>
        </a:p>
      </dgm:t>
    </dgm:pt>
    <dgm:pt modelId="{EA0A7463-9C03-974D-B532-1F2CA9F7951A}" type="sibTrans" cxnId="{6BD90E7D-AA97-4544-BD2D-112F007E30BD}">
      <dgm:prSet/>
      <dgm:spPr/>
      <dgm:t>
        <a:bodyPr/>
        <a:lstStyle/>
        <a:p>
          <a:endParaRPr lang="en-US"/>
        </a:p>
      </dgm:t>
    </dgm:pt>
    <dgm:pt modelId="{5C30E1CE-0EBD-E841-9CE0-FBA7DC4C4187}">
      <dgm:prSet phldrT="[Text]"/>
      <dgm:spPr/>
      <dgm:t>
        <a:bodyPr/>
        <a:lstStyle/>
        <a:p>
          <a:r>
            <a:rPr lang="en-US" b="1" dirty="0" smtClean="0"/>
            <a:t>Paclitaxel</a:t>
          </a:r>
          <a:endParaRPr lang="en-US" b="1" dirty="0"/>
        </a:p>
      </dgm:t>
    </dgm:pt>
    <dgm:pt modelId="{AC6EFE02-02A6-1D47-ADB2-BB8A38381149}" type="parTrans" cxnId="{FC7C32CB-D9E4-C64E-A6FA-612C07AE2283}">
      <dgm:prSet/>
      <dgm:spPr/>
      <dgm:t>
        <a:bodyPr/>
        <a:lstStyle/>
        <a:p>
          <a:endParaRPr lang="en-US"/>
        </a:p>
      </dgm:t>
    </dgm:pt>
    <dgm:pt modelId="{9F6A1C45-8A41-E449-9193-29CB62D80244}" type="sibTrans" cxnId="{FC7C32CB-D9E4-C64E-A6FA-612C07AE2283}">
      <dgm:prSet/>
      <dgm:spPr/>
      <dgm:t>
        <a:bodyPr/>
        <a:lstStyle/>
        <a:p>
          <a:endParaRPr lang="en-US"/>
        </a:p>
      </dgm:t>
    </dgm:pt>
    <dgm:pt modelId="{AE85C57D-C049-7340-A6C5-F8DC89BFFEA0}">
      <dgm:prSet phldrT="[Text]"/>
      <dgm:spPr/>
      <dgm:t>
        <a:bodyPr/>
        <a:lstStyle/>
        <a:p>
          <a:r>
            <a:rPr lang="en-US" b="1" dirty="0" smtClean="0"/>
            <a:t>Docetaxel</a:t>
          </a:r>
          <a:endParaRPr lang="en-US" b="1" dirty="0"/>
        </a:p>
      </dgm:t>
    </dgm:pt>
    <dgm:pt modelId="{E43A4FDC-DF0D-8A42-A628-B72CC88B567D}" type="parTrans" cxnId="{779D04CE-F7F2-034B-A7CC-2E116E73D15D}">
      <dgm:prSet/>
      <dgm:spPr/>
      <dgm:t>
        <a:bodyPr/>
        <a:lstStyle/>
        <a:p>
          <a:endParaRPr lang="en-US"/>
        </a:p>
      </dgm:t>
    </dgm:pt>
    <dgm:pt modelId="{08C5898D-422C-3F4E-AD13-4C55B00E4697}" type="sibTrans" cxnId="{779D04CE-F7F2-034B-A7CC-2E116E73D15D}">
      <dgm:prSet/>
      <dgm:spPr/>
      <dgm:t>
        <a:bodyPr/>
        <a:lstStyle/>
        <a:p>
          <a:endParaRPr lang="en-US"/>
        </a:p>
      </dgm:t>
    </dgm:pt>
    <dgm:pt modelId="{B74E337D-781D-654A-B1DE-966122E96424}" type="pres">
      <dgm:prSet presAssocID="{48427775-7793-5F45-9D63-97EA6BFE505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28AB3D-1B28-3D44-B2B3-4D778A807075}" type="pres">
      <dgm:prSet presAssocID="{21B1B1D4-0385-B94E-B2E1-C2BF6742E05D}" presName="hierRoot1" presStyleCnt="0">
        <dgm:presLayoutVars>
          <dgm:hierBranch val="init"/>
        </dgm:presLayoutVars>
      </dgm:prSet>
      <dgm:spPr/>
    </dgm:pt>
    <dgm:pt modelId="{A44F045A-69D1-B344-B17A-B878E6095620}" type="pres">
      <dgm:prSet presAssocID="{21B1B1D4-0385-B94E-B2E1-C2BF6742E05D}" presName="rootComposite1" presStyleCnt="0"/>
      <dgm:spPr/>
    </dgm:pt>
    <dgm:pt modelId="{3FD48430-5F7B-4B40-BA88-0F611F6E3947}" type="pres">
      <dgm:prSet presAssocID="{21B1B1D4-0385-B94E-B2E1-C2BF6742E05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91F4B-B4CC-B642-83AA-550FA2D03FF0}" type="pres">
      <dgm:prSet presAssocID="{21B1B1D4-0385-B94E-B2E1-C2BF6742E05D}" presName="topArc1" presStyleLbl="parChTrans1D1" presStyleIdx="0" presStyleCnt="16"/>
      <dgm:spPr/>
    </dgm:pt>
    <dgm:pt modelId="{38804975-11E0-5346-BF4D-BB9FFE2CB964}" type="pres">
      <dgm:prSet presAssocID="{21B1B1D4-0385-B94E-B2E1-C2BF6742E05D}" presName="bottomArc1" presStyleLbl="parChTrans1D1" presStyleIdx="1" presStyleCnt="16"/>
      <dgm:spPr/>
    </dgm:pt>
    <dgm:pt modelId="{783500EE-BB06-924C-BD1D-D30091019956}" type="pres">
      <dgm:prSet presAssocID="{21B1B1D4-0385-B94E-B2E1-C2BF6742E05D}" presName="topConnNode1" presStyleLbl="node1" presStyleIdx="0" presStyleCnt="0"/>
      <dgm:spPr/>
      <dgm:t>
        <a:bodyPr/>
        <a:lstStyle/>
        <a:p>
          <a:endParaRPr lang="en-US"/>
        </a:p>
      </dgm:t>
    </dgm:pt>
    <dgm:pt modelId="{AE594615-DFFD-5844-A68F-6FC092922767}" type="pres">
      <dgm:prSet presAssocID="{21B1B1D4-0385-B94E-B2E1-C2BF6742E05D}" presName="hierChild2" presStyleCnt="0"/>
      <dgm:spPr/>
    </dgm:pt>
    <dgm:pt modelId="{DAD7AEA3-62C8-A548-8748-7DEFB14E2358}" type="pres">
      <dgm:prSet presAssocID="{B2B4F9C3-526C-4F4D-BE56-68873C6729AF}" presName="Name28" presStyleLbl="parChTrans1D2" presStyleIdx="0" presStyleCnt="2"/>
      <dgm:spPr/>
      <dgm:t>
        <a:bodyPr/>
        <a:lstStyle/>
        <a:p>
          <a:endParaRPr lang="en-US"/>
        </a:p>
      </dgm:t>
    </dgm:pt>
    <dgm:pt modelId="{88815FF3-5F9E-AB44-8411-17254AB078F8}" type="pres">
      <dgm:prSet presAssocID="{0B4A2DFF-B3F0-4248-937F-5DFE20B06B0F}" presName="hierRoot2" presStyleCnt="0">
        <dgm:presLayoutVars>
          <dgm:hierBranch val="init"/>
        </dgm:presLayoutVars>
      </dgm:prSet>
      <dgm:spPr/>
    </dgm:pt>
    <dgm:pt modelId="{CDCE4BF5-F725-744D-BCE7-03309EE72120}" type="pres">
      <dgm:prSet presAssocID="{0B4A2DFF-B3F0-4248-937F-5DFE20B06B0F}" presName="rootComposite2" presStyleCnt="0"/>
      <dgm:spPr/>
    </dgm:pt>
    <dgm:pt modelId="{3B274C58-E212-ED4A-9EF6-3C35B6E8EDB4}" type="pres">
      <dgm:prSet presAssocID="{0B4A2DFF-B3F0-4248-937F-5DFE20B06B0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463C68-B2B3-4547-92AB-C699302C62D1}" type="pres">
      <dgm:prSet presAssocID="{0B4A2DFF-B3F0-4248-937F-5DFE20B06B0F}" presName="topArc2" presStyleLbl="parChTrans1D1" presStyleIdx="2" presStyleCnt="16"/>
      <dgm:spPr/>
    </dgm:pt>
    <dgm:pt modelId="{09628646-35FB-5B46-BC93-A09E6108D425}" type="pres">
      <dgm:prSet presAssocID="{0B4A2DFF-B3F0-4248-937F-5DFE20B06B0F}" presName="bottomArc2" presStyleLbl="parChTrans1D1" presStyleIdx="3" presStyleCnt="16"/>
      <dgm:spPr/>
    </dgm:pt>
    <dgm:pt modelId="{4901393D-DC9A-CF49-98D4-B856AEA66116}" type="pres">
      <dgm:prSet presAssocID="{0B4A2DFF-B3F0-4248-937F-5DFE20B06B0F}" presName="topConnNode2" presStyleLbl="node2" presStyleIdx="0" presStyleCnt="0"/>
      <dgm:spPr/>
      <dgm:t>
        <a:bodyPr/>
        <a:lstStyle/>
        <a:p>
          <a:endParaRPr lang="en-US"/>
        </a:p>
      </dgm:t>
    </dgm:pt>
    <dgm:pt modelId="{0539C9F7-D051-354B-96B4-284DD41E4C39}" type="pres">
      <dgm:prSet presAssocID="{0B4A2DFF-B3F0-4248-937F-5DFE20B06B0F}" presName="hierChild4" presStyleCnt="0"/>
      <dgm:spPr/>
    </dgm:pt>
    <dgm:pt modelId="{DB56DAB1-6875-3749-948D-E7B22A749ED6}" type="pres">
      <dgm:prSet presAssocID="{A64BD59D-2E65-0346-A0FB-53D5E7A4D173}" presName="Name28" presStyleLbl="parChTrans1D3" presStyleIdx="0" presStyleCnt="5"/>
      <dgm:spPr/>
      <dgm:t>
        <a:bodyPr/>
        <a:lstStyle/>
        <a:p>
          <a:endParaRPr lang="en-US"/>
        </a:p>
      </dgm:t>
    </dgm:pt>
    <dgm:pt modelId="{85296FCC-E726-CE41-90E2-A229419E1B26}" type="pres">
      <dgm:prSet presAssocID="{0F9BED32-15F2-BB4B-B3E5-383B5BDECCD1}" presName="hierRoot2" presStyleCnt="0">
        <dgm:presLayoutVars>
          <dgm:hierBranch val="init"/>
        </dgm:presLayoutVars>
      </dgm:prSet>
      <dgm:spPr/>
    </dgm:pt>
    <dgm:pt modelId="{26D05123-0537-084E-9431-2BE7161CC74A}" type="pres">
      <dgm:prSet presAssocID="{0F9BED32-15F2-BB4B-B3E5-383B5BDECCD1}" presName="rootComposite2" presStyleCnt="0"/>
      <dgm:spPr/>
    </dgm:pt>
    <dgm:pt modelId="{F13407E7-16AE-1C40-99A2-8C205CBCDB42}" type="pres">
      <dgm:prSet presAssocID="{0F9BED32-15F2-BB4B-B3E5-383B5BDECCD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20A6A4-B6DE-0440-875B-479268F7709A}" type="pres">
      <dgm:prSet presAssocID="{0F9BED32-15F2-BB4B-B3E5-383B5BDECCD1}" presName="topArc2" presStyleLbl="parChTrans1D1" presStyleIdx="4" presStyleCnt="16"/>
      <dgm:spPr/>
    </dgm:pt>
    <dgm:pt modelId="{1A8BC67C-CD12-4446-9DC2-BA6448370A96}" type="pres">
      <dgm:prSet presAssocID="{0F9BED32-15F2-BB4B-B3E5-383B5BDECCD1}" presName="bottomArc2" presStyleLbl="parChTrans1D1" presStyleIdx="5" presStyleCnt="16"/>
      <dgm:spPr/>
    </dgm:pt>
    <dgm:pt modelId="{23D69F6C-2BE0-474A-957D-CDFE25CC8B37}" type="pres">
      <dgm:prSet presAssocID="{0F9BED32-15F2-BB4B-B3E5-383B5BDECCD1}" presName="topConnNode2" presStyleLbl="node3" presStyleIdx="0" presStyleCnt="0"/>
      <dgm:spPr/>
      <dgm:t>
        <a:bodyPr/>
        <a:lstStyle/>
        <a:p>
          <a:endParaRPr lang="en-US"/>
        </a:p>
      </dgm:t>
    </dgm:pt>
    <dgm:pt modelId="{476E9373-58A1-E94C-B7D5-EB9C82E1BB9B}" type="pres">
      <dgm:prSet presAssocID="{0F9BED32-15F2-BB4B-B3E5-383B5BDECCD1}" presName="hierChild4" presStyleCnt="0"/>
      <dgm:spPr/>
    </dgm:pt>
    <dgm:pt modelId="{E3F23F15-D12E-E94F-8E56-8E85DA20EC59}" type="pres">
      <dgm:prSet presAssocID="{0F9BED32-15F2-BB4B-B3E5-383B5BDECCD1}" presName="hierChild5" presStyleCnt="0"/>
      <dgm:spPr/>
    </dgm:pt>
    <dgm:pt modelId="{66CA6A86-F0B4-834F-9A8B-E232130C2CBA}" type="pres">
      <dgm:prSet presAssocID="{E03E2A37-BED1-A149-A573-BB26BCA44BFA}" presName="Name28" presStyleLbl="parChTrans1D3" presStyleIdx="1" presStyleCnt="5"/>
      <dgm:spPr/>
      <dgm:t>
        <a:bodyPr/>
        <a:lstStyle/>
        <a:p>
          <a:endParaRPr lang="en-US"/>
        </a:p>
      </dgm:t>
    </dgm:pt>
    <dgm:pt modelId="{6DED55D4-A91C-3D4E-90FD-A87DB394AA8E}" type="pres">
      <dgm:prSet presAssocID="{08D60757-CEBB-864D-BDFC-06E9B600E544}" presName="hierRoot2" presStyleCnt="0">
        <dgm:presLayoutVars>
          <dgm:hierBranch val="init"/>
        </dgm:presLayoutVars>
      </dgm:prSet>
      <dgm:spPr/>
    </dgm:pt>
    <dgm:pt modelId="{3DDB725B-644C-AE41-AA4D-CF37C7F8C9B4}" type="pres">
      <dgm:prSet presAssocID="{08D60757-CEBB-864D-BDFC-06E9B600E544}" presName="rootComposite2" presStyleCnt="0"/>
      <dgm:spPr/>
    </dgm:pt>
    <dgm:pt modelId="{F939FEC4-1719-F24F-80B6-9AAE7C180258}" type="pres">
      <dgm:prSet presAssocID="{08D60757-CEBB-864D-BDFC-06E9B600E5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36DA3D-E0AB-1A4C-9CBA-023E7DB78654}" type="pres">
      <dgm:prSet presAssocID="{08D60757-CEBB-864D-BDFC-06E9B600E544}" presName="topArc2" presStyleLbl="parChTrans1D1" presStyleIdx="6" presStyleCnt="16"/>
      <dgm:spPr/>
    </dgm:pt>
    <dgm:pt modelId="{C3BE0079-F898-1A47-AC0A-8B3C288E6330}" type="pres">
      <dgm:prSet presAssocID="{08D60757-CEBB-864D-BDFC-06E9B600E544}" presName="bottomArc2" presStyleLbl="parChTrans1D1" presStyleIdx="7" presStyleCnt="16"/>
      <dgm:spPr/>
    </dgm:pt>
    <dgm:pt modelId="{D09A9D54-BA69-354B-A55C-F762D14A92F3}" type="pres">
      <dgm:prSet presAssocID="{08D60757-CEBB-864D-BDFC-06E9B600E544}" presName="topConnNode2" presStyleLbl="node3" presStyleIdx="0" presStyleCnt="0"/>
      <dgm:spPr/>
      <dgm:t>
        <a:bodyPr/>
        <a:lstStyle/>
        <a:p>
          <a:endParaRPr lang="en-US"/>
        </a:p>
      </dgm:t>
    </dgm:pt>
    <dgm:pt modelId="{DF1143B9-CF98-8E4C-B6C5-EA3DE1D767EA}" type="pres">
      <dgm:prSet presAssocID="{08D60757-CEBB-864D-BDFC-06E9B600E544}" presName="hierChild4" presStyleCnt="0"/>
      <dgm:spPr/>
    </dgm:pt>
    <dgm:pt modelId="{69E1DD5D-CF4C-604D-901A-3159B8DBF6C8}" type="pres">
      <dgm:prSet presAssocID="{08D60757-CEBB-864D-BDFC-06E9B600E544}" presName="hierChild5" presStyleCnt="0"/>
      <dgm:spPr/>
    </dgm:pt>
    <dgm:pt modelId="{BDDB8E86-3BBC-004C-A2E6-38B4F94EE970}" type="pres">
      <dgm:prSet presAssocID="{12D8AE01-7C21-4A4A-B9E7-99A4A60B5788}" presName="Name28" presStyleLbl="parChTrans1D3" presStyleIdx="2" presStyleCnt="5"/>
      <dgm:spPr/>
      <dgm:t>
        <a:bodyPr/>
        <a:lstStyle/>
        <a:p>
          <a:endParaRPr lang="en-US"/>
        </a:p>
      </dgm:t>
    </dgm:pt>
    <dgm:pt modelId="{03DCA3F5-A1FB-2541-B1BD-967F7F324958}" type="pres">
      <dgm:prSet presAssocID="{AC346FAA-DF82-D348-9DE8-043D3EBC1FE2}" presName="hierRoot2" presStyleCnt="0">
        <dgm:presLayoutVars>
          <dgm:hierBranch val="init"/>
        </dgm:presLayoutVars>
      </dgm:prSet>
      <dgm:spPr/>
    </dgm:pt>
    <dgm:pt modelId="{78F5780F-64FE-0A4D-8412-DBCBC29736CF}" type="pres">
      <dgm:prSet presAssocID="{AC346FAA-DF82-D348-9DE8-043D3EBC1FE2}" presName="rootComposite2" presStyleCnt="0"/>
      <dgm:spPr/>
    </dgm:pt>
    <dgm:pt modelId="{412708D2-D9AE-1D48-AD65-9A2EC0149B50}" type="pres">
      <dgm:prSet presAssocID="{AC346FAA-DF82-D348-9DE8-043D3EBC1F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AD8357-5061-224E-8AFC-21CF5B926977}" type="pres">
      <dgm:prSet presAssocID="{AC346FAA-DF82-D348-9DE8-043D3EBC1FE2}" presName="topArc2" presStyleLbl="parChTrans1D1" presStyleIdx="8" presStyleCnt="16"/>
      <dgm:spPr/>
    </dgm:pt>
    <dgm:pt modelId="{0BD7DE75-F914-6448-AF2E-F5E2448D791C}" type="pres">
      <dgm:prSet presAssocID="{AC346FAA-DF82-D348-9DE8-043D3EBC1FE2}" presName="bottomArc2" presStyleLbl="parChTrans1D1" presStyleIdx="9" presStyleCnt="16"/>
      <dgm:spPr/>
    </dgm:pt>
    <dgm:pt modelId="{9D04B7FB-A045-5344-A43A-9D9F84BF4C1B}" type="pres">
      <dgm:prSet presAssocID="{AC346FAA-DF82-D348-9DE8-043D3EBC1FE2}" presName="topConnNode2" presStyleLbl="node3" presStyleIdx="0" presStyleCnt="0"/>
      <dgm:spPr/>
      <dgm:t>
        <a:bodyPr/>
        <a:lstStyle/>
        <a:p>
          <a:endParaRPr lang="en-US"/>
        </a:p>
      </dgm:t>
    </dgm:pt>
    <dgm:pt modelId="{6D1178F6-0E2B-714E-91D7-8E02E4E24583}" type="pres">
      <dgm:prSet presAssocID="{AC346FAA-DF82-D348-9DE8-043D3EBC1FE2}" presName="hierChild4" presStyleCnt="0"/>
      <dgm:spPr/>
    </dgm:pt>
    <dgm:pt modelId="{D8DA994B-5F13-FD42-8C65-F702DEE9E4DB}" type="pres">
      <dgm:prSet presAssocID="{AC346FAA-DF82-D348-9DE8-043D3EBC1FE2}" presName="hierChild5" presStyleCnt="0"/>
      <dgm:spPr/>
    </dgm:pt>
    <dgm:pt modelId="{A784254B-6FA7-FF44-9BDE-829B62C6CE18}" type="pres">
      <dgm:prSet presAssocID="{0B4A2DFF-B3F0-4248-937F-5DFE20B06B0F}" presName="hierChild5" presStyleCnt="0"/>
      <dgm:spPr/>
    </dgm:pt>
    <dgm:pt modelId="{BBBCDD6D-5F32-7F4C-B89B-CBE429A72BCF}" type="pres">
      <dgm:prSet presAssocID="{0FD82EF7-B093-754B-808F-53F0ACF71AD8}" presName="Name28" presStyleLbl="parChTrans1D2" presStyleIdx="1" presStyleCnt="2"/>
      <dgm:spPr/>
      <dgm:t>
        <a:bodyPr/>
        <a:lstStyle/>
        <a:p>
          <a:endParaRPr lang="en-US"/>
        </a:p>
      </dgm:t>
    </dgm:pt>
    <dgm:pt modelId="{13EF31A0-92BB-AE4D-A37D-5FC672B97B9C}" type="pres">
      <dgm:prSet presAssocID="{302B3AF1-F6E6-8F44-8F7A-9C64BF1B0FB1}" presName="hierRoot2" presStyleCnt="0">
        <dgm:presLayoutVars>
          <dgm:hierBranch val="init"/>
        </dgm:presLayoutVars>
      </dgm:prSet>
      <dgm:spPr/>
    </dgm:pt>
    <dgm:pt modelId="{8BDFFF2D-78AC-5B42-94F8-0DDCC86CD2C0}" type="pres">
      <dgm:prSet presAssocID="{302B3AF1-F6E6-8F44-8F7A-9C64BF1B0FB1}" presName="rootComposite2" presStyleCnt="0"/>
      <dgm:spPr/>
    </dgm:pt>
    <dgm:pt modelId="{3F3ED79A-9757-2B46-94CD-D4EC0791892D}" type="pres">
      <dgm:prSet presAssocID="{302B3AF1-F6E6-8F44-8F7A-9C64BF1B0F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8BD5A-D1F6-E14D-97D3-0C0631A87206}" type="pres">
      <dgm:prSet presAssocID="{302B3AF1-F6E6-8F44-8F7A-9C64BF1B0FB1}" presName="topArc2" presStyleLbl="parChTrans1D1" presStyleIdx="10" presStyleCnt="16"/>
      <dgm:spPr/>
    </dgm:pt>
    <dgm:pt modelId="{759C3817-125A-134F-A6D9-5E065CE848DF}" type="pres">
      <dgm:prSet presAssocID="{302B3AF1-F6E6-8F44-8F7A-9C64BF1B0FB1}" presName="bottomArc2" presStyleLbl="parChTrans1D1" presStyleIdx="11" presStyleCnt="16"/>
      <dgm:spPr/>
    </dgm:pt>
    <dgm:pt modelId="{7862E0EE-725E-A84A-8B11-238C8D2BB969}" type="pres">
      <dgm:prSet presAssocID="{302B3AF1-F6E6-8F44-8F7A-9C64BF1B0FB1}" presName="topConnNode2" presStyleLbl="node2" presStyleIdx="0" presStyleCnt="0"/>
      <dgm:spPr/>
      <dgm:t>
        <a:bodyPr/>
        <a:lstStyle/>
        <a:p>
          <a:endParaRPr lang="en-US"/>
        </a:p>
      </dgm:t>
    </dgm:pt>
    <dgm:pt modelId="{BEF8DB17-7406-9A41-9979-1BAD4E2E7CB6}" type="pres">
      <dgm:prSet presAssocID="{302B3AF1-F6E6-8F44-8F7A-9C64BF1B0FB1}" presName="hierChild4" presStyleCnt="0"/>
      <dgm:spPr/>
    </dgm:pt>
    <dgm:pt modelId="{642B93D6-678C-974D-9F63-15D72376A08B}" type="pres">
      <dgm:prSet presAssocID="{AC6EFE02-02A6-1D47-ADB2-BB8A38381149}" presName="Name28" presStyleLbl="parChTrans1D3" presStyleIdx="3" presStyleCnt="5"/>
      <dgm:spPr/>
      <dgm:t>
        <a:bodyPr/>
        <a:lstStyle/>
        <a:p>
          <a:endParaRPr lang="en-US"/>
        </a:p>
      </dgm:t>
    </dgm:pt>
    <dgm:pt modelId="{417F80FA-EA5E-D849-BDF4-C145C2693757}" type="pres">
      <dgm:prSet presAssocID="{5C30E1CE-0EBD-E841-9CE0-FBA7DC4C4187}" presName="hierRoot2" presStyleCnt="0">
        <dgm:presLayoutVars>
          <dgm:hierBranch val="init"/>
        </dgm:presLayoutVars>
      </dgm:prSet>
      <dgm:spPr/>
    </dgm:pt>
    <dgm:pt modelId="{925BB5CC-D6E8-3748-AA6D-1FCAF7CFB0F1}" type="pres">
      <dgm:prSet presAssocID="{5C30E1CE-0EBD-E841-9CE0-FBA7DC4C4187}" presName="rootComposite2" presStyleCnt="0"/>
      <dgm:spPr/>
    </dgm:pt>
    <dgm:pt modelId="{F2830CAC-6EC6-674D-8C59-3BEA4CDEBFFC}" type="pres">
      <dgm:prSet presAssocID="{5C30E1CE-0EBD-E841-9CE0-FBA7DC4C41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C404F-A5D0-F645-AE03-A665AFD3261B}" type="pres">
      <dgm:prSet presAssocID="{5C30E1CE-0EBD-E841-9CE0-FBA7DC4C4187}" presName="topArc2" presStyleLbl="parChTrans1D1" presStyleIdx="12" presStyleCnt="16"/>
      <dgm:spPr/>
    </dgm:pt>
    <dgm:pt modelId="{FA24A128-C8C1-1240-9809-C4132CA8D187}" type="pres">
      <dgm:prSet presAssocID="{5C30E1CE-0EBD-E841-9CE0-FBA7DC4C4187}" presName="bottomArc2" presStyleLbl="parChTrans1D1" presStyleIdx="13" presStyleCnt="16"/>
      <dgm:spPr/>
    </dgm:pt>
    <dgm:pt modelId="{3888F558-9C8C-D44E-B1B5-C9113168CE33}" type="pres">
      <dgm:prSet presAssocID="{5C30E1CE-0EBD-E841-9CE0-FBA7DC4C4187}" presName="topConnNode2" presStyleLbl="node3" presStyleIdx="0" presStyleCnt="0"/>
      <dgm:spPr/>
      <dgm:t>
        <a:bodyPr/>
        <a:lstStyle/>
        <a:p>
          <a:endParaRPr lang="en-US"/>
        </a:p>
      </dgm:t>
    </dgm:pt>
    <dgm:pt modelId="{C9A9827E-2BD6-194E-A1C6-3A1ED14C7505}" type="pres">
      <dgm:prSet presAssocID="{5C30E1CE-0EBD-E841-9CE0-FBA7DC4C4187}" presName="hierChild4" presStyleCnt="0"/>
      <dgm:spPr/>
    </dgm:pt>
    <dgm:pt modelId="{ECF8C299-A5D2-844C-B47E-B32050F2B7FF}" type="pres">
      <dgm:prSet presAssocID="{5C30E1CE-0EBD-E841-9CE0-FBA7DC4C4187}" presName="hierChild5" presStyleCnt="0"/>
      <dgm:spPr/>
    </dgm:pt>
    <dgm:pt modelId="{1FFE71BE-633B-694F-ABD4-24252F909628}" type="pres">
      <dgm:prSet presAssocID="{E43A4FDC-DF0D-8A42-A628-B72CC88B567D}" presName="Name28" presStyleLbl="parChTrans1D3" presStyleIdx="4" presStyleCnt="5"/>
      <dgm:spPr/>
      <dgm:t>
        <a:bodyPr/>
        <a:lstStyle/>
        <a:p>
          <a:endParaRPr lang="en-US"/>
        </a:p>
      </dgm:t>
    </dgm:pt>
    <dgm:pt modelId="{57446D22-26E1-2143-A452-87FD91129DC7}" type="pres">
      <dgm:prSet presAssocID="{AE85C57D-C049-7340-A6C5-F8DC89BFFEA0}" presName="hierRoot2" presStyleCnt="0">
        <dgm:presLayoutVars>
          <dgm:hierBranch val="init"/>
        </dgm:presLayoutVars>
      </dgm:prSet>
      <dgm:spPr/>
    </dgm:pt>
    <dgm:pt modelId="{D32B2C3D-DE91-274C-833D-4064CA3EB9E5}" type="pres">
      <dgm:prSet presAssocID="{AE85C57D-C049-7340-A6C5-F8DC89BFFEA0}" presName="rootComposite2" presStyleCnt="0"/>
      <dgm:spPr/>
    </dgm:pt>
    <dgm:pt modelId="{4D1841C4-4CA9-6045-A9AC-6716C98EED5E}" type="pres">
      <dgm:prSet presAssocID="{AE85C57D-C049-7340-A6C5-F8DC89BFFE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7AC729-5F00-BE46-B138-D0B32F3FF995}" type="pres">
      <dgm:prSet presAssocID="{AE85C57D-C049-7340-A6C5-F8DC89BFFEA0}" presName="topArc2" presStyleLbl="parChTrans1D1" presStyleIdx="14" presStyleCnt="16"/>
      <dgm:spPr/>
    </dgm:pt>
    <dgm:pt modelId="{F2A441D7-C9E7-0F4E-8556-E998E77225A9}" type="pres">
      <dgm:prSet presAssocID="{AE85C57D-C049-7340-A6C5-F8DC89BFFEA0}" presName="bottomArc2" presStyleLbl="parChTrans1D1" presStyleIdx="15" presStyleCnt="16"/>
      <dgm:spPr/>
    </dgm:pt>
    <dgm:pt modelId="{26EDDAC7-1127-414F-9D55-0611A3870A9F}" type="pres">
      <dgm:prSet presAssocID="{AE85C57D-C049-7340-A6C5-F8DC89BFFEA0}" presName="topConnNode2" presStyleLbl="node3" presStyleIdx="0" presStyleCnt="0"/>
      <dgm:spPr/>
      <dgm:t>
        <a:bodyPr/>
        <a:lstStyle/>
        <a:p>
          <a:endParaRPr lang="en-US"/>
        </a:p>
      </dgm:t>
    </dgm:pt>
    <dgm:pt modelId="{9FE8EE27-0E58-4B43-81CE-AD7877CDC7E1}" type="pres">
      <dgm:prSet presAssocID="{AE85C57D-C049-7340-A6C5-F8DC89BFFEA0}" presName="hierChild4" presStyleCnt="0"/>
      <dgm:spPr/>
    </dgm:pt>
    <dgm:pt modelId="{4EE481D7-4677-B643-8776-46170A33198A}" type="pres">
      <dgm:prSet presAssocID="{AE85C57D-C049-7340-A6C5-F8DC89BFFEA0}" presName="hierChild5" presStyleCnt="0"/>
      <dgm:spPr/>
    </dgm:pt>
    <dgm:pt modelId="{CA3994E1-6B93-DC4D-AE8C-C9FAD32DBC63}" type="pres">
      <dgm:prSet presAssocID="{302B3AF1-F6E6-8F44-8F7A-9C64BF1B0FB1}" presName="hierChild5" presStyleCnt="0"/>
      <dgm:spPr/>
    </dgm:pt>
    <dgm:pt modelId="{23CDBD17-C08E-4F4F-8F22-BBB51C3DA145}" type="pres">
      <dgm:prSet presAssocID="{21B1B1D4-0385-B94E-B2E1-C2BF6742E05D}" presName="hierChild3" presStyleCnt="0"/>
      <dgm:spPr/>
    </dgm:pt>
  </dgm:ptLst>
  <dgm:cxnLst>
    <dgm:cxn modelId="{C57F360C-4E94-114E-BE91-AB4A4F07D2E1}" srcId="{21B1B1D4-0385-B94E-B2E1-C2BF6742E05D}" destId="{0B4A2DFF-B3F0-4248-937F-5DFE20B06B0F}" srcOrd="0" destOrd="0" parTransId="{B2B4F9C3-526C-4F4D-BE56-68873C6729AF}" sibTransId="{44428C48-2130-C24C-8753-C84CFE7AD37F}"/>
    <dgm:cxn modelId="{F782A110-0296-5A49-9403-F7D234B577C8}" type="presOf" srcId="{48427775-7793-5F45-9D63-97EA6BFE5057}" destId="{B74E337D-781D-654A-B1DE-966122E96424}" srcOrd="0" destOrd="0" presId="urn:microsoft.com/office/officeart/2008/layout/HalfCircleOrganizationChart"/>
    <dgm:cxn modelId="{6BD90E7D-AA97-4544-BD2D-112F007E30BD}" srcId="{21B1B1D4-0385-B94E-B2E1-C2BF6742E05D}" destId="{302B3AF1-F6E6-8F44-8F7A-9C64BF1B0FB1}" srcOrd="1" destOrd="0" parTransId="{0FD82EF7-B093-754B-808F-53F0ACF71AD8}" sibTransId="{EA0A7463-9C03-974D-B532-1F2CA9F7951A}"/>
    <dgm:cxn modelId="{127BD87F-7915-E945-8EAF-F43600F876B0}" type="presOf" srcId="{5C30E1CE-0EBD-E841-9CE0-FBA7DC4C4187}" destId="{F2830CAC-6EC6-674D-8C59-3BEA4CDEBFFC}" srcOrd="0" destOrd="0" presId="urn:microsoft.com/office/officeart/2008/layout/HalfCircleOrganizationChart"/>
    <dgm:cxn modelId="{8C93478E-8294-8A4E-B87D-4C147F586D5D}" type="presOf" srcId="{0FD82EF7-B093-754B-808F-53F0ACF71AD8}" destId="{BBBCDD6D-5F32-7F4C-B89B-CBE429A72BCF}" srcOrd="0" destOrd="0" presId="urn:microsoft.com/office/officeart/2008/layout/HalfCircleOrganizationChart"/>
    <dgm:cxn modelId="{F7B4C8B3-649C-1548-AA0F-EE8526B87333}" type="presOf" srcId="{AC346FAA-DF82-D348-9DE8-043D3EBC1FE2}" destId="{9D04B7FB-A045-5344-A43A-9D9F84BF4C1B}" srcOrd="1" destOrd="0" presId="urn:microsoft.com/office/officeart/2008/layout/HalfCircleOrganizationChart"/>
    <dgm:cxn modelId="{ACE1B148-CF02-F440-BF84-3801B9D144AE}" type="presOf" srcId="{0B4A2DFF-B3F0-4248-937F-5DFE20B06B0F}" destId="{3B274C58-E212-ED4A-9EF6-3C35B6E8EDB4}" srcOrd="0" destOrd="0" presId="urn:microsoft.com/office/officeart/2008/layout/HalfCircleOrganizationChart"/>
    <dgm:cxn modelId="{27F1035F-4F5E-BE4D-AAC1-1A69E675C08A}" type="presOf" srcId="{0F9BED32-15F2-BB4B-B3E5-383B5BDECCD1}" destId="{F13407E7-16AE-1C40-99A2-8C205CBCDB42}" srcOrd="0" destOrd="0" presId="urn:microsoft.com/office/officeart/2008/layout/HalfCircleOrganizationChart"/>
    <dgm:cxn modelId="{5808ABDD-949D-4344-9D0C-A94FAB4E1BA7}" type="presOf" srcId="{B2B4F9C3-526C-4F4D-BE56-68873C6729AF}" destId="{DAD7AEA3-62C8-A548-8748-7DEFB14E2358}" srcOrd="0" destOrd="0" presId="urn:microsoft.com/office/officeart/2008/layout/HalfCircleOrganizationChart"/>
    <dgm:cxn modelId="{B61D1727-C473-0447-83CD-F50935692789}" type="presOf" srcId="{AC346FAA-DF82-D348-9DE8-043D3EBC1FE2}" destId="{412708D2-D9AE-1D48-AD65-9A2EC0149B50}" srcOrd="0" destOrd="0" presId="urn:microsoft.com/office/officeart/2008/layout/HalfCircleOrganizationChart"/>
    <dgm:cxn modelId="{776F64EF-43E8-7D42-9C0E-3347315DD859}" type="presOf" srcId="{21B1B1D4-0385-B94E-B2E1-C2BF6742E05D}" destId="{3FD48430-5F7B-4B40-BA88-0F611F6E3947}" srcOrd="0" destOrd="0" presId="urn:microsoft.com/office/officeart/2008/layout/HalfCircleOrganizationChart"/>
    <dgm:cxn modelId="{9CA297F1-031F-8D42-B751-5B9B97FAB3FE}" type="presOf" srcId="{12D8AE01-7C21-4A4A-B9E7-99A4A60B5788}" destId="{BDDB8E86-3BBC-004C-A2E6-38B4F94EE970}" srcOrd="0" destOrd="0" presId="urn:microsoft.com/office/officeart/2008/layout/HalfCircleOrganizationChart"/>
    <dgm:cxn modelId="{3F48DE27-EF41-EC42-88B8-0E558778BA60}" type="presOf" srcId="{302B3AF1-F6E6-8F44-8F7A-9C64BF1B0FB1}" destId="{3F3ED79A-9757-2B46-94CD-D4EC0791892D}" srcOrd="0" destOrd="0" presId="urn:microsoft.com/office/officeart/2008/layout/HalfCircleOrganizationChart"/>
    <dgm:cxn modelId="{FC7C32CB-D9E4-C64E-A6FA-612C07AE2283}" srcId="{302B3AF1-F6E6-8F44-8F7A-9C64BF1B0FB1}" destId="{5C30E1CE-0EBD-E841-9CE0-FBA7DC4C4187}" srcOrd="0" destOrd="0" parTransId="{AC6EFE02-02A6-1D47-ADB2-BB8A38381149}" sibTransId="{9F6A1C45-8A41-E449-9193-29CB62D80244}"/>
    <dgm:cxn modelId="{223825B6-29E6-244A-89DE-AB502512143A}" type="presOf" srcId="{AE85C57D-C049-7340-A6C5-F8DC89BFFEA0}" destId="{4D1841C4-4CA9-6045-A9AC-6716C98EED5E}" srcOrd="0" destOrd="0" presId="urn:microsoft.com/office/officeart/2008/layout/HalfCircleOrganizationChart"/>
    <dgm:cxn modelId="{28F003EA-5EF4-DA4B-9EDB-2F8639E11BD8}" srcId="{0B4A2DFF-B3F0-4248-937F-5DFE20B06B0F}" destId="{0F9BED32-15F2-BB4B-B3E5-383B5BDECCD1}" srcOrd="0" destOrd="0" parTransId="{A64BD59D-2E65-0346-A0FB-53D5E7A4D173}" sibTransId="{EB37BA32-46D2-B94C-B3D5-C864D60AA385}"/>
    <dgm:cxn modelId="{B5E55ECA-69D8-A246-8569-468E1B21C0E6}" type="presOf" srcId="{E03E2A37-BED1-A149-A573-BB26BCA44BFA}" destId="{66CA6A86-F0B4-834F-9A8B-E232130C2CBA}" srcOrd="0" destOrd="0" presId="urn:microsoft.com/office/officeart/2008/layout/HalfCircleOrganizationChart"/>
    <dgm:cxn modelId="{29799DF1-D38B-C54F-BF91-814B4E1E3438}" srcId="{0B4A2DFF-B3F0-4248-937F-5DFE20B06B0F}" destId="{AC346FAA-DF82-D348-9DE8-043D3EBC1FE2}" srcOrd="2" destOrd="0" parTransId="{12D8AE01-7C21-4A4A-B9E7-99A4A60B5788}" sibTransId="{EE9D0F97-B8DF-024F-ADF4-851783B453D6}"/>
    <dgm:cxn modelId="{23B3A3E9-2C58-C74D-9BA3-CD6C522CB477}" type="presOf" srcId="{AE85C57D-C049-7340-A6C5-F8DC89BFFEA0}" destId="{26EDDAC7-1127-414F-9D55-0611A3870A9F}" srcOrd="1" destOrd="0" presId="urn:microsoft.com/office/officeart/2008/layout/HalfCircleOrganizationChart"/>
    <dgm:cxn modelId="{B135A158-2759-6743-96F4-923FAEF4299D}" type="presOf" srcId="{08D60757-CEBB-864D-BDFC-06E9B600E544}" destId="{F939FEC4-1719-F24F-80B6-9AAE7C180258}" srcOrd="0" destOrd="0" presId="urn:microsoft.com/office/officeart/2008/layout/HalfCircleOrganizationChart"/>
    <dgm:cxn modelId="{B09D73BE-9211-D243-A712-5D7DF7B080C3}" type="presOf" srcId="{E43A4FDC-DF0D-8A42-A628-B72CC88B567D}" destId="{1FFE71BE-633B-694F-ABD4-24252F909628}" srcOrd="0" destOrd="0" presId="urn:microsoft.com/office/officeart/2008/layout/HalfCircleOrganizationChart"/>
    <dgm:cxn modelId="{FFAC5FC7-89DB-4D4E-B959-5106AFAC5330}" type="presOf" srcId="{21B1B1D4-0385-B94E-B2E1-C2BF6742E05D}" destId="{783500EE-BB06-924C-BD1D-D30091019956}" srcOrd="1" destOrd="0" presId="urn:microsoft.com/office/officeart/2008/layout/HalfCircleOrganizationChart"/>
    <dgm:cxn modelId="{099052BB-9746-0C42-B4B2-951739605FD1}" type="presOf" srcId="{0B4A2DFF-B3F0-4248-937F-5DFE20B06B0F}" destId="{4901393D-DC9A-CF49-98D4-B856AEA66116}" srcOrd="1" destOrd="0" presId="urn:microsoft.com/office/officeart/2008/layout/HalfCircleOrganizationChart"/>
    <dgm:cxn modelId="{0102E451-6AE6-474D-9B84-F1BE6CC4872D}" type="presOf" srcId="{302B3AF1-F6E6-8F44-8F7A-9C64BF1B0FB1}" destId="{7862E0EE-725E-A84A-8B11-238C8D2BB969}" srcOrd="1" destOrd="0" presId="urn:microsoft.com/office/officeart/2008/layout/HalfCircleOrganizationChart"/>
    <dgm:cxn modelId="{9FA1D169-D1EE-8F4D-9C67-4051626D818D}" type="presOf" srcId="{A64BD59D-2E65-0346-A0FB-53D5E7A4D173}" destId="{DB56DAB1-6875-3749-948D-E7B22A749ED6}" srcOrd="0" destOrd="0" presId="urn:microsoft.com/office/officeart/2008/layout/HalfCircleOrganizationChart"/>
    <dgm:cxn modelId="{A9D5ECDA-653B-7440-8E96-92762D31BAC2}" type="presOf" srcId="{08D60757-CEBB-864D-BDFC-06E9B600E544}" destId="{D09A9D54-BA69-354B-A55C-F762D14A92F3}" srcOrd="1" destOrd="0" presId="urn:microsoft.com/office/officeart/2008/layout/HalfCircleOrganizationChart"/>
    <dgm:cxn modelId="{9E9B2636-CEE5-BF4B-A659-8092A39E7A35}" type="presOf" srcId="{0F9BED32-15F2-BB4B-B3E5-383B5BDECCD1}" destId="{23D69F6C-2BE0-474A-957D-CDFE25CC8B37}" srcOrd="1" destOrd="0" presId="urn:microsoft.com/office/officeart/2008/layout/HalfCircleOrganizationChart"/>
    <dgm:cxn modelId="{779D04CE-F7F2-034B-A7CC-2E116E73D15D}" srcId="{302B3AF1-F6E6-8F44-8F7A-9C64BF1B0FB1}" destId="{AE85C57D-C049-7340-A6C5-F8DC89BFFEA0}" srcOrd="1" destOrd="0" parTransId="{E43A4FDC-DF0D-8A42-A628-B72CC88B567D}" sibTransId="{08C5898D-422C-3F4E-AD13-4C55B00E4697}"/>
    <dgm:cxn modelId="{B4D52D3D-C7BF-4E49-BCAC-073139DB4D63}" type="presOf" srcId="{5C30E1CE-0EBD-E841-9CE0-FBA7DC4C4187}" destId="{3888F558-9C8C-D44E-B1B5-C9113168CE33}" srcOrd="1" destOrd="0" presId="urn:microsoft.com/office/officeart/2008/layout/HalfCircleOrganizationChart"/>
    <dgm:cxn modelId="{8DD435D8-6470-6F41-96D6-D508C9D8EEFF}" srcId="{48427775-7793-5F45-9D63-97EA6BFE5057}" destId="{21B1B1D4-0385-B94E-B2E1-C2BF6742E05D}" srcOrd="0" destOrd="0" parTransId="{FC5A4BA8-5812-8F41-84F7-6FDAE4BF6C25}" sibTransId="{3B40793F-EA0E-AE4E-9144-7934340DF39E}"/>
    <dgm:cxn modelId="{71B5437A-8484-934B-A420-0E432E4E0C86}" srcId="{0B4A2DFF-B3F0-4248-937F-5DFE20B06B0F}" destId="{08D60757-CEBB-864D-BDFC-06E9B600E544}" srcOrd="1" destOrd="0" parTransId="{E03E2A37-BED1-A149-A573-BB26BCA44BFA}" sibTransId="{0D2CE127-C147-4E4C-9FBA-CA3EFD556049}"/>
    <dgm:cxn modelId="{5CF6409F-D152-2B45-AF0C-5100B23C41BE}" type="presOf" srcId="{AC6EFE02-02A6-1D47-ADB2-BB8A38381149}" destId="{642B93D6-678C-974D-9F63-15D72376A08B}" srcOrd="0" destOrd="0" presId="urn:microsoft.com/office/officeart/2008/layout/HalfCircleOrganizationChart"/>
    <dgm:cxn modelId="{F21C5A47-5B0E-6C42-9277-F61F1BC14A5C}" type="presParOf" srcId="{B74E337D-781D-654A-B1DE-966122E96424}" destId="{E328AB3D-1B28-3D44-B2B3-4D778A807075}" srcOrd="0" destOrd="0" presId="urn:microsoft.com/office/officeart/2008/layout/HalfCircleOrganizationChart"/>
    <dgm:cxn modelId="{0C4DF538-7C7A-714C-85FA-C4A0474FCC2A}" type="presParOf" srcId="{E328AB3D-1B28-3D44-B2B3-4D778A807075}" destId="{A44F045A-69D1-B344-B17A-B878E6095620}" srcOrd="0" destOrd="0" presId="urn:microsoft.com/office/officeart/2008/layout/HalfCircleOrganizationChart"/>
    <dgm:cxn modelId="{9E8921B3-DB27-9842-AF25-BF97CFE189DA}" type="presParOf" srcId="{A44F045A-69D1-B344-B17A-B878E6095620}" destId="{3FD48430-5F7B-4B40-BA88-0F611F6E3947}" srcOrd="0" destOrd="0" presId="urn:microsoft.com/office/officeart/2008/layout/HalfCircleOrganizationChart"/>
    <dgm:cxn modelId="{DD9517F4-951F-3A42-ACFB-CA128B86EA64}" type="presParOf" srcId="{A44F045A-69D1-B344-B17A-B878E6095620}" destId="{64691F4B-B4CC-B642-83AA-550FA2D03FF0}" srcOrd="1" destOrd="0" presId="urn:microsoft.com/office/officeart/2008/layout/HalfCircleOrganizationChart"/>
    <dgm:cxn modelId="{E37C714F-2090-6E47-8A13-CEB69B5BEA34}" type="presParOf" srcId="{A44F045A-69D1-B344-B17A-B878E6095620}" destId="{38804975-11E0-5346-BF4D-BB9FFE2CB964}" srcOrd="2" destOrd="0" presId="urn:microsoft.com/office/officeart/2008/layout/HalfCircleOrganizationChart"/>
    <dgm:cxn modelId="{A950989E-E8D9-C24C-996A-145DA9EE6AF9}" type="presParOf" srcId="{A44F045A-69D1-B344-B17A-B878E6095620}" destId="{783500EE-BB06-924C-BD1D-D30091019956}" srcOrd="3" destOrd="0" presId="urn:microsoft.com/office/officeart/2008/layout/HalfCircleOrganizationChart"/>
    <dgm:cxn modelId="{FE7CAE84-94B3-B84F-B2AA-AB85F98E4C80}" type="presParOf" srcId="{E328AB3D-1B28-3D44-B2B3-4D778A807075}" destId="{AE594615-DFFD-5844-A68F-6FC092922767}" srcOrd="1" destOrd="0" presId="urn:microsoft.com/office/officeart/2008/layout/HalfCircleOrganizationChart"/>
    <dgm:cxn modelId="{57B4F1F4-B40A-ED4F-BBA4-77AFF163A7AD}" type="presParOf" srcId="{AE594615-DFFD-5844-A68F-6FC092922767}" destId="{DAD7AEA3-62C8-A548-8748-7DEFB14E2358}" srcOrd="0" destOrd="0" presId="urn:microsoft.com/office/officeart/2008/layout/HalfCircleOrganizationChart"/>
    <dgm:cxn modelId="{A11A8381-3E69-CD47-815B-8E0D132A7BCD}" type="presParOf" srcId="{AE594615-DFFD-5844-A68F-6FC092922767}" destId="{88815FF3-5F9E-AB44-8411-17254AB078F8}" srcOrd="1" destOrd="0" presId="urn:microsoft.com/office/officeart/2008/layout/HalfCircleOrganizationChart"/>
    <dgm:cxn modelId="{36921BCE-67B3-B04F-9D92-47A0DB0D9523}" type="presParOf" srcId="{88815FF3-5F9E-AB44-8411-17254AB078F8}" destId="{CDCE4BF5-F725-744D-BCE7-03309EE72120}" srcOrd="0" destOrd="0" presId="urn:microsoft.com/office/officeart/2008/layout/HalfCircleOrganizationChart"/>
    <dgm:cxn modelId="{F77F041D-10F3-524B-8559-80917D7DBF81}" type="presParOf" srcId="{CDCE4BF5-F725-744D-BCE7-03309EE72120}" destId="{3B274C58-E212-ED4A-9EF6-3C35B6E8EDB4}" srcOrd="0" destOrd="0" presId="urn:microsoft.com/office/officeart/2008/layout/HalfCircleOrganizationChart"/>
    <dgm:cxn modelId="{E25B9897-1C91-E84B-8ED1-62C5CD67D3FF}" type="presParOf" srcId="{CDCE4BF5-F725-744D-BCE7-03309EE72120}" destId="{6D463C68-B2B3-4547-92AB-C699302C62D1}" srcOrd="1" destOrd="0" presId="urn:microsoft.com/office/officeart/2008/layout/HalfCircleOrganizationChart"/>
    <dgm:cxn modelId="{0EA4AC87-4BED-7845-8A5D-45C19190A2F2}" type="presParOf" srcId="{CDCE4BF5-F725-744D-BCE7-03309EE72120}" destId="{09628646-35FB-5B46-BC93-A09E6108D425}" srcOrd="2" destOrd="0" presId="urn:microsoft.com/office/officeart/2008/layout/HalfCircleOrganizationChart"/>
    <dgm:cxn modelId="{8A18813B-B522-6948-A847-97D19081ED8C}" type="presParOf" srcId="{CDCE4BF5-F725-744D-BCE7-03309EE72120}" destId="{4901393D-DC9A-CF49-98D4-B856AEA66116}" srcOrd="3" destOrd="0" presId="urn:microsoft.com/office/officeart/2008/layout/HalfCircleOrganizationChart"/>
    <dgm:cxn modelId="{DBA35CAB-D1EB-0340-BAE0-8162BABD2970}" type="presParOf" srcId="{88815FF3-5F9E-AB44-8411-17254AB078F8}" destId="{0539C9F7-D051-354B-96B4-284DD41E4C39}" srcOrd="1" destOrd="0" presId="urn:microsoft.com/office/officeart/2008/layout/HalfCircleOrganizationChart"/>
    <dgm:cxn modelId="{5E2A7F0A-1278-264B-A404-24DEBAC89286}" type="presParOf" srcId="{0539C9F7-D051-354B-96B4-284DD41E4C39}" destId="{DB56DAB1-6875-3749-948D-E7B22A749ED6}" srcOrd="0" destOrd="0" presId="urn:microsoft.com/office/officeart/2008/layout/HalfCircleOrganizationChart"/>
    <dgm:cxn modelId="{8E355463-495F-5644-BBA4-F8F74B0D1A5B}" type="presParOf" srcId="{0539C9F7-D051-354B-96B4-284DD41E4C39}" destId="{85296FCC-E726-CE41-90E2-A229419E1B26}" srcOrd="1" destOrd="0" presId="urn:microsoft.com/office/officeart/2008/layout/HalfCircleOrganizationChart"/>
    <dgm:cxn modelId="{683F1AE9-8EBA-514A-A105-888F7634F4C2}" type="presParOf" srcId="{85296FCC-E726-CE41-90E2-A229419E1B26}" destId="{26D05123-0537-084E-9431-2BE7161CC74A}" srcOrd="0" destOrd="0" presId="urn:microsoft.com/office/officeart/2008/layout/HalfCircleOrganizationChart"/>
    <dgm:cxn modelId="{4061FAB8-1E81-0A4F-8F9B-773E6A545D17}" type="presParOf" srcId="{26D05123-0537-084E-9431-2BE7161CC74A}" destId="{F13407E7-16AE-1C40-99A2-8C205CBCDB42}" srcOrd="0" destOrd="0" presId="urn:microsoft.com/office/officeart/2008/layout/HalfCircleOrganizationChart"/>
    <dgm:cxn modelId="{7C4CDB32-EB21-C242-9FDD-2CAB03CB9ACF}" type="presParOf" srcId="{26D05123-0537-084E-9431-2BE7161CC74A}" destId="{0820A6A4-B6DE-0440-875B-479268F7709A}" srcOrd="1" destOrd="0" presId="urn:microsoft.com/office/officeart/2008/layout/HalfCircleOrganizationChart"/>
    <dgm:cxn modelId="{8A708AC2-DC50-554D-B925-BBBFDC833211}" type="presParOf" srcId="{26D05123-0537-084E-9431-2BE7161CC74A}" destId="{1A8BC67C-CD12-4446-9DC2-BA6448370A96}" srcOrd="2" destOrd="0" presId="urn:microsoft.com/office/officeart/2008/layout/HalfCircleOrganizationChart"/>
    <dgm:cxn modelId="{DC4653A5-415E-9943-BDDC-E32F625B58D0}" type="presParOf" srcId="{26D05123-0537-084E-9431-2BE7161CC74A}" destId="{23D69F6C-2BE0-474A-957D-CDFE25CC8B37}" srcOrd="3" destOrd="0" presId="urn:microsoft.com/office/officeart/2008/layout/HalfCircleOrganizationChart"/>
    <dgm:cxn modelId="{535FF118-3E15-D745-93E8-2579DBF79359}" type="presParOf" srcId="{85296FCC-E726-CE41-90E2-A229419E1B26}" destId="{476E9373-58A1-E94C-B7D5-EB9C82E1BB9B}" srcOrd="1" destOrd="0" presId="urn:microsoft.com/office/officeart/2008/layout/HalfCircleOrganizationChart"/>
    <dgm:cxn modelId="{E83759E6-FF50-A54B-8EF9-D3FD27435AB3}" type="presParOf" srcId="{85296FCC-E726-CE41-90E2-A229419E1B26}" destId="{E3F23F15-D12E-E94F-8E56-8E85DA20EC59}" srcOrd="2" destOrd="0" presId="urn:microsoft.com/office/officeart/2008/layout/HalfCircleOrganizationChart"/>
    <dgm:cxn modelId="{90C6DC49-0D95-E743-B57E-654DAB7A5F2F}" type="presParOf" srcId="{0539C9F7-D051-354B-96B4-284DD41E4C39}" destId="{66CA6A86-F0B4-834F-9A8B-E232130C2CBA}" srcOrd="2" destOrd="0" presId="urn:microsoft.com/office/officeart/2008/layout/HalfCircleOrganizationChart"/>
    <dgm:cxn modelId="{8458E6A3-597A-4349-BF25-78FBB8827B62}" type="presParOf" srcId="{0539C9F7-D051-354B-96B4-284DD41E4C39}" destId="{6DED55D4-A91C-3D4E-90FD-A87DB394AA8E}" srcOrd="3" destOrd="0" presId="urn:microsoft.com/office/officeart/2008/layout/HalfCircleOrganizationChart"/>
    <dgm:cxn modelId="{62131CE7-1C34-5D41-9692-C2B2C78D849B}" type="presParOf" srcId="{6DED55D4-A91C-3D4E-90FD-A87DB394AA8E}" destId="{3DDB725B-644C-AE41-AA4D-CF37C7F8C9B4}" srcOrd="0" destOrd="0" presId="urn:microsoft.com/office/officeart/2008/layout/HalfCircleOrganizationChart"/>
    <dgm:cxn modelId="{ACC49FF6-62F0-F74D-8C7C-5488FF3DA1E3}" type="presParOf" srcId="{3DDB725B-644C-AE41-AA4D-CF37C7F8C9B4}" destId="{F939FEC4-1719-F24F-80B6-9AAE7C180258}" srcOrd="0" destOrd="0" presId="urn:microsoft.com/office/officeart/2008/layout/HalfCircleOrganizationChart"/>
    <dgm:cxn modelId="{229F45D3-1271-A44D-BB95-244C5E697D26}" type="presParOf" srcId="{3DDB725B-644C-AE41-AA4D-CF37C7F8C9B4}" destId="{7836DA3D-E0AB-1A4C-9CBA-023E7DB78654}" srcOrd="1" destOrd="0" presId="urn:microsoft.com/office/officeart/2008/layout/HalfCircleOrganizationChart"/>
    <dgm:cxn modelId="{A6AD3CF0-1EF4-0B4A-8C6D-4E804D06B20A}" type="presParOf" srcId="{3DDB725B-644C-AE41-AA4D-CF37C7F8C9B4}" destId="{C3BE0079-F898-1A47-AC0A-8B3C288E6330}" srcOrd="2" destOrd="0" presId="urn:microsoft.com/office/officeart/2008/layout/HalfCircleOrganizationChart"/>
    <dgm:cxn modelId="{272A54F8-C844-3A48-81FD-1A83245F5310}" type="presParOf" srcId="{3DDB725B-644C-AE41-AA4D-CF37C7F8C9B4}" destId="{D09A9D54-BA69-354B-A55C-F762D14A92F3}" srcOrd="3" destOrd="0" presId="urn:microsoft.com/office/officeart/2008/layout/HalfCircleOrganizationChart"/>
    <dgm:cxn modelId="{B08AD5B6-44BA-1840-8C88-AA6F1D255A3F}" type="presParOf" srcId="{6DED55D4-A91C-3D4E-90FD-A87DB394AA8E}" destId="{DF1143B9-CF98-8E4C-B6C5-EA3DE1D767EA}" srcOrd="1" destOrd="0" presId="urn:microsoft.com/office/officeart/2008/layout/HalfCircleOrganizationChart"/>
    <dgm:cxn modelId="{B2EDAD82-C1DE-9046-A37A-89F09AFA3FE6}" type="presParOf" srcId="{6DED55D4-A91C-3D4E-90FD-A87DB394AA8E}" destId="{69E1DD5D-CF4C-604D-901A-3159B8DBF6C8}" srcOrd="2" destOrd="0" presId="urn:microsoft.com/office/officeart/2008/layout/HalfCircleOrganizationChart"/>
    <dgm:cxn modelId="{86A3B646-F7AD-3348-8849-E004E72DE8B6}" type="presParOf" srcId="{0539C9F7-D051-354B-96B4-284DD41E4C39}" destId="{BDDB8E86-3BBC-004C-A2E6-38B4F94EE970}" srcOrd="4" destOrd="0" presId="urn:microsoft.com/office/officeart/2008/layout/HalfCircleOrganizationChart"/>
    <dgm:cxn modelId="{F8A7FCFC-9FF4-5E4F-9E93-0DEE2B4DA842}" type="presParOf" srcId="{0539C9F7-D051-354B-96B4-284DD41E4C39}" destId="{03DCA3F5-A1FB-2541-B1BD-967F7F324958}" srcOrd="5" destOrd="0" presId="urn:microsoft.com/office/officeart/2008/layout/HalfCircleOrganizationChart"/>
    <dgm:cxn modelId="{72D1BA6A-00EF-4845-88D8-72C66CBDEB7C}" type="presParOf" srcId="{03DCA3F5-A1FB-2541-B1BD-967F7F324958}" destId="{78F5780F-64FE-0A4D-8412-DBCBC29736CF}" srcOrd="0" destOrd="0" presId="urn:microsoft.com/office/officeart/2008/layout/HalfCircleOrganizationChart"/>
    <dgm:cxn modelId="{476DC8EA-8CEE-A645-924A-B2A2ED593583}" type="presParOf" srcId="{78F5780F-64FE-0A4D-8412-DBCBC29736CF}" destId="{412708D2-D9AE-1D48-AD65-9A2EC0149B50}" srcOrd="0" destOrd="0" presId="urn:microsoft.com/office/officeart/2008/layout/HalfCircleOrganizationChart"/>
    <dgm:cxn modelId="{AFFB8B70-610B-9645-BBB5-786FC6629588}" type="presParOf" srcId="{78F5780F-64FE-0A4D-8412-DBCBC29736CF}" destId="{EFAD8357-5061-224E-8AFC-21CF5B926977}" srcOrd="1" destOrd="0" presId="urn:microsoft.com/office/officeart/2008/layout/HalfCircleOrganizationChart"/>
    <dgm:cxn modelId="{192ADBD4-2DAD-5942-A30D-FA42941CA8FB}" type="presParOf" srcId="{78F5780F-64FE-0A4D-8412-DBCBC29736CF}" destId="{0BD7DE75-F914-6448-AF2E-F5E2448D791C}" srcOrd="2" destOrd="0" presId="urn:microsoft.com/office/officeart/2008/layout/HalfCircleOrganizationChart"/>
    <dgm:cxn modelId="{8A0F8FBE-4563-E041-8EAB-D50E54F970DD}" type="presParOf" srcId="{78F5780F-64FE-0A4D-8412-DBCBC29736CF}" destId="{9D04B7FB-A045-5344-A43A-9D9F84BF4C1B}" srcOrd="3" destOrd="0" presId="urn:microsoft.com/office/officeart/2008/layout/HalfCircleOrganizationChart"/>
    <dgm:cxn modelId="{FBF0ED75-E420-2946-B2BF-F76AD99655FC}" type="presParOf" srcId="{03DCA3F5-A1FB-2541-B1BD-967F7F324958}" destId="{6D1178F6-0E2B-714E-91D7-8E02E4E24583}" srcOrd="1" destOrd="0" presId="urn:microsoft.com/office/officeart/2008/layout/HalfCircleOrganizationChart"/>
    <dgm:cxn modelId="{7D132069-8CF1-6E4D-A214-719A87193E1B}" type="presParOf" srcId="{03DCA3F5-A1FB-2541-B1BD-967F7F324958}" destId="{D8DA994B-5F13-FD42-8C65-F702DEE9E4DB}" srcOrd="2" destOrd="0" presId="urn:microsoft.com/office/officeart/2008/layout/HalfCircleOrganizationChart"/>
    <dgm:cxn modelId="{5D6F73DC-9FD6-EF48-A054-2F4AB53FCC79}" type="presParOf" srcId="{88815FF3-5F9E-AB44-8411-17254AB078F8}" destId="{A784254B-6FA7-FF44-9BDE-829B62C6CE18}" srcOrd="2" destOrd="0" presId="urn:microsoft.com/office/officeart/2008/layout/HalfCircleOrganizationChart"/>
    <dgm:cxn modelId="{443B9F7E-E78E-9448-920B-106EBACDA7D2}" type="presParOf" srcId="{AE594615-DFFD-5844-A68F-6FC092922767}" destId="{BBBCDD6D-5F32-7F4C-B89B-CBE429A72BCF}" srcOrd="2" destOrd="0" presId="urn:microsoft.com/office/officeart/2008/layout/HalfCircleOrganizationChart"/>
    <dgm:cxn modelId="{B8A1FF70-C2EB-5C4B-87B9-BF65237ACC8A}" type="presParOf" srcId="{AE594615-DFFD-5844-A68F-6FC092922767}" destId="{13EF31A0-92BB-AE4D-A37D-5FC672B97B9C}" srcOrd="3" destOrd="0" presId="urn:microsoft.com/office/officeart/2008/layout/HalfCircleOrganizationChart"/>
    <dgm:cxn modelId="{E2680A39-24F5-B54D-8309-6418D2B18EC4}" type="presParOf" srcId="{13EF31A0-92BB-AE4D-A37D-5FC672B97B9C}" destId="{8BDFFF2D-78AC-5B42-94F8-0DDCC86CD2C0}" srcOrd="0" destOrd="0" presId="urn:microsoft.com/office/officeart/2008/layout/HalfCircleOrganizationChart"/>
    <dgm:cxn modelId="{A1B119B3-1CB5-6845-9C7C-6224D09D3839}" type="presParOf" srcId="{8BDFFF2D-78AC-5B42-94F8-0DDCC86CD2C0}" destId="{3F3ED79A-9757-2B46-94CD-D4EC0791892D}" srcOrd="0" destOrd="0" presId="urn:microsoft.com/office/officeart/2008/layout/HalfCircleOrganizationChart"/>
    <dgm:cxn modelId="{9BDF2298-72B9-3647-9634-4EE7CE47B5B3}" type="presParOf" srcId="{8BDFFF2D-78AC-5B42-94F8-0DDCC86CD2C0}" destId="{D2F8BD5A-D1F6-E14D-97D3-0C0631A87206}" srcOrd="1" destOrd="0" presId="urn:microsoft.com/office/officeart/2008/layout/HalfCircleOrganizationChart"/>
    <dgm:cxn modelId="{6CF7EE96-BB1F-FD43-830A-75B2E26C5794}" type="presParOf" srcId="{8BDFFF2D-78AC-5B42-94F8-0DDCC86CD2C0}" destId="{759C3817-125A-134F-A6D9-5E065CE848DF}" srcOrd="2" destOrd="0" presId="urn:microsoft.com/office/officeart/2008/layout/HalfCircleOrganizationChart"/>
    <dgm:cxn modelId="{C122606F-5613-8640-894D-E7B514144C2A}" type="presParOf" srcId="{8BDFFF2D-78AC-5B42-94F8-0DDCC86CD2C0}" destId="{7862E0EE-725E-A84A-8B11-238C8D2BB969}" srcOrd="3" destOrd="0" presId="urn:microsoft.com/office/officeart/2008/layout/HalfCircleOrganizationChart"/>
    <dgm:cxn modelId="{DEED8141-7745-D149-B2F9-6F1A352297F8}" type="presParOf" srcId="{13EF31A0-92BB-AE4D-A37D-5FC672B97B9C}" destId="{BEF8DB17-7406-9A41-9979-1BAD4E2E7CB6}" srcOrd="1" destOrd="0" presId="urn:microsoft.com/office/officeart/2008/layout/HalfCircleOrganizationChart"/>
    <dgm:cxn modelId="{80D9D3AD-9A2A-F34F-BA42-69FB86818A00}" type="presParOf" srcId="{BEF8DB17-7406-9A41-9979-1BAD4E2E7CB6}" destId="{642B93D6-678C-974D-9F63-15D72376A08B}" srcOrd="0" destOrd="0" presId="urn:microsoft.com/office/officeart/2008/layout/HalfCircleOrganizationChart"/>
    <dgm:cxn modelId="{7FF938E7-6909-A842-8579-13D428A05025}" type="presParOf" srcId="{BEF8DB17-7406-9A41-9979-1BAD4E2E7CB6}" destId="{417F80FA-EA5E-D849-BDF4-C145C2693757}" srcOrd="1" destOrd="0" presId="urn:microsoft.com/office/officeart/2008/layout/HalfCircleOrganizationChart"/>
    <dgm:cxn modelId="{39E1FB37-6DFC-C947-8C25-6F790FC235A6}" type="presParOf" srcId="{417F80FA-EA5E-D849-BDF4-C145C2693757}" destId="{925BB5CC-D6E8-3748-AA6D-1FCAF7CFB0F1}" srcOrd="0" destOrd="0" presId="urn:microsoft.com/office/officeart/2008/layout/HalfCircleOrganizationChart"/>
    <dgm:cxn modelId="{D0CA7187-992C-104C-9E78-B35259678E9D}" type="presParOf" srcId="{925BB5CC-D6E8-3748-AA6D-1FCAF7CFB0F1}" destId="{F2830CAC-6EC6-674D-8C59-3BEA4CDEBFFC}" srcOrd="0" destOrd="0" presId="urn:microsoft.com/office/officeart/2008/layout/HalfCircleOrganizationChart"/>
    <dgm:cxn modelId="{36B6C945-5EC4-0F4F-A5EE-625AD31BD3D4}" type="presParOf" srcId="{925BB5CC-D6E8-3748-AA6D-1FCAF7CFB0F1}" destId="{AF8C404F-A5D0-F645-AE03-A665AFD3261B}" srcOrd="1" destOrd="0" presId="urn:microsoft.com/office/officeart/2008/layout/HalfCircleOrganizationChart"/>
    <dgm:cxn modelId="{65E64486-4153-B943-B447-ADC65F867315}" type="presParOf" srcId="{925BB5CC-D6E8-3748-AA6D-1FCAF7CFB0F1}" destId="{FA24A128-C8C1-1240-9809-C4132CA8D187}" srcOrd="2" destOrd="0" presId="urn:microsoft.com/office/officeart/2008/layout/HalfCircleOrganizationChart"/>
    <dgm:cxn modelId="{4EA3903D-9DDF-9645-8A33-7C964BFD6DF6}" type="presParOf" srcId="{925BB5CC-D6E8-3748-AA6D-1FCAF7CFB0F1}" destId="{3888F558-9C8C-D44E-B1B5-C9113168CE33}" srcOrd="3" destOrd="0" presId="urn:microsoft.com/office/officeart/2008/layout/HalfCircleOrganizationChart"/>
    <dgm:cxn modelId="{6699431E-49AC-494E-ADE6-38F67AED474D}" type="presParOf" srcId="{417F80FA-EA5E-D849-BDF4-C145C2693757}" destId="{C9A9827E-2BD6-194E-A1C6-3A1ED14C7505}" srcOrd="1" destOrd="0" presId="urn:microsoft.com/office/officeart/2008/layout/HalfCircleOrganizationChart"/>
    <dgm:cxn modelId="{027BD127-FB58-7246-9DAA-37B30FC1E295}" type="presParOf" srcId="{417F80FA-EA5E-D849-BDF4-C145C2693757}" destId="{ECF8C299-A5D2-844C-B47E-B32050F2B7FF}" srcOrd="2" destOrd="0" presId="urn:microsoft.com/office/officeart/2008/layout/HalfCircleOrganizationChart"/>
    <dgm:cxn modelId="{B8ABAAB1-0F0E-DC4B-B63D-F280DA6E0B13}" type="presParOf" srcId="{BEF8DB17-7406-9A41-9979-1BAD4E2E7CB6}" destId="{1FFE71BE-633B-694F-ABD4-24252F909628}" srcOrd="2" destOrd="0" presId="urn:microsoft.com/office/officeart/2008/layout/HalfCircleOrganizationChart"/>
    <dgm:cxn modelId="{60646D94-069D-C842-B521-C58034947551}" type="presParOf" srcId="{BEF8DB17-7406-9A41-9979-1BAD4E2E7CB6}" destId="{57446D22-26E1-2143-A452-87FD91129DC7}" srcOrd="3" destOrd="0" presId="urn:microsoft.com/office/officeart/2008/layout/HalfCircleOrganizationChart"/>
    <dgm:cxn modelId="{D6C73F47-596A-234E-9FEE-4BFF4F1F99CA}" type="presParOf" srcId="{57446D22-26E1-2143-A452-87FD91129DC7}" destId="{D32B2C3D-DE91-274C-833D-4064CA3EB9E5}" srcOrd="0" destOrd="0" presId="urn:microsoft.com/office/officeart/2008/layout/HalfCircleOrganizationChart"/>
    <dgm:cxn modelId="{C72877FC-8D9B-7C44-BB39-C2ABBD2D8955}" type="presParOf" srcId="{D32B2C3D-DE91-274C-833D-4064CA3EB9E5}" destId="{4D1841C4-4CA9-6045-A9AC-6716C98EED5E}" srcOrd="0" destOrd="0" presId="urn:microsoft.com/office/officeart/2008/layout/HalfCircleOrganizationChart"/>
    <dgm:cxn modelId="{74B840FC-9B02-7D49-B501-5B24AB40F729}" type="presParOf" srcId="{D32B2C3D-DE91-274C-833D-4064CA3EB9E5}" destId="{307AC729-5F00-BE46-B138-D0B32F3FF995}" srcOrd="1" destOrd="0" presId="urn:microsoft.com/office/officeart/2008/layout/HalfCircleOrganizationChart"/>
    <dgm:cxn modelId="{F382FA4A-FAA0-FE42-8C84-2534EB10BCE9}" type="presParOf" srcId="{D32B2C3D-DE91-274C-833D-4064CA3EB9E5}" destId="{F2A441D7-C9E7-0F4E-8556-E998E77225A9}" srcOrd="2" destOrd="0" presId="urn:microsoft.com/office/officeart/2008/layout/HalfCircleOrganizationChart"/>
    <dgm:cxn modelId="{2F85F016-F1C8-784C-9CD1-53B4795A3565}" type="presParOf" srcId="{D32B2C3D-DE91-274C-833D-4064CA3EB9E5}" destId="{26EDDAC7-1127-414F-9D55-0611A3870A9F}" srcOrd="3" destOrd="0" presId="urn:microsoft.com/office/officeart/2008/layout/HalfCircleOrganizationChart"/>
    <dgm:cxn modelId="{FFE67DC5-3816-3B45-A557-CE26C91F6006}" type="presParOf" srcId="{57446D22-26E1-2143-A452-87FD91129DC7}" destId="{9FE8EE27-0E58-4B43-81CE-AD7877CDC7E1}" srcOrd="1" destOrd="0" presId="urn:microsoft.com/office/officeart/2008/layout/HalfCircleOrganizationChart"/>
    <dgm:cxn modelId="{C7806778-8D7E-1740-B074-F8E8E4E96F11}" type="presParOf" srcId="{57446D22-26E1-2143-A452-87FD91129DC7}" destId="{4EE481D7-4677-B643-8776-46170A33198A}" srcOrd="2" destOrd="0" presId="urn:microsoft.com/office/officeart/2008/layout/HalfCircleOrganizationChart"/>
    <dgm:cxn modelId="{9AD939BA-4295-8544-9F05-AE6BF5A287B4}" type="presParOf" srcId="{13EF31A0-92BB-AE4D-A37D-5FC672B97B9C}" destId="{CA3994E1-6B93-DC4D-AE8C-C9FAD32DBC63}" srcOrd="2" destOrd="0" presId="urn:microsoft.com/office/officeart/2008/layout/HalfCircleOrganizationChart"/>
    <dgm:cxn modelId="{F0B882F5-4EA3-3848-BB57-56100D3D7F4D}" type="presParOf" srcId="{E328AB3D-1B28-3D44-B2B3-4D778A807075}" destId="{23CDBD17-C08E-4F4F-8F22-BBB51C3DA14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067F-35CE-2B48-9033-4DB9060F2F6F}">
      <dsp:nvSpPr>
        <dsp:cNvPr id="0" name=""/>
        <dsp:cNvSpPr/>
      </dsp:nvSpPr>
      <dsp:spPr>
        <a:xfrm>
          <a:off x="13213709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546B-42B5-7749-813A-57E5DD3C6273}">
      <dsp:nvSpPr>
        <dsp:cNvPr id="0" name=""/>
        <dsp:cNvSpPr/>
      </dsp:nvSpPr>
      <dsp:spPr>
        <a:xfrm>
          <a:off x="13213709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2B24-963C-0848-9AD8-102741E5130F}">
      <dsp:nvSpPr>
        <dsp:cNvPr id="0" name=""/>
        <dsp:cNvSpPr/>
      </dsp:nvSpPr>
      <dsp:spPr>
        <a:xfrm>
          <a:off x="13213709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AA32C-8144-7849-A024-1B9D704169BD}">
      <dsp:nvSpPr>
        <dsp:cNvPr id="0" name=""/>
        <dsp:cNvSpPr/>
      </dsp:nvSpPr>
      <dsp:spPr>
        <a:xfrm>
          <a:off x="12685703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650-008B-9449-9730-404C2EE9F545}">
      <dsp:nvSpPr>
        <dsp:cNvPr id="0" name=""/>
        <dsp:cNvSpPr/>
      </dsp:nvSpPr>
      <dsp:spPr>
        <a:xfrm>
          <a:off x="12685703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ADD60-6FEF-6D4A-8207-BF15D02515C2}">
      <dsp:nvSpPr>
        <dsp:cNvPr id="0" name=""/>
        <dsp:cNvSpPr/>
      </dsp:nvSpPr>
      <dsp:spPr>
        <a:xfrm>
          <a:off x="12685703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A0E5-B836-2A4E-9E84-5C30F1DCF50B}">
      <dsp:nvSpPr>
        <dsp:cNvPr id="0" name=""/>
        <dsp:cNvSpPr/>
      </dsp:nvSpPr>
      <dsp:spPr>
        <a:xfrm>
          <a:off x="12685703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C4FB-F202-994D-B2B8-5CD0716C62C0}">
      <dsp:nvSpPr>
        <dsp:cNvPr id="0" name=""/>
        <dsp:cNvSpPr/>
      </dsp:nvSpPr>
      <dsp:spPr>
        <a:xfrm>
          <a:off x="12639983" y="4061447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85EF7-9C79-6341-9528-84B6805EF765}">
      <dsp:nvSpPr>
        <dsp:cNvPr id="0" name=""/>
        <dsp:cNvSpPr/>
      </dsp:nvSpPr>
      <dsp:spPr>
        <a:xfrm>
          <a:off x="12157697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333D-3F71-C043-9647-CF5D11BEFAF6}">
      <dsp:nvSpPr>
        <dsp:cNvPr id="0" name=""/>
        <dsp:cNvSpPr/>
      </dsp:nvSpPr>
      <dsp:spPr>
        <a:xfrm>
          <a:off x="12157697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1E8B4-FBFA-8242-AF57-AC970F8268D9}">
      <dsp:nvSpPr>
        <dsp:cNvPr id="0" name=""/>
        <dsp:cNvSpPr/>
      </dsp:nvSpPr>
      <dsp:spPr>
        <a:xfrm>
          <a:off x="12157697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E36E-C552-614D-9F67-4BCF6E855695}">
      <dsp:nvSpPr>
        <dsp:cNvPr id="0" name=""/>
        <dsp:cNvSpPr/>
      </dsp:nvSpPr>
      <dsp:spPr>
        <a:xfrm>
          <a:off x="12157697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CAC5-302B-5E4F-A391-401F2D6E9B4B}">
      <dsp:nvSpPr>
        <dsp:cNvPr id="0" name=""/>
        <dsp:cNvSpPr/>
      </dsp:nvSpPr>
      <dsp:spPr>
        <a:xfrm>
          <a:off x="11893694" y="3751625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CD8B-1962-D741-930F-E59F746EE82D}">
      <dsp:nvSpPr>
        <dsp:cNvPr id="0" name=""/>
        <dsp:cNvSpPr/>
      </dsp:nvSpPr>
      <dsp:spPr>
        <a:xfrm>
          <a:off x="11101684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B5E1-3F24-A947-BC9A-8A81D03A144D}">
      <dsp:nvSpPr>
        <dsp:cNvPr id="0" name=""/>
        <dsp:cNvSpPr/>
      </dsp:nvSpPr>
      <dsp:spPr>
        <a:xfrm>
          <a:off x="11101684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EBA9-C9DC-B741-978D-888B5BE30798}">
      <dsp:nvSpPr>
        <dsp:cNvPr id="0" name=""/>
        <dsp:cNvSpPr/>
      </dsp:nvSpPr>
      <dsp:spPr>
        <a:xfrm>
          <a:off x="1110168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BB94-7951-A948-AC87-E38DFBDC56AC}">
      <dsp:nvSpPr>
        <dsp:cNvPr id="0" name=""/>
        <dsp:cNvSpPr/>
      </dsp:nvSpPr>
      <dsp:spPr>
        <a:xfrm>
          <a:off x="1110168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BF391-9964-934C-AC20-5DDDAB5102FC}">
      <dsp:nvSpPr>
        <dsp:cNvPr id="0" name=""/>
        <dsp:cNvSpPr/>
      </dsp:nvSpPr>
      <dsp:spPr>
        <a:xfrm>
          <a:off x="11055964" y="4061447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F0B8-346C-C54C-B17B-195902136532}">
      <dsp:nvSpPr>
        <dsp:cNvPr id="0" name=""/>
        <dsp:cNvSpPr/>
      </dsp:nvSpPr>
      <dsp:spPr>
        <a:xfrm>
          <a:off x="10573678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E354-970E-FA43-90F8-BF1C3C2498A2}">
      <dsp:nvSpPr>
        <dsp:cNvPr id="0" name=""/>
        <dsp:cNvSpPr/>
      </dsp:nvSpPr>
      <dsp:spPr>
        <a:xfrm>
          <a:off x="11101684" y="3751625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75F1-D4BA-B249-8B24-DC04C93171A1}">
      <dsp:nvSpPr>
        <dsp:cNvPr id="0" name=""/>
        <dsp:cNvSpPr/>
      </dsp:nvSpPr>
      <dsp:spPr>
        <a:xfrm>
          <a:off x="7843101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4050592" y="45818"/>
              </a:lnTo>
              <a:lnTo>
                <a:pt x="4050592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38BE-E97B-074B-8073-AE27B42B374E}">
      <dsp:nvSpPr>
        <dsp:cNvPr id="0" name=""/>
        <dsp:cNvSpPr/>
      </dsp:nvSpPr>
      <dsp:spPr>
        <a:xfrm>
          <a:off x="9366028" y="3751625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924010" y="45818"/>
              </a:lnTo>
              <a:lnTo>
                <a:pt x="92401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1959-6085-0D40-BD83-21F53546E7ED}">
      <dsp:nvSpPr>
        <dsp:cNvPr id="0" name=""/>
        <dsp:cNvSpPr/>
      </dsp:nvSpPr>
      <dsp:spPr>
        <a:xfrm>
          <a:off x="9762033" y="4061447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9336-714D-0D4B-8334-FAECE90E34DE}">
      <dsp:nvSpPr>
        <dsp:cNvPr id="0" name=""/>
        <dsp:cNvSpPr/>
      </dsp:nvSpPr>
      <dsp:spPr>
        <a:xfrm>
          <a:off x="9762033" y="4061447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186A-8411-2F4F-98C0-28A37B3FE944}">
      <dsp:nvSpPr>
        <dsp:cNvPr id="0" name=""/>
        <dsp:cNvSpPr/>
      </dsp:nvSpPr>
      <dsp:spPr>
        <a:xfrm>
          <a:off x="9762033" y="4061447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1024-495F-3741-8A52-76CEB8151F4A}">
      <dsp:nvSpPr>
        <dsp:cNvPr id="0" name=""/>
        <dsp:cNvSpPr/>
      </dsp:nvSpPr>
      <dsp:spPr>
        <a:xfrm>
          <a:off x="9762033" y="4061447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EDFAE-034B-2548-A57F-530B4EE9EB28}">
      <dsp:nvSpPr>
        <dsp:cNvPr id="0" name=""/>
        <dsp:cNvSpPr/>
      </dsp:nvSpPr>
      <dsp:spPr>
        <a:xfrm>
          <a:off x="9762033" y="4061447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3EB9-02B3-DE4C-9C67-7305C227089D}">
      <dsp:nvSpPr>
        <dsp:cNvPr id="0" name=""/>
        <dsp:cNvSpPr/>
      </dsp:nvSpPr>
      <dsp:spPr>
        <a:xfrm>
          <a:off x="9366028" y="3751625"/>
          <a:ext cx="396004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96004" y="45818"/>
              </a:lnTo>
              <a:lnTo>
                <a:pt x="396004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EE933-70F0-7247-BE7C-A7090B33D81B}">
      <dsp:nvSpPr>
        <dsp:cNvPr id="0" name=""/>
        <dsp:cNvSpPr/>
      </dsp:nvSpPr>
      <dsp:spPr>
        <a:xfrm>
          <a:off x="92340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D07A-6758-EE4B-BD23-9235BECB6C38}">
      <dsp:nvSpPr>
        <dsp:cNvPr id="0" name=""/>
        <dsp:cNvSpPr/>
      </dsp:nvSpPr>
      <dsp:spPr>
        <a:xfrm>
          <a:off x="8442017" y="4061447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AC7B-5078-134A-8404-F38584B21DAB}">
      <dsp:nvSpPr>
        <dsp:cNvPr id="0" name=""/>
        <dsp:cNvSpPr/>
      </dsp:nvSpPr>
      <dsp:spPr>
        <a:xfrm>
          <a:off x="87060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669E-5F10-9941-BEA1-5FEB1FAE5CB4}">
      <dsp:nvSpPr>
        <dsp:cNvPr id="0" name=""/>
        <dsp:cNvSpPr/>
      </dsp:nvSpPr>
      <dsp:spPr>
        <a:xfrm>
          <a:off x="87060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832B-27E7-9B4E-B126-41F6A4C12C2D}">
      <dsp:nvSpPr>
        <dsp:cNvPr id="0" name=""/>
        <dsp:cNvSpPr/>
      </dsp:nvSpPr>
      <dsp:spPr>
        <a:xfrm>
          <a:off x="8442017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9A57-8DCB-294C-AD39-303BFDA34A22}">
      <dsp:nvSpPr>
        <dsp:cNvPr id="0" name=""/>
        <dsp:cNvSpPr/>
      </dsp:nvSpPr>
      <dsp:spPr>
        <a:xfrm>
          <a:off x="817801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7D1F-D267-1541-8D31-EC2D4BBD7D0E}">
      <dsp:nvSpPr>
        <dsp:cNvPr id="0" name=""/>
        <dsp:cNvSpPr/>
      </dsp:nvSpPr>
      <dsp:spPr>
        <a:xfrm>
          <a:off x="817801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F26C-2C50-2E42-8D6E-5BECA5FDA8FC}">
      <dsp:nvSpPr>
        <dsp:cNvPr id="0" name=""/>
        <dsp:cNvSpPr/>
      </dsp:nvSpPr>
      <dsp:spPr>
        <a:xfrm>
          <a:off x="8178014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B9B52-C0F4-E849-8300-CBA69A3E1B98}">
      <dsp:nvSpPr>
        <dsp:cNvPr id="0" name=""/>
        <dsp:cNvSpPr/>
      </dsp:nvSpPr>
      <dsp:spPr>
        <a:xfrm>
          <a:off x="7650008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B138F-1229-8A40-8299-C88697835DD1}">
      <dsp:nvSpPr>
        <dsp:cNvPr id="0" name=""/>
        <dsp:cNvSpPr/>
      </dsp:nvSpPr>
      <dsp:spPr>
        <a:xfrm>
          <a:off x="765000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6DDC-618A-2243-94A6-6D7E11A7EACE}">
      <dsp:nvSpPr>
        <dsp:cNvPr id="0" name=""/>
        <dsp:cNvSpPr/>
      </dsp:nvSpPr>
      <dsp:spPr>
        <a:xfrm>
          <a:off x="765000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442F-A14F-9840-996D-5952C7C4B74A}">
      <dsp:nvSpPr>
        <dsp:cNvPr id="0" name=""/>
        <dsp:cNvSpPr/>
      </dsp:nvSpPr>
      <dsp:spPr>
        <a:xfrm>
          <a:off x="7650008" y="4061447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ABBE-33BB-DA43-ADD6-88582D0D1C6A}">
      <dsp:nvSpPr>
        <dsp:cNvPr id="0" name=""/>
        <dsp:cNvSpPr/>
      </dsp:nvSpPr>
      <dsp:spPr>
        <a:xfrm>
          <a:off x="8442017" y="3751625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924010" y="0"/>
              </a:moveTo>
              <a:lnTo>
                <a:pt x="92401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6D24-C11E-4341-A60D-033048D8DE5E}">
      <dsp:nvSpPr>
        <dsp:cNvPr id="0" name=""/>
        <dsp:cNvSpPr/>
      </dsp:nvSpPr>
      <dsp:spPr>
        <a:xfrm>
          <a:off x="7843101" y="3441804"/>
          <a:ext cx="152292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522926" y="45818"/>
              </a:lnTo>
              <a:lnTo>
                <a:pt x="1522926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42AD-D1F3-564A-B6BD-2D4AB91296F6}">
      <dsp:nvSpPr>
        <dsp:cNvPr id="0" name=""/>
        <dsp:cNvSpPr/>
      </dsp:nvSpPr>
      <dsp:spPr>
        <a:xfrm>
          <a:off x="6838362" y="4061447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6B630-F6F8-D743-BF25-6E4DCA75C0A6}">
      <dsp:nvSpPr>
        <dsp:cNvPr id="0" name=""/>
        <dsp:cNvSpPr/>
      </dsp:nvSpPr>
      <dsp:spPr>
        <a:xfrm>
          <a:off x="6838362" y="4061447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1FD02-756C-CF49-BC49-17E9C12CF6B1}">
      <dsp:nvSpPr>
        <dsp:cNvPr id="0" name=""/>
        <dsp:cNvSpPr/>
      </dsp:nvSpPr>
      <dsp:spPr>
        <a:xfrm>
          <a:off x="3792509" y="3751625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045853" y="45818"/>
              </a:lnTo>
              <a:lnTo>
                <a:pt x="304585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E10CC-80E1-B34C-8A23-185BD7683D24}">
      <dsp:nvSpPr>
        <dsp:cNvPr id="0" name=""/>
        <dsp:cNvSpPr/>
      </dsp:nvSpPr>
      <dsp:spPr>
        <a:xfrm>
          <a:off x="6310356" y="4061447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F112-5EF0-1949-9E37-9F7993ED772F}">
      <dsp:nvSpPr>
        <dsp:cNvPr id="0" name=""/>
        <dsp:cNvSpPr/>
      </dsp:nvSpPr>
      <dsp:spPr>
        <a:xfrm>
          <a:off x="6310356" y="4061447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4F83F-E52A-B241-A221-8A732EEE6201}">
      <dsp:nvSpPr>
        <dsp:cNvPr id="0" name=""/>
        <dsp:cNvSpPr/>
      </dsp:nvSpPr>
      <dsp:spPr>
        <a:xfrm>
          <a:off x="6310356" y="4061447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C4A3C-E2A3-A943-B3D4-523BCE17DD74}">
      <dsp:nvSpPr>
        <dsp:cNvPr id="0" name=""/>
        <dsp:cNvSpPr/>
      </dsp:nvSpPr>
      <dsp:spPr>
        <a:xfrm>
          <a:off x="6310356" y="4061447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6A7-7B50-2343-9450-3FA1346EA2DF}">
      <dsp:nvSpPr>
        <dsp:cNvPr id="0" name=""/>
        <dsp:cNvSpPr/>
      </dsp:nvSpPr>
      <dsp:spPr>
        <a:xfrm>
          <a:off x="6310356" y="4061447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1B633-C0EF-5B4F-9D07-31E6CB83EB49}">
      <dsp:nvSpPr>
        <dsp:cNvPr id="0" name=""/>
        <dsp:cNvSpPr/>
      </dsp:nvSpPr>
      <dsp:spPr>
        <a:xfrm>
          <a:off x="3792509" y="3751625"/>
          <a:ext cx="251784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517847" y="45818"/>
              </a:lnTo>
              <a:lnTo>
                <a:pt x="251784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F7A4E-F108-2447-9541-BC233B0138DC}">
      <dsp:nvSpPr>
        <dsp:cNvPr id="0" name=""/>
        <dsp:cNvSpPr/>
      </dsp:nvSpPr>
      <dsp:spPr>
        <a:xfrm>
          <a:off x="57823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CFC16-612E-DA4A-8788-525AE6A87884}">
      <dsp:nvSpPr>
        <dsp:cNvPr id="0" name=""/>
        <dsp:cNvSpPr/>
      </dsp:nvSpPr>
      <dsp:spPr>
        <a:xfrm>
          <a:off x="5518347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70ACF-5638-F745-84E4-D53DA0764873}">
      <dsp:nvSpPr>
        <dsp:cNvPr id="0" name=""/>
        <dsp:cNvSpPr/>
      </dsp:nvSpPr>
      <dsp:spPr>
        <a:xfrm>
          <a:off x="525434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3559-8165-B44D-BA60-DDCB3951BA14}">
      <dsp:nvSpPr>
        <dsp:cNvPr id="0" name=""/>
        <dsp:cNvSpPr/>
      </dsp:nvSpPr>
      <dsp:spPr>
        <a:xfrm>
          <a:off x="525434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2EEC-1ADD-6B4F-805C-7CF3024EEFC9}">
      <dsp:nvSpPr>
        <dsp:cNvPr id="0" name=""/>
        <dsp:cNvSpPr/>
      </dsp:nvSpPr>
      <dsp:spPr>
        <a:xfrm>
          <a:off x="5254344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76AD-7EFC-7743-818B-0577D2073E63}">
      <dsp:nvSpPr>
        <dsp:cNvPr id="0" name=""/>
        <dsp:cNvSpPr/>
      </dsp:nvSpPr>
      <dsp:spPr>
        <a:xfrm>
          <a:off x="3792509" y="3751625"/>
          <a:ext cx="1725838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725838" y="45818"/>
              </a:lnTo>
              <a:lnTo>
                <a:pt x="1725838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F0F4A-CE5E-9549-9D9A-BE25219C246C}">
      <dsp:nvSpPr>
        <dsp:cNvPr id="0" name=""/>
        <dsp:cNvSpPr/>
      </dsp:nvSpPr>
      <dsp:spPr>
        <a:xfrm>
          <a:off x="472633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54FF-FA09-3349-81B5-A1A163937982}">
      <dsp:nvSpPr>
        <dsp:cNvPr id="0" name=""/>
        <dsp:cNvSpPr/>
      </dsp:nvSpPr>
      <dsp:spPr>
        <a:xfrm>
          <a:off x="472633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18D5-CED2-7E40-A035-8A39D5541C2E}">
      <dsp:nvSpPr>
        <dsp:cNvPr id="0" name=""/>
        <dsp:cNvSpPr/>
      </dsp:nvSpPr>
      <dsp:spPr>
        <a:xfrm>
          <a:off x="4462335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A3356-96B4-6541-86BB-95DC37D63EF0}">
      <dsp:nvSpPr>
        <dsp:cNvPr id="0" name=""/>
        <dsp:cNvSpPr/>
      </dsp:nvSpPr>
      <dsp:spPr>
        <a:xfrm>
          <a:off x="4198332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4201A-A80B-4443-8929-A646C36DD6A5}">
      <dsp:nvSpPr>
        <dsp:cNvPr id="0" name=""/>
        <dsp:cNvSpPr/>
      </dsp:nvSpPr>
      <dsp:spPr>
        <a:xfrm>
          <a:off x="419833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B461-5CF2-5D4B-99D0-A314937DA20E}">
      <dsp:nvSpPr>
        <dsp:cNvPr id="0" name=""/>
        <dsp:cNvSpPr/>
      </dsp:nvSpPr>
      <dsp:spPr>
        <a:xfrm>
          <a:off x="419833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F0F6-0BA7-DE40-B8C8-D7DD67311255}">
      <dsp:nvSpPr>
        <dsp:cNvPr id="0" name=""/>
        <dsp:cNvSpPr/>
      </dsp:nvSpPr>
      <dsp:spPr>
        <a:xfrm>
          <a:off x="4198332" y="4061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4DAF-59F1-454C-B3FF-E7143CA7E9B8}">
      <dsp:nvSpPr>
        <dsp:cNvPr id="0" name=""/>
        <dsp:cNvSpPr/>
      </dsp:nvSpPr>
      <dsp:spPr>
        <a:xfrm>
          <a:off x="3792509" y="3751625"/>
          <a:ext cx="669825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9825" y="45818"/>
              </a:lnTo>
              <a:lnTo>
                <a:pt x="669825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3076-92A4-C641-A5FD-7CE2C294689B}">
      <dsp:nvSpPr>
        <dsp:cNvPr id="0" name=""/>
        <dsp:cNvSpPr/>
      </dsp:nvSpPr>
      <dsp:spPr>
        <a:xfrm>
          <a:off x="367032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1B12-5760-7745-98DF-5E0619F26F17}">
      <dsp:nvSpPr>
        <dsp:cNvPr id="0" name=""/>
        <dsp:cNvSpPr/>
      </dsp:nvSpPr>
      <dsp:spPr>
        <a:xfrm>
          <a:off x="367032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F4C20-DE55-7E4B-92AD-8A5F42521294}">
      <dsp:nvSpPr>
        <dsp:cNvPr id="0" name=""/>
        <dsp:cNvSpPr/>
      </dsp:nvSpPr>
      <dsp:spPr>
        <a:xfrm>
          <a:off x="36703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3916-FE34-CD4D-A78C-415E63FB2417}">
      <dsp:nvSpPr>
        <dsp:cNvPr id="0" name=""/>
        <dsp:cNvSpPr/>
      </dsp:nvSpPr>
      <dsp:spPr>
        <a:xfrm>
          <a:off x="3010318" y="4061447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0007" y="45818"/>
              </a:lnTo>
              <a:lnTo>
                <a:pt x="66000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38953-8CE6-5641-AA7C-0AA1764DEBD4}">
      <dsp:nvSpPr>
        <dsp:cNvPr id="0" name=""/>
        <dsp:cNvSpPr/>
      </dsp:nvSpPr>
      <dsp:spPr>
        <a:xfrm>
          <a:off x="3142320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98BFC-7674-8F44-82F9-6DAB5BA83225}">
      <dsp:nvSpPr>
        <dsp:cNvPr id="0" name=""/>
        <dsp:cNvSpPr/>
      </dsp:nvSpPr>
      <dsp:spPr>
        <a:xfrm>
          <a:off x="31423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8B27C-5F1A-5343-838B-50E5E7A2E50B}">
      <dsp:nvSpPr>
        <dsp:cNvPr id="0" name=""/>
        <dsp:cNvSpPr/>
      </dsp:nvSpPr>
      <dsp:spPr>
        <a:xfrm>
          <a:off x="31423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597DC-0A62-1D42-B255-EA2DF0AA15B4}">
      <dsp:nvSpPr>
        <dsp:cNvPr id="0" name=""/>
        <dsp:cNvSpPr/>
      </dsp:nvSpPr>
      <dsp:spPr>
        <a:xfrm>
          <a:off x="3010318" y="4061447"/>
          <a:ext cx="132001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32001" y="45818"/>
              </a:lnTo>
              <a:lnTo>
                <a:pt x="132001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365A-1296-A041-92B2-BE419AEBFD1E}">
      <dsp:nvSpPr>
        <dsp:cNvPr id="0" name=""/>
        <dsp:cNvSpPr/>
      </dsp:nvSpPr>
      <dsp:spPr>
        <a:xfrm>
          <a:off x="2614314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16043-B763-2B43-814B-EB8CF8EB1A6C}">
      <dsp:nvSpPr>
        <dsp:cNvPr id="0" name=""/>
        <dsp:cNvSpPr/>
      </dsp:nvSpPr>
      <dsp:spPr>
        <a:xfrm>
          <a:off x="2350311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5BE15-3BF5-7A4F-A283-2D28CFB77AC7}">
      <dsp:nvSpPr>
        <dsp:cNvPr id="0" name=""/>
        <dsp:cNvSpPr/>
      </dsp:nvSpPr>
      <dsp:spPr>
        <a:xfrm>
          <a:off x="2086307" y="4681091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7FAE-67A9-C344-9F0F-6CE70A67E74F}">
      <dsp:nvSpPr>
        <dsp:cNvPr id="0" name=""/>
        <dsp:cNvSpPr/>
      </dsp:nvSpPr>
      <dsp:spPr>
        <a:xfrm>
          <a:off x="2086307" y="4681091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18B8D-089F-E048-9917-99EE4A45CA04}">
      <dsp:nvSpPr>
        <dsp:cNvPr id="0" name=""/>
        <dsp:cNvSpPr/>
      </dsp:nvSpPr>
      <dsp:spPr>
        <a:xfrm>
          <a:off x="2086307" y="4681091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590D-A775-3D43-BF8D-9137AD64E045}">
      <dsp:nvSpPr>
        <dsp:cNvPr id="0" name=""/>
        <dsp:cNvSpPr/>
      </dsp:nvSpPr>
      <dsp:spPr>
        <a:xfrm>
          <a:off x="2086307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F869-008C-914F-B573-D1D62DAEB797}">
      <dsp:nvSpPr>
        <dsp:cNvPr id="0" name=""/>
        <dsp:cNvSpPr/>
      </dsp:nvSpPr>
      <dsp:spPr>
        <a:xfrm>
          <a:off x="2086307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A433-789F-F545-917E-06C2AA85773A}">
      <dsp:nvSpPr>
        <dsp:cNvPr id="0" name=""/>
        <dsp:cNvSpPr/>
      </dsp:nvSpPr>
      <dsp:spPr>
        <a:xfrm>
          <a:off x="2350311" y="4061447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660007" y="0"/>
              </a:moveTo>
              <a:lnTo>
                <a:pt x="660007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5A0F8-684C-914F-A80E-38DD269B0B90}">
      <dsp:nvSpPr>
        <dsp:cNvPr id="0" name=""/>
        <dsp:cNvSpPr/>
      </dsp:nvSpPr>
      <dsp:spPr>
        <a:xfrm>
          <a:off x="3010318" y="3751625"/>
          <a:ext cx="782190" cy="91637"/>
        </a:xfrm>
        <a:custGeom>
          <a:avLst/>
          <a:gdLst/>
          <a:ahLst/>
          <a:cxnLst/>
          <a:rect l="0" t="0" r="0" b="0"/>
          <a:pathLst>
            <a:path>
              <a:moveTo>
                <a:pt x="782190" y="0"/>
              </a:moveTo>
              <a:lnTo>
                <a:pt x="78219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CF21D-FAFA-C84D-AD0C-A6D58C6BDFFE}">
      <dsp:nvSpPr>
        <dsp:cNvPr id="0" name=""/>
        <dsp:cNvSpPr/>
      </dsp:nvSpPr>
      <dsp:spPr>
        <a:xfrm>
          <a:off x="127466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AEFE4-160E-724D-9480-275AE5A0CD22}">
      <dsp:nvSpPr>
        <dsp:cNvPr id="0" name=""/>
        <dsp:cNvSpPr/>
      </dsp:nvSpPr>
      <dsp:spPr>
        <a:xfrm>
          <a:off x="127466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CADCE-E1D2-1C43-8715-6175FBFDC3FC}">
      <dsp:nvSpPr>
        <dsp:cNvPr id="0" name=""/>
        <dsp:cNvSpPr/>
      </dsp:nvSpPr>
      <dsp:spPr>
        <a:xfrm>
          <a:off x="746656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1992-3305-5D4B-8F47-8A10011CC15A}">
      <dsp:nvSpPr>
        <dsp:cNvPr id="0" name=""/>
        <dsp:cNvSpPr/>
      </dsp:nvSpPr>
      <dsp:spPr>
        <a:xfrm>
          <a:off x="746656" y="4371269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6BDA4-312A-5F45-9D16-354D23B610F6}">
      <dsp:nvSpPr>
        <dsp:cNvPr id="0" name=""/>
        <dsp:cNvSpPr/>
      </dsp:nvSpPr>
      <dsp:spPr>
        <a:xfrm>
          <a:off x="746656" y="4371269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5D324-B643-774B-9644-FBEACFA9A486}">
      <dsp:nvSpPr>
        <dsp:cNvPr id="0" name=""/>
        <dsp:cNvSpPr/>
      </dsp:nvSpPr>
      <dsp:spPr>
        <a:xfrm>
          <a:off x="74665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30D17-7676-814E-AC7E-055E65F2CE91}">
      <dsp:nvSpPr>
        <dsp:cNvPr id="0" name=""/>
        <dsp:cNvSpPr/>
      </dsp:nvSpPr>
      <dsp:spPr>
        <a:xfrm>
          <a:off x="74665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FC5D-BBBC-D24E-9B81-7D229402C249}">
      <dsp:nvSpPr>
        <dsp:cNvPr id="0" name=""/>
        <dsp:cNvSpPr/>
      </dsp:nvSpPr>
      <dsp:spPr>
        <a:xfrm>
          <a:off x="74665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98A99-94FD-4148-B975-8B24AC667A88}">
      <dsp:nvSpPr>
        <dsp:cNvPr id="0" name=""/>
        <dsp:cNvSpPr/>
      </dsp:nvSpPr>
      <dsp:spPr>
        <a:xfrm>
          <a:off x="700936" y="4061447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59693-27F4-804A-BE8E-DECEF48E754D}">
      <dsp:nvSpPr>
        <dsp:cNvPr id="0" name=""/>
        <dsp:cNvSpPr/>
      </dsp:nvSpPr>
      <dsp:spPr>
        <a:xfrm>
          <a:off x="2186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91B99-4E02-0140-A7F4-3C5E86A0AEEB}">
      <dsp:nvSpPr>
        <dsp:cNvPr id="0" name=""/>
        <dsp:cNvSpPr/>
      </dsp:nvSpPr>
      <dsp:spPr>
        <a:xfrm>
          <a:off x="218650" y="4061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F4DF-4759-A645-9081-D705569EDD9B}">
      <dsp:nvSpPr>
        <dsp:cNvPr id="0" name=""/>
        <dsp:cNvSpPr/>
      </dsp:nvSpPr>
      <dsp:spPr>
        <a:xfrm>
          <a:off x="746656" y="3751625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3045853" y="0"/>
              </a:moveTo>
              <a:lnTo>
                <a:pt x="304585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8241F-B58F-5D46-92CE-31C3E89C587D}">
      <dsp:nvSpPr>
        <dsp:cNvPr id="0" name=""/>
        <dsp:cNvSpPr/>
      </dsp:nvSpPr>
      <dsp:spPr>
        <a:xfrm>
          <a:off x="3792509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4050592" y="0"/>
              </a:moveTo>
              <a:lnTo>
                <a:pt x="4050592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84A-71DA-5C48-9C78-22BDCABA5E73}">
      <dsp:nvSpPr>
        <dsp:cNvPr id="0" name=""/>
        <dsp:cNvSpPr/>
      </dsp:nvSpPr>
      <dsp:spPr>
        <a:xfrm>
          <a:off x="7734009" y="322361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B6122-E730-0240-9646-9918C00851F6}">
      <dsp:nvSpPr>
        <dsp:cNvPr id="0" name=""/>
        <dsp:cNvSpPr/>
      </dsp:nvSpPr>
      <dsp:spPr>
        <a:xfrm>
          <a:off x="7734009" y="322361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565E0-41B6-2848-BFC3-CDBF0328F512}">
      <dsp:nvSpPr>
        <dsp:cNvPr id="0" name=""/>
        <dsp:cNvSpPr/>
      </dsp:nvSpPr>
      <dsp:spPr>
        <a:xfrm>
          <a:off x="7624917" y="326289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7624917" y="3262892"/>
        <a:ext cx="436368" cy="139637"/>
      </dsp:txXfrm>
    </dsp:sp>
    <dsp:sp modelId="{7E01C983-2AB2-1543-9DF7-015F533373F7}">
      <dsp:nvSpPr>
        <dsp:cNvPr id="0" name=""/>
        <dsp:cNvSpPr/>
      </dsp:nvSpPr>
      <dsp:spPr>
        <a:xfrm>
          <a:off x="3683417" y="3533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5EE8-FBC3-6A48-941B-46BF16C19978}">
      <dsp:nvSpPr>
        <dsp:cNvPr id="0" name=""/>
        <dsp:cNvSpPr/>
      </dsp:nvSpPr>
      <dsp:spPr>
        <a:xfrm>
          <a:off x="3683417" y="3533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68C2A-351B-5545-B50E-C781CFE1E939}">
      <dsp:nvSpPr>
        <dsp:cNvPr id="0" name=""/>
        <dsp:cNvSpPr/>
      </dsp:nvSpPr>
      <dsp:spPr>
        <a:xfrm>
          <a:off x="3574325" y="357271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574325" y="3572714"/>
        <a:ext cx="436368" cy="139637"/>
      </dsp:txXfrm>
    </dsp:sp>
    <dsp:sp modelId="{917E60A7-0853-7747-82C1-D0973356F8EF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5FBF-BAC4-0740-AD49-3D43024029BE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07C7-51B9-7F47-BBFD-B6FA7A874335}">
      <dsp:nvSpPr>
        <dsp:cNvPr id="0" name=""/>
        <dsp:cNvSpPr/>
      </dsp:nvSpPr>
      <dsp:spPr>
        <a:xfrm>
          <a:off x="52847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28471" y="3882536"/>
        <a:ext cx="436368" cy="139637"/>
      </dsp:txXfrm>
    </dsp:sp>
    <dsp:sp modelId="{802A3F2C-5F2C-7C42-A95E-75D054F35432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8865-0D5F-2F42-A34F-13D86085489A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B283-1002-6F49-AFA7-6B33FACDAA94}">
      <dsp:nvSpPr>
        <dsp:cNvPr id="0" name=""/>
        <dsp:cNvSpPr/>
      </dsp:nvSpPr>
      <dsp:spPr>
        <a:xfrm>
          <a:off x="46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65" y="4192358"/>
        <a:ext cx="436368" cy="139637"/>
      </dsp:txXfrm>
    </dsp:sp>
    <dsp:sp modelId="{7BBFFDF5-8D05-FB47-A190-37266983517F}">
      <dsp:nvSpPr>
        <dsp:cNvPr id="0" name=""/>
        <dsp:cNvSpPr/>
      </dsp:nvSpPr>
      <dsp:spPr>
        <a:xfrm>
          <a:off x="393197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DD38D-5A1A-3C41-8E6B-C0B0F220A5A6}">
      <dsp:nvSpPr>
        <dsp:cNvPr id="0" name=""/>
        <dsp:cNvSpPr/>
      </dsp:nvSpPr>
      <dsp:spPr>
        <a:xfrm>
          <a:off x="393197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5146C-A53D-4446-801A-15953795EF19}">
      <dsp:nvSpPr>
        <dsp:cNvPr id="0" name=""/>
        <dsp:cNvSpPr/>
      </dsp:nvSpPr>
      <dsp:spPr>
        <a:xfrm>
          <a:off x="28410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284105" y="4502180"/>
        <a:ext cx="436368" cy="139637"/>
      </dsp:txXfrm>
    </dsp:sp>
    <dsp:sp modelId="{DA26804F-3145-054E-8956-B9470AEA3F16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2FB1B-3E40-C14C-B417-D30FE3485739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8B958-B4EF-1540-B7AC-E2BE16F19E28}">
      <dsp:nvSpPr>
        <dsp:cNvPr id="0" name=""/>
        <dsp:cNvSpPr/>
      </dsp:nvSpPr>
      <dsp:spPr>
        <a:xfrm>
          <a:off x="52847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28471" y="4192358"/>
        <a:ext cx="436368" cy="139637"/>
      </dsp:txXfrm>
    </dsp:sp>
    <dsp:sp modelId="{4EE0685C-0BB7-7447-A63A-134A71F4ECC2}">
      <dsp:nvSpPr>
        <dsp:cNvPr id="0" name=""/>
        <dsp:cNvSpPr/>
      </dsp:nvSpPr>
      <dsp:spPr>
        <a:xfrm>
          <a:off x="921203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3B321-82A7-A141-87F9-A2143B317274}">
      <dsp:nvSpPr>
        <dsp:cNvPr id="0" name=""/>
        <dsp:cNvSpPr/>
      </dsp:nvSpPr>
      <dsp:spPr>
        <a:xfrm>
          <a:off x="921203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9B235-3859-4145-AC57-63205205640D}">
      <dsp:nvSpPr>
        <dsp:cNvPr id="0" name=""/>
        <dsp:cNvSpPr/>
      </dsp:nvSpPr>
      <dsp:spPr>
        <a:xfrm>
          <a:off x="81211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12111" y="4502180"/>
        <a:ext cx="436368" cy="139637"/>
      </dsp:txXfrm>
    </dsp:sp>
    <dsp:sp modelId="{6FDBB230-98BB-FE43-93B3-9E973D3CB6EE}">
      <dsp:nvSpPr>
        <dsp:cNvPr id="0" name=""/>
        <dsp:cNvSpPr/>
      </dsp:nvSpPr>
      <dsp:spPr>
        <a:xfrm>
          <a:off x="921203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85775-9929-6042-BE63-0F8D8038C68A}">
      <dsp:nvSpPr>
        <dsp:cNvPr id="0" name=""/>
        <dsp:cNvSpPr/>
      </dsp:nvSpPr>
      <dsp:spPr>
        <a:xfrm>
          <a:off x="921203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DE59-8ADC-A346-B399-1BF2CA3CB32A}">
      <dsp:nvSpPr>
        <dsp:cNvPr id="0" name=""/>
        <dsp:cNvSpPr/>
      </dsp:nvSpPr>
      <dsp:spPr>
        <a:xfrm>
          <a:off x="812111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12111" y="4812001"/>
        <a:ext cx="436368" cy="139637"/>
      </dsp:txXfrm>
    </dsp:sp>
    <dsp:sp modelId="{E58E2647-EF4E-D645-8C83-28F6D20F5404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4F415-3068-914E-A108-193A3890426B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55AB-0BE2-F040-B4E2-6509B2D558ED}">
      <dsp:nvSpPr>
        <dsp:cNvPr id="0" name=""/>
        <dsp:cNvSpPr/>
      </dsp:nvSpPr>
      <dsp:spPr>
        <a:xfrm>
          <a:off x="812111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12111" y="5121823"/>
        <a:ext cx="436368" cy="139637"/>
      </dsp:txXfrm>
    </dsp:sp>
    <dsp:sp modelId="{D7CDA294-5189-C244-9726-B8D73116D975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F32-340E-DA42-80B0-EE568586D143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6D96-F732-B84B-8752-4B69E2322694}">
      <dsp:nvSpPr>
        <dsp:cNvPr id="0" name=""/>
        <dsp:cNvSpPr/>
      </dsp:nvSpPr>
      <dsp:spPr>
        <a:xfrm>
          <a:off x="812111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12111" y="5431645"/>
        <a:ext cx="436368" cy="139637"/>
      </dsp:txXfrm>
    </dsp:sp>
    <dsp:sp modelId="{0BF5C958-0C5B-E343-A9E0-CB14A96E5198}">
      <dsp:nvSpPr>
        <dsp:cNvPr id="0" name=""/>
        <dsp:cNvSpPr/>
      </dsp:nvSpPr>
      <dsp:spPr>
        <a:xfrm>
          <a:off x="921203" y="570219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6DA0F-EC29-6C4E-BF8A-ADEF1269F3CD}">
      <dsp:nvSpPr>
        <dsp:cNvPr id="0" name=""/>
        <dsp:cNvSpPr/>
      </dsp:nvSpPr>
      <dsp:spPr>
        <a:xfrm>
          <a:off x="921203" y="570219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56FA-9D0C-1549-B546-540A28D195FB}">
      <dsp:nvSpPr>
        <dsp:cNvPr id="0" name=""/>
        <dsp:cNvSpPr/>
      </dsp:nvSpPr>
      <dsp:spPr>
        <a:xfrm>
          <a:off x="812111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12111" y="5741467"/>
        <a:ext cx="436368" cy="139637"/>
      </dsp:txXfrm>
    </dsp:sp>
    <dsp:sp modelId="{A62C42B8-FEC4-D346-9699-62FBADDEA727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E2FF-8703-7E44-825E-09ACE918319B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3C77-FAB9-D04C-96C5-399C63B331CF}">
      <dsp:nvSpPr>
        <dsp:cNvPr id="0" name=""/>
        <dsp:cNvSpPr/>
      </dsp:nvSpPr>
      <dsp:spPr>
        <a:xfrm>
          <a:off x="1056477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056477" y="4192358"/>
        <a:ext cx="436368" cy="139637"/>
      </dsp:txXfrm>
    </dsp:sp>
    <dsp:sp modelId="{BC810BE4-6C50-D64E-ABD7-690F4E192566}">
      <dsp:nvSpPr>
        <dsp:cNvPr id="0" name=""/>
        <dsp:cNvSpPr/>
      </dsp:nvSpPr>
      <dsp:spPr>
        <a:xfrm>
          <a:off x="1449209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A23A-E0C4-844C-BE43-1A180A573DEB}">
      <dsp:nvSpPr>
        <dsp:cNvPr id="0" name=""/>
        <dsp:cNvSpPr/>
      </dsp:nvSpPr>
      <dsp:spPr>
        <a:xfrm>
          <a:off x="1449209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D70B-591C-D64A-AE2D-308B6F82B57E}">
      <dsp:nvSpPr>
        <dsp:cNvPr id="0" name=""/>
        <dsp:cNvSpPr/>
      </dsp:nvSpPr>
      <dsp:spPr>
        <a:xfrm>
          <a:off x="134011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340117" y="4502180"/>
        <a:ext cx="436368" cy="139637"/>
      </dsp:txXfrm>
    </dsp:sp>
    <dsp:sp modelId="{D1CDE65C-5A55-D14D-B2D0-D3BA23CF1D4D}">
      <dsp:nvSpPr>
        <dsp:cNvPr id="0" name=""/>
        <dsp:cNvSpPr/>
      </dsp:nvSpPr>
      <dsp:spPr>
        <a:xfrm>
          <a:off x="1449209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57CE-7C7E-4F4D-A073-81720EA5C612}">
      <dsp:nvSpPr>
        <dsp:cNvPr id="0" name=""/>
        <dsp:cNvSpPr/>
      </dsp:nvSpPr>
      <dsp:spPr>
        <a:xfrm>
          <a:off x="1449209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D8B97-0DAE-7A45-81E2-CD717763FE1D}">
      <dsp:nvSpPr>
        <dsp:cNvPr id="0" name=""/>
        <dsp:cNvSpPr/>
      </dsp:nvSpPr>
      <dsp:spPr>
        <a:xfrm>
          <a:off x="1340117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340117" y="4812001"/>
        <a:ext cx="436368" cy="139637"/>
      </dsp:txXfrm>
    </dsp:sp>
    <dsp:sp modelId="{4CF35BBB-3B1E-574C-858C-7592B41A9309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DEA2-52AE-294D-A353-D0980CBA03E4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8AEB9-BE03-7647-87CF-D0EECC4A5A5A}">
      <dsp:nvSpPr>
        <dsp:cNvPr id="0" name=""/>
        <dsp:cNvSpPr/>
      </dsp:nvSpPr>
      <dsp:spPr>
        <a:xfrm>
          <a:off x="279213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792134" y="3882536"/>
        <a:ext cx="436368" cy="139637"/>
      </dsp:txXfrm>
    </dsp:sp>
    <dsp:sp modelId="{3A43D927-9D18-DD41-8BEC-53630B08D40B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E574-9612-A842-AAC6-DFA3EAFD7063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27C89-2B98-1C4F-BF77-35F3E5FCE968}">
      <dsp:nvSpPr>
        <dsp:cNvPr id="0" name=""/>
        <dsp:cNvSpPr/>
      </dsp:nvSpPr>
      <dsp:spPr>
        <a:xfrm>
          <a:off x="213212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132126" y="4192358"/>
        <a:ext cx="436368" cy="139637"/>
      </dsp:txXfrm>
    </dsp:sp>
    <dsp:sp modelId="{AF7D0427-DB68-DA4F-A936-1CDD77456758}">
      <dsp:nvSpPr>
        <dsp:cNvPr id="0" name=""/>
        <dsp:cNvSpPr/>
      </dsp:nvSpPr>
      <dsp:spPr>
        <a:xfrm>
          <a:off x="1977215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0FD80-3789-3B46-B8A8-56D4186205B6}">
      <dsp:nvSpPr>
        <dsp:cNvPr id="0" name=""/>
        <dsp:cNvSpPr/>
      </dsp:nvSpPr>
      <dsp:spPr>
        <a:xfrm>
          <a:off x="1977215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8D12-1B3B-A946-86FE-08FDB3AE407E}">
      <dsp:nvSpPr>
        <dsp:cNvPr id="0" name=""/>
        <dsp:cNvSpPr/>
      </dsp:nvSpPr>
      <dsp:spPr>
        <a:xfrm>
          <a:off x="186812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868123" y="4502180"/>
        <a:ext cx="436368" cy="139637"/>
      </dsp:txXfrm>
    </dsp:sp>
    <dsp:sp modelId="{A30E5055-3407-CD43-95CB-6305A72CFEC3}">
      <dsp:nvSpPr>
        <dsp:cNvPr id="0" name=""/>
        <dsp:cNvSpPr/>
      </dsp:nvSpPr>
      <dsp:spPr>
        <a:xfrm>
          <a:off x="2260855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CB499-5B7F-BB4E-BBD3-0CB591118CC8}">
      <dsp:nvSpPr>
        <dsp:cNvPr id="0" name=""/>
        <dsp:cNvSpPr/>
      </dsp:nvSpPr>
      <dsp:spPr>
        <a:xfrm>
          <a:off x="2260855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DE9B5-30B0-6347-8D80-0594B731E6AC}">
      <dsp:nvSpPr>
        <dsp:cNvPr id="0" name=""/>
        <dsp:cNvSpPr/>
      </dsp:nvSpPr>
      <dsp:spPr>
        <a:xfrm>
          <a:off x="2151763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151763" y="4812001"/>
        <a:ext cx="436368" cy="139637"/>
      </dsp:txXfrm>
    </dsp:sp>
    <dsp:sp modelId="{29086582-5855-BD44-BF7D-777A08804C1D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0E56E-30CE-6E4C-9E68-BA5343414786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FA43-69AC-4E49-A887-B6921BEB1C4A}">
      <dsp:nvSpPr>
        <dsp:cNvPr id="0" name=""/>
        <dsp:cNvSpPr/>
      </dsp:nvSpPr>
      <dsp:spPr>
        <a:xfrm>
          <a:off x="2151763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151763" y="5121823"/>
        <a:ext cx="436368" cy="139637"/>
      </dsp:txXfrm>
    </dsp:sp>
    <dsp:sp modelId="{F4F2430D-9667-D346-A194-AB15639A46D9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2609-1F3C-864F-A3FE-43B5415B01A1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B5526-DF90-714E-821C-8B2B73311DA0}">
      <dsp:nvSpPr>
        <dsp:cNvPr id="0" name=""/>
        <dsp:cNvSpPr/>
      </dsp:nvSpPr>
      <dsp:spPr>
        <a:xfrm>
          <a:off x="2151763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151763" y="5431645"/>
        <a:ext cx="436368" cy="139637"/>
      </dsp:txXfrm>
    </dsp:sp>
    <dsp:sp modelId="{2C025369-9B7C-A047-A6F3-0A08DA7ED3E4}">
      <dsp:nvSpPr>
        <dsp:cNvPr id="0" name=""/>
        <dsp:cNvSpPr/>
      </dsp:nvSpPr>
      <dsp:spPr>
        <a:xfrm>
          <a:off x="2260855" y="570219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AB38-F1BA-C049-A53C-E9238F75B6B8}">
      <dsp:nvSpPr>
        <dsp:cNvPr id="0" name=""/>
        <dsp:cNvSpPr/>
      </dsp:nvSpPr>
      <dsp:spPr>
        <a:xfrm>
          <a:off x="2260855" y="570219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7F2B3-4743-D54A-9AD5-E3ADB3E6BD65}">
      <dsp:nvSpPr>
        <dsp:cNvPr id="0" name=""/>
        <dsp:cNvSpPr/>
      </dsp:nvSpPr>
      <dsp:spPr>
        <a:xfrm>
          <a:off x="2151763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151763" y="5741467"/>
        <a:ext cx="436368" cy="139637"/>
      </dsp:txXfrm>
    </dsp:sp>
    <dsp:sp modelId="{A371ACC1-A24A-C349-A034-0BA6DFFA2664}">
      <dsp:nvSpPr>
        <dsp:cNvPr id="0" name=""/>
        <dsp:cNvSpPr/>
      </dsp:nvSpPr>
      <dsp:spPr>
        <a:xfrm>
          <a:off x="2505221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8658-C36B-694F-8F6B-02E88183A239}">
      <dsp:nvSpPr>
        <dsp:cNvPr id="0" name=""/>
        <dsp:cNvSpPr/>
      </dsp:nvSpPr>
      <dsp:spPr>
        <a:xfrm>
          <a:off x="2505221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163C-2E21-8442-8AEF-5E24C74831CC}">
      <dsp:nvSpPr>
        <dsp:cNvPr id="0" name=""/>
        <dsp:cNvSpPr/>
      </dsp:nvSpPr>
      <dsp:spPr>
        <a:xfrm>
          <a:off x="239612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396129" y="4502180"/>
        <a:ext cx="436368" cy="139637"/>
      </dsp:txXfrm>
    </dsp:sp>
    <dsp:sp modelId="{4DCD558F-0C91-FE44-9604-E3D4A5787D67}">
      <dsp:nvSpPr>
        <dsp:cNvPr id="0" name=""/>
        <dsp:cNvSpPr/>
      </dsp:nvSpPr>
      <dsp:spPr>
        <a:xfrm>
          <a:off x="2788861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54B2A-D505-AA46-825D-CCB245D9A6E3}">
      <dsp:nvSpPr>
        <dsp:cNvPr id="0" name=""/>
        <dsp:cNvSpPr/>
      </dsp:nvSpPr>
      <dsp:spPr>
        <a:xfrm>
          <a:off x="2788861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3A0F-8676-854D-9EB2-C761FAB3F863}">
      <dsp:nvSpPr>
        <dsp:cNvPr id="0" name=""/>
        <dsp:cNvSpPr/>
      </dsp:nvSpPr>
      <dsp:spPr>
        <a:xfrm>
          <a:off x="2679769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679769" y="4812001"/>
        <a:ext cx="436368" cy="139637"/>
      </dsp:txXfrm>
    </dsp:sp>
    <dsp:sp modelId="{24FE2A5C-2C48-B445-8678-09F214DECEFD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CCB2-9830-DA46-9B2B-26353959439B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AE07C-C42D-8843-9A37-850AAE14854D}">
      <dsp:nvSpPr>
        <dsp:cNvPr id="0" name=""/>
        <dsp:cNvSpPr/>
      </dsp:nvSpPr>
      <dsp:spPr>
        <a:xfrm>
          <a:off x="292413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2924135" y="4192358"/>
        <a:ext cx="436368" cy="139637"/>
      </dsp:txXfrm>
    </dsp:sp>
    <dsp:sp modelId="{C022E459-0C57-D940-8CD7-7B694470449D}">
      <dsp:nvSpPr>
        <dsp:cNvPr id="0" name=""/>
        <dsp:cNvSpPr/>
      </dsp:nvSpPr>
      <dsp:spPr>
        <a:xfrm>
          <a:off x="3316867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A00B-98CC-E04F-B371-6A732EC3BCD0}">
      <dsp:nvSpPr>
        <dsp:cNvPr id="0" name=""/>
        <dsp:cNvSpPr/>
      </dsp:nvSpPr>
      <dsp:spPr>
        <a:xfrm>
          <a:off x="3316867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5879-4FE5-454D-AD82-37DF6702D6BB}">
      <dsp:nvSpPr>
        <dsp:cNvPr id="0" name=""/>
        <dsp:cNvSpPr/>
      </dsp:nvSpPr>
      <dsp:spPr>
        <a:xfrm>
          <a:off x="320777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207775" y="4502180"/>
        <a:ext cx="436368" cy="139637"/>
      </dsp:txXfrm>
    </dsp:sp>
    <dsp:sp modelId="{08B30124-C065-2D44-8916-AE7B9B10CA79}">
      <dsp:nvSpPr>
        <dsp:cNvPr id="0" name=""/>
        <dsp:cNvSpPr/>
      </dsp:nvSpPr>
      <dsp:spPr>
        <a:xfrm>
          <a:off x="3316867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C8F29-0852-9243-B344-1B8692FF94F4}">
      <dsp:nvSpPr>
        <dsp:cNvPr id="0" name=""/>
        <dsp:cNvSpPr/>
      </dsp:nvSpPr>
      <dsp:spPr>
        <a:xfrm>
          <a:off x="3316867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31440-752A-3445-A38D-20E885BFC50E}">
      <dsp:nvSpPr>
        <dsp:cNvPr id="0" name=""/>
        <dsp:cNvSpPr/>
      </dsp:nvSpPr>
      <dsp:spPr>
        <a:xfrm>
          <a:off x="3207775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207775" y="4812001"/>
        <a:ext cx="436368" cy="139637"/>
      </dsp:txXfrm>
    </dsp:sp>
    <dsp:sp modelId="{6C75B195-AB74-B44A-896A-ACF508BBBEF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9F2B1-8E92-AF40-B268-92EEDDDD99C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A0E1F-E35A-3F41-98B9-6C22CC301386}">
      <dsp:nvSpPr>
        <dsp:cNvPr id="0" name=""/>
        <dsp:cNvSpPr/>
      </dsp:nvSpPr>
      <dsp:spPr>
        <a:xfrm>
          <a:off x="3207775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Temozolomide</a:t>
          </a:r>
          <a:endParaRPr lang="en-US" sz="500" kern="1200" dirty="0"/>
        </a:p>
      </dsp:txBody>
      <dsp:txXfrm>
        <a:off x="3207775" y="5121823"/>
        <a:ext cx="436368" cy="139637"/>
      </dsp:txXfrm>
    </dsp:sp>
    <dsp:sp modelId="{D1647483-DA66-6040-A1BE-B2EDE7C1B1D7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5135-C2FE-FD42-84A1-9A7A84E4D123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B623-60E6-2545-9119-6B9877B43224}">
      <dsp:nvSpPr>
        <dsp:cNvPr id="0" name=""/>
        <dsp:cNvSpPr/>
      </dsp:nvSpPr>
      <dsp:spPr>
        <a:xfrm>
          <a:off x="345214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 </a:t>
          </a:r>
          <a:r>
            <a:rPr lang="en-US" sz="500" b="0" kern="1200" dirty="0" smtClean="0">
              <a:solidFill>
                <a:schemeClr val="tx1"/>
              </a:solidFill>
            </a:rPr>
            <a:t>Platinum Compounds</a:t>
          </a:r>
          <a:endParaRPr lang="en-US" sz="500" kern="1200" dirty="0"/>
        </a:p>
      </dsp:txBody>
      <dsp:txXfrm>
        <a:off x="3452141" y="4192358"/>
        <a:ext cx="436368" cy="139637"/>
      </dsp:txXfrm>
    </dsp:sp>
    <dsp:sp modelId="{5CF18CE2-0745-0A4E-A195-52C387C4E1AB}">
      <dsp:nvSpPr>
        <dsp:cNvPr id="0" name=""/>
        <dsp:cNvSpPr/>
      </dsp:nvSpPr>
      <dsp:spPr>
        <a:xfrm>
          <a:off x="3844873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ED48F-BFAA-C645-8744-A5C940FDB34A}">
      <dsp:nvSpPr>
        <dsp:cNvPr id="0" name=""/>
        <dsp:cNvSpPr/>
      </dsp:nvSpPr>
      <dsp:spPr>
        <a:xfrm>
          <a:off x="3844873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DD514-A813-EF4C-8772-A7FA3A2B6B06}">
      <dsp:nvSpPr>
        <dsp:cNvPr id="0" name=""/>
        <dsp:cNvSpPr/>
      </dsp:nvSpPr>
      <dsp:spPr>
        <a:xfrm>
          <a:off x="373578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735781" y="4502180"/>
        <a:ext cx="436368" cy="139637"/>
      </dsp:txXfrm>
    </dsp:sp>
    <dsp:sp modelId="{D3566BDC-8430-0B46-BD4A-F530B6148E27}">
      <dsp:nvSpPr>
        <dsp:cNvPr id="0" name=""/>
        <dsp:cNvSpPr/>
      </dsp:nvSpPr>
      <dsp:spPr>
        <a:xfrm>
          <a:off x="3844873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5132-491E-7F4C-BABB-762B33243692}">
      <dsp:nvSpPr>
        <dsp:cNvPr id="0" name=""/>
        <dsp:cNvSpPr/>
      </dsp:nvSpPr>
      <dsp:spPr>
        <a:xfrm>
          <a:off x="3844873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5110-1EAD-FD45-8588-E60C02F3F669}">
      <dsp:nvSpPr>
        <dsp:cNvPr id="0" name=""/>
        <dsp:cNvSpPr/>
      </dsp:nvSpPr>
      <dsp:spPr>
        <a:xfrm>
          <a:off x="3735781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735781" y="4812001"/>
        <a:ext cx="436368" cy="139637"/>
      </dsp:txXfrm>
    </dsp:sp>
    <dsp:sp modelId="{B957A163-FFF5-C349-A82E-213CC079D8C5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1E4E-0541-D64C-99FD-79456214F551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1C02-B106-0D45-9484-527CF4F3CEBE}">
      <dsp:nvSpPr>
        <dsp:cNvPr id="0" name=""/>
        <dsp:cNvSpPr/>
      </dsp:nvSpPr>
      <dsp:spPr>
        <a:xfrm>
          <a:off x="3735781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735781" y="5121823"/>
        <a:ext cx="436368" cy="139637"/>
      </dsp:txXfrm>
    </dsp:sp>
    <dsp:sp modelId="{CCCCD136-7566-6245-B333-ACE89FFDD8B8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95C0-BED8-294A-A68A-6753F9A0962C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BEA5-9B56-4D48-B76D-590357FF3C0D}">
      <dsp:nvSpPr>
        <dsp:cNvPr id="0" name=""/>
        <dsp:cNvSpPr/>
      </dsp:nvSpPr>
      <dsp:spPr>
        <a:xfrm>
          <a:off x="424415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244151" y="3882536"/>
        <a:ext cx="436368" cy="139637"/>
      </dsp:txXfrm>
    </dsp:sp>
    <dsp:sp modelId="{BDF23AB5-FC4C-3846-9CFA-42F3742F3793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B32CC-03CB-E648-9D2B-F17841151064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5891-86E7-6244-AD97-E471C83071B9}">
      <dsp:nvSpPr>
        <dsp:cNvPr id="0" name=""/>
        <dsp:cNvSpPr/>
      </dsp:nvSpPr>
      <dsp:spPr>
        <a:xfrm>
          <a:off x="398014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3980148" y="4192358"/>
        <a:ext cx="436368" cy="139637"/>
      </dsp:txXfrm>
    </dsp:sp>
    <dsp:sp modelId="{27E586FD-1FF5-894E-819A-A85C314C30E5}">
      <dsp:nvSpPr>
        <dsp:cNvPr id="0" name=""/>
        <dsp:cNvSpPr/>
      </dsp:nvSpPr>
      <dsp:spPr>
        <a:xfrm>
          <a:off x="4372879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9A79-D1D7-2348-9165-9E85D67384EA}">
      <dsp:nvSpPr>
        <dsp:cNvPr id="0" name=""/>
        <dsp:cNvSpPr/>
      </dsp:nvSpPr>
      <dsp:spPr>
        <a:xfrm>
          <a:off x="4372879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3E6D8-4715-8B41-B458-9B3902DA0C66}">
      <dsp:nvSpPr>
        <dsp:cNvPr id="0" name=""/>
        <dsp:cNvSpPr/>
      </dsp:nvSpPr>
      <dsp:spPr>
        <a:xfrm>
          <a:off x="426378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263787" y="4502180"/>
        <a:ext cx="436368" cy="139637"/>
      </dsp:txXfrm>
    </dsp:sp>
    <dsp:sp modelId="{0A4EF578-4D71-4D4C-977F-1164045CBA45}">
      <dsp:nvSpPr>
        <dsp:cNvPr id="0" name=""/>
        <dsp:cNvSpPr/>
      </dsp:nvSpPr>
      <dsp:spPr>
        <a:xfrm>
          <a:off x="4372879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ECD4-5AF6-CB46-B8D6-0D17C31D6FA3}">
      <dsp:nvSpPr>
        <dsp:cNvPr id="0" name=""/>
        <dsp:cNvSpPr/>
      </dsp:nvSpPr>
      <dsp:spPr>
        <a:xfrm>
          <a:off x="4372879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6868-F877-3846-AEAD-722FB9F5A5D2}">
      <dsp:nvSpPr>
        <dsp:cNvPr id="0" name=""/>
        <dsp:cNvSpPr/>
      </dsp:nvSpPr>
      <dsp:spPr>
        <a:xfrm>
          <a:off x="4263787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263787" y="4812001"/>
        <a:ext cx="436368" cy="139637"/>
      </dsp:txXfrm>
    </dsp:sp>
    <dsp:sp modelId="{0730ABEC-84EC-E041-9517-656012F3FFBD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8996F-E1F9-0044-B87A-1701F80512C1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8AD1-51AA-BF4D-9795-F0CFD1FF1C65}">
      <dsp:nvSpPr>
        <dsp:cNvPr id="0" name=""/>
        <dsp:cNvSpPr/>
      </dsp:nvSpPr>
      <dsp:spPr>
        <a:xfrm>
          <a:off x="4263787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263787" y="5121823"/>
        <a:ext cx="436368" cy="139637"/>
      </dsp:txXfrm>
    </dsp:sp>
    <dsp:sp modelId="{E8CEC51E-0A39-2246-97E0-1FFB70E08CC9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FC5C0-385C-5D4A-9B65-D4FE8A0A977E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A6FD-5434-D147-A7FB-CC2DF61670BC}">
      <dsp:nvSpPr>
        <dsp:cNvPr id="0" name=""/>
        <dsp:cNvSpPr/>
      </dsp:nvSpPr>
      <dsp:spPr>
        <a:xfrm>
          <a:off x="450815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508154" y="4192358"/>
        <a:ext cx="436368" cy="139637"/>
      </dsp:txXfrm>
    </dsp:sp>
    <dsp:sp modelId="{5D7D4A10-B72A-554A-A231-E56944684F8B}">
      <dsp:nvSpPr>
        <dsp:cNvPr id="0" name=""/>
        <dsp:cNvSpPr/>
      </dsp:nvSpPr>
      <dsp:spPr>
        <a:xfrm>
          <a:off x="4900885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669DE-B56D-F44B-858B-92A6203522FB}">
      <dsp:nvSpPr>
        <dsp:cNvPr id="0" name=""/>
        <dsp:cNvSpPr/>
      </dsp:nvSpPr>
      <dsp:spPr>
        <a:xfrm>
          <a:off x="4900885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74A9-2D9E-CF4D-BB7F-0438CF153ED2}">
      <dsp:nvSpPr>
        <dsp:cNvPr id="0" name=""/>
        <dsp:cNvSpPr/>
      </dsp:nvSpPr>
      <dsp:spPr>
        <a:xfrm>
          <a:off x="479179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Paclitaxel</a:t>
          </a:r>
          <a:endParaRPr lang="en-US" sz="500" kern="1200" dirty="0"/>
        </a:p>
      </dsp:txBody>
      <dsp:txXfrm>
        <a:off x="4791793" y="4502180"/>
        <a:ext cx="436368" cy="139637"/>
      </dsp:txXfrm>
    </dsp:sp>
    <dsp:sp modelId="{27742194-859A-734C-A7AD-D8FDDF4D20B3}">
      <dsp:nvSpPr>
        <dsp:cNvPr id="0" name=""/>
        <dsp:cNvSpPr/>
      </dsp:nvSpPr>
      <dsp:spPr>
        <a:xfrm>
          <a:off x="4900885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FC10D-2DF2-D344-9AEF-5EA4CC7BDB5D}">
      <dsp:nvSpPr>
        <dsp:cNvPr id="0" name=""/>
        <dsp:cNvSpPr/>
      </dsp:nvSpPr>
      <dsp:spPr>
        <a:xfrm>
          <a:off x="4900885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F902-C58F-D54B-9B5E-67430205D6BA}">
      <dsp:nvSpPr>
        <dsp:cNvPr id="0" name=""/>
        <dsp:cNvSpPr/>
      </dsp:nvSpPr>
      <dsp:spPr>
        <a:xfrm>
          <a:off x="4791793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4791793" y="4812001"/>
        <a:ext cx="436368" cy="139637"/>
      </dsp:txXfrm>
    </dsp:sp>
    <dsp:sp modelId="{FD55367F-3DBF-8740-AF05-026ECCEB0D1E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3E4A2-13D3-7547-B4FB-354D8B7A43D2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88384-5AC8-CF41-BFE8-14DDD20576E5}">
      <dsp:nvSpPr>
        <dsp:cNvPr id="0" name=""/>
        <dsp:cNvSpPr/>
      </dsp:nvSpPr>
      <dsp:spPr>
        <a:xfrm>
          <a:off x="530016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300163" y="3882536"/>
        <a:ext cx="436368" cy="139637"/>
      </dsp:txXfrm>
    </dsp:sp>
    <dsp:sp modelId="{FCB1547A-3100-9647-BFF7-45F141993218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A668A-1A26-5444-A125-6BBD84BFCEF1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CAD45-99B6-2844-86AB-F189A459E97B}">
      <dsp:nvSpPr>
        <dsp:cNvPr id="0" name=""/>
        <dsp:cNvSpPr/>
      </dsp:nvSpPr>
      <dsp:spPr>
        <a:xfrm>
          <a:off x="503616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036160" y="4192358"/>
        <a:ext cx="436368" cy="139637"/>
      </dsp:txXfrm>
    </dsp:sp>
    <dsp:sp modelId="{EB81620C-CE0A-B74C-B908-4CADB503FA61}">
      <dsp:nvSpPr>
        <dsp:cNvPr id="0" name=""/>
        <dsp:cNvSpPr/>
      </dsp:nvSpPr>
      <dsp:spPr>
        <a:xfrm>
          <a:off x="5428892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EB7D6-509A-924A-9D8E-57224C6C8A35}">
      <dsp:nvSpPr>
        <dsp:cNvPr id="0" name=""/>
        <dsp:cNvSpPr/>
      </dsp:nvSpPr>
      <dsp:spPr>
        <a:xfrm>
          <a:off x="5428892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AD6-CDA1-C842-8A32-CA84DD077E37}">
      <dsp:nvSpPr>
        <dsp:cNvPr id="0" name=""/>
        <dsp:cNvSpPr/>
      </dsp:nvSpPr>
      <dsp:spPr>
        <a:xfrm>
          <a:off x="531979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319799" y="4502180"/>
        <a:ext cx="436368" cy="139637"/>
      </dsp:txXfrm>
    </dsp:sp>
    <dsp:sp modelId="{718C19C9-AB8E-904A-973E-E0C60F45F908}">
      <dsp:nvSpPr>
        <dsp:cNvPr id="0" name=""/>
        <dsp:cNvSpPr/>
      </dsp:nvSpPr>
      <dsp:spPr>
        <a:xfrm>
          <a:off x="5428892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C9BA-0452-5F4A-A42E-9AB59D85C0D6}">
      <dsp:nvSpPr>
        <dsp:cNvPr id="0" name=""/>
        <dsp:cNvSpPr/>
      </dsp:nvSpPr>
      <dsp:spPr>
        <a:xfrm>
          <a:off x="5428892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860F-DDC3-CA4F-B2C8-EE6346A69327}">
      <dsp:nvSpPr>
        <dsp:cNvPr id="0" name=""/>
        <dsp:cNvSpPr/>
      </dsp:nvSpPr>
      <dsp:spPr>
        <a:xfrm>
          <a:off x="5319799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319799" y="4812001"/>
        <a:ext cx="436368" cy="139637"/>
      </dsp:txXfrm>
    </dsp:sp>
    <dsp:sp modelId="{3677657B-0585-A244-8737-C7E240D593F0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9C46E-2BE2-0B4A-B025-650067334AF3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EF9AF-9CD8-3344-B44C-6585F0EFD8B7}">
      <dsp:nvSpPr>
        <dsp:cNvPr id="0" name=""/>
        <dsp:cNvSpPr/>
      </dsp:nvSpPr>
      <dsp:spPr>
        <a:xfrm>
          <a:off x="556416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564166" y="4192358"/>
        <a:ext cx="436368" cy="139637"/>
      </dsp:txXfrm>
    </dsp:sp>
    <dsp:sp modelId="{D50F7E94-C832-2042-94E1-4287DB3879E0}">
      <dsp:nvSpPr>
        <dsp:cNvPr id="0" name=""/>
        <dsp:cNvSpPr/>
      </dsp:nvSpPr>
      <dsp:spPr>
        <a:xfrm>
          <a:off x="5956898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3107F-A2B1-6E4C-8221-7F16AEA67377}">
      <dsp:nvSpPr>
        <dsp:cNvPr id="0" name=""/>
        <dsp:cNvSpPr/>
      </dsp:nvSpPr>
      <dsp:spPr>
        <a:xfrm>
          <a:off x="5956898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72CD-A9D3-1B4F-AFCB-7A7A1A76D555}">
      <dsp:nvSpPr>
        <dsp:cNvPr id="0" name=""/>
        <dsp:cNvSpPr/>
      </dsp:nvSpPr>
      <dsp:spPr>
        <a:xfrm>
          <a:off x="584780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5847806" y="4502180"/>
        <a:ext cx="436368" cy="139637"/>
      </dsp:txXfrm>
    </dsp:sp>
    <dsp:sp modelId="{2D5ED6E0-0A61-6F48-8D8F-199309ECB212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9D72-CFD0-7244-904F-F3AE83426201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E55F0-8E9C-ED4B-829C-A06C2EC3C49F}">
      <dsp:nvSpPr>
        <dsp:cNvPr id="0" name=""/>
        <dsp:cNvSpPr/>
      </dsp:nvSpPr>
      <dsp:spPr>
        <a:xfrm>
          <a:off x="6092172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092172" y="3882536"/>
        <a:ext cx="436368" cy="139637"/>
      </dsp:txXfrm>
    </dsp:sp>
    <dsp:sp modelId="{1CF70257-C54F-1B4C-A669-3217ECDEFB41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E0C1-9865-EB40-A43D-95EFEAC27483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788BF-4EAA-3B4C-94C8-B316353A1804}">
      <dsp:nvSpPr>
        <dsp:cNvPr id="0" name=""/>
        <dsp:cNvSpPr/>
      </dsp:nvSpPr>
      <dsp:spPr>
        <a:xfrm>
          <a:off x="63758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Doxorubicin</a:t>
          </a:r>
        </a:p>
      </dsp:txBody>
      <dsp:txXfrm>
        <a:off x="6375812" y="4192358"/>
        <a:ext cx="436368" cy="139637"/>
      </dsp:txXfrm>
    </dsp:sp>
    <dsp:sp modelId="{1CAA577A-0D83-F749-9516-2CC59D7762CF}">
      <dsp:nvSpPr>
        <dsp:cNvPr id="0" name=""/>
        <dsp:cNvSpPr/>
      </dsp:nvSpPr>
      <dsp:spPr>
        <a:xfrm>
          <a:off x="6484904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ABA5A-9AC6-9D4B-8A3B-8D9FB1CAF2FE}">
      <dsp:nvSpPr>
        <dsp:cNvPr id="0" name=""/>
        <dsp:cNvSpPr/>
      </dsp:nvSpPr>
      <dsp:spPr>
        <a:xfrm>
          <a:off x="6484904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3DA13-EBD7-2D4B-9AD9-C1B05B2CAFB3}">
      <dsp:nvSpPr>
        <dsp:cNvPr id="0" name=""/>
        <dsp:cNvSpPr/>
      </dsp:nvSpPr>
      <dsp:spPr>
        <a:xfrm>
          <a:off x="637581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375812" y="4502180"/>
        <a:ext cx="436368" cy="139637"/>
      </dsp:txXfrm>
    </dsp:sp>
    <dsp:sp modelId="{4014B68C-2669-3040-BF62-D7B917C56950}">
      <dsp:nvSpPr>
        <dsp:cNvPr id="0" name=""/>
        <dsp:cNvSpPr/>
      </dsp:nvSpPr>
      <dsp:spPr>
        <a:xfrm>
          <a:off x="6484904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437-3A5B-5D44-A3B8-2543AD531EB7}">
      <dsp:nvSpPr>
        <dsp:cNvPr id="0" name=""/>
        <dsp:cNvSpPr/>
      </dsp:nvSpPr>
      <dsp:spPr>
        <a:xfrm>
          <a:off x="6484904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138-07DB-AC44-84A4-B7D2D4EC26EB}">
      <dsp:nvSpPr>
        <dsp:cNvPr id="0" name=""/>
        <dsp:cNvSpPr/>
      </dsp:nvSpPr>
      <dsp:spPr>
        <a:xfrm>
          <a:off x="6375812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375812" y="4812001"/>
        <a:ext cx="436368" cy="139637"/>
      </dsp:txXfrm>
    </dsp:sp>
    <dsp:sp modelId="{D9B93F71-6460-2F48-B63F-7E2192B1FD26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9856-708B-E342-BB12-18AF938E536A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0848-B247-4A49-9541-65FDF96EB86E}">
      <dsp:nvSpPr>
        <dsp:cNvPr id="0" name=""/>
        <dsp:cNvSpPr/>
      </dsp:nvSpPr>
      <dsp:spPr>
        <a:xfrm>
          <a:off x="6375812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375812" y="5121823"/>
        <a:ext cx="436368" cy="139637"/>
      </dsp:txXfrm>
    </dsp:sp>
    <dsp:sp modelId="{ABEADC29-EE6D-C949-8870-2A617DC48837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4B9A-AC2F-8549-B200-62E1B61E9282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1C5F-F7FE-BE4D-95C6-E49F33DC2BA5}">
      <dsp:nvSpPr>
        <dsp:cNvPr id="0" name=""/>
        <dsp:cNvSpPr/>
      </dsp:nvSpPr>
      <dsp:spPr>
        <a:xfrm>
          <a:off x="6375812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375812" y="5431645"/>
        <a:ext cx="436368" cy="139637"/>
      </dsp:txXfrm>
    </dsp:sp>
    <dsp:sp modelId="{1AD6DF71-589D-AC4F-AEC9-3B636CF6F5E9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E233-03B3-DB47-BBC6-B3C46D94FA52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C20CD-D97F-F44E-A3CE-5A3058DE66D3}">
      <dsp:nvSpPr>
        <dsp:cNvPr id="0" name=""/>
        <dsp:cNvSpPr/>
      </dsp:nvSpPr>
      <dsp:spPr>
        <a:xfrm>
          <a:off x="662017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6620178" y="3882536"/>
        <a:ext cx="436368" cy="139637"/>
      </dsp:txXfrm>
    </dsp:sp>
    <dsp:sp modelId="{068861C1-8731-024A-9566-241E265FA823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ABFA-7F09-D240-936E-DB10AE5F8D4F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08E7E-B00C-7D47-8CF3-52893639559E}">
      <dsp:nvSpPr>
        <dsp:cNvPr id="0" name=""/>
        <dsp:cNvSpPr/>
      </dsp:nvSpPr>
      <dsp:spPr>
        <a:xfrm>
          <a:off x="69038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6903818" y="4192358"/>
        <a:ext cx="436368" cy="139637"/>
      </dsp:txXfrm>
    </dsp:sp>
    <dsp:sp modelId="{90C988ED-6F15-F94D-8B00-528D413671C1}">
      <dsp:nvSpPr>
        <dsp:cNvPr id="0" name=""/>
        <dsp:cNvSpPr/>
      </dsp:nvSpPr>
      <dsp:spPr>
        <a:xfrm>
          <a:off x="7012910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71C33-E3CE-F942-B162-0E10779663E9}">
      <dsp:nvSpPr>
        <dsp:cNvPr id="0" name=""/>
        <dsp:cNvSpPr/>
      </dsp:nvSpPr>
      <dsp:spPr>
        <a:xfrm>
          <a:off x="7012910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2B5E-7078-DB44-AD58-A7770BAFF459}">
      <dsp:nvSpPr>
        <dsp:cNvPr id="0" name=""/>
        <dsp:cNvSpPr/>
      </dsp:nvSpPr>
      <dsp:spPr>
        <a:xfrm>
          <a:off x="690381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6903818" y="4502180"/>
        <a:ext cx="436368" cy="139637"/>
      </dsp:txXfrm>
    </dsp:sp>
    <dsp:sp modelId="{A48CC23F-EC3E-DE4E-9D13-40F8CD323FE3}">
      <dsp:nvSpPr>
        <dsp:cNvPr id="0" name=""/>
        <dsp:cNvSpPr/>
      </dsp:nvSpPr>
      <dsp:spPr>
        <a:xfrm>
          <a:off x="9256936" y="3533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8698-FAAD-0C49-B1E4-A7A21286972B}">
      <dsp:nvSpPr>
        <dsp:cNvPr id="0" name=""/>
        <dsp:cNvSpPr/>
      </dsp:nvSpPr>
      <dsp:spPr>
        <a:xfrm>
          <a:off x="9256936" y="3533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16F8F-FC12-FF43-846E-6B16E9C0901D}">
      <dsp:nvSpPr>
        <dsp:cNvPr id="0" name=""/>
        <dsp:cNvSpPr/>
      </dsp:nvSpPr>
      <dsp:spPr>
        <a:xfrm>
          <a:off x="9147844" y="357271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147844" y="3572714"/>
        <a:ext cx="436368" cy="139637"/>
      </dsp:txXfrm>
    </dsp:sp>
    <dsp:sp modelId="{7DC1FCD9-6499-1044-9199-0F9ED08FE6A7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4C2C-4F06-304E-A00E-C2FC22EEA846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6F755-0C29-2B4B-82C2-E058DD9B9FDB}">
      <dsp:nvSpPr>
        <dsp:cNvPr id="0" name=""/>
        <dsp:cNvSpPr/>
      </dsp:nvSpPr>
      <dsp:spPr>
        <a:xfrm>
          <a:off x="822383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223833" y="3882536"/>
        <a:ext cx="436368" cy="139637"/>
      </dsp:txXfrm>
    </dsp:sp>
    <dsp:sp modelId="{87D5F8BB-17AE-534B-B20E-9C417B49D227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6AE6-B973-CF47-B457-999C4C9D13D6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25AD3-EFD5-174E-8069-1ABB0F0F6274}">
      <dsp:nvSpPr>
        <dsp:cNvPr id="0" name=""/>
        <dsp:cNvSpPr/>
      </dsp:nvSpPr>
      <dsp:spPr>
        <a:xfrm>
          <a:off x="743182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431824" y="4192358"/>
        <a:ext cx="436368" cy="139637"/>
      </dsp:txXfrm>
    </dsp:sp>
    <dsp:sp modelId="{4C0C72B6-726D-7144-BEC4-D74245DCB8CC}">
      <dsp:nvSpPr>
        <dsp:cNvPr id="0" name=""/>
        <dsp:cNvSpPr/>
      </dsp:nvSpPr>
      <dsp:spPr>
        <a:xfrm>
          <a:off x="7824556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E463-72F5-074B-AA54-8D84396BA0B0}">
      <dsp:nvSpPr>
        <dsp:cNvPr id="0" name=""/>
        <dsp:cNvSpPr/>
      </dsp:nvSpPr>
      <dsp:spPr>
        <a:xfrm>
          <a:off x="7824556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FDA5-A253-CA43-BA94-B8B32455107C}">
      <dsp:nvSpPr>
        <dsp:cNvPr id="0" name=""/>
        <dsp:cNvSpPr/>
      </dsp:nvSpPr>
      <dsp:spPr>
        <a:xfrm>
          <a:off x="771546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7715463" y="4502180"/>
        <a:ext cx="436368" cy="139637"/>
      </dsp:txXfrm>
    </dsp:sp>
    <dsp:sp modelId="{FFD9B484-185A-0548-BC8C-8EB1DAB46AF0}">
      <dsp:nvSpPr>
        <dsp:cNvPr id="0" name=""/>
        <dsp:cNvSpPr/>
      </dsp:nvSpPr>
      <dsp:spPr>
        <a:xfrm>
          <a:off x="7824556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EBDC4-EFAC-7542-B598-2B53111157F9}">
      <dsp:nvSpPr>
        <dsp:cNvPr id="0" name=""/>
        <dsp:cNvSpPr/>
      </dsp:nvSpPr>
      <dsp:spPr>
        <a:xfrm>
          <a:off x="7824556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F77D-04C7-9C46-A6B7-CABA9B1C1677}">
      <dsp:nvSpPr>
        <dsp:cNvPr id="0" name=""/>
        <dsp:cNvSpPr/>
      </dsp:nvSpPr>
      <dsp:spPr>
        <a:xfrm>
          <a:off x="7715463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7715463" y="4812001"/>
        <a:ext cx="436368" cy="139637"/>
      </dsp:txXfrm>
    </dsp:sp>
    <dsp:sp modelId="{55E09124-F5AA-0B4C-8CB1-68E6748E9A02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A36F-F13B-4E4A-9AAC-6D60BA5EF763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5D77-927D-EC45-A3C4-4065420251B3}">
      <dsp:nvSpPr>
        <dsp:cNvPr id="0" name=""/>
        <dsp:cNvSpPr/>
      </dsp:nvSpPr>
      <dsp:spPr>
        <a:xfrm>
          <a:off x="7715463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7715463" y="5121823"/>
        <a:ext cx="436368" cy="139637"/>
      </dsp:txXfrm>
    </dsp:sp>
    <dsp:sp modelId="{10118623-FC26-AA4A-98FA-12ECC81219C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4239D-71EF-0C46-8AF6-130C0C59DA4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F3E0A-77EA-6C44-A197-B051400C170E}">
      <dsp:nvSpPr>
        <dsp:cNvPr id="0" name=""/>
        <dsp:cNvSpPr/>
      </dsp:nvSpPr>
      <dsp:spPr>
        <a:xfrm>
          <a:off x="795983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7959830" y="4192358"/>
        <a:ext cx="436368" cy="139637"/>
      </dsp:txXfrm>
    </dsp:sp>
    <dsp:sp modelId="{7CAE5B3E-2D77-9241-A013-F34D3B69F385}">
      <dsp:nvSpPr>
        <dsp:cNvPr id="0" name=""/>
        <dsp:cNvSpPr/>
      </dsp:nvSpPr>
      <dsp:spPr>
        <a:xfrm>
          <a:off x="8352562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43CA-6F77-244D-8810-8F1DD86DA979}">
      <dsp:nvSpPr>
        <dsp:cNvPr id="0" name=""/>
        <dsp:cNvSpPr/>
      </dsp:nvSpPr>
      <dsp:spPr>
        <a:xfrm>
          <a:off x="8352562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238B-A089-A84C-854C-AE3AF8ADE4E9}">
      <dsp:nvSpPr>
        <dsp:cNvPr id="0" name=""/>
        <dsp:cNvSpPr/>
      </dsp:nvSpPr>
      <dsp:spPr>
        <a:xfrm>
          <a:off x="824347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243470" y="4502180"/>
        <a:ext cx="436368" cy="139637"/>
      </dsp:txXfrm>
    </dsp:sp>
    <dsp:sp modelId="{BAC05F47-0EFA-BC4E-808B-04AEA1BE19F0}">
      <dsp:nvSpPr>
        <dsp:cNvPr id="0" name=""/>
        <dsp:cNvSpPr/>
      </dsp:nvSpPr>
      <dsp:spPr>
        <a:xfrm>
          <a:off x="8352562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E4A0-A597-904D-8431-4FE667ADF62B}">
      <dsp:nvSpPr>
        <dsp:cNvPr id="0" name=""/>
        <dsp:cNvSpPr/>
      </dsp:nvSpPr>
      <dsp:spPr>
        <a:xfrm>
          <a:off x="8352562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5D8C-AB1B-1F41-96FE-A7FA1FB5F40E}">
      <dsp:nvSpPr>
        <dsp:cNvPr id="0" name=""/>
        <dsp:cNvSpPr/>
      </dsp:nvSpPr>
      <dsp:spPr>
        <a:xfrm>
          <a:off x="8243470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243470" y="4812001"/>
        <a:ext cx="436368" cy="139637"/>
      </dsp:txXfrm>
    </dsp:sp>
    <dsp:sp modelId="{9BA5D67F-511D-A94F-B792-2FC0EB7CE35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E91D-6257-7B4F-9367-7F77912BE78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66F8-1F04-0F4E-B4A4-F2CC93843383}">
      <dsp:nvSpPr>
        <dsp:cNvPr id="0" name=""/>
        <dsp:cNvSpPr/>
      </dsp:nvSpPr>
      <dsp:spPr>
        <a:xfrm>
          <a:off x="848783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8487836" y="4192358"/>
        <a:ext cx="436368" cy="139637"/>
      </dsp:txXfrm>
    </dsp:sp>
    <dsp:sp modelId="{0D5BBFBA-4648-ED40-BEF9-C67C32F378B9}">
      <dsp:nvSpPr>
        <dsp:cNvPr id="0" name=""/>
        <dsp:cNvSpPr/>
      </dsp:nvSpPr>
      <dsp:spPr>
        <a:xfrm>
          <a:off x="8880568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7179-8742-1F48-9AC7-A4E7E3C86A7B}">
      <dsp:nvSpPr>
        <dsp:cNvPr id="0" name=""/>
        <dsp:cNvSpPr/>
      </dsp:nvSpPr>
      <dsp:spPr>
        <a:xfrm>
          <a:off x="8880568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EAB1-827B-7D44-B05E-EB9003D511E6}">
      <dsp:nvSpPr>
        <dsp:cNvPr id="0" name=""/>
        <dsp:cNvSpPr/>
      </dsp:nvSpPr>
      <dsp:spPr>
        <a:xfrm>
          <a:off x="877147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8771476" y="4502180"/>
        <a:ext cx="436368" cy="139637"/>
      </dsp:txXfrm>
    </dsp:sp>
    <dsp:sp modelId="{8CA98188-A905-2141-A1A1-3AEFB145F18F}">
      <dsp:nvSpPr>
        <dsp:cNvPr id="0" name=""/>
        <dsp:cNvSpPr/>
      </dsp:nvSpPr>
      <dsp:spPr>
        <a:xfrm>
          <a:off x="8880568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C514F-AF72-B443-8540-2D5D1637830B}">
      <dsp:nvSpPr>
        <dsp:cNvPr id="0" name=""/>
        <dsp:cNvSpPr/>
      </dsp:nvSpPr>
      <dsp:spPr>
        <a:xfrm>
          <a:off x="8880568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45744-27CD-DF43-9F50-48817225D383}">
      <dsp:nvSpPr>
        <dsp:cNvPr id="0" name=""/>
        <dsp:cNvSpPr/>
      </dsp:nvSpPr>
      <dsp:spPr>
        <a:xfrm>
          <a:off x="8771476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8771476" y="4812001"/>
        <a:ext cx="436368" cy="139637"/>
      </dsp:txXfrm>
    </dsp:sp>
    <dsp:sp modelId="{74CE8440-9EE5-3E41-AAFB-3CF19D921FBA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DBA3-43D4-374C-8EFF-5FB3FE2054A1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1951-046F-9744-89CE-62B31C9F7DFB}">
      <dsp:nvSpPr>
        <dsp:cNvPr id="0" name=""/>
        <dsp:cNvSpPr/>
      </dsp:nvSpPr>
      <dsp:spPr>
        <a:xfrm>
          <a:off x="901584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015842" y="4192358"/>
        <a:ext cx="436368" cy="139637"/>
      </dsp:txXfrm>
    </dsp:sp>
    <dsp:sp modelId="{D59B77CC-B6D8-CA40-BBD2-99C7F1EF54FA}">
      <dsp:nvSpPr>
        <dsp:cNvPr id="0" name=""/>
        <dsp:cNvSpPr/>
      </dsp:nvSpPr>
      <dsp:spPr>
        <a:xfrm>
          <a:off x="9408574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97F61-A154-F345-97AC-2557ABECEAAA}">
      <dsp:nvSpPr>
        <dsp:cNvPr id="0" name=""/>
        <dsp:cNvSpPr/>
      </dsp:nvSpPr>
      <dsp:spPr>
        <a:xfrm>
          <a:off x="9408574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03CD-EDA3-5D45-AB76-1ABD750FE134}">
      <dsp:nvSpPr>
        <dsp:cNvPr id="0" name=""/>
        <dsp:cNvSpPr/>
      </dsp:nvSpPr>
      <dsp:spPr>
        <a:xfrm>
          <a:off x="929948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299482" y="4502180"/>
        <a:ext cx="436368" cy="139637"/>
      </dsp:txXfrm>
    </dsp:sp>
    <dsp:sp modelId="{36D108B9-D885-A94F-B3C5-DFB5056965AA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1AAE3-F5B4-AF42-8A69-120951FFD913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7345-A2FE-A64C-901A-2F8AE0949208}">
      <dsp:nvSpPr>
        <dsp:cNvPr id="0" name=""/>
        <dsp:cNvSpPr/>
      </dsp:nvSpPr>
      <dsp:spPr>
        <a:xfrm>
          <a:off x="954384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9543848" y="3882536"/>
        <a:ext cx="436368" cy="139637"/>
      </dsp:txXfrm>
    </dsp:sp>
    <dsp:sp modelId="{DED53EEC-575D-4044-94AF-EFA83D010DF4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0D95-4411-1B40-BFC1-309A71217E9E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B38A0-008B-6B42-8E57-8B669A4DD565}">
      <dsp:nvSpPr>
        <dsp:cNvPr id="0" name=""/>
        <dsp:cNvSpPr/>
      </dsp:nvSpPr>
      <dsp:spPr>
        <a:xfrm>
          <a:off x="982748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9827488" y="4192358"/>
        <a:ext cx="436368" cy="139637"/>
      </dsp:txXfrm>
    </dsp:sp>
    <dsp:sp modelId="{4314C6EA-7955-0144-A34F-A706B5F6E0BD}">
      <dsp:nvSpPr>
        <dsp:cNvPr id="0" name=""/>
        <dsp:cNvSpPr/>
      </dsp:nvSpPr>
      <dsp:spPr>
        <a:xfrm>
          <a:off x="9936580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4E2C3-020A-8C4B-836F-492103FF16D5}">
      <dsp:nvSpPr>
        <dsp:cNvPr id="0" name=""/>
        <dsp:cNvSpPr/>
      </dsp:nvSpPr>
      <dsp:spPr>
        <a:xfrm>
          <a:off x="9936580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1A64-7544-9140-AB17-8BE1F4342DB6}">
      <dsp:nvSpPr>
        <dsp:cNvPr id="0" name=""/>
        <dsp:cNvSpPr/>
      </dsp:nvSpPr>
      <dsp:spPr>
        <a:xfrm>
          <a:off x="982748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9827488" y="4502180"/>
        <a:ext cx="436368" cy="139637"/>
      </dsp:txXfrm>
    </dsp:sp>
    <dsp:sp modelId="{20CBA3AC-15BB-F84A-A44A-0D737735FCD2}">
      <dsp:nvSpPr>
        <dsp:cNvPr id="0" name=""/>
        <dsp:cNvSpPr/>
      </dsp:nvSpPr>
      <dsp:spPr>
        <a:xfrm>
          <a:off x="9936580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13AE-380F-034E-BA7E-7FC80EA6FF35}">
      <dsp:nvSpPr>
        <dsp:cNvPr id="0" name=""/>
        <dsp:cNvSpPr/>
      </dsp:nvSpPr>
      <dsp:spPr>
        <a:xfrm>
          <a:off x="9936580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39C7-6C1E-B840-AEDA-C1499638766B}">
      <dsp:nvSpPr>
        <dsp:cNvPr id="0" name=""/>
        <dsp:cNvSpPr/>
      </dsp:nvSpPr>
      <dsp:spPr>
        <a:xfrm>
          <a:off x="9827488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9827488" y="4812001"/>
        <a:ext cx="436368" cy="139637"/>
      </dsp:txXfrm>
    </dsp:sp>
    <dsp:sp modelId="{0DF23DBF-AFD2-6540-8DC7-FE665ED6B0D3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6C3F-D25F-C146-BE3F-6649EC2B22F6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E4BB5-97B8-3C46-B31F-24702CD62BEA}">
      <dsp:nvSpPr>
        <dsp:cNvPr id="0" name=""/>
        <dsp:cNvSpPr/>
      </dsp:nvSpPr>
      <dsp:spPr>
        <a:xfrm>
          <a:off x="9827488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9827488" y="5121823"/>
        <a:ext cx="436368" cy="139637"/>
      </dsp:txXfrm>
    </dsp:sp>
    <dsp:sp modelId="{26896BD5-11A4-0B47-AF4F-CFB4232846C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2C46A-1AF1-0D49-8891-6B3C09144CD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7FC5-4BC2-A74A-9256-3DD7B2474F00}">
      <dsp:nvSpPr>
        <dsp:cNvPr id="0" name=""/>
        <dsp:cNvSpPr/>
      </dsp:nvSpPr>
      <dsp:spPr>
        <a:xfrm>
          <a:off x="9827488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9827488" y="5431645"/>
        <a:ext cx="436368" cy="139637"/>
      </dsp:txXfrm>
    </dsp:sp>
    <dsp:sp modelId="{D9E92D54-3139-B24B-B178-4C8A479E8C5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501D-A7B1-5C48-8CC9-BDC6B93B883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5B31E-6894-2E42-9B64-3F9662769CDC}">
      <dsp:nvSpPr>
        <dsp:cNvPr id="0" name=""/>
        <dsp:cNvSpPr/>
      </dsp:nvSpPr>
      <dsp:spPr>
        <a:xfrm>
          <a:off x="1007185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071854" y="3882536"/>
        <a:ext cx="436368" cy="139637"/>
      </dsp:txXfrm>
    </dsp:sp>
    <dsp:sp modelId="{CE38566E-44A1-A147-9083-9899AD452242}">
      <dsp:nvSpPr>
        <dsp:cNvPr id="0" name=""/>
        <dsp:cNvSpPr/>
      </dsp:nvSpPr>
      <dsp:spPr>
        <a:xfrm>
          <a:off x="11784601" y="3533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58E54-1A38-CF43-A1C2-8D8C27873AB7}">
      <dsp:nvSpPr>
        <dsp:cNvPr id="0" name=""/>
        <dsp:cNvSpPr/>
      </dsp:nvSpPr>
      <dsp:spPr>
        <a:xfrm>
          <a:off x="11784601" y="3533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066C-E702-4F46-82E4-79AC2DB331B3}">
      <dsp:nvSpPr>
        <dsp:cNvPr id="0" name=""/>
        <dsp:cNvSpPr/>
      </dsp:nvSpPr>
      <dsp:spPr>
        <a:xfrm>
          <a:off x="11675509" y="357271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1675509" y="3572714"/>
        <a:ext cx="436368" cy="139637"/>
      </dsp:txXfrm>
    </dsp:sp>
    <dsp:sp modelId="{6F096A5A-49E5-9C4B-AD1A-9F775A1519E9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D6D4C-347D-5C43-921E-5072091E026A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BF2C-98CF-E14E-ADCB-50C18EA60A52}">
      <dsp:nvSpPr>
        <dsp:cNvPr id="0" name=""/>
        <dsp:cNvSpPr/>
      </dsp:nvSpPr>
      <dsp:spPr>
        <a:xfrm>
          <a:off x="10883500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0883500" y="3882536"/>
        <a:ext cx="436368" cy="139637"/>
      </dsp:txXfrm>
    </dsp:sp>
    <dsp:sp modelId="{65827057-33F4-904A-98D2-7E300160CD97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BECB-94C7-C648-8174-31E11B601B31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37D3-172F-3D47-BFA8-8DFE8A9E8DF9}">
      <dsp:nvSpPr>
        <dsp:cNvPr id="0" name=""/>
        <dsp:cNvSpPr/>
      </dsp:nvSpPr>
      <dsp:spPr>
        <a:xfrm>
          <a:off x="1035549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0355494" y="4192358"/>
        <a:ext cx="436368" cy="139637"/>
      </dsp:txXfrm>
    </dsp:sp>
    <dsp:sp modelId="{3326852A-E7EC-5545-A4FF-20754CE9EB04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E11F0-7202-0741-A5B8-1FB57730B298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6B2A-0CC3-0143-8A05-48428BD7B564}">
      <dsp:nvSpPr>
        <dsp:cNvPr id="0" name=""/>
        <dsp:cNvSpPr/>
      </dsp:nvSpPr>
      <dsp:spPr>
        <a:xfrm>
          <a:off x="1088350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0883500" y="4192358"/>
        <a:ext cx="436368" cy="139637"/>
      </dsp:txXfrm>
    </dsp:sp>
    <dsp:sp modelId="{59C3372D-BBD5-3846-A2B3-3E77A2023C22}">
      <dsp:nvSpPr>
        <dsp:cNvPr id="0" name=""/>
        <dsp:cNvSpPr/>
      </dsp:nvSpPr>
      <dsp:spPr>
        <a:xfrm>
          <a:off x="11276232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3F31C-0162-8E49-A4B7-3EBCAB056BC0}">
      <dsp:nvSpPr>
        <dsp:cNvPr id="0" name=""/>
        <dsp:cNvSpPr/>
      </dsp:nvSpPr>
      <dsp:spPr>
        <a:xfrm>
          <a:off x="11276232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7E97A-0FE7-0E47-942F-75C6EAD5EE75}">
      <dsp:nvSpPr>
        <dsp:cNvPr id="0" name=""/>
        <dsp:cNvSpPr/>
      </dsp:nvSpPr>
      <dsp:spPr>
        <a:xfrm>
          <a:off x="1116714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167140" y="4502180"/>
        <a:ext cx="436368" cy="139637"/>
      </dsp:txXfrm>
    </dsp:sp>
    <dsp:sp modelId="{FBF17D6E-8690-AD43-806B-60A42818174A}">
      <dsp:nvSpPr>
        <dsp:cNvPr id="0" name=""/>
        <dsp:cNvSpPr/>
      </dsp:nvSpPr>
      <dsp:spPr>
        <a:xfrm>
          <a:off x="11276232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F125A-F161-8342-8AF9-CEC388D64AC5}">
      <dsp:nvSpPr>
        <dsp:cNvPr id="0" name=""/>
        <dsp:cNvSpPr/>
      </dsp:nvSpPr>
      <dsp:spPr>
        <a:xfrm>
          <a:off x="11276232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AE9F-96E0-7149-BBAE-93FA47575C98}">
      <dsp:nvSpPr>
        <dsp:cNvPr id="0" name=""/>
        <dsp:cNvSpPr/>
      </dsp:nvSpPr>
      <dsp:spPr>
        <a:xfrm>
          <a:off x="11167140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167140" y="4812001"/>
        <a:ext cx="436368" cy="139637"/>
      </dsp:txXfrm>
    </dsp:sp>
    <dsp:sp modelId="{79FDE5E5-D384-2D43-8232-1F070171E80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7053-4858-EE48-82EC-FAD8610A6E1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C3FA-9FAC-0C43-88C0-8D972C5E0D12}">
      <dsp:nvSpPr>
        <dsp:cNvPr id="0" name=""/>
        <dsp:cNvSpPr/>
      </dsp:nvSpPr>
      <dsp:spPr>
        <a:xfrm>
          <a:off x="11167140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167140" y="5121823"/>
        <a:ext cx="436368" cy="139637"/>
      </dsp:txXfrm>
    </dsp:sp>
    <dsp:sp modelId="{126407E7-C78F-E247-861B-A9C0FDD065CE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0101-E1CA-9049-B29E-25DB5B5BE2B8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63587-AB6B-7F45-A180-8E503F811E20}">
      <dsp:nvSpPr>
        <dsp:cNvPr id="0" name=""/>
        <dsp:cNvSpPr/>
      </dsp:nvSpPr>
      <dsp:spPr>
        <a:xfrm>
          <a:off x="1141150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1411506" y="4192358"/>
        <a:ext cx="436368" cy="139637"/>
      </dsp:txXfrm>
    </dsp:sp>
    <dsp:sp modelId="{972FCE86-BD98-B549-95DA-06E469EFA334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CA56-8ACB-684B-9618-11D025BAD8C3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71820-240A-AD4E-814D-6128D13ABDA0}">
      <dsp:nvSpPr>
        <dsp:cNvPr id="0" name=""/>
        <dsp:cNvSpPr/>
      </dsp:nvSpPr>
      <dsp:spPr>
        <a:xfrm>
          <a:off x="1246751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2467518" y="3882536"/>
        <a:ext cx="436368" cy="139637"/>
      </dsp:txXfrm>
    </dsp:sp>
    <dsp:sp modelId="{A050EB97-B48F-4347-AA81-B2A8EF242EC1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3856-9526-D34A-BD46-5F6434107D1F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7C7-500E-7D49-8E3E-DAC5975A9844}">
      <dsp:nvSpPr>
        <dsp:cNvPr id="0" name=""/>
        <dsp:cNvSpPr/>
      </dsp:nvSpPr>
      <dsp:spPr>
        <a:xfrm>
          <a:off x="119395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1939512" y="4192358"/>
        <a:ext cx="436368" cy="139637"/>
      </dsp:txXfrm>
    </dsp:sp>
    <dsp:sp modelId="{93FA9213-CCB4-5A42-BAC4-55474D17578A}">
      <dsp:nvSpPr>
        <dsp:cNvPr id="0" name=""/>
        <dsp:cNvSpPr/>
      </dsp:nvSpPr>
      <dsp:spPr>
        <a:xfrm>
          <a:off x="12332244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4026-F70C-DD43-A327-A41F4CA17E4D}">
      <dsp:nvSpPr>
        <dsp:cNvPr id="0" name=""/>
        <dsp:cNvSpPr/>
      </dsp:nvSpPr>
      <dsp:spPr>
        <a:xfrm>
          <a:off x="12332244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2BC1-9310-8848-9129-7587CAFEFA6E}">
      <dsp:nvSpPr>
        <dsp:cNvPr id="0" name=""/>
        <dsp:cNvSpPr/>
      </dsp:nvSpPr>
      <dsp:spPr>
        <a:xfrm>
          <a:off x="1222315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2223152" y="4502180"/>
        <a:ext cx="436368" cy="139637"/>
      </dsp:txXfrm>
    </dsp:sp>
    <dsp:sp modelId="{BE0EEA2C-B1E3-AD4F-A4E1-F11302A45509}">
      <dsp:nvSpPr>
        <dsp:cNvPr id="0" name=""/>
        <dsp:cNvSpPr/>
      </dsp:nvSpPr>
      <dsp:spPr>
        <a:xfrm>
          <a:off x="12332244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483E-F258-7E49-B437-E4D130144408}">
      <dsp:nvSpPr>
        <dsp:cNvPr id="0" name=""/>
        <dsp:cNvSpPr/>
      </dsp:nvSpPr>
      <dsp:spPr>
        <a:xfrm>
          <a:off x="12332244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C9C-02CE-FA47-8F73-FEF45232CED6}">
      <dsp:nvSpPr>
        <dsp:cNvPr id="0" name=""/>
        <dsp:cNvSpPr/>
      </dsp:nvSpPr>
      <dsp:spPr>
        <a:xfrm>
          <a:off x="12223152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2223152" y="4812001"/>
        <a:ext cx="436368" cy="139637"/>
      </dsp:txXfrm>
    </dsp:sp>
    <dsp:sp modelId="{D80EB5C6-69CB-0B49-A09F-C6DFB6352F32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488D-DCC2-1945-AC2E-3ACDE8FFA8C8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2AFA-7AA0-8248-A1F9-B877F0A5E9AC}">
      <dsp:nvSpPr>
        <dsp:cNvPr id="0" name=""/>
        <dsp:cNvSpPr/>
      </dsp:nvSpPr>
      <dsp:spPr>
        <a:xfrm>
          <a:off x="12223152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2223152" y="5121823"/>
        <a:ext cx="436368" cy="139637"/>
      </dsp:txXfrm>
    </dsp:sp>
    <dsp:sp modelId="{A270A0D5-8FC8-8249-A190-3286A9ACCDBB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E3D1-A2B1-E446-915A-D28BDF9A1886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C871-8096-FA44-8AB2-2A0A846AF84F}">
      <dsp:nvSpPr>
        <dsp:cNvPr id="0" name=""/>
        <dsp:cNvSpPr/>
      </dsp:nvSpPr>
      <dsp:spPr>
        <a:xfrm>
          <a:off x="124675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2467518" y="4192358"/>
        <a:ext cx="436368" cy="139637"/>
      </dsp:txXfrm>
    </dsp:sp>
    <dsp:sp modelId="{A990D414-0B1F-5B44-AE27-7E6B12C56831}">
      <dsp:nvSpPr>
        <dsp:cNvPr id="0" name=""/>
        <dsp:cNvSpPr/>
      </dsp:nvSpPr>
      <dsp:spPr>
        <a:xfrm>
          <a:off x="12860250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220E-38EC-874E-85B2-466B32ECABD0}">
      <dsp:nvSpPr>
        <dsp:cNvPr id="0" name=""/>
        <dsp:cNvSpPr/>
      </dsp:nvSpPr>
      <dsp:spPr>
        <a:xfrm>
          <a:off x="12860250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83EEC-6F37-FF4A-A022-BDEF29C64C95}">
      <dsp:nvSpPr>
        <dsp:cNvPr id="0" name=""/>
        <dsp:cNvSpPr/>
      </dsp:nvSpPr>
      <dsp:spPr>
        <a:xfrm>
          <a:off x="1275115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2751158" y="4502180"/>
        <a:ext cx="436368" cy="139637"/>
      </dsp:txXfrm>
    </dsp:sp>
    <dsp:sp modelId="{0F3F3CBF-10BF-BC4A-A8BB-99B3EB1E149E}">
      <dsp:nvSpPr>
        <dsp:cNvPr id="0" name=""/>
        <dsp:cNvSpPr/>
      </dsp:nvSpPr>
      <dsp:spPr>
        <a:xfrm>
          <a:off x="12860250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28FD1-AD6C-7149-A1A7-D3482ECD5752}">
      <dsp:nvSpPr>
        <dsp:cNvPr id="0" name=""/>
        <dsp:cNvSpPr/>
      </dsp:nvSpPr>
      <dsp:spPr>
        <a:xfrm>
          <a:off x="12860250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84B31-81B1-A74C-A07F-2E422F274595}">
      <dsp:nvSpPr>
        <dsp:cNvPr id="0" name=""/>
        <dsp:cNvSpPr/>
      </dsp:nvSpPr>
      <dsp:spPr>
        <a:xfrm>
          <a:off x="12751158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2751158" y="4812001"/>
        <a:ext cx="436368" cy="139637"/>
      </dsp:txXfrm>
    </dsp:sp>
    <dsp:sp modelId="{28E682C3-0EC6-424E-96A6-56CFFAFD782B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AD65-32D2-1A43-969F-DA839916580A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4764-00AA-E248-B2F4-0787D8CC4570}">
      <dsp:nvSpPr>
        <dsp:cNvPr id="0" name=""/>
        <dsp:cNvSpPr/>
      </dsp:nvSpPr>
      <dsp:spPr>
        <a:xfrm>
          <a:off x="12751158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2751158" y="5121823"/>
        <a:ext cx="436368" cy="139637"/>
      </dsp:txXfrm>
    </dsp:sp>
    <dsp:sp modelId="{C3B2FB26-002D-6442-9EA3-F17B516F8B4C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4BFE-388F-4641-B1CF-85B36482E934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5DE7-A9C3-054B-BF3C-5C0922CAA714}">
      <dsp:nvSpPr>
        <dsp:cNvPr id="0" name=""/>
        <dsp:cNvSpPr/>
      </dsp:nvSpPr>
      <dsp:spPr>
        <a:xfrm>
          <a:off x="1299552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2995525" y="4192358"/>
        <a:ext cx="436368" cy="139637"/>
      </dsp:txXfrm>
    </dsp:sp>
    <dsp:sp modelId="{30668B3F-0DC8-5040-9FE9-9D4198EBEF96}">
      <dsp:nvSpPr>
        <dsp:cNvPr id="0" name=""/>
        <dsp:cNvSpPr/>
      </dsp:nvSpPr>
      <dsp:spPr>
        <a:xfrm>
          <a:off x="13388256" y="4462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E5C8-A10F-5842-8CD1-F7081ED45759}">
      <dsp:nvSpPr>
        <dsp:cNvPr id="0" name=""/>
        <dsp:cNvSpPr/>
      </dsp:nvSpPr>
      <dsp:spPr>
        <a:xfrm>
          <a:off x="13388256" y="4462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566BC-E504-274A-90FB-BEF05B2BF845}">
      <dsp:nvSpPr>
        <dsp:cNvPr id="0" name=""/>
        <dsp:cNvSpPr/>
      </dsp:nvSpPr>
      <dsp:spPr>
        <a:xfrm>
          <a:off x="13279164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3279164" y="4502180"/>
        <a:ext cx="436368" cy="139637"/>
      </dsp:txXfrm>
    </dsp:sp>
    <dsp:sp modelId="{E353275F-CC90-6E49-8102-6DC000576BE1}">
      <dsp:nvSpPr>
        <dsp:cNvPr id="0" name=""/>
        <dsp:cNvSpPr/>
      </dsp:nvSpPr>
      <dsp:spPr>
        <a:xfrm>
          <a:off x="13388256" y="4772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43EE-728E-E344-A077-59E55F16426A}">
      <dsp:nvSpPr>
        <dsp:cNvPr id="0" name=""/>
        <dsp:cNvSpPr/>
      </dsp:nvSpPr>
      <dsp:spPr>
        <a:xfrm>
          <a:off x="13388256" y="4772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EF6C-3A0B-2547-BF15-B42C0330B2BD}">
      <dsp:nvSpPr>
        <dsp:cNvPr id="0" name=""/>
        <dsp:cNvSpPr/>
      </dsp:nvSpPr>
      <dsp:spPr>
        <a:xfrm>
          <a:off x="13279164" y="4812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3279164" y="4812001"/>
        <a:ext cx="436368" cy="139637"/>
      </dsp:txXfrm>
    </dsp:sp>
    <dsp:sp modelId="{62BE1B40-AD32-CA44-9D2D-93F1BE4EB32E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358A9-C798-D64A-84BD-5200472B9998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C7F68-AB7B-6A4B-A8B3-9AF853FEED56}">
      <dsp:nvSpPr>
        <dsp:cNvPr id="0" name=""/>
        <dsp:cNvSpPr/>
      </dsp:nvSpPr>
      <dsp:spPr>
        <a:xfrm>
          <a:off x="13279164" y="5121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3279164" y="5121823"/>
        <a:ext cx="436368" cy="13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E71BE-633B-694F-ABD4-24252F909628}">
      <dsp:nvSpPr>
        <dsp:cNvPr id="0" name=""/>
        <dsp:cNvSpPr/>
      </dsp:nvSpPr>
      <dsp:spPr>
        <a:xfrm>
          <a:off x="5083001" y="2208497"/>
          <a:ext cx="839502" cy="184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54"/>
              </a:lnTo>
              <a:lnTo>
                <a:pt x="839502" y="184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B93D6-678C-974D-9F63-15D72376A08B}">
      <dsp:nvSpPr>
        <dsp:cNvPr id="0" name=""/>
        <dsp:cNvSpPr/>
      </dsp:nvSpPr>
      <dsp:spPr>
        <a:xfrm>
          <a:off x="5083001" y="2208497"/>
          <a:ext cx="839502" cy="547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01"/>
              </a:lnTo>
              <a:lnTo>
                <a:pt x="839502" y="547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CDD6D-5F32-7F4C-B89B-CBE429A72BCF}">
      <dsp:nvSpPr>
        <dsp:cNvPr id="0" name=""/>
        <dsp:cNvSpPr/>
      </dsp:nvSpPr>
      <dsp:spPr>
        <a:xfrm>
          <a:off x="3978873" y="912744"/>
          <a:ext cx="1104127" cy="383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25"/>
              </a:lnTo>
              <a:lnTo>
                <a:pt x="1104127" y="191625"/>
              </a:lnTo>
              <a:lnTo>
                <a:pt x="1104127" y="38325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B8E86-3BBC-004C-A2E6-38B4F94EE970}">
      <dsp:nvSpPr>
        <dsp:cNvPr id="0" name=""/>
        <dsp:cNvSpPr/>
      </dsp:nvSpPr>
      <dsp:spPr>
        <a:xfrm>
          <a:off x="2874745" y="2208497"/>
          <a:ext cx="839502" cy="313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008"/>
              </a:lnTo>
              <a:lnTo>
                <a:pt x="839502" y="31390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A6A86-F0B4-834F-9A8B-E232130C2CBA}">
      <dsp:nvSpPr>
        <dsp:cNvPr id="0" name=""/>
        <dsp:cNvSpPr/>
      </dsp:nvSpPr>
      <dsp:spPr>
        <a:xfrm>
          <a:off x="2874745" y="2208497"/>
          <a:ext cx="839502" cy="184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54"/>
              </a:lnTo>
              <a:lnTo>
                <a:pt x="839502" y="184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6DAB1-6875-3749-948D-E7B22A749ED6}">
      <dsp:nvSpPr>
        <dsp:cNvPr id="0" name=""/>
        <dsp:cNvSpPr/>
      </dsp:nvSpPr>
      <dsp:spPr>
        <a:xfrm>
          <a:off x="2874745" y="2208497"/>
          <a:ext cx="839502" cy="547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01"/>
              </a:lnTo>
              <a:lnTo>
                <a:pt x="839502" y="547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7AEA3-62C8-A548-8748-7DEFB14E2358}">
      <dsp:nvSpPr>
        <dsp:cNvPr id="0" name=""/>
        <dsp:cNvSpPr/>
      </dsp:nvSpPr>
      <dsp:spPr>
        <a:xfrm>
          <a:off x="2874745" y="912744"/>
          <a:ext cx="1104127" cy="383251"/>
        </a:xfrm>
        <a:custGeom>
          <a:avLst/>
          <a:gdLst/>
          <a:ahLst/>
          <a:cxnLst/>
          <a:rect l="0" t="0" r="0" b="0"/>
          <a:pathLst>
            <a:path>
              <a:moveTo>
                <a:pt x="1104127" y="0"/>
              </a:moveTo>
              <a:lnTo>
                <a:pt x="1104127" y="191625"/>
              </a:lnTo>
              <a:lnTo>
                <a:pt x="0" y="191625"/>
              </a:lnTo>
              <a:lnTo>
                <a:pt x="0" y="38325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91F4B-B4CC-B642-83AA-550FA2D03FF0}">
      <dsp:nvSpPr>
        <dsp:cNvPr id="0" name=""/>
        <dsp:cNvSpPr/>
      </dsp:nvSpPr>
      <dsp:spPr>
        <a:xfrm>
          <a:off x="3522622" y="241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04975-11E0-5346-BF4D-BB9FFE2CB964}">
      <dsp:nvSpPr>
        <dsp:cNvPr id="0" name=""/>
        <dsp:cNvSpPr/>
      </dsp:nvSpPr>
      <dsp:spPr>
        <a:xfrm>
          <a:off x="3522622" y="241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8430-5F7B-4B40-BA88-0F611F6E3947}">
      <dsp:nvSpPr>
        <dsp:cNvPr id="0" name=""/>
        <dsp:cNvSpPr/>
      </dsp:nvSpPr>
      <dsp:spPr>
        <a:xfrm>
          <a:off x="3066370" y="16449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Plant Alkaloids</a:t>
          </a:r>
          <a:endParaRPr lang="en-US" sz="2300" kern="1200" dirty="0"/>
        </a:p>
      </dsp:txBody>
      <dsp:txXfrm>
        <a:off x="3066370" y="164492"/>
        <a:ext cx="1825004" cy="584001"/>
      </dsp:txXfrm>
    </dsp:sp>
    <dsp:sp modelId="{6D463C68-B2B3-4547-92AB-C699302C62D1}">
      <dsp:nvSpPr>
        <dsp:cNvPr id="0" name=""/>
        <dsp:cNvSpPr/>
      </dsp:nvSpPr>
      <dsp:spPr>
        <a:xfrm>
          <a:off x="2418494" y="129599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28646-35FB-5B46-BC93-A09E6108D425}">
      <dsp:nvSpPr>
        <dsp:cNvPr id="0" name=""/>
        <dsp:cNvSpPr/>
      </dsp:nvSpPr>
      <dsp:spPr>
        <a:xfrm>
          <a:off x="2418494" y="129599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74C58-E212-ED4A-9EF6-3C35B6E8EDB4}">
      <dsp:nvSpPr>
        <dsp:cNvPr id="0" name=""/>
        <dsp:cNvSpPr/>
      </dsp:nvSpPr>
      <dsp:spPr>
        <a:xfrm>
          <a:off x="1962243" y="1460245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Vinca alkaloid</a:t>
          </a:r>
          <a:endParaRPr lang="en-US" sz="2300" b="1" kern="1200" dirty="0"/>
        </a:p>
      </dsp:txBody>
      <dsp:txXfrm>
        <a:off x="1962243" y="1460245"/>
        <a:ext cx="1825004" cy="584001"/>
      </dsp:txXfrm>
    </dsp:sp>
    <dsp:sp modelId="{0820A6A4-B6DE-0440-875B-479268F7709A}">
      <dsp:nvSpPr>
        <dsp:cNvPr id="0" name=""/>
        <dsp:cNvSpPr/>
      </dsp:nvSpPr>
      <dsp:spPr>
        <a:xfrm>
          <a:off x="3604747" y="2591748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BC67C-CD12-4446-9DC2-BA6448370A96}">
      <dsp:nvSpPr>
        <dsp:cNvPr id="0" name=""/>
        <dsp:cNvSpPr/>
      </dsp:nvSpPr>
      <dsp:spPr>
        <a:xfrm>
          <a:off x="3604747" y="2591748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407E7-16AE-1C40-99A2-8C205CBCDB42}">
      <dsp:nvSpPr>
        <dsp:cNvPr id="0" name=""/>
        <dsp:cNvSpPr/>
      </dsp:nvSpPr>
      <dsp:spPr>
        <a:xfrm>
          <a:off x="3148496" y="2755999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Vincristine</a:t>
          </a:r>
          <a:endParaRPr lang="en-US" sz="2300" b="1" kern="1200" dirty="0"/>
        </a:p>
      </dsp:txBody>
      <dsp:txXfrm>
        <a:off x="3148496" y="2755999"/>
        <a:ext cx="1825004" cy="584001"/>
      </dsp:txXfrm>
    </dsp:sp>
    <dsp:sp modelId="{7836DA3D-E0AB-1A4C-9CBA-023E7DB78654}">
      <dsp:nvSpPr>
        <dsp:cNvPr id="0" name=""/>
        <dsp:cNvSpPr/>
      </dsp:nvSpPr>
      <dsp:spPr>
        <a:xfrm>
          <a:off x="3604747" y="3887502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E0079-F898-1A47-AC0A-8B3C288E6330}">
      <dsp:nvSpPr>
        <dsp:cNvPr id="0" name=""/>
        <dsp:cNvSpPr/>
      </dsp:nvSpPr>
      <dsp:spPr>
        <a:xfrm>
          <a:off x="3604747" y="3887502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9FEC4-1719-F24F-80B6-9AAE7C180258}">
      <dsp:nvSpPr>
        <dsp:cNvPr id="0" name=""/>
        <dsp:cNvSpPr/>
      </dsp:nvSpPr>
      <dsp:spPr>
        <a:xfrm>
          <a:off x="3148496" y="405175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Vinblastine</a:t>
          </a:r>
          <a:endParaRPr lang="en-US" sz="2300" b="1" kern="1200" dirty="0"/>
        </a:p>
      </dsp:txBody>
      <dsp:txXfrm>
        <a:off x="3148496" y="4051752"/>
        <a:ext cx="1825004" cy="584001"/>
      </dsp:txXfrm>
    </dsp:sp>
    <dsp:sp modelId="{EFAD8357-5061-224E-8AFC-21CF5B926977}">
      <dsp:nvSpPr>
        <dsp:cNvPr id="0" name=""/>
        <dsp:cNvSpPr/>
      </dsp:nvSpPr>
      <dsp:spPr>
        <a:xfrm>
          <a:off x="3604747" y="518325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7DE75-F914-6448-AF2E-F5E2448D791C}">
      <dsp:nvSpPr>
        <dsp:cNvPr id="0" name=""/>
        <dsp:cNvSpPr/>
      </dsp:nvSpPr>
      <dsp:spPr>
        <a:xfrm>
          <a:off x="3604747" y="518325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708D2-D9AE-1D48-AD65-9A2EC0149B50}">
      <dsp:nvSpPr>
        <dsp:cNvPr id="0" name=""/>
        <dsp:cNvSpPr/>
      </dsp:nvSpPr>
      <dsp:spPr>
        <a:xfrm>
          <a:off x="3148496" y="5347506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Vinorelbine</a:t>
          </a:r>
          <a:endParaRPr lang="en-US" sz="2300" b="1" kern="1200" dirty="0"/>
        </a:p>
      </dsp:txBody>
      <dsp:txXfrm>
        <a:off x="3148496" y="5347506"/>
        <a:ext cx="1825004" cy="584001"/>
      </dsp:txXfrm>
    </dsp:sp>
    <dsp:sp modelId="{D2F8BD5A-D1F6-E14D-97D3-0C0631A87206}">
      <dsp:nvSpPr>
        <dsp:cNvPr id="0" name=""/>
        <dsp:cNvSpPr/>
      </dsp:nvSpPr>
      <dsp:spPr>
        <a:xfrm>
          <a:off x="4626750" y="129599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C3817-125A-134F-A6D9-5E065CE848DF}">
      <dsp:nvSpPr>
        <dsp:cNvPr id="0" name=""/>
        <dsp:cNvSpPr/>
      </dsp:nvSpPr>
      <dsp:spPr>
        <a:xfrm>
          <a:off x="4626750" y="129599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ED79A-9757-2B46-94CD-D4EC0791892D}">
      <dsp:nvSpPr>
        <dsp:cNvPr id="0" name=""/>
        <dsp:cNvSpPr/>
      </dsp:nvSpPr>
      <dsp:spPr>
        <a:xfrm>
          <a:off x="4170498" y="1460245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Taxanes</a:t>
          </a:r>
          <a:endParaRPr lang="en-US" sz="2300" kern="1200" dirty="0"/>
        </a:p>
      </dsp:txBody>
      <dsp:txXfrm>
        <a:off x="4170498" y="1460245"/>
        <a:ext cx="1825004" cy="584001"/>
      </dsp:txXfrm>
    </dsp:sp>
    <dsp:sp modelId="{AF8C404F-A5D0-F645-AE03-A665AFD3261B}">
      <dsp:nvSpPr>
        <dsp:cNvPr id="0" name=""/>
        <dsp:cNvSpPr/>
      </dsp:nvSpPr>
      <dsp:spPr>
        <a:xfrm>
          <a:off x="5813003" y="2591748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4A128-C8C1-1240-9809-C4132CA8D187}">
      <dsp:nvSpPr>
        <dsp:cNvPr id="0" name=""/>
        <dsp:cNvSpPr/>
      </dsp:nvSpPr>
      <dsp:spPr>
        <a:xfrm>
          <a:off x="5813003" y="2591748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30CAC-6EC6-674D-8C59-3BEA4CDEBFFC}">
      <dsp:nvSpPr>
        <dsp:cNvPr id="0" name=""/>
        <dsp:cNvSpPr/>
      </dsp:nvSpPr>
      <dsp:spPr>
        <a:xfrm>
          <a:off x="5356752" y="2755999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Paclitaxel</a:t>
          </a:r>
          <a:endParaRPr lang="en-US" sz="2300" kern="1200" dirty="0"/>
        </a:p>
      </dsp:txBody>
      <dsp:txXfrm>
        <a:off x="5356752" y="2755999"/>
        <a:ext cx="1825004" cy="584001"/>
      </dsp:txXfrm>
    </dsp:sp>
    <dsp:sp modelId="{307AC729-5F00-BE46-B138-D0B32F3FF995}">
      <dsp:nvSpPr>
        <dsp:cNvPr id="0" name=""/>
        <dsp:cNvSpPr/>
      </dsp:nvSpPr>
      <dsp:spPr>
        <a:xfrm>
          <a:off x="5813003" y="3887502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441D7-C9E7-0F4E-8556-E998E77225A9}">
      <dsp:nvSpPr>
        <dsp:cNvPr id="0" name=""/>
        <dsp:cNvSpPr/>
      </dsp:nvSpPr>
      <dsp:spPr>
        <a:xfrm>
          <a:off x="5813003" y="3887502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41C4-4CA9-6045-A9AC-6716C98EED5E}">
      <dsp:nvSpPr>
        <dsp:cNvPr id="0" name=""/>
        <dsp:cNvSpPr/>
      </dsp:nvSpPr>
      <dsp:spPr>
        <a:xfrm>
          <a:off x="5356752" y="405175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Docetaxel</a:t>
          </a:r>
          <a:endParaRPr lang="en-US" sz="2300" kern="1200" dirty="0"/>
        </a:p>
      </dsp:txBody>
      <dsp:txXfrm>
        <a:off x="5356752" y="4051752"/>
        <a:ext cx="1825004" cy="584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E71BE-633B-694F-ABD4-24252F909628}">
      <dsp:nvSpPr>
        <dsp:cNvPr id="0" name=""/>
        <dsp:cNvSpPr/>
      </dsp:nvSpPr>
      <dsp:spPr>
        <a:xfrm>
          <a:off x="5083001" y="2208497"/>
          <a:ext cx="839502" cy="184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54"/>
              </a:lnTo>
              <a:lnTo>
                <a:pt x="839502" y="184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B93D6-678C-974D-9F63-15D72376A08B}">
      <dsp:nvSpPr>
        <dsp:cNvPr id="0" name=""/>
        <dsp:cNvSpPr/>
      </dsp:nvSpPr>
      <dsp:spPr>
        <a:xfrm>
          <a:off x="5083001" y="2208497"/>
          <a:ext cx="839502" cy="547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01"/>
              </a:lnTo>
              <a:lnTo>
                <a:pt x="839502" y="547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CDD6D-5F32-7F4C-B89B-CBE429A72BCF}">
      <dsp:nvSpPr>
        <dsp:cNvPr id="0" name=""/>
        <dsp:cNvSpPr/>
      </dsp:nvSpPr>
      <dsp:spPr>
        <a:xfrm>
          <a:off x="3978873" y="912744"/>
          <a:ext cx="1104127" cy="383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25"/>
              </a:lnTo>
              <a:lnTo>
                <a:pt x="1104127" y="191625"/>
              </a:lnTo>
              <a:lnTo>
                <a:pt x="1104127" y="38325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B8E86-3BBC-004C-A2E6-38B4F94EE970}">
      <dsp:nvSpPr>
        <dsp:cNvPr id="0" name=""/>
        <dsp:cNvSpPr/>
      </dsp:nvSpPr>
      <dsp:spPr>
        <a:xfrm>
          <a:off x="2874745" y="2208497"/>
          <a:ext cx="839502" cy="313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008"/>
              </a:lnTo>
              <a:lnTo>
                <a:pt x="839502" y="31390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A6A86-F0B4-834F-9A8B-E232130C2CBA}">
      <dsp:nvSpPr>
        <dsp:cNvPr id="0" name=""/>
        <dsp:cNvSpPr/>
      </dsp:nvSpPr>
      <dsp:spPr>
        <a:xfrm>
          <a:off x="2874745" y="2208497"/>
          <a:ext cx="839502" cy="184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54"/>
              </a:lnTo>
              <a:lnTo>
                <a:pt x="839502" y="184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6DAB1-6875-3749-948D-E7B22A749ED6}">
      <dsp:nvSpPr>
        <dsp:cNvPr id="0" name=""/>
        <dsp:cNvSpPr/>
      </dsp:nvSpPr>
      <dsp:spPr>
        <a:xfrm>
          <a:off x="2874745" y="2208497"/>
          <a:ext cx="839502" cy="547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01"/>
              </a:lnTo>
              <a:lnTo>
                <a:pt x="839502" y="547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7AEA3-62C8-A548-8748-7DEFB14E2358}">
      <dsp:nvSpPr>
        <dsp:cNvPr id="0" name=""/>
        <dsp:cNvSpPr/>
      </dsp:nvSpPr>
      <dsp:spPr>
        <a:xfrm>
          <a:off x="2874745" y="912744"/>
          <a:ext cx="1104127" cy="383251"/>
        </a:xfrm>
        <a:custGeom>
          <a:avLst/>
          <a:gdLst/>
          <a:ahLst/>
          <a:cxnLst/>
          <a:rect l="0" t="0" r="0" b="0"/>
          <a:pathLst>
            <a:path>
              <a:moveTo>
                <a:pt x="1104127" y="0"/>
              </a:moveTo>
              <a:lnTo>
                <a:pt x="1104127" y="191625"/>
              </a:lnTo>
              <a:lnTo>
                <a:pt x="0" y="191625"/>
              </a:lnTo>
              <a:lnTo>
                <a:pt x="0" y="38325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91F4B-B4CC-B642-83AA-550FA2D03FF0}">
      <dsp:nvSpPr>
        <dsp:cNvPr id="0" name=""/>
        <dsp:cNvSpPr/>
      </dsp:nvSpPr>
      <dsp:spPr>
        <a:xfrm>
          <a:off x="3522622" y="241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04975-11E0-5346-BF4D-BB9FFE2CB964}">
      <dsp:nvSpPr>
        <dsp:cNvPr id="0" name=""/>
        <dsp:cNvSpPr/>
      </dsp:nvSpPr>
      <dsp:spPr>
        <a:xfrm>
          <a:off x="3522622" y="241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8430-5F7B-4B40-BA88-0F611F6E3947}">
      <dsp:nvSpPr>
        <dsp:cNvPr id="0" name=""/>
        <dsp:cNvSpPr/>
      </dsp:nvSpPr>
      <dsp:spPr>
        <a:xfrm>
          <a:off x="3066370" y="16449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Plant Alkaloids</a:t>
          </a:r>
          <a:endParaRPr lang="en-US" sz="2300" kern="1200" dirty="0"/>
        </a:p>
      </dsp:txBody>
      <dsp:txXfrm>
        <a:off x="3066370" y="164492"/>
        <a:ext cx="1825004" cy="584001"/>
      </dsp:txXfrm>
    </dsp:sp>
    <dsp:sp modelId="{6D463C68-B2B3-4547-92AB-C699302C62D1}">
      <dsp:nvSpPr>
        <dsp:cNvPr id="0" name=""/>
        <dsp:cNvSpPr/>
      </dsp:nvSpPr>
      <dsp:spPr>
        <a:xfrm>
          <a:off x="2418494" y="129599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28646-35FB-5B46-BC93-A09E6108D425}">
      <dsp:nvSpPr>
        <dsp:cNvPr id="0" name=""/>
        <dsp:cNvSpPr/>
      </dsp:nvSpPr>
      <dsp:spPr>
        <a:xfrm>
          <a:off x="2418494" y="129599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74C58-E212-ED4A-9EF6-3C35B6E8EDB4}">
      <dsp:nvSpPr>
        <dsp:cNvPr id="0" name=""/>
        <dsp:cNvSpPr/>
      </dsp:nvSpPr>
      <dsp:spPr>
        <a:xfrm>
          <a:off x="1962243" y="1460245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Vinca alkaloid</a:t>
          </a:r>
          <a:endParaRPr lang="en-US" sz="2300" kern="1200" dirty="0"/>
        </a:p>
      </dsp:txBody>
      <dsp:txXfrm>
        <a:off x="1962243" y="1460245"/>
        <a:ext cx="1825004" cy="584001"/>
      </dsp:txXfrm>
    </dsp:sp>
    <dsp:sp modelId="{0820A6A4-B6DE-0440-875B-479268F7709A}">
      <dsp:nvSpPr>
        <dsp:cNvPr id="0" name=""/>
        <dsp:cNvSpPr/>
      </dsp:nvSpPr>
      <dsp:spPr>
        <a:xfrm>
          <a:off x="3604747" y="2591748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BC67C-CD12-4446-9DC2-BA6448370A96}">
      <dsp:nvSpPr>
        <dsp:cNvPr id="0" name=""/>
        <dsp:cNvSpPr/>
      </dsp:nvSpPr>
      <dsp:spPr>
        <a:xfrm>
          <a:off x="3604747" y="2591748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407E7-16AE-1C40-99A2-8C205CBCDB42}">
      <dsp:nvSpPr>
        <dsp:cNvPr id="0" name=""/>
        <dsp:cNvSpPr/>
      </dsp:nvSpPr>
      <dsp:spPr>
        <a:xfrm>
          <a:off x="3148496" y="2755999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Vincristine</a:t>
          </a:r>
          <a:endParaRPr lang="en-US" sz="2300" kern="1200" dirty="0"/>
        </a:p>
      </dsp:txBody>
      <dsp:txXfrm>
        <a:off x="3148496" y="2755999"/>
        <a:ext cx="1825004" cy="584001"/>
      </dsp:txXfrm>
    </dsp:sp>
    <dsp:sp modelId="{7836DA3D-E0AB-1A4C-9CBA-023E7DB78654}">
      <dsp:nvSpPr>
        <dsp:cNvPr id="0" name=""/>
        <dsp:cNvSpPr/>
      </dsp:nvSpPr>
      <dsp:spPr>
        <a:xfrm>
          <a:off x="3604747" y="3887502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E0079-F898-1A47-AC0A-8B3C288E6330}">
      <dsp:nvSpPr>
        <dsp:cNvPr id="0" name=""/>
        <dsp:cNvSpPr/>
      </dsp:nvSpPr>
      <dsp:spPr>
        <a:xfrm>
          <a:off x="3604747" y="3887502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9FEC4-1719-F24F-80B6-9AAE7C180258}">
      <dsp:nvSpPr>
        <dsp:cNvPr id="0" name=""/>
        <dsp:cNvSpPr/>
      </dsp:nvSpPr>
      <dsp:spPr>
        <a:xfrm>
          <a:off x="3148496" y="405175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Vinblastine</a:t>
          </a:r>
          <a:endParaRPr lang="en-US" sz="2300" kern="1200" dirty="0"/>
        </a:p>
      </dsp:txBody>
      <dsp:txXfrm>
        <a:off x="3148496" y="4051752"/>
        <a:ext cx="1825004" cy="584001"/>
      </dsp:txXfrm>
    </dsp:sp>
    <dsp:sp modelId="{EFAD8357-5061-224E-8AFC-21CF5B926977}">
      <dsp:nvSpPr>
        <dsp:cNvPr id="0" name=""/>
        <dsp:cNvSpPr/>
      </dsp:nvSpPr>
      <dsp:spPr>
        <a:xfrm>
          <a:off x="3604747" y="518325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7DE75-F914-6448-AF2E-F5E2448D791C}">
      <dsp:nvSpPr>
        <dsp:cNvPr id="0" name=""/>
        <dsp:cNvSpPr/>
      </dsp:nvSpPr>
      <dsp:spPr>
        <a:xfrm>
          <a:off x="3604747" y="518325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708D2-D9AE-1D48-AD65-9A2EC0149B50}">
      <dsp:nvSpPr>
        <dsp:cNvPr id="0" name=""/>
        <dsp:cNvSpPr/>
      </dsp:nvSpPr>
      <dsp:spPr>
        <a:xfrm>
          <a:off x="3148496" y="5347506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Vinorelbine</a:t>
          </a:r>
          <a:endParaRPr lang="en-US" sz="2300" kern="1200" dirty="0"/>
        </a:p>
      </dsp:txBody>
      <dsp:txXfrm>
        <a:off x="3148496" y="5347506"/>
        <a:ext cx="1825004" cy="584001"/>
      </dsp:txXfrm>
    </dsp:sp>
    <dsp:sp modelId="{D2F8BD5A-D1F6-E14D-97D3-0C0631A87206}">
      <dsp:nvSpPr>
        <dsp:cNvPr id="0" name=""/>
        <dsp:cNvSpPr/>
      </dsp:nvSpPr>
      <dsp:spPr>
        <a:xfrm>
          <a:off x="4626750" y="129599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C3817-125A-134F-A6D9-5E065CE848DF}">
      <dsp:nvSpPr>
        <dsp:cNvPr id="0" name=""/>
        <dsp:cNvSpPr/>
      </dsp:nvSpPr>
      <dsp:spPr>
        <a:xfrm>
          <a:off x="4626750" y="129599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ED79A-9757-2B46-94CD-D4EC0791892D}">
      <dsp:nvSpPr>
        <dsp:cNvPr id="0" name=""/>
        <dsp:cNvSpPr/>
      </dsp:nvSpPr>
      <dsp:spPr>
        <a:xfrm>
          <a:off x="4170498" y="1460245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Taxanes</a:t>
          </a:r>
          <a:endParaRPr lang="en-US" sz="2300" b="1" kern="1200" dirty="0"/>
        </a:p>
      </dsp:txBody>
      <dsp:txXfrm>
        <a:off x="4170498" y="1460245"/>
        <a:ext cx="1825004" cy="584001"/>
      </dsp:txXfrm>
    </dsp:sp>
    <dsp:sp modelId="{AF8C404F-A5D0-F645-AE03-A665AFD3261B}">
      <dsp:nvSpPr>
        <dsp:cNvPr id="0" name=""/>
        <dsp:cNvSpPr/>
      </dsp:nvSpPr>
      <dsp:spPr>
        <a:xfrm>
          <a:off x="5813003" y="2591748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4A128-C8C1-1240-9809-C4132CA8D187}">
      <dsp:nvSpPr>
        <dsp:cNvPr id="0" name=""/>
        <dsp:cNvSpPr/>
      </dsp:nvSpPr>
      <dsp:spPr>
        <a:xfrm>
          <a:off x="5813003" y="2591748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30CAC-6EC6-674D-8C59-3BEA4CDEBFFC}">
      <dsp:nvSpPr>
        <dsp:cNvPr id="0" name=""/>
        <dsp:cNvSpPr/>
      </dsp:nvSpPr>
      <dsp:spPr>
        <a:xfrm>
          <a:off x="5356752" y="2755999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Paclitaxel</a:t>
          </a:r>
          <a:endParaRPr lang="en-US" sz="2300" b="1" kern="1200" dirty="0"/>
        </a:p>
      </dsp:txBody>
      <dsp:txXfrm>
        <a:off x="5356752" y="2755999"/>
        <a:ext cx="1825004" cy="584001"/>
      </dsp:txXfrm>
    </dsp:sp>
    <dsp:sp modelId="{307AC729-5F00-BE46-B138-D0B32F3FF995}">
      <dsp:nvSpPr>
        <dsp:cNvPr id="0" name=""/>
        <dsp:cNvSpPr/>
      </dsp:nvSpPr>
      <dsp:spPr>
        <a:xfrm>
          <a:off x="5813003" y="3887502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441D7-C9E7-0F4E-8556-E998E77225A9}">
      <dsp:nvSpPr>
        <dsp:cNvPr id="0" name=""/>
        <dsp:cNvSpPr/>
      </dsp:nvSpPr>
      <dsp:spPr>
        <a:xfrm>
          <a:off x="5813003" y="3887502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41C4-4CA9-6045-A9AC-6716C98EED5E}">
      <dsp:nvSpPr>
        <dsp:cNvPr id="0" name=""/>
        <dsp:cNvSpPr/>
      </dsp:nvSpPr>
      <dsp:spPr>
        <a:xfrm>
          <a:off x="5356752" y="405175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Docetaxel</a:t>
          </a:r>
          <a:endParaRPr lang="en-US" sz="2300" b="1" kern="1200" dirty="0"/>
        </a:p>
      </dsp:txBody>
      <dsp:txXfrm>
        <a:off x="5356752" y="4051752"/>
        <a:ext cx="1825004" cy="584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616F-51F5-AF41-B244-ED44CE7BFCA9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F91B8-37DD-F14B-9087-D98D9261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F91B8-37DD-F14B-9087-D98D92619D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F91B8-37DD-F14B-9087-D98D92619D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F91B8-37DD-F14B-9087-D98D92619D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6521-7830-3C40-9BDB-C4114DD038DF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69FB-83C4-8448-95B2-F5F10469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7745650"/>
              </p:ext>
            </p:extLst>
          </p:nvPr>
        </p:nvGraphicFramePr>
        <p:xfrm>
          <a:off x="1" y="2"/>
          <a:ext cx="13715999" cy="914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000499" y="3818777"/>
            <a:ext cx="1196525" cy="1559673"/>
          </a:xfrm>
          <a:prstGeom prst="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59" y="228985"/>
            <a:ext cx="18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60066"/>
                </a:solidFill>
              </a:rPr>
              <a:t>Plant Alkaloid 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4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42470428"/>
              </p:ext>
            </p:extLst>
          </p:nvPr>
        </p:nvGraphicFramePr>
        <p:xfrm>
          <a:off x="2286000" y="152400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738426" y="987723"/>
            <a:ext cx="6018758" cy="7155955"/>
          </a:xfrm>
          <a:prstGeom prst="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3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87377"/>
              </p:ext>
            </p:extLst>
          </p:nvPr>
        </p:nvGraphicFramePr>
        <p:xfrm>
          <a:off x="237524" y="2587220"/>
          <a:ext cx="13170368" cy="29662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77802"/>
                <a:gridCol w="3212645"/>
                <a:gridCol w="3952353"/>
                <a:gridCol w="3727568"/>
              </a:tblGrid>
              <a:tr h="497395">
                <a:tc>
                  <a:txBody>
                    <a:bodyPr/>
                    <a:lstStyle/>
                    <a:p>
                      <a:pPr lvl="0"/>
                      <a:r>
                        <a:rPr lang="en-US" sz="2400" b="1" dirty="0" smtClean="0"/>
                        <a:t>Vinca alkaloid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Vincristine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Max dose 2 mg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Facial palsies, jaw pain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Vinblastine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Hodgkins Lymphoma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Bladder, testicular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Neuro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myelosuppression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Vinorelbine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Lung, breast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Neuro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myelosuppression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7524" y="819752"/>
            <a:ext cx="90337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INTRATHECAL ADMINISTRATON OF VINCA IS FATAL</a:t>
            </a:r>
          </a:p>
          <a:p>
            <a:r>
              <a:rPr lang="en-US" dirty="0" smtClean="0"/>
              <a:t>NO VINCA + THECAL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DEAD</a:t>
            </a:r>
          </a:p>
          <a:p>
            <a:endParaRPr lang="en-US" dirty="0"/>
          </a:p>
          <a:p>
            <a:r>
              <a:rPr lang="en-US" dirty="0" smtClean="0"/>
              <a:t>MOA: decrease </a:t>
            </a:r>
            <a:r>
              <a:rPr lang="en-US" dirty="0" err="1" smtClean="0"/>
              <a:t>microtubel</a:t>
            </a:r>
            <a:r>
              <a:rPr lang="en-US" dirty="0" smtClean="0"/>
              <a:t> assembly and induction of metaphase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524" y="77457"/>
            <a:ext cx="41486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Alkaloid:  Vinca </a:t>
            </a:r>
            <a:r>
              <a:rPr lang="en-US" dirty="0" smtClean="0"/>
              <a:t>alkaloid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7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1143053"/>
              </p:ext>
            </p:extLst>
          </p:nvPr>
        </p:nvGraphicFramePr>
        <p:xfrm>
          <a:off x="2286000" y="152400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738426" y="987723"/>
            <a:ext cx="6018758" cy="7155955"/>
          </a:xfrm>
          <a:prstGeom prst="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1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51847"/>
              </p:ext>
            </p:extLst>
          </p:nvPr>
        </p:nvGraphicFramePr>
        <p:xfrm>
          <a:off x="262428" y="1212353"/>
          <a:ext cx="12339109" cy="287483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59896"/>
                <a:gridCol w="2236647"/>
                <a:gridCol w="3957507"/>
                <a:gridCol w="3885059"/>
              </a:tblGrid>
              <a:tr h="497395">
                <a:tc>
                  <a:txBody>
                    <a:bodyPr/>
                    <a:lstStyle/>
                    <a:p>
                      <a:pPr lvl="0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Taxanes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Additonal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Paclitaxel</a:t>
                      </a:r>
                    </a:p>
                    <a:p>
                      <a:r>
                        <a:rPr lang="en-US" sz="2400" dirty="0" smtClean="0"/>
                        <a:t>(Taxol)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Breast, lung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Head,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neck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Ovarian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Hypersensitivity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Neuropathies</a:t>
                      </a: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 H1 blocker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Docetaxel 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smtClean="0"/>
                        <a:t>(Taxotere)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Breast, lung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Head,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neck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Ovarian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Fluid Retention Syndrome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2428" y="348581"/>
            <a:ext cx="32475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Alkaloid:  Taxane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270</Words>
  <Application>Microsoft Macintosh PowerPoint</Application>
  <PresentationFormat>Custom</PresentationFormat>
  <Paragraphs>156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11</cp:revision>
  <dcterms:created xsi:type="dcterms:W3CDTF">2013-04-22T15:46:16Z</dcterms:created>
  <dcterms:modified xsi:type="dcterms:W3CDTF">2013-04-22T16:40:39Z</dcterms:modified>
</cp:coreProperties>
</file>