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13716000" cy="9144000"/>
  <p:notesSz cx="6858000" cy="9144000"/>
  <p:defaultTextStyle>
    <a:defPPr>
      <a:defRPr lang="en-US"/>
    </a:defPPr>
    <a:lvl1pPr marL="0" algn="l" defTabSz="65307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077" algn="l" defTabSz="65307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155" algn="l" defTabSz="65307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233" algn="l" defTabSz="65307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311" algn="l" defTabSz="65307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388" algn="l" defTabSz="65307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465" algn="l" defTabSz="65307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543" algn="l" defTabSz="65307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620" algn="l" defTabSz="65307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632" y="-120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90892-E9B6-844B-ACF1-1AA1527F9BCF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AD4474-90DE-C14D-9594-0D2B8503BC34}">
      <dgm:prSet phldrT="[Text]"/>
      <dgm:spPr/>
      <dgm:t>
        <a:bodyPr/>
        <a:lstStyle/>
        <a:p>
          <a:r>
            <a:rPr lang="en-US" dirty="0" smtClean="0"/>
            <a:t>Antineoplastic</a:t>
          </a:r>
          <a:endParaRPr lang="en-US" dirty="0"/>
        </a:p>
      </dgm:t>
    </dgm:pt>
    <dgm:pt modelId="{6FF2244A-61EF-8E4A-A064-C7FBB9B2493E}" type="parTrans" cxnId="{080A208E-AAD2-D042-AC06-BFE1863571CD}">
      <dgm:prSet/>
      <dgm:spPr/>
      <dgm:t>
        <a:bodyPr/>
        <a:lstStyle/>
        <a:p>
          <a:endParaRPr lang="en-US"/>
        </a:p>
      </dgm:t>
    </dgm:pt>
    <dgm:pt modelId="{780A0876-8F00-D345-ADCD-43C54F53D76E}" type="sibTrans" cxnId="{080A208E-AAD2-D042-AC06-BFE1863571CD}">
      <dgm:prSet/>
      <dgm:spPr/>
      <dgm:t>
        <a:bodyPr/>
        <a:lstStyle/>
        <a:p>
          <a:endParaRPr lang="en-US"/>
        </a:p>
      </dgm:t>
    </dgm:pt>
    <dgm:pt modelId="{F582A70E-7820-D349-85CF-87234F58CAE2}">
      <dgm:prSet phldrT="[Text]"/>
      <dgm:spPr/>
      <dgm:t>
        <a:bodyPr/>
        <a:lstStyle/>
        <a:p>
          <a:r>
            <a:rPr lang="en-US" dirty="0" smtClean="0"/>
            <a:t>Traditional Agents</a:t>
          </a:r>
          <a:endParaRPr lang="en-US" dirty="0"/>
        </a:p>
      </dgm:t>
    </dgm:pt>
    <dgm:pt modelId="{D9981CB3-C3CB-DB4B-A33A-9E907913069D}" type="parTrans" cxnId="{B0C9C4F7-764F-6048-B005-50C823F7EA21}">
      <dgm:prSet/>
      <dgm:spPr/>
      <dgm:t>
        <a:bodyPr/>
        <a:lstStyle/>
        <a:p>
          <a:endParaRPr lang="en-US"/>
        </a:p>
      </dgm:t>
    </dgm:pt>
    <dgm:pt modelId="{7C20D9D2-F370-EF44-BCA4-21C8DE96D28E}" type="sibTrans" cxnId="{B0C9C4F7-764F-6048-B005-50C823F7EA21}">
      <dgm:prSet/>
      <dgm:spPr/>
      <dgm:t>
        <a:bodyPr/>
        <a:lstStyle/>
        <a:p>
          <a:endParaRPr lang="en-US"/>
        </a:p>
      </dgm:t>
    </dgm:pt>
    <dgm:pt modelId="{DC2A3B77-4F12-7B4E-A00E-8A899FE35AE6}">
      <dgm:prSet phldrT="[Text]"/>
      <dgm:spPr/>
      <dgm:t>
        <a:bodyPr/>
        <a:lstStyle/>
        <a:p>
          <a:r>
            <a:rPr lang="en-US" dirty="0" smtClean="0"/>
            <a:t>Antimetabolites</a:t>
          </a:r>
          <a:endParaRPr lang="en-US" dirty="0"/>
        </a:p>
      </dgm:t>
    </dgm:pt>
    <dgm:pt modelId="{33BA500B-0BB4-7A45-9D41-5E7409467A04}" type="parTrans" cxnId="{9ECB27B0-A8B4-5B4A-A05E-C0E4555D945A}">
      <dgm:prSet/>
      <dgm:spPr/>
      <dgm:t>
        <a:bodyPr/>
        <a:lstStyle/>
        <a:p>
          <a:endParaRPr lang="en-US"/>
        </a:p>
      </dgm:t>
    </dgm:pt>
    <dgm:pt modelId="{96EC54CF-BA5C-E445-9167-DC6BFF3D5BFD}" type="sibTrans" cxnId="{9ECB27B0-A8B4-5B4A-A05E-C0E4555D945A}">
      <dgm:prSet/>
      <dgm:spPr/>
      <dgm:t>
        <a:bodyPr/>
        <a:lstStyle/>
        <a:p>
          <a:endParaRPr lang="en-US"/>
        </a:p>
      </dgm:t>
    </dgm:pt>
    <dgm:pt modelId="{31FE7B32-B647-C242-AC04-E6462F6B4077}">
      <dgm:prSet phldrT="[Text]"/>
      <dgm:spPr/>
      <dgm:t>
        <a:bodyPr/>
        <a:lstStyle/>
        <a:p>
          <a:r>
            <a:rPr lang="en-US" dirty="0" smtClean="0"/>
            <a:t>Purine Analogues</a:t>
          </a:r>
          <a:endParaRPr lang="en-US" dirty="0"/>
        </a:p>
      </dgm:t>
    </dgm:pt>
    <dgm:pt modelId="{143A988F-AA6C-5549-AA5C-223E7F10EF7E}" type="parTrans" cxnId="{0DD7F9E5-E916-184A-94C7-13F15FA4BAE3}">
      <dgm:prSet/>
      <dgm:spPr/>
      <dgm:t>
        <a:bodyPr/>
        <a:lstStyle/>
        <a:p>
          <a:endParaRPr lang="en-US"/>
        </a:p>
      </dgm:t>
    </dgm:pt>
    <dgm:pt modelId="{DF056855-3077-9C46-99E5-3E0FDA7AEF57}" type="sibTrans" cxnId="{0DD7F9E5-E916-184A-94C7-13F15FA4BAE3}">
      <dgm:prSet/>
      <dgm:spPr/>
      <dgm:t>
        <a:bodyPr/>
        <a:lstStyle/>
        <a:p>
          <a:endParaRPr lang="en-US"/>
        </a:p>
      </dgm:t>
    </dgm:pt>
    <dgm:pt modelId="{81AF19F7-9870-E24D-A9E9-B70F14C3BA24}">
      <dgm:prSet phldrT="[Text]"/>
      <dgm:spPr/>
      <dgm:t>
        <a:bodyPr/>
        <a:lstStyle/>
        <a:p>
          <a:r>
            <a:rPr lang="en-US" dirty="0" smtClean="0"/>
            <a:t>Mercaptopurine</a:t>
          </a:r>
          <a:endParaRPr lang="en-US" dirty="0"/>
        </a:p>
      </dgm:t>
    </dgm:pt>
    <dgm:pt modelId="{E0724BB9-7585-6D47-8C07-E34D8F973926}" type="parTrans" cxnId="{C44092D8-20E1-0448-998A-DF21493691EE}">
      <dgm:prSet/>
      <dgm:spPr/>
      <dgm:t>
        <a:bodyPr/>
        <a:lstStyle/>
        <a:p>
          <a:endParaRPr lang="en-US"/>
        </a:p>
      </dgm:t>
    </dgm:pt>
    <dgm:pt modelId="{B01A89A4-2417-FE41-A7E4-011F2A9B6EC2}" type="sibTrans" cxnId="{C44092D8-20E1-0448-998A-DF21493691EE}">
      <dgm:prSet/>
      <dgm:spPr/>
      <dgm:t>
        <a:bodyPr/>
        <a:lstStyle/>
        <a:p>
          <a:endParaRPr lang="en-US"/>
        </a:p>
      </dgm:t>
    </dgm:pt>
    <dgm:pt modelId="{53EF0B8C-839B-6A40-A0F1-873D55291836}">
      <dgm:prSet phldrT="[Text]"/>
      <dgm:spPr/>
      <dgm:t>
        <a:bodyPr/>
        <a:lstStyle/>
        <a:p>
          <a:r>
            <a:rPr lang="en-US" dirty="0" smtClean="0"/>
            <a:t>Pyrimidine Analogues</a:t>
          </a:r>
          <a:endParaRPr lang="en-US" dirty="0"/>
        </a:p>
      </dgm:t>
    </dgm:pt>
    <dgm:pt modelId="{420E12B1-CC98-C841-8400-56FC057ADB81}" type="parTrans" cxnId="{3472A5A4-2505-864E-9230-D2A7C3CBD9FF}">
      <dgm:prSet/>
      <dgm:spPr/>
      <dgm:t>
        <a:bodyPr/>
        <a:lstStyle/>
        <a:p>
          <a:endParaRPr lang="en-US"/>
        </a:p>
      </dgm:t>
    </dgm:pt>
    <dgm:pt modelId="{483DCDC7-AFC8-894F-B092-C701D42CC06E}" type="sibTrans" cxnId="{3472A5A4-2505-864E-9230-D2A7C3CBD9FF}">
      <dgm:prSet/>
      <dgm:spPr/>
      <dgm:t>
        <a:bodyPr/>
        <a:lstStyle/>
        <a:p>
          <a:endParaRPr lang="en-US"/>
        </a:p>
      </dgm:t>
    </dgm:pt>
    <dgm:pt modelId="{F10DD3F4-8B13-3D4E-9209-71DC9E19CDC6}">
      <dgm:prSet phldrT="[Text]"/>
      <dgm:spPr/>
      <dgm:t>
        <a:bodyPr/>
        <a:lstStyle/>
        <a:p>
          <a:r>
            <a:rPr lang="en-US" dirty="0" smtClean="0"/>
            <a:t>5-FU</a:t>
          </a:r>
          <a:endParaRPr lang="en-US" dirty="0"/>
        </a:p>
      </dgm:t>
    </dgm:pt>
    <dgm:pt modelId="{A53E7DB9-234B-E84A-8A58-B378A20415F9}" type="parTrans" cxnId="{6F0A03A4-5CF6-FF45-9AA0-0C61FEEADD09}">
      <dgm:prSet/>
      <dgm:spPr/>
      <dgm:t>
        <a:bodyPr/>
        <a:lstStyle/>
        <a:p>
          <a:endParaRPr lang="en-US"/>
        </a:p>
      </dgm:t>
    </dgm:pt>
    <dgm:pt modelId="{7F7BA139-2573-344C-AC57-0D9F0BA0D761}" type="sibTrans" cxnId="{6F0A03A4-5CF6-FF45-9AA0-0C61FEEADD09}">
      <dgm:prSet/>
      <dgm:spPr/>
      <dgm:t>
        <a:bodyPr/>
        <a:lstStyle/>
        <a:p>
          <a:endParaRPr lang="en-US"/>
        </a:p>
      </dgm:t>
    </dgm:pt>
    <dgm:pt modelId="{4FD627AB-523D-194F-B536-CF639E7330BE}">
      <dgm:prSet phldrT="[Text]"/>
      <dgm:spPr/>
      <dgm:t>
        <a:bodyPr/>
        <a:lstStyle/>
        <a:p>
          <a:r>
            <a:rPr lang="en-US" dirty="0" smtClean="0"/>
            <a:t>Gemcitabine</a:t>
          </a:r>
          <a:endParaRPr lang="en-US" dirty="0"/>
        </a:p>
      </dgm:t>
    </dgm:pt>
    <dgm:pt modelId="{D9C0C886-298D-E34D-AD71-39D1B61EA11F}" type="parTrans" cxnId="{438DA224-30EF-8546-B5FA-DD5F67D1F123}">
      <dgm:prSet/>
      <dgm:spPr/>
      <dgm:t>
        <a:bodyPr/>
        <a:lstStyle/>
        <a:p>
          <a:endParaRPr lang="en-US"/>
        </a:p>
      </dgm:t>
    </dgm:pt>
    <dgm:pt modelId="{C6E4C430-A705-C549-966E-8A5094A7ED0F}" type="sibTrans" cxnId="{438DA224-30EF-8546-B5FA-DD5F67D1F123}">
      <dgm:prSet/>
      <dgm:spPr/>
      <dgm:t>
        <a:bodyPr/>
        <a:lstStyle/>
        <a:p>
          <a:endParaRPr lang="en-US"/>
        </a:p>
      </dgm:t>
    </dgm:pt>
    <dgm:pt modelId="{919A9A6C-68F7-5142-A639-6ABFCBD7A75F}">
      <dgm:prSet phldrT="[Text]"/>
      <dgm:spPr/>
      <dgm:t>
        <a:bodyPr/>
        <a:lstStyle/>
        <a:p>
          <a:r>
            <a:rPr lang="en-US" dirty="0" smtClean="0"/>
            <a:t>Capecitabine</a:t>
          </a:r>
          <a:endParaRPr lang="en-US" dirty="0"/>
        </a:p>
      </dgm:t>
    </dgm:pt>
    <dgm:pt modelId="{5AD62E65-87E5-1845-9A3A-849393056AA7}" type="parTrans" cxnId="{348F8643-D81C-F441-B538-CDFDE623DDD8}">
      <dgm:prSet/>
      <dgm:spPr/>
      <dgm:t>
        <a:bodyPr/>
        <a:lstStyle/>
        <a:p>
          <a:endParaRPr lang="en-US"/>
        </a:p>
      </dgm:t>
    </dgm:pt>
    <dgm:pt modelId="{4CE3578E-571F-7F48-80C1-7CF55323280A}" type="sibTrans" cxnId="{348F8643-D81C-F441-B538-CDFDE623DDD8}">
      <dgm:prSet/>
      <dgm:spPr/>
      <dgm:t>
        <a:bodyPr/>
        <a:lstStyle/>
        <a:p>
          <a:endParaRPr lang="en-US"/>
        </a:p>
      </dgm:t>
    </dgm:pt>
    <dgm:pt modelId="{E386EFB4-B26E-B340-8E71-A362747F6668}">
      <dgm:prSet phldrT="[Text]"/>
      <dgm:spPr/>
      <dgm:t>
        <a:bodyPr/>
        <a:lstStyle/>
        <a:p>
          <a:r>
            <a:rPr lang="en-US" dirty="0" smtClean="0"/>
            <a:t>Cytarabine</a:t>
          </a:r>
          <a:endParaRPr lang="en-US" dirty="0"/>
        </a:p>
      </dgm:t>
    </dgm:pt>
    <dgm:pt modelId="{105AF9F9-929B-5846-AC90-B893897CA76C}" type="parTrans" cxnId="{C1C73921-4D09-F94F-A11F-B541AF18C307}">
      <dgm:prSet/>
      <dgm:spPr/>
      <dgm:t>
        <a:bodyPr/>
        <a:lstStyle/>
        <a:p>
          <a:endParaRPr lang="en-US"/>
        </a:p>
      </dgm:t>
    </dgm:pt>
    <dgm:pt modelId="{C8704BD0-A858-A04D-B9FA-8512F2AF165F}" type="sibTrans" cxnId="{C1C73921-4D09-F94F-A11F-B541AF18C307}">
      <dgm:prSet/>
      <dgm:spPr/>
      <dgm:t>
        <a:bodyPr/>
        <a:lstStyle/>
        <a:p>
          <a:endParaRPr lang="en-US"/>
        </a:p>
      </dgm:t>
    </dgm:pt>
    <dgm:pt modelId="{D3986904-BD12-BB47-90A3-ECEF5CFC51EF}">
      <dgm:prSet phldrT="[Text]"/>
      <dgm:spPr/>
      <dgm:t>
        <a:bodyPr/>
        <a:lstStyle/>
        <a:p>
          <a:r>
            <a:rPr lang="en-US" dirty="0" smtClean="0"/>
            <a:t>Floxuridine</a:t>
          </a:r>
          <a:endParaRPr lang="en-US" dirty="0"/>
        </a:p>
      </dgm:t>
    </dgm:pt>
    <dgm:pt modelId="{CFA67654-153E-5548-9574-0648675F92A0}" type="parTrans" cxnId="{E3B31EC2-E46C-7C44-B478-A72C9D314FEF}">
      <dgm:prSet/>
      <dgm:spPr/>
      <dgm:t>
        <a:bodyPr/>
        <a:lstStyle/>
        <a:p>
          <a:endParaRPr lang="en-US"/>
        </a:p>
      </dgm:t>
    </dgm:pt>
    <dgm:pt modelId="{EAACD08A-A952-2842-9151-53D882ACB9D8}" type="sibTrans" cxnId="{E3B31EC2-E46C-7C44-B478-A72C9D314FEF}">
      <dgm:prSet/>
      <dgm:spPr/>
      <dgm:t>
        <a:bodyPr/>
        <a:lstStyle/>
        <a:p>
          <a:endParaRPr lang="en-US"/>
        </a:p>
      </dgm:t>
    </dgm:pt>
    <dgm:pt modelId="{33CE3DFB-C06C-A546-B1C9-AB3EDCEF2392}">
      <dgm:prSet phldrT="[Text]"/>
      <dgm:spPr/>
      <dgm:t>
        <a:bodyPr/>
        <a:lstStyle/>
        <a:p>
          <a:r>
            <a:rPr lang="en-US" dirty="0" smtClean="0"/>
            <a:t>Folate Antagonist</a:t>
          </a:r>
          <a:endParaRPr lang="en-US" dirty="0"/>
        </a:p>
      </dgm:t>
    </dgm:pt>
    <dgm:pt modelId="{2FEC24E9-5AC0-E24F-B7B6-9B097FB23957}" type="parTrans" cxnId="{C9C30BF4-E5A4-0848-B330-3D84BBFE1517}">
      <dgm:prSet/>
      <dgm:spPr/>
      <dgm:t>
        <a:bodyPr/>
        <a:lstStyle/>
        <a:p>
          <a:endParaRPr lang="en-US"/>
        </a:p>
      </dgm:t>
    </dgm:pt>
    <dgm:pt modelId="{1E302FB1-090B-EE45-B12B-CA8A2A3DF5DB}" type="sibTrans" cxnId="{C9C30BF4-E5A4-0848-B330-3D84BBFE1517}">
      <dgm:prSet/>
      <dgm:spPr/>
      <dgm:t>
        <a:bodyPr/>
        <a:lstStyle/>
        <a:p>
          <a:endParaRPr lang="en-US"/>
        </a:p>
      </dgm:t>
    </dgm:pt>
    <dgm:pt modelId="{D55BF425-5781-D14E-94F8-F6A6A1E48E36}">
      <dgm:prSet phldrT="[Text]"/>
      <dgm:spPr/>
      <dgm:t>
        <a:bodyPr/>
        <a:lstStyle/>
        <a:p>
          <a:r>
            <a:rPr lang="en-US" dirty="0" smtClean="0"/>
            <a:t>Methotrexate</a:t>
          </a:r>
          <a:endParaRPr lang="en-US" dirty="0"/>
        </a:p>
      </dgm:t>
    </dgm:pt>
    <dgm:pt modelId="{CE0E0132-1B90-7D42-8046-6532244CE910}" type="parTrans" cxnId="{F8B45BA3-E697-D141-B27F-26F06A72CEF5}">
      <dgm:prSet/>
      <dgm:spPr/>
      <dgm:t>
        <a:bodyPr/>
        <a:lstStyle/>
        <a:p>
          <a:endParaRPr lang="en-US"/>
        </a:p>
      </dgm:t>
    </dgm:pt>
    <dgm:pt modelId="{A7139E67-6095-F149-A7B2-21624E1E7B64}" type="sibTrans" cxnId="{F8B45BA3-E697-D141-B27F-26F06A72CEF5}">
      <dgm:prSet/>
      <dgm:spPr/>
      <dgm:t>
        <a:bodyPr/>
        <a:lstStyle/>
        <a:p>
          <a:endParaRPr lang="en-US"/>
        </a:p>
      </dgm:t>
    </dgm:pt>
    <dgm:pt modelId="{0B898B38-C562-5F4A-865B-52206C5AD0E7}">
      <dgm:prSet phldrT="[Text]"/>
      <dgm:spPr/>
      <dgm:t>
        <a:bodyPr/>
        <a:lstStyle/>
        <a:p>
          <a:r>
            <a:rPr lang="en-US" dirty="0" smtClean="0"/>
            <a:t>Pemetrexed</a:t>
          </a:r>
          <a:endParaRPr lang="en-US" dirty="0"/>
        </a:p>
      </dgm:t>
    </dgm:pt>
    <dgm:pt modelId="{A98ED3A4-F89C-C24B-B5BC-4CA1E0FCA947}" type="parTrans" cxnId="{F2004B0E-5F7F-EF42-A14B-89B48CC667FD}">
      <dgm:prSet/>
      <dgm:spPr/>
      <dgm:t>
        <a:bodyPr/>
        <a:lstStyle/>
        <a:p>
          <a:endParaRPr lang="en-US"/>
        </a:p>
      </dgm:t>
    </dgm:pt>
    <dgm:pt modelId="{16FE5563-25D3-5648-821B-E40B7E3A30B3}" type="sibTrans" cxnId="{F2004B0E-5F7F-EF42-A14B-89B48CC667FD}">
      <dgm:prSet/>
      <dgm:spPr/>
      <dgm:t>
        <a:bodyPr/>
        <a:lstStyle/>
        <a:p>
          <a:endParaRPr lang="en-US"/>
        </a:p>
      </dgm:t>
    </dgm:pt>
    <dgm:pt modelId="{5BAA83D1-5D04-F843-93CA-7681264A3460}">
      <dgm:prSet phldrT="[Text]"/>
      <dgm:spPr/>
      <dgm:t>
        <a:bodyPr/>
        <a:lstStyle/>
        <a:p>
          <a:r>
            <a:rPr lang="en-US" dirty="0" smtClean="0"/>
            <a:t>Alkylating Agents</a:t>
          </a:r>
          <a:endParaRPr lang="en-US" dirty="0"/>
        </a:p>
      </dgm:t>
    </dgm:pt>
    <dgm:pt modelId="{3DA81F27-A55A-3F4B-885E-C1702DFC65DC}" type="parTrans" cxnId="{C15C6855-2A01-7E45-86A0-8A2445083AE9}">
      <dgm:prSet/>
      <dgm:spPr/>
      <dgm:t>
        <a:bodyPr/>
        <a:lstStyle/>
        <a:p>
          <a:endParaRPr lang="en-US"/>
        </a:p>
      </dgm:t>
    </dgm:pt>
    <dgm:pt modelId="{1AB80870-5657-AA45-98EB-540F5777E48E}" type="sibTrans" cxnId="{C15C6855-2A01-7E45-86A0-8A2445083AE9}">
      <dgm:prSet/>
      <dgm:spPr/>
      <dgm:t>
        <a:bodyPr/>
        <a:lstStyle/>
        <a:p>
          <a:endParaRPr lang="en-US"/>
        </a:p>
      </dgm:t>
    </dgm:pt>
    <dgm:pt modelId="{F09A7255-14D1-FE43-AAA4-C82F4FB12135}">
      <dgm:prSet phldrT="[Text]"/>
      <dgm:spPr/>
      <dgm:t>
        <a:bodyPr/>
        <a:lstStyle/>
        <a:p>
          <a:r>
            <a:rPr lang="en-US" dirty="0" smtClean="0"/>
            <a:t>Classical Alkylating Agents</a:t>
          </a:r>
          <a:endParaRPr lang="en-US" dirty="0"/>
        </a:p>
      </dgm:t>
    </dgm:pt>
    <dgm:pt modelId="{0F04D290-D416-6743-B0A0-B051B0D3D1C1}" type="parTrans" cxnId="{AB989F91-5C73-2940-BC3D-E66178DF66D6}">
      <dgm:prSet/>
      <dgm:spPr/>
      <dgm:t>
        <a:bodyPr/>
        <a:lstStyle/>
        <a:p>
          <a:endParaRPr lang="en-US"/>
        </a:p>
      </dgm:t>
    </dgm:pt>
    <dgm:pt modelId="{BA3CBAB5-21CA-854F-9626-7C3F92D330D4}" type="sibTrans" cxnId="{AB989F91-5C73-2940-BC3D-E66178DF66D6}">
      <dgm:prSet/>
      <dgm:spPr/>
      <dgm:t>
        <a:bodyPr/>
        <a:lstStyle/>
        <a:p>
          <a:endParaRPr lang="en-US"/>
        </a:p>
      </dgm:t>
    </dgm:pt>
    <dgm:pt modelId="{4A1BD8E3-806A-6C4B-996A-E5110B16B249}">
      <dgm:prSet phldrT="[Text]"/>
      <dgm:spPr/>
      <dgm:t>
        <a:bodyPr/>
        <a:lstStyle/>
        <a:p>
          <a:r>
            <a:rPr lang="en-US" dirty="0" smtClean="0"/>
            <a:t>Nitrogen Mustards</a:t>
          </a:r>
          <a:endParaRPr lang="en-US" dirty="0"/>
        </a:p>
      </dgm:t>
    </dgm:pt>
    <dgm:pt modelId="{5FD3B5FE-263C-EC48-B815-D35F1281374F}" type="parTrans" cxnId="{C5B53865-CA77-3E40-AA37-F08DAA6FA948}">
      <dgm:prSet/>
      <dgm:spPr/>
      <dgm:t>
        <a:bodyPr/>
        <a:lstStyle/>
        <a:p>
          <a:endParaRPr lang="en-US"/>
        </a:p>
      </dgm:t>
    </dgm:pt>
    <dgm:pt modelId="{60F82AE5-E1B8-8F4E-83D1-CD66955E940E}" type="sibTrans" cxnId="{C5B53865-CA77-3E40-AA37-F08DAA6FA948}">
      <dgm:prSet/>
      <dgm:spPr/>
      <dgm:t>
        <a:bodyPr/>
        <a:lstStyle/>
        <a:p>
          <a:endParaRPr lang="en-US"/>
        </a:p>
      </dgm:t>
    </dgm:pt>
    <dgm:pt modelId="{5AF6A6B6-F03E-B049-B8FF-8FD0D45333F6}">
      <dgm:prSet phldrT="[Text]"/>
      <dgm:spPr/>
      <dgm:t>
        <a:bodyPr/>
        <a:lstStyle/>
        <a:p>
          <a:r>
            <a:rPr lang="en-US" dirty="0" smtClean="0"/>
            <a:t>Nitrogen Mustard</a:t>
          </a:r>
          <a:endParaRPr lang="en-US" dirty="0"/>
        </a:p>
      </dgm:t>
    </dgm:pt>
    <dgm:pt modelId="{792664D2-B4E5-7243-972C-281573ECDF71}" type="parTrans" cxnId="{E4328B28-D270-154A-8ACF-35CF93F4A2B8}">
      <dgm:prSet/>
      <dgm:spPr/>
      <dgm:t>
        <a:bodyPr/>
        <a:lstStyle/>
        <a:p>
          <a:endParaRPr lang="en-US"/>
        </a:p>
      </dgm:t>
    </dgm:pt>
    <dgm:pt modelId="{1E082C53-1684-4147-9D12-D3BA63CB1E6E}" type="sibTrans" cxnId="{E4328B28-D270-154A-8ACF-35CF93F4A2B8}">
      <dgm:prSet/>
      <dgm:spPr/>
      <dgm:t>
        <a:bodyPr/>
        <a:lstStyle/>
        <a:p>
          <a:endParaRPr lang="en-US"/>
        </a:p>
      </dgm:t>
    </dgm:pt>
    <dgm:pt modelId="{F475AA0C-7D12-A248-BE7C-82C2E2EB40A6}">
      <dgm:prSet phldrT="[Text]"/>
      <dgm:spPr/>
      <dgm:t>
        <a:bodyPr/>
        <a:lstStyle/>
        <a:p>
          <a:r>
            <a:rPr lang="en-US" dirty="0" smtClean="0"/>
            <a:t>Melphalan</a:t>
          </a:r>
          <a:endParaRPr lang="en-US" dirty="0"/>
        </a:p>
      </dgm:t>
    </dgm:pt>
    <dgm:pt modelId="{B59229E9-1E93-374D-9767-B5A9B7BC06FA}" type="parTrans" cxnId="{169BE965-C0DF-7341-98DA-B74E5462F60D}">
      <dgm:prSet/>
      <dgm:spPr/>
      <dgm:t>
        <a:bodyPr/>
        <a:lstStyle/>
        <a:p>
          <a:endParaRPr lang="en-US"/>
        </a:p>
      </dgm:t>
    </dgm:pt>
    <dgm:pt modelId="{9D86E9D8-0BBA-7D4A-92A9-2702336C5DBE}" type="sibTrans" cxnId="{169BE965-C0DF-7341-98DA-B74E5462F60D}">
      <dgm:prSet/>
      <dgm:spPr/>
      <dgm:t>
        <a:bodyPr/>
        <a:lstStyle/>
        <a:p>
          <a:endParaRPr lang="en-US"/>
        </a:p>
      </dgm:t>
    </dgm:pt>
    <dgm:pt modelId="{3F1DA39D-840A-1349-AE65-A94679D3F6CC}">
      <dgm:prSet phldrT="[Text]"/>
      <dgm:spPr/>
      <dgm:t>
        <a:bodyPr/>
        <a:lstStyle/>
        <a:p>
          <a:r>
            <a:rPr lang="en-US" dirty="0" smtClean="0"/>
            <a:t>Cyclophosphamide</a:t>
          </a:r>
          <a:endParaRPr lang="en-US" dirty="0"/>
        </a:p>
      </dgm:t>
    </dgm:pt>
    <dgm:pt modelId="{73F41648-1F1F-DB41-95DC-CB9D1F926CFF}" type="parTrans" cxnId="{DD199DF7-2E09-3745-ABAA-696840A50022}">
      <dgm:prSet/>
      <dgm:spPr/>
      <dgm:t>
        <a:bodyPr/>
        <a:lstStyle/>
        <a:p>
          <a:endParaRPr lang="en-US"/>
        </a:p>
      </dgm:t>
    </dgm:pt>
    <dgm:pt modelId="{2C4401FB-C2C6-3F41-853E-25D2B4D61C7D}" type="sibTrans" cxnId="{DD199DF7-2E09-3745-ABAA-696840A50022}">
      <dgm:prSet/>
      <dgm:spPr/>
      <dgm:t>
        <a:bodyPr/>
        <a:lstStyle/>
        <a:p>
          <a:endParaRPr lang="en-US"/>
        </a:p>
      </dgm:t>
    </dgm:pt>
    <dgm:pt modelId="{017EE778-17A6-5F4B-A7E9-5209C52E0DB9}">
      <dgm:prSet phldrT="[Text]"/>
      <dgm:spPr/>
      <dgm:t>
        <a:bodyPr/>
        <a:lstStyle/>
        <a:p>
          <a:r>
            <a:rPr lang="en-US" dirty="0" smtClean="0"/>
            <a:t>Ifosfamide</a:t>
          </a:r>
          <a:endParaRPr lang="en-US" dirty="0"/>
        </a:p>
      </dgm:t>
    </dgm:pt>
    <dgm:pt modelId="{56DFE527-5B1A-3746-8372-56F46999A13F}" type="parTrans" cxnId="{6BC01B02-1D89-6F40-B708-3087682E7D7A}">
      <dgm:prSet/>
      <dgm:spPr/>
      <dgm:t>
        <a:bodyPr/>
        <a:lstStyle/>
        <a:p>
          <a:endParaRPr lang="en-US"/>
        </a:p>
      </dgm:t>
    </dgm:pt>
    <dgm:pt modelId="{04E4A591-152C-FA48-BF00-3BC462ABFCEE}" type="sibTrans" cxnId="{6BC01B02-1D89-6F40-B708-3087682E7D7A}">
      <dgm:prSet/>
      <dgm:spPr/>
      <dgm:t>
        <a:bodyPr/>
        <a:lstStyle/>
        <a:p>
          <a:endParaRPr lang="en-US"/>
        </a:p>
      </dgm:t>
    </dgm:pt>
    <dgm:pt modelId="{83AFE2B9-CF42-864E-9862-9D89B25C5E81}">
      <dgm:prSet phldrT="[Text]"/>
      <dgm:spPr/>
      <dgm:t>
        <a:bodyPr/>
        <a:lstStyle/>
        <a:p>
          <a:r>
            <a:rPr lang="en-US" dirty="0" smtClean="0"/>
            <a:t>Nitrosoureas</a:t>
          </a:r>
          <a:endParaRPr lang="en-US" dirty="0"/>
        </a:p>
      </dgm:t>
    </dgm:pt>
    <dgm:pt modelId="{17B37F52-4769-1240-BE3D-A45655855F03}" type="parTrans" cxnId="{E1575630-89AF-8C48-AD19-7EE6752E8989}">
      <dgm:prSet/>
      <dgm:spPr/>
      <dgm:t>
        <a:bodyPr/>
        <a:lstStyle/>
        <a:p>
          <a:endParaRPr lang="en-US"/>
        </a:p>
      </dgm:t>
    </dgm:pt>
    <dgm:pt modelId="{DD22F6CC-75A0-DA4A-8C70-3120018F5027}" type="sibTrans" cxnId="{E1575630-89AF-8C48-AD19-7EE6752E8989}">
      <dgm:prSet/>
      <dgm:spPr/>
      <dgm:t>
        <a:bodyPr/>
        <a:lstStyle/>
        <a:p>
          <a:endParaRPr lang="en-US"/>
        </a:p>
      </dgm:t>
    </dgm:pt>
    <dgm:pt modelId="{EE228C55-8799-C849-9935-6F3E73B8239D}">
      <dgm:prSet phldrT="[Text]"/>
      <dgm:spPr/>
      <dgm:t>
        <a:bodyPr/>
        <a:lstStyle/>
        <a:p>
          <a:r>
            <a:rPr lang="en-US" dirty="0" smtClean="0"/>
            <a:t>Carmustine</a:t>
          </a:r>
          <a:endParaRPr lang="en-US" dirty="0"/>
        </a:p>
      </dgm:t>
    </dgm:pt>
    <dgm:pt modelId="{F83AA936-031B-594E-998B-9B7AB691FE95}" type="parTrans" cxnId="{97AC3DF5-3406-D540-A065-4E8083F9E037}">
      <dgm:prSet/>
      <dgm:spPr/>
      <dgm:t>
        <a:bodyPr/>
        <a:lstStyle/>
        <a:p>
          <a:endParaRPr lang="en-US"/>
        </a:p>
      </dgm:t>
    </dgm:pt>
    <dgm:pt modelId="{92EF7D63-05ED-0745-AB79-6B1D1E00258E}" type="sibTrans" cxnId="{97AC3DF5-3406-D540-A065-4E8083F9E037}">
      <dgm:prSet/>
      <dgm:spPr/>
      <dgm:t>
        <a:bodyPr/>
        <a:lstStyle/>
        <a:p>
          <a:endParaRPr lang="en-US"/>
        </a:p>
      </dgm:t>
    </dgm:pt>
    <dgm:pt modelId="{B3268CF7-66DF-234B-87FC-72B22AFB847A}">
      <dgm:prSet phldrT="[Text]"/>
      <dgm:spPr/>
      <dgm:t>
        <a:bodyPr/>
        <a:lstStyle/>
        <a:p>
          <a:r>
            <a:rPr lang="en-US" dirty="0" smtClean="0"/>
            <a:t>Non-Classical Alkylating Agents</a:t>
          </a:r>
          <a:endParaRPr lang="en-US" dirty="0"/>
        </a:p>
      </dgm:t>
    </dgm:pt>
    <dgm:pt modelId="{C084FD09-12DB-E34D-ADE0-FB432E74E05E}" type="parTrans" cxnId="{0FE906E3-4665-1B42-A003-56B2F8635DFF}">
      <dgm:prSet/>
      <dgm:spPr/>
      <dgm:t>
        <a:bodyPr/>
        <a:lstStyle/>
        <a:p>
          <a:endParaRPr lang="en-US"/>
        </a:p>
      </dgm:t>
    </dgm:pt>
    <dgm:pt modelId="{B9E03160-7B48-9E4F-A63C-8368DEFF8CCE}" type="sibTrans" cxnId="{0FE906E3-4665-1B42-A003-56B2F8635DFF}">
      <dgm:prSet/>
      <dgm:spPr/>
      <dgm:t>
        <a:bodyPr/>
        <a:lstStyle/>
        <a:p>
          <a:endParaRPr lang="en-US"/>
        </a:p>
      </dgm:t>
    </dgm:pt>
    <dgm:pt modelId="{EBDF6938-7BF6-0A4E-8519-9C92197B04AB}">
      <dgm:prSet phldrT="[Text]"/>
      <dgm:spPr/>
      <dgm:t>
        <a:bodyPr/>
        <a:lstStyle/>
        <a:p>
          <a:r>
            <a:rPr lang="en-US" dirty="0" smtClean="0"/>
            <a:t>Procarbazine</a:t>
          </a:r>
          <a:endParaRPr lang="en-US" dirty="0"/>
        </a:p>
      </dgm:t>
    </dgm:pt>
    <dgm:pt modelId="{432174A1-F0D5-C54B-8036-A4539947DBD5}" type="parTrans" cxnId="{63A58C79-1A86-1B42-8309-48CBC2515296}">
      <dgm:prSet/>
      <dgm:spPr/>
      <dgm:t>
        <a:bodyPr/>
        <a:lstStyle/>
        <a:p>
          <a:endParaRPr lang="en-US"/>
        </a:p>
      </dgm:t>
    </dgm:pt>
    <dgm:pt modelId="{79844870-6548-0F45-9F2E-DC9F988366E2}" type="sibTrans" cxnId="{63A58C79-1A86-1B42-8309-48CBC2515296}">
      <dgm:prSet/>
      <dgm:spPr/>
      <dgm:t>
        <a:bodyPr/>
        <a:lstStyle/>
        <a:p>
          <a:endParaRPr lang="en-US"/>
        </a:p>
      </dgm:t>
    </dgm:pt>
    <dgm:pt modelId="{67A5E0DD-588D-FB40-90D6-78C6D7D27436}">
      <dgm:prSet phldrT="[Text]"/>
      <dgm:spPr/>
      <dgm:t>
        <a:bodyPr/>
        <a:lstStyle/>
        <a:p>
          <a:r>
            <a:rPr lang="en-US" dirty="0" smtClean="0"/>
            <a:t>Dacarbazine</a:t>
          </a:r>
          <a:endParaRPr lang="en-US" dirty="0"/>
        </a:p>
      </dgm:t>
    </dgm:pt>
    <dgm:pt modelId="{5AD0545A-87FA-B04F-BCC8-4F2792FBE5F6}" type="parTrans" cxnId="{65EC52EE-D49D-C947-874C-044B3C09FE61}">
      <dgm:prSet/>
      <dgm:spPr/>
      <dgm:t>
        <a:bodyPr/>
        <a:lstStyle/>
        <a:p>
          <a:endParaRPr lang="en-US"/>
        </a:p>
      </dgm:t>
    </dgm:pt>
    <dgm:pt modelId="{9422F21B-F378-B744-B940-23B2E89C030E}" type="sibTrans" cxnId="{65EC52EE-D49D-C947-874C-044B3C09FE61}">
      <dgm:prSet/>
      <dgm:spPr/>
      <dgm:t>
        <a:bodyPr/>
        <a:lstStyle/>
        <a:p>
          <a:endParaRPr lang="en-US"/>
        </a:p>
      </dgm:t>
    </dgm:pt>
    <dgm:pt modelId="{13CC7EBB-3CA6-DE48-B5C4-203103213D9A}">
      <dgm:prSet phldrT="[Text]"/>
      <dgm:spPr/>
      <dgm:t>
        <a:bodyPr/>
        <a:lstStyle/>
        <a:p>
          <a:r>
            <a:rPr lang="en-US" dirty="0" smtClean="0"/>
            <a:t>Temozolomide</a:t>
          </a:r>
          <a:endParaRPr lang="en-US" dirty="0"/>
        </a:p>
      </dgm:t>
    </dgm:pt>
    <dgm:pt modelId="{C0EA345E-E1B7-2C42-8810-8EE1537E134A}" type="parTrans" cxnId="{278D1D60-A0FD-9C4B-8005-0550022E89D8}">
      <dgm:prSet/>
      <dgm:spPr/>
      <dgm:t>
        <a:bodyPr/>
        <a:lstStyle/>
        <a:p>
          <a:endParaRPr lang="en-US"/>
        </a:p>
      </dgm:t>
    </dgm:pt>
    <dgm:pt modelId="{D0DA1626-FBF7-E243-9431-1BED373B443D}" type="sibTrans" cxnId="{278D1D60-A0FD-9C4B-8005-0550022E89D8}">
      <dgm:prSet/>
      <dgm:spPr/>
      <dgm:t>
        <a:bodyPr/>
        <a:lstStyle/>
        <a:p>
          <a:endParaRPr lang="en-US"/>
        </a:p>
      </dgm:t>
    </dgm:pt>
    <dgm:pt modelId="{ABD2937A-0AC9-554E-844E-4C32448D5794}">
      <dgm:prSet phldrT="[Text]"/>
      <dgm:spPr/>
      <dgm:t>
        <a:bodyPr/>
        <a:lstStyle/>
        <a:p>
          <a:r>
            <a:rPr lang="en-US" dirty="0" smtClean="0"/>
            <a:t>Alkylating-Like </a:t>
          </a:r>
          <a:r>
            <a:rPr lang="en-US" b="0" dirty="0" smtClean="0">
              <a:solidFill>
                <a:schemeClr val="tx1"/>
              </a:solidFill>
            </a:rPr>
            <a:t>Platinum Compounds</a:t>
          </a:r>
          <a:endParaRPr lang="en-US" dirty="0"/>
        </a:p>
      </dgm:t>
    </dgm:pt>
    <dgm:pt modelId="{7ECCB9DC-866A-0C4B-9BEB-A1FD3F928CE7}" type="parTrans" cxnId="{891C2D15-27BA-404D-A0D8-87C1321FFA91}">
      <dgm:prSet/>
      <dgm:spPr/>
      <dgm:t>
        <a:bodyPr/>
        <a:lstStyle/>
        <a:p>
          <a:endParaRPr lang="en-US"/>
        </a:p>
      </dgm:t>
    </dgm:pt>
    <dgm:pt modelId="{44B68645-ED7C-BD4E-8ED6-DEE07BA92CC3}" type="sibTrans" cxnId="{891C2D15-27BA-404D-A0D8-87C1321FFA91}">
      <dgm:prSet/>
      <dgm:spPr/>
      <dgm:t>
        <a:bodyPr/>
        <a:lstStyle/>
        <a:p>
          <a:endParaRPr lang="en-US"/>
        </a:p>
      </dgm:t>
    </dgm:pt>
    <dgm:pt modelId="{25D0FCE7-F922-1D47-8DC9-654624E5FFF6}">
      <dgm:prSet phldrT="[Text]"/>
      <dgm:spPr/>
      <dgm:t>
        <a:bodyPr/>
        <a:lstStyle/>
        <a:p>
          <a:r>
            <a:rPr lang="en-US" dirty="0" smtClean="0"/>
            <a:t>Cisplatin</a:t>
          </a:r>
          <a:endParaRPr lang="en-US" dirty="0"/>
        </a:p>
      </dgm:t>
    </dgm:pt>
    <dgm:pt modelId="{3660A04E-2465-BE4C-9AD3-C63E990C5876}" type="parTrans" cxnId="{E5423816-4AA1-C743-A898-1C3D5D8B6DEC}">
      <dgm:prSet/>
      <dgm:spPr/>
      <dgm:t>
        <a:bodyPr/>
        <a:lstStyle/>
        <a:p>
          <a:endParaRPr lang="en-US"/>
        </a:p>
      </dgm:t>
    </dgm:pt>
    <dgm:pt modelId="{96566F84-F458-4142-89C1-138AC3D26F21}" type="sibTrans" cxnId="{E5423816-4AA1-C743-A898-1C3D5D8B6DEC}">
      <dgm:prSet/>
      <dgm:spPr/>
      <dgm:t>
        <a:bodyPr/>
        <a:lstStyle/>
        <a:p>
          <a:endParaRPr lang="en-US"/>
        </a:p>
      </dgm:t>
    </dgm:pt>
    <dgm:pt modelId="{4EA10241-A278-CF4D-9381-9EAF7ED4363A}">
      <dgm:prSet phldrT="[Text]"/>
      <dgm:spPr/>
      <dgm:t>
        <a:bodyPr/>
        <a:lstStyle/>
        <a:p>
          <a:r>
            <a:rPr lang="en-US" dirty="0" smtClean="0"/>
            <a:t>Carboplatin</a:t>
          </a:r>
          <a:endParaRPr lang="en-US" dirty="0"/>
        </a:p>
      </dgm:t>
    </dgm:pt>
    <dgm:pt modelId="{BA34A1DE-3436-4A40-8712-CFDFD514705B}" type="parTrans" cxnId="{33BC6734-DFAC-A445-AF9B-4CAA21C5A361}">
      <dgm:prSet/>
      <dgm:spPr/>
      <dgm:t>
        <a:bodyPr/>
        <a:lstStyle/>
        <a:p>
          <a:endParaRPr lang="en-US"/>
        </a:p>
      </dgm:t>
    </dgm:pt>
    <dgm:pt modelId="{6B9C8C7A-0576-2449-9332-13D7633A879A}" type="sibTrans" cxnId="{33BC6734-DFAC-A445-AF9B-4CAA21C5A361}">
      <dgm:prSet/>
      <dgm:spPr/>
      <dgm:t>
        <a:bodyPr/>
        <a:lstStyle/>
        <a:p>
          <a:endParaRPr lang="en-US"/>
        </a:p>
      </dgm:t>
    </dgm:pt>
    <dgm:pt modelId="{1C852A72-B1BF-6F45-9025-DCFCFC461F2F}">
      <dgm:prSet phldrT="[Text]"/>
      <dgm:spPr/>
      <dgm:t>
        <a:bodyPr/>
        <a:lstStyle/>
        <a:p>
          <a:r>
            <a:rPr lang="en-US" dirty="0" smtClean="0"/>
            <a:t>Oxaliplatin</a:t>
          </a:r>
          <a:endParaRPr lang="en-US" dirty="0"/>
        </a:p>
      </dgm:t>
    </dgm:pt>
    <dgm:pt modelId="{5E06F365-415D-3345-8774-75EFF8BE6C7F}" type="parTrans" cxnId="{928B63BC-B5DC-D14E-989C-C3472FBEAAEE}">
      <dgm:prSet/>
      <dgm:spPr/>
      <dgm:t>
        <a:bodyPr/>
        <a:lstStyle/>
        <a:p>
          <a:endParaRPr lang="en-US"/>
        </a:p>
      </dgm:t>
    </dgm:pt>
    <dgm:pt modelId="{C38CAEEF-194E-C94A-BAFF-85A99E6C8507}" type="sibTrans" cxnId="{928B63BC-B5DC-D14E-989C-C3472FBEAAEE}">
      <dgm:prSet/>
      <dgm:spPr/>
      <dgm:t>
        <a:bodyPr/>
        <a:lstStyle/>
        <a:p>
          <a:endParaRPr lang="en-US"/>
        </a:p>
      </dgm:t>
    </dgm:pt>
    <dgm:pt modelId="{253F0849-F669-5840-96CB-0FCC0C9DA82E}">
      <dgm:prSet phldrT="[Text]"/>
      <dgm:spPr/>
      <dgm:t>
        <a:bodyPr/>
        <a:lstStyle/>
        <a:p>
          <a:r>
            <a:rPr lang="en-US" dirty="0" smtClean="0"/>
            <a:t>Plant Alkaloids</a:t>
          </a:r>
          <a:endParaRPr lang="en-US" dirty="0"/>
        </a:p>
      </dgm:t>
    </dgm:pt>
    <dgm:pt modelId="{21242BB6-D6D3-9F41-AC58-3D28999A0388}" type="parTrans" cxnId="{5AB58D23-173F-7C47-A82B-D71DF4EFA32B}">
      <dgm:prSet/>
      <dgm:spPr/>
      <dgm:t>
        <a:bodyPr/>
        <a:lstStyle/>
        <a:p>
          <a:endParaRPr lang="en-US"/>
        </a:p>
      </dgm:t>
    </dgm:pt>
    <dgm:pt modelId="{953EF4D6-AA53-8140-91E8-7A7941CA81E7}" type="sibTrans" cxnId="{5AB58D23-173F-7C47-A82B-D71DF4EFA32B}">
      <dgm:prSet/>
      <dgm:spPr/>
      <dgm:t>
        <a:bodyPr/>
        <a:lstStyle/>
        <a:p>
          <a:endParaRPr lang="en-US"/>
        </a:p>
      </dgm:t>
    </dgm:pt>
    <dgm:pt modelId="{2E0E47A9-3E3A-D447-86F0-9D03D5311D61}">
      <dgm:prSet phldrT="[Text]"/>
      <dgm:spPr/>
      <dgm:t>
        <a:bodyPr/>
        <a:lstStyle/>
        <a:p>
          <a:r>
            <a:rPr lang="en-US" dirty="0" smtClean="0"/>
            <a:t>Vinca alkaloid</a:t>
          </a:r>
          <a:endParaRPr lang="en-US" dirty="0"/>
        </a:p>
      </dgm:t>
    </dgm:pt>
    <dgm:pt modelId="{E25151E6-765F-444D-AEB6-4F2B8359C4C1}" type="parTrans" cxnId="{66F12DE1-EB82-1848-8E09-DD0D01D21D7B}">
      <dgm:prSet/>
      <dgm:spPr/>
      <dgm:t>
        <a:bodyPr/>
        <a:lstStyle/>
        <a:p>
          <a:endParaRPr lang="en-US"/>
        </a:p>
      </dgm:t>
    </dgm:pt>
    <dgm:pt modelId="{AA0EA7E2-149F-EC40-927D-F5CAC586E5CF}" type="sibTrans" cxnId="{66F12DE1-EB82-1848-8E09-DD0D01D21D7B}">
      <dgm:prSet/>
      <dgm:spPr/>
      <dgm:t>
        <a:bodyPr/>
        <a:lstStyle/>
        <a:p>
          <a:endParaRPr lang="en-US"/>
        </a:p>
      </dgm:t>
    </dgm:pt>
    <dgm:pt modelId="{BA0EE83F-324E-8446-8623-523B5FE9E0AA}">
      <dgm:prSet phldrT="[Text]"/>
      <dgm:spPr/>
      <dgm:t>
        <a:bodyPr/>
        <a:lstStyle/>
        <a:p>
          <a:r>
            <a:rPr lang="en-US" dirty="0" smtClean="0"/>
            <a:t>Vincristine</a:t>
          </a:r>
          <a:endParaRPr lang="en-US" dirty="0"/>
        </a:p>
      </dgm:t>
    </dgm:pt>
    <dgm:pt modelId="{0FD55AD0-9D1B-6F4E-AEAF-0919943B91B4}" type="parTrans" cxnId="{497BDAD8-485C-5948-9F31-062187C45010}">
      <dgm:prSet/>
      <dgm:spPr/>
      <dgm:t>
        <a:bodyPr/>
        <a:lstStyle/>
        <a:p>
          <a:endParaRPr lang="en-US"/>
        </a:p>
      </dgm:t>
    </dgm:pt>
    <dgm:pt modelId="{B9101E84-58FA-B449-97D4-464BB2DFE291}" type="sibTrans" cxnId="{497BDAD8-485C-5948-9F31-062187C45010}">
      <dgm:prSet/>
      <dgm:spPr/>
      <dgm:t>
        <a:bodyPr/>
        <a:lstStyle/>
        <a:p>
          <a:endParaRPr lang="en-US"/>
        </a:p>
      </dgm:t>
    </dgm:pt>
    <dgm:pt modelId="{4B9CB2F6-9951-4444-A9C8-5166E1AA26BB}">
      <dgm:prSet phldrT="[Text]"/>
      <dgm:spPr/>
      <dgm:t>
        <a:bodyPr/>
        <a:lstStyle/>
        <a:p>
          <a:r>
            <a:rPr lang="en-US" dirty="0" smtClean="0"/>
            <a:t>Vinblastine</a:t>
          </a:r>
          <a:endParaRPr lang="en-US" dirty="0"/>
        </a:p>
      </dgm:t>
    </dgm:pt>
    <dgm:pt modelId="{E1643501-C13B-374A-B11D-0DFFE802724D}" type="parTrans" cxnId="{B8E6E5A9-27E5-F145-BE0A-4F9E6379B833}">
      <dgm:prSet/>
      <dgm:spPr/>
      <dgm:t>
        <a:bodyPr/>
        <a:lstStyle/>
        <a:p>
          <a:endParaRPr lang="en-US"/>
        </a:p>
      </dgm:t>
    </dgm:pt>
    <dgm:pt modelId="{D0E1F052-A217-5D40-9B6C-31634E4486D5}" type="sibTrans" cxnId="{B8E6E5A9-27E5-F145-BE0A-4F9E6379B833}">
      <dgm:prSet/>
      <dgm:spPr/>
      <dgm:t>
        <a:bodyPr/>
        <a:lstStyle/>
        <a:p>
          <a:endParaRPr lang="en-US"/>
        </a:p>
      </dgm:t>
    </dgm:pt>
    <dgm:pt modelId="{78F09DF1-B44D-1341-8C31-916DD692E5CD}">
      <dgm:prSet phldrT="[Text]"/>
      <dgm:spPr/>
      <dgm:t>
        <a:bodyPr/>
        <a:lstStyle/>
        <a:p>
          <a:r>
            <a:rPr lang="en-US" dirty="0" smtClean="0"/>
            <a:t>Vinorelbine</a:t>
          </a:r>
          <a:endParaRPr lang="en-US" dirty="0"/>
        </a:p>
      </dgm:t>
    </dgm:pt>
    <dgm:pt modelId="{10A2500A-1EA7-DC4F-9BAB-D2BAD36EF70A}" type="parTrans" cxnId="{16396C73-4811-3948-A59E-7244D6BC99BC}">
      <dgm:prSet/>
      <dgm:spPr/>
      <dgm:t>
        <a:bodyPr/>
        <a:lstStyle/>
        <a:p>
          <a:endParaRPr lang="en-US"/>
        </a:p>
      </dgm:t>
    </dgm:pt>
    <dgm:pt modelId="{203B3B01-B659-D140-B6FF-672332B12C46}" type="sibTrans" cxnId="{16396C73-4811-3948-A59E-7244D6BC99BC}">
      <dgm:prSet/>
      <dgm:spPr/>
      <dgm:t>
        <a:bodyPr/>
        <a:lstStyle/>
        <a:p>
          <a:endParaRPr lang="en-US"/>
        </a:p>
      </dgm:t>
    </dgm:pt>
    <dgm:pt modelId="{27A5DAB9-5B97-0142-A9A6-5AE3E62A31C0}">
      <dgm:prSet phldrT="[Text]"/>
      <dgm:spPr/>
      <dgm:t>
        <a:bodyPr/>
        <a:lstStyle/>
        <a:p>
          <a:r>
            <a:rPr lang="en-US" dirty="0" smtClean="0"/>
            <a:t>Taxanes</a:t>
          </a:r>
          <a:endParaRPr lang="en-US" dirty="0"/>
        </a:p>
      </dgm:t>
    </dgm:pt>
    <dgm:pt modelId="{19BAE595-4E3E-0641-9557-7A6B04C050B2}" type="parTrans" cxnId="{ADA29525-238A-134C-B428-57B385655EB8}">
      <dgm:prSet/>
      <dgm:spPr/>
      <dgm:t>
        <a:bodyPr/>
        <a:lstStyle/>
        <a:p>
          <a:endParaRPr lang="en-US"/>
        </a:p>
      </dgm:t>
    </dgm:pt>
    <dgm:pt modelId="{0732C4C2-BAEA-7D43-B0AF-8FA8FB5225C7}" type="sibTrans" cxnId="{ADA29525-238A-134C-B428-57B385655EB8}">
      <dgm:prSet/>
      <dgm:spPr/>
      <dgm:t>
        <a:bodyPr/>
        <a:lstStyle/>
        <a:p>
          <a:endParaRPr lang="en-US"/>
        </a:p>
      </dgm:t>
    </dgm:pt>
    <dgm:pt modelId="{82601497-1D05-9742-A7F0-60BA3C376961}">
      <dgm:prSet phldrT="[Text]"/>
      <dgm:spPr/>
      <dgm:t>
        <a:bodyPr/>
        <a:lstStyle/>
        <a:p>
          <a:r>
            <a:rPr lang="en-US" smtClean="0"/>
            <a:t>Paclitaxel</a:t>
          </a:r>
          <a:endParaRPr lang="en-US" dirty="0"/>
        </a:p>
      </dgm:t>
    </dgm:pt>
    <dgm:pt modelId="{B43B3D2E-8F9B-3F4A-9E00-E9F725629DAE}" type="parTrans" cxnId="{60631F3C-A3BE-9943-883A-28C50F95626D}">
      <dgm:prSet/>
      <dgm:spPr/>
      <dgm:t>
        <a:bodyPr/>
        <a:lstStyle/>
        <a:p>
          <a:endParaRPr lang="en-US"/>
        </a:p>
      </dgm:t>
    </dgm:pt>
    <dgm:pt modelId="{6586225A-ED40-0246-BC55-4C3D0B4A816D}" type="sibTrans" cxnId="{60631F3C-A3BE-9943-883A-28C50F95626D}">
      <dgm:prSet/>
      <dgm:spPr/>
      <dgm:t>
        <a:bodyPr/>
        <a:lstStyle/>
        <a:p>
          <a:endParaRPr lang="en-US"/>
        </a:p>
      </dgm:t>
    </dgm:pt>
    <dgm:pt modelId="{6ABB457E-6110-4440-B980-BA31C612CCB4}">
      <dgm:prSet phldrT="[Text]"/>
      <dgm:spPr/>
      <dgm:t>
        <a:bodyPr/>
        <a:lstStyle/>
        <a:p>
          <a:r>
            <a:rPr lang="en-US" dirty="0" smtClean="0"/>
            <a:t>Docetaxel</a:t>
          </a:r>
          <a:endParaRPr lang="en-US" dirty="0"/>
        </a:p>
      </dgm:t>
    </dgm:pt>
    <dgm:pt modelId="{F21F2D49-3063-C94D-BA07-49310AA669C1}" type="parTrans" cxnId="{CCA904C8-A5E1-D54E-9CEB-44AC08DADCF3}">
      <dgm:prSet/>
      <dgm:spPr/>
      <dgm:t>
        <a:bodyPr/>
        <a:lstStyle/>
        <a:p>
          <a:endParaRPr lang="en-US"/>
        </a:p>
      </dgm:t>
    </dgm:pt>
    <dgm:pt modelId="{BED9A9CC-BFFA-D542-92D8-C7BA004E9FDC}" type="sibTrans" cxnId="{CCA904C8-A5E1-D54E-9CEB-44AC08DADCF3}">
      <dgm:prSet/>
      <dgm:spPr/>
      <dgm:t>
        <a:bodyPr/>
        <a:lstStyle/>
        <a:p>
          <a:endParaRPr lang="en-US"/>
        </a:p>
      </dgm:t>
    </dgm:pt>
    <dgm:pt modelId="{3C78385E-8272-0647-9F55-6B217894294C}">
      <dgm:prSet phldrT="[Text]"/>
      <dgm:spPr/>
      <dgm:t>
        <a:bodyPr/>
        <a:lstStyle/>
        <a:p>
          <a:r>
            <a:rPr lang="en-US" dirty="0" smtClean="0"/>
            <a:t>Enzyme inhibitors</a:t>
          </a:r>
        </a:p>
      </dgm:t>
    </dgm:pt>
    <dgm:pt modelId="{89F65A59-56C3-B949-A760-9FE8981809E4}" type="parTrans" cxnId="{56858D0E-67A5-4747-B323-C0BCC3343752}">
      <dgm:prSet/>
      <dgm:spPr/>
      <dgm:t>
        <a:bodyPr/>
        <a:lstStyle/>
        <a:p>
          <a:endParaRPr lang="en-US"/>
        </a:p>
      </dgm:t>
    </dgm:pt>
    <dgm:pt modelId="{CAF04743-9624-674B-B1CC-ACE6FEDAC05C}" type="sibTrans" cxnId="{56858D0E-67A5-4747-B323-C0BCC3343752}">
      <dgm:prSet/>
      <dgm:spPr/>
      <dgm:t>
        <a:bodyPr/>
        <a:lstStyle/>
        <a:p>
          <a:endParaRPr lang="en-US"/>
        </a:p>
      </dgm:t>
    </dgm:pt>
    <dgm:pt modelId="{E00796D3-7BBD-414C-BCD4-154454EF4236}">
      <dgm:prSet phldrT="[Text]"/>
      <dgm:spPr/>
      <dgm:t>
        <a:bodyPr/>
        <a:lstStyle/>
        <a:p>
          <a:r>
            <a:rPr lang="en-US" dirty="0" smtClean="0"/>
            <a:t>Topoisomerase 1 Inhibitor</a:t>
          </a:r>
        </a:p>
      </dgm:t>
    </dgm:pt>
    <dgm:pt modelId="{02627FAB-887D-2F4B-AEFD-F672263AEB1E}" type="parTrans" cxnId="{66361297-5C1F-A84A-A2C6-EB1CED1EDAD8}">
      <dgm:prSet/>
      <dgm:spPr/>
      <dgm:t>
        <a:bodyPr/>
        <a:lstStyle/>
        <a:p>
          <a:endParaRPr lang="en-US"/>
        </a:p>
      </dgm:t>
    </dgm:pt>
    <dgm:pt modelId="{4FD03247-CCB5-E146-BE9B-61ABC960B95A}" type="sibTrans" cxnId="{66361297-5C1F-A84A-A2C6-EB1CED1EDAD8}">
      <dgm:prSet/>
      <dgm:spPr/>
      <dgm:t>
        <a:bodyPr/>
        <a:lstStyle/>
        <a:p>
          <a:endParaRPr lang="en-US"/>
        </a:p>
      </dgm:t>
    </dgm:pt>
    <dgm:pt modelId="{43815026-30F8-1B44-9132-4E686F50678B}">
      <dgm:prSet phldrT="[Text]"/>
      <dgm:spPr/>
      <dgm:t>
        <a:bodyPr/>
        <a:lstStyle/>
        <a:p>
          <a:r>
            <a:rPr lang="en-US" dirty="0" smtClean="0"/>
            <a:t>Irinotecan</a:t>
          </a:r>
        </a:p>
      </dgm:t>
    </dgm:pt>
    <dgm:pt modelId="{FA67CBB6-9868-EC4A-AA17-40308A5A0AE0}" type="parTrans" cxnId="{68FA8B1C-A187-E643-8B75-C410BE35AD71}">
      <dgm:prSet/>
      <dgm:spPr/>
      <dgm:t>
        <a:bodyPr/>
        <a:lstStyle/>
        <a:p>
          <a:endParaRPr lang="en-US"/>
        </a:p>
      </dgm:t>
    </dgm:pt>
    <dgm:pt modelId="{BFD6D3E5-EF8F-DB4A-874E-7F53424C0585}" type="sibTrans" cxnId="{68FA8B1C-A187-E643-8B75-C410BE35AD71}">
      <dgm:prSet/>
      <dgm:spPr/>
      <dgm:t>
        <a:bodyPr/>
        <a:lstStyle/>
        <a:p>
          <a:endParaRPr lang="en-US"/>
        </a:p>
      </dgm:t>
    </dgm:pt>
    <dgm:pt modelId="{8CE49F19-A084-7C4B-8A17-ACDF7846BDFB}">
      <dgm:prSet phldrT="[Text]"/>
      <dgm:spPr/>
      <dgm:t>
        <a:bodyPr/>
        <a:lstStyle/>
        <a:p>
          <a:r>
            <a:rPr lang="en-US" dirty="0" smtClean="0"/>
            <a:t>Topotecan</a:t>
          </a:r>
        </a:p>
      </dgm:t>
    </dgm:pt>
    <dgm:pt modelId="{8C0DFA21-6098-6447-9CD8-174D885A9D6A}" type="parTrans" cxnId="{E60BA382-5262-E642-9751-5AA8AAEDE749}">
      <dgm:prSet/>
      <dgm:spPr/>
      <dgm:t>
        <a:bodyPr/>
        <a:lstStyle/>
        <a:p>
          <a:endParaRPr lang="en-US"/>
        </a:p>
      </dgm:t>
    </dgm:pt>
    <dgm:pt modelId="{A1F5A96B-5190-F248-A9BB-62BB6AB8EACE}" type="sibTrans" cxnId="{E60BA382-5262-E642-9751-5AA8AAEDE749}">
      <dgm:prSet/>
      <dgm:spPr/>
      <dgm:t>
        <a:bodyPr/>
        <a:lstStyle/>
        <a:p>
          <a:endParaRPr lang="en-US"/>
        </a:p>
      </dgm:t>
    </dgm:pt>
    <dgm:pt modelId="{0027D750-CE00-AD46-9EE1-D5E3FF0AF14C}">
      <dgm:prSet phldrT="[Text]"/>
      <dgm:spPr/>
      <dgm:t>
        <a:bodyPr/>
        <a:lstStyle/>
        <a:p>
          <a:r>
            <a:rPr lang="en-US" dirty="0" smtClean="0"/>
            <a:t>Topoisomerase 2 Inhibitor</a:t>
          </a:r>
        </a:p>
      </dgm:t>
    </dgm:pt>
    <dgm:pt modelId="{BE652F4F-D8A0-6B48-87CE-371FABA89E37}" type="parTrans" cxnId="{CCF44168-88FE-A048-92FF-0CFF32C404AE}">
      <dgm:prSet/>
      <dgm:spPr/>
      <dgm:t>
        <a:bodyPr/>
        <a:lstStyle/>
        <a:p>
          <a:endParaRPr lang="en-US"/>
        </a:p>
      </dgm:t>
    </dgm:pt>
    <dgm:pt modelId="{68DCA3AF-BAD8-1A42-8243-E1F7DC99EFD3}" type="sibTrans" cxnId="{CCF44168-88FE-A048-92FF-0CFF32C404AE}">
      <dgm:prSet/>
      <dgm:spPr/>
      <dgm:t>
        <a:bodyPr/>
        <a:lstStyle/>
        <a:p>
          <a:endParaRPr lang="en-US"/>
        </a:p>
      </dgm:t>
    </dgm:pt>
    <dgm:pt modelId="{A2C5FE8A-F141-6A49-BAA9-89B399D85BCF}">
      <dgm:prSet phldrT="[Text]"/>
      <dgm:spPr/>
      <dgm:t>
        <a:bodyPr/>
        <a:lstStyle/>
        <a:p>
          <a:r>
            <a:rPr lang="en-US" dirty="0" smtClean="0"/>
            <a:t>Etoposide</a:t>
          </a:r>
        </a:p>
      </dgm:t>
    </dgm:pt>
    <dgm:pt modelId="{9492B9D7-7991-1347-8FEF-69B9C6171480}" type="parTrans" cxnId="{7756DB9D-AB11-C443-9159-9A73120F67BB}">
      <dgm:prSet/>
      <dgm:spPr/>
      <dgm:t>
        <a:bodyPr/>
        <a:lstStyle/>
        <a:p>
          <a:endParaRPr lang="en-US"/>
        </a:p>
      </dgm:t>
    </dgm:pt>
    <dgm:pt modelId="{F1BD8510-C547-1249-94A3-BD0C7C802BB8}" type="sibTrans" cxnId="{7756DB9D-AB11-C443-9159-9A73120F67BB}">
      <dgm:prSet/>
      <dgm:spPr/>
      <dgm:t>
        <a:bodyPr/>
        <a:lstStyle/>
        <a:p>
          <a:endParaRPr lang="en-US"/>
        </a:p>
      </dgm:t>
    </dgm:pt>
    <dgm:pt modelId="{AF51D64D-630B-754F-B525-C31F6D0BB822}">
      <dgm:prSet phldrT="[Text]"/>
      <dgm:spPr/>
      <dgm:t>
        <a:bodyPr/>
        <a:lstStyle/>
        <a:p>
          <a:r>
            <a:rPr lang="en-US" dirty="0" smtClean="0"/>
            <a:t>Anthracyclines</a:t>
          </a:r>
        </a:p>
      </dgm:t>
    </dgm:pt>
    <dgm:pt modelId="{32B35ECD-B9C1-5B47-BFE3-29E45957ED69}" type="parTrans" cxnId="{62982206-03D6-C444-AE81-5E80CB00DE73}">
      <dgm:prSet/>
      <dgm:spPr/>
      <dgm:t>
        <a:bodyPr/>
        <a:lstStyle/>
        <a:p>
          <a:endParaRPr lang="en-US"/>
        </a:p>
      </dgm:t>
    </dgm:pt>
    <dgm:pt modelId="{CC6E5FCF-4CE3-2447-9358-79D0280CF076}" type="sibTrans" cxnId="{62982206-03D6-C444-AE81-5E80CB00DE73}">
      <dgm:prSet/>
      <dgm:spPr/>
      <dgm:t>
        <a:bodyPr/>
        <a:lstStyle/>
        <a:p>
          <a:endParaRPr lang="en-US"/>
        </a:p>
      </dgm:t>
    </dgm:pt>
    <dgm:pt modelId="{F7C404CA-1FA5-9F46-ABAF-F2C0D107AE3C}">
      <dgm:prSet phldrT="[Text]"/>
      <dgm:spPr/>
      <dgm:t>
        <a:bodyPr/>
        <a:lstStyle/>
        <a:p>
          <a:r>
            <a:rPr lang="en-US" dirty="0" smtClean="0"/>
            <a:t>Doxorubicin</a:t>
          </a:r>
        </a:p>
      </dgm:t>
    </dgm:pt>
    <dgm:pt modelId="{5E33EE21-6CF4-7744-A4D4-9143A45725CF}" type="parTrans" cxnId="{04BDDC68-C605-4841-83D6-E86C3669E2A9}">
      <dgm:prSet/>
      <dgm:spPr/>
      <dgm:t>
        <a:bodyPr/>
        <a:lstStyle/>
        <a:p>
          <a:endParaRPr lang="en-US"/>
        </a:p>
      </dgm:t>
    </dgm:pt>
    <dgm:pt modelId="{AE74386A-0591-C242-9CA8-39684023F5C8}" type="sibTrans" cxnId="{04BDDC68-C605-4841-83D6-E86C3669E2A9}">
      <dgm:prSet/>
      <dgm:spPr/>
      <dgm:t>
        <a:bodyPr/>
        <a:lstStyle/>
        <a:p>
          <a:endParaRPr lang="en-US"/>
        </a:p>
      </dgm:t>
    </dgm:pt>
    <dgm:pt modelId="{4C582453-041A-3447-8490-5D4AA55AFF73}">
      <dgm:prSet phldrT="[Text]"/>
      <dgm:spPr/>
      <dgm:t>
        <a:bodyPr/>
        <a:lstStyle/>
        <a:p>
          <a:r>
            <a:rPr lang="en-US" dirty="0" smtClean="0"/>
            <a:t>Daunorubicin</a:t>
          </a:r>
        </a:p>
      </dgm:t>
    </dgm:pt>
    <dgm:pt modelId="{96E535CF-D7E6-BC43-9F23-98880595B667}" type="parTrans" cxnId="{E73ED5B9-7308-8743-B237-DF0217743D10}">
      <dgm:prSet/>
      <dgm:spPr/>
      <dgm:t>
        <a:bodyPr/>
        <a:lstStyle/>
        <a:p>
          <a:endParaRPr lang="en-US"/>
        </a:p>
      </dgm:t>
    </dgm:pt>
    <dgm:pt modelId="{4F3AD7AF-26D3-5249-ACFF-30496F11D251}" type="sibTrans" cxnId="{E73ED5B9-7308-8743-B237-DF0217743D10}">
      <dgm:prSet/>
      <dgm:spPr/>
      <dgm:t>
        <a:bodyPr/>
        <a:lstStyle/>
        <a:p>
          <a:endParaRPr lang="en-US"/>
        </a:p>
      </dgm:t>
    </dgm:pt>
    <dgm:pt modelId="{9B59AA9C-2695-734F-8EA5-D2AABFAF2FF5}">
      <dgm:prSet phldrT="[Text]"/>
      <dgm:spPr/>
      <dgm:t>
        <a:bodyPr/>
        <a:lstStyle/>
        <a:p>
          <a:r>
            <a:rPr lang="en-US" dirty="0" smtClean="0"/>
            <a:t>Idarubicin</a:t>
          </a:r>
        </a:p>
      </dgm:t>
    </dgm:pt>
    <dgm:pt modelId="{DAF0532F-A0CD-FE4C-84CB-48A9F585A0A0}" type="parTrans" cxnId="{73FFF8C7-53C3-AB4F-A441-11ECC95F00A9}">
      <dgm:prSet/>
      <dgm:spPr/>
      <dgm:t>
        <a:bodyPr/>
        <a:lstStyle/>
        <a:p>
          <a:endParaRPr lang="en-US"/>
        </a:p>
      </dgm:t>
    </dgm:pt>
    <dgm:pt modelId="{D83B6A6F-F17C-C44F-A1B4-4B9225A186AC}" type="sibTrans" cxnId="{73FFF8C7-53C3-AB4F-A441-11ECC95F00A9}">
      <dgm:prSet/>
      <dgm:spPr/>
      <dgm:t>
        <a:bodyPr/>
        <a:lstStyle/>
        <a:p>
          <a:endParaRPr lang="en-US"/>
        </a:p>
      </dgm:t>
    </dgm:pt>
    <dgm:pt modelId="{9CC2BE10-2322-E248-B08D-4914AE3B59FB}">
      <dgm:prSet phldrT="[Text]"/>
      <dgm:spPr/>
      <dgm:t>
        <a:bodyPr/>
        <a:lstStyle/>
        <a:p>
          <a:r>
            <a:rPr lang="en-US" dirty="0" smtClean="0"/>
            <a:t>Epirubicin</a:t>
          </a:r>
        </a:p>
      </dgm:t>
    </dgm:pt>
    <dgm:pt modelId="{1C680686-9628-1848-8F47-660743D34F6F}" type="parTrans" cxnId="{3E3E3B1A-FE40-1244-9747-DEB061F96BA9}">
      <dgm:prSet/>
      <dgm:spPr/>
      <dgm:t>
        <a:bodyPr/>
        <a:lstStyle/>
        <a:p>
          <a:endParaRPr lang="en-US"/>
        </a:p>
      </dgm:t>
    </dgm:pt>
    <dgm:pt modelId="{6D1D66F7-8303-7545-B92F-8E0976CB2168}" type="sibTrans" cxnId="{3E3E3B1A-FE40-1244-9747-DEB061F96BA9}">
      <dgm:prSet/>
      <dgm:spPr/>
      <dgm:t>
        <a:bodyPr/>
        <a:lstStyle/>
        <a:p>
          <a:endParaRPr lang="en-US"/>
        </a:p>
      </dgm:t>
    </dgm:pt>
    <dgm:pt modelId="{E3E47A8C-519B-4044-B729-93792903698C}">
      <dgm:prSet phldrT="[Text]"/>
      <dgm:spPr/>
      <dgm:t>
        <a:bodyPr/>
        <a:lstStyle/>
        <a:p>
          <a:r>
            <a:rPr lang="en-US" dirty="0" smtClean="0"/>
            <a:t>Mitoxantrone</a:t>
          </a:r>
        </a:p>
      </dgm:t>
    </dgm:pt>
    <dgm:pt modelId="{DEB14DA5-D2E1-034A-BF07-1E7702F0E255}" type="parTrans" cxnId="{C3973BE4-C0DB-9A45-AEF0-5B17F2C8F8B4}">
      <dgm:prSet/>
      <dgm:spPr/>
      <dgm:t>
        <a:bodyPr/>
        <a:lstStyle/>
        <a:p>
          <a:endParaRPr lang="en-US"/>
        </a:p>
      </dgm:t>
    </dgm:pt>
    <dgm:pt modelId="{C40D8F59-7A59-754E-9C66-39F0E65D6ADB}" type="sibTrans" cxnId="{C3973BE4-C0DB-9A45-AEF0-5B17F2C8F8B4}">
      <dgm:prSet/>
      <dgm:spPr/>
      <dgm:t>
        <a:bodyPr/>
        <a:lstStyle/>
        <a:p>
          <a:endParaRPr lang="en-US"/>
        </a:p>
      </dgm:t>
    </dgm:pt>
    <dgm:pt modelId="{3F34B1C7-3858-7743-B303-8CBC5A9BB75A}">
      <dgm:prSet phldrT="[Text]"/>
      <dgm:spPr/>
      <dgm:t>
        <a:bodyPr/>
        <a:lstStyle/>
        <a:p>
          <a:r>
            <a:rPr lang="en-US" dirty="0" smtClean="0"/>
            <a:t>Antitumor Antibiotics</a:t>
          </a:r>
        </a:p>
      </dgm:t>
    </dgm:pt>
    <dgm:pt modelId="{5AB35D8F-F726-004F-95F5-C9EE2D454DCA}" type="parTrans" cxnId="{E88C2B9C-CDE1-BF42-91C9-F50F6BE2F953}">
      <dgm:prSet/>
      <dgm:spPr/>
      <dgm:t>
        <a:bodyPr/>
        <a:lstStyle/>
        <a:p>
          <a:endParaRPr lang="en-US"/>
        </a:p>
      </dgm:t>
    </dgm:pt>
    <dgm:pt modelId="{310D469B-E08E-7B4F-88BB-3DCB129E68B2}" type="sibTrans" cxnId="{E88C2B9C-CDE1-BF42-91C9-F50F6BE2F953}">
      <dgm:prSet/>
      <dgm:spPr/>
      <dgm:t>
        <a:bodyPr/>
        <a:lstStyle/>
        <a:p>
          <a:endParaRPr lang="en-US"/>
        </a:p>
      </dgm:t>
    </dgm:pt>
    <dgm:pt modelId="{364089D5-BB2C-E045-9A9F-8B6FEE250FF2}">
      <dgm:prSet phldrT="[Text]"/>
      <dgm:spPr/>
      <dgm:t>
        <a:bodyPr/>
        <a:lstStyle/>
        <a:p>
          <a:r>
            <a:rPr lang="en-US" dirty="0" smtClean="0"/>
            <a:t>Mitomycin</a:t>
          </a:r>
        </a:p>
      </dgm:t>
    </dgm:pt>
    <dgm:pt modelId="{3D2646C6-E1F9-344B-B2DE-EA7A242DB4B5}" type="parTrans" cxnId="{3BD31547-3BA2-0B40-BE44-56988DD56EAB}">
      <dgm:prSet/>
      <dgm:spPr/>
      <dgm:t>
        <a:bodyPr/>
        <a:lstStyle/>
        <a:p>
          <a:endParaRPr lang="en-US"/>
        </a:p>
      </dgm:t>
    </dgm:pt>
    <dgm:pt modelId="{E1B094D1-EBF6-1D48-8C7C-2D2B5B509BE5}" type="sibTrans" cxnId="{3BD31547-3BA2-0B40-BE44-56988DD56EAB}">
      <dgm:prSet/>
      <dgm:spPr/>
      <dgm:t>
        <a:bodyPr/>
        <a:lstStyle/>
        <a:p>
          <a:endParaRPr lang="en-US"/>
        </a:p>
      </dgm:t>
    </dgm:pt>
    <dgm:pt modelId="{0624920B-BF71-E345-AA30-FB40DE5FAF1C}">
      <dgm:prSet phldrT="[Text]"/>
      <dgm:spPr/>
      <dgm:t>
        <a:bodyPr/>
        <a:lstStyle/>
        <a:p>
          <a:r>
            <a:rPr lang="en-US" dirty="0" smtClean="0"/>
            <a:t>Bleomycin</a:t>
          </a:r>
        </a:p>
      </dgm:t>
    </dgm:pt>
    <dgm:pt modelId="{CAC6E0D4-FDB6-9241-84DD-3B6624642704}" type="parTrans" cxnId="{F4199864-A852-2F48-A217-8330051C5CCF}">
      <dgm:prSet/>
      <dgm:spPr/>
      <dgm:t>
        <a:bodyPr/>
        <a:lstStyle/>
        <a:p>
          <a:endParaRPr lang="en-US"/>
        </a:p>
      </dgm:t>
    </dgm:pt>
    <dgm:pt modelId="{6DD86C9C-1DA5-C54C-B923-2AC9B7C6B6DC}" type="sibTrans" cxnId="{F4199864-A852-2F48-A217-8330051C5CCF}">
      <dgm:prSet/>
      <dgm:spPr/>
      <dgm:t>
        <a:bodyPr/>
        <a:lstStyle/>
        <a:p>
          <a:endParaRPr lang="en-US"/>
        </a:p>
      </dgm:t>
    </dgm:pt>
    <dgm:pt modelId="{C1588191-6EA8-264A-9A54-AA8A8A62389B}">
      <dgm:prSet phldrT="[Text]"/>
      <dgm:spPr/>
      <dgm:t>
        <a:bodyPr/>
        <a:lstStyle/>
        <a:p>
          <a:r>
            <a:rPr lang="en-US" dirty="0" smtClean="0"/>
            <a:t>Targeted</a:t>
          </a:r>
          <a:r>
            <a:rPr lang="en-US" baseline="0" dirty="0" smtClean="0"/>
            <a:t> agents</a:t>
          </a:r>
          <a:endParaRPr lang="en-US" dirty="0" smtClean="0"/>
        </a:p>
      </dgm:t>
    </dgm:pt>
    <dgm:pt modelId="{F787A648-272E-A341-958C-D62268D00BFC}" type="parTrans" cxnId="{2846519C-5642-6740-9289-7A74F63603BA}">
      <dgm:prSet/>
      <dgm:spPr/>
      <dgm:t>
        <a:bodyPr/>
        <a:lstStyle/>
        <a:p>
          <a:endParaRPr lang="en-US"/>
        </a:p>
      </dgm:t>
    </dgm:pt>
    <dgm:pt modelId="{24EBABE4-FB6C-8048-8030-CC3583DDA650}" type="sibTrans" cxnId="{2846519C-5642-6740-9289-7A74F63603BA}">
      <dgm:prSet/>
      <dgm:spPr/>
      <dgm:t>
        <a:bodyPr/>
        <a:lstStyle/>
        <a:p>
          <a:endParaRPr lang="en-US"/>
        </a:p>
      </dgm:t>
    </dgm:pt>
    <dgm:pt modelId="{4BAAD68D-2044-864E-8229-D05A64C8E7BA}">
      <dgm:prSet phldrT="[Text]"/>
      <dgm:spPr/>
      <dgm:t>
        <a:bodyPr/>
        <a:lstStyle/>
        <a:p>
          <a:r>
            <a:rPr lang="en-US" dirty="0" smtClean="0"/>
            <a:t>Monoclonal Antibodies (</a:t>
          </a:r>
          <a:r>
            <a:rPr lang="en-US" dirty="0" err="1" smtClean="0"/>
            <a:t>Mab</a:t>
          </a:r>
          <a:r>
            <a:rPr lang="en-US" dirty="0" smtClean="0"/>
            <a:t>)</a:t>
          </a:r>
          <a:endParaRPr lang="en-US" dirty="0"/>
        </a:p>
      </dgm:t>
    </dgm:pt>
    <dgm:pt modelId="{CA5A1876-DC94-E64A-A72C-32E136608CA4}" type="parTrans" cxnId="{12B1B99D-DED6-8145-AEF5-D5934DFECB0B}">
      <dgm:prSet/>
      <dgm:spPr/>
      <dgm:t>
        <a:bodyPr/>
        <a:lstStyle/>
        <a:p>
          <a:endParaRPr lang="en-US"/>
        </a:p>
      </dgm:t>
    </dgm:pt>
    <dgm:pt modelId="{3136EB9B-98A6-F14C-94EF-300587B3A81B}" type="sibTrans" cxnId="{12B1B99D-DED6-8145-AEF5-D5934DFECB0B}">
      <dgm:prSet/>
      <dgm:spPr/>
      <dgm:t>
        <a:bodyPr/>
        <a:lstStyle/>
        <a:p>
          <a:endParaRPr lang="en-US"/>
        </a:p>
      </dgm:t>
    </dgm:pt>
    <dgm:pt modelId="{6AFAD5A1-54FE-2E41-91D6-DAE77AF04359}">
      <dgm:prSet phldrT="[Text]"/>
      <dgm:spPr/>
      <dgm:t>
        <a:bodyPr/>
        <a:lstStyle/>
        <a:p>
          <a:r>
            <a:rPr lang="en-US" dirty="0" smtClean="0"/>
            <a:t>Lymphocyte Antigens</a:t>
          </a:r>
          <a:endParaRPr lang="en-US" dirty="0"/>
        </a:p>
      </dgm:t>
    </dgm:pt>
    <dgm:pt modelId="{652C5C00-D023-854E-9160-A6872AE9E7C7}" type="parTrans" cxnId="{D02E7E29-42EC-1A4A-83FC-F3DD6599C278}">
      <dgm:prSet/>
      <dgm:spPr/>
      <dgm:t>
        <a:bodyPr/>
        <a:lstStyle/>
        <a:p>
          <a:endParaRPr lang="en-US"/>
        </a:p>
      </dgm:t>
    </dgm:pt>
    <dgm:pt modelId="{A5376CB8-58D5-2F45-BABA-B1C6B2798A51}" type="sibTrans" cxnId="{D02E7E29-42EC-1A4A-83FC-F3DD6599C278}">
      <dgm:prSet/>
      <dgm:spPr/>
      <dgm:t>
        <a:bodyPr/>
        <a:lstStyle/>
        <a:p>
          <a:endParaRPr lang="en-US"/>
        </a:p>
      </dgm:t>
    </dgm:pt>
    <dgm:pt modelId="{D6BF10F2-62E7-D04F-A36E-313874CE7516}">
      <dgm:prSet phldrT="[Text]"/>
      <dgm:spPr/>
      <dgm:t>
        <a:bodyPr/>
        <a:lstStyle/>
        <a:p>
          <a:r>
            <a:rPr lang="en-US" dirty="0" smtClean="0"/>
            <a:t>Alemtuzumab</a:t>
          </a:r>
          <a:endParaRPr lang="en-US" dirty="0"/>
        </a:p>
      </dgm:t>
    </dgm:pt>
    <dgm:pt modelId="{2A6222FD-8BFE-5347-8D3B-E00E1460EC7C}" type="parTrans" cxnId="{A5053134-75F3-DD42-9E98-EEF66E8A8E2C}">
      <dgm:prSet/>
      <dgm:spPr/>
      <dgm:t>
        <a:bodyPr/>
        <a:lstStyle/>
        <a:p>
          <a:endParaRPr lang="en-US"/>
        </a:p>
      </dgm:t>
    </dgm:pt>
    <dgm:pt modelId="{13C149EA-50E5-7D45-AB19-2D6BD66C316E}" type="sibTrans" cxnId="{A5053134-75F3-DD42-9E98-EEF66E8A8E2C}">
      <dgm:prSet/>
      <dgm:spPr/>
      <dgm:t>
        <a:bodyPr/>
        <a:lstStyle/>
        <a:p>
          <a:endParaRPr lang="en-US"/>
        </a:p>
      </dgm:t>
    </dgm:pt>
    <dgm:pt modelId="{130762D6-826E-394F-917C-69DEABBD5D36}">
      <dgm:prSet phldrT="[Text]"/>
      <dgm:spPr/>
      <dgm:t>
        <a:bodyPr/>
        <a:lstStyle/>
        <a:p>
          <a:r>
            <a:rPr lang="en-US" dirty="0" smtClean="0"/>
            <a:t>Ibritumomab Tiuxetan</a:t>
          </a:r>
          <a:endParaRPr lang="en-US" dirty="0"/>
        </a:p>
      </dgm:t>
    </dgm:pt>
    <dgm:pt modelId="{7C8F73DE-4814-E54C-87A2-90B0A6D5BDED}" type="parTrans" cxnId="{D9D92CB9-EDC3-1140-8AE2-D3E8F8351A41}">
      <dgm:prSet/>
      <dgm:spPr/>
      <dgm:t>
        <a:bodyPr/>
        <a:lstStyle/>
        <a:p>
          <a:endParaRPr lang="en-US"/>
        </a:p>
      </dgm:t>
    </dgm:pt>
    <dgm:pt modelId="{3C11AA71-691D-E14C-82F1-90C595CC9B03}" type="sibTrans" cxnId="{D9D92CB9-EDC3-1140-8AE2-D3E8F8351A41}">
      <dgm:prSet/>
      <dgm:spPr/>
      <dgm:t>
        <a:bodyPr/>
        <a:lstStyle/>
        <a:p>
          <a:endParaRPr lang="en-US"/>
        </a:p>
      </dgm:t>
    </dgm:pt>
    <dgm:pt modelId="{1D021DE0-FF9C-6645-84D9-58D0FFC5E247}">
      <dgm:prSet phldrT="[Text]"/>
      <dgm:spPr/>
      <dgm:t>
        <a:bodyPr/>
        <a:lstStyle/>
        <a:p>
          <a:r>
            <a:rPr lang="en-US" dirty="0" smtClean="0"/>
            <a:t>Rituximab</a:t>
          </a:r>
          <a:endParaRPr lang="en-US" dirty="0"/>
        </a:p>
      </dgm:t>
    </dgm:pt>
    <dgm:pt modelId="{D90E218C-266E-0D45-BEB0-CE70B33F2E81}" type="parTrans" cxnId="{911F6FC9-4F0D-2E46-8AE6-4D98119A9E5F}">
      <dgm:prSet/>
      <dgm:spPr/>
      <dgm:t>
        <a:bodyPr/>
        <a:lstStyle/>
        <a:p>
          <a:endParaRPr lang="en-US"/>
        </a:p>
      </dgm:t>
    </dgm:pt>
    <dgm:pt modelId="{BBA34B2B-2EF8-2646-988B-EBA1B4EE8A63}" type="sibTrans" cxnId="{911F6FC9-4F0D-2E46-8AE6-4D98119A9E5F}">
      <dgm:prSet/>
      <dgm:spPr/>
      <dgm:t>
        <a:bodyPr/>
        <a:lstStyle/>
        <a:p>
          <a:endParaRPr lang="en-US"/>
        </a:p>
      </dgm:t>
    </dgm:pt>
    <dgm:pt modelId="{1B9542A6-717D-A043-98E3-7118ED5BDC70}">
      <dgm:prSet phldrT="[Text]"/>
      <dgm:spPr/>
      <dgm:t>
        <a:bodyPr/>
        <a:lstStyle/>
        <a:p>
          <a:r>
            <a:rPr lang="en-US" dirty="0" smtClean="0"/>
            <a:t>HER-2 </a:t>
          </a:r>
          <a:r>
            <a:rPr lang="en-US" dirty="0" err="1" smtClean="0"/>
            <a:t>neu</a:t>
          </a:r>
          <a:endParaRPr lang="en-US" dirty="0"/>
        </a:p>
      </dgm:t>
    </dgm:pt>
    <dgm:pt modelId="{ECF63E98-0AA3-B64B-89A6-2F820CB4EBC5}" type="parTrans" cxnId="{AB5AE789-70F8-FC43-898A-87C7E1961983}">
      <dgm:prSet/>
      <dgm:spPr/>
      <dgm:t>
        <a:bodyPr/>
        <a:lstStyle/>
        <a:p>
          <a:endParaRPr lang="en-US"/>
        </a:p>
      </dgm:t>
    </dgm:pt>
    <dgm:pt modelId="{FD076483-D46E-CA43-AA18-26A160F86C50}" type="sibTrans" cxnId="{AB5AE789-70F8-FC43-898A-87C7E1961983}">
      <dgm:prSet/>
      <dgm:spPr/>
      <dgm:t>
        <a:bodyPr/>
        <a:lstStyle/>
        <a:p>
          <a:endParaRPr lang="en-US"/>
        </a:p>
      </dgm:t>
    </dgm:pt>
    <dgm:pt modelId="{8F23F6BB-8627-9349-9F20-B748364F40CE}">
      <dgm:prSet phldrT="[Text]"/>
      <dgm:spPr/>
      <dgm:t>
        <a:bodyPr/>
        <a:lstStyle/>
        <a:p>
          <a:r>
            <a:rPr lang="en-US" dirty="0" smtClean="0"/>
            <a:t>Trastuzumab</a:t>
          </a:r>
          <a:endParaRPr lang="en-US" dirty="0"/>
        </a:p>
      </dgm:t>
    </dgm:pt>
    <dgm:pt modelId="{E3CFD7A5-5A3A-FA40-89D6-54EC676E89BC}" type="parTrans" cxnId="{C37145D2-C140-3842-8310-89B5451CBDFA}">
      <dgm:prSet/>
      <dgm:spPr/>
      <dgm:t>
        <a:bodyPr/>
        <a:lstStyle/>
        <a:p>
          <a:endParaRPr lang="en-US"/>
        </a:p>
      </dgm:t>
    </dgm:pt>
    <dgm:pt modelId="{98E88B1D-2DA5-8F42-BCF7-3DA7C1CFE088}" type="sibTrans" cxnId="{C37145D2-C140-3842-8310-89B5451CBDFA}">
      <dgm:prSet/>
      <dgm:spPr/>
      <dgm:t>
        <a:bodyPr/>
        <a:lstStyle/>
        <a:p>
          <a:endParaRPr lang="en-US"/>
        </a:p>
      </dgm:t>
    </dgm:pt>
    <dgm:pt modelId="{6C198FB9-0650-7548-BB80-420B6D9B160E}">
      <dgm:prSet phldrT="[Text]"/>
      <dgm:spPr/>
      <dgm:t>
        <a:bodyPr/>
        <a:lstStyle/>
        <a:p>
          <a:r>
            <a:rPr lang="en-US" dirty="0" err="1" smtClean="0"/>
            <a:t>Lapatinib</a:t>
          </a:r>
          <a:endParaRPr lang="en-US" dirty="0"/>
        </a:p>
      </dgm:t>
    </dgm:pt>
    <dgm:pt modelId="{5A04D4DD-668F-F24B-8511-D92B62A40710}" type="parTrans" cxnId="{14F50081-07A1-7D49-829C-9B263EF3849E}">
      <dgm:prSet/>
      <dgm:spPr/>
      <dgm:t>
        <a:bodyPr/>
        <a:lstStyle/>
        <a:p>
          <a:endParaRPr lang="en-US"/>
        </a:p>
      </dgm:t>
    </dgm:pt>
    <dgm:pt modelId="{46E511DE-DAB9-9D4D-8C75-19546C4987E3}" type="sibTrans" cxnId="{14F50081-07A1-7D49-829C-9B263EF3849E}">
      <dgm:prSet/>
      <dgm:spPr/>
      <dgm:t>
        <a:bodyPr/>
        <a:lstStyle/>
        <a:p>
          <a:endParaRPr lang="en-US"/>
        </a:p>
      </dgm:t>
    </dgm:pt>
    <dgm:pt modelId="{3A4DD44D-186B-9342-80B7-EB9638A59E53}">
      <dgm:prSet phldrT="[Text]"/>
      <dgm:spPr/>
      <dgm:t>
        <a:bodyPr/>
        <a:lstStyle/>
        <a:p>
          <a:r>
            <a:rPr lang="en-US" dirty="0" smtClean="0"/>
            <a:t>EGFR inhibitors</a:t>
          </a:r>
          <a:endParaRPr lang="en-US" dirty="0"/>
        </a:p>
      </dgm:t>
    </dgm:pt>
    <dgm:pt modelId="{A0BF853C-3F56-604A-A7F5-290F9366E363}" type="parTrans" cxnId="{8A994203-43EB-1742-9D57-CA597ADD45C9}">
      <dgm:prSet/>
      <dgm:spPr/>
      <dgm:t>
        <a:bodyPr/>
        <a:lstStyle/>
        <a:p>
          <a:endParaRPr lang="en-US"/>
        </a:p>
      </dgm:t>
    </dgm:pt>
    <dgm:pt modelId="{843FC3B7-6718-2C4A-AEB1-DA45BAC5BF3F}" type="sibTrans" cxnId="{8A994203-43EB-1742-9D57-CA597ADD45C9}">
      <dgm:prSet/>
      <dgm:spPr/>
      <dgm:t>
        <a:bodyPr/>
        <a:lstStyle/>
        <a:p>
          <a:endParaRPr lang="en-US"/>
        </a:p>
      </dgm:t>
    </dgm:pt>
    <dgm:pt modelId="{C86FA1B1-F69F-C545-A13B-126A4507FE80}">
      <dgm:prSet phldrT="[Text]"/>
      <dgm:spPr/>
      <dgm:t>
        <a:bodyPr/>
        <a:lstStyle/>
        <a:p>
          <a:r>
            <a:rPr lang="en-US" dirty="0" smtClean="0"/>
            <a:t>Cetuximab</a:t>
          </a:r>
          <a:endParaRPr lang="en-US" dirty="0"/>
        </a:p>
      </dgm:t>
    </dgm:pt>
    <dgm:pt modelId="{1DB2D3A0-CBA4-ED48-B082-71482248AA89}" type="parTrans" cxnId="{C185F3C2-E392-324D-8F18-81E93880327E}">
      <dgm:prSet/>
      <dgm:spPr/>
      <dgm:t>
        <a:bodyPr/>
        <a:lstStyle/>
        <a:p>
          <a:endParaRPr lang="en-US"/>
        </a:p>
      </dgm:t>
    </dgm:pt>
    <dgm:pt modelId="{A313ADC9-8AA4-8E4D-A10E-31FA1BE4E4A6}" type="sibTrans" cxnId="{C185F3C2-E392-324D-8F18-81E93880327E}">
      <dgm:prSet/>
      <dgm:spPr/>
      <dgm:t>
        <a:bodyPr/>
        <a:lstStyle/>
        <a:p>
          <a:endParaRPr lang="en-US"/>
        </a:p>
      </dgm:t>
    </dgm:pt>
    <dgm:pt modelId="{E2CC15A5-2258-6947-8F04-DD42BF91875A}">
      <dgm:prSet phldrT="[Text]"/>
      <dgm:spPr/>
      <dgm:t>
        <a:bodyPr/>
        <a:lstStyle/>
        <a:p>
          <a:r>
            <a:rPr lang="en-US" dirty="0" smtClean="0"/>
            <a:t>Panitumumab</a:t>
          </a:r>
          <a:endParaRPr lang="en-US" dirty="0"/>
        </a:p>
      </dgm:t>
    </dgm:pt>
    <dgm:pt modelId="{24E525B1-EA01-B548-AA6C-9BCED5DB5F3E}" type="parTrans" cxnId="{685E1E58-8382-1047-B541-4D7A049268C7}">
      <dgm:prSet/>
      <dgm:spPr/>
      <dgm:t>
        <a:bodyPr/>
        <a:lstStyle/>
        <a:p>
          <a:endParaRPr lang="en-US"/>
        </a:p>
      </dgm:t>
    </dgm:pt>
    <dgm:pt modelId="{B70D5FDF-5F9B-2747-808A-B164A057FA6D}" type="sibTrans" cxnId="{685E1E58-8382-1047-B541-4D7A049268C7}">
      <dgm:prSet/>
      <dgm:spPr/>
      <dgm:t>
        <a:bodyPr/>
        <a:lstStyle/>
        <a:p>
          <a:endParaRPr lang="en-US"/>
        </a:p>
      </dgm:t>
    </dgm:pt>
    <dgm:pt modelId="{57748B0B-C142-BE4F-A10B-FE41FB0F86D2}">
      <dgm:prSet phldrT="[Text]"/>
      <dgm:spPr/>
      <dgm:t>
        <a:bodyPr/>
        <a:lstStyle/>
        <a:p>
          <a:r>
            <a:rPr lang="en-US" dirty="0" smtClean="0"/>
            <a:t>VEGF</a:t>
          </a:r>
          <a:endParaRPr lang="en-US" dirty="0"/>
        </a:p>
      </dgm:t>
    </dgm:pt>
    <dgm:pt modelId="{427F62A4-42EB-F444-A4C8-AE16883B068D}" type="parTrans" cxnId="{4650F691-0479-B84E-A6E3-BB37FC49F9F6}">
      <dgm:prSet/>
      <dgm:spPr/>
      <dgm:t>
        <a:bodyPr/>
        <a:lstStyle/>
        <a:p>
          <a:endParaRPr lang="en-US"/>
        </a:p>
      </dgm:t>
    </dgm:pt>
    <dgm:pt modelId="{502F857B-F14F-034C-AC43-DC76B8A82503}" type="sibTrans" cxnId="{4650F691-0479-B84E-A6E3-BB37FC49F9F6}">
      <dgm:prSet/>
      <dgm:spPr/>
      <dgm:t>
        <a:bodyPr/>
        <a:lstStyle/>
        <a:p>
          <a:endParaRPr lang="en-US"/>
        </a:p>
      </dgm:t>
    </dgm:pt>
    <dgm:pt modelId="{483DE887-302B-D84C-B025-894209205794}">
      <dgm:prSet phldrT="[Text]"/>
      <dgm:spPr/>
      <dgm:t>
        <a:bodyPr/>
        <a:lstStyle/>
        <a:p>
          <a:r>
            <a:rPr lang="en-US" dirty="0" smtClean="0"/>
            <a:t>Bevacizumab</a:t>
          </a:r>
          <a:endParaRPr lang="en-US" dirty="0"/>
        </a:p>
      </dgm:t>
    </dgm:pt>
    <dgm:pt modelId="{CA4258B4-DBB0-884B-BA11-BA3C4B539440}" type="parTrans" cxnId="{878DFB3E-DC0D-E748-9D4F-5BCD64CD5DE3}">
      <dgm:prSet/>
      <dgm:spPr/>
      <dgm:t>
        <a:bodyPr/>
        <a:lstStyle/>
        <a:p>
          <a:endParaRPr lang="en-US"/>
        </a:p>
      </dgm:t>
    </dgm:pt>
    <dgm:pt modelId="{337AAAE7-0D82-384D-B557-D70F8A2CD7D2}" type="sibTrans" cxnId="{878DFB3E-DC0D-E748-9D4F-5BCD64CD5DE3}">
      <dgm:prSet/>
      <dgm:spPr/>
      <dgm:t>
        <a:bodyPr/>
        <a:lstStyle/>
        <a:p>
          <a:endParaRPr lang="en-US"/>
        </a:p>
      </dgm:t>
    </dgm:pt>
    <dgm:pt modelId="{4BCB64E8-4DA1-F748-A27B-B5C4353A869A}">
      <dgm:prSet phldrT="[Text]"/>
      <dgm:spPr/>
      <dgm:t>
        <a:bodyPr/>
        <a:lstStyle/>
        <a:p>
          <a:r>
            <a:rPr lang="en-US" dirty="0" smtClean="0"/>
            <a:t>Tyrosine Kinase Inhibitors</a:t>
          </a:r>
          <a:endParaRPr lang="en-US" dirty="0"/>
        </a:p>
      </dgm:t>
    </dgm:pt>
    <dgm:pt modelId="{A9FDE47F-FBD7-E740-9ADA-49D43999C946}" type="parTrans" cxnId="{9BDBC8BA-42CD-334B-92B6-7F8C574E3601}">
      <dgm:prSet/>
      <dgm:spPr/>
      <dgm:t>
        <a:bodyPr/>
        <a:lstStyle/>
        <a:p>
          <a:endParaRPr lang="en-US"/>
        </a:p>
      </dgm:t>
    </dgm:pt>
    <dgm:pt modelId="{C250EB12-F076-AF48-96B5-6A65FB423CED}" type="sibTrans" cxnId="{9BDBC8BA-42CD-334B-92B6-7F8C574E3601}">
      <dgm:prSet/>
      <dgm:spPr/>
      <dgm:t>
        <a:bodyPr/>
        <a:lstStyle/>
        <a:p>
          <a:endParaRPr lang="en-US"/>
        </a:p>
      </dgm:t>
    </dgm:pt>
    <dgm:pt modelId="{3CB7B257-D376-F54A-89A4-02BB336F15F3}">
      <dgm:prSet phldrT="[Text]"/>
      <dgm:spPr/>
      <dgm:t>
        <a:bodyPr/>
        <a:lstStyle/>
        <a:p>
          <a:r>
            <a:rPr lang="en-US" dirty="0" smtClean="0"/>
            <a:t>Sorafenib</a:t>
          </a:r>
          <a:endParaRPr lang="en-US" dirty="0"/>
        </a:p>
      </dgm:t>
    </dgm:pt>
    <dgm:pt modelId="{8CB17D21-8822-9C4F-AD3D-3D30410F90CB}" type="parTrans" cxnId="{252485D6-EDD1-5040-AFF0-8278298A7065}">
      <dgm:prSet/>
      <dgm:spPr/>
      <dgm:t>
        <a:bodyPr/>
        <a:lstStyle/>
        <a:p>
          <a:endParaRPr lang="en-US"/>
        </a:p>
      </dgm:t>
    </dgm:pt>
    <dgm:pt modelId="{0C266B50-F29E-5843-B96D-B1906DDA2FF2}" type="sibTrans" cxnId="{252485D6-EDD1-5040-AFF0-8278298A7065}">
      <dgm:prSet/>
      <dgm:spPr/>
      <dgm:t>
        <a:bodyPr/>
        <a:lstStyle/>
        <a:p>
          <a:endParaRPr lang="en-US"/>
        </a:p>
      </dgm:t>
    </dgm:pt>
    <dgm:pt modelId="{EBD42F53-2D03-754B-ADED-6F9BA76B4E9C}">
      <dgm:prSet phldrT="[Text]"/>
      <dgm:spPr/>
      <dgm:t>
        <a:bodyPr/>
        <a:lstStyle/>
        <a:p>
          <a:r>
            <a:rPr lang="en-US" dirty="0" smtClean="0"/>
            <a:t>Sunitinib</a:t>
          </a:r>
          <a:endParaRPr lang="en-US" dirty="0"/>
        </a:p>
      </dgm:t>
    </dgm:pt>
    <dgm:pt modelId="{17EAB625-C11E-8542-8C3E-A5952B95E1DB}" type="parTrans" cxnId="{6D6D1C0D-7C1C-3E48-A82F-4BED1DAAEF83}">
      <dgm:prSet/>
      <dgm:spPr/>
      <dgm:t>
        <a:bodyPr/>
        <a:lstStyle/>
        <a:p>
          <a:endParaRPr lang="en-US"/>
        </a:p>
      </dgm:t>
    </dgm:pt>
    <dgm:pt modelId="{2BAC930D-9736-9249-B55A-9696A22B0A2C}" type="sibTrans" cxnId="{6D6D1C0D-7C1C-3E48-A82F-4BED1DAAEF83}">
      <dgm:prSet/>
      <dgm:spPr/>
      <dgm:t>
        <a:bodyPr/>
        <a:lstStyle/>
        <a:p>
          <a:endParaRPr lang="en-US"/>
        </a:p>
      </dgm:t>
    </dgm:pt>
    <dgm:pt modelId="{7B06427F-41E9-AC4D-8203-CEBE082595CC}">
      <dgm:prSet phldrT="[Text]"/>
      <dgm:spPr/>
      <dgm:t>
        <a:bodyPr/>
        <a:lstStyle/>
        <a:p>
          <a:r>
            <a:rPr lang="en-US" dirty="0" smtClean="0"/>
            <a:t>Dasatinib</a:t>
          </a:r>
          <a:endParaRPr lang="en-US" dirty="0"/>
        </a:p>
      </dgm:t>
    </dgm:pt>
    <dgm:pt modelId="{1A0FE4B0-03B1-A842-A6CC-C734A4DC8153}" type="parTrans" cxnId="{A7A46DCC-5141-1E41-AA80-D90C56184AB7}">
      <dgm:prSet/>
      <dgm:spPr/>
      <dgm:t>
        <a:bodyPr/>
        <a:lstStyle/>
        <a:p>
          <a:endParaRPr lang="en-US"/>
        </a:p>
      </dgm:t>
    </dgm:pt>
    <dgm:pt modelId="{033E4134-8603-AE4A-AB90-E4ED133B0E4E}" type="sibTrans" cxnId="{A7A46DCC-5141-1E41-AA80-D90C56184AB7}">
      <dgm:prSet/>
      <dgm:spPr/>
      <dgm:t>
        <a:bodyPr/>
        <a:lstStyle/>
        <a:p>
          <a:endParaRPr lang="en-US"/>
        </a:p>
      </dgm:t>
    </dgm:pt>
    <dgm:pt modelId="{8DC311BA-1A7E-924A-B5C3-EB09AC2A2151}">
      <dgm:prSet phldrT="[Text]"/>
      <dgm:spPr/>
      <dgm:t>
        <a:bodyPr/>
        <a:lstStyle/>
        <a:p>
          <a:r>
            <a:rPr lang="en-US" dirty="0" smtClean="0"/>
            <a:t>Nilotinib</a:t>
          </a:r>
          <a:endParaRPr lang="en-US" dirty="0"/>
        </a:p>
      </dgm:t>
    </dgm:pt>
    <dgm:pt modelId="{3578B1DD-6297-3C47-B523-B386754F1E8A}" type="parTrans" cxnId="{C0755F23-6E8D-1044-8248-43A1CCCFA17A}">
      <dgm:prSet/>
      <dgm:spPr/>
      <dgm:t>
        <a:bodyPr/>
        <a:lstStyle/>
        <a:p>
          <a:endParaRPr lang="en-US"/>
        </a:p>
      </dgm:t>
    </dgm:pt>
    <dgm:pt modelId="{600723EC-01AC-4343-ACDD-32744AD2FDCF}" type="sibTrans" cxnId="{C0755F23-6E8D-1044-8248-43A1CCCFA17A}">
      <dgm:prSet/>
      <dgm:spPr/>
      <dgm:t>
        <a:bodyPr/>
        <a:lstStyle/>
        <a:p>
          <a:endParaRPr lang="en-US"/>
        </a:p>
      </dgm:t>
    </dgm:pt>
    <dgm:pt modelId="{09E43EFA-23B2-C244-85FF-1B52916835FC}">
      <dgm:prSet phldrT="[Text]"/>
      <dgm:spPr/>
      <dgm:t>
        <a:bodyPr/>
        <a:lstStyle/>
        <a:p>
          <a:r>
            <a:rPr lang="en-US" dirty="0" smtClean="0"/>
            <a:t>Imatinib</a:t>
          </a:r>
          <a:endParaRPr lang="en-US" dirty="0"/>
        </a:p>
      </dgm:t>
    </dgm:pt>
    <dgm:pt modelId="{3F3F67DD-8D2A-FC45-A57E-293F04EDE6BE}" type="parTrans" cxnId="{1B47350C-93AC-6D4E-94B4-B0F5D727CA85}">
      <dgm:prSet/>
      <dgm:spPr/>
      <dgm:t>
        <a:bodyPr/>
        <a:lstStyle/>
        <a:p>
          <a:endParaRPr lang="en-US"/>
        </a:p>
      </dgm:t>
    </dgm:pt>
    <dgm:pt modelId="{89D89865-8FB1-0544-898B-351E22424B76}" type="sibTrans" cxnId="{1B47350C-93AC-6D4E-94B4-B0F5D727CA85}">
      <dgm:prSet/>
      <dgm:spPr/>
      <dgm:t>
        <a:bodyPr/>
        <a:lstStyle/>
        <a:p>
          <a:endParaRPr lang="en-US"/>
        </a:p>
      </dgm:t>
    </dgm:pt>
    <dgm:pt modelId="{D338D583-4CBB-9645-8603-B90F3B280B89}">
      <dgm:prSet/>
      <dgm:spPr/>
      <dgm:t>
        <a:bodyPr/>
        <a:lstStyle/>
        <a:p>
          <a:r>
            <a:rPr lang="en-US" dirty="0" smtClean="0"/>
            <a:t>M-TOR Inhibitors</a:t>
          </a:r>
          <a:endParaRPr lang="en-US" dirty="0">
            <a:latin typeface="Arial" charset="0"/>
            <a:cs typeface="+mn-cs"/>
          </a:endParaRPr>
        </a:p>
      </dgm:t>
    </dgm:pt>
    <dgm:pt modelId="{3C71D3D6-1F1C-6348-9482-03D8A392FA23}" type="parTrans" cxnId="{767F8D17-BD17-AA4F-88F6-1FF3DD9CBAE3}">
      <dgm:prSet/>
      <dgm:spPr/>
      <dgm:t>
        <a:bodyPr/>
        <a:lstStyle/>
        <a:p>
          <a:endParaRPr lang="en-US"/>
        </a:p>
      </dgm:t>
    </dgm:pt>
    <dgm:pt modelId="{2BB2713D-3F01-FE46-B12F-2F52E9B9F590}" type="sibTrans" cxnId="{767F8D17-BD17-AA4F-88F6-1FF3DD9CBAE3}">
      <dgm:prSet/>
      <dgm:spPr/>
      <dgm:t>
        <a:bodyPr/>
        <a:lstStyle/>
        <a:p>
          <a:endParaRPr lang="en-US"/>
        </a:p>
      </dgm:t>
    </dgm:pt>
    <dgm:pt modelId="{58CEF49D-20DD-E242-A51F-F819CF16854E}">
      <dgm:prSet phldrT="[Text]"/>
      <dgm:spPr/>
      <dgm:t>
        <a:bodyPr/>
        <a:lstStyle/>
        <a:p>
          <a:r>
            <a:rPr lang="en-US" dirty="0" smtClean="0"/>
            <a:t>Endocrine</a:t>
          </a:r>
          <a:endParaRPr lang="en-US" dirty="0">
            <a:latin typeface="Arial" charset="0"/>
            <a:cs typeface="+mn-cs"/>
          </a:endParaRPr>
        </a:p>
      </dgm:t>
    </dgm:pt>
    <dgm:pt modelId="{A4337506-EE5E-0048-A67C-76C17418BD7D}" type="parTrans" cxnId="{7F87FA4A-9D62-9A42-AACE-127C5B216F7D}">
      <dgm:prSet/>
      <dgm:spPr/>
      <dgm:t>
        <a:bodyPr/>
        <a:lstStyle/>
        <a:p>
          <a:endParaRPr lang="en-US"/>
        </a:p>
      </dgm:t>
    </dgm:pt>
    <dgm:pt modelId="{B7093F23-12D8-0647-ABC9-9DC88E17467E}" type="sibTrans" cxnId="{7F87FA4A-9D62-9A42-AACE-127C5B216F7D}">
      <dgm:prSet/>
      <dgm:spPr/>
      <dgm:t>
        <a:bodyPr/>
        <a:lstStyle/>
        <a:p>
          <a:endParaRPr lang="en-US"/>
        </a:p>
      </dgm:t>
    </dgm:pt>
    <dgm:pt modelId="{874587BD-9722-1442-BAE2-A3D1E13D78A5}">
      <dgm:prSet phldrT="[Text]"/>
      <dgm:spPr/>
      <dgm:t>
        <a:bodyPr/>
        <a:lstStyle/>
        <a:p>
          <a:r>
            <a:rPr lang="en-US" dirty="0" smtClean="0"/>
            <a:t>Endocrine Agonist</a:t>
          </a:r>
          <a:endParaRPr lang="en-US" dirty="0"/>
        </a:p>
      </dgm:t>
    </dgm:pt>
    <dgm:pt modelId="{75E7150F-8633-9242-BCF2-5E1C2AF0444B}" type="parTrans" cxnId="{46C2E80D-EE62-0F4A-BFB0-BC38355CFCE2}">
      <dgm:prSet/>
      <dgm:spPr/>
      <dgm:t>
        <a:bodyPr/>
        <a:lstStyle/>
        <a:p>
          <a:endParaRPr lang="en-US"/>
        </a:p>
      </dgm:t>
    </dgm:pt>
    <dgm:pt modelId="{BACC3CCF-429D-FD49-8361-09A718A01ADD}" type="sibTrans" cxnId="{46C2E80D-EE62-0F4A-BFB0-BC38355CFCE2}">
      <dgm:prSet/>
      <dgm:spPr/>
      <dgm:t>
        <a:bodyPr/>
        <a:lstStyle/>
        <a:p>
          <a:endParaRPr lang="en-US"/>
        </a:p>
      </dgm:t>
    </dgm:pt>
    <dgm:pt modelId="{FFC9FF1F-85AB-1F4F-90C6-984174CF1F0C}">
      <dgm:prSet phldrT="[Text]"/>
      <dgm:spPr/>
      <dgm:t>
        <a:bodyPr/>
        <a:lstStyle/>
        <a:p>
          <a:r>
            <a:rPr lang="en-US" dirty="0" smtClean="0"/>
            <a:t>Megestrol</a:t>
          </a:r>
          <a:endParaRPr lang="en-US" dirty="0"/>
        </a:p>
      </dgm:t>
    </dgm:pt>
    <dgm:pt modelId="{07C458D0-A312-C14E-BF24-6D91D6DB3D7F}" type="parTrans" cxnId="{6E9FA524-93F1-7C4B-B6F1-EE3615ED2569}">
      <dgm:prSet/>
      <dgm:spPr/>
      <dgm:t>
        <a:bodyPr/>
        <a:lstStyle/>
        <a:p>
          <a:endParaRPr lang="en-US"/>
        </a:p>
      </dgm:t>
    </dgm:pt>
    <dgm:pt modelId="{A1177FB2-9B94-B94A-83E5-1F47BDF8F2F2}" type="sibTrans" cxnId="{6E9FA524-93F1-7C4B-B6F1-EE3615ED2569}">
      <dgm:prSet/>
      <dgm:spPr/>
      <dgm:t>
        <a:bodyPr/>
        <a:lstStyle/>
        <a:p>
          <a:endParaRPr lang="en-US"/>
        </a:p>
      </dgm:t>
    </dgm:pt>
    <dgm:pt modelId="{DB75E3A4-7800-804D-A2EA-5596DAD36557}">
      <dgm:prSet phldrT="[Text]"/>
      <dgm:spPr/>
      <dgm:t>
        <a:bodyPr/>
        <a:lstStyle/>
        <a:p>
          <a:r>
            <a:rPr lang="en-US" dirty="0" smtClean="0"/>
            <a:t>LHRH Analogs</a:t>
          </a:r>
          <a:endParaRPr lang="en-US" dirty="0"/>
        </a:p>
      </dgm:t>
    </dgm:pt>
    <dgm:pt modelId="{7FBD6A7D-12F0-914F-B5AF-884FE088CC4D}" type="parTrans" cxnId="{9D7C27FC-D47D-AC48-AED1-A0B91E9FB41B}">
      <dgm:prSet/>
      <dgm:spPr/>
      <dgm:t>
        <a:bodyPr/>
        <a:lstStyle/>
        <a:p>
          <a:endParaRPr lang="en-US"/>
        </a:p>
      </dgm:t>
    </dgm:pt>
    <dgm:pt modelId="{B2DBE4E1-B741-EC43-8B8B-21841E5C33D2}" type="sibTrans" cxnId="{9D7C27FC-D47D-AC48-AED1-A0B91E9FB41B}">
      <dgm:prSet/>
      <dgm:spPr/>
      <dgm:t>
        <a:bodyPr/>
        <a:lstStyle/>
        <a:p>
          <a:endParaRPr lang="en-US"/>
        </a:p>
      </dgm:t>
    </dgm:pt>
    <dgm:pt modelId="{1CF9DF23-9CE6-A142-914C-30A8BCCD43A9}">
      <dgm:prSet phldrT="[Text]"/>
      <dgm:spPr/>
      <dgm:t>
        <a:bodyPr/>
        <a:lstStyle/>
        <a:p>
          <a:r>
            <a:rPr lang="en-US" dirty="0" smtClean="0"/>
            <a:t>Goserelin</a:t>
          </a:r>
          <a:endParaRPr lang="en-US" dirty="0"/>
        </a:p>
      </dgm:t>
    </dgm:pt>
    <dgm:pt modelId="{9C890AAA-32A9-2043-8AE5-DF40100397E0}" type="parTrans" cxnId="{6FCB1C16-E00D-FB44-8D3B-827F0C38AFDE}">
      <dgm:prSet/>
      <dgm:spPr/>
      <dgm:t>
        <a:bodyPr/>
        <a:lstStyle/>
        <a:p>
          <a:endParaRPr lang="en-US"/>
        </a:p>
      </dgm:t>
    </dgm:pt>
    <dgm:pt modelId="{9F8A9F65-F339-3642-AD18-8FB19B4D02DF}" type="sibTrans" cxnId="{6FCB1C16-E00D-FB44-8D3B-827F0C38AFDE}">
      <dgm:prSet/>
      <dgm:spPr/>
      <dgm:t>
        <a:bodyPr/>
        <a:lstStyle/>
        <a:p>
          <a:endParaRPr lang="en-US"/>
        </a:p>
      </dgm:t>
    </dgm:pt>
    <dgm:pt modelId="{19DF7872-B24C-254B-846F-D103367DB58B}">
      <dgm:prSet phldrT="[Text]"/>
      <dgm:spPr/>
      <dgm:t>
        <a:bodyPr/>
        <a:lstStyle/>
        <a:p>
          <a:r>
            <a:rPr lang="en-US" dirty="0" smtClean="0"/>
            <a:t>Leuprolide</a:t>
          </a:r>
          <a:endParaRPr lang="en-US" dirty="0"/>
        </a:p>
      </dgm:t>
    </dgm:pt>
    <dgm:pt modelId="{036574C6-9A7B-2141-8DC5-BB51A8525566}" type="parTrans" cxnId="{3C134251-819E-534A-86D3-DADFC252EA8D}">
      <dgm:prSet/>
      <dgm:spPr/>
      <dgm:t>
        <a:bodyPr/>
        <a:lstStyle/>
        <a:p>
          <a:endParaRPr lang="en-US"/>
        </a:p>
      </dgm:t>
    </dgm:pt>
    <dgm:pt modelId="{23051C79-A007-8C4B-9D17-7279750BE2AF}" type="sibTrans" cxnId="{3C134251-819E-534A-86D3-DADFC252EA8D}">
      <dgm:prSet/>
      <dgm:spPr/>
      <dgm:t>
        <a:bodyPr/>
        <a:lstStyle/>
        <a:p>
          <a:endParaRPr lang="en-US"/>
        </a:p>
      </dgm:t>
    </dgm:pt>
    <dgm:pt modelId="{F3D8962A-2743-7F46-A21B-E1F21882F412}">
      <dgm:prSet phldrT="[Text]"/>
      <dgm:spPr/>
      <dgm:t>
        <a:bodyPr/>
        <a:lstStyle/>
        <a:p>
          <a:r>
            <a:rPr lang="en-US" dirty="0" smtClean="0"/>
            <a:t>abarelix</a:t>
          </a:r>
          <a:endParaRPr lang="en-US" dirty="0"/>
        </a:p>
      </dgm:t>
    </dgm:pt>
    <dgm:pt modelId="{75159DEF-67D4-7D42-B7DA-1DA692F8A90E}" type="parTrans" cxnId="{3A61ED31-B8F7-3846-9493-947693E07543}">
      <dgm:prSet/>
      <dgm:spPr/>
      <dgm:t>
        <a:bodyPr/>
        <a:lstStyle/>
        <a:p>
          <a:endParaRPr lang="en-US"/>
        </a:p>
      </dgm:t>
    </dgm:pt>
    <dgm:pt modelId="{662D0F13-7963-1642-B391-02F0DCE49647}" type="sibTrans" cxnId="{3A61ED31-B8F7-3846-9493-947693E07543}">
      <dgm:prSet/>
      <dgm:spPr/>
      <dgm:t>
        <a:bodyPr/>
        <a:lstStyle/>
        <a:p>
          <a:endParaRPr lang="en-US"/>
        </a:p>
      </dgm:t>
    </dgm:pt>
    <dgm:pt modelId="{2A3280DC-B1A0-D542-96DB-7DD25F5A2324}">
      <dgm:prSet phldrT="[Text]"/>
      <dgm:spPr/>
      <dgm:t>
        <a:bodyPr/>
        <a:lstStyle/>
        <a:p>
          <a:r>
            <a:rPr lang="en-US" dirty="0" smtClean="0"/>
            <a:t>Androgens</a:t>
          </a:r>
          <a:endParaRPr lang="en-US" dirty="0"/>
        </a:p>
      </dgm:t>
    </dgm:pt>
    <dgm:pt modelId="{5BA6CA48-1301-8243-A314-1DEC8D0915FF}" type="parTrans" cxnId="{2BA6375C-B2C1-BF45-8282-7E6470553F3A}">
      <dgm:prSet/>
      <dgm:spPr/>
      <dgm:t>
        <a:bodyPr/>
        <a:lstStyle/>
        <a:p>
          <a:endParaRPr lang="en-US"/>
        </a:p>
      </dgm:t>
    </dgm:pt>
    <dgm:pt modelId="{A189D8D8-1863-8549-9B5C-331B98DAE57F}" type="sibTrans" cxnId="{2BA6375C-B2C1-BF45-8282-7E6470553F3A}">
      <dgm:prSet/>
      <dgm:spPr/>
      <dgm:t>
        <a:bodyPr/>
        <a:lstStyle/>
        <a:p>
          <a:endParaRPr lang="en-US"/>
        </a:p>
      </dgm:t>
    </dgm:pt>
    <dgm:pt modelId="{9825E510-25FA-0647-8F97-2402D826F6FC}">
      <dgm:prSet phldrT="[Text]"/>
      <dgm:spPr/>
      <dgm:t>
        <a:bodyPr/>
        <a:lstStyle/>
        <a:p>
          <a:r>
            <a:rPr lang="en-US" dirty="0" smtClean="0"/>
            <a:t>Endocrine Antagonist</a:t>
          </a:r>
          <a:endParaRPr lang="en-US" dirty="0"/>
        </a:p>
      </dgm:t>
    </dgm:pt>
    <dgm:pt modelId="{AE4406C3-C0FF-ED45-945A-7A48702ACFF0}" type="parTrans" cxnId="{17EBA0AE-40FC-D14C-AD67-9E9967FC94B4}">
      <dgm:prSet/>
      <dgm:spPr/>
      <dgm:t>
        <a:bodyPr/>
        <a:lstStyle/>
        <a:p>
          <a:endParaRPr lang="en-US"/>
        </a:p>
      </dgm:t>
    </dgm:pt>
    <dgm:pt modelId="{C6067ADC-36CF-E44D-8EBC-B5F19DA59389}" type="sibTrans" cxnId="{17EBA0AE-40FC-D14C-AD67-9E9967FC94B4}">
      <dgm:prSet/>
      <dgm:spPr/>
      <dgm:t>
        <a:bodyPr/>
        <a:lstStyle/>
        <a:p>
          <a:endParaRPr lang="en-US"/>
        </a:p>
      </dgm:t>
    </dgm:pt>
    <dgm:pt modelId="{E9094863-ED6B-9247-9315-890985CE1773}">
      <dgm:prSet phldrT="[Text]"/>
      <dgm:spPr/>
      <dgm:t>
        <a:bodyPr/>
        <a:lstStyle/>
        <a:p>
          <a:r>
            <a:rPr lang="en-US" dirty="0" smtClean="0"/>
            <a:t>SERMS</a:t>
          </a:r>
          <a:endParaRPr lang="en-US" dirty="0"/>
        </a:p>
      </dgm:t>
    </dgm:pt>
    <dgm:pt modelId="{4185DC8B-951D-BA41-85C6-B4CC5840DBE6}" type="parTrans" cxnId="{563C48E4-5EC8-AE4D-964E-291015C03E87}">
      <dgm:prSet/>
      <dgm:spPr/>
      <dgm:t>
        <a:bodyPr/>
        <a:lstStyle/>
        <a:p>
          <a:endParaRPr lang="en-US"/>
        </a:p>
      </dgm:t>
    </dgm:pt>
    <dgm:pt modelId="{37EACE63-8D73-DA4C-9336-5CC9BA291F09}" type="sibTrans" cxnId="{563C48E4-5EC8-AE4D-964E-291015C03E87}">
      <dgm:prSet/>
      <dgm:spPr/>
      <dgm:t>
        <a:bodyPr/>
        <a:lstStyle/>
        <a:p>
          <a:endParaRPr lang="en-US"/>
        </a:p>
      </dgm:t>
    </dgm:pt>
    <dgm:pt modelId="{DD5B37F9-F264-2C4C-8D86-8837ED5E0BD5}">
      <dgm:prSet phldrT="[Text]"/>
      <dgm:spPr/>
      <dgm:t>
        <a:bodyPr/>
        <a:lstStyle/>
        <a:p>
          <a:r>
            <a:rPr lang="en-US" dirty="0" smtClean="0"/>
            <a:t>Tamoxifen</a:t>
          </a:r>
          <a:endParaRPr lang="en-US" dirty="0"/>
        </a:p>
      </dgm:t>
    </dgm:pt>
    <dgm:pt modelId="{56C4EC9A-912D-2042-BF08-AB68407C0103}" type="parTrans" cxnId="{3F416E8B-66DD-164A-9F6A-C34759B90626}">
      <dgm:prSet/>
      <dgm:spPr/>
      <dgm:t>
        <a:bodyPr/>
        <a:lstStyle/>
        <a:p>
          <a:endParaRPr lang="en-US"/>
        </a:p>
      </dgm:t>
    </dgm:pt>
    <dgm:pt modelId="{CBA3BA95-84EB-B44E-9F67-20D85A100F55}" type="sibTrans" cxnId="{3F416E8B-66DD-164A-9F6A-C34759B90626}">
      <dgm:prSet/>
      <dgm:spPr/>
      <dgm:t>
        <a:bodyPr/>
        <a:lstStyle/>
        <a:p>
          <a:endParaRPr lang="en-US"/>
        </a:p>
      </dgm:t>
    </dgm:pt>
    <dgm:pt modelId="{94F6C0B8-36C8-7845-B906-28AEC0FA325F}">
      <dgm:prSet phldrT="[Text]"/>
      <dgm:spPr/>
      <dgm:t>
        <a:bodyPr/>
        <a:lstStyle/>
        <a:p>
          <a:r>
            <a:rPr lang="en-US" dirty="0" smtClean="0"/>
            <a:t>Toremifene</a:t>
          </a:r>
          <a:endParaRPr lang="en-US" dirty="0"/>
        </a:p>
      </dgm:t>
    </dgm:pt>
    <dgm:pt modelId="{7E85AEF5-2BAD-8747-966B-F68B10283F32}" type="parTrans" cxnId="{CEBFD030-59EC-4B43-B21C-06F5884039F1}">
      <dgm:prSet/>
      <dgm:spPr/>
      <dgm:t>
        <a:bodyPr/>
        <a:lstStyle/>
        <a:p>
          <a:endParaRPr lang="en-US"/>
        </a:p>
      </dgm:t>
    </dgm:pt>
    <dgm:pt modelId="{4FE85F04-63DF-BB4F-A2A5-240615B7710D}" type="sibTrans" cxnId="{CEBFD030-59EC-4B43-B21C-06F5884039F1}">
      <dgm:prSet/>
      <dgm:spPr/>
      <dgm:t>
        <a:bodyPr/>
        <a:lstStyle/>
        <a:p>
          <a:endParaRPr lang="en-US"/>
        </a:p>
      </dgm:t>
    </dgm:pt>
    <dgm:pt modelId="{057D8C8C-8AFA-FC4F-899B-D210B57BC3A4}">
      <dgm:prSet phldrT="[Text]"/>
      <dgm:spPr/>
      <dgm:t>
        <a:bodyPr/>
        <a:lstStyle/>
        <a:p>
          <a:r>
            <a:rPr lang="en-US" dirty="0" smtClean="0"/>
            <a:t>Fulvestrant</a:t>
          </a:r>
          <a:endParaRPr lang="en-US" dirty="0"/>
        </a:p>
      </dgm:t>
    </dgm:pt>
    <dgm:pt modelId="{85AEBC64-B8C2-944E-BE9E-4E878CB556AB}" type="parTrans" cxnId="{91BE60AE-B1AB-074C-AD9F-B3E9C23950D1}">
      <dgm:prSet/>
      <dgm:spPr/>
      <dgm:t>
        <a:bodyPr/>
        <a:lstStyle/>
        <a:p>
          <a:endParaRPr lang="en-US"/>
        </a:p>
      </dgm:t>
    </dgm:pt>
    <dgm:pt modelId="{616D9CFF-757B-C844-9E7D-780DF94A1532}" type="sibTrans" cxnId="{91BE60AE-B1AB-074C-AD9F-B3E9C23950D1}">
      <dgm:prSet/>
      <dgm:spPr/>
      <dgm:t>
        <a:bodyPr/>
        <a:lstStyle/>
        <a:p>
          <a:endParaRPr lang="en-US"/>
        </a:p>
      </dgm:t>
    </dgm:pt>
    <dgm:pt modelId="{A42AB685-3246-FD41-A2FA-62BA99CB85C5}">
      <dgm:prSet phldrT="[Text]"/>
      <dgm:spPr/>
      <dgm:t>
        <a:bodyPr/>
        <a:lstStyle/>
        <a:p>
          <a:r>
            <a:rPr lang="en-US" dirty="0" smtClean="0"/>
            <a:t>Anti-androgens</a:t>
          </a:r>
          <a:endParaRPr lang="en-US" dirty="0"/>
        </a:p>
      </dgm:t>
    </dgm:pt>
    <dgm:pt modelId="{7106957D-2ACD-3C49-B053-8FD2DCA00C3E}" type="parTrans" cxnId="{1E09E01A-9AFA-7549-B779-ACD7CCD37178}">
      <dgm:prSet/>
      <dgm:spPr/>
      <dgm:t>
        <a:bodyPr/>
        <a:lstStyle/>
        <a:p>
          <a:endParaRPr lang="en-US"/>
        </a:p>
      </dgm:t>
    </dgm:pt>
    <dgm:pt modelId="{A4A00B2A-394E-FA4E-9F9D-1AE4329AAE41}" type="sibTrans" cxnId="{1E09E01A-9AFA-7549-B779-ACD7CCD37178}">
      <dgm:prSet/>
      <dgm:spPr/>
      <dgm:t>
        <a:bodyPr/>
        <a:lstStyle/>
        <a:p>
          <a:endParaRPr lang="en-US"/>
        </a:p>
      </dgm:t>
    </dgm:pt>
    <dgm:pt modelId="{C5BE1FD7-EDA9-F345-8298-3DB191FB3A45}">
      <dgm:prSet phldrT="[Text]"/>
      <dgm:spPr/>
      <dgm:t>
        <a:bodyPr/>
        <a:lstStyle/>
        <a:p>
          <a:r>
            <a:rPr lang="en-US" dirty="0" smtClean="0"/>
            <a:t>Bicalutamide</a:t>
          </a:r>
          <a:endParaRPr lang="en-US" dirty="0"/>
        </a:p>
      </dgm:t>
    </dgm:pt>
    <dgm:pt modelId="{C41DCD88-2F14-3B49-98B0-ADA860115580}" type="parTrans" cxnId="{7C528A75-3794-8A41-8E36-34B112B0A4AD}">
      <dgm:prSet/>
      <dgm:spPr/>
      <dgm:t>
        <a:bodyPr/>
        <a:lstStyle/>
        <a:p>
          <a:endParaRPr lang="en-US"/>
        </a:p>
      </dgm:t>
    </dgm:pt>
    <dgm:pt modelId="{C9B10EFC-C510-2D4A-9537-EBD2149BC068}" type="sibTrans" cxnId="{7C528A75-3794-8A41-8E36-34B112B0A4AD}">
      <dgm:prSet/>
      <dgm:spPr/>
      <dgm:t>
        <a:bodyPr/>
        <a:lstStyle/>
        <a:p>
          <a:endParaRPr lang="en-US"/>
        </a:p>
      </dgm:t>
    </dgm:pt>
    <dgm:pt modelId="{F5FE2E92-B811-A94F-981E-E3DCD9D433DB}">
      <dgm:prSet phldrT="[Text]"/>
      <dgm:spPr/>
      <dgm:t>
        <a:bodyPr/>
        <a:lstStyle/>
        <a:p>
          <a:r>
            <a:rPr lang="en-US" dirty="0" smtClean="0"/>
            <a:t>Flutamide</a:t>
          </a:r>
          <a:endParaRPr lang="en-US" dirty="0"/>
        </a:p>
      </dgm:t>
    </dgm:pt>
    <dgm:pt modelId="{50AA2D0D-52E7-C44F-B923-3A407EAEA503}" type="parTrans" cxnId="{35CA8383-953A-C84B-9597-9FD957222E13}">
      <dgm:prSet/>
      <dgm:spPr/>
      <dgm:t>
        <a:bodyPr/>
        <a:lstStyle/>
        <a:p>
          <a:endParaRPr lang="en-US"/>
        </a:p>
      </dgm:t>
    </dgm:pt>
    <dgm:pt modelId="{B5F368D6-5DD0-9141-BD4C-F9E39CBA3B3C}" type="sibTrans" cxnId="{35CA8383-953A-C84B-9597-9FD957222E13}">
      <dgm:prSet/>
      <dgm:spPr/>
      <dgm:t>
        <a:bodyPr/>
        <a:lstStyle/>
        <a:p>
          <a:endParaRPr lang="en-US"/>
        </a:p>
      </dgm:t>
    </dgm:pt>
    <dgm:pt modelId="{BD10BB1C-DDD0-4349-AD66-4BC61B590D17}">
      <dgm:prSet phldrT="[Text]"/>
      <dgm:spPr/>
      <dgm:t>
        <a:bodyPr/>
        <a:lstStyle/>
        <a:p>
          <a:r>
            <a:rPr lang="en-US" dirty="0" smtClean="0"/>
            <a:t>Nilutamide</a:t>
          </a:r>
          <a:endParaRPr lang="en-US" dirty="0"/>
        </a:p>
      </dgm:t>
    </dgm:pt>
    <dgm:pt modelId="{74868FA3-A188-194C-BDB3-5EAF2B584577}" type="parTrans" cxnId="{30FB0498-53D8-AF42-AD53-2B3CDBDBA15B}">
      <dgm:prSet/>
      <dgm:spPr/>
      <dgm:t>
        <a:bodyPr/>
        <a:lstStyle/>
        <a:p>
          <a:endParaRPr lang="en-US"/>
        </a:p>
      </dgm:t>
    </dgm:pt>
    <dgm:pt modelId="{B3E7C847-4975-9B4C-9292-80E5ECDC8072}" type="sibTrans" cxnId="{30FB0498-53D8-AF42-AD53-2B3CDBDBA15B}">
      <dgm:prSet/>
      <dgm:spPr/>
      <dgm:t>
        <a:bodyPr/>
        <a:lstStyle/>
        <a:p>
          <a:endParaRPr lang="en-US"/>
        </a:p>
      </dgm:t>
    </dgm:pt>
    <dgm:pt modelId="{0580709B-DEAA-0E45-83F7-E686F569CC24}">
      <dgm:prSet phldrT="[Text]"/>
      <dgm:spPr/>
      <dgm:t>
        <a:bodyPr/>
        <a:lstStyle/>
        <a:p>
          <a:r>
            <a:rPr lang="en-US" dirty="0" smtClean="0"/>
            <a:t>Aromatase inhibitors</a:t>
          </a:r>
          <a:endParaRPr lang="en-US" dirty="0"/>
        </a:p>
      </dgm:t>
    </dgm:pt>
    <dgm:pt modelId="{4CD46F32-38B4-4841-951E-15F18456C2E5}" type="parTrans" cxnId="{9390CE40-5A70-7843-98D7-43DA1DA99BB3}">
      <dgm:prSet/>
      <dgm:spPr/>
      <dgm:t>
        <a:bodyPr/>
        <a:lstStyle/>
        <a:p>
          <a:endParaRPr lang="en-US"/>
        </a:p>
      </dgm:t>
    </dgm:pt>
    <dgm:pt modelId="{9C084AB7-4A1B-1048-8AC2-6D3A98AFE512}" type="sibTrans" cxnId="{9390CE40-5A70-7843-98D7-43DA1DA99BB3}">
      <dgm:prSet/>
      <dgm:spPr/>
      <dgm:t>
        <a:bodyPr/>
        <a:lstStyle/>
        <a:p>
          <a:endParaRPr lang="en-US"/>
        </a:p>
      </dgm:t>
    </dgm:pt>
    <dgm:pt modelId="{C7960C0F-8799-E249-BEE8-954D23DC932C}">
      <dgm:prSet phldrT="[Text]"/>
      <dgm:spPr/>
      <dgm:t>
        <a:bodyPr/>
        <a:lstStyle/>
        <a:p>
          <a:r>
            <a:rPr lang="en-US" dirty="0" smtClean="0"/>
            <a:t>Anastrozole</a:t>
          </a:r>
          <a:endParaRPr lang="en-US" dirty="0"/>
        </a:p>
      </dgm:t>
    </dgm:pt>
    <dgm:pt modelId="{90EA7DE2-C7CB-B841-AFED-C80B65E7BB24}" type="parTrans" cxnId="{EBDA26E9-E828-6F4C-849C-FF18CBB39C71}">
      <dgm:prSet/>
      <dgm:spPr/>
      <dgm:t>
        <a:bodyPr/>
        <a:lstStyle/>
        <a:p>
          <a:endParaRPr lang="en-US"/>
        </a:p>
      </dgm:t>
    </dgm:pt>
    <dgm:pt modelId="{CFA8A1FD-9BE6-CF49-A914-2BCE051F59DC}" type="sibTrans" cxnId="{EBDA26E9-E828-6F4C-849C-FF18CBB39C71}">
      <dgm:prSet/>
      <dgm:spPr/>
      <dgm:t>
        <a:bodyPr/>
        <a:lstStyle/>
        <a:p>
          <a:endParaRPr lang="en-US"/>
        </a:p>
      </dgm:t>
    </dgm:pt>
    <dgm:pt modelId="{568DE10E-661D-1E48-81D1-51E407EE2401}">
      <dgm:prSet phldrT="[Text]"/>
      <dgm:spPr/>
      <dgm:t>
        <a:bodyPr/>
        <a:lstStyle/>
        <a:p>
          <a:r>
            <a:rPr lang="en-US" dirty="0" smtClean="0"/>
            <a:t>Letrozole</a:t>
          </a:r>
          <a:endParaRPr lang="en-US" dirty="0"/>
        </a:p>
      </dgm:t>
    </dgm:pt>
    <dgm:pt modelId="{3CFA6683-81DA-7A4A-8301-0C39EDC220F1}" type="parTrans" cxnId="{E1FC8DD6-238B-8D45-B299-3CFF13F6D2B8}">
      <dgm:prSet/>
      <dgm:spPr/>
      <dgm:t>
        <a:bodyPr/>
        <a:lstStyle/>
        <a:p>
          <a:endParaRPr lang="en-US"/>
        </a:p>
      </dgm:t>
    </dgm:pt>
    <dgm:pt modelId="{AE9A6F43-712B-3D47-B05E-E63A9C96BB63}" type="sibTrans" cxnId="{E1FC8DD6-238B-8D45-B299-3CFF13F6D2B8}">
      <dgm:prSet/>
      <dgm:spPr/>
      <dgm:t>
        <a:bodyPr/>
        <a:lstStyle/>
        <a:p>
          <a:endParaRPr lang="en-US"/>
        </a:p>
      </dgm:t>
    </dgm:pt>
    <dgm:pt modelId="{B7A868DA-2CF3-6A4D-BF9A-2F821E318D54}">
      <dgm:prSet phldrT="[Text]"/>
      <dgm:spPr/>
      <dgm:t>
        <a:bodyPr/>
        <a:lstStyle/>
        <a:p>
          <a:r>
            <a:rPr lang="en-US" dirty="0" smtClean="0"/>
            <a:t>Exemestane </a:t>
          </a:r>
          <a:endParaRPr lang="en-US" dirty="0"/>
        </a:p>
      </dgm:t>
    </dgm:pt>
    <dgm:pt modelId="{3BFC20A8-54A3-8B41-84B4-BBF9D119CFE5}" type="parTrans" cxnId="{1704E67F-E456-1646-8289-FB85FC5D7EDC}">
      <dgm:prSet/>
      <dgm:spPr/>
      <dgm:t>
        <a:bodyPr/>
        <a:lstStyle/>
        <a:p>
          <a:endParaRPr lang="en-US"/>
        </a:p>
      </dgm:t>
    </dgm:pt>
    <dgm:pt modelId="{31269D5B-A885-804A-B892-4CEC419F36FF}" type="sibTrans" cxnId="{1704E67F-E456-1646-8289-FB85FC5D7EDC}">
      <dgm:prSet/>
      <dgm:spPr/>
      <dgm:t>
        <a:bodyPr/>
        <a:lstStyle/>
        <a:p>
          <a:endParaRPr lang="en-US"/>
        </a:p>
      </dgm:t>
    </dgm:pt>
    <dgm:pt modelId="{EF6BBB95-BF20-B84E-8E27-B141756387DB}" type="pres">
      <dgm:prSet presAssocID="{A9190892-E9B6-844B-ACF1-1AA1527F9BC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14C11C-5212-D741-AE04-0ABB674B1EB4}" type="pres">
      <dgm:prSet presAssocID="{71AD4474-90DE-C14D-9594-0D2B8503BC34}" presName="hierRoot1" presStyleCnt="0">
        <dgm:presLayoutVars>
          <dgm:hierBranch val="init"/>
        </dgm:presLayoutVars>
      </dgm:prSet>
      <dgm:spPr/>
    </dgm:pt>
    <dgm:pt modelId="{4EC3CEAD-B07E-6844-8AEE-8C7F0658738B}" type="pres">
      <dgm:prSet presAssocID="{71AD4474-90DE-C14D-9594-0D2B8503BC34}" presName="rootComposite1" presStyleCnt="0"/>
      <dgm:spPr/>
    </dgm:pt>
    <dgm:pt modelId="{37E565E0-41B6-2848-BFC3-CDBF0328F512}" type="pres">
      <dgm:prSet presAssocID="{71AD4474-90DE-C14D-9594-0D2B8503BC3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21184A-71DA-5C48-9C78-22BDCABA5E73}" type="pres">
      <dgm:prSet presAssocID="{71AD4474-90DE-C14D-9594-0D2B8503BC34}" presName="topArc1" presStyleLbl="parChTrans1D1" presStyleIdx="0" presStyleCnt="192"/>
      <dgm:spPr/>
    </dgm:pt>
    <dgm:pt modelId="{92EB6122-E730-0240-9646-9918C00851F6}" type="pres">
      <dgm:prSet presAssocID="{71AD4474-90DE-C14D-9594-0D2B8503BC34}" presName="bottomArc1" presStyleLbl="parChTrans1D1" presStyleIdx="1" presStyleCnt="192"/>
      <dgm:spPr/>
    </dgm:pt>
    <dgm:pt modelId="{1C34BA3F-C8B0-AC4E-AD1E-F7588345DFD9}" type="pres">
      <dgm:prSet presAssocID="{71AD4474-90DE-C14D-9594-0D2B8503BC34}" presName="topConnNode1" presStyleLbl="node1" presStyleIdx="0" presStyleCnt="0"/>
      <dgm:spPr/>
      <dgm:t>
        <a:bodyPr/>
        <a:lstStyle/>
        <a:p>
          <a:endParaRPr lang="en-US"/>
        </a:p>
      </dgm:t>
    </dgm:pt>
    <dgm:pt modelId="{E3CEBED6-49A2-FA4A-AD48-76F6A40330DC}" type="pres">
      <dgm:prSet presAssocID="{71AD4474-90DE-C14D-9594-0D2B8503BC34}" presName="hierChild2" presStyleCnt="0"/>
      <dgm:spPr/>
    </dgm:pt>
    <dgm:pt modelId="{8848241F-B58F-5D46-92CE-31C3E89C587D}" type="pres">
      <dgm:prSet presAssocID="{D9981CB3-C3CB-DB4B-A33A-9E907913069D}" presName="Name28" presStyleLbl="parChTrans1D2" presStyleIdx="0" presStyleCnt="3"/>
      <dgm:spPr/>
      <dgm:t>
        <a:bodyPr/>
        <a:lstStyle/>
        <a:p>
          <a:endParaRPr lang="en-US"/>
        </a:p>
      </dgm:t>
    </dgm:pt>
    <dgm:pt modelId="{9370AEA2-11B4-9B4F-B9BA-DA6B5F21462B}" type="pres">
      <dgm:prSet presAssocID="{F582A70E-7820-D349-85CF-87234F58CAE2}" presName="hierRoot2" presStyleCnt="0">
        <dgm:presLayoutVars>
          <dgm:hierBranch val="init"/>
        </dgm:presLayoutVars>
      </dgm:prSet>
      <dgm:spPr/>
    </dgm:pt>
    <dgm:pt modelId="{A2DCE3C0-2921-6E4F-B86E-94B9A3DD3C6C}" type="pres">
      <dgm:prSet presAssocID="{F582A70E-7820-D349-85CF-87234F58CAE2}" presName="rootComposite2" presStyleCnt="0"/>
      <dgm:spPr/>
    </dgm:pt>
    <dgm:pt modelId="{8FC68C2A-351B-5545-B50E-C781CFE1E939}" type="pres">
      <dgm:prSet presAssocID="{F582A70E-7820-D349-85CF-87234F58CAE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1C983-2AB2-1543-9DF7-015F533373F7}" type="pres">
      <dgm:prSet presAssocID="{F582A70E-7820-D349-85CF-87234F58CAE2}" presName="topArc2" presStyleLbl="parChTrans1D1" presStyleIdx="2" presStyleCnt="192"/>
      <dgm:spPr/>
    </dgm:pt>
    <dgm:pt modelId="{17855EE8-FBC3-6A48-941B-46BF16C19978}" type="pres">
      <dgm:prSet presAssocID="{F582A70E-7820-D349-85CF-87234F58CAE2}" presName="bottomArc2" presStyleLbl="parChTrans1D1" presStyleIdx="3" presStyleCnt="192"/>
      <dgm:spPr/>
    </dgm:pt>
    <dgm:pt modelId="{0317D0FB-0C44-8340-8347-BAC899F3027D}" type="pres">
      <dgm:prSet presAssocID="{F582A70E-7820-D349-85CF-87234F58CAE2}" presName="topConnNode2" presStyleLbl="node2" presStyleIdx="0" presStyleCnt="0"/>
      <dgm:spPr/>
      <dgm:t>
        <a:bodyPr/>
        <a:lstStyle/>
        <a:p>
          <a:endParaRPr lang="en-US"/>
        </a:p>
      </dgm:t>
    </dgm:pt>
    <dgm:pt modelId="{404A0898-3CEE-004F-ADFE-087FAC34CEFD}" type="pres">
      <dgm:prSet presAssocID="{F582A70E-7820-D349-85CF-87234F58CAE2}" presName="hierChild4" presStyleCnt="0"/>
      <dgm:spPr/>
    </dgm:pt>
    <dgm:pt modelId="{020BF4DF-4759-A645-9081-D705569EDD9B}" type="pres">
      <dgm:prSet presAssocID="{33BA500B-0BB4-7A45-9D41-5E7409467A04}" presName="Name28" presStyleLbl="parChTrans1D3" presStyleIdx="0" presStyleCnt="11"/>
      <dgm:spPr/>
      <dgm:t>
        <a:bodyPr/>
        <a:lstStyle/>
        <a:p>
          <a:endParaRPr lang="en-US"/>
        </a:p>
      </dgm:t>
    </dgm:pt>
    <dgm:pt modelId="{F24E3AE9-BC88-9A48-8CB6-143B4957AF18}" type="pres">
      <dgm:prSet presAssocID="{DC2A3B77-4F12-7B4E-A00E-8A899FE35AE6}" presName="hierRoot2" presStyleCnt="0">
        <dgm:presLayoutVars>
          <dgm:hierBranch val="init"/>
        </dgm:presLayoutVars>
      </dgm:prSet>
      <dgm:spPr/>
    </dgm:pt>
    <dgm:pt modelId="{3BA78B18-DD83-4444-927D-EAF02AE7DEF8}" type="pres">
      <dgm:prSet presAssocID="{DC2A3B77-4F12-7B4E-A00E-8A899FE35AE6}" presName="rootComposite2" presStyleCnt="0"/>
      <dgm:spPr/>
    </dgm:pt>
    <dgm:pt modelId="{A71C07C7-51B9-7F47-BBFD-B6FA7A874335}" type="pres">
      <dgm:prSet presAssocID="{DC2A3B77-4F12-7B4E-A00E-8A899FE35A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7E60A7-0853-7747-82C1-D0973356F8EF}" type="pres">
      <dgm:prSet presAssocID="{DC2A3B77-4F12-7B4E-A00E-8A899FE35AE6}" presName="topArc2" presStyleLbl="parChTrans1D1" presStyleIdx="4" presStyleCnt="192"/>
      <dgm:spPr/>
    </dgm:pt>
    <dgm:pt modelId="{A8B45FBF-BAC4-0740-AD49-3D43024029BE}" type="pres">
      <dgm:prSet presAssocID="{DC2A3B77-4F12-7B4E-A00E-8A899FE35AE6}" presName="bottomArc2" presStyleLbl="parChTrans1D1" presStyleIdx="5" presStyleCnt="192"/>
      <dgm:spPr/>
    </dgm:pt>
    <dgm:pt modelId="{74FE1645-F03D-CE42-8092-C7364C24F2E2}" type="pres">
      <dgm:prSet presAssocID="{DC2A3B77-4F12-7B4E-A00E-8A899FE35AE6}" presName="topConnNode2" presStyleLbl="node3" presStyleIdx="0" presStyleCnt="0"/>
      <dgm:spPr/>
      <dgm:t>
        <a:bodyPr/>
        <a:lstStyle/>
        <a:p>
          <a:endParaRPr lang="en-US"/>
        </a:p>
      </dgm:t>
    </dgm:pt>
    <dgm:pt modelId="{5E92FED7-3C77-6C4D-AF35-AD808EAE514F}" type="pres">
      <dgm:prSet presAssocID="{DC2A3B77-4F12-7B4E-A00E-8A899FE35AE6}" presName="hierChild4" presStyleCnt="0"/>
      <dgm:spPr/>
    </dgm:pt>
    <dgm:pt modelId="{F5F91B99-4E02-0140-A7F4-3C5E86A0AEEB}" type="pres">
      <dgm:prSet presAssocID="{143A988F-AA6C-5549-AA5C-223E7F10EF7E}" presName="Name28" presStyleLbl="parChTrans1D4" presStyleIdx="0" presStyleCnt="81"/>
      <dgm:spPr/>
      <dgm:t>
        <a:bodyPr/>
        <a:lstStyle/>
        <a:p>
          <a:endParaRPr lang="en-US"/>
        </a:p>
      </dgm:t>
    </dgm:pt>
    <dgm:pt modelId="{1D86E365-C328-B242-B96F-21176194AC79}" type="pres">
      <dgm:prSet presAssocID="{31FE7B32-B647-C242-AC04-E6462F6B4077}" presName="hierRoot2" presStyleCnt="0">
        <dgm:presLayoutVars>
          <dgm:hierBranch val="init"/>
        </dgm:presLayoutVars>
      </dgm:prSet>
      <dgm:spPr/>
    </dgm:pt>
    <dgm:pt modelId="{137E1268-DB74-F54A-8CB7-A6B0725E5CC5}" type="pres">
      <dgm:prSet presAssocID="{31FE7B32-B647-C242-AC04-E6462F6B4077}" presName="rootComposite2" presStyleCnt="0"/>
      <dgm:spPr/>
    </dgm:pt>
    <dgm:pt modelId="{81FAB283-1002-6F49-AFA7-6B33FACDAA94}" type="pres">
      <dgm:prSet presAssocID="{31FE7B32-B647-C242-AC04-E6462F6B407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2A3F2C-5F2C-7C42-A95E-75D054F35432}" type="pres">
      <dgm:prSet presAssocID="{31FE7B32-B647-C242-AC04-E6462F6B4077}" presName="topArc2" presStyleLbl="parChTrans1D1" presStyleIdx="6" presStyleCnt="192"/>
      <dgm:spPr/>
    </dgm:pt>
    <dgm:pt modelId="{4A4F8865-0D5F-2F42-A34F-13D86085489A}" type="pres">
      <dgm:prSet presAssocID="{31FE7B32-B647-C242-AC04-E6462F6B4077}" presName="bottomArc2" presStyleLbl="parChTrans1D1" presStyleIdx="7" presStyleCnt="192"/>
      <dgm:spPr/>
    </dgm:pt>
    <dgm:pt modelId="{8DBB9EF0-AEC7-9242-88BC-5A177A48DD77}" type="pres">
      <dgm:prSet presAssocID="{31FE7B32-B647-C242-AC04-E6462F6B4077}" presName="topConnNode2" presStyleLbl="node4" presStyleIdx="0" presStyleCnt="0"/>
      <dgm:spPr/>
      <dgm:t>
        <a:bodyPr/>
        <a:lstStyle/>
        <a:p>
          <a:endParaRPr lang="en-US"/>
        </a:p>
      </dgm:t>
    </dgm:pt>
    <dgm:pt modelId="{ADD5B5C8-5914-834A-9D4C-29A899AA56E7}" type="pres">
      <dgm:prSet presAssocID="{31FE7B32-B647-C242-AC04-E6462F6B4077}" presName="hierChild4" presStyleCnt="0"/>
      <dgm:spPr/>
    </dgm:pt>
    <dgm:pt modelId="{93959693-27F4-804A-BE8E-DECEF48E754D}" type="pres">
      <dgm:prSet presAssocID="{E0724BB9-7585-6D47-8C07-E34D8F973926}" presName="Name28" presStyleLbl="parChTrans1D4" presStyleIdx="1" presStyleCnt="81"/>
      <dgm:spPr/>
      <dgm:t>
        <a:bodyPr/>
        <a:lstStyle/>
        <a:p>
          <a:endParaRPr lang="en-US"/>
        </a:p>
      </dgm:t>
    </dgm:pt>
    <dgm:pt modelId="{78B4AFEC-40A5-F84A-9E25-E04FE6777DAC}" type="pres">
      <dgm:prSet presAssocID="{81AF19F7-9870-E24D-A9E9-B70F14C3BA24}" presName="hierRoot2" presStyleCnt="0">
        <dgm:presLayoutVars>
          <dgm:hierBranch val="init"/>
        </dgm:presLayoutVars>
      </dgm:prSet>
      <dgm:spPr/>
    </dgm:pt>
    <dgm:pt modelId="{1959CA5E-E952-5A4D-A39E-E282BFC14C41}" type="pres">
      <dgm:prSet presAssocID="{81AF19F7-9870-E24D-A9E9-B70F14C3BA24}" presName="rootComposite2" presStyleCnt="0"/>
      <dgm:spPr/>
    </dgm:pt>
    <dgm:pt modelId="{DA25146C-A53D-4446-801A-15953795EF19}" type="pres">
      <dgm:prSet presAssocID="{81AF19F7-9870-E24D-A9E9-B70F14C3BA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BFFDF5-8D05-FB47-A190-37266983517F}" type="pres">
      <dgm:prSet presAssocID="{81AF19F7-9870-E24D-A9E9-B70F14C3BA24}" presName="topArc2" presStyleLbl="parChTrans1D1" presStyleIdx="8" presStyleCnt="192"/>
      <dgm:spPr/>
    </dgm:pt>
    <dgm:pt modelId="{E53DD38D-5A1A-3C41-8E6B-C0B0F220A5A6}" type="pres">
      <dgm:prSet presAssocID="{81AF19F7-9870-E24D-A9E9-B70F14C3BA24}" presName="bottomArc2" presStyleLbl="parChTrans1D1" presStyleIdx="9" presStyleCnt="192"/>
      <dgm:spPr/>
    </dgm:pt>
    <dgm:pt modelId="{CB949515-F4AD-E942-9746-4988EA432C12}" type="pres">
      <dgm:prSet presAssocID="{81AF19F7-9870-E24D-A9E9-B70F14C3BA24}" presName="topConnNode2" presStyleLbl="node4" presStyleIdx="0" presStyleCnt="0"/>
      <dgm:spPr/>
      <dgm:t>
        <a:bodyPr/>
        <a:lstStyle/>
        <a:p>
          <a:endParaRPr lang="en-US"/>
        </a:p>
      </dgm:t>
    </dgm:pt>
    <dgm:pt modelId="{2F0A986D-A5FE-3B49-8B9F-C978B3D218C0}" type="pres">
      <dgm:prSet presAssocID="{81AF19F7-9870-E24D-A9E9-B70F14C3BA24}" presName="hierChild4" presStyleCnt="0"/>
      <dgm:spPr/>
    </dgm:pt>
    <dgm:pt modelId="{53D041C3-2B33-7844-B99E-15F255CBAE68}" type="pres">
      <dgm:prSet presAssocID="{81AF19F7-9870-E24D-A9E9-B70F14C3BA24}" presName="hierChild5" presStyleCnt="0"/>
      <dgm:spPr/>
    </dgm:pt>
    <dgm:pt modelId="{991603B9-0DE5-194C-B2B3-31B43DD4729C}" type="pres">
      <dgm:prSet presAssocID="{31FE7B32-B647-C242-AC04-E6462F6B4077}" presName="hierChild5" presStyleCnt="0"/>
      <dgm:spPr/>
    </dgm:pt>
    <dgm:pt modelId="{0EC98A99-94FD-4148-B975-8B24AC667A88}" type="pres">
      <dgm:prSet presAssocID="{420E12B1-CC98-C841-8400-56FC057ADB81}" presName="Name28" presStyleLbl="parChTrans1D4" presStyleIdx="2" presStyleCnt="81"/>
      <dgm:spPr/>
      <dgm:t>
        <a:bodyPr/>
        <a:lstStyle/>
        <a:p>
          <a:endParaRPr lang="en-US"/>
        </a:p>
      </dgm:t>
    </dgm:pt>
    <dgm:pt modelId="{08200AD9-40D6-DE4A-A1AC-6A182DCD65BD}" type="pres">
      <dgm:prSet presAssocID="{53EF0B8C-839B-6A40-A0F1-873D55291836}" presName="hierRoot2" presStyleCnt="0">
        <dgm:presLayoutVars>
          <dgm:hierBranch val="init"/>
        </dgm:presLayoutVars>
      </dgm:prSet>
      <dgm:spPr/>
    </dgm:pt>
    <dgm:pt modelId="{45EF9806-36A5-E641-ACD8-967E43753D13}" type="pres">
      <dgm:prSet presAssocID="{53EF0B8C-839B-6A40-A0F1-873D55291836}" presName="rootComposite2" presStyleCnt="0"/>
      <dgm:spPr/>
    </dgm:pt>
    <dgm:pt modelId="{A968B958-B4EF-1540-B7AC-E2BE16F19E28}" type="pres">
      <dgm:prSet presAssocID="{53EF0B8C-839B-6A40-A0F1-873D552918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26804F-3145-054E-8956-B9470AEA3F16}" type="pres">
      <dgm:prSet presAssocID="{53EF0B8C-839B-6A40-A0F1-873D55291836}" presName="topArc2" presStyleLbl="parChTrans1D1" presStyleIdx="10" presStyleCnt="192"/>
      <dgm:spPr/>
    </dgm:pt>
    <dgm:pt modelId="{3A62FB1B-3E40-C14C-B417-D30FE3485739}" type="pres">
      <dgm:prSet presAssocID="{53EF0B8C-839B-6A40-A0F1-873D55291836}" presName="bottomArc2" presStyleLbl="parChTrans1D1" presStyleIdx="11" presStyleCnt="192"/>
      <dgm:spPr/>
    </dgm:pt>
    <dgm:pt modelId="{D1CE8543-BAC2-A345-8533-D9CF8AEF3C34}" type="pres">
      <dgm:prSet presAssocID="{53EF0B8C-839B-6A40-A0F1-873D55291836}" presName="topConnNode2" presStyleLbl="node4" presStyleIdx="0" presStyleCnt="0"/>
      <dgm:spPr/>
      <dgm:t>
        <a:bodyPr/>
        <a:lstStyle/>
        <a:p>
          <a:endParaRPr lang="en-US"/>
        </a:p>
      </dgm:t>
    </dgm:pt>
    <dgm:pt modelId="{5BFF65BF-1EE5-724B-9C9C-39A1C0D951FF}" type="pres">
      <dgm:prSet presAssocID="{53EF0B8C-839B-6A40-A0F1-873D55291836}" presName="hierChild4" presStyleCnt="0"/>
      <dgm:spPr/>
    </dgm:pt>
    <dgm:pt modelId="{8B9AFC5D-BBBC-D24E-9B81-7D229402C249}" type="pres">
      <dgm:prSet presAssocID="{A53E7DB9-234B-E84A-8A58-B378A20415F9}" presName="Name28" presStyleLbl="parChTrans1D4" presStyleIdx="3" presStyleCnt="81"/>
      <dgm:spPr/>
      <dgm:t>
        <a:bodyPr/>
        <a:lstStyle/>
        <a:p>
          <a:endParaRPr lang="en-US"/>
        </a:p>
      </dgm:t>
    </dgm:pt>
    <dgm:pt modelId="{1F8A4D9F-D86B-C946-9A68-7DAB08CBA747}" type="pres">
      <dgm:prSet presAssocID="{F10DD3F4-8B13-3D4E-9209-71DC9E19CDC6}" presName="hierRoot2" presStyleCnt="0">
        <dgm:presLayoutVars>
          <dgm:hierBranch val="init"/>
        </dgm:presLayoutVars>
      </dgm:prSet>
      <dgm:spPr/>
    </dgm:pt>
    <dgm:pt modelId="{9B30D50F-ABCD-7748-8AB8-6CF2D004B352}" type="pres">
      <dgm:prSet presAssocID="{F10DD3F4-8B13-3D4E-9209-71DC9E19CDC6}" presName="rootComposite2" presStyleCnt="0"/>
      <dgm:spPr/>
    </dgm:pt>
    <dgm:pt modelId="{B219B235-3859-4145-AC57-63205205640D}" type="pres">
      <dgm:prSet presAssocID="{F10DD3F4-8B13-3D4E-9209-71DC9E19CDC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0685C-0BB7-7447-A63A-134A71F4ECC2}" type="pres">
      <dgm:prSet presAssocID="{F10DD3F4-8B13-3D4E-9209-71DC9E19CDC6}" presName="topArc2" presStyleLbl="parChTrans1D1" presStyleIdx="12" presStyleCnt="192"/>
      <dgm:spPr/>
    </dgm:pt>
    <dgm:pt modelId="{F013B321-82A7-A141-87F9-A2143B317274}" type="pres">
      <dgm:prSet presAssocID="{F10DD3F4-8B13-3D4E-9209-71DC9E19CDC6}" presName="bottomArc2" presStyleLbl="parChTrans1D1" presStyleIdx="13" presStyleCnt="192"/>
      <dgm:spPr/>
    </dgm:pt>
    <dgm:pt modelId="{4C804E0E-29F4-2448-99AD-2C9BF6212FEF}" type="pres">
      <dgm:prSet presAssocID="{F10DD3F4-8B13-3D4E-9209-71DC9E19CDC6}" presName="topConnNode2" presStyleLbl="node4" presStyleIdx="0" presStyleCnt="0"/>
      <dgm:spPr/>
      <dgm:t>
        <a:bodyPr/>
        <a:lstStyle/>
        <a:p>
          <a:endParaRPr lang="en-US"/>
        </a:p>
      </dgm:t>
    </dgm:pt>
    <dgm:pt modelId="{3CA2591E-E1CE-F842-A97E-C24DE395163A}" type="pres">
      <dgm:prSet presAssocID="{F10DD3F4-8B13-3D4E-9209-71DC9E19CDC6}" presName="hierChild4" presStyleCnt="0"/>
      <dgm:spPr/>
    </dgm:pt>
    <dgm:pt modelId="{0570AA65-350D-A84A-9291-1A99A1D6CC14}" type="pres">
      <dgm:prSet presAssocID="{F10DD3F4-8B13-3D4E-9209-71DC9E19CDC6}" presName="hierChild5" presStyleCnt="0"/>
      <dgm:spPr/>
    </dgm:pt>
    <dgm:pt modelId="{CAE30D17-7676-814E-AC7E-055E65F2CE91}" type="pres">
      <dgm:prSet presAssocID="{D9C0C886-298D-E34D-AD71-39D1B61EA11F}" presName="Name28" presStyleLbl="parChTrans1D4" presStyleIdx="4" presStyleCnt="81"/>
      <dgm:spPr/>
      <dgm:t>
        <a:bodyPr/>
        <a:lstStyle/>
        <a:p>
          <a:endParaRPr lang="en-US"/>
        </a:p>
      </dgm:t>
    </dgm:pt>
    <dgm:pt modelId="{61B3F749-A39F-1A48-A9DB-18B48EA270A0}" type="pres">
      <dgm:prSet presAssocID="{4FD627AB-523D-194F-B536-CF639E7330BE}" presName="hierRoot2" presStyleCnt="0">
        <dgm:presLayoutVars>
          <dgm:hierBranch val="init"/>
        </dgm:presLayoutVars>
      </dgm:prSet>
      <dgm:spPr/>
    </dgm:pt>
    <dgm:pt modelId="{69BC2771-1D34-8249-8878-C2D16F773B54}" type="pres">
      <dgm:prSet presAssocID="{4FD627AB-523D-194F-B536-CF639E7330BE}" presName="rootComposite2" presStyleCnt="0"/>
      <dgm:spPr/>
    </dgm:pt>
    <dgm:pt modelId="{6E58DE59-8ADC-A346-B399-1BF2CA3CB32A}" type="pres">
      <dgm:prSet presAssocID="{4FD627AB-523D-194F-B536-CF639E7330B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DBB230-98BB-FE43-93B3-9E973D3CB6EE}" type="pres">
      <dgm:prSet presAssocID="{4FD627AB-523D-194F-B536-CF639E7330BE}" presName="topArc2" presStyleLbl="parChTrans1D1" presStyleIdx="14" presStyleCnt="192"/>
      <dgm:spPr/>
    </dgm:pt>
    <dgm:pt modelId="{FE385775-9929-6042-BE63-0F8D8038C68A}" type="pres">
      <dgm:prSet presAssocID="{4FD627AB-523D-194F-B536-CF639E7330BE}" presName="bottomArc2" presStyleLbl="parChTrans1D1" presStyleIdx="15" presStyleCnt="192"/>
      <dgm:spPr/>
    </dgm:pt>
    <dgm:pt modelId="{945709DE-31D2-A341-8D51-BBAF85859DB4}" type="pres">
      <dgm:prSet presAssocID="{4FD627AB-523D-194F-B536-CF639E7330BE}" presName="topConnNode2" presStyleLbl="node4" presStyleIdx="0" presStyleCnt="0"/>
      <dgm:spPr/>
      <dgm:t>
        <a:bodyPr/>
        <a:lstStyle/>
        <a:p>
          <a:endParaRPr lang="en-US"/>
        </a:p>
      </dgm:t>
    </dgm:pt>
    <dgm:pt modelId="{3224F1CF-7AD9-674D-B602-2574C1BA5FE5}" type="pres">
      <dgm:prSet presAssocID="{4FD627AB-523D-194F-B536-CF639E7330BE}" presName="hierChild4" presStyleCnt="0"/>
      <dgm:spPr/>
    </dgm:pt>
    <dgm:pt modelId="{DF5A8DAE-942B-C941-B256-A3D9ABE88674}" type="pres">
      <dgm:prSet presAssocID="{4FD627AB-523D-194F-B536-CF639E7330BE}" presName="hierChild5" presStyleCnt="0"/>
      <dgm:spPr/>
    </dgm:pt>
    <dgm:pt modelId="{A4A5D324-B643-774B-9644-FBEACFA9A486}" type="pres">
      <dgm:prSet presAssocID="{5AD62E65-87E5-1845-9A3A-849393056AA7}" presName="Name28" presStyleLbl="parChTrans1D4" presStyleIdx="5" presStyleCnt="81"/>
      <dgm:spPr/>
      <dgm:t>
        <a:bodyPr/>
        <a:lstStyle/>
        <a:p>
          <a:endParaRPr lang="en-US"/>
        </a:p>
      </dgm:t>
    </dgm:pt>
    <dgm:pt modelId="{E6EB009F-11A7-C941-B0BD-E676FE36C4C0}" type="pres">
      <dgm:prSet presAssocID="{919A9A6C-68F7-5142-A639-6ABFCBD7A75F}" presName="hierRoot2" presStyleCnt="0">
        <dgm:presLayoutVars>
          <dgm:hierBranch val="init"/>
        </dgm:presLayoutVars>
      </dgm:prSet>
      <dgm:spPr/>
    </dgm:pt>
    <dgm:pt modelId="{A38BF228-5486-F14C-BD16-A753D6603934}" type="pres">
      <dgm:prSet presAssocID="{919A9A6C-68F7-5142-A639-6ABFCBD7A75F}" presName="rootComposite2" presStyleCnt="0"/>
      <dgm:spPr/>
    </dgm:pt>
    <dgm:pt modelId="{C16B55AB-0BE2-F040-B4E2-6509B2D558ED}" type="pres">
      <dgm:prSet presAssocID="{919A9A6C-68F7-5142-A639-6ABFCBD7A7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E2647-EF4E-D645-8C83-28F6D20F5404}" type="pres">
      <dgm:prSet presAssocID="{919A9A6C-68F7-5142-A639-6ABFCBD7A75F}" presName="topArc2" presStyleLbl="parChTrans1D1" presStyleIdx="16" presStyleCnt="192"/>
      <dgm:spPr/>
    </dgm:pt>
    <dgm:pt modelId="{6334F415-3068-914E-A108-193A3890426B}" type="pres">
      <dgm:prSet presAssocID="{919A9A6C-68F7-5142-A639-6ABFCBD7A75F}" presName="bottomArc2" presStyleLbl="parChTrans1D1" presStyleIdx="17" presStyleCnt="192"/>
      <dgm:spPr/>
    </dgm:pt>
    <dgm:pt modelId="{7FF55C1E-143D-0141-A7DD-698E607C79DA}" type="pres">
      <dgm:prSet presAssocID="{919A9A6C-68F7-5142-A639-6ABFCBD7A75F}" presName="topConnNode2" presStyleLbl="node4" presStyleIdx="0" presStyleCnt="0"/>
      <dgm:spPr/>
      <dgm:t>
        <a:bodyPr/>
        <a:lstStyle/>
        <a:p>
          <a:endParaRPr lang="en-US"/>
        </a:p>
      </dgm:t>
    </dgm:pt>
    <dgm:pt modelId="{506107D0-F256-704C-B33A-7627BD692626}" type="pres">
      <dgm:prSet presAssocID="{919A9A6C-68F7-5142-A639-6ABFCBD7A75F}" presName="hierChild4" presStyleCnt="0"/>
      <dgm:spPr/>
    </dgm:pt>
    <dgm:pt modelId="{F4A6094A-6B59-B243-89FE-C8CBA3936917}" type="pres">
      <dgm:prSet presAssocID="{919A9A6C-68F7-5142-A639-6ABFCBD7A75F}" presName="hierChild5" presStyleCnt="0"/>
      <dgm:spPr/>
    </dgm:pt>
    <dgm:pt modelId="{7716BDA4-312A-5F45-9D16-354D23B610F6}" type="pres">
      <dgm:prSet presAssocID="{105AF9F9-929B-5846-AC90-B893897CA76C}" presName="Name28" presStyleLbl="parChTrans1D4" presStyleIdx="6" presStyleCnt="81"/>
      <dgm:spPr/>
      <dgm:t>
        <a:bodyPr/>
        <a:lstStyle/>
        <a:p>
          <a:endParaRPr lang="en-US"/>
        </a:p>
      </dgm:t>
    </dgm:pt>
    <dgm:pt modelId="{CDB5CCCB-5BF2-194C-9EF1-027310DA5BC8}" type="pres">
      <dgm:prSet presAssocID="{E386EFB4-B26E-B340-8E71-A362747F6668}" presName="hierRoot2" presStyleCnt="0">
        <dgm:presLayoutVars>
          <dgm:hierBranch val="init"/>
        </dgm:presLayoutVars>
      </dgm:prSet>
      <dgm:spPr/>
    </dgm:pt>
    <dgm:pt modelId="{2027D002-C6DA-D241-B056-F1077F0C5B52}" type="pres">
      <dgm:prSet presAssocID="{E386EFB4-B26E-B340-8E71-A362747F6668}" presName="rootComposite2" presStyleCnt="0"/>
      <dgm:spPr/>
    </dgm:pt>
    <dgm:pt modelId="{E81C6D96-F732-B84B-8752-4B69E2322694}" type="pres">
      <dgm:prSet presAssocID="{E386EFB4-B26E-B340-8E71-A362747F666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CDA294-5189-C244-9726-B8D73116D975}" type="pres">
      <dgm:prSet presAssocID="{E386EFB4-B26E-B340-8E71-A362747F6668}" presName="topArc2" presStyleLbl="parChTrans1D1" presStyleIdx="18" presStyleCnt="192"/>
      <dgm:spPr/>
    </dgm:pt>
    <dgm:pt modelId="{C1B75F32-340E-DA42-80B0-EE568586D143}" type="pres">
      <dgm:prSet presAssocID="{E386EFB4-B26E-B340-8E71-A362747F6668}" presName="bottomArc2" presStyleLbl="parChTrans1D1" presStyleIdx="19" presStyleCnt="192"/>
      <dgm:spPr/>
    </dgm:pt>
    <dgm:pt modelId="{AE5352E6-C0F2-E34D-8AF2-CE3B72DE7E52}" type="pres">
      <dgm:prSet presAssocID="{E386EFB4-B26E-B340-8E71-A362747F6668}" presName="topConnNode2" presStyleLbl="node4" presStyleIdx="0" presStyleCnt="0"/>
      <dgm:spPr/>
      <dgm:t>
        <a:bodyPr/>
        <a:lstStyle/>
        <a:p>
          <a:endParaRPr lang="en-US"/>
        </a:p>
      </dgm:t>
    </dgm:pt>
    <dgm:pt modelId="{63212DF1-93B0-0B4A-9B75-FA54950CCD44}" type="pres">
      <dgm:prSet presAssocID="{E386EFB4-B26E-B340-8E71-A362747F6668}" presName="hierChild4" presStyleCnt="0"/>
      <dgm:spPr/>
    </dgm:pt>
    <dgm:pt modelId="{DEB71037-15F3-EE44-8FB5-6D20C2B02E79}" type="pres">
      <dgm:prSet presAssocID="{E386EFB4-B26E-B340-8E71-A362747F6668}" presName="hierChild5" presStyleCnt="0"/>
      <dgm:spPr/>
    </dgm:pt>
    <dgm:pt modelId="{FDF41992-3305-5D4B-8F47-8A10011CC15A}" type="pres">
      <dgm:prSet presAssocID="{CFA67654-153E-5548-9574-0648675F92A0}" presName="Name28" presStyleLbl="parChTrans1D4" presStyleIdx="7" presStyleCnt="81"/>
      <dgm:spPr/>
      <dgm:t>
        <a:bodyPr/>
        <a:lstStyle/>
        <a:p>
          <a:endParaRPr lang="en-US"/>
        </a:p>
      </dgm:t>
    </dgm:pt>
    <dgm:pt modelId="{968E9EEB-A7AB-4B41-8E6F-8CAA65B045F8}" type="pres">
      <dgm:prSet presAssocID="{D3986904-BD12-BB47-90A3-ECEF5CFC51EF}" presName="hierRoot2" presStyleCnt="0">
        <dgm:presLayoutVars>
          <dgm:hierBranch val="init"/>
        </dgm:presLayoutVars>
      </dgm:prSet>
      <dgm:spPr/>
    </dgm:pt>
    <dgm:pt modelId="{F8E0C2F4-8009-EE4E-B7DE-7C36FA8941B4}" type="pres">
      <dgm:prSet presAssocID="{D3986904-BD12-BB47-90A3-ECEF5CFC51EF}" presName="rootComposite2" presStyleCnt="0"/>
      <dgm:spPr/>
    </dgm:pt>
    <dgm:pt modelId="{BB9D56FA-9D0C-1549-B546-540A28D195FB}" type="pres">
      <dgm:prSet presAssocID="{D3986904-BD12-BB47-90A3-ECEF5CFC51E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F5C958-0C5B-E343-A9E0-CB14A96E5198}" type="pres">
      <dgm:prSet presAssocID="{D3986904-BD12-BB47-90A3-ECEF5CFC51EF}" presName="topArc2" presStyleLbl="parChTrans1D1" presStyleIdx="20" presStyleCnt="192"/>
      <dgm:spPr/>
    </dgm:pt>
    <dgm:pt modelId="{1096DA0F-EC29-6C4E-BF8A-ADEF1269F3CD}" type="pres">
      <dgm:prSet presAssocID="{D3986904-BD12-BB47-90A3-ECEF5CFC51EF}" presName="bottomArc2" presStyleLbl="parChTrans1D1" presStyleIdx="21" presStyleCnt="192"/>
      <dgm:spPr/>
    </dgm:pt>
    <dgm:pt modelId="{AA44A08C-1A97-9D43-AD83-30FDB0B3FE4F}" type="pres">
      <dgm:prSet presAssocID="{D3986904-BD12-BB47-90A3-ECEF5CFC51EF}" presName="topConnNode2" presStyleLbl="node4" presStyleIdx="0" presStyleCnt="0"/>
      <dgm:spPr/>
      <dgm:t>
        <a:bodyPr/>
        <a:lstStyle/>
        <a:p>
          <a:endParaRPr lang="en-US"/>
        </a:p>
      </dgm:t>
    </dgm:pt>
    <dgm:pt modelId="{E4E826B2-9D74-6548-B320-4A9A4A213C60}" type="pres">
      <dgm:prSet presAssocID="{D3986904-BD12-BB47-90A3-ECEF5CFC51EF}" presName="hierChild4" presStyleCnt="0"/>
      <dgm:spPr/>
    </dgm:pt>
    <dgm:pt modelId="{14F7310B-E105-6542-A46A-DA050BFBAEE7}" type="pres">
      <dgm:prSet presAssocID="{D3986904-BD12-BB47-90A3-ECEF5CFC51EF}" presName="hierChild5" presStyleCnt="0"/>
      <dgm:spPr/>
    </dgm:pt>
    <dgm:pt modelId="{588C1338-2994-E142-B315-FCF8639C6515}" type="pres">
      <dgm:prSet presAssocID="{53EF0B8C-839B-6A40-A0F1-873D55291836}" presName="hierChild5" presStyleCnt="0"/>
      <dgm:spPr/>
    </dgm:pt>
    <dgm:pt modelId="{197CADCE-E1D2-1C43-8715-6175FBFDC3FC}" type="pres">
      <dgm:prSet presAssocID="{2FEC24E9-5AC0-E24F-B7B6-9B097FB23957}" presName="Name28" presStyleLbl="parChTrans1D4" presStyleIdx="8" presStyleCnt="81"/>
      <dgm:spPr/>
      <dgm:t>
        <a:bodyPr/>
        <a:lstStyle/>
        <a:p>
          <a:endParaRPr lang="en-US"/>
        </a:p>
      </dgm:t>
    </dgm:pt>
    <dgm:pt modelId="{6326EB63-2138-3F42-8547-7C86B2675B1B}" type="pres">
      <dgm:prSet presAssocID="{33CE3DFB-C06C-A546-B1C9-AB3EDCEF2392}" presName="hierRoot2" presStyleCnt="0">
        <dgm:presLayoutVars>
          <dgm:hierBranch val="init"/>
        </dgm:presLayoutVars>
      </dgm:prSet>
      <dgm:spPr/>
    </dgm:pt>
    <dgm:pt modelId="{ECBA1AEB-6890-784B-B9B8-3AFCD22E64A5}" type="pres">
      <dgm:prSet presAssocID="{33CE3DFB-C06C-A546-B1C9-AB3EDCEF2392}" presName="rootComposite2" presStyleCnt="0"/>
      <dgm:spPr/>
    </dgm:pt>
    <dgm:pt modelId="{9E1D3C77-FAB9-D04C-96C5-399C63B331CF}" type="pres">
      <dgm:prSet presAssocID="{33CE3DFB-C06C-A546-B1C9-AB3EDCEF239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2C42B8-FEC4-D346-9699-62FBADDEA727}" type="pres">
      <dgm:prSet presAssocID="{33CE3DFB-C06C-A546-B1C9-AB3EDCEF2392}" presName="topArc2" presStyleLbl="parChTrans1D1" presStyleIdx="22" presStyleCnt="192"/>
      <dgm:spPr/>
    </dgm:pt>
    <dgm:pt modelId="{88B5E2FF-8703-7E44-825E-09ACE918319B}" type="pres">
      <dgm:prSet presAssocID="{33CE3DFB-C06C-A546-B1C9-AB3EDCEF2392}" presName="bottomArc2" presStyleLbl="parChTrans1D1" presStyleIdx="23" presStyleCnt="192"/>
      <dgm:spPr/>
    </dgm:pt>
    <dgm:pt modelId="{69F3125F-F295-5B44-8709-3BD87115A48A}" type="pres">
      <dgm:prSet presAssocID="{33CE3DFB-C06C-A546-B1C9-AB3EDCEF2392}" presName="topConnNode2" presStyleLbl="node4" presStyleIdx="0" presStyleCnt="0"/>
      <dgm:spPr/>
      <dgm:t>
        <a:bodyPr/>
        <a:lstStyle/>
        <a:p>
          <a:endParaRPr lang="en-US"/>
        </a:p>
      </dgm:t>
    </dgm:pt>
    <dgm:pt modelId="{70259EBB-75CF-0242-BCE9-516C9FF5EAC6}" type="pres">
      <dgm:prSet presAssocID="{33CE3DFB-C06C-A546-B1C9-AB3EDCEF2392}" presName="hierChild4" presStyleCnt="0"/>
      <dgm:spPr/>
    </dgm:pt>
    <dgm:pt modelId="{8FBAEFE4-160E-724D-9480-275AE5A0CD22}" type="pres">
      <dgm:prSet presAssocID="{CE0E0132-1B90-7D42-8046-6532244CE910}" presName="Name28" presStyleLbl="parChTrans1D4" presStyleIdx="9" presStyleCnt="81"/>
      <dgm:spPr/>
      <dgm:t>
        <a:bodyPr/>
        <a:lstStyle/>
        <a:p>
          <a:endParaRPr lang="en-US"/>
        </a:p>
      </dgm:t>
    </dgm:pt>
    <dgm:pt modelId="{1C8D888C-4643-744A-B48F-843D6E89A75C}" type="pres">
      <dgm:prSet presAssocID="{D55BF425-5781-D14E-94F8-F6A6A1E48E36}" presName="hierRoot2" presStyleCnt="0">
        <dgm:presLayoutVars>
          <dgm:hierBranch val="init"/>
        </dgm:presLayoutVars>
      </dgm:prSet>
      <dgm:spPr/>
    </dgm:pt>
    <dgm:pt modelId="{49534A3C-D481-9E48-A0C3-B5DD2A333E98}" type="pres">
      <dgm:prSet presAssocID="{D55BF425-5781-D14E-94F8-F6A6A1E48E36}" presName="rootComposite2" presStyleCnt="0"/>
      <dgm:spPr/>
    </dgm:pt>
    <dgm:pt modelId="{0C38D70B-591C-D64A-AE2D-308B6F82B57E}" type="pres">
      <dgm:prSet presAssocID="{D55BF425-5781-D14E-94F8-F6A6A1E48E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810BE4-6C50-D64E-ABD7-690F4E192566}" type="pres">
      <dgm:prSet presAssocID="{D55BF425-5781-D14E-94F8-F6A6A1E48E36}" presName="topArc2" presStyleLbl="parChTrans1D1" presStyleIdx="24" presStyleCnt="192"/>
      <dgm:spPr/>
    </dgm:pt>
    <dgm:pt modelId="{CFAAA23A-E0C4-844C-BE43-1A180A573DEB}" type="pres">
      <dgm:prSet presAssocID="{D55BF425-5781-D14E-94F8-F6A6A1E48E36}" presName="bottomArc2" presStyleLbl="parChTrans1D1" presStyleIdx="25" presStyleCnt="192"/>
      <dgm:spPr/>
    </dgm:pt>
    <dgm:pt modelId="{5CE8E433-3971-2142-B622-347AA7889DD8}" type="pres">
      <dgm:prSet presAssocID="{D55BF425-5781-D14E-94F8-F6A6A1E48E36}" presName="topConnNode2" presStyleLbl="node4" presStyleIdx="0" presStyleCnt="0"/>
      <dgm:spPr/>
      <dgm:t>
        <a:bodyPr/>
        <a:lstStyle/>
        <a:p>
          <a:endParaRPr lang="en-US"/>
        </a:p>
      </dgm:t>
    </dgm:pt>
    <dgm:pt modelId="{9B4B3D6D-2F70-FA44-8486-727EC387962D}" type="pres">
      <dgm:prSet presAssocID="{D55BF425-5781-D14E-94F8-F6A6A1E48E36}" presName="hierChild4" presStyleCnt="0"/>
      <dgm:spPr/>
    </dgm:pt>
    <dgm:pt modelId="{14A0180A-0888-274F-9339-206555FF61EB}" type="pres">
      <dgm:prSet presAssocID="{D55BF425-5781-D14E-94F8-F6A6A1E48E36}" presName="hierChild5" presStyleCnt="0"/>
      <dgm:spPr/>
    </dgm:pt>
    <dgm:pt modelId="{F5DCF21D-FAFA-C84D-AD0C-A6D58C6BDFFE}" type="pres">
      <dgm:prSet presAssocID="{A98ED3A4-F89C-C24B-B5BC-4CA1E0FCA947}" presName="Name28" presStyleLbl="parChTrans1D4" presStyleIdx="10" presStyleCnt="81"/>
      <dgm:spPr/>
      <dgm:t>
        <a:bodyPr/>
        <a:lstStyle/>
        <a:p>
          <a:endParaRPr lang="en-US"/>
        </a:p>
      </dgm:t>
    </dgm:pt>
    <dgm:pt modelId="{FB17B53F-AC06-E347-8CE3-193FA3183F47}" type="pres">
      <dgm:prSet presAssocID="{0B898B38-C562-5F4A-865B-52206C5AD0E7}" presName="hierRoot2" presStyleCnt="0">
        <dgm:presLayoutVars>
          <dgm:hierBranch val="init"/>
        </dgm:presLayoutVars>
      </dgm:prSet>
      <dgm:spPr/>
    </dgm:pt>
    <dgm:pt modelId="{366BE2D0-4EE7-5D46-A9C6-81AFA6A5FF4D}" type="pres">
      <dgm:prSet presAssocID="{0B898B38-C562-5F4A-865B-52206C5AD0E7}" presName="rootComposite2" presStyleCnt="0"/>
      <dgm:spPr/>
    </dgm:pt>
    <dgm:pt modelId="{DB7D8B97-0DAE-7A45-81E2-CD717763FE1D}" type="pres">
      <dgm:prSet presAssocID="{0B898B38-C562-5F4A-865B-52206C5AD0E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DE65C-5A55-D14D-B2D0-D3BA23CF1D4D}" type="pres">
      <dgm:prSet presAssocID="{0B898B38-C562-5F4A-865B-52206C5AD0E7}" presName="topArc2" presStyleLbl="parChTrans1D1" presStyleIdx="26" presStyleCnt="192"/>
      <dgm:spPr/>
    </dgm:pt>
    <dgm:pt modelId="{DA7B57CE-7C7E-4F4D-A073-81720EA5C612}" type="pres">
      <dgm:prSet presAssocID="{0B898B38-C562-5F4A-865B-52206C5AD0E7}" presName="bottomArc2" presStyleLbl="parChTrans1D1" presStyleIdx="27" presStyleCnt="192"/>
      <dgm:spPr/>
    </dgm:pt>
    <dgm:pt modelId="{843E3349-C715-1C4E-B67D-044E365532B7}" type="pres">
      <dgm:prSet presAssocID="{0B898B38-C562-5F4A-865B-52206C5AD0E7}" presName="topConnNode2" presStyleLbl="node4" presStyleIdx="0" presStyleCnt="0"/>
      <dgm:spPr/>
      <dgm:t>
        <a:bodyPr/>
        <a:lstStyle/>
        <a:p>
          <a:endParaRPr lang="en-US"/>
        </a:p>
      </dgm:t>
    </dgm:pt>
    <dgm:pt modelId="{7EFC8718-B766-3140-8DA0-7CDBEA75A5AE}" type="pres">
      <dgm:prSet presAssocID="{0B898B38-C562-5F4A-865B-52206C5AD0E7}" presName="hierChild4" presStyleCnt="0"/>
      <dgm:spPr/>
    </dgm:pt>
    <dgm:pt modelId="{154EA599-7EDD-7245-AF90-F41BC6EA6014}" type="pres">
      <dgm:prSet presAssocID="{0B898B38-C562-5F4A-865B-52206C5AD0E7}" presName="hierChild5" presStyleCnt="0"/>
      <dgm:spPr/>
    </dgm:pt>
    <dgm:pt modelId="{B4067E4D-C451-F546-BF62-8746CB6F5C90}" type="pres">
      <dgm:prSet presAssocID="{33CE3DFB-C06C-A546-B1C9-AB3EDCEF2392}" presName="hierChild5" presStyleCnt="0"/>
      <dgm:spPr/>
    </dgm:pt>
    <dgm:pt modelId="{95AFB4C5-4453-7A48-8A49-7C6F9321D405}" type="pres">
      <dgm:prSet presAssocID="{DC2A3B77-4F12-7B4E-A00E-8A899FE35AE6}" presName="hierChild5" presStyleCnt="0"/>
      <dgm:spPr/>
    </dgm:pt>
    <dgm:pt modelId="{0BD5A0F8-684C-914F-A80E-38DD269B0B90}" type="pres">
      <dgm:prSet presAssocID="{3DA81F27-A55A-3F4B-885E-C1702DFC65DC}" presName="Name28" presStyleLbl="parChTrans1D3" presStyleIdx="1" presStyleCnt="11"/>
      <dgm:spPr/>
      <dgm:t>
        <a:bodyPr/>
        <a:lstStyle/>
        <a:p>
          <a:endParaRPr lang="en-US"/>
        </a:p>
      </dgm:t>
    </dgm:pt>
    <dgm:pt modelId="{D4B44928-AE46-524A-B1F3-D734EA0C2372}" type="pres">
      <dgm:prSet presAssocID="{5BAA83D1-5D04-F843-93CA-7681264A3460}" presName="hierRoot2" presStyleCnt="0">
        <dgm:presLayoutVars>
          <dgm:hierBranch val="init"/>
        </dgm:presLayoutVars>
      </dgm:prSet>
      <dgm:spPr/>
    </dgm:pt>
    <dgm:pt modelId="{EC246EF0-4026-0B4D-A865-9F66423A9CA5}" type="pres">
      <dgm:prSet presAssocID="{5BAA83D1-5D04-F843-93CA-7681264A3460}" presName="rootComposite2" presStyleCnt="0"/>
      <dgm:spPr/>
    </dgm:pt>
    <dgm:pt modelId="{6CF8AEB9-BE03-7647-87CF-D0EECC4A5A5A}" type="pres">
      <dgm:prSet presAssocID="{5BAA83D1-5D04-F843-93CA-7681264A346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F35BBB-3B1E-574C-858C-7592B41A9309}" type="pres">
      <dgm:prSet presAssocID="{5BAA83D1-5D04-F843-93CA-7681264A3460}" presName="topArc2" presStyleLbl="parChTrans1D1" presStyleIdx="28" presStyleCnt="192"/>
      <dgm:spPr/>
    </dgm:pt>
    <dgm:pt modelId="{D18EDEA2-52AE-294D-A353-D0980CBA03E4}" type="pres">
      <dgm:prSet presAssocID="{5BAA83D1-5D04-F843-93CA-7681264A3460}" presName="bottomArc2" presStyleLbl="parChTrans1D1" presStyleIdx="29" presStyleCnt="192"/>
      <dgm:spPr/>
    </dgm:pt>
    <dgm:pt modelId="{02CD507D-B13B-B141-BF96-31C6C6502D47}" type="pres">
      <dgm:prSet presAssocID="{5BAA83D1-5D04-F843-93CA-7681264A3460}" presName="topConnNode2" presStyleLbl="node3" presStyleIdx="0" presStyleCnt="0"/>
      <dgm:spPr/>
      <dgm:t>
        <a:bodyPr/>
        <a:lstStyle/>
        <a:p>
          <a:endParaRPr lang="en-US"/>
        </a:p>
      </dgm:t>
    </dgm:pt>
    <dgm:pt modelId="{28C88DC4-3621-8048-8E86-E096734238C6}" type="pres">
      <dgm:prSet presAssocID="{5BAA83D1-5D04-F843-93CA-7681264A3460}" presName="hierChild4" presStyleCnt="0"/>
      <dgm:spPr/>
    </dgm:pt>
    <dgm:pt modelId="{17E9A433-789F-F545-917E-06C2AA85773A}" type="pres">
      <dgm:prSet presAssocID="{0F04D290-D416-6743-B0A0-B051B0D3D1C1}" presName="Name28" presStyleLbl="parChTrans1D4" presStyleIdx="11" presStyleCnt="81"/>
      <dgm:spPr/>
      <dgm:t>
        <a:bodyPr/>
        <a:lstStyle/>
        <a:p>
          <a:endParaRPr lang="en-US"/>
        </a:p>
      </dgm:t>
    </dgm:pt>
    <dgm:pt modelId="{E7BEB2DF-2D6A-4F42-B3B9-2158897A3B1F}" type="pres">
      <dgm:prSet presAssocID="{F09A7255-14D1-FE43-AAA4-C82F4FB12135}" presName="hierRoot2" presStyleCnt="0">
        <dgm:presLayoutVars>
          <dgm:hierBranch val="init"/>
        </dgm:presLayoutVars>
      </dgm:prSet>
      <dgm:spPr/>
    </dgm:pt>
    <dgm:pt modelId="{119B18CD-BBCD-2C4D-9FAA-224FEAEEB336}" type="pres">
      <dgm:prSet presAssocID="{F09A7255-14D1-FE43-AAA4-C82F4FB12135}" presName="rootComposite2" presStyleCnt="0"/>
      <dgm:spPr/>
    </dgm:pt>
    <dgm:pt modelId="{29B27C89-2B98-1C4F-BF77-35F3E5FCE968}" type="pres">
      <dgm:prSet presAssocID="{F09A7255-14D1-FE43-AAA4-C82F4FB1213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3D927-9D18-DD41-8BEC-53630B08D40B}" type="pres">
      <dgm:prSet presAssocID="{F09A7255-14D1-FE43-AAA4-C82F4FB12135}" presName="topArc2" presStyleLbl="parChTrans1D1" presStyleIdx="30" presStyleCnt="192"/>
      <dgm:spPr/>
    </dgm:pt>
    <dgm:pt modelId="{410FE574-9612-A842-AAC6-DFA3EAFD7063}" type="pres">
      <dgm:prSet presAssocID="{F09A7255-14D1-FE43-AAA4-C82F4FB12135}" presName="bottomArc2" presStyleLbl="parChTrans1D1" presStyleIdx="31" presStyleCnt="192"/>
      <dgm:spPr/>
    </dgm:pt>
    <dgm:pt modelId="{474AF56A-3FFE-C944-86A6-825AFFA10A0E}" type="pres">
      <dgm:prSet presAssocID="{F09A7255-14D1-FE43-AAA4-C82F4FB12135}" presName="topConnNode2" presStyleLbl="node4" presStyleIdx="0" presStyleCnt="0"/>
      <dgm:spPr/>
      <dgm:t>
        <a:bodyPr/>
        <a:lstStyle/>
        <a:p>
          <a:endParaRPr lang="en-US"/>
        </a:p>
      </dgm:t>
    </dgm:pt>
    <dgm:pt modelId="{A7D272F9-B147-3742-B0BE-0D77DAAFA33D}" type="pres">
      <dgm:prSet presAssocID="{F09A7255-14D1-FE43-AAA4-C82F4FB12135}" presName="hierChild4" presStyleCnt="0"/>
      <dgm:spPr/>
    </dgm:pt>
    <dgm:pt modelId="{51A5F869-008C-914F-B573-D1D62DAEB797}" type="pres">
      <dgm:prSet presAssocID="{5FD3B5FE-263C-EC48-B815-D35F1281374F}" presName="Name28" presStyleLbl="parChTrans1D4" presStyleIdx="12" presStyleCnt="81"/>
      <dgm:spPr/>
      <dgm:t>
        <a:bodyPr/>
        <a:lstStyle/>
        <a:p>
          <a:endParaRPr lang="en-US"/>
        </a:p>
      </dgm:t>
    </dgm:pt>
    <dgm:pt modelId="{98781040-AD26-C24F-8041-321938F66524}" type="pres">
      <dgm:prSet presAssocID="{4A1BD8E3-806A-6C4B-996A-E5110B16B249}" presName="hierRoot2" presStyleCnt="0">
        <dgm:presLayoutVars>
          <dgm:hierBranch val="init"/>
        </dgm:presLayoutVars>
      </dgm:prSet>
      <dgm:spPr/>
    </dgm:pt>
    <dgm:pt modelId="{51E401D1-98A6-934B-8B44-8741701D6D1B}" type="pres">
      <dgm:prSet presAssocID="{4A1BD8E3-806A-6C4B-996A-E5110B16B249}" presName="rootComposite2" presStyleCnt="0"/>
      <dgm:spPr/>
    </dgm:pt>
    <dgm:pt modelId="{CE438D12-1B3B-A946-86FE-08FDB3AE407E}" type="pres">
      <dgm:prSet presAssocID="{4A1BD8E3-806A-6C4B-996A-E5110B16B24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7D0427-DB68-DA4F-A936-1CDD77456758}" type="pres">
      <dgm:prSet presAssocID="{4A1BD8E3-806A-6C4B-996A-E5110B16B249}" presName="topArc2" presStyleLbl="parChTrans1D1" presStyleIdx="32" presStyleCnt="192"/>
      <dgm:spPr/>
    </dgm:pt>
    <dgm:pt modelId="{1510FD80-3789-3B46-B8A8-56D4186205B6}" type="pres">
      <dgm:prSet presAssocID="{4A1BD8E3-806A-6C4B-996A-E5110B16B249}" presName="bottomArc2" presStyleLbl="parChTrans1D1" presStyleIdx="33" presStyleCnt="192"/>
      <dgm:spPr/>
    </dgm:pt>
    <dgm:pt modelId="{4C01F174-EFB9-D244-9430-F4BBF50DF5B8}" type="pres">
      <dgm:prSet presAssocID="{4A1BD8E3-806A-6C4B-996A-E5110B16B249}" presName="topConnNode2" presStyleLbl="node4" presStyleIdx="0" presStyleCnt="0"/>
      <dgm:spPr/>
      <dgm:t>
        <a:bodyPr/>
        <a:lstStyle/>
        <a:p>
          <a:endParaRPr lang="en-US"/>
        </a:p>
      </dgm:t>
    </dgm:pt>
    <dgm:pt modelId="{DFB2E26B-E6DB-5243-8AE4-65FEB0885B0F}" type="pres">
      <dgm:prSet presAssocID="{4A1BD8E3-806A-6C4B-996A-E5110B16B249}" presName="hierChild4" presStyleCnt="0"/>
      <dgm:spPr/>
    </dgm:pt>
    <dgm:pt modelId="{BE32590D-A775-3D43-BF8D-9137AD64E045}" type="pres">
      <dgm:prSet presAssocID="{792664D2-B4E5-7243-972C-281573ECDF71}" presName="Name28" presStyleLbl="parChTrans1D4" presStyleIdx="13" presStyleCnt="81"/>
      <dgm:spPr/>
      <dgm:t>
        <a:bodyPr/>
        <a:lstStyle/>
        <a:p>
          <a:endParaRPr lang="en-US"/>
        </a:p>
      </dgm:t>
    </dgm:pt>
    <dgm:pt modelId="{2B27CC76-D180-8D42-9250-5F2DC5062105}" type="pres">
      <dgm:prSet presAssocID="{5AF6A6B6-F03E-B049-B8FF-8FD0D45333F6}" presName="hierRoot2" presStyleCnt="0">
        <dgm:presLayoutVars>
          <dgm:hierBranch val="init"/>
        </dgm:presLayoutVars>
      </dgm:prSet>
      <dgm:spPr/>
    </dgm:pt>
    <dgm:pt modelId="{2AD59012-00F0-C24A-AD88-A69AC29E163D}" type="pres">
      <dgm:prSet presAssocID="{5AF6A6B6-F03E-B049-B8FF-8FD0D45333F6}" presName="rootComposite2" presStyleCnt="0"/>
      <dgm:spPr/>
    </dgm:pt>
    <dgm:pt modelId="{CA3DE9B5-30B0-6347-8D80-0594B731E6AC}" type="pres">
      <dgm:prSet presAssocID="{5AF6A6B6-F03E-B049-B8FF-8FD0D45333F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E5055-3407-CD43-95CB-6305A72CFEC3}" type="pres">
      <dgm:prSet presAssocID="{5AF6A6B6-F03E-B049-B8FF-8FD0D45333F6}" presName="topArc2" presStyleLbl="parChTrans1D1" presStyleIdx="34" presStyleCnt="192"/>
      <dgm:spPr/>
    </dgm:pt>
    <dgm:pt modelId="{045CB499-5B7F-BB4E-BBD3-0CB591118CC8}" type="pres">
      <dgm:prSet presAssocID="{5AF6A6B6-F03E-B049-B8FF-8FD0D45333F6}" presName="bottomArc2" presStyleLbl="parChTrans1D1" presStyleIdx="35" presStyleCnt="192"/>
      <dgm:spPr/>
    </dgm:pt>
    <dgm:pt modelId="{CB32141F-B068-2C4F-99F5-DDBAB5ACA1D2}" type="pres">
      <dgm:prSet presAssocID="{5AF6A6B6-F03E-B049-B8FF-8FD0D45333F6}" presName="topConnNode2" presStyleLbl="node4" presStyleIdx="0" presStyleCnt="0"/>
      <dgm:spPr/>
      <dgm:t>
        <a:bodyPr/>
        <a:lstStyle/>
        <a:p>
          <a:endParaRPr lang="en-US"/>
        </a:p>
      </dgm:t>
    </dgm:pt>
    <dgm:pt modelId="{A1E33C7A-4F67-2245-AEE0-F7DFDC455398}" type="pres">
      <dgm:prSet presAssocID="{5AF6A6B6-F03E-B049-B8FF-8FD0D45333F6}" presName="hierChild4" presStyleCnt="0"/>
      <dgm:spPr/>
    </dgm:pt>
    <dgm:pt modelId="{E7549F48-23D8-8641-BA7B-B5931DB2E964}" type="pres">
      <dgm:prSet presAssocID="{5AF6A6B6-F03E-B049-B8FF-8FD0D45333F6}" presName="hierChild5" presStyleCnt="0"/>
      <dgm:spPr/>
    </dgm:pt>
    <dgm:pt modelId="{EE718B8D-089F-E048-9917-99EE4A45CA04}" type="pres">
      <dgm:prSet presAssocID="{B59229E9-1E93-374D-9767-B5A9B7BC06FA}" presName="Name28" presStyleLbl="parChTrans1D4" presStyleIdx="14" presStyleCnt="81"/>
      <dgm:spPr/>
      <dgm:t>
        <a:bodyPr/>
        <a:lstStyle/>
        <a:p>
          <a:endParaRPr lang="en-US"/>
        </a:p>
      </dgm:t>
    </dgm:pt>
    <dgm:pt modelId="{370219A4-6464-104E-A62E-884BF810FA35}" type="pres">
      <dgm:prSet presAssocID="{F475AA0C-7D12-A248-BE7C-82C2E2EB40A6}" presName="hierRoot2" presStyleCnt="0">
        <dgm:presLayoutVars>
          <dgm:hierBranch val="init"/>
        </dgm:presLayoutVars>
      </dgm:prSet>
      <dgm:spPr/>
    </dgm:pt>
    <dgm:pt modelId="{BF714336-8657-DC4D-A340-2FDED4A563D4}" type="pres">
      <dgm:prSet presAssocID="{F475AA0C-7D12-A248-BE7C-82C2E2EB40A6}" presName="rootComposite2" presStyleCnt="0"/>
      <dgm:spPr/>
    </dgm:pt>
    <dgm:pt modelId="{DF69FA43-69AC-4E49-A887-B6921BEB1C4A}" type="pres">
      <dgm:prSet presAssocID="{F475AA0C-7D12-A248-BE7C-82C2E2EB40A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086582-5855-BD44-BF7D-777A08804C1D}" type="pres">
      <dgm:prSet presAssocID="{F475AA0C-7D12-A248-BE7C-82C2E2EB40A6}" presName="topArc2" presStyleLbl="parChTrans1D1" presStyleIdx="36" presStyleCnt="192"/>
      <dgm:spPr/>
    </dgm:pt>
    <dgm:pt modelId="{88C0E56E-30CE-6E4C-9E68-BA5343414786}" type="pres">
      <dgm:prSet presAssocID="{F475AA0C-7D12-A248-BE7C-82C2E2EB40A6}" presName="bottomArc2" presStyleLbl="parChTrans1D1" presStyleIdx="37" presStyleCnt="192"/>
      <dgm:spPr/>
    </dgm:pt>
    <dgm:pt modelId="{5E7ADFA4-7B6A-DD45-BB97-748AE59050FA}" type="pres">
      <dgm:prSet presAssocID="{F475AA0C-7D12-A248-BE7C-82C2E2EB40A6}" presName="topConnNode2" presStyleLbl="node4" presStyleIdx="0" presStyleCnt="0"/>
      <dgm:spPr/>
      <dgm:t>
        <a:bodyPr/>
        <a:lstStyle/>
        <a:p>
          <a:endParaRPr lang="en-US"/>
        </a:p>
      </dgm:t>
    </dgm:pt>
    <dgm:pt modelId="{594CB9C6-66AE-9E41-840A-ACAF502A378E}" type="pres">
      <dgm:prSet presAssocID="{F475AA0C-7D12-A248-BE7C-82C2E2EB40A6}" presName="hierChild4" presStyleCnt="0"/>
      <dgm:spPr/>
    </dgm:pt>
    <dgm:pt modelId="{5F1F17A4-36D9-6442-A657-00BFFDBC1B35}" type="pres">
      <dgm:prSet presAssocID="{F475AA0C-7D12-A248-BE7C-82C2E2EB40A6}" presName="hierChild5" presStyleCnt="0"/>
      <dgm:spPr/>
    </dgm:pt>
    <dgm:pt modelId="{D8EB7FAE-67A9-C344-9F0F-6CE70A67E74F}" type="pres">
      <dgm:prSet presAssocID="{73F41648-1F1F-DB41-95DC-CB9D1F926CFF}" presName="Name28" presStyleLbl="parChTrans1D4" presStyleIdx="15" presStyleCnt="81"/>
      <dgm:spPr/>
      <dgm:t>
        <a:bodyPr/>
        <a:lstStyle/>
        <a:p>
          <a:endParaRPr lang="en-US"/>
        </a:p>
      </dgm:t>
    </dgm:pt>
    <dgm:pt modelId="{4F35E9C5-0327-404D-9555-4AF8FFD65244}" type="pres">
      <dgm:prSet presAssocID="{3F1DA39D-840A-1349-AE65-A94679D3F6CC}" presName="hierRoot2" presStyleCnt="0">
        <dgm:presLayoutVars>
          <dgm:hierBranch val="init"/>
        </dgm:presLayoutVars>
      </dgm:prSet>
      <dgm:spPr/>
    </dgm:pt>
    <dgm:pt modelId="{CF8E8D6E-18BC-A648-BE9F-B3D877DC2D6C}" type="pres">
      <dgm:prSet presAssocID="{3F1DA39D-840A-1349-AE65-A94679D3F6CC}" presName="rootComposite2" presStyleCnt="0"/>
      <dgm:spPr/>
    </dgm:pt>
    <dgm:pt modelId="{8A5B5526-DF90-714E-821C-8B2B73311DA0}" type="pres">
      <dgm:prSet presAssocID="{3F1DA39D-840A-1349-AE65-A94679D3F6C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2430D-9667-D346-A194-AB15639A46D9}" type="pres">
      <dgm:prSet presAssocID="{3F1DA39D-840A-1349-AE65-A94679D3F6CC}" presName="topArc2" presStyleLbl="parChTrans1D1" presStyleIdx="38" presStyleCnt="192"/>
      <dgm:spPr/>
    </dgm:pt>
    <dgm:pt modelId="{43FC2609-1F3C-864F-A3FE-43B5415B01A1}" type="pres">
      <dgm:prSet presAssocID="{3F1DA39D-840A-1349-AE65-A94679D3F6CC}" presName="bottomArc2" presStyleLbl="parChTrans1D1" presStyleIdx="39" presStyleCnt="192"/>
      <dgm:spPr/>
    </dgm:pt>
    <dgm:pt modelId="{BA40589C-BF6F-9640-99CE-21C4F84C8861}" type="pres">
      <dgm:prSet presAssocID="{3F1DA39D-840A-1349-AE65-A94679D3F6CC}" presName="topConnNode2" presStyleLbl="node4" presStyleIdx="0" presStyleCnt="0"/>
      <dgm:spPr/>
      <dgm:t>
        <a:bodyPr/>
        <a:lstStyle/>
        <a:p>
          <a:endParaRPr lang="en-US"/>
        </a:p>
      </dgm:t>
    </dgm:pt>
    <dgm:pt modelId="{E396EEE7-90C0-AD4D-864F-B44E45553768}" type="pres">
      <dgm:prSet presAssocID="{3F1DA39D-840A-1349-AE65-A94679D3F6CC}" presName="hierChild4" presStyleCnt="0"/>
      <dgm:spPr/>
    </dgm:pt>
    <dgm:pt modelId="{37569496-D35E-404E-BB10-0FC4F260A65B}" type="pres">
      <dgm:prSet presAssocID="{3F1DA39D-840A-1349-AE65-A94679D3F6CC}" presName="hierChild5" presStyleCnt="0"/>
      <dgm:spPr/>
    </dgm:pt>
    <dgm:pt modelId="{DF35BE15-3BF5-7A4F-A283-2D28CFB77AC7}" type="pres">
      <dgm:prSet presAssocID="{56DFE527-5B1A-3746-8372-56F46999A13F}" presName="Name28" presStyleLbl="parChTrans1D4" presStyleIdx="16" presStyleCnt="81"/>
      <dgm:spPr/>
      <dgm:t>
        <a:bodyPr/>
        <a:lstStyle/>
        <a:p>
          <a:endParaRPr lang="en-US"/>
        </a:p>
      </dgm:t>
    </dgm:pt>
    <dgm:pt modelId="{D74F52E1-87B9-7545-8053-B0D587748871}" type="pres">
      <dgm:prSet presAssocID="{017EE778-17A6-5F4B-A7E9-5209C52E0DB9}" presName="hierRoot2" presStyleCnt="0">
        <dgm:presLayoutVars>
          <dgm:hierBranch val="init"/>
        </dgm:presLayoutVars>
      </dgm:prSet>
      <dgm:spPr/>
    </dgm:pt>
    <dgm:pt modelId="{4CE33062-57F0-9B49-AF87-6EE3DD358D77}" type="pres">
      <dgm:prSet presAssocID="{017EE778-17A6-5F4B-A7E9-5209C52E0DB9}" presName="rootComposite2" presStyleCnt="0"/>
      <dgm:spPr/>
    </dgm:pt>
    <dgm:pt modelId="{FBE7F2B3-4743-D54A-9AD5-E3ADB3E6BD65}" type="pres">
      <dgm:prSet presAssocID="{017EE778-17A6-5F4B-A7E9-5209C52E0DB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25369-9B7C-A047-A6F3-0A08DA7ED3E4}" type="pres">
      <dgm:prSet presAssocID="{017EE778-17A6-5F4B-A7E9-5209C52E0DB9}" presName="topArc2" presStyleLbl="parChTrans1D1" presStyleIdx="40" presStyleCnt="192"/>
      <dgm:spPr/>
    </dgm:pt>
    <dgm:pt modelId="{8135AB38-F1BA-C049-A53C-E9238F75B6B8}" type="pres">
      <dgm:prSet presAssocID="{017EE778-17A6-5F4B-A7E9-5209C52E0DB9}" presName="bottomArc2" presStyleLbl="parChTrans1D1" presStyleIdx="41" presStyleCnt="192"/>
      <dgm:spPr/>
    </dgm:pt>
    <dgm:pt modelId="{7641EC08-68ED-0343-9628-6E24CD3EEFC2}" type="pres">
      <dgm:prSet presAssocID="{017EE778-17A6-5F4B-A7E9-5209C52E0DB9}" presName="topConnNode2" presStyleLbl="node4" presStyleIdx="0" presStyleCnt="0"/>
      <dgm:spPr/>
      <dgm:t>
        <a:bodyPr/>
        <a:lstStyle/>
        <a:p>
          <a:endParaRPr lang="en-US"/>
        </a:p>
      </dgm:t>
    </dgm:pt>
    <dgm:pt modelId="{E1D3A284-5F26-7945-9C9E-C3B0A10A1DED}" type="pres">
      <dgm:prSet presAssocID="{017EE778-17A6-5F4B-A7E9-5209C52E0DB9}" presName="hierChild4" presStyleCnt="0"/>
      <dgm:spPr/>
    </dgm:pt>
    <dgm:pt modelId="{263E995E-E4F6-534E-BC31-CFA94B36ECFD}" type="pres">
      <dgm:prSet presAssocID="{017EE778-17A6-5F4B-A7E9-5209C52E0DB9}" presName="hierChild5" presStyleCnt="0"/>
      <dgm:spPr/>
    </dgm:pt>
    <dgm:pt modelId="{EB06FD77-8921-F644-8E81-A139444C9EA3}" type="pres">
      <dgm:prSet presAssocID="{4A1BD8E3-806A-6C4B-996A-E5110B16B249}" presName="hierChild5" presStyleCnt="0"/>
      <dgm:spPr/>
    </dgm:pt>
    <dgm:pt modelId="{08F16043-B763-2B43-814B-EB8CF8EB1A6C}" type="pres">
      <dgm:prSet presAssocID="{17B37F52-4769-1240-BE3D-A45655855F03}" presName="Name28" presStyleLbl="parChTrans1D4" presStyleIdx="17" presStyleCnt="81"/>
      <dgm:spPr/>
      <dgm:t>
        <a:bodyPr/>
        <a:lstStyle/>
        <a:p>
          <a:endParaRPr lang="en-US"/>
        </a:p>
      </dgm:t>
    </dgm:pt>
    <dgm:pt modelId="{7BA3DCFB-8A3D-2247-BE9A-4DFC5185D509}" type="pres">
      <dgm:prSet presAssocID="{83AFE2B9-CF42-864E-9862-9D89B25C5E81}" presName="hierRoot2" presStyleCnt="0">
        <dgm:presLayoutVars>
          <dgm:hierBranch val="init"/>
        </dgm:presLayoutVars>
      </dgm:prSet>
      <dgm:spPr/>
    </dgm:pt>
    <dgm:pt modelId="{B33B8151-8E84-7B4B-B030-3F505F6B0413}" type="pres">
      <dgm:prSet presAssocID="{83AFE2B9-CF42-864E-9862-9D89B25C5E81}" presName="rootComposite2" presStyleCnt="0"/>
      <dgm:spPr/>
    </dgm:pt>
    <dgm:pt modelId="{0836163C-2E21-8442-8AEF-5E24C74831CC}" type="pres">
      <dgm:prSet presAssocID="{83AFE2B9-CF42-864E-9862-9D89B25C5E8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71ACC1-A24A-C349-A034-0BA6DFFA2664}" type="pres">
      <dgm:prSet presAssocID="{83AFE2B9-CF42-864E-9862-9D89B25C5E81}" presName="topArc2" presStyleLbl="parChTrans1D1" presStyleIdx="42" presStyleCnt="192"/>
      <dgm:spPr/>
    </dgm:pt>
    <dgm:pt modelId="{62778658-C36B-694F-8F6B-02E88183A239}" type="pres">
      <dgm:prSet presAssocID="{83AFE2B9-CF42-864E-9862-9D89B25C5E81}" presName="bottomArc2" presStyleLbl="parChTrans1D1" presStyleIdx="43" presStyleCnt="192"/>
      <dgm:spPr/>
    </dgm:pt>
    <dgm:pt modelId="{139280B3-DFA2-C247-B51F-A99DA7910D51}" type="pres">
      <dgm:prSet presAssocID="{83AFE2B9-CF42-864E-9862-9D89B25C5E81}" presName="topConnNode2" presStyleLbl="node4" presStyleIdx="0" presStyleCnt="0"/>
      <dgm:spPr/>
      <dgm:t>
        <a:bodyPr/>
        <a:lstStyle/>
        <a:p>
          <a:endParaRPr lang="en-US"/>
        </a:p>
      </dgm:t>
    </dgm:pt>
    <dgm:pt modelId="{F5ADA396-DBA3-D94D-B664-A262FF95D5D8}" type="pres">
      <dgm:prSet presAssocID="{83AFE2B9-CF42-864E-9862-9D89B25C5E81}" presName="hierChild4" presStyleCnt="0"/>
      <dgm:spPr/>
    </dgm:pt>
    <dgm:pt modelId="{F67A365A-1296-A041-92B2-BE419AEBFD1E}" type="pres">
      <dgm:prSet presAssocID="{F83AA936-031B-594E-998B-9B7AB691FE95}" presName="Name28" presStyleLbl="parChTrans1D4" presStyleIdx="18" presStyleCnt="81"/>
      <dgm:spPr/>
      <dgm:t>
        <a:bodyPr/>
        <a:lstStyle/>
        <a:p>
          <a:endParaRPr lang="en-US"/>
        </a:p>
      </dgm:t>
    </dgm:pt>
    <dgm:pt modelId="{ADDCC453-8586-6B45-B4BE-FFD56B1F97AD}" type="pres">
      <dgm:prSet presAssocID="{EE228C55-8799-C849-9935-6F3E73B8239D}" presName="hierRoot2" presStyleCnt="0">
        <dgm:presLayoutVars>
          <dgm:hierBranch val="init"/>
        </dgm:presLayoutVars>
      </dgm:prSet>
      <dgm:spPr/>
    </dgm:pt>
    <dgm:pt modelId="{38C208B2-DAD1-CA46-BED2-66FA6B826E69}" type="pres">
      <dgm:prSet presAssocID="{EE228C55-8799-C849-9935-6F3E73B8239D}" presName="rootComposite2" presStyleCnt="0"/>
      <dgm:spPr/>
    </dgm:pt>
    <dgm:pt modelId="{58F23A0F-8676-854D-9EB2-C761FAB3F863}" type="pres">
      <dgm:prSet presAssocID="{EE228C55-8799-C849-9935-6F3E73B8239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CD558F-0C91-FE44-9604-E3D4A5787D67}" type="pres">
      <dgm:prSet presAssocID="{EE228C55-8799-C849-9935-6F3E73B8239D}" presName="topArc2" presStyleLbl="parChTrans1D1" presStyleIdx="44" presStyleCnt="192"/>
      <dgm:spPr/>
    </dgm:pt>
    <dgm:pt modelId="{73354B2A-D505-AA46-825D-CCB245D9A6E3}" type="pres">
      <dgm:prSet presAssocID="{EE228C55-8799-C849-9935-6F3E73B8239D}" presName="bottomArc2" presStyleLbl="parChTrans1D1" presStyleIdx="45" presStyleCnt="192"/>
      <dgm:spPr/>
    </dgm:pt>
    <dgm:pt modelId="{AC0E55DE-A04B-7849-8AD4-3D7836F328F8}" type="pres">
      <dgm:prSet presAssocID="{EE228C55-8799-C849-9935-6F3E73B8239D}" presName="topConnNode2" presStyleLbl="node4" presStyleIdx="0" presStyleCnt="0"/>
      <dgm:spPr/>
      <dgm:t>
        <a:bodyPr/>
        <a:lstStyle/>
        <a:p>
          <a:endParaRPr lang="en-US"/>
        </a:p>
      </dgm:t>
    </dgm:pt>
    <dgm:pt modelId="{5E170AD3-3C17-E747-B912-1EDC35320453}" type="pres">
      <dgm:prSet presAssocID="{EE228C55-8799-C849-9935-6F3E73B8239D}" presName="hierChild4" presStyleCnt="0"/>
      <dgm:spPr/>
    </dgm:pt>
    <dgm:pt modelId="{D0E7C95F-3C0D-154C-9890-985B23F85D31}" type="pres">
      <dgm:prSet presAssocID="{EE228C55-8799-C849-9935-6F3E73B8239D}" presName="hierChild5" presStyleCnt="0"/>
      <dgm:spPr/>
    </dgm:pt>
    <dgm:pt modelId="{07BD7CEF-5CE1-3D40-AE46-60E91E8DE565}" type="pres">
      <dgm:prSet presAssocID="{83AFE2B9-CF42-864E-9862-9D89B25C5E81}" presName="hierChild5" presStyleCnt="0"/>
      <dgm:spPr/>
    </dgm:pt>
    <dgm:pt modelId="{C5DBA2FD-67AF-A447-A5A6-9FDA5F9E1BA5}" type="pres">
      <dgm:prSet presAssocID="{F09A7255-14D1-FE43-AAA4-C82F4FB12135}" presName="hierChild5" presStyleCnt="0"/>
      <dgm:spPr/>
    </dgm:pt>
    <dgm:pt modelId="{A2F597DC-0A62-1D42-B255-EA2DF0AA15B4}" type="pres">
      <dgm:prSet presAssocID="{C084FD09-12DB-E34D-ADE0-FB432E74E05E}" presName="Name28" presStyleLbl="parChTrans1D4" presStyleIdx="19" presStyleCnt="81"/>
      <dgm:spPr/>
      <dgm:t>
        <a:bodyPr/>
        <a:lstStyle/>
        <a:p>
          <a:endParaRPr lang="en-US"/>
        </a:p>
      </dgm:t>
    </dgm:pt>
    <dgm:pt modelId="{E96558E9-8730-DB4D-91EC-47DD40463C24}" type="pres">
      <dgm:prSet presAssocID="{B3268CF7-66DF-234B-87FC-72B22AFB847A}" presName="hierRoot2" presStyleCnt="0">
        <dgm:presLayoutVars>
          <dgm:hierBranch val="init"/>
        </dgm:presLayoutVars>
      </dgm:prSet>
      <dgm:spPr/>
    </dgm:pt>
    <dgm:pt modelId="{E0D18918-D2F8-2844-A844-7BBB2624F0CA}" type="pres">
      <dgm:prSet presAssocID="{B3268CF7-66DF-234B-87FC-72B22AFB847A}" presName="rootComposite2" presStyleCnt="0"/>
      <dgm:spPr/>
    </dgm:pt>
    <dgm:pt modelId="{711AE07C-C42D-8843-9A37-850AAE14854D}" type="pres">
      <dgm:prSet presAssocID="{B3268CF7-66DF-234B-87FC-72B22AFB847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FE2A5C-2C48-B445-8678-09F214DECEFD}" type="pres">
      <dgm:prSet presAssocID="{B3268CF7-66DF-234B-87FC-72B22AFB847A}" presName="topArc2" presStyleLbl="parChTrans1D1" presStyleIdx="46" presStyleCnt="192"/>
      <dgm:spPr/>
    </dgm:pt>
    <dgm:pt modelId="{AA21CCB2-9830-DA46-9B2B-26353959439B}" type="pres">
      <dgm:prSet presAssocID="{B3268CF7-66DF-234B-87FC-72B22AFB847A}" presName="bottomArc2" presStyleLbl="parChTrans1D1" presStyleIdx="47" presStyleCnt="192"/>
      <dgm:spPr/>
    </dgm:pt>
    <dgm:pt modelId="{DE405683-A9CA-7247-BC2D-C722A5D21F22}" type="pres">
      <dgm:prSet presAssocID="{B3268CF7-66DF-234B-87FC-72B22AFB847A}" presName="topConnNode2" presStyleLbl="node4" presStyleIdx="0" presStyleCnt="0"/>
      <dgm:spPr/>
      <dgm:t>
        <a:bodyPr/>
        <a:lstStyle/>
        <a:p>
          <a:endParaRPr lang="en-US"/>
        </a:p>
      </dgm:t>
    </dgm:pt>
    <dgm:pt modelId="{2C8BFC47-634B-8E4D-944F-0F449ED88B62}" type="pres">
      <dgm:prSet presAssocID="{B3268CF7-66DF-234B-87FC-72B22AFB847A}" presName="hierChild4" presStyleCnt="0"/>
      <dgm:spPr/>
    </dgm:pt>
    <dgm:pt modelId="{FFC8B27C-5F1A-5343-838B-50E5E7A2E50B}" type="pres">
      <dgm:prSet presAssocID="{432174A1-F0D5-C54B-8036-A4539947DBD5}" presName="Name28" presStyleLbl="parChTrans1D4" presStyleIdx="20" presStyleCnt="81"/>
      <dgm:spPr/>
      <dgm:t>
        <a:bodyPr/>
        <a:lstStyle/>
        <a:p>
          <a:endParaRPr lang="en-US"/>
        </a:p>
      </dgm:t>
    </dgm:pt>
    <dgm:pt modelId="{9094FF53-811D-E843-952B-60B2C3E555D0}" type="pres">
      <dgm:prSet presAssocID="{EBDF6938-7BF6-0A4E-8519-9C92197B04AB}" presName="hierRoot2" presStyleCnt="0">
        <dgm:presLayoutVars>
          <dgm:hierBranch val="init"/>
        </dgm:presLayoutVars>
      </dgm:prSet>
      <dgm:spPr/>
    </dgm:pt>
    <dgm:pt modelId="{1840520D-4566-1C45-9E9B-B5B6A7A757C2}" type="pres">
      <dgm:prSet presAssocID="{EBDF6938-7BF6-0A4E-8519-9C92197B04AB}" presName="rootComposite2" presStyleCnt="0"/>
      <dgm:spPr/>
    </dgm:pt>
    <dgm:pt modelId="{D8615879-4FE5-454D-AD82-37DF6702D6BB}" type="pres">
      <dgm:prSet presAssocID="{EBDF6938-7BF6-0A4E-8519-9C92197B04A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22E459-0C57-D940-8CD7-7B694470449D}" type="pres">
      <dgm:prSet presAssocID="{EBDF6938-7BF6-0A4E-8519-9C92197B04AB}" presName="topArc2" presStyleLbl="parChTrans1D1" presStyleIdx="48" presStyleCnt="192"/>
      <dgm:spPr/>
    </dgm:pt>
    <dgm:pt modelId="{68A7A00B-98CC-E04F-B371-6A732EC3BCD0}" type="pres">
      <dgm:prSet presAssocID="{EBDF6938-7BF6-0A4E-8519-9C92197B04AB}" presName="bottomArc2" presStyleLbl="parChTrans1D1" presStyleIdx="49" presStyleCnt="192"/>
      <dgm:spPr/>
    </dgm:pt>
    <dgm:pt modelId="{5D092C69-B6AC-FF47-A224-CD3C730BF44F}" type="pres">
      <dgm:prSet presAssocID="{EBDF6938-7BF6-0A4E-8519-9C92197B04AB}" presName="topConnNode2" presStyleLbl="node4" presStyleIdx="0" presStyleCnt="0"/>
      <dgm:spPr/>
      <dgm:t>
        <a:bodyPr/>
        <a:lstStyle/>
        <a:p>
          <a:endParaRPr lang="en-US"/>
        </a:p>
      </dgm:t>
    </dgm:pt>
    <dgm:pt modelId="{3ADB779D-00FE-C54C-88C4-31E9447A9568}" type="pres">
      <dgm:prSet presAssocID="{EBDF6938-7BF6-0A4E-8519-9C92197B04AB}" presName="hierChild4" presStyleCnt="0"/>
      <dgm:spPr/>
    </dgm:pt>
    <dgm:pt modelId="{C0E0C330-0616-6F4C-AA90-01D1BEBF87C7}" type="pres">
      <dgm:prSet presAssocID="{EBDF6938-7BF6-0A4E-8519-9C92197B04AB}" presName="hierChild5" presStyleCnt="0"/>
      <dgm:spPr/>
    </dgm:pt>
    <dgm:pt modelId="{DAB98BFC-7674-8F44-82F9-6DAB5BA83225}" type="pres">
      <dgm:prSet presAssocID="{5AD0545A-87FA-B04F-BCC8-4F2792FBE5F6}" presName="Name28" presStyleLbl="parChTrans1D4" presStyleIdx="21" presStyleCnt="81"/>
      <dgm:spPr/>
      <dgm:t>
        <a:bodyPr/>
        <a:lstStyle/>
        <a:p>
          <a:endParaRPr lang="en-US"/>
        </a:p>
      </dgm:t>
    </dgm:pt>
    <dgm:pt modelId="{CCD4B002-4602-0E42-94D9-BC0B79B615BA}" type="pres">
      <dgm:prSet presAssocID="{67A5E0DD-588D-FB40-90D6-78C6D7D27436}" presName="hierRoot2" presStyleCnt="0">
        <dgm:presLayoutVars>
          <dgm:hierBranch val="init"/>
        </dgm:presLayoutVars>
      </dgm:prSet>
      <dgm:spPr/>
    </dgm:pt>
    <dgm:pt modelId="{8277FAE6-A3BA-3443-99E3-0E1744C75844}" type="pres">
      <dgm:prSet presAssocID="{67A5E0DD-588D-FB40-90D6-78C6D7D27436}" presName="rootComposite2" presStyleCnt="0"/>
      <dgm:spPr/>
    </dgm:pt>
    <dgm:pt modelId="{DB831440-752A-3445-A38D-20E885BFC50E}" type="pres">
      <dgm:prSet presAssocID="{67A5E0DD-588D-FB40-90D6-78C6D7D274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B30124-C065-2D44-8916-AE7B9B10CA79}" type="pres">
      <dgm:prSet presAssocID="{67A5E0DD-588D-FB40-90D6-78C6D7D27436}" presName="topArc2" presStyleLbl="parChTrans1D1" presStyleIdx="50" presStyleCnt="192"/>
      <dgm:spPr/>
    </dgm:pt>
    <dgm:pt modelId="{ACBC8F29-0852-9243-B344-1B8692FF94F4}" type="pres">
      <dgm:prSet presAssocID="{67A5E0DD-588D-FB40-90D6-78C6D7D27436}" presName="bottomArc2" presStyleLbl="parChTrans1D1" presStyleIdx="51" presStyleCnt="192"/>
      <dgm:spPr/>
    </dgm:pt>
    <dgm:pt modelId="{B0C65B41-98B7-1D48-B9AB-34CAB2AE4A44}" type="pres">
      <dgm:prSet presAssocID="{67A5E0DD-588D-FB40-90D6-78C6D7D27436}" presName="topConnNode2" presStyleLbl="node4" presStyleIdx="0" presStyleCnt="0"/>
      <dgm:spPr/>
      <dgm:t>
        <a:bodyPr/>
        <a:lstStyle/>
        <a:p>
          <a:endParaRPr lang="en-US"/>
        </a:p>
      </dgm:t>
    </dgm:pt>
    <dgm:pt modelId="{730EFA22-6D18-244D-B59C-5C513FB06129}" type="pres">
      <dgm:prSet presAssocID="{67A5E0DD-588D-FB40-90D6-78C6D7D27436}" presName="hierChild4" presStyleCnt="0"/>
      <dgm:spPr/>
    </dgm:pt>
    <dgm:pt modelId="{8B82D0EA-79C7-B84B-B74A-368C09018399}" type="pres">
      <dgm:prSet presAssocID="{67A5E0DD-588D-FB40-90D6-78C6D7D27436}" presName="hierChild5" presStyleCnt="0"/>
      <dgm:spPr/>
    </dgm:pt>
    <dgm:pt modelId="{2B238953-8CE6-5641-AA7C-0AA1764DEBD4}" type="pres">
      <dgm:prSet presAssocID="{C0EA345E-E1B7-2C42-8810-8EE1537E134A}" presName="Name28" presStyleLbl="parChTrans1D4" presStyleIdx="22" presStyleCnt="81"/>
      <dgm:spPr/>
      <dgm:t>
        <a:bodyPr/>
        <a:lstStyle/>
        <a:p>
          <a:endParaRPr lang="en-US"/>
        </a:p>
      </dgm:t>
    </dgm:pt>
    <dgm:pt modelId="{4922A23E-BB02-1E43-BFF4-3897F156CA91}" type="pres">
      <dgm:prSet presAssocID="{13CC7EBB-3CA6-DE48-B5C4-203103213D9A}" presName="hierRoot2" presStyleCnt="0">
        <dgm:presLayoutVars>
          <dgm:hierBranch val="init"/>
        </dgm:presLayoutVars>
      </dgm:prSet>
      <dgm:spPr/>
    </dgm:pt>
    <dgm:pt modelId="{01C75852-77DC-C045-84EC-94BAB2929E65}" type="pres">
      <dgm:prSet presAssocID="{13CC7EBB-3CA6-DE48-B5C4-203103213D9A}" presName="rootComposite2" presStyleCnt="0"/>
      <dgm:spPr/>
    </dgm:pt>
    <dgm:pt modelId="{5DAA0E1F-E35A-3F41-98B9-6C22CC301386}" type="pres">
      <dgm:prSet presAssocID="{13CC7EBB-3CA6-DE48-B5C4-203103213D9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5B195-AB74-B44A-896A-ACF508BBBEFE}" type="pres">
      <dgm:prSet presAssocID="{13CC7EBB-3CA6-DE48-B5C4-203103213D9A}" presName="topArc2" presStyleLbl="parChTrans1D1" presStyleIdx="52" presStyleCnt="192"/>
      <dgm:spPr/>
    </dgm:pt>
    <dgm:pt modelId="{B399F2B1-8E92-AF40-B268-92EEDDDD99CE}" type="pres">
      <dgm:prSet presAssocID="{13CC7EBB-3CA6-DE48-B5C4-203103213D9A}" presName="bottomArc2" presStyleLbl="parChTrans1D1" presStyleIdx="53" presStyleCnt="192"/>
      <dgm:spPr/>
    </dgm:pt>
    <dgm:pt modelId="{37C5BAA3-B1AA-5F42-86FE-9AF81FC79C9C}" type="pres">
      <dgm:prSet presAssocID="{13CC7EBB-3CA6-DE48-B5C4-203103213D9A}" presName="topConnNode2" presStyleLbl="node4" presStyleIdx="0" presStyleCnt="0"/>
      <dgm:spPr/>
      <dgm:t>
        <a:bodyPr/>
        <a:lstStyle/>
        <a:p>
          <a:endParaRPr lang="en-US"/>
        </a:p>
      </dgm:t>
    </dgm:pt>
    <dgm:pt modelId="{189F3470-8C61-E542-A4EA-17C1B04EF5DF}" type="pres">
      <dgm:prSet presAssocID="{13CC7EBB-3CA6-DE48-B5C4-203103213D9A}" presName="hierChild4" presStyleCnt="0"/>
      <dgm:spPr/>
    </dgm:pt>
    <dgm:pt modelId="{D315BA0E-D160-404C-903C-D04F42FE3319}" type="pres">
      <dgm:prSet presAssocID="{13CC7EBB-3CA6-DE48-B5C4-203103213D9A}" presName="hierChild5" presStyleCnt="0"/>
      <dgm:spPr/>
    </dgm:pt>
    <dgm:pt modelId="{680105A5-BA6A-984A-BF17-F7C3FBFA81E2}" type="pres">
      <dgm:prSet presAssocID="{B3268CF7-66DF-234B-87FC-72B22AFB847A}" presName="hierChild5" presStyleCnt="0"/>
      <dgm:spPr/>
    </dgm:pt>
    <dgm:pt modelId="{43CD3916-FE34-CD4D-A78C-415E63FB2417}" type="pres">
      <dgm:prSet presAssocID="{7ECCB9DC-866A-0C4B-9BEB-A1FD3F928CE7}" presName="Name28" presStyleLbl="parChTrans1D4" presStyleIdx="23" presStyleCnt="81"/>
      <dgm:spPr/>
      <dgm:t>
        <a:bodyPr/>
        <a:lstStyle/>
        <a:p>
          <a:endParaRPr lang="en-US"/>
        </a:p>
      </dgm:t>
    </dgm:pt>
    <dgm:pt modelId="{CF9115ED-DED2-444C-9AAF-2293CE754D2A}" type="pres">
      <dgm:prSet presAssocID="{ABD2937A-0AC9-554E-844E-4C32448D5794}" presName="hierRoot2" presStyleCnt="0">
        <dgm:presLayoutVars>
          <dgm:hierBranch val="init"/>
        </dgm:presLayoutVars>
      </dgm:prSet>
      <dgm:spPr/>
    </dgm:pt>
    <dgm:pt modelId="{FD0F9209-BE17-9C40-8436-1D7417DF79F1}" type="pres">
      <dgm:prSet presAssocID="{ABD2937A-0AC9-554E-844E-4C32448D5794}" presName="rootComposite2" presStyleCnt="0"/>
      <dgm:spPr/>
    </dgm:pt>
    <dgm:pt modelId="{66BCB623-60E6-2545-9119-6B9877B43224}" type="pres">
      <dgm:prSet presAssocID="{ABD2937A-0AC9-554E-844E-4C32448D57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47483-DA66-6040-A1BE-B2EDE7C1B1D7}" type="pres">
      <dgm:prSet presAssocID="{ABD2937A-0AC9-554E-844E-4C32448D5794}" presName="topArc2" presStyleLbl="parChTrans1D1" presStyleIdx="54" presStyleCnt="192"/>
      <dgm:spPr/>
    </dgm:pt>
    <dgm:pt modelId="{E95E5135-C2FE-FD42-84A1-9A7A84E4D123}" type="pres">
      <dgm:prSet presAssocID="{ABD2937A-0AC9-554E-844E-4C32448D5794}" presName="bottomArc2" presStyleLbl="parChTrans1D1" presStyleIdx="55" presStyleCnt="192"/>
      <dgm:spPr/>
    </dgm:pt>
    <dgm:pt modelId="{7EA220ED-26A5-0F42-B2BE-E93E00EC9E9E}" type="pres">
      <dgm:prSet presAssocID="{ABD2937A-0AC9-554E-844E-4C32448D5794}" presName="topConnNode2" presStyleLbl="node4" presStyleIdx="0" presStyleCnt="0"/>
      <dgm:spPr/>
      <dgm:t>
        <a:bodyPr/>
        <a:lstStyle/>
        <a:p>
          <a:endParaRPr lang="en-US"/>
        </a:p>
      </dgm:t>
    </dgm:pt>
    <dgm:pt modelId="{7FB07C4F-BBCF-3D46-80E9-D5C1DB96E414}" type="pres">
      <dgm:prSet presAssocID="{ABD2937A-0AC9-554E-844E-4C32448D5794}" presName="hierChild4" presStyleCnt="0"/>
      <dgm:spPr/>
    </dgm:pt>
    <dgm:pt modelId="{176F4C20-DE55-7E4B-92AD-8A5F42521294}" type="pres">
      <dgm:prSet presAssocID="{3660A04E-2465-BE4C-9AD3-C63E990C5876}" presName="Name28" presStyleLbl="parChTrans1D4" presStyleIdx="24" presStyleCnt="81"/>
      <dgm:spPr/>
      <dgm:t>
        <a:bodyPr/>
        <a:lstStyle/>
        <a:p>
          <a:endParaRPr lang="en-US"/>
        </a:p>
      </dgm:t>
    </dgm:pt>
    <dgm:pt modelId="{BDAE55FD-BE3C-354A-946D-5CAD36D2F244}" type="pres">
      <dgm:prSet presAssocID="{25D0FCE7-F922-1D47-8DC9-654624E5FFF6}" presName="hierRoot2" presStyleCnt="0">
        <dgm:presLayoutVars>
          <dgm:hierBranch val="init"/>
        </dgm:presLayoutVars>
      </dgm:prSet>
      <dgm:spPr/>
    </dgm:pt>
    <dgm:pt modelId="{566DD79C-3EF5-054B-904C-36E2A875B4A3}" type="pres">
      <dgm:prSet presAssocID="{25D0FCE7-F922-1D47-8DC9-654624E5FFF6}" presName="rootComposite2" presStyleCnt="0"/>
      <dgm:spPr/>
    </dgm:pt>
    <dgm:pt modelId="{74EDD514-A813-EF4C-8772-A7FA3A2B6B06}" type="pres">
      <dgm:prSet presAssocID="{25D0FCE7-F922-1D47-8DC9-654624E5FFF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F18CE2-0745-0A4E-A195-52C387C4E1AB}" type="pres">
      <dgm:prSet presAssocID="{25D0FCE7-F922-1D47-8DC9-654624E5FFF6}" presName="topArc2" presStyleLbl="parChTrans1D1" presStyleIdx="56" presStyleCnt="192"/>
      <dgm:spPr/>
    </dgm:pt>
    <dgm:pt modelId="{7D3ED48F-BFAA-C645-8744-A5C940FDB34A}" type="pres">
      <dgm:prSet presAssocID="{25D0FCE7-F922-1D47-8DC9-654624E5FFF6}" presName="bottomArc2" presStyleLbl="parChTrans1D1" presStyleIdx="57" presStyleCnt="192"/>
      <dgm:spPr/>
    </dgm:pt>
    <dgm:pt modelId="{CF23A531-D668-544D-B5B0-8E3665184C41}" type="pres">
      <dgm:prSet presAssocID="{25D0FCE7-F922-1D47-8DC9-654624E5FFF6}" presName="topConnNode2" presStyleLbl="node4" presStyleIdx="0" presStyleCnt="0"/>
      <dgm:spPr/>
      <dgm:t>
        <a:bodyPr/>
        <a:lstStyle/>
        <a:p>
          <a:endParaRPr lang="en-US"/>
        </a:p>
      </dgm:t>
    </dgm:pt>
    <dgm:pt modelId="{CA062848-BE37-4343-9E39-876F3D8D4D8A}" type="pres">
      <dgm:prSet presAssocID="{25D0FCE7-F922-1D47-8DC9-654624E5FFF6}" presName="hierChild4" presStyleCnt="0"/>
      <dgm:spPr/>
    </dgm:pt>
    <dgm:pt modelId="{2AA705DB-BA27-C440-95F8-7B50E94D740E}" type="pres">
      <dgm:prSet presAssocID="{25D0FCE7-F922-1D47-8DC9-654624E5FFF6}" presName="hierChild5" presStyleCnt="0"/>
      <dgm:spPr/>
    </dgm:pt>
    <dgm:pt modelId="{F6D01B12-5760-7745-98DF-5E0619F26F17}" type="pres">
      <dgm:prSet presAssocID="{BA34A1DE-3436-4A40-8712-CFDFD514705B}" presName="Name28" presStyleLbl="parChTrans1D4" presStyleIdx="25" presStyleCnt="81"/>
      <dgm:spPr/>
      <dgm:t>
        <a:bodyPr/>
        <a:lstStyle/>
        <a:p>
          <a:endParaRPr lang="en-US"/>
        </a:p>
      </dgm:t>
    </dgm:pt>
    <dgm:pt modelId="{EAC6B2FB-F294-3D40-81AC-1C7572D41325}" type="pres">
      <dgm:prSet presAssocID="{4EA10241-A278-CF4D-9381-9EAF7ED4363A}" presName="hierRoot2" presStyleCnt="0">
        <dgm:presLayoutVars>
          <dgm:hierBranch val="init"/>
        </dgm:presLayoutVars>
      </dgm:prSet>
      <dgm:spPr/>
    </dgm:pt>
    <dgm:pt modelId="{600662D3-851F-E842-BB1D-134EE068FEC0}" type="pres">
      <dgm:prSet presAssocID="{4EA10241-A278-CF4D-9381-9EAF7ED4363A}" presName="rootComposite2" presStyleCnt="0"/>
      <dgm:spPr/>
    </dgm:pt>
    <dgm:pt modelId="{C60E5110-1EAD-FD45-8588-E60C02F3F669}" type="pres">
      <dgm:prSet presAssocID="{4EA10241-A278-CF4D-9381-9EAF7ED4363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566BDC-8430-0B46-BD4A-F530B6148E27}" type="pres">
      <dgm:prSet presAssocID="{4EA10241-A278-CF4D-9381-9EAF7ED4363A}" presName="topArc2" presStyleLbl="parChTrans1D1" presStyleIdx="58" presStyleCnt="192"/>
      <dgm:spPr/>
    </dgm:pt>
    <dgm:pt modelId="{027E5132-491E-7F4C-BABB-762B33243692}" type="pres">
      <dgm:prSet presAssocID="{4EA10241-A278-CF4D-9381-9EAF7ED4363A}" presName="bottomArc2" presStyleLbl="parChTrans1D1" presStyleIdx="59" presStyleCnt="192"/>
      <dgm:spPr/>
    </dgm:pt>
    <dgm:pt modelId="{25783E00-06E3-014F-949A-6DB4CA666ABA}" type="pres">
      <dgm:prSet presAssocID="{4EA10241-A278-CF4D-9381-9EAF7ED4363A}" presName="topConnNode2" presStyleLbl="node4" presStyleIdx="0" presStyleCnt="0"/>
      <dgm:spPr/>
      <dgm:t>
        <a:bodyPr/>
        <a:lstStyle/>
        <a:p>
          <a:endParaRPr lang="en-US"/>
        </a:p>
      </dgm:t>
    </dgm:pt>
    <dgm:pt modelId="{8724A1A6-FD24-DD4D-A2BC-8AEAD32FD978}" type="pres">
      <dgm:prSet presAssocID="{4EA10241-A278-CF4D-9381-9EAF7ED4363A}" presName="hierChild4" presStyleCnt="0"/>
      <dgm:spPr/>
    </dgm:pt>
    <dgm:pt modelId="{EEF2A124-574D-9D4B-8211-C65124FBE94B}" type="pres">
      <dgm:prSet presAssocID="{4EA10241-A278-CF4D-9381-9EAF7ED4363A}" presName="hierChild5" presStyleCnt="0"/>
      <dgm:spPr/>
    </dgm:pt>
    <dgm:pt modelId="{630A3076-92A4-C641-A5FD-7CE2C294689B}" type="pres">
      <dgm:prSet presAssocID="{5E06F365-415D-3345-8774-75EFF8BE6C7F}" presName="Name28" presStyleLbl="parChTrans1D4" presStyleIdx="26" presStyleCnt="81"/>
      <dgm:spPr/>
      <dgm:t>
        <a:bodyPr/>
        <a:lstStyle/>
        <a:p>
          <a:endParaRPr lang="en-US"/>
        </a:p>
      </dgm:t>
    </dgm:pt>
    <dgm:pt modelId="{6E39F5A6-023D-154F-8C4D-7B5AD145BE0D}" type="pres">
      <dgm:prSet presAssocID="{1C852A72-B1BF-6F45-9025-DCFCFC461F2F}" presName="hierRoot2" presStyleCnt="0">
        <dgm:presLayoutVars>
          <dgm:hierBranch val="init"/>
        </dgm:presLayoutVars>
      </dgm:prSet>
      <dgm:spPr/>
    </dgm:pt>
    <dgm:pt modelId="{26DBE3A1-9B29-E944-BCE0-B62137FDAEB1}" type="pres">
      <dgm:prSet presAssocID="{1C852A72-B1BF-6F45-9025-DCFCFC461F2F}" presName="rootComposite2" presStyleCnt="0"/>
      <dgm:spPr/>
    </dgm:pt>
    <dgm:pt modelId="{5AF31C02-B106-0D45-9484-527CF4F3CEBE}" type="pres">
      <dgm:prSet presAssocID="{1C852A72-B1BF-6F45-9025-DCFCFC461F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57A163-FFF5-C349-A82E-213CC079D8C5}" type="pres">
      <dgm:prSet presAssocID="{1C852A72-B1BF-6F45-9025-DCFCFC461F2F}" presName="topArc2" presStyleLbl="parChTrans1D1" presStyleIdx="60" presStyleCnt="192"/>
      <dgm:spPr/>
    </dgm:pt>
    <dgm:pt modelId="{8EA71E4E-0541-D64C-99FD-79456214F551}" type="pres">
      <dgm:prSet presAssocID="{1C852A72-B1BF-6F45-9025-DCFCFC461F2F}" presName="bottomArc2" presStyleLbl="parChTrans1D1" presStyleIdx="61" presStyleCnt="192"/>
      <dgm:spPr/>
    </dgm:pt>
    <dgm:pt modelId="{678980FE-5E9E-774F-A1F8-521837028527}" type="pres">
      <dgm:prSet presAssocID="{1C852A72-B1BF-6F45-9025-DCFCFC461F2F}" presName="topConnNode2" presStyleLbl="node4" presStyleIdx="0" presStyleCnt="0"/>
      <dgm:spPr/>
      <dgm:t>
        <a:bodyPr/>
        <a:lstStyle/>
        <a:p>
          <a:endParaRPr lang="en-US"/>
        </a:p>
      </dgm:t>
    </dgm:pt>
    <dgm:pt modelId="{9D9BFBA3-CEC4-0F4D-B1F8-EB73D55789D6}" type="pres">
      <dgm:prSet presAssocID="{1C852A72-B1BF-6F45-9025-DCFCFC461F2F}" presName="hierChild4" presStyleCnt="0"/>
      <dgm:spPr/>
    </dgm:pt>
    <dgm:pt modelId="{5A06594D-5583-2148-BA4F-E8119745C3FC}" type="pres">
      <dgm:prSet presAssocID="{1C852A72-B1BF-6F45-9025-DCFCFC461F2F}" presName="hierChild5" presStyleCnt="0"/>
      <dgm:spPr/>
    </dgm:pt>
    <dgm:pt modelId="{FEA8C2B3-372E-D044-B762-1A836DB94630}" type="pres">
      <dgm:prSet presAssocID="{ABD2937A-0AC9-554E-844E-4C32448D5794}" presName="hierChild5" presStyleCnt="0"/>
      <dgm:spPr/>
    </dgm:pt>
    <dgm:pt modelId="{F91B62FF-E98E-8049-9E04-15A6F67CE461}" type="pres">
      <dgm:prSet presAssocID="{5BAA83D1-5D04-F843-93CA-7681264A3460}" presName="hierChild5" presStyleCnt="0"/>
      <dgm:spPr/>
    </dgm:pt>
    <dgm:pt modelId="{58484DAF-59F1-454C-B3FF-E7143CA7E9B8}" type="pres">
      <dgm:prSet presAssocID="{21242BB6-D6D3-9F41-AC58-3D28999A0388}" presName="Name28" presStyleLbl="parChTrans1D3" presStyleIdx="2" presStyleCnt="11"/>
      <dgm:spPr/>
      <dgm:t>
        <a:bodyPr/>
        <a:lstStyle/>
        <a:p>
          <a:endParaRPr lang="en-US"/>
        </a:p>
      </dgm:t>
    </dgm:pt>
    <dgm:pt modelId="{E601FF87-3B27-B242-8AB3-626C24B2AC15}" type="pres">
      <dgm:prSet presAssocID="{253F0849-F669-5840-96CB-0FCC0C9DA82E}" presName="hierRoot2" presStyleCnt="0">
        <dgm:presLayoutVars>
          <dgm:hierBranch val="init"/>
        </dgm:presLayoutVars>
      </dgm:prSet>
      <dgm:spPr/>
    </dgm:pt>
    <dgm:pt modelId="{E23F7F22-4D46-9F47-845D-45D0BBEA51D3}" type="pres">
      <dgm:prSet presAssocID="{253F0849-F669-5840-96CB-0FCC0C9DA82E}" presName="rootComposite2" presStyleCnt="0"/>
      <dgm:spPr/>
    </dgm:pt>
    <dgm:pt modelId="{CDF5BEA5-9B56-4D48-B76D-590357FF3C0D}" type="pres">
      <dgm:prSet presAssocID="{253F0849-F669-5840-96CB-0FCC0C9DA82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CCD136-7566-6245-B333-ACE89FFDD8B8}" type="pres">
      <dgm:prSet presAssocID="{253F0849-F669-5840-96CB-0FCC0C9DA82E}" presName="topArc2" presStyleLbl="parChTrans1D1" presStyleIdx="62" presStyleCnt="192"/>
      <dgm:spPr/>
    </dgm:pt>
    <dgm:pt modelId="{D58C95C0-BED8-294A-A68A-6753F9A0962C}" type="pres">
      <dgm:prSet presAssocID="{253F0849-F669-5840-96CB-0FCC0C9DA82E}" presName="bottomArc2" presStyleLbl="parChTrans1D1" presStyleIdx="63" presStyleCnt="192"/>
      <dgm:spPr/>
    </dgm:pt>
    <dgm:pt modelId="{477F3684-BF7B-A44B-A641-3300E6D3D828}" type="pres">
      <dgm:prSet presAssocID="{253F0849-F669-5840-96CB-0FCC0C9DA82E}" presName="topConnNode2" presStyleLbl="node3" presStyleIdx="0" presStyleCnt="0"/>
      <dgm:spPr/>
      <dgm:t>
        <a:bodyPr/>
        <a:lstStyle/>
        <a:p>
          <a:endParaRPr lang="en-US"/>
        </a:p>
      </dgm:t>
    </dgm:pt>
    <dgm:pt modelId="{20E20309-2886-4C42-9CE2-B142F7E92B0E}" type="pres">
      <dgm:prSet presAssocID="{253F0849-F669-5840-96CB-0FCC0C9DA82E}" presName="hierChild4" presStyleCnt="0"/>
      <dgm:spPr/>
    </dgm:pt>
    <dgm:pt modelId="{2FD7F0F6-0BA7-DE40-B8C8-D7DD67311255}" type="pres">
      <dgm:prSet presAssocID="{E25151E6-765F-444D-AEB6-4F2B8359C4C1}" presName="Name28" presStyleLbl="parChTrans1D4" presStyleIdx="27" presStyleCnt="81"/>
      <dgm:spPr/>
      <dgm:t>
        <a:bodyPr/>
        <a:lstStyle/>
        <a:p>
          <a:endParaRPr lang="en-US"/>
        </a:p>
      </dgm:t>
    </dgm:pt>
    <dgm:pt modelId="{4FAC0DA3-F5C7-434E-874F-F91F7E269E6E}" type="pres">
      <dgm:prSet presAssocID="{2E0E47A9-3E3A-D447-86F0-9D03D5311D61}" presName="hierRoot2" presStyleCnt="0">
        <dgm:presLayoutVars>
          <dgm:hierBranch val="init"/>
        </dgm:presLayoutVars>
      </dgm:prSet>
      <dgm:spPr/>
    </dgm:pt>
    <dgm:pt modelId="{EAEE1D35-4E6F-2249-9F81-7DD59ED2B0F8}" type="pres">
      <dgm:prSet presAssocID="{2E0E47A9-3E3A-D447-86F0-9D03D5311D61}" presName="rootComposite2" presStyleCnt="0"/>
      <dgm:spPr/>
    </dgm:pt>
    <dgm:pt modelId="{78F35891-86E7-6244-AD97-E471C83071B9}" type="pres">
      <dgm:prSet presAssocID="{2E0E47A9-3E3A-D447-86F0-9D03D5311D6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23AB5-FC4C-3846-9CFA-42F3742F3793}" type="pres">
      <dgm:prSet presAssocID="{2E0E47A9-3E3A-D447-86F0-9D03D5311D61}" presName="topArc2" presStyleLbl="parChTrans1D1" presStyleIdx="64" presStyleCnt="192"/>
      <dgm:spPr/>
    </dgm:pt>
    <dgm:pt modelId="{C41B32CC-03CB-E648-9D2B-F17841151064}" type="pres">
      <dgm:prSet presAssocID="{2E0E47A9-3E3A-D447-86F0-9D03D5311D61}" presName="bottomArc2" presStyleLbl="parChTrans1D1" presStyleIdx="65" presStyleCnt="192"/>
      <dgm:spPr/>
    </dgm:pt>
    <dgm:pt modelId="{E149D439-0956-FF46-9A39-1FD226715A69}" type="pres">
      <dgm:prSet presAssocID="{2E0E47A9-3E3A-D447-86F0-9D03D5311D61}" presName="topConnNode2" presStyleLbl="node4" presStyleIdx="0" presStyleCnt="0"/>
      <dgm:spPr/>
      <dgm:t>
        <a:bodyPr/>
        <a:lstStyle/>
        <a:p>
          <a:endParaRPr lang="en-US"/>
        </a:p>
      </dgm:t>
    </dgm:pt>
    <dgm:pt modelId="{9193E296-AAD2-1144-9F86-8DFED7AFA8A2}" type="pres">
      <dgm:prSet presAssocID="{2E0E47A9-3E3A-D447-86F0-9D03D5311D61}" presName="hierChild4" presStyleCnt="0"/>
      <dgm:spPr/>
    </dgm:pt>
    <dgm:pt modelId="{8147B461-5CF2-5D4B-99D0-A314937DA20E}" type="pres">
      <dgm:prSet presAssocID="{0FD55AD0-9D1B-6F4E-AEAF-0919943B91B4}" presName="Name28" presStyleLbl="parChTrans1D4" presStyleIdx="28" presStyleCnt="81"/>
      <dgm:spPr/>
      <dgm:t>
        <a:bodyPr/>
        <a:lstStyle/>
        <a:p>
          <a:endParaRPr lang="en-US"/>
        </a:p>
      </dgm:t>
    </dgm:pt>
    <dgm:pt modelId="{F882C80B-2D19-5043-8A14-9EBF7105DD9A}" type="pres">
      <dgm:prSet presAssocID="{BA0EE83F-324E-8446-8623-523B5FE9E0AA}" presName="hierRoot2" presStyleCnt="0">
        <dgm:presLayoutVars>
          <dgm:hierBranch val="init"/>
        </dgm:presLayoutVars>
      </dgm:prSet>
      <dgm:spPr/>
    </dgm:pt>
    <dgm:pt modelId="{5F5C353F-C6C6-D444-9725-AB893FD5E7BF}" type="pres">
      <dgm:prSet presAssocID="{BA0EE83F-324E-8446-8623-523B5FE9E0AA}" presName="rootComposite2" presStyleCnt="0"/>
      <dgm:spPr/>
    </dgm:pt>
    <dgm:pt modelId="{7723E6D8-4715-8B41-B458-9B3902DA0C66}" type="pres">
      <dgm:prSet presAssocID="{BA0EE83F-324E-8446-8623-523B5FE9E0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E586FD-1FF5-894E-819A-A85C314C30E5}" type="pres">
      <dgm:prSet presAssocID="{BA0EE83F-324E-8446-8623-523B5FE9E0AA}" presName="topArc2" presStyleLbl="parChTrans1D1" presStyleIdx="66" presStyleCnt="192"/>
      <dgm:spPr/>
    </dgm:pt>
    <dgm:pt modelId="{02C39A79-D1D7-2348-9165-9E85D67384EA}" type="pres">
      <dgm:prSet presAssocID="{BA0EE83F-324E-8446-8623-523B5FE9E0AA}" presName="bottomArc2" presStyleLbl="parChTrans1D1" presStyleIdx="67" presStyleCnt="192"/>
      <dgm:spPr/>
    </dgm:pt>
    <dgm:pt modelId="{9BB511B3-46DA-3548-AA3A-C1ABC8ECF9AA}" type="pres">
      <dgm:prSet presAssocID="{BA0EE83F-324E-8446-8623-523B5FE9E0AA}" presName="topConnNode2" presStyleLbl="node4" presStyleIdx="0" presStyleCnt="0"/>
      <dgm:spPr/>
      <dgm:t>
        <a:bodyPr/>
        <a:lstStyle/>
        <a:p>
          <a:endParaRPr lang="en-US"/>
        </a:p>
      </dgm:t>
    </dgm:pt>
    <dgm:pt modelId="{F9BA324C-ACE8-EC4B-9C9E-6D643B038972}" type="pres">
      <dgm:prSet presAssocID="{BA0EE83F-324E-8446-8623-523B5FE9E0AA}" presName="hierChild4" presStyleCnt="0"/>
      <dgm:spPr/>
    </dgm:pt>
    <dgm:pt modelId="{8BC86A58-25DA-9E4C-B996-25D7B83EA4AA}" type="pres">
      <dgm:prSet presAssocID="{BA0EE83F-324E-8446-8623-523B5FE9E0AA}" presName="hierChild5" presStyleCnt="0"/>
      <dgm:spPr/>
    </dgm:pt>
    <dgm:pt modelId="{9504201A-A80B-4443-8929-A646C36DD6A5}" type="pres">
      <dgm:prSet presAssocID="{E1643501-C13B-374A-B11D-0DFFE802724D}" presName="Name28" presStyleLbl="parChTrans1D4" presStyleIdx="29" presStyleCnt="81"/>
      <dgm:spPr/>
      <dgm:t>
        <a:bodyPr/>
        <a:lstStyle/>
        <a:p>
          <a:endParaRPr lang="en-US"/>
        </a:p>
      </dgm:t>
    </dgm:pt>
    <dgm:pt modelId="{8855AA9B-3BD0-2440-8A7E-71A6F516F6FE}" type="pres">
      <dgm:prSet presAssocID="{4B9CB2F6-9951-4444-A9C8-5166E1AA26BB}" presName="hierRoot2" presStyleCnt="0">
        <dgm:presLayoutVars>
          <dgm:hierBranch val="init"/>
        </dgm:presLayoutVars>
      </dgm:prSet>
      <dgm:spPr/>
    </dgm:pt>
    <dgm:pt modelId="{053C9AC1-247F-CE47-BCA8-0E01D79E90CA}" type="pres">
      <dgm:prSet presAssocID="{4B9CB2F6-9951-4444-A9C8-5166E1AA26BB}" presName="rootComposite2" presStyleCnt="0"/>
      <dgm:spPr/>
    </dgm:pt>
    <dgm:pt modelId="{1B1A6868-F877-3846-AEAD-722FB9F5A5D2}" type="pres">
      <dgm:prSet presAssocID="{4B9CB2F6-9951-4444-A9C8-5166E1AA26B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4EF578-4D71-4D4C-977F-1164045CBA45}" type="pres">
      <dgm:prSet presAssocID="{4B9CB2F6-9951-4444-A9C8-5166E1AA26BB}" presName="topArc2" presStyleLbl="parChTrans1D1" presStyleIdx="68" presStyleCnt="192"/>
      <dgm:spPr/>
    </dgm:pt>
    <dgm:pt modelId="{90E7ECD4-5AF6-CB46-B8D6-0D17C31D6FA3}" type="pres">
      <dgm:prSet presAssocID="{4B9CB2F6-9951-4444-A9C8-5166E1AA26BB}" presName="bottomArc2" presStyleLbl="parChTrans1D1" presStyleIdx="69" presStyleCnt="192"/>
      <dgm:spPr/>
    </dgm:pt>
    <dgm:pt modelId="{AFD3795E-1FF4-3C4C-B723-48F5AB58BEBB}" type="pres">
      <dgm:prSet presAssocID="{4B9CB2F6-9951-4444-A9C8-5166E1AA26BB}" presName="topConnNode2" presStyleLbl="node4" presStyleIdx="0" presStyleCnt="0"/>
      <dgm:spPr/>
      <dgm:t>
        <a:bodyPr/>
        <a:lstStyle/>
        <a:p>
          <a:endParaRPr lang="en-US"/>
        </a:p>
      </dgm:t>
    </dgm:pt>
    <dgm:pt modelId="{FB9B4F58-1D40-1641-A9A7-04EEBF18E97E}" type="pres">
      <dgm:prSet presAssocID="{4B9CB2F6-9951-4444-A9C8-5166E1AA26BB}" presName="hierChild4" presStyleCnt="0"/>
      <dgm:spPr/>
    </dgm:pt>
    <dgm:pt modelId="{CAEE8652-EFBE-6840-9CC9-8524269B37C4}" type="pres">
      <dgm:prSet presAssocID="{4B9CB2F6-9951-4444-A9C8-5166E1AA26BB}" presName="hierChild5" presStyleCnt="0"/>
      <dgm:spPr/>
    </dgm:pt>
    <dgm:pt modelId="{12EA3356-96B4-6541-86BB-95DC37D63EF0}" type="pres">
      <dgm:prSet presAssocID="{10A2500A-1EA7-DC4F-9BAB-D2BAD36EF70A}" presName="Name28" presStyleLbl="parChTrans1D4" presStyleIdx="30" presStyleCnt="81"/>
      <dgm:spPr/>
      <dgm:t>
        <a:bodyPr/>
        <a:lstStyle/>
        <a:p>
          <a:endParaRPr lang="en-US"/>
        </a:p>
      </dgm:t>
    </dgm:pt>
    <dgm:pt modelId="{1987AD95-D83D-CD40-AAB0-E07E9FCA7EF8}" type="pres">
      <dgm:prSet presAssocID="{78F09DF1-B44D-1341-8C31-916DD692E5CD}" presName="hierRoot2" presStyleCnt="0">
        <dgm:presLayoutVars>
          <dgm:hierBranch val="init"/>
        </dgm:presLayoutVars>
      </dgm:prSet>
      <dgm:spPr/>
    </dgm:pt>
    <dgm:pt modelId="{034AEF11-850C-2540-8AF1-A17988716B5C}" type="pres">
      <dgm:prSet presAssocID="{78F09DF1-B44D-1341-8C31-916DD692E5CD}" presName="rootComposite2" presStyleCnt="0"/>
      <dgm:spPr/>
    </dgm:pt>
    <dgm:pt modelId="{47E78AD1-51AA-BF4D-9795-F0CFD1FF1C65}" type="pres">
      <dgm:prSet presAssocID="{78F09DF1-B44D-1341-8C31-916DD692E5C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30ABEC-84EC-E041-9517-656012F3FFBD}" type="pres">
      <dgm:prSet presAssocID="{78F09DF1-B44D-1341-8C31-916DD692E5CD}" presName="topArc2" presStyleLbl="parChTrans1D1" presStyleIdx="70" presStyleCnt="192"/>
      <dgm:spPr/>
    </dgm:pt>
    <dgm:pt modelId="{FBE8996F-E1F9-0044-B87A-1701F80512C1}" type="pres">
      <dgm:prSet presAssocID="{78F09DF1-B44D-1341-8C31-916DD692E5CD}" presName="bottomArc2" presStyleLbl="parChTrans1D1" presStyleIdx="71" presStyleCnt="192"/>
      <dgm:spPr/>
    </dgm:pt>
    <dgm:pt modelId="{9D2AA5E0-872F-0C4F-A2FC-F8A53F947C23}" type="pres">
      <dgm:prSet presAssocID="{78F09DF1-B44D-1341-8C31-916DD692E5CD}" presName="topConnNode2" presStyleLbl="node4" presStyleIdx="0" presStyleCnt="0"/>
      <dgm:spPr/>
      <dgm:t>
        <a:bodyPr/>
        <a:lstStyle/>
        <a:p>
          <a:endParaRPr lang="en-US"/>
        </a:p>
      </dgm:t>
    </dgm:pt>
    <dgm:pt modelId="{C997AF07-C60B-314C-ACC4-B3B8E79D09AE}" type="pres">
      <dgm:prSet presAssocID="{78F09DF1-B44D-1341-8C31-916DD692E5CD}" presName="hierChild4" presStyleCnt="0"/>
      <dgm:spPr/>
    </dgm:pt>
    <dgm:pt modelId="{19B717F8-3C72-324C-AC8F-E325DA1FED1F}" type="pres">
      <dgm:prSet presAssocID="{78F09DF1-B44D-1341-8C31-916DD692E5CD}" presName="hierChild5" presStyleCnt="0"/>
      <dgm:spPr/>
    </dgm:pt>
    <dgm:pt modelId="{4A3F0BAC-A060-2243-8B03-144434A20E47}" type="pres">
      <dgm:prSet presAssocID="{2E0E47A9-3E3A-D447-86F0-9D03D5311D61}" presName="hierChild5" presStyleCnt="0"/>
      <dgm:spPr/>
    </dgm:pt>
    <dgm:pt modelId="{360418D5-CED2-7E40-A035-8A39D5541C2E}" type="pres">
      <dgm:prSet presAssocID="{19BAE595-4E3E-0641-9557-7A6B04C050B2}" presName="Name28" presStyleLbl="parChTrans1D4" presStyleIdx="31" presStyleCnt="81"/>
      <dgm:spPr/>
      <dgm:t>
        <a:bodyPr/>
        <a:lstStyle/>
        <a:p>
          <a:endParaRPr lang="en-US"/>
        </a:p>
      </dgm:t>
    </dgm:pt>
    <dgm:pt modelId="{FF856461-E7B1-6243-82AF-C01DC8479EEF}" type="pres">
      <dgm:prSet presAssocID="{27A5DAB9-5B97-0142-A9A6-5AE3E62A31C0}" presName="hierRoot2" presStyleCnt="0">
        <dgm:presLayoutVars>
          <dgm:hierBranch val="init"/>
        </dgm:presLayoutVars>
      </dgm:prSet>
      <dgm:spPr/>
    </dgm:pt>
    <dgm:pt modelId="{E4FC00F5-1D6A-CB49-8A61-614A45E5B700}" type="pres">
      <dgm:prSet presAssocID="{27A5DAB9-5B97-0142-A9A6-5AE3E62A31C0}" presName="rootComposite2" presStyleCnt="0"/>
      <dgm:spPr/>
    </dgm:pt>
    <dgm:pt modelId="{C76AA6FD-5434-D147-A7FB-CC2DF61670BC}" type="pres">
      <dgm:prSet presAssocID="{27A5DAB9-5B97-0142-A9A6-5AE3E62A31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EC51E-0A39-2246-97E0-1FFB70E08CC9}" type="pres">
      <dgm:prSet presAssocID="{27A5DAB9-5B97-0142-A9A6-5AE3E62A31C0}" presName="topArc2" presStyleLbl="parChTrans1D1" presStyleIdx="72" presStyleCnt="192"/>
      <dgm:spPr/>
    </dgm:pt>
    <dgm:pt modelId="{1C4FC5C0-385C-5D4A-9B65-D4FE8A0A977E}" type="pres">
      <dgm:prSet presAssocID="{27A5DAB9-5B97-0142-A9A6-5AE3E62A31C0}" presName="bottomArc2" presStyleLbl="parChTrans1D1" presStyleIdx="73" presStyleCnt="192"/>
      <dgm:spPr/>
    </dgm:pt>
    <dgm:pt modelId="{619467D3-8D39-0D48-BCFB-7E1D4752F4FA}" type="pres">
      <dgm:prSet presAssocID="{27A5DAB9-5B97-0142-A9A6-5AE3E62A31C0}" presName="topConnNode2" presStyleLbl="node4" presStyleIdx="0" presStyleCnt="0"/>
      <dgm:spPr/>
      <dgm:t>
        <a:bodyPr/>
        <a:lstStyle/>
        <a:p>
          <a:endParaRPr lang="en-US"/>
        </a:p>
      </dgm:t>
    </dgm:pt>
    <dgm:pt modelId="{E452EB6F-AE15-6F4D-B1A9-AC9A8D9F5192}" type="pres">
      <dgm:prSet presAssocID="{27A5DAB9-5B97-0142-A9A6-5AE3E62A31C0}" presName="hierChild4" presStyleCnt="0"/>
      <dgm:spPr/>
    </dgm:pt>
    <dgm:pt modelId="{4F5C54FF-FA09-3349-81B5-A1A163937982}" type="pres">
      <dgm:prSet presAssocID="{B43B3D2E-8F9B-3F4A-9E00-E9F725629DAE}" presName="Name28" presStyleLbl="parChTrans1D4" presStyleIdx="32" presStyleCnt="81"/>
      <dgm:spPr/>
      <dgm:t>
        <a:bodyPr/>
        <a:lstStyle/>
        <a:p>
          <a:endParaRPr lang="en-US"/>
        </a:p>
      </dgm:t>
    </dgm:pt>
    <dgm:pt modelId="{61CE95F4-67A8-0146-BB13-38A17BF93882}" type="pres">
      <dgm:prSet presAssocID="{82601497-1D05-9742-A7F0-60BA3C376961}" presName="hierRoot2" presStyleCnt="0">
        <dgm:presLayoutVars>
          <dgm:hierBranch val="init"/>
        </dgm:presLayoutVars>
      </dgm:prSet>
      <dgm:spPr/>
    </dgm:pt>
    <dgm:pt modelId="{F7CF28E4-C53E-5B44-9BFE-36FE9C783D1F}" type="pres">
      <dgm:prSet presAssocID="{82601497-1D05-9742-A7F0-60BA3C376961}" presName="rootComposite2" presStyleCnt="0"/>
      <dgm:spPr/>
    </dgm:pt>
    <dgm:pt modelId="{6A7474A9-2D9E-CF4D-BB7F-0438CF153ED2}" type="pres">
      <dgm:prSet presAssocID="{82601497-1D05-9742-A7F0-60BA3C37696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7D4A10-B72A-554A-A231-E56944684F8B}" type="pres">
      <dgm:prSet presAssocID="{82601497-1D05-9742-A7F0-60BA3C376961}" presName="topArc2" presStyleLbl="parChTrans1D1" presStyleIdx="74" presStyleCnt="192"/>
      <dgm:spPr/>
    </dgm:pt>
    <dgm:pt modelId="{054669DE-B56D-F44B-858B-92A6203522FB}" type="pres">
      <dgm:prSet presAssocID="{82601497-1D05-9742-A7F0-60BA3C376961}" presName="bottomArc2" presStyleLbl="parChTrans1D1" presStyleIdx="75" presStyleCnt="192"/>
      <dgm:spPr/>
    </dgm:pt>
    <dgm:pt modelId="{159AF045-F7E5-CB4C-8B20-1D68BC9B7896}" type="pres">
      <dgm:prSet presAssocID="{82601497-1D05-9742-A7F0-60BA3C376961}" presName="topConnNode2" presStyleLbl="node4" presStyleIdx="0" presStyleCnt="0"/>
      <dgm:spPr/>
      <dgm:t>
        <a:bodyPr/>
        <a:lstStyle/>
        <a:p>
          <a:endParaRPr lang="en-US"/>
        </a:p>
      </dgm:t>
    </dgm:pt>
    <dgm:pt modelId="{E40ED8DA-354B-5142-8409-D6D5C990D9FE}" type="pres">
      <dgm:prSet presAssocID="{82601497-1D05-9742-A7F0-60BA3C376961}" presName="hierChild4" presStyleCnt="0"/>
      <dgm:spPr/>
    </dgm:pt>
    <dgm:pt modelId="{9732CD4B-90A0-7E49-AAE9-BF037E13AB4C}" type="pres">
      <dgm:prSet presAssocID="{82601497-1D05-9742-A7F0-60BA3C376961}" presName="hierChild5" presStyleCnt="0"/>
      <dgm:spPr/>
    </dgm:pt>
    <dgm:pt modelId="{396F0F4A-CE5E-9549-9D9A-BE25219C246C}" type="pres">
      <dgm:prSet presAssocID="{F21F2D49-3063-C94D-BA07-49310AA669C1}" presName="Name28" presStyleLbl="parChTrans1D4" presStyleIdx="33" presStyleCnt="81"/>
      <dgm:spPr/>
      <dgm:t>
        <a:bodyPr/>
        <a:lstStyle/>
        <a:p>
          <a:endParaRPr lang="en-US"/>
        </a:p>
      </dgm:t>
    </dgm:pt>
    <dgm:pt modelId="{CAB89427-D9D2-E54C-A5A2-00E5602AA74F}" type="pres">
      <dgm:prSet presAssocID="{6ABB457E-6110-4440-B980-BA31C612CCB4}" presName="hierRoot2" presStyleCnt="0">
        <dgm:presLayoutVars>
          <dgm:hierBranch val="init"/>
        </dgm:presLayoutVars>
      </dgm:prSet>
      <dgm:spPr/>
    </dgm:pt>
    <dgm:pt modelId="{21C45DA7-97D2-F94A-912A-2E98191E0532}" type="pres">
      <dgm:prSet presAssocID="{6ABB457E-6110-4440-B980-BA31C612CCB4}" presName="rootComposite2" presStyleCnt="0"/>
      <dgm:spPr/>
    </dgm:pt>
    <dgm:pt modelId="{BB7BF902-C58F-D54B-9B5E-67430205D6BA}" type="pres">
      <dgm:prSet presAssocID="{6ABB457E-6110-4440-B980-BA31C612CCB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742194-859A-734C-A7AD-D8FDDF4D20B3}" type="pres">
      <dgm:prSet presAssocID="{6ABB457E-6110-4440-B980-BA31C612CCB4}" presName="topArc2" presStyleLbl="parChTrans1D1" presStyleIdx="76" presStyleCnt="192"/>
      <dgm:spPr/>
    </dgm:pt>
    <dgm:pt modelId="{D04FC10D-2DF2-D344-9AEF-5EA4CC7BDB5D}" type="pres">
      <dgm:prSet presAssocID="{6ABB457E-6110-4440-B980-BA31C612CCB4}" presName="bottomArc2" presStyleLbl="parChTrans1D1" presStyleIdx="77" presStyleCnt="192"/>
      <dgm:spPr/>
    </dgm:pt>
    <dgm:pt modelId="{527EE7E1-DF8D-8E4B-80E1-1738BDF7DDA8}" type="pres">
      <dgm:prSet presAssocID="{6ABB457E-6110-4440-B980-BA31C612CCB4}" presName="topConnNode2" presStyleLbl="node4" presStyleIdx="0" presStyleCnt="0"/>
      <dgm:spPr/>
      <dgm:t>
        <a:bodyPr/>
        <a:lstStyle/>
        <a:p>
          <a:endParaRPr lang="en-US"/>
        </a:p>
      </dgm:t>
    </dgm:pt>
    <dgm:pt modelId="{3B20C689-B0BB-9B47-983D-9A0597B9E6F2}" type="pres">
      <dgm:prSet presAssocID="{6ABB457E-6110-4440-B980-BA31C612CCB4}" presName="hierChild4" presStyleCnt="0"/>
      <dgm:spPr/>
    </dgm:pt>
    <dgm:pt modelId="{D96395D7-E3AC-8A4C-96B1-B2123E2F8FF0}" type="pres">
      <dgm:prSet presAssocID="{6ABB457E-6110-4440-B980-BA31C612CCB4}" presName="hierChild5" presStyleCnt="0"/>
      <dgm:spPr/>
    </dgm:pt>
    <dgm:pt modelId="{FF3E947F-A44D-3D45-A9D3-F7508F6D4AA9}" type="pres">
      <dgm:prSet presAssocID="{27A5DAB9-5B97-0142-A9A6-5AE3E62A31C0}" presName="hierChild5" presStyleCnt="0"/>
      <dgm:spPr/>
    </dgm:pt>
    <dgm:pt modelId="{68787239-D6C9-6649-907E-86568559F7C8}" type="pres">
      <dgm:prSet presAssocID="{253F0849-F669-5840-96CB-0FCC0C9DA82E}" presName="hierChild5" presStyleCnt="0"/>
      <dgm:spPr/>
    </dgm:pt>
    <dgm:pt modelId="{40C476AD-7EFC-7743-818B-0577D2073E63}" type="pres">
      <dgm:prSet presAssocID="{89F65A59-56C3-B949-A760-9FE8981809E4}" presName="Name28" presStyleLbl="parChTrans1D3" presStyleIdx="3" presStyleCnt="11"/>
      <dgm:spPr/>
      <dgm:t>
        <a:bodyPr/>
        <a:lstStyle/>
        <a:p>
          <a:endParaRPr lang="en-US"/>
        </a:p>
      </dgm:t>
    </dgm:pt>
    <dgm:pt modelId="{3B273094-6D87-B646-A487-00800AA8B6D2}" type="pres">
      <dgm:prSet presAssocID="{3C78385E-8272-0647-9F55-6B217894294C}" presName="hierRoot2" presStyleCnt="0">
        <dgm:presLayoutVars>
          <dgm:hierBranch val="init"/>
        </dgm:presLayoutVars>
      </dgm:prSet>
      <dgm:spPr/>
    </dgm:pt>
    <dgm:pt modelId="{A2AA9FAE-B66C-E248-B933-75DF07A62244}" type="pres">
      <dgm:prSet presAssocID="{3C78385E-8272-0647-9F55-6B217894294C}" presName="rootComposite2" presStyleCnt="0"/>
      <dgm:spPr/>
    </dgm:pt>
    <dgm:pt modelId="{82288384-5AC8-CF41-BFE8-14DDD20576E5}" type="pres">
      <dgm:prSet presAssocID="{3C78385E-8272-0647-9F55-6B21789429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55367F-3DBF-8740-AF05-026ECCEB0D1E}" type="pres">
      <dgm:prSet presAssocID="{3C78385E-8272-0647-9F55-6B217894294C}" presName="topArc2" presStyleLbl="parChTrans1D1" presStyleIdx="78" presStyleCnt="192"/>
      <dgm:spPr/>
    </dgm:pt>
    <dgm:pt modelId="{7753E4A2-13D3-7547-B4FB-354D8B7A43D2}" type="pres">
      <dgm:prSet presAssocID="{3C78385E-8272-0647-9F55-6B217894294C}" presName="bottomArc2" presStyleLbl="parChTrans1D1" presStyleIdx="79" presStyleCnt="192"/>
      <dgm:spPr/>
    </dgm:pt>
    <dgm:pt modelId="{09C658E4-6FE3-5549-AF61-29D752EB376E}" type="pres">
      <dgm:prSet presAssocID="{3C78385E-8272-0647-9F55-6B217894294C}" presName="topConnNode2" presStyleLbl="node3" presStyleIdx="0" presStyleCnt="0"/>
      <dgm:spPr/>
      <dgm:t>
        <a:bodyPr/>
        <a:lstStyle/>
        <a:p>
          <a:endParaRPr lang="en-US"/>
        </a:p>
      </dgm:t>
    </dgm:pt>
    <dgm:pt modelId="{8D36C84B-A330-BB49-8FB7-570A99099EEE}" type="pres">
      <dgm:prSet presAssocID="{3C78385E-8272-0647-9F55-6B217894294C}" presName="hierChild4" presStyleCnt="0"/>
      <dgm:spPr/>
    </dgm:pt>
    <dgm:pt modelId="{C7772EEC-1ADD-6B4F-805C-7CF3024EEFC9}" type="pres">
      <dgm:prSet presAssocID="{02627FAB-887D-2F4B-AEFD-F672263AEB1E}" presName="Name28" presStyleLbl="parChTrans1D4" presStyleIdx="34" presStyleCnt="81"/>
      <dgm:spPr/>
      <dgm:t>
        <a:bodyPr/>
        <a:lstStyle/>
        <a:p>
          <a:endParaRPr lang="en-US"/>
        </a:p>
      </dgm:t>
    </dgm:pt>
    <dgm:pt modelId="{FACD0C1E-204A-2D47-8203-B467DFE26B40}" type="pres">
      <dgm:prSet presAssocID="{E00796D3-7BBD-414C-BCD4-154454EF4236}" presName="hierRoot2" presStyleCnt="0">
        <dgm:presLayoutVars>
          <dgm:hierBranch val="init"/>
        </dgm:presLayoutVars>
      </dgm:prSet>
      <dgm:spPr/>
    </dgm:pt>
    <dgm:pt modelId="{85B1794D-DAC8-2B43-9BB5-7E6918475133}" type="pres">
      <dgm:prSet presAssocID="{E00796D3-7BBD-414C-BCD4-154454EF4236}" presName="rootComposite2" presStyleCnt="0"/>
      <dgm:spPr/>
    </dgm:pt>
    <dgm:pt modelId="{A1BCAD45-99B6-2844-86AB-F189A459E97B}" type="pres">
      <dgm:prSet presAssocID="{E00796D3-7BBD-414C-BCD4-154454EF42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B1547A-3100-9647-BFF7-45F141993218}" type="pres">
      <dgm:prSet presAssocID="{E00796D3-7BBD-414C-BCD4-154454EF4236}" presName="topArc2" presStyleLbl="parChTrans1D1" presStyleIdx="80" presStyleCnt="192"/>
      <dgm:spPr/>
    </dgm:pt>
    <dgm:pt modelId="{BA3A668A-1A26-5444-A125-6BBD84BFCEF1}" type="pres">
      <dgm:prSet presAssocID="{E00796D3-7BBD-414C-BCD4-154454EF4236}" presName="bottomArc2" presStyleLbl="parChTrans1D1" presStyleIdx="81" presStyleCnt="192"/>
      <dgm:spPr/>
    </dgm:pt>
    <dgm:pt modelId="{7EA382CE-3254-EC4D-BAF8-1242FFA9B06C}" type="pres">
      <dgm:prSet presAssocID="{E00796D3-7BBD-414C-BCD4-154454EF4236}" presName="topConnNode2" presStyleLbl="node4" presStyleIdx="0" presStyleCnt="0"/>
      <dgm:spPr/>
      <dgm:t>
        <a:bodyPr/>
        <a:lstStyle/>
        <a:p>
          <a:endParaRPr lang="en-US"/>
        </a:p>
      </dgm:t>
    </dgm:pt>
    <dgm:pt modelId="{446C1DD7-1109-A745-A8A2-F2B2A26916F1}" type="pres">
      <dgm:prSet presAssocID="{E00796D3-7BBD-414C-BCD4-154454EF4236}" presName="hierChild4" presStyleCnt="0"/>
      <dgm:spPr/>
    </dgm:pt>
    <dgm:pt modelId="{141B3559-8165-B44D-BA60-DDCB3951BA14}" type="pres">
      <dgm:prSet presAssocID="{FA67CBB6-9868-EC4A-AA17-40308A5A0AE0}" presName="Name28" presStyleLbl="parChTrans1D4" presStyleIdx="35" presStyleCnt="81"/>
      <dgm:spPr/>
      <dgm:t>
        <a:bodyPr/>
        <a:lstStyle/>
        <a:p>
          <a:endParaRPr lang="en-US"/>
        </a:p>
      </dgm:t>
    </dgm:pt>
    <dgm:pt modelId="{7115201A-F67E-B94E-BDEC-6718C96E7FB6}" type="pres">
      <dgm:prSet presAssocID="{43815026-30F8-1B44-9132-4E686F50678B}" presName="hierRoot2" presStyleCnt="0">
        <dgm:presLayoutVars>
          <dgm:hierBranch val="init"/>
        </dgm:presLayoutVars>
      </dgm:prSet>
      <dgm:spPr/>
    </dgm:pt>
    <dgm:pt modelId="{8FA0087D-B848-8646-8F01-4CB022069BDB}" type="pres">
      <dgm:prSet presAssocID="{43815026-30F8-1B44-9132-4E686F50678B}" presName="rootComposite2" presStyleCnt="0"/>
      <dgm:spPr/>
    </dgm:pt>
    <dgm:pt modelId="{8D3DDAD6-CDA1-C842-8A32-CA84DD077E37}" type="pres">
      <dgm:prSet presAssocID="{43815026-30F8-1B44-9132-4E686F5067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1620C-CE0A-B74C-B908-4CADB503FA61}" type="pres">
      <dgm:prSet presAssocID="{43815026-30F8-1B44-9132-4E686F50678B}" presName="topArc2" presStyleLbl="parChTrans1D1" presStyleIdx="82" presStyleCnt="192"/>
      <dgm:spPr/>
    </dgm:pt>
    <dgm:pt modelId="{556EB7D6-509A-924A-9D8E-57224C6C8A35}" type="pres">
      <dgm:prSet presAssocID="{43815026-30F8-1B44-9132-4E686F50678B}" presName="bottomArc2" presStyleLbl="parChTrans1D1" presStyleIdx="83" presStyleCnt="192"/>
      <dgm:spPr/>
    </dgm:pt>
    <dgm:pt modelId="{E68A2A10-A54E-324C-B3B2-0B3DD4D777DC}" type="pres">
      <dgm:prSet presAssocID="{43815026-30F8-1B44-9132-4E686F50678B}" presName="topConnNode2" presStyleLbl="node4" presStyleIdx="0" presStyleCnt="0"/>
      <dgm:spPr/>
      <dgm:t>
        <a:bodyPr/>
        <a:lstStyle/>
        <a:p>
          <a:endParaRPr lang="en-US"/>
        </a:p>
      </dgm:t>
    </dgm:pt>
    <dgm:pt modelId="{3CF5BD96-BDA0-D040-995E-5743C3D941E9}" type="pres">
      <dgm:prSet presAssocID="{43815026-30F8-1B44-9132-4E686F50678B}" presName="hierChild4" presStyleCnt="0"/>
      <dgm:spPr/>
    </dgm:pt>
    <dgm:pt modelId="{0DAB6578-E2EB-AA46-AE6F-BB8F904E9DBA}" type="pres">
      <dgm:prSet presAssocID="{43815026-30F8-1B44-9132-4E686F50678B}" presName="hierChild5" presStyleCnt="0"/>
      <dgm:spPr/>
    </dgm:pt>
    <dgm:pt modelId="{1EB70ACF-5638-F745-84E4-D53DA0764873}" type="pres">
      <dgm:prSet presAssocID="{8C0DFA21-6098-6447-9CD8-174D885A9D6A}" presName="Name28" presStyleLbl="parChTrans1D4" presStyleIdx="36" presStyleCnt="81"/>
      <dgm:spPr/>
      <dgm:t>
        <a:bodyPr/>
        <a:lstStyle/>
        <a:p>
          <a:endParaRPr lang="en-US"/>
        </a:p>
      </dgm:t>
    </dgm:pt>
    <dgm:pt modelId="{12150745-228B-A647-B534-180672DBF04E}" type="pres">
      <dgm:prSet presAssocID="{8CE49F19-A084-7C4B-8A17-ACDF7846BDFB}" presName="hierRoot2" presStyleCnt="0">
        <dgm:presLayoutVars>
          <dgm:hierBranch val="init"/>
        </dgm:presLayoutVars>
      </dgm:prSet>
      <dgm:spPr/>
    </dgm:pt>
    <dgm:pt modelId="{67FCDA7D-D746-9844-B224-94BB990EAE37}" type="pres">
      <dgm:prSet presAssocID="{8CE49F19-A084-7C4B-8A17-ACDF7846BDFB}" presName="rootComposite2" presStyleCnt="0"/>
      <dgm:spPr/>
    </dgm:pt>
    <dgm:pt modelId="{AFF2860F-DDC3-CA4F-B2C8-EE6346A69327}" type="pres">
      <dgm:prSet presAssocID="{8CE49F19-A084-7C4B-8A17-ACDF7846BDF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8C19C9-AB8E-904A-973E-E0C60F45F908}" type="pres">
      <dgm:prSet presAssocID="{8CE49F19-A084-7C4B-8A17-ACDF7846BDFB}" presName="topArc2" presStyleLbl="parChTrans1D1" presStyleIdx="84" presStyleCnt="192"/>
      <dgm:spPr/>
    </dgm:pt>
    <dgm:pt modelId="{DAE5C9BA-0452-5F4A-A42E-9AB59D85C0D6}" type="pres">
      <dgm:prSet presAssocID="{8CE49F19-A084-7C4B-8A17-ACDF7846BDFB}" presName="bottomArc2" presStyleLbl="parChTrans1D1" presStyleIdx="85" presStyleCnt="192"/>
      <dgm:spPr/>
    </dgm:pt>
    <dgm:pt modelId="{F41193EE-3601-AB4B-B443-FCD18812799F}" type="pres">
      <dgm:prSet presAssocID="{8CE49F19-A084-7C4B-8A17-ACDF7846BDFB}" presName="topConnNode2" presStyleLbl="node4" presStyleIdx="0" presStyleCnt="0"/>
      <dgm:spPr/>
      <dgm:t>
        <a:bodyPr/>
        <a:lstStyle/>
        <a:p>
          <a:endParaRPr lang="en-US"/>
        </a:p>
      </dgm:t>
    </dgm:pt>
    <dgm:pt modelId="{A6980227-F192-2044-A775-831AFD528DCB}" type="pres">
      <dgm:prSet presAssocID="{8CE49F19-A084-7C4B-8A17-ACDF7846BDFB}" presName="hierChild4" presStyleCnt="0"/>
      <dgm:spPr/>
    </dgm:pt>
    <dgm:pt modelId="{EA2674C0-E006-3D41-9505-C6137626B752}" type="pres">
      <dgm:prSet presAssocID="{8CE49F19-A084-7C4B-8A17-ACDF7846BDFB}" presName="hierChild5" presStyleCnt="0"/>
      <dgm:spPr/>
    </dgm:pt>
    <dgm:pt modelId="{DEA29C3D-45E6-D845-8651-4491C09696C0}" type="pres">
      <dgm:prSet presAssocID="{E00796D3-7BBD-414C-BCD4-154454EF4236}" presName="hierChild5" presStyleCnt="0"/>
      <dgm:spPr/>
    </dgm:pt>
    <dgm:pt modelId="{DD6CFC16-612E-DA4A-8788-525AE6A87884}" type="pres">
      <dgm:prSet presAssocID="{BE652F4F-D8A0-6B48-87CE-371FABA89E37}" presName="Name28" presStyleLbl="parChTrans1D4" presStyleIdx="37" presStyleCnt="81"/>
      <dgm:spPr/>
      <dgm:t>
        <a:bodyPr/>
        <a:lstStyle/>
        <a:p>
          <a:endParaRPr lang="en-US"/>
        </a:p>
      </dgm:t>
    </dgm:pt>
    <dgm:pt modelId="{6AB87869-76B0-C048-96A9-BAA6749E7D11}" type="pres">
      <dgm:prSet presAssocID="{0027D750-CE00-AD46-9EE1-D5E3FF0AF14C}" presName="hierRoot2" presStyleCnt="0">
        <dgm:presLayoutVars>
          <dgm:hierBranch val="init"/>
        </dgm:presLayoutVars>
      </dgm:prSet>
      <dgm:spPr/>
    </dgm:pt>
    <dgm:pt modelId="{C5D4CCA6-6878-254A-8584-A125947E12E8}" type="pres">
      <dgm:prSet presAssocID="{0027D750-CE00-AD46-9EE1-D5E3FF0AF14C}" presName="rootComposite2" presStyleCnt="0"/>
      <dgm:spPr/>
    </dgm:pt>
    <dgm:pt modelId="{3FCEF9AF-9CD8-3344-B44C-6585F0EFD8B7}" type="pres">
      <dgm:prSet presAssocID="{0027D750-CE00-AD46-9EE1-D5E3FF0AF1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77657B-0585-A244-8737-C7E240D593F0}" type="pres">
      <dgm:prSet presAssocID="{0027D750-CE00-AD46-9EE1-D5E3FF0AF14C}" presName="topArc2" presStyleLbl="parChTrans1D1" presStyleIdx="86" presStyleCnt="192"/>
      <dgm:spPr/>
    </dgm:pt>
    <dgm:pt modelId="{07F9C46E-2BE2-0B4A-B025-650067334AF3}" type="pres">
      <dgm:prSet presAssocID="{0027D750-CE00-AD46-9EE1-D5E3FF0AF14C}" presName="bottomArc2" presStyleLbl="parChTrans1D1" presStyleIdx="87" presStyleCnt="192"/>
      <dgm:spPr/>
    </dgm:pt>
    <dgm:pt modelId="{40303F0E-D30E-2443-8CCB-4B7B801129D8}" type="pres">
      <dgm:prSet presAssocID="{0027D750-CE00-AD46-9EE1-D5E3FF0AF14C}" presName="topConnNode2" presStyleLbl="node4" presStyleIdx="0" presStyleCnt="0"/>
      <dgm:spPr/>
      <dgm:t>
        <a:bodyPr/>
        <a:lstStyle/>
        <a:p>
          <a:endParaRPr lang="en-US"/>
        </a:p>
      </dgm:t>
    </dgm:pt>
    <dgm:pt modelId="{D613EB77-2737-A84A-A1EF-6178F52A2C00}" type="pres">
      <dgm:prSet presAssocID="{0027D750-CE00-AD46-9EE1-D5E3FF0AF14C}" presName="hierChild4" presStyleCnt="0"/>
      <dgm:spPr/>
    </dgm:pt>
    <dgm:pt modelId="{23CF7A4E-F108-2447-9541-BC233B0138DC}" type="pres">
      <dgm:prSet presAssocID="{9492B9D7-7991-1347-8FEF-69B9C6171480}" presName="Name28" presStyleLbl="parChTrans1D4" presStyleIdx="38" presStyleCnt="81"/>
      <dgm:spPr/>
      <dgm:t>
        <a:bodyPr/>
        <a:lstStyle/>
        <a:p>
          <a:endParaRPr lang="en-US"/>
        </a:p>
      </dgm:t>
    </dgm:pt>
    <dgm:pt modelId="{9452AF2B-EE4A-6F44-8235-35ECAF903148}" type="pres">
      <dgm:prSet presAssocID="{A2C5FE8A-F141-6A49-BAA9-89B399D85BCF}" presName="hierRoot2" presStyleCnt="0">
        <dgm:presLayoutVars>
          <dgm:hierBranch val="init"/>
        </dgm:presLayoutVars>
      </dgm:prSet>
      <dgm:spPr/>
    </dgm:pt>
    <dgm:pt modelId="{9F6DA7CE-7E47-284D-85E2-D9C01BA62C6C}" type="pres">
      <dgm:prSet presAssocID="{A2C5FE8A-F141-6A49-BAA9-89B399D85BCF}" presName="rootComposite2" presStyleCnt="0"/>
      <dgm:spPr/>
    </dgm:pt>
    <dgm:pt modelId="{E30972CD-A9D3-1B4F-AFCB-7A7A1A76D555}" type="pres">
      <dgm:prSet presAssocID="{A2C5FE8A-F141-6A49-BAA9-89B399D85B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F7E94-C832-2042-94E1-4287DB3879E0}" type="pres">
      <dgm:prSet presAssocID="{A2C5FE8A-F141-6A49-BAA9-89B399D85BCF}" presName="topArc2" presStyleLbl="parChTrans1D1" presStyleIdx="88" presStyleCnt="192"/>
      <dgm:spPr/>
    </dgm:pt>
    <dgm:pt modelId="{3813107F-A2B1-6E4C-8221-7F16AEA67377}" type="pres">
      <dgm:prSet presAssocID="{A2C5FE8A-F141-6A49-BAA9-89B399D85BCF}" presName="bottomArc2" presStyleLbl="parChTrans1D1" presStyleIdx="89" presStyleCnt="192"/>
      <dgm:spPr/>
    </dgm:pt>
    <dgm:pt modelId="{2831446F-7B69-FA45-811B-07FEAD1CD8C3}" type="pres">
      <dgm:prSet presAssocID="{A2C5FE8A-F141-6A49-BAA9-89B399D85BCF}" presName="topConnNode2" presStyleLbl="node4" presStyleIdx="0" presStyleCnt="0"/>
      <dgm:spPr/>
      <dgm:t>
        <a:bodyPr/>
        <a:lstStyle/>
        <a:p>
          <a:endParaRPr lang="en-US"/>
        </a:p>
      </dgm:t>
    </dgm:pt>
    <dgm:pt modelId="{BF34E1D9-A05C-1945-958E-D32C7F40D9EF}" type="pres">
      <dgm:prSet presAssocID="{A2C5FE8A-F141-6A49-BAA9-89B399D85BCF}" presName="hierChild4" presStyleCnt="0"/>
      <dgm:spPr/>
    </dgm:pt>
    <dgm:pt modelId="{240CD565-355E-104C-97EE-1EB53165265C}" type="pres">
      <dgm:prSet presAssocID="{A2C5FE8A-F141-6A49-BAA9-89B399D85BCF}" presName="hierChild5" presStyleCnt="0"/>
      <dgm:spPr/>
    </dgm:pt>
    <dgm:pt modelId="{9CD375FB-34F0-3D49-997D-A9A6DFCB4D79}" type="pres">
      <dgm:prSet presAssocID="{0027D750-CE00-AD46-9EE1-D5E3FF0AF14C}" presName="hierChild5" presStyleCnt="0"/>
      <dgm:spPr/>
    </dgm:pt>
    <dgm:pt modelId="{81F9239A-4AFF-1F4B-8E34-E74A78F2B676}" type="pres">
      <dgm:prSet presAssocID="{3C78385E-8272-0647-9F55-6B217894294C}" presName="hierChild5" presStyleCnt="0"/>
      <dgm:spPr/>
    </dgm:pt>
    <dgm:pt modelId="{5921B633-C0EF-5B4F-9D07-31E6CB83EB49}" type="pres">
      <dgm:prSet presAssocID="{32B35ECD-B9C1-5B47-BFE3-29E45957ED69}" presName="Name28" presStyleLbl="parChTrans1D3" presStyleIdx="4" presStyleCnt="11"/>
      <dgm:spPr/>
      <dgm:t>
        <a:bodyPr/>
        <a:lstStyle/>
        <a:p>
          <a:endParaRPr lang="en-US"/>
        </a:p>
      </dgm:t>
    </dgm:pt>
    <dgm:pt modelId="{5841FBC4-ECBC-CC4D-9CB4-218CF008F310}" type="pres">
      <dgm:prSet presAssocID="{AF51D64D-630B-754F-B525-C31F6D0BB822}" presName="hierRoot2" presStyleCnt="0">
        <dgm:presLayoutVars>
          <dgm:hierBranch val="init"/>
        </dgm:presLayoutVars>
      </dgm:prSet>
      <dgm:spPr/>
    </dgm:pt>
    <dgm:pt modelId="{F749D720-7356-3749-BEED-F1550808D5B6}" type="pres">
      <dgm:prSet presAssocID="{AF51D64D-630B-754F-B525-C31F6D0BB822}" presName="rootComposite2" presStyleCnt="0"/>
      <dgm:spPr/>
    </dgm:pt>
    <dgm:pt modelId="{FAAE55F0-8E9C-ED4B-829C-A06C2EC3C49F}" type="pres">
      <dgm:prSet presAssocID="{AF51D64D-630B-754F-B525-C31F6D0BB82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ED6E0-0A61-6F48-8D8F-199309ECB212}" type="pres">
      <dgm:prSet presAssocID="{AF51D64D-630B-754F-B525-C31F6D0BB822}" presName="topArc2" presStyleLbl="parChTrans1D1" presStyleIdx="90" presStyleCnt="192"/>
      <dgm:spPr/>
    </dgm:pt>
    <dgm:pt modelId="{6D2F9D72-CFD0-7244-904F-F3AE83426201}" type="pres">
      <dgm:prSet presAssocID="{AF51D64D-630B-754F-B525-C31F6D0BB822}" presName="bottomArc2" presStyleLbl="parChTrans1D1" presStyleIdx="91" presStyleCnt="192"/>
      <dgm:spPr/>
    </dgm:pt>
    <dgm:pt modelId="{6205C2DB-E800-3742-9038-AA9D78E24935}" type="pres">
      <dgm:prSet presAssocID="{AF51D64D-630B-754F-B525-C31F6D0BB822}" presName="topConnNode2" presStyleLbl="node3" presStyleIdx="0" presStyleCnt="0"/>
      <dgm:spPr/>
      <dgm:t>
        <a:bodyPr/>
        <a:lstStyle/>
        <a:p>
          <a:endParaRPr lang="en-US"/>
        </a:p>
      </dgm:t>
    </dgm:pt>
    <dgm:pt modelId="{5AB77FB1-A942-7340-B805-7A286CC2070B}" type="pres">
      <dgm:prSet presAssocID="{AF51D64D-630B-754F-B525-C31F6D0BB822}" presName="hierChild4" presStyleCnt="0"/>
      <dgm:spPr/>
    </dgm:pt>
    <dgm:pt modelId="{261596A7-7B50-2343-9450-3FA1346EA2DF}" type="pres">
      <dgm:prSet presAssocID="{5E33EE21-6CF4-7744-A4D4-9143A45725CF}" presName="Name28" presStyleLbl="parChTrans1D4" presStyleIdx="39" presStyleCnt="81"/>
      <dgm:spPr/>
      <dgm:t>
        <a:bodyPr/>
        <a:lstStyle/>
        <a:p>
          <a:endParaRPr lang="en-US"/>
        </a:p>
      </dgm:t>
    </dgm:pt>
    <dgm:pt modelId="{742C28FF-CC9E-7A48-9E58-18D49ABAFC49}" type="pres">
      <dgm:prSet presAssocID="{F7C404CA-1FA5-9F46-ABAF-F2C0D107AE3C}" presName="hierRoot2" presStyleCnt="0">
        <dgm:presLayoutVars>
          <dgm:hierBranch val="init"/>
        </dgm:presLayoutVars>
      </dgm:prSet>
      <dgm:spPr/>
    </dgm:pt>
    <dgm:pt modelId="{290E2511-743F-3844-A666-79B784371A40}" type="pres">
      <dgm:prSet presAssocID="{F7C404CA-1FA5-9F46-ABAF-F2C0D107AE3C}" presName="rootComposite2" presStyleCnt="0"/>
      <dgm:spPr/>
    </dgm:pt>
    <dgm:pt modelId="{5D1788BF-4EAA-3B4C-94C8-B316353A1804}" type="pres">
      <dgm:prSet presAssocID="{F7C404CA-1FA5-9F46-ABAF-F2C0D107AE3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F70257-C54F-1B4C-A669-3217ECDEFB41}" type="pres">
      <dgm:prSet presAssocID="{F7C404CA-1FA5-9F46-ABAF-F2C0D107AE3C}" presName="topArc2" presStyleLbl="parChTrans1D1" presStyleIdx="92" presStyleCnt="192"/>
      <dgm:spPr/>
    </dgm:pt>
    <dgm:pt modelId="{2E97E0C1-9865-EB40-A43D-95EFEAC27483}" type="pres">
      <dgm:prSet presAssocID="{F7C404CA-1FA5-9F46-ABAF-F2C0D107AE3C}" presName="bottomArc2" presStyleLbl="parChTrans1D1" presStyleIdx="93" presStyleCnt="192"/>
      <dgm:spPr/>
    </dgm:pt>
    <dgm:pt modelId="{F3359405-4D82-5647-993A-C9EA3ED5D51D}" type="pres">
      <dgm:prSet presAssocID="{F7C404CA-1FA5-9F46-ABAF-F2C0D107AE3C}" presName="topConnNode2" presStyleLbl="node4" presStyleIdx="0" presStyleCnt="0"/>
      <dgm:spPr/>
      <dgm:t>
        <a:bodyPr/>
        <a:lstStyle/>
        <a:p>
          <a:endParaRPr lang="en-US"/>
        </a:p>
      </dgm:t>
    </dgm:pt>
    <dgm:pt modelId="{CB6DD586-1FF4-A646-8A56-27F7BDCC5FC1}" type="pres">
      <dgm:prSet presAssocID="{F7C404CA-1FA5-9F46-ABAF-F2C0D107AE3C}" presName="hierChild4" presStyleCnt="0"/>
      <dgm:spPr/>
    </dgm:pt>
    <dgm:pt modelId="{72D386F7-9687-F04D-85E3-0F9DCE65C9C8}" type="pres">
      <dgm:prSet presAssocID="{F7C404CA-1FA5-9F46-ABAF-F2C0D107AE3C}" presName="hierChild5" presStyleCnt="0"/>
      <dgm:spPr/>
    </dgm:pt>
    <dgm:pt modelId="{2E3C4A3C-E2A3-A943-B3D4-523BCE17DD74}" type="pres">
      <dgm:prSet presAssocID="{96E535CF-D7E6-BC43-9F23-98880595B667}" presName="Name28" presStyleLbl="parChTrans1D4" presStyleIdx="40" presStyleCnt="81"/>
      <dgm:spPr/>
      <dgm:t>
        <a:bodyPr/>
        <a:lstStyle/>
        <a:p>
          <a:endParaRPr lang="en-US"/>
        </a:p>
      </dgm:t>
    </dgm:pt>
    <dgm:pt modelId="{D21D3FF7-2824-3848-BE3E-8DBCEC1756D3}" type="pres">
      <dgm:prSet presAssocID="{4C582453-041A-3447-8490-5D4AA55AFF73}" presName="hierRoot2" presStyleCnt="0">
        <dgm:presLayoutVars>
          <dgm:hierBranch val="init"/>
        </dgm:presLayoutVars>
      </dgm:prSet>
      <dgm:spPr/>
    </dgm:pt>
    <dgm:pt modelId="{73AC65B6-DA8F-E848-BC79-D69594BE2174}" type="pres">
      <dgm:prSet presAssocID="{4C582453-041A-3447-8490-5D4AA55AFF73}" presName="rootComposite2" presStyleCnt="0"/>
      <dgm:spPr/>
    </dgm:pt>
    <dgm:pt modelId="{7583DA13-EBD7-2D4B-9AD9-C1B05B2CAFB3}" type="pres">
      <dgm:prSet presAssocID="{4C582453-041A-3447-8490-5D4AA55AFF7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AA577A-0D83-F749-9516-2CC59D7762CF}" type="pres">
      <dgm:prSet presAssocID="{4C582453-041A-3447-8490-5D4AA55AFF73}" presName="topArc2" presStyleLbl="parChTrans1D1" presStyleIdx="94" presStyleCnt="192"/>
      <dgm:spPr/>
    </dgm:pt>
    <dgm:pt modelId="{443ABA5A-9AC6-9D4B-8A3B-8D9FB1CAF2FE}" type="pres">
      <dgm:prSet presAssocID="{4C582453-041A-3447-8490-5D4AA55AFF73}" presName="bottomArc2" presStyleLbl="parChTrans1D1" presStyleIdx="95" presStyleCnt="192"/>
      <dgm:spPr/>
    </dgm:pt>
    <dgm:pt modelId="{DC35C1D7-79BC-6440-87B4-FB474CC43859}" type="pres">
      <dgm:prSet presAssocID="{4C582453-041A-3447-8490-5D4AA55AFF73}" presName="topConnNode2" presStyleLbl="node4" presStyleIdx="0" presStyleCnt="0"/>
      <dgm:spPr/>
      <dgm:t>
        <a:bodyPr/>
        <a:lstStyle/>
        <a:p>
          <a:endParaRPr lang="en-US"/>
        </a:p>
      </dgm:t>
    </dgm:pt>
    <dgm:pt modelId="{34D7EE97-DCFB-3F44-A2B7-55CE8363BF96}" type="pres">
      <dgm:prSet presAssocID="{4C582453-041A-3447-8490-5D4AA55AFF73}" presName="hierChild4" presStyleCnt="0"/>
      <dgm:spPr/>
    </dgm:pt>
    <dgm:pt modelId="{99EB38E6-6224-314E-BF59-B573AF772DC2}" type="pres">
      <dgm:prSet presAssocID="{4C582453-041A-3447-8490-5D4AA55AFF73}" presName="hierChild5" presStyleCnt="0"/>
      <dgm:spPr/>
    </dgm:pt>
    <dgm:pt modelId="{CA24F83F-E52A-B241-A221-8A732EEE6201}" type="pres">
      <dgm:prSet presAssocID="{DAF0532F-A0CD-FE4C-84CB-48A9F585A0A0}" presName="Name28" presStyleLbl="parChTrans1D4" presStyleIdx="41" presStyleCnt="81"/>
      <dgm:spPr/>
      <dgm:t>
        <a:bodyPr/>
        <a:lstStyle/>
        <a:p>
          <a:endParaRPr lang="en-US"/>
        </a:p>
      </dgm:t>
    </dgm:pt>
    <dgm:pt modelId="{F785D8C9-2300-904C-A054-2F4A748C9413}" type="pres">
      <dgm:prSet presAssocID="{9B59AA9C-2695-734F-8EA5-D2AABFAF2FF5}" presName="hierRoot2" presStyleCnt="0">
        <dgm:presLayoutVars>
          <dgm:hierBranch val="init"/>
        </dgm:presLayoutVars>
      </dgm:prSet>
      <dgm:spPr/>
    </dgm:pt>
    <dgm:pt modelId="{13CA2FF2-5955-3E4C-898F-CB0A60E3D429}" type="pres">
      <dgm:prSet presAssocID="{9B59AA9C-2695-734F-8EA5-D2AABFAF2FF5}" presName="rootComposite2" presStyleCnt="0"/>
      <dgm:spPr/>
    </dgm:pt>
    <dgm:pt modelId="{2B988138-07DB-AC44-84A4-B7D2D4EC26EB}" type="pres">
      <dgm:prSet presAssocID="{9B59AA9C-2695-734F-8EA5-D2AABFAF2FF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14B68C-2669-3040-BF62-D7B917C56950}" type="pres">
      <dgm:prSet presAssocID="{9B59AA9C-2695-734F-8EA5-D2AABFAF2FF5}" presName="topArc2" presStyleLbl="parChTrans1D1" presStyleIdx="96" presStyleCnt="192"/>
      <dgm:spPr/>
    </dgm:pt>
    <dgm:pt modelId="{88542437-3A5B-5D44-A3B8-2543AD531EB7}" type="pres">
      <dgm:prSet presAssocID="{9B59AA9C-2695-734F-8EA5-D2AABFAF2FF5}" presName="bottomArc2" presStyleLbl="parChTrans1D1" presStyleIdx="97" presStyleCnt="192"/>
      <dgm:spPr/>
    </dgm:pt>
    <dgm:pt modelId="{ED82C2CE-CBFB-5A4C-9FFC-41A7DBE90AC1}" type="pres">
      <dgm:prSet presAssocID="{9B59AA9C-2695-734F-8EA5-D2AABFAF2FF5}" presName="topConnNode2" presStyleLbl="node4" presStyleIdx="0" presStyleCnt="0"/>
      <dgm:spPr/>
      <dgm:t>
        <a:bodyPr/>
        <a:lstStyle/>
        <a:p>
          <a:endParaRPr lang="en-US"/>
        </a:p>
      </dgm:t>
    </dgm:pt>
    <dgm:pt modelId="{AE0F7B9D-C6D9-DB41-B111-F62F07578971}" type="pres">
      <dgm:prSet presAssocID="{9B59AA9C-2695-734F-8EA5-D2AABFAF2FF5}" presName="hierChild4" presStyleCnt="0"/>
      <dgm:spPr/>
    </dgm:pt>
    <dgm:pt modelId="{9231A6AE-FEFE-7B46-90C2-564B202BDBF1}" type="pres">
      <dgm:prSet presAssocID="{9B59AA9C-2695-734F-8EA5-D2AABFAF2FF5}" presName="hierChild5" presStyleCnt="0"/>
      <dgm:spPr/>
    </dgm:pt>
    <dgm:pt modelId="{F2EBF112-5EF0-1949-9E37-9F7993ED772F}" type="pres">
      <dgm:prSet presAssocID="{1C680686-9628-1848-8F47-660743D34F6F}" presName="Name28" presStyleLbl="parChTrans1D4" presStyleIdx="42" presStyleCnt="81"/>
      <dgm:spPr/>
      <dgm:t>
        <a:bodyPr/>
        <a:lstStyle/>
        <a:p>
          <a:endParaRPr lang="en-US"/>
        </a:p>
      </dgm:t>
    </dgm:pt>
    <dgm:pt modelId="{6DCE9970-2C78-3B44-A287-7D9546F9162F}" type="pres">
      <dgm:prSet presAssocID="{9CC2BE10-2322-E248-B08D-4914AE3B59FB}" presName="hierRoot2" presStyleCnt="0">
        <dgm:presLayoutVars>
          <dgm:hierBranch val="init"/>
        </dgm:presLayoutVars>
      </dgm:prSet>
      <dgm:spPr/>
    </dgm:pt>
    <dgm:pt modelId="{3BB40CA5-460A-DC47-9949-B16A74673F42}" type="pres">
      <dgm:prSet presAssocID="{9CC2BE10-2322-E248-B08D-4914AE3B59FB}" presName="rootComposite2" presStyleCnt="0"/>
      <dgm:spPr/>
    </dgm:pt>
    <dgm:pt modelId="{73F30848-B247-4A49-9541-65FDF96EB86E}" type="pres">
      <dgm:prSet presAssocID="{9CC2BE10-2322-E248-B08D-4914AE3B59F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93F71-6460-2F48-B63F-7E2192B1FD26}" type="pres">
      <dgm:prSet presAssocID="{9CC2BE10-2322-E248-B08D-4914AE3B59FB}" presName="topArc2" presStyleLbl="parChTrans1D1" presStyleIdx="98" presStyleCnt="192"/>
      <dgm:spPr/>
    </dgm:pt>
    <dgm:pt modelId="{8A829856-708B-E342-BB12-18AF938E536A}" type="pres">
      <dgm:prSet presAssocID="{9CC2BE10-2322-E248-B08D-4914AE3B59FB}" presName="bottomArc2" presStyleLbl="parChTrans1D1" presStyleIdx="99" presStyleCnt="192"/>
      <dgm:spPr/>
    </dgm:pt>
    <dgm:pt modelId="{9A0CE420-B1B7-DE4F-BF33-17BC36C6AE7C}" type="pres">
      <dgm:prSet presAssocID="{9CC2BE10-2322-E248-B08D-4914AE3B59FB}" presName="topConnNode2" presStyleLbl="node4" presStyleIdx="0" presStyleCnt="0"/>
      <dgm:spPr/>
      <dgm:t>
        <a:bodyPr/>
        <a:lstStyle/>
        <a:p>
          <a:endParaRPr lang="en-US"/>
        </a:p>
      </dgm:t>
    </dgm:pt>
    <dgm:pt modelId="{162C74BC-884B-2842-823C-E646CA3039A3}" type="pres">
      <dgm:prSet presAssocID="{9CC2BE10-2322-E248-B08D-4914AE3B59FB}" presName="hierChild4" presStyleCnt="0"/>
      <dgm:spPr/>
    </dgm:pt>
    <dgm:pt modelId="{60D8F627-4328-EB43-B76D-C1534754C367}" type="pres">
      <dgm:prSet presAssocID="{9CC2BE10-2322-E248-B08D-4914AE3B59FB}" presName="hierChild5" presStyleCnt="0"/>
      <dgm:spPr/>
    </dgm:pt>
    <dgm:pt modelId="{656E10CC-80E1-B34C-8A23-185BD7683D24}" type="pres">
      <dgm:prSet presAssocID="{DEB14DA5-D2E1-034A-BF07-1E7702F0E255}" presName="Name28" presStyleLbl="parChTrans1D4" presStyleIdx="43" presStyleCnt="81"/>
      <dgm:spPr/>
      <dgm:t>
        <a:bodyPr/>
        <a:lstStyle/>
        <a:p>
          <a:endParaRPr lang="en-US"/>
        </a:p>
      </dgm:t>
    </dgm:pt>
    <dgm:pt modelId="{F5A704E8-AEA2-BE43-9BA3-1E0033CC9C4A}" type="pres">
      <dgm:prSet presAssocID="{E3E47A8C-519B-4044-B729-93792903698C}" presName="hierRoot2" presStyleCnt="0">
        <dgm:presLayoutVars>
          <dgm:hierBranch val="init"/>
        </dgm:presLayoutVars>
      </dgm:prSet>
      <dgm:spPr/>
    </dgm:pt>
    <dgm:pt modelId="{4EDD0066-54AD-6E4D-9D5E-52B3F9C086C8}" type="pres">
      <dgm:prSet presAssocID="{E3E47A8C-519B-4044-B729-93792903698C}" presName="rootComposite2" presStyleCnt="0"/>
      <dgm:spPr/>
    </dgm:pt>
    <dgm:pt modelId="{25DF1C5F-F7FE-BE4D-95C6-E49F33DC2BA5}" type="pres">
      <dgm:prSet presAssocID="{E3E47A8C-519B-4044-B729-93792903698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EADC29-EE6D-C949-8870-2A617DC48837}" type="pres">
      <dgm:prSet presAssocID="{E3E47A8C-519B-4044-B729-93792903698C}" presName="topArc2" presStyleLbl="parChTrans1D1" presStyleIdx="100" presStyleCnt="192"/>
      <dgm:spPr/>
    </dgm:pt>
    <dgm:pt modelId="{DE894B9A-AC2F-8549-B200-62E1B61E9282}" type="pres">
      <dgm:prSet presAssocID="{E3E47A8C-519B-4044-B729-93792903698C}" presName="bottomArc2" presStyleLbl="parChTrans1D1" presStyleIdx="101" presStyleCnt="192"/>
      <dgm:spPr/>
    </dgm:pt>
    <dgm:pt modelId="{A4F3DCBF-4BF6-6444-840E-D1089EACB4A5}" type="pres">
      <dgm:prSet presAssocID="{E3E47A8C-519B-4044-B729-93792903698C}" presName="topConnNode2" presStyleLbl="node4" presStyleIdx="0" presStyleCnt="0"/>
      <dgm:spPr/>
      <dgm:t>
        <a:bodyPr/>
        <a:lstStyle/>
        <a:p>
          <a:endParaRPr lang="en-US"/>
        </a:p>
      </dgm:t>
    </dgm:pt>
    <dgm:pt modelId="{C769D6F7-F764-D24B-8A77-B73458BC4EE2}" type="pres">
      <dgm:prSet presAssocID="{E3E47A8C-519B-4044-B729-93792903698C}" presName="hierChild4" presStyleCnt="0"/>
      <dgm:spPr/>
    </dgm:pt>
    <dgm:pt modelId="{52E2E642-4F4E-514F-8677-3B928A02E726}" type="pres">
      <dgm:prSet presAssocID="{E3E47A8C-519B-4044-B729-93792903698C}" presName="hierChild5" presStyleCnt="0"/>
      <dgm:spPr/>
    </dgm:pt>
    <dgm:pt modelId="{334DA672-2CA9-2B42-B061-0930971699DC}" type="pres">
      <dgm:prSet presAssocID="{AF51D64D-630B-754F-B525-C31F6D0BB822}" presName="hierChild5" presStyleCnt="0"/>
      <dgm:spPr/>
    </dgm:pt>
    <dgm:pt modelId="{4A91FD02-756C-CF49-BC49-17E9C12CF6B1}" type="pres">
      <dgm:prSet presAssocID="{5AB35D8F-F726-004F-95F5-C9EE2D454DCA}" presName="Name28" presStyleLbl="parChTrans1D3" presStyleIdx="5" presStyleCnt="11"/>
      <dgm:spPr/>
      <dgm:t>
        <a:bodyPr/>
        <a:lstStyle/>
        <a:p>
          <a:endParaRPr lang="en-US"/>
        </a:p>
      </dgm:t>
    </dgm:pt>
    <dgm:pt modelId="{A0EBFF51-CEF7-B840-9534-6335716E0D55}" type="pres">
      <dgm:prSet presAssocID="{3F34B1C7-3858-7743-B303-8CBC5A9BB75A}" presName="hierRoot2" presStyleCnt="0">
        <dgm:presLayoutVars>
          <dgm:hierBranch val="init"/>
        </dgm:presLayoutVars>
      </dgm:prSet>
      <dgm:spPr/>
    </dgm:pt>
    <dgm:pt modelId="{A5D8A428-C9A4-3749-89E1-4D4D829CB1A8}" type="pres">
      <dgm:prSet presAssocID="{3F34B1C7-3858-7743-B303-8CBC5A9BB75A}" presName="rootComposite2" presStyleCnt="0"/>
      <dgm:spPr/>
    </dgm:pt>
    <dgm:pt modelId="{801C20CD-D97F-F44E-A3CE-5A3058DE66D3}" type="pres">
      <dgm:prSet presAssocID="{3F34B1C7-3858-7743-B303-8CBC5A9BB7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6DF71-589D-AC4F-AEC9-3B636CF6F5E9}" type="pres">
      <dgm:prSet presAssocID="{3F34B1C7-3858-7743-B303-8CBC5A9BB75A}" presName="topArc2" presStyleLbl="parChTrans1D1" presStyleIdx="102" presStyleCnt="192"/>
      <dgm:spPr/>
    </dgm:pt>
    <dgm:pt modelId="{D7EAE233-03B3-DB47-BBC6-B3C46D94FA52}" type="pres">
      <dgm:prSet presAssocID="{3F34B1C7-3858-7743-B303-8CBC5A9BB75A}" presName="bottomArc2" presStyleLbl="parChTrans1D1" presStyleIdx="103" presStyleCnt="192"/>
      <dgm:spPr/>
    </dgm:pt>
    <dgm:pt modelId="{99B9C4CA-6EF2-1649-8060-E64F1B27A5EF}" type="pres">
      <dgm:prSet presAssocID="{3F34B1C7-3858-7743-B303-8CBC5A9BB75A}" presName="topConnNode2" presStyleLbl="node3" presStyleIdx="0" presStyleCnt="0"/>
      <dgm:spPr/>
      <dgm:t>
        <a:bodyPr/>
        <a:lstStyle/>
        <a:p>
          <a:endParaRPr lang="en-US"/>
        </a:p>
      </dgm:t>
    </dgm:pt>
    <dgm:pt modelId="{50D485CF-5546-5E4A-B7A9-5180F8F90B8C}" type="pres">
      <dgm:prSet presAssocID="{3F34B1C7-3858-7743-B303-8CBC5A9BB75A}" presName="hierChild4" presStyleCnt="0"/>
      <dgm:spPr/>
    </dgm:pt>
    <dgm:pt modelId="{0B36B630-F6F8-D743-BF25-6E4DCA75C0A6}" type="pres">
      <dgm:prSet presAssocID="{3D2646C6-E1F9-344B-B2DE-EA7A242DB4B5}" presName="Name28" presStyleLbl="parChTrans1D4" presStyleIdx="44" presStyleCnt="81"/>
      <dgm:spPr/>
      <dgm:t>
        <a:bodyPr/>
        <a:lstStyle/>
        <a:p>
          <a:endParaRPr lang="en-US"/>
        </a:p>
      </dgm:t>
    </dgm:pt>
    <dgm:pt modelId="{11E5A95A-9A27-A943-A7B8-793281AE348F}" type="pres">
      <dgm:prSet presAssocID="{364089D5-BB2C-E045-9A9F-8B6FEE250FF2}" presName="hierRoot2" presStyleCnt="0">
        <dgm:presLayoutVars>
          <dgm:hierBranch val="init"/>
        </dgm:presLayoutVars>
      </dgm:prSet>
      <dgm:spPr/>
    </dgm:pt>
    <dgm:pt modelId="{749974BF-9FAD-2342-8CEF-B5A0A8DA063B}" type="pres">
      <dgm:prSet presAssocID="{364089D5-BB2C-E045-9A9F-8B6FEE250FF2}" presName="rootComposite2" presStyleCnt="0"/>
      <dgm:spPr/>
    </dgm:pt>
    <dgm:pt modelId="{81508E7E-B00C-7D47-8CF3-52893639559E}" type="pres">
      <dgm:prSet presAssocID="{364089D5-BB2C-E045-9A9F-8B6FEE250FF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8861C1-8731-024A-9566-241E265FA823}" type="pres">
      <dgm:prSet presAssocID="{364089D5-BB2C-E045-9A9F-8B6FEE250FF2}" presName="topArc2" presStyleLbl="parChTrans1D1" presStyleIdx="104" presStyleCnt="192"/>
      <dgm:spPr/>
    </dgm:pt>
    <dgm:pt modelId="{548BABFA-7F09-D240-936E-DB10AE5F8D4F}" type="pres">
      <dgm:prSet presAssocID="{364089D5-BB2C-E045-9A9F-8B6FEE250FF2}" presName="bottomArc2" presStyleLbl="parChTrans1D1" presStyleIdx="105" presStyleCnt="192"/>
      <dgm:spPr/>
    </dgm:pt>
    <dgm:pt modelId="{2943A702-B986-C94D-BBAD-7398E2AD5970}" type="pres">
      <dgm:prSet presAssocID="{364089D5-BB2C-E045-9A9F-8B6FEE250FF2}" presName="topConnNode2" presStyleLbl="node4" presStyleIdx="0" presStyleCnt="0"/>
      <dgm:spPr/>
      <dgm:t>
        <a:bodyPr/>
        <a:lstStyle/>
        <a:p>
          <a:endParaRPr lang="en-US"/>
        </a:p>
      </dgm:t>
    </dgm:pt>
    <dgm:pt modelId="{3B0ACC78-0A9C-D54C-822E-A3CC429C3617}" type="pres">
      <dgm:prSet presAssocID="{364089D5-BB2C-E045-9A9F-8B6FEE250FF2}" presName="hierChild4" presStyleCnt="0"/>
      <dgm:spPr/>
    </dgm:pt>
    <dgm:pt modelId="{7D1D9292-38A6-9444-BEA7-81F3ECE3A3DE}" type="pres">
      <dgm:prSet presAssocID="{364089D5-BB2C-E045-9A9F-8B6FEE250FF2}" presName="hierChild5" presStyleCnt="0"/>
      <dgm:spPr/>
    </dgm:pt>
    <dgm:pt modelId="{E6B142AD-D1F3-564A-B6BD-2D4AB91296F6}" type="pres">
      <dgm:prSet presAssocID="{CAC6E0D4-FDB6-9241-84DD-3B6624642704}" presName="Name28" presStyleLbl="parChTrans1D4" presStyleIdx="45" presStyleCnt="81"/>
      <dgm:spPr/>
      <dgm:t>
        <a:bodyPr/>
        <a:lstStyle/>
        <a:p>
          <a:endParaRPr lang="en-US"/>
        </a:p>
      </dgm:t>
    </dgm:pt>
    <dgm:pt modelId="{DE3C2489-D481-864E-A165-DD052A8C3EF1}" type="pres">
      <dgm:prSet presAssocID="{0624920B-BF71-E345-AA30-FB40DE5FAF1C}" presName="hierRoot2" presStyleCnt="0">
        <dgm:presLayoutVars>
          <dgm:hierBranch val="init"/>
        </dgm:presLayoutVars>
      </dgm:prSet>
      <dgm:spPr/>
    </dgm:pt>
    <dgm:pt modelId="{B4CB1D35-EC28-1048-9C97-5854CC0B45A0}" type="pres">
      <dgm:prSet presAssocID="{0624920B-BF71-E345-AA30-FB40DE5FAF1C}" presName="rootComposite2" presStyleCnt="0"/>
      <dgm:spPr/>
    </dgm:pt>
    <dgm:pt modelId="{10712B5E-7078-DB44-AD58-A7770BAFF459}" type="pres">
      <dgm:prSet presAssocID="{0624920B-BF71-E345-AA30-FB40DE5FAF1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C988ED-6F15-F94D-8B00-528D413671C1}" type="pres">
      <dgm:prSet presAssocID="{0624920B-BF71-E345-AA30-FB40DE5FAF1C}" presName="topArc2" presStyleLbl="parChTrans1D1" presStyleIdx="106" presStyleCnt="192"/>
      <dgm:spPr/>
    </dgm:pt>
    <dgm:pt modelId="{3E671C33-E3CE-F942-B162-0E10779663E9}" type="pres">
      <dgm:prSet presAssocID="{0624920B-BF71-E345-AA30-FB40DE5FAF1C}" presName="bottomArc2" presStyleLbl="parChTrans1D1" presStyleIdx="107" presStyleCnt="192"/>
      <dgm:spPr/>
    </dgm:pt>
    <dgm:pt modelId="{EA865BE7-5005-F047-93EB-82F6C068878F}" type="pres">
      <dgm:prSet presAssocID="{0624920B-BF71-E345-AA30-FB40DE5FAF1C}" presName="topConnNode2" presStyleLbl="node4" presStyleIdx="0" presStyleCnt="0"/>
      <dgm:spPr/>
      <dgm:t>
        <a:bodyPr/>
        <a:lstStyle/>
        <a:p>
          <a:endParaRPr lang="en-US"/>
        </a:p>
      </dgm:t>
    </dgm:pt>
    <dgm:pt modelId="{CB782321-DF26-5240-8203-34BE742150EF}" type="pres">
      <dgm:prSet presAssocID="{0624920B-BF71-E345-AA30-FB40DE5FAF1C}" presName="hierChild4" presStyleCnt="0"/>
      <dgm:spPr/>
    </dgm:pt>
    <dgm:pt modelId="{22D2E5E4-320C-7449-90C5-2B31B4564FE5}" type="pres">
      <dgm:prSet presAssocID="{0624920B-BF71-E345-AA30-FB40DE5FAF1C}" presName="hierChild5" presStyleCnt="0"/>
      <dgm:spPr/>
    </dgm:pt>
    <dgm:pt modelId="{3CD69D67-DF73-5A4D-801F-3DB12D232151}" type="pres">
      <dgm:prSet presAssocID="{3F34B1C7-3858-7743-B303-8CBC5A9BB75A}" presName="hierChild5" presStyleCnt="0"/>
      <dgm:spPr/>
    </dgm:pt>
    <dgm:pt modelId="{26141F8D-7400-C64D-B662-C630D579366B}" type="pres">
      <dgm:prSet presAssocID="{F582A70E-7820-D349-85CF-87234F58CAE2}" presName="hierChild5" presStyleCnt="0"/>
      <dgm:spPr/>
    </dgm:pt>
    <dgm:pt modelId="{DFE96D24-C11E-4341-A60D-033048D8DE5E}" type="pres">
      <dgm:prSet presAssocID="{F787A648-272E-A341-958C-D62268D00BFC}" presName="Name28" presStyleLbl="parChTrans1D2" presStyleIdx="1" presStyleCnt="3"/>
      <dgm:spPr/>
      <dgm:t>
        <a:bodyPr/>
        <a:lstStyle/>
        <a:p>
          <a:endParaRPr lang="en-US"/>
        </a:p>
      </dgm:t>
    </dgm:pt>
    <dgm:pt modelId="{3B813709-C561-8641-B98D-FF0E43DE00D9}" type="pres">
      <dgm:prSet presAssocID="{C1588191-6EA8-264A-9A54-AA8A8A62389B}" presName="hierRoot2" presStyleCnt="0">
        <dgm:presLayoutVars>
          <dgm:hierBranch val="init"/>
        </dgm:presLayoutVars>
      </dgm:prSet>
      <dgm:spPr/>
    </dgm:pt>
    <dgm:pt modelId="{21D2E8B2-31A0-AB44-A8DF-4EE708235E81}" type="pres">
      <dgm:prSet presAssocID="{C1588191-6EA8-264A-9A54-AA8A8A62389B}" presName="rootComposite2" presStyleCnt="0"/>
      <dgm:spPr/>
    </dgm:pt>
    <dgm:pt modelId="{7BC16F8F-FC12-FF43-846E-6B16E9C0901D}" type="pres">
      <dgm:prSet presAssocID="{C1588191-6EA8-264A-9A54-AA8A8A62389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8CC23F-EC3E-DE4E-9D13-40F8CD323FE3}" type="pres">
      <dgm:prSet presAssocID="{C1588191-6EA8-264A-9A54-AA8A8A62389B}" presName="topArc2" presStyleLbl="parChTrans1D1" presStyleIdx="108" presStyleCnt="192"/>
      <dgm:spPr/>
    </dgm:pt>
    <dgm:pt modelId="{BEC98698-FAAD-0C49-B1E4-A7A21286972B}" type="pres">
      <dgm:prSet presAssocID="{C1588191-6EA8-264A-9A54-AA8A8A62389B}" presName="bottomArc2" presStyleLbl="parChTrans1D1" presStyleIdx="109" presStyleCnt="192"/>
      <dgm:spPr/>
    </dgm:pt>
    <dgm:pt modelId="{47A8EFEE-C818-E842-A3E1-33DFCF4CE251}" type="pres">
      <dgm:prSet presAssocID="{C1588191-6EA8-264A-9A54-AA8A8A62389B}" presName="topConnNode2" presStyleLbl="node2" presStyleIdx="0" presStyleCnt="0"/>
      <dgm:spPr/>
      <dgm:t>
        <a:bodyPr/>
        <a:lstStyle/>
        <a:p>
          <a:endParaRPr lang="en-US"/>
        </a:p>
      </dgm:t>
    </dgm:pt>
    <dgm:pt modelId="{EA3AA3E4-657C-3142-92FA-631D5F104274}" type="pres">
      <dgm:prSet presAssocID="{C1588191-6EA8-264A-9A54-AA8A8A62389B}" presName="hierChild4" presStyleCnt="0"/>
      <dgm:spPr/>
    </dgm:pt>
    <dgm:pt modelId="{0689ABBE-33BB-DA43-ADD6-88582D0D1C6A}" type="pres">
      <dgm:prSet presAssocID="{CA5A1876-DC94-E64A-A72C-32E136608CA4}" presName="Name28" presStyleLbl="parChTrans1D3" presStyleIdx="6" presStyleCnt="11"/>
      <dgm:spPr/>
      <dgm:t>
        <a:bodyPr/>
        <a:lstStyle/>
        <a:p>
          <a:endParaRPr lang="en-US"/>
        </a:p>
      </dgm:t>
    </dgm:pt>
    <dgm:pt modelId="{50CB10CC-2BF5-284C-BD60-8EB8138C2462}" type="pres">
      <dgm:prSet presAssocID="{4BAAD68D-2044-864E-8229-D05A64C8E7BA}" presName="hierRoot2" presStyleCnt="0">
        <dgm:presLayoutVars>
          <dgm:hierBranch val="init"/>
        </dgm:presLayoutVars>
      </dgm:prSet>
      <dgm:spPr/>
    </dgm:pt>
    <dgm:pt modelId="{50445978-0A50-C945-923B-D6372229C4B2}" type="pres">
      <dgm:prSet presAssocID="{4BAAD68D-2044-864E-8229-D05A64C8E7BA}" presName="rootComposite2" presStyleCnt="0"/>
      <dgm:spPr/>
    </dgm:pt>
    <dgm:pt modelId="{F416F755-0C29-2B4B-82C2-E058DD9B9FDB}" type="pres">
      <dgm:prSet presAssocID="{4BAAD68D-2044-864E-8229-D05A64C8E7B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C1FCD9-6499-1044-9199-0F9ED08FE6A7}" type="pres">
      <dgm:prSet presAssocID="{4BAAD68D-2044-864E-8229-D05A64C8E7BA}" presName="topArc2" presStyleLbl="parChTrans1D1" presStyleIdx="110" presStyleCnt="192"/>
      <dgm:spPr/>
    </dgm:pt>
    <dgm:pt modelId="{B6814C2C-4F06-304E-A00E-C2FC22EEA846}" type="pres">
      <dgm:prSet presAssocID="{4BAAD68D-2044-864E-8229-D05A64C8E7BA}" presName="bottomArc2" presStyleLbl="parChTrans1D1" presStyleIdx="111" presStyleCnt="192"/>
      <dgm:spPr/>
    </dgm:pt>
    <dgm:pt modelId="{894287E7-413B-9E46-BE1B-160FCC4231BA}" type="pres">
      <dgm:prSet presAssocID="{4BAAD68D-2044-864E-8229-D05A64C8E7BA}" presName="topConnNode2" presStyleLbl="node3" presStyleIdx="0" presStyleCnt="0"/>
      <dgm:spPr/>
      <dgm:t>
        <a:bodyPr/>
        <a:lstStyle/>
        <a:p>
          <a:endParaRPr lang="en-US"/>
        </a:p>
      </dgm:t>
    </dgm:pt>
    <dgm:pt modelId="{BB9EFB43-AEE1-5546-B120-94CE42F2F910}" type="pres">
      <dgm:prSet presAssocID="{4BAAD68D-2044-864E-8229-D05A64C8E7BA}" presName="hierChild4" presStyleCnt="0"/>
      <dgm:spPr/>
    </dgm:pt>
    <dgm:pt modelId="{D303442F-A14F-9840-996D-5952C7C4B74A}" type="pres">
      <dgm:prSet presAssocID="{652C5C00-D023-854E-9160-A6872AE9E7C7}" presName="Name28" presStyleLbl="parChTrans1D4" presStyleIdx="46" presStyleCnt="81"/>
      <dgm:spPr/>
      <dgm:t>
        <a:bodyPr/>
        <a:lstStyle/>
        <a:p>
          <a:endParaRPr lang="en-US"/>
        </a:p>
      </dgm:t>
    </dgm:pt>
    <dgm:pt modelId="{40B13F3A-A81B-1F4A-8008-9F1B023A0285}" type="pres">
      <dgm:prSet presAssocID="{6AFAD5A1-54FE-2E41-91D6-DAE77AF04359}" presName="hierRoot2" presStyleCnt="0">
        <dgm:presLayoutVars>
          <dgm:hierBranch val="init"/>
        </dgm:presLayoutVars>
      </dgm:prSet>
      <dgm:spPr/>
    </dgm:pt>
    <dgm:pt modelId="{0F90058D-B56C-BB45-B485-B60EBD9201B7}" type="pres">
      <dgm:prSet presAssocID="{6AFAD5A1-54FE-2E41-91D6-DAE77AF04359}" presName="rootComposite2" presStyleCnt="0"/>
      <dgm:spPr/>
    </dgm:pt>
    <dgm:pt modelId="{9CA25AD3-EFD5-174E-8069-1ABB0F0F6274}" type="pres">
      <dgm:prSet presAssocID="{6AFAD5A1-54FE-2E41-91D6-DAE77AF0435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5F8BB-17AE-534B-B20E-9C417B49D227}" type="pres">
      <dgm:prSet presAssocID="{6AFAD5A1-54FE-2E41-91D6-DAE77AF04359}" presName="topArc2" presStyleLbl="parChTrans1D1" presStyleIdx="112" presStyleCnt="192"/>
      <dgm:spPr/>
    </dgm:pt>
    <dgm:pt modelId="{9B3F6AE6-B973-CF47-B457-999C4C9D13D6}" type="pres">
      <dgm:prSet presAssocID="{6AFAD5A1-54FE-2E41-91D6-DAE77AF04359}" presName="bottomArc2" presStyleLbl="parChTrans1D1" presStyleIdx="113" presStyleCnt="192"/>
      <dgm:spPr/>
    </dgm:pt>
    <dgm:pt modelId="{41EDF34B-31D9-9742-A647-F0752AF390FD}" type="pres">
      <dgm:prSet presAssocID="{6AFAD5A1-54FE-2E41-91D6-DAE77AF04359}" presName="topConnNode2" presStyleLbl="node4" presStyleIdx="0" presStyleCnt="0"/>
      <dgm:spPr/>
      <dgm:t>
        <a:bodyPr/>
        <a:lstStyle/>
        <a:p>
          <a:endParaRPr lang="en-US"/>
        </a:p>
      </dgm:t>
    </dgm:pt>
    <dgm:pt modelId="{E7EDAE81-F250-FF4D-8F87-BB71A7EE358B}" type="pres">
      <dgm:prSet presAssocID="{6AFAD5A1-54FE-2E41-91D6-DAE77AF04359}" presName="hierChild4" presStyleCnt="0"/>
      <dgm:spPr/>
    </dgm:pt>
    <dgm:pt modelId="{0B4D6DDC-618A-2243-94A6-6D7E11A7EACE}" type="pres">
      <dgm:prSet presAssocID="{2A6222FD-8BFE-5347-8D3B-E00E1460EC7C}" presName="Name28" presStyleLbl="parChTrans1D4" presStyleIdx="47" presStyleCnt="81"/>
      <dgm:spPr/>
      <dgm:t>
        <a:bodyPr/>
        <a:lstStyle/>
        <a:p>
          <a:endParaRPr lang="en-US"/>
        </a:p>
      </dgm:t>
    </dgm:pt>
    <dgm:pt modelId="{98C8AC06-7FDA-B948-ADB6-8D77D6B77785}" type="pres">
      <dgm:prSet presAssocID="{D6BF10F2-62E7-D04F-A36E-313874CE7516}" presName="hierRoot2" presStyleCnt="0">
        <dgm:presLayoutVars>
          <dgm:hierBranch val="init"/>
        </dgm:presLayoutVars>
      </dgm:prSet>
      <dgm:spPr/>
    </dgm:pt>
    <dgm:pt modelId="{8C9EF8CB-8FAB-AF49-A863-F717B7A68358}" type="pres">
      <dgm:prSet presAssocID="{D6BF10F2-62E7-D04F-A36E-313874CE7516}" presName="rootComposite2" presStyleCnt="0"/>
      <dgm:spPr/>
    </dgm:pt>
    <dgm:pt modelId="{4F44FDA5-A253-CA43-BA94-B8B32455107C}" type="pres">
      <dgm:prSet presAssocID="{D6BF10F2-62E7-D04F-A36E-313874CE751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0C72B6-726D-7144-BEC4-D74245DCB8CC}" type="pres">
      <dgm:prSet presAssocID="{D6BF10F2-62E7-D04F-A36E-313874CE7516}" presName="topArc2" presStyleLbl="parChTrans1D1" presStyleIdx="114" presStyleCnt="192"/>
      <dgm:spPr/>
    </dgm:pt>
    <dgm:pt modelId="{56D6E463-72F5-074B-AA54-8D84396BA0B0}" type="pres">
      <dgm:prSet presAssocID="{D6BF10F2-62E7-D04F-A36E-313874CE7516}" presName="bottomArc2" presStyleLbl="parChTrans1D1" presStyleIdx="115" presStyleCnt="192"/>
      <dgm:spPr/>
    </dgm:pt>
    <dgm:pt modelId="{2FEE8D01-5450-3647-A122-8813C77B4D0F}" type="pres">
      <dgm:prSet presAssocID="{D6BF10F2-62E7-D04F-A36E-313874CE7516}" presName="topConnNode2" presStyleLbl="node4" presStyleIdx="0" presStyleCnt="0"/>
      <dgm:spPr/>
      <dgm:t>
        <a:bodyPr/>
        <a:lstStyle/>
        <a:p>
          <a:endParaRPr lang="en-US"/>
        </a:p>
      </dgm:t>
    </dgm:pt>
    <dgm:pt modelId="{EF21A9D6-6123-754D-A347-F4691D17194B}" type="pres">
      <dgm:prSet presAssocID="{D6BF10F2-62E7-D04F-A36E-313874CE7516}" presName="hierChild4" presStyleCnt="0"/>
      <dgm:spPr/>
    </dgm:pt>
    <dgm:pt modelId="{4A0ACE8F-2BC4-8145-B413-7F8593173A9F}" type="pres">
      <dgm:prSet presAssocID="{D6BF10F2-62E7-D04F-A36E-313874CE7516}" presName="hierChild5" presStyleCnt="0"/>
      <dgm:spPr/>
    </dgm:pt>
    <dgm:pt modelId="{240B138F-1229-8A40-8299-C88697835DD1}" type="pres">
      <dgm:prSet presAssocID="{7C8F73DE-4814-E54C-87A2-90B0A6D5BDED}" presName="Name28" presStyleLbl="parChTrans1D4" presStyleIdx="48" presStyleCnt="81"/>
      <dgm:spPr/>
      <dgm:t>
        <a:bodyPr/>
        <a:lstStyle/>
        <a:p>
          <a:endParaRPr lang="en-US"/>
        </a:p>
      </dgm:t>
    </dgm:pt>
    <dgm:pt modelId="{704D13E9-5846-B541-986F-CB7E88D0182B}" type="pres">
      <dgm:prSet presAssocID="{130762D6-826E-394F-917C-69DEABBD5D36}" presName="hierRoot2" presStyleCnt="0">
        <dgm:presLayoutVars>
          <dgm:hierBranch val="init"/>
        </dgm:presLayoutVars>
      </dgm:prSet>
      <dgm:spPr/>
    </dgm:pt>
    <dgm:pt modelId="{0A4DB15D-D104-594A-AABA-02784572021A}" type="pres">
      <dgm:prSet presAssocID="{130762D6-826E-394F-917C-69DEABBD5D36}" presName="rootComposite2" presStyleCnt="0"/>
      <dgm:spPr/>
    </dgm:pt>
    <dgm:pt modelId="{A25AF77D-04C7-9C46-A6B7-CABA9B1C1677}" type="pres">
      <dgm:prSet presAssocID="{130762D6-826E-394F-917C-69DEABBD5D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D9B484-185A-0548-BC8C-8EB1DAB46AF0}" type="pres">
      <dgm:prSet presAssocID="{130762D6-826E-394F-917C-69DEABBD5D36}" presName="topArc2" presStyleLbl="parChTrans1D1" presStyleIdx="116" presStyleCnt="192"/>
      <dgm:spPr/>
    </dgm:pt>
    <dgm:pt modelId="{4D7EBDC4-EFAC-7542-B598-2B53111157F9}" type="pres">
      <dgm:prSet presAssocID="{130762D6-826E-394F-917C-69DEABBD5D36}" presName="bottomArc2" presStyleLbl="parChTrans1D1" presStyleIdx="117" presStyleCnt="192"/>
      <dgm:spPr/>
    </dgm:pt>
    <dgm:pt modelId="{E2E5ABF4-2F14-A74F-BB82-59176B14028A}" type="pres">
      <dgm:prSet presAssocID="{130762D6-826E-394F-917C-69DEABBD5D36}" presName="topConnNode2" presStyleLbl="node4" presStyleIdx="0" presStyleCnt="0"/>
      <dgm:spPr/>
      <dgm:t>
        <a:bodyPr/>
        <a:lstStyle/>
        <a:p>
          <a:endParaRPr lang="en-US"/>
        </a:p>
      </dgm:t>
    </dgm:pt>
    <dgm:pt modelId="{ACA2FA5A-A244-9E4C-9CF2-D528624D7736}" type="pres">
      <dgm:prSet presAssocID="{130762D6-826E-394F-917C-69DEABBD5D36}" presName="hierChild4" presStyleCnt="0"/>
      <dgm:spPr/>
    </dgm:pt>
    <dgm:pt modelId="{D46EDBA2-9379-2345-A6E6-5F25E2F6166E}" type="pres">
      <dgm:prSet presAssocID="{130762D6-826E-394F-917C-69DEABBD5D36}" presName="hierChild5" presStyleCnt="0"/>
      <dgm:spPr/>
    </dgm:pt>
    <dgm:pt modelId="{9ECB9B52-C0F4-E849-8300-CBA69A3E1B98}" type="pres">
      <dgm:prSet presAssocID="{D90E218C-266E-0D45-BEB0-CE70B33F2E81}" presName="Name28" presStyleLbl="parChTrans1D4" presStyleIdx="49" presStyleCnt="81"/>
      <dgm:spPr/>
      <dgm:t>
        <a:bodyPr/>
        <a:lstStyle/>
        <a:p>
          <a:endParaRPr lang="en-US"/>
        </a:p>
      </dgm:t>
    </dgm:pt>
    <dgm:pt modelId="{716C341C-C9BE-2947-9988-89EF93A1B3F8}" type="pres">
      <dgm:prSet presAssocID="{1D021DE0-FF9C-6645-84D9-58D0FFC5E247}" presName="hierRoot2" presStyleCnt="0">
        <dgm:presLayoutVars>
          <dgm:hierBranch val="init"/>
        </dgm:presLayoutVars>
      </dgm:prSet>
      <dgm:spPr/>
    </dgm:pt>
    <dgm:pt modelId="{49AC8B65-94BB-F249-B2C0-0E7BD8654EB5}" type="pres">
      <dgm:prSet presAssocID="{1D021DE0-FF9C-6645-84D9-58D0FFC5E247}" presName="rootComposite2" presStyleCnt="0"/>
      <dgm:spPr/>
    </dgm:pt>
    <dgm:pt modelId="{50355D77-927D-EC45-A3C4-4065420251B3}" type="pres">
      <dgm:prSet presAssocID="{1D021DE0-FF9C-6645-84D9-58D0FFC5E24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E09124-F5AA-0B4C-8CB1-68E6748E9A02}" type="pres">
      <dgm:prSet presAssocID="{1D021DE0-FF9C-6645-84D9-58D0FFC5E247}" presName="topArc2" presStyleLbl="parChTrans1D1" presStyleIdx="118" presStyleCnt="192"/>
      <dgm:spPr/>
    </dgm:pt>
    <dgm:pt modelId="{CBEEA36F-F13B-4E4A-9AAC-6D60BA5EF763}" type="pres">
      <dgm:prSet presAssocID="{1D021DE0-FF9C-6645-84D9-58D0FFC5E247}" presName="bottomArc2" presStyleLbl="parChTrans1D1" presStyleIdx="119" presStyleCnt="192"/>
      <dgm:spPr/>
    </dgm:pt>
    <dgm:pt modelId="{5CA3712C-925A-E04D-893E-F646EC7CCCA8}" type="pres">
      <dgm:prSet presAssocID="{1D021DE0-FF9C-6645-84D9-58D0FFC5E247}" presName="topConnNode2" presStyleLbl="node4" presStyleIdx="0" presStyleCnt="0"/>
      <dgm:spPr/>
      <dgm:t>
        <a:bodyPr/>
        <a:lstStyle/>
        <a:p>
          <a:endParaRPr lang="en-US"/>
        </a:p>
      </dgm:t>
    </dgm:pt>
    <dgm:pt modelId="{9E50CB94-A085-164B-8FF1-9F4219D19D63}" type="pres">
      <dgm:prSet presAssocID="{1D021DE0-FF9C-6645-84D9-58D0FFC5E247}" presName="hierChild4" presStyleCnt="0"/>
      <dgm:spPr/>
    </dgm:pt>
    <dgm:pt modelId="{001E53BC-EEF1-7649-8E30-8B95474F984B}" type="pres">
      <dgm:prSet presAssocID="{1D021DE0-FF9C-6645-84D9-58D0FFC5E247}" presName="hierChild5" presStyleCnt="0"/>
      <dgm:spPr/>
    </dgm:pt>
    <dgm:pt modelId="{639C9EBB-5154-5F4E-86A3-49EA6FEC20C0}" type="pres">
      <dgm:prSet presAssocID="{6AFAD5A1-54FE-2E41-91D6-DAE77AF04359}" presName="hierChild5" presStyleCnt="0"/>
      <dgm:spPr/>
    </dgm:pt>
    <dgm:pt modelId="{F3E1F26C-2C50-2E42-8D6E-5BECA5FDA8FC}" type="pres">
      <dgm:prSet presAssocID="{ECF63E98-0AA3-B64B-89A6-2F820CB4EBC5}" presName="Name28" presStyleLbl="parChTrans1D4" presStyleIdx="50" presStyleCnt="81"/>
      <dgm:spPr/>
      <dgm:t>
        <a:bodyPr/>
        <a:lstStyle/>
        <a:p>
          <a:endParaRPr lang="en-US"/>
        </a:p>
      </dgm:t>
    </dgm:pt>
    <dgm:pt modelId="{20A52FA0-B241-AB40-9051-842C323A2F2A}" type="pres">
      <dgm:prSet presAssocID="{1B9542A6-717D-A043-98E3-7118ED5BDC70}" presName="hierRoot2" presStyleCnt="0">
        <dgm:presLayoutVars>
          <dgm:hierBranch val="init"/>
        </dgm:presLayoutVars>
      </dgm:prSet>
      <dgm:spPr/>
    </dgm:pt>
    <dgm:pt modelId="{4E6921FA-DD5D-224F-A7B8-F0BE41D68E1C}" type="pres">
      <dgm:prSet presAssocID="{1B9542A6-717D-A043-98E3-7118ED5BDC70}" presName="rootComposite2" presStyleCnt="0"/>
      <dgm:spPr/>
    </dgm:pt>
    <dgm:pt modelId="{B09F3E0A-77EA-6C44-A197-B051400C170E}" type="pres">
      <dgm:prSet presAssocID="{1B9542A6-717D-A043-98E3-7118ED5BDC7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118623-FC26-AA4A-98FA-12ECC81219C9}" type="pres">
      <dgm:prSet presAssocID="{1B9542A6-717D-A043-98E3-7118ED5BDC70}" presName="topArc2" presStyleLbl="parChTrans1D1" presStyleIdx="120" presStyleCnt="192"/>
      <dgm:spPr/>
    </dgm:pt>
    <dgm:pt modelId="{15F4239D-71EF-0C46-8AF6-130C0C59DA49}" type="pres">
      <dgm:prSet presAssocID="{1B9542A6-717D-A043-98E3-7118ED5BDC70}" presName="bottomArc2" presStyleLbl="parChTrans1D1" presStyleIdx="121" presStyleCnt="192"/>
      <dgm:spPr/>
    </dgm:pt>
    <dgm:pt modelId="{08805998-3733-474D-B374-BC1FC25944C4}" type="pres">
      <dgm:prSet presAssocID="{1B9542A6-717D-A043-98E3-7118ED5BDC70}" presName="topConnNode2" presStyleLbl="node4" presStyleIdx="0" presStyleCnt="0"/>
      <dgm:spPr/>
      <dgm:t>
        <a:bodyPr/>
        <a:lstStyle/>
        <a:p>
          <a:endParaRPr lang="en-US"/>
        </a:p>
      </dgm:t>
    </dgm:pt>
    <dgm:pt modelId="{B130E5F4-F2E3-F940-95E8-9EDBD53DC589}" type="pres">
      <dgm:prSet presAssocID="{1B9542A6-717D-A043-98E3-7118ED5BDC70}" presName="hierChild4" presStyleCnt="0"/>
      <dgm:spPr/>
    </dgm:pt>
    <dgm:pt modelId="{A0C27D1F-D267-1541-8D31-EC2D4BBD7D0E}" type="pres">
      <dgm:prSet presAssocID="{E3CFD7A5-5A3A-FA40-89D6-54EC676E89BC}" presName="Name28" presStyleLbl="parChTrans1D4" presStyleIdx="51" presStyleCnt="81"/>
      <dgm:spPr/>
      <dgm:t>
        <a:bodyPr/>
        <a:lstStyle/>
        <a:p>
          <a:endParaRPr lang="en-US"/>
        </a:p>
      </dgm:t>
    </dgm:pt>
    <dgm:pt modelId="{E67FFAD9-0B82-5D4F-9E0D-2C5D69AAC84F}" type="pres">
      <dgm:prSet presAssocID="{8F23F6BB-8627-9349-9F20-B748364F40CE}" presName="hierRoot2" presStyleCnt="0">
        <dgm:presLayoutVars>
          <dgm:hierBranch val="init"/>
        </dgm:presLayoutVars>
      </dgm:prSet>
      <dgm:spPr/>
    </dgm:pt>
    <dgm:pt modelId="{BE7E9CAB-02E4-4E4B-9C04-F33B6914E7AF}" type="pres">
      <dgm:prSet presAssocID="{8F23F6BB-8627-9349-9F20-B748364F40CE}" presName="rootComposite2" presStyleCnt="0"/>
      <dgm:spPr/>
    </dgm:pt>
    <dgm:pt modelId="{CF03238B-A089-A84C-854C-AE3AF8ADE4E9}" type="pres">
      <dgm:prSet presAssocID="{8F23F6BB-8627-9349-9F20-B748364F40C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AE5B3E-2D77-9241-A013-F34D3B69F385}" type="pres">
      <dgm:prSet presAssocID="{8F23F6BB-8627-9349-9F20-B748364F40CE}" presName="topArc2" presStyleLbl="parChTrans1D1" presStyleIdx="122" presStyleCnt="192"/>
      <dgm:spPr/>
    </dgm:pt>
    <dgm:pt modelId="{1D4243CA-6F77-244D-8810-8F1DD86DA979}" type="pres">
      <dgm:prSet presAssocID="{8F23F6BB-8627-9349-9F20-B748364F40CE}" presName="bottomArc2" presStyleLbl="parChTrans1D1" presStyleIdx="123" presStyleCnt="192"/>
      <dgm:spPr/>
    </dgm:pt>
    <dgm:pt modelId="{ED58FE0A-1405-5E4F-9AA0-5DC24B73CAEC}" type="pres">
      <dgm:prSet presAssocID="{8F23F6BB-8627-9349-9F20-B748364F40CE}" presName="topConnNode2" presStyleLbl="node4" presStyleIdx="0" presStyleCnt="0"/>
      <dgm:spPr/>
      <dgm:t>
        <a:bodyPr/>
        <a:lstStyle/>
        <a:p>
          <a:endParaRPr lang="en-US"/>
        </a:p>
      </dgm:t>
    </dgm:pt>
    <dgm:pt modelId="{0F87C4DB-6E9F-484E-930C-3E287B0FDB81}" type="pres">
      <dgm:prSet presAssocID="{8F23F6BB-8627-9349-9F20-B748364F40CE}" presName="hierChild4" presStyleCnt="0"/>
      <dgm:spPr/>
    </dgm:pt>
    <dgm:pt modelId="{D37CADFB-0977-554D-9A78-6BCE0B61691C}" type="pres">
      <dgm:prSet presAssocID="{8F23F6BB-8627-9349-9F20-B748364F40CE}" presName="hierChild5" presStyleCnt="0"/>
      <dgm:spPr/>
    </dgm:pt>
    <dgm:pt modelId="{FF319A57-8DCB-294C-AD39-303BFDA34A22}" type="pres">
      <dgm:prSet presAssocID="{5A04D4DD-668F-F24B-8511-D92B62A40710}" presName="Name28" presStyleLbl="parChTrans1D4" presStyleIdx="52" presStyleCnt="81"/>
      <dgm:spPr/>
      <dgm:t>
        <a:bodyPr/>
        <a:lstStyle/>
        <a:p>
          <a:endParaRPr lang="en-US"/>
        </a:p>
      </dgm:t>
    </dgm:pt>
    <dgm:pt modelId="{4F715CFB-3B68-B24C-BA7F-F0D16E862142}" type="pres">
      <dgm:prSet presAssocID="{6C198FB9-0650-7548-BB80-420B6D9B160E}" presName="hierRoot2" presStyleCnt="0">
        <dgm:presLayoutVars>
          <dgm:hierBranch val="init"/>
        </dgm:presLayoutVars>
      </dgm:prSet>
      <dgm:spPr/>
    </dgm:pt>
    <dgm:pt modelId="{DE5E9AFC-0715-984B-B2A4-20FA7B67C6DF}" type="pres">
      <dgm:prSet presAssocID="{6C198FB9-0650-7548-BB80-420B6D9B160E}" presName="rootComposite2" presStyleCnt="0"/>
      <dgm:spPr/>
    </dgm:pt>
    <dgm:pt modelId="{E9535D8C-AB1B-1F41-96FE-A7FA1FB5F40E}" type="pres">
      <dgm:prSet presAssocID="{6C198FB9-0650-7548-BB80-420B6D9B16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05F47-0EFA-BC4E-808B-04AEA1BE19F0}" type="pres">
      <dgm:prSet presAssocID="{6C198FB9-0650-7548-BB80-420B6D9B160E}" presName="topArc2" presStyleLbl="parChTrans1D1" presStyleIdx="124" presStyleCnt="192"/>
      <dgm:spPr/>
    </dgm:pt>
    <dgm:pt modelId="{4B8DE4A0-A597-904D-8431-4FE667ADF62B}" type="pres">
      <dgm:prSet presAssocID="{6C198FB9-0650-7548-BB80-420B6D9B160E}" presName="bottomArc2" presStyleLbl="parChTrans1D1" presStyleIdx="125" presStyleCnt="192"/>
      <dgm:spPr/>
    </dgm:pt>
    <dgm:pt modelId="{5A129E06-6605-0143-A2D2-E04FE91D6F62}" type="pres">
      <dgm:prSet presAssocID="{6C198FB9-0650-7548-BB80-420B6D9B160E}" presName="topConnNode2" presStyleLbl="node4" presStyleIdx="0" presStyleCnt="0"/>
      <dgm:spPr/>
      <dgm:t>
        <a:bodyPr/>
        <a:lstStyle/>
        <a:p>
          <a:endParaRPr lang="en-US"/>
        </a:p>
      </dgm:t>
    </dgm:pt>
    <dgm:pt modelId="{5E8F94BC-8AEC-4741-8C27-C53B328D7C8F}" type="pres">
      <dgm:prSet presAssocID="{6C198FB9-0650-7548-BB80-420B6D9B160E}" presName="hierChild4" presStyleCnt="0"/>
      <dgm:spPr/>
    </dgm:pt>
    <dgm:pt modelId="{52260446-8706-F94E-AFF9-23DE32C2B0AC}" type="pres">
      <dgm:prSet presAssocID="{6C198FB9-0650-7548-BB80-420B6D9B160E}" presName="hierChild5" presStyleCnt="0"/>
      <dgm:spPr/>
    </dgm:pt>
    <dgm:pt modelId="{34FF1D28-7A04-524A-A920-7A04409497A8}" type="pres">
      <dgm:prSet presAssocID="{1B9542A6-717D-A043-98E3-7118ED5BDC70}" presName="hierChild5" presStyleCnt="0"/>
      <dgm:spPr/>
    </dgm:pt>
    <dgm:pt modelId="{13E6832B-27E7-9B4E-B126-41F6A4C12C2D}" type="pres">
      <dgm:prSet presAssocID="{A0BF853C-3F56-604A-A7F5-290F9366E363}" presName="Name28" presStyleLbl="parChTrans1D4" presStyleIdx="53" presStyleCnt="81"/>
      <dgm:spPr/>
      <dgm:t>
        <a:bodyPr/>
        <a:lstStyle/>
        <a:p>
          <a:endParaRPr lang="en-US"/>
        </a:p>
      </dgm:t>
    </dgm:pt>
    <dgm:pt modelId="{E500734C-56A7-A947-A07A-4E20854E17A8}" type="pres">
      <dgm:prSet presAssocID="{3A4DD44D-186B-9342-80B7-EB9638A59E53}" presName="hierRoot2" presStyleCnt="0">
        <dgm:presLayoutVars>
          <dgm:hierBranch val="init"/>
        </dgm:presLayoutVars>
      </dgm:prSet>
      <dgm:spPr/>
    </dgm:pt>
    <dgm:pt modelId="{9492EBA6-356E-9C44-AC62-B39F93A9127A}" type="pres">
      <dgm:prSet presAssocID="{3A4DD44D-186B-9342-80B7-EB9638A59E53}" presName="rootComposite2" presStyleCnt="0"/>
      <dgm:spPr/>
    </dgm:pt>
    <dgm:pt modelId="{B83F66F8-1F04-0F4E-B4A4-F2CC93843383}" type="pres">
      <dgm:prSet presAssocID="{3A4DD44D-186B-9342-80B7-EB9638A59E5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A5D67F-511D-A94F-B792-2FC0EB7CE356}" type="pres">
      <dgm:prSet presAssocID="{3A4DD44D-186B-9342-80B7-EB9638A59E53}" presName="topArc2" presStyleLbl="parChTrans1D1" presStyleIdx="126" presStyleCnt="192"/>
      <dgm:spPr/>
    </dgm:pt>
    <dgm:pt modelId="{F709E91D-6257-7B4F-9367-7F77912BE786}" type="pres">
      <dgm:prSet presAssocID="{3A4DD44D-186B-9342-80B7-EB9638A59E53}" presName="bottomArc2" presStyleLbl="parChTrans1D1" presStyleIdx="127" presStyleCnt="192"/>
      <dgm:spPr/>
    </dgm:pt>
    <dgm:pt modelId="{B4A02098-A2BD-2444-9657-8EEC9E88BEE4}" type="pres">
      <dgm:prSet presAssocID="{3A4DD44D-186B-9342-80B7-EB9638A59E53}" presName="topConnNode2" presStyleLbl="node4" presStyleIdx="0" presStyleCnt="0"/>
      <dgm:spPr/>
      <dgm:t>
        <a:bodyPr/>
        <a:lstStyle/>
        <a:p>
          <a:endParaRPr lang="en-US"/>
        </a:p>
      </dgm:t>
    </dgm:pt>
    <dgm:pt modelId="{A37155E4-5C0C-6A4A-AE12-A9F236E3AD16}" type="pres">
      <dgm:prSet presAssocID="{3A4DD44D-186B-9342-80B7-EB9638A59E53}" presName="hierChild4" presStyleCnt="0"/>
      <dgm:spPr/>
    </dgm:pt>
    <dgm:pt modelId="{A4BF669E-5F10-9941-BEA1-5FEB1FAE5CB4}" type="pres">
      <dgm:prSet presAssocID="{1DB2D3A0-CBA4-ED48-B082-71482248AA89}" presName="Name28" presStyleLbl="parChTrans1D4" presStyleIdx="54" presStyleCnt="81"/>
      <dgm:spPr/>
      <dgm:t>
        <a:bodyPr/>
        <a:lstStyle/>
        <a:p>
          <a:endParaRPr lang="en-US"/>
        </a:p>
      </dgm:t>
    </dgm:pt>
    <dgm:pt modelId="{1476D5F7-5BB9-7D4C-9F1E-EAF3AE229D67}" type="pres">
      <dgm:prSet presAssocID="{C86FA1B1-F69F-C545-A13B-126A4507FE80}" presName="hierRoot2" presStyleCnt="0">
        <dgm:presLayoutVars>
          <dgm:hierBranch val="init"/>
        </dgm:presLayoutVars>
      </dgm:prSet>
      <dgm:spPr/>
    </dgm:pt>
    <dgm:pt modelId="{2AC914B6-74E0-BE47-8B5E-79EAFD4EA8A4}" type="pres">
      <dgm:prSet presAssocID="{C86FA1B1-F69F-C545-A13B-126A4507FE80}" presName="rootComposite2" presStyleCnt="0"/>
      <dgm:spPr/>
    </dgm:pt>
    <dgm:pt modelId="{0946EAB1-827B-7D44-B05E-EB9003D511E6}" type="pres">
      <dgm:prSet presAssocID="{C86FA1B1-F69F-C545-A13B-126A4507FE8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5BBFBA-4648-ED40-BEF9-C67C32F378B9}" type="pres">
      <dgm:prSet presAssocID="{C86FA1B1-F69F-C545-A13B-126A4507FE80}" presName="topArc2" presStyleLbl="parChTrans1D1" presStyleIdx="128" presStyleCnt="192"/>
      <dgm:spPr/>
    </dgm:pt>
    <dgm:pt modelId="{55BA7179-8742-1F48-9AC7-A4E7E3C86A7B}" type="pres">
      <dgm:prSet presAssocID="{C86FA1B1-F69F-C545-A13B-126A4507FE80}" presName="bottomArc2" presStyleLbl="parChTrans1D1" presStyleIdx="129" presStyleCnt="192"/>
      <dgm:spPr/>
    </dgm:pt>
    <dgm:pt modelId="{B8C35ED9-CF4D-C14F-B743-EB8FB1FEFED8}" type="pres">
      <dgm:prSet presAssocID="{C86FA1B1-F69F-C545-A13B-126A4507FE80}" presName="topConnNode2" presStyleLbl="node4" presStyleIdx="0" presStyleCnt="0"/>
      <dgm:spPr/>
      <dgm:t>
        <a:bodyPr/>
        <a:lstStyle/>
        <a:p>
          <a:endParaRPr lang="en-US"/>
        </a:p>
      </dgm:t>
    </dgm:pt>
    <dgm:pt modelId="{3F3B0B82-788F-4249-8FC0-ED8019618C99}" type="pres">
      <dgm:prSet presAssocID="{C86FA1B1-F69F-C545-A13B-126A4507FE80}" presName="hierChild4" presStyleCnt="0"/>
      <dgm:spPr/>
    </dgm:pt>
    <dgm:pt modelId="{2BBDAE88-B09D-DB4C-94E0-0F2D7805DA15}" type="pres">
      <dgm:prSet presAssocID="{C86FA1B1-F69F-C545-A13B-126A4507FE80}" presName="hierChild5" presStyleCnt="0"/>
      <dgm:spPr/>
    </dgm:pt>
    <dgm:pt modelId="{1D5DAC7B-5078-134A-8404-F38584B21DAB}" type="pres">
      <dgm:prSet presAssocID="{24E525B1-EA01-B548-AA6C-9BCED5DB5F3E}" presName="Name28" presStyleLbl="parChTrans1D4" presStyleIdx="55" presStyleCnt="81"/>
      <dgm:spPr/>
      <dgm:t>
        <a:bodyPr/>
        <a:lstStyle/>
        <a:p>
          <a:endParaRPr lang="en-US"/>
        </a:p>
      </dgm:t>
    </dgm:pt>
    <dgm:pt modelId="{8C211C60-0D60-8943-810F-5ADFEEFAE95B}" type="pres">
      <dgm:prSet presAssocID="{E2CC15A5-2258-6947-8F04-DD42BF91875A}" presName="hierRoot2" presStyleCnt="0">
        <dgm:presLayoutVars>
          <dgm:hierBranch val="init"/>
        </dgm:presLayoutVars>
      </dgm:prSet>
      <dgm:spPr/>
    </dgm:pt>
    <dgm:pt modelId="{A1E5EC46-3DBA-6C41-A937-9B5860F652F7}" type="pres">
      <dgm:prSet presAssocID="{E2CC15A5-2258-6947-8F04-DD42BF91875A}" presName="rootComposite2" presStyleCnt="0"/>
      <dgm:spPr/>
    </dgm:pt>
    <dgm:pt modelId="{B5745744-27CD-DF43-9F50-48817225D383}" type="pres">
      <dgm:prSet presAssocID="{E2CC15A5-2258-6947-8F04-DD42BF9187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A98188-A905-2141-A1A1-3AEFB145F18F}" type="pres">
      <dgm:prSet presAssocID="{E2CC15A5-2258-6947-8F04-DD42BF91875A}" presName="topArc2" presStyleLbl="parChTrans1D1" presStyleIdx="130" presStyleCnt="192"/>
      <dgm:spPr/>
    </dgm:pt>
    <dgm:pt modelId="{0C4C514F-AF72-B443-8540-2D5D1637830B}" type="pres">
      <dgm:prSet presAssocID="{E2CC15A5-2258-6947-8F04-DD42BF91875A}" presName="bottomArc2" presStyleLbl="parChTrans1D1" presStyleIdx="131" presStyleCnt="192"/>
      <dgm:spPr/>
    </dgm:pt>
    <dgm:pt modelId="{709CDF9A-AFEA-DC4D-8CC1-21CCED784467}" type="pres">
      <dgm:prSet presAssocID="{E2CC15A5-2258-6947-8F04-DD42BF91875A}" presName="topConnNode2" presStyleLbl="node4" presStyleIdx="0" presStyleCnt="0"/>
      <dgm:spPr/>
      <dgm:t>
        <a:bodyPr/>
        <a:lstStyle/>
        <a:p>
          <a:endParaRPr lang="en-US"/>
        </a:p>
      </dgm:t>
    </dgm:pt>
    <dgm:pt modelId="{F825DEC3-7059-7B49-8504-1835903B9B5B}" type="pres">
      <dgm:prSet presAssocID="{E2CC15A5-2258-6947-8F04-DD42BF91875A}" presName="hierChild4" presStyleCnt="0"/>
      <dgm:spPr/>
    </dgm:pt>
    <dgm:pt modelId="{2D3A71CC-3D9C-B742-930E-884E5D2B819D}" type="pres">
      <dgm:prSet presAssocID="{E2CC15A5-2258-6947-8F04-DD42BF91875A}" presName="hierChild5" presStyleCnt="0"/>
      <dgm:spPr/>
    </dgm:pt>
    <dgm:pt modelId="{47F66E92-746E-864F-B247-5F4EB6E2249E}" type="pres">
      <dgm:prSet presAssocID="{3A4DD44D-186B-9342-80B7-EB9638A59E53}" presName="hierChild5" presStyleCnt="0"/>
      <dgm:spPr/>
    </dgm:pt>
    <dgm:pt modelId="{714ED07A-6758-EE4B-BD23-9235BECB6C38}" type="pres">
      <dgm:prSet presAssocID="{427F62A4-42EB-F444-A4C8-AE16883B068D}" presName="Name28" presStyleLbl="parChTrans1D4" presStyleIdx="56" presStyleCnt="81"/>
      <dgm:spPr/>
      <dgm:t>
        <a:bodyPr/>
        <a:lstStyle/>
        <a:p>
          <a:endParaRPr lang="en-US"/>
        </a:p>
      </dgm:t>
    </dgm:pt>
    <dgm:pt modelId="{FA4073C8-5AC8-C848-BF74-D0F880C55591}" type="pres">
      <dgm:prSet presAssocID="{57748B0B-C142-BE4F-A10B-FE41FB0F86D2}" presName="hierRoot2" presStyleCnt="0">
        <dgm:presLayoutVars>
          <dgm:hierBranch val="init"/>
        </dgm:presLayoutVars>
      </dgm:prSet>
      <dgm:spPr/>
    </dgm:pt>
    <dgm:pt modelId="{84D62933-50E7-404A-A0D4-E3DBE467FE8D}" type="pres">
      <dgm:prSet presAssocID="{57748B0B-C142-BE4F-A10B-FE41FB0F86D2}" presName="rootComposite2" presStyleCnt="0"/>
      <dgm:spPr/>
    </dgm:pt>
    <dgm:pt modelId="{66491951-046F-9744-89CE-62B31C9F7DFB}" type="pres">
      <dgm:prSet presAssocID="{57748B0B-C142-BE4F-A10B-FE41FB0F86D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CE8440-9EE5-3E41-AAFB-3CF19D921FBA}" type="pres">
      <dgm:prSet presAssocID="{57748B0B-C142-BE4F-A10B-FE41FB0F86D2}" presName="topArc2" presStyleLbl="parChTrans1D1" presStyleIdx="132" presStyleCnt="192"/>
      <dgm:spPr/>
    </dgm:pt>
    <dgm:pt modelId="{A293DBA3-43D4-374C-8EFF-5FB3FE2054A1}" type="pres">
      <dgm:prSet presAssocID="{57748B0B-C142-BE4F-A10B-FE41FB0F86D2}" presName="bottomArc2" presStyleLbl="parChTrans1D1" presStyleIdx="133" presStyleCnt="192"/>
      <dgm:spPr/>
    </dgm:pt>
    <dgm:pt modelId="{F6914D8E-6826-3C4E-A6F1-6E94A621EF35}" type="pres">
      <dgm:prSet presAssocID="{57748B0B-C142-BE4F-A10B-FE41FB0F86D2}" presName="topConnNode2" presStyleLbl="node4" presStyleIdx="0" presStyleCnt="0"/>
      <dgm:spPr/>
      <dgm:t>
        <a:bodyPr/>
        <a:lstStyle/>
        <a:p>
          <a:endParaRPr lang="en-US"/>
        </a:p>
      </dgm:t>
    </dgm:pt>
    <dgm:pt modelId="{BEF1E556-976E-E34F-8D89-A642C9EF162C}" type="pres">
      <dgm:prSet presAssocID="{57748B0B-C142-BE4F-A10B-FE41FB0F86D2}" presName="hierChild4" presStyleCnt="0"/>
      <dgm:spPr/>
    </dgm:pt>
    <dgm:pt modelId="{8CAEE933-70F0-7247-BE7C-A7090B33D81B}" type="pres">
      <dgm:prSet presAssocID="{CA4258B4-DBB0-884B-BA11-BA3C4B539440}" presName="Name28" presStyleLbl="parChTrans1D4" presStyleIdx="57" presStyleCnt="81"/>
      <dgm:spPr/>
      <dgm:t>
        <a:bodyPr/>
        <a:lstStyle/>
        <a:p>
          <a:endParaRPr lang="en-US"/>
        </a:p>
      </dgm:t>
    </dgm:pt>
    <dgm:pt modelId="{BC011823-1744-D340-941F-B599865E3A6E}" type="pres">
      <dgm:prSet presAssocID="{483DE887-302B-D84C-B025-894209205794}" presName="hierRoot2" presStyleCnt="0">
        <dgm:presLayoutVars>
          <dgm:hierBranch val="init"/>
        </dgm:presLayoutVars>
      </dgm:prSet>
      <dgm:spPr/>
    </dgm:pt>
    <dgm:pt modelId="{7294EAA9-8E90-5D44-A166-75B213516EC7}" type="pres">
      <dgm:prSet presAssocID="{483DE887-302B-D84C-B025-894209205794}" presName="rootComposite2" presStyleCnt="0"/>
      <dgm:spPr/>
    </dgm:pt>
    <dgm:pt modelId="{DDA603CD-EDA3-5D45-AB76-1ABD750FE134}" type="pres">
      <dgm:prSet presAssocID="{483DE887-302B-D84C-B025-8942092057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B77CC-B6D8-CA40-BBD2-99C7F1EF54FA}" type="pres">
      <dgm:prSet presAssocID="{483DE887-302B-D84C-B025-894209205794}" presName="topArc2" presStyleLbl="parChTrans1D1" presStyleIdx="134" presStyleCnt="192"/>
      <dgm:spPr/>
    </dgm:pt>
    <dgm:pt modelId="{37897F61-A154-F345-97AC-2557ABECEAAA}" type="pres">
      <dgm:prSet presAssocID="{483DE887-302B-D84C-B025-894209205794}" presName="bottomArc2" presStyleLbl="parChTrans1D1" presStyleIdx="135" presStyleCnt="192"/>
      <dgm:spPr/>
    </dgm:pt>
    <dgm:pt modelId="{D87C490C-B6CB-4D4E-8C4B-E9C5135AE5CE}" type="pres">
      <dgm:prSet presAssocID="{483DE887-302B-D84C-B025-894209205794}" presName="topConnNode2" presStyleLbl="node4" presStyleIdx="0" presStyleCnt="0"/>
      <dgm:spPr/>
      <dgm:t>
        <a:bodyPr/>
        <a:lstStyle/>
        <a:p>
          <a:endParaRPr lang="en-US"/>
        </a:p>
      </dgm:t>
    </dgm:pt>
    <dgm:pt modelId="{F6D55318-485C-9D49-9EE9-5066D47B2CA1}" type="pres">
      <dgm:prSet presAssocID="{483DE887-302B-D84C-B025-894209205794}" presName="hierChild4" presStyleCnt="0"/>
      <dgm:spPr/>
    </dgm:pt>
    <dgm:pt modelId="{FD600EB7-4F81-B245-91B9-2C092E09E312}" type="pres">
      <dgm:prSet presAssocID="{483DE887-302B-D84C-B025-894209205794}" presName="hierChild5" presStyleCnt="0"/>
      <dgm:spPr/>
    </dgm:pt>
    <dgm:pt modelId="{E200B990-1737-214C-A19B-FC3A711E99E7}" type="pres">
      <dgm:prSet presAssocID="{57748B0B-C142-BE4F-A10B-FE41FB0F86D2}" presName="hierChild5" presStyleCnt="0"/>
      <dgm:spPr/>
    </dgm:pt>
    <dgm:pt modelId="{17B034BA-F2A3-E047-B002-BAF46DAF1661}" type="pres">
      <dgm:prSet presAssocID="{4BAAD68D-2044-864E-8229-D05A64C8E7BA}" presName="hierChild5" presStyleCnt="0"/>
      <dgm:spPr/>
    </dgm:pt>
    <dgm:pt modelId="{28953EB9-02B3-DE4C-9C67-7305C227089D}" type="pres">
      <dgm:prSet presAssocID="{A9FDE47F-FBD7-E740-9ADA-49D43999C946}" presName="Name28" presStyleLbl="parChTrans1D3" presStyleIdx="7" presStyleCnt="11"/>
      <dgm:spPr/>
      <dgm:t>
        <a:bodyPr/>
        <a:lstStyle/>
        <a:p>
          <a:endParaRPr lang="en-US"/>
        </a:p>
      </dgm:t>
    </dgm:pt>
    <dgm:pt modelId="{0A3E17E2-F6C7-D040-81F4-9A69388DBA30}" type="pres">
      <dgm:prSet presAssocID="{4BCB64E8-4DA1-F748-A27B-B5C4353A869A}" presName="hierRoot2" presStyleCnt="0">
        <dgm:presLayoutVars>
          <dgm:hierBranch val="init"/>
        </dgm:presLayoutVars>
      </dgm:prSet>
      <dgm:spPr/>
    </dgm:pt>
    <dgm:pt modelId="{B1157B43-D225-B740-AFC0-AEEE96769CA2}" type="pres">
      <dgm:prSet presAssocID="{4BCB64E8-4DA1-F748-A27B-B5C4353A869A}" presName="rootComposite2" presStyleCnt="0"/>
      <dgm:spPr/>
    </dgm:pt>
    <dgm:pt modelId="{72F87345-A2FE-A64C-901A-2F8AE0949208}" type="pres">
      <dgm:prSet presAssocID="{4BCB64E8-4DA1-F748-A27B-B5C4353A869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D108B9-D885-A94F-B3C5-DFB5056965AA}" type="pres">
      <dgm:prSet presAssocID="{4BCB64E8-4DA1-F748-A27B-B5C4353A869A}" presName="topArc2" presStyleLbl="parChTrans1D1" presStyleIdx="136" presStyleCnt="192"/>
      <dgm:spPr/>
    </dgm:pt>
    <dgm:pt modelId="{8EC1AAE3-F5B4-AF42-8A69-120951FFD913}" type="pres">
      <dgm:prSet presAssocID="{4BCB64E8-4DA1-F748-A27B-B5C4353A869A}" presName="bottomArc2" presStyleLbl="parChTrans1D1" presStyleIdx="137" presStyleCnt="192"/>
      <dgm:spPr/>
    </dgm:pt>
    <dgm:pt modelId="{CBDBEED9-9AAB-A543-A5F9-2D5C76ACC5E7}" type="pres">
      <dgm:prSet presAssocID="{4BCB64E8-4DA1-F748-A27B-B5C4353A869A}" presName="topConnNode2" presStyleLbl="node3" presStyleIdx="0" presStyleCnt="0"/>
      <dgm:spPr/>
      <dgm:t>
        <a:bodyPr/>
        <a:lstStyle/>
        <a:p>
          <a:endParaRPr lang="en-US"/>
        </a:p>
      </dgm:t>
    </dgm:pt>
    <dgm:pt modelId="{440788DF-9E52-AE41-BE8C-EBD8B0EF5EF9}" type="pres">
      <dgm:prSet presAssocID="{4BCB64E8-4DA1-F748-A27B-B5C4353A869A}" presName="hierChild4" presStyleCnt="0"/>
      <dgm:spPr/>
    </dgm:pt>
    <dgm:pt modelId="{980EDFAE-034B-2548-A57F-530B4EE9EB28}" type="pres">
      <dgm:prSet presAssocID="{8CB17D21-8822-9C4F-AD3D-3D30410F90CB}" presName="Name28" presStyleLbl="parChTrans1D4" presStyleIdx="58" presStyleCnt="81"/>
      <dgm:spPr/>
      <dgm:t>
        <a:bodyPr/>
        <a:lstStyle/>
        <a:p>
          <a:endParaRPr lang="en-US"/>
        </a:p>
      </dgm:t>
    </dgm:pt>
    <dgm:pt modelId="{3EC20D23-29E8-BC4A-B6F9-BF32F7C25BA3}" type="pres">
      <dgm:prSet presAssocID="{3CB7B257-D376-F54A-89A4-02BB336F15F3}" presName="hierRoot2" presStyleCnt="0">
        <dgm:presLayoutVars>
          <dgm:hierBranch val="init"/>
        </dgm:presLayoutVars>
      </dgm:prSet>
      <dgm:spPr/>
    </dgm:pt>
    <dgm:pt modelId="{7FBE8FF9-C442-594B-872F-11429A490B96}" type="pres">
      <dgm:prSet presAssocID="{3CB7B257-D376-F54A-89A4-02BB336F15F3}" presName="rootComposite2" presStyleCnt="0"/>
      <dgm:spPr/>
    </dgm:pt>
    <dgm:pt modelId="{A15B38A0-008B-6B42-8E57-8B669A4DD565}" type="pres">
      <dgm:prSet presAssocID="{3CB7B257-D376-F54A-89A4-02BB336F15F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53EEC-575D-4044-94AF-EFA83D010DF4}" type="pres">
      <dgm:prSet presAssocID="{3CB7B257-D376-F54A-89A4-02BB336F15F3}" presName="topArc2" presStyleLbl="parChTrans1D1" presStyleIdx="138" presStyleCnt="192"/>
      <dgm:spPr/>
    </dgm:pt>
    <dgm:pt modelId="{07BF0D95-4411-1B40-BFC1-309A71217E9E}" type="pres">
      <dgm:prSet presAssocID="{3CB7B257-D376-F54A-89A4-02BB336F15F3}" presName="bottomArc2" presStyleLbl="parChTrans1D1" presStyleIdx="139" presStyleCnt="192"/>
      <dgm:spPr/>
    </dgm:pt>
    <dgm:pt modelId="{E5CD438A-5740-E143-A91E-5123E139184C}" type="pres">
      <dgm:prSet presAssocID="{3CB7B257-D376-F54A-89A4-02BB336F15F3}" presName="topConnNode2" presStyleLbl="node4" presStyleIdx="0" presStyleCnt="0"/>
      <dgm:spPr/>
      <dgm:t>
        <a:bodyPr/>
        <a:lstStyle/>
        <a:p>
          <a:endParaRPr lang="en-US"/>
        </a:p>
      </dgm:t>
    </dgm:pt>
    <dgm:pt modelId="{8FC81DD9-1D3D-5043-8BDD-FD9FE571DF3E}" type="pres">
      <dgm:prSet presAssocID="{3CB7B257-D376-F54A-89A4-02BB336F15F3}" presName="hierChild4" presStyleCnt="0"/>
      <dgm:spPr/>
    </dgm:pt>
    <dgm:pt modelId="{A74E9BFC-634E-7A4A-BAC0-87E63B307457}" type="pres">
      <dgm:prSet presAssocID="{3CB7B257-D376-F54A-89A4-02BB336F15F3}" presName="hierChild5" presStyleCnt="0"/>
      <dgm:spPr/>
    </dgm:pt>
    <dgm:pt modelId="{F8E41024-495F-3741-8A52-76CEB8151F4A}" type="pres">
      <dgm:prSet presAssocID="{17EAB625-C11E-8542-8C3E-A5952B95E1DB}" presName="Name28" presStyleLbl="parChTrans1D4" presStyleIdx="59" presStyleCnt="81"/>
      <dgm:spPr/>
      <dgm:t>
        <a:bodyPr/>
        <a:lstStyle/>
        <a:p>
          <a:endParaRPr lang="en-US"/>
        </a:p>
      </dgm:t>
    </dgm:pt>
    <dgm:pt modelId="{BB08B525-219B-494C-B8A4-954DE73B56D6}" type="pres">
      <dgm:prSet presAssocID="{EBD42F53-2D03-754B-ADED-6F9BA76B4E9C}" presName="hierRoot2" presStyleCnt="0">
        <dgm:presLayoutVars>
          <dgm:hierBranch val="init"/>
        </dgm:presLayoutVars>
      </dgm:prSet>
      <dgm:spPr/>
    </dgm:pt>
    <dgm:pt modelId="{031B87B2-D327-9D4A-A037-3C9195E90B9A}" type="pres">
      <dgm:prSet presAssocID="{EBD42F53-2D03-754B-ADED-6F9BA76B4E9C}" presName="rootComposite2" presStyleCnt="0"/>
      <dgm:spPr/>
    </dgm:pt>
    <dgm:pt modelId="{A29F1A64-7544-9140-AB17-8BE1F4342DB6}" type="pres">
      <dgm:prSet presAssocID="{EBD42F53-2D03-754B-ADED-6F9BA76B4E9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4C6EA-7955-0144-A34F-A706B5F6E0BD}" type="pres">
      <dgm:prSet presAssocID="{EBD42F53-2D03-754B-ADED-6F9BA76B4E9C}" presName="topArc2" presStyleLbl="parChTrans1D1" presStyleIdx="140" presStyleCnt="192"/>
      <dgm:spPr/>
    </dgm:pt>
    <dgm:pt modelId="{FE14E2C3-020A-8C4B-836F-492103FF16D5}" type="pres">
      <dgm:prSet presAssocID="{EBD42F53-2D03-754B-ADED-6F9BA76B4E9C}" presName="bottomArc2" presStyleLbl="parChTrans1D1" presStyleIdx="141" presStyleCnt="192"/>
      <dgm:spPr/>
    </dgm:pt>
    <dgm:pt modelId="{535916FC-8516-8344-BB5F-9CB7AB9A62C6}" type="pres">
      <dgm:prSet presAssocID="{EBD42F53-2D03-754B-ADED-6F9BA76B4E9C}" presName="topConnNode2" presStyleLbl="node4" presStyleIdx="0" presStyleCnt="0"/>
      <dgm:spPr/>
      <dgm:t>
        <a:bodyPr/>
        <a:lstStyle/>
        <a:p>
          <a:endParaRPr lang="en-US"/>
        </a:p>
      </dgm:t>
    </dgm:pt>
    <dgm:pt modelId="{DFA164D0-098B-6A48-8CA4-FC2F7FA11F6F}" type="pres">
      <dgm:prSet presAssocID="{EBD42F53-2D03-754B-ADED-6F9BA76B4E9C}" presName="hierChild4" presStyleCnt="0"/>
      <dgm:spPr/>
    </dgm:pt>
    <dgm:pt modelId="{1B45505F-6E3A-EE46-A83D-64647487948E}" type="pres">
      <dgm:prSet presAssocID="{EBD42F53-2D03-754B-ADED-6F9BA76B4E9C}" presName="hierChild5" presStyleCnt="0"/>
      <dgm:spPr/>
    </dgm:pt>
    <dgm:pt modelId="{3117186A-8411-2F4F-98C0-28A37B3FE944}" type="pres">
      <dgm:prSet presAssocID="{1A0FE4B0-03B1-A842-A6CC-C734A4DC8153}" presName="Name28" presStyleLbl="parChTrans1D4" presStyleIdx="60" presStyleCnt="81"/>
      <dgm:spPr/>
      <dgm:t>
        <a:bodyPr/>
        <a:lstStyle/>
        <a:p>
          <a:endParaRPr lang="en-US"/>
        </a:p>
      </dgm:t>
    </dgm:pt>
    <dgm:pt modelId="{4F9ECD09-2451-6048-BDF1-FF0C442451ED}" type="pres">
      <dgm:prSet presAssocID="{7B06427F-41E9-AC4D-8203-CEBE082595CC}" presName="hierRoot2" presStyleCnt="0">
        <dgm:presLayoutVars>
          <dgm:hierBranch val="init"/>
        </dgm:presLayoutVars>
      </dgm:prSet>
      <dgm:spPr/>
    </dgm:pt>
    <dgm:pt modelId="{395BD399-3AF4-C646-AD64-D7A03337FD58}" type="pres">
      <dgm:prSet presAssocID="{7B06427F-41E9-AC4D-8203-CEBE082595CC}" presName="rootComposite2" presStyleCnt="0"/>
      <dgm:spPr/>
    </dgm:pt>
    <dgm:pt modelId="{AA5639C7-6C1E-B840-AEDA-C1499638766B}" type="pres">
      <dgm:prSet presAssocID="{7B06427F-41E9-AC4D-8203-CEBE082595C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BA3AC-15BB-F84A-A44A-0D737735FCD2}" type="pres">
      <dgm:prSet presAssocID="{7B06427F-41E9-AC4D-8203-CEBE082595CC}" presName="topArc2" presStyleLbl="parChTrans1D1" presStyleIdx="142" presStyleCnt="192"/>
      <dgm:spPr/>
    </dgm:pt>
    <dgm:pt modelId="{443013AE-380F-034E-BA7E-7FC80EA6FF35}" type="pres">
      <dgm:prSet presAssocID="{7B06427F-41E9-AC4D-8203-CEBE082595CC}" presName="bottomArc2" presStyleLbl="parChTrans1D1" presStyleIdx="143" presStyleCnt="192"/>
      <dgm:spPr/>
    </dgm:pt>
    <dgm:pt modelId="{608E0B93-DAC8-2149-B5DD-FDC1CBE47CB8}" type="pres">
      <dgm:prSet presAssocID="{7B06427F-41E9-AC4D-8203-CEBE082595CC}" presName="topConnNode2" presStyleLbl="node4" presStyleIdx="0" presStyleCnt="0"/>
      <dgm:spPr/>
      <dgm:t>
        <a:bodyPr/>
        <a:lstStyle/>
        <a:p>
          <a:endParaRPr lang="en-US"/>
        </a:p>
      </dgm:t>
    </dgm:pt>
    <dgm:pt modelId="{35D72404-1BC7-F04F-81A4-9039CBE73771}" type="pres">
      <dgm:prSet presAssocID="{7B06427F-41E9-AC4D-8203-CEBE082595CC}" presName="hierChild4" presStyleCnt="0"/>
      <dgm:spPr/>
    </dgm:pt>
    <dgm:pt modelId="{2F531E1E-7F2D-3042-8B87-297765144C14}" type="pres">
      <dgm:prSet presAssocID="{7B06427F-41E9-AC4D-8203-CEBE082595CC}" presName="hierChild5" presStyleCnt="0"/>
      <dgm:spPr/>
    </dgm:pt>
    <dgm:pt modelId="{2B3C9336-714D-0D4B-8334-FAECE90E34DE}" type="pres">
      <dgm:prSet presAssocID="{3578B1DD-6297-3C47-B523-B386754F1E8A}" presName="Name28" presStyleLbl="parChTrans1D4" presStyleIdx="61" presStyleCnt="81"/>
      <dgm:spPr/>
      <dgm:t>
        <a:bodyPr/>
        <a:lstStyle/>
        <a:p>
          <a:endParaRPr lang="en-US"/>
        </a:p>
      </dgm:t>
    </dgm:pt>
    <dgm:pt modelId="{3A4C0D7D-15E7-4647-95DC-67E6EB2C3134}" type="pres">
      <dgm:prSet presAssocID="{8DC311BA-1A7E-924A-B5C3-EB09AC2A2151}" presName="hierRoot2" presStyleCnt="0">
        <dgm:presLayoutVars>
          <dgm:hierBranch val="init"/>
        </dgm:presLayoutVars>
      </dgm:prSet>
      <dgm:spPr/>
    </dgm:pt>
    <dgm:pt modelId="{94CBC202-FC22-8748-AA4A-CCF7BB89974E}" type="pres">
      <dgm:prSet presAssocID="{8DC311BA-1A7E-924A-B5C3-EB09AC2A2151}" presName="rootComposite2" presStyleCnt="0"/>
      <dgm:spPr/>
    </dgm:pt>
    <dgm:pt modelId="{370E4BB5-97B8-3C46-B31F-24702CD62BEA}" type="pres">
      <dgm:prSet presAssocID="{8DC311BA-1A7E-924A-B5C3-EB09AC2A215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23DBF-AFD2-6540-8DC7-FE665ED6B0D3}" type="pres">
      <dgm:prSet presAssocID="{8DC311BA-1A7E-924A-B5C3-EB09AC2A2151}" presName="topArc2" presStyleLbl="parChTrans1D1" presStyleIdx="144" presStyleCnt="192"/>
      <dgm:spPr/>
    </dgm:pt>
    <dgm:pt modelId="{69806C3F-D25F-C146-BE3F-6649EC2B22F6}" type="pres">
      <dgm:prSet presAssocID="{8DC311BA-1A7E-924A-B5C3-EB09AC2A2151}" presName="bottomArc2" presStyleLbl="parChTrans1D1" presStyleIdx="145" presStyleCnt="192"/>
      <dgm:spPr/>
    </dgm:pt>
    <dgm:pt modelId="{9D96B8FA-BD39-B249-BCB6-B7428EC71A8A}" type="pres">
      <dgm:prSet presAssocID="{8DC311BA-1A7E-924A-B5C3-EB09AC2A2151}" presName="topConnNode2" presStyleLbl="node4" presStyleIdx="0" presStyleCnt="0"/>
      <dgm:spPr/>
      <dgm:t>
        <a:bodyPr/>
        <a:lstStyle/>
        <a:p>
          <a:endParaRPr lang="en-US"/>
        </a:p>
      </dgm:t>
    </dgm:pt>
    <dgm:pt modelId="{A31F230D-94CA-1743-A571-E380A3B059EE}" type="pres">
      <dgm:prSet presAssocID="{8DC311BA-1A7E-924A-B5C3-EB09AC2A2151}" presName="hierChild4" presStyleCnt="0"/>
      <dgm:spPr/>
    </dgm:pt>
    <dgm:pt modelId="{32918262-E2BC-B248-8AAB-6BA351D28784}" type="pres">
      <dgm:prSet presAssocID="{8DC311BA-1A7E-924A-B5C3-EB09AC2A2151}" presName="hierChild5" presStyleCnt="0"/>
      <dgm:spPr/>
    </dgm:pt>
    <dgm:pt modelId="{948D1959-6085-0D40-BD83-21F53546E7ED}" type="pres">
      <dgm:prSet presAssocID="{3F3F67DD-8D2A-FC45-A57E-293F04EDE6BE}" presName="Name28" presStyleLbl="parChTrans1D4" presStyleIdx="62" presStyleCnt="81"/>
      <dgm:spPr/>
      <dgm:t>
        <a:bodyPr/>
        <a:lstStyle/>
        <a:p>
          <a:endParaRPr lang="en-US"/>
        </a:p>
      </dgm:t>
    </dgm:pt>
    <dgm:pt modelId="{07F2F71D-9FD3-624B-B3EF-74B6D2F53E5B}" type="pres">
      <dgm:prSet presAssocID="{09E43EFA-23B2-C244-85FF-1B52916835FC}" presName="hierRoot2" presStyleCnt="0">
        <dgm:presLayoutVars>
          <dgm:hierBranch val="init"/>
        </dgm:presLayoutVars>
      </dgm:prSet>
      <dgm:spPr/>
    </dgm:pt>
    <dgm:pt modelId="{E154FA67-76DE-2643-B42B-8C2DAD72D592}" type="pres">
      <dgm:prSet presAssocID="{09E43EFA-23B2-C244-85FF-1B52916835FC}" presName="rootComposite2" presStyleCnt="0"/>
      <dgm:spPr/>
    </dgm:pt>
    <dgm:pt modelId="{450C7FC5-4BC2-A74A-9256-3DD7B2474F00}" type="pres">
      <dgm:prSet presAssocID="{09E43EFA-23B2-C244-85FF-1B52916835F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896BD5-11A4-0B47-AF4F-CFB4232846C2}" type="pres">
      <dgm:prSet presAssocID="{09E43EFA-23B2-C244-85FF-1B52916835FC}" presName="topArc2" presStyleLbl="parChTrans1D1" presStyleIdx="146" presStyleCnt="192"/>
      <dgm:spPr/>
    </dgm:pt>
    <dgm:pt modelId="{4B42C46A-1AF1-0D49-8891-6B3C09144CD2}" type="pres">
      <dgm:prSet presAssocID="{09E43EFA-23B2-C244-85FF-1B52916835FC}" presName="bottomArc2" presStyleLbl="parChTrans1D1" presStyleIdx="147" presStyleCnt="192"/>
      <dgm:spPr/>
    </dgm:pt>
    <dgm:pt modelId="{2BE197D9-BC52-0740-A4C9-AD01954E6BB0}" type="pres">
      <dgm:prSet presAssocID="{09E43EFA-23B2-C244-85FF-1B52916835FC}" presName="topConnNode2" presStyleLbl="node4" presStyleIdx="0" presStyleCnt="0"/>
      <dgm:spPr/>
      <dgm:t>
        <a:bodyPr/>
        <a:lstStyle/>
        <a:p>
          <a:endParaRPr lang="en-US"/>
        </a:p>
      </dgm:t>
    </dgm:pt>
    <dgm:pt modelId="{12807244-98FF-5F46-AD56-22D776B35573}" type="pres">
      <dgm:prSet presAssocID="{09E43EFA-23B2-C244-85FF-1B52916835FC}" presName="hierChild4" presStyleCnt="0"/>
      <dgm:spPr/>
    </dgm:pt>
    <dgm:pt modelId="{2D94A127-732E-5445-8BA9-51C5272A1760}" type="pres">
      <dgm:prSet presAssocID="{09E43EFA-23B2-C244-85FF-1B52916835FC}" presName="hierChild5" presStyleCnt="0"/>
      <dgm:spPr/>
    </dgm:pt>
    <dgm:pt modelId="{C75BCFA4-BC61-9848-8C2D-63C75978698D}" type="pres">
      <dgm:prSet presAssocID="{4BCB64E8-4DA1-F748-A27B-B5C4353A869A}" presName="hierChild5" presStyleCnt="0"/>
      <dgm:spPr/>
    </dgm:pt>
    <dgm:pt modelId="{C3FD38BE-E97B-074B-8073-AE27B42B374E}" type="pres">
      <dgm:prSet presAssocID="{3C71D3D6-1F1C-6348-9482-03D8A392FA23}" presName="Name28" presStyleLbl="parChTrans1D3" presStyleIdx="8" presStyleCnt="11"/>
      <dgm:spPr/>
      <dgm:t>
        <a:bodyPr/>
        <a:lstStyle/>
        <a:p>
          <a:endParaRPr lang="en-US"/>
        </a:p>
      </dgm:t>
    </dgm:pt>
    <dgm:pt modelId="{8AF9346D-0B72-8847-9F88-2C5DA2F80E84}" type="pres">
      <dgm:prSet presAssocID="{D338D583-4CBB-9645-8603-B90F3B280B89}" presName="hierRoot2" presStyleCnt="0">
        <dgm:presLayoutVars>
          <dgm:hierBranch val="init"/>
        </dgm:presLayoutVars>
      </dgm:prSet>
      <dgm:spPr/>
    </dgm:pt>
    <dgm:pt modelId="{76E16771-A72F-794D-8EF5-EF3787FEF52A}" type="pres">
      <dgm:prSet presAssocID="{D338D583-4CBB-9645-8603-B90F3B280B89}" presName="rootComposite2" presStyleCnt="0"/>
      <dgm:spPr/>
    </dgm:pt>
    <dgm:pt modelId="{6C35B31E-6894-2E42-9B64-3F9662769CDC}" type="pres">
      <dgm:prSet presAssocID="{D338D583-4CBB-9645-8603-B90F3B280B8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92D54-3139-B24B-B178-4C8A479E8C50}" type="pres">
      <dgm:prSet presAssocID="{D338D583-4CBB-9645-8603-B90F3B280B89}" presName="topArc2" presStyleLbl="parChTrans1D1" presStyleIdx="148" presStyleCnt="192"/>
      <dgm:spPr/>
    </dgm:pt>
    <dgm:pt modelId="{6374501D-A7B1-5C48-8CC9-BDC6B93B8830}" type="pres">
      <dgm:prSet presAssocID="{D338D583-4CBB-9645-8603-B90F3B280B89}" presName="bottomArc2" presStyleLbl="parChTrans1D1" presStyleIdx="149" presStyleCnt="192"/>
      <dgm:spPr/>
    </dgm:pt>
    <dgm:pt modelId="{5A72CFEB-DFD2-9C46-9758-2FA4A813202C}" type="pres">
      <dgm:prSet presAssocID="{D338D583-4CBB-9645-8603-B90F3B280B89}" presName="topConnNode2" presStyleLbl="node3" presStyleIdx="0" presStyleCnt="0"/>
      <dgm:spPr/>
      <dgm:t>
        <a:bodyPr/>
        <a:lstStyle/>
        <a:p>
          <a:endParaRPr lang="en-US"/>
        </a:p>
      </dgm:t>
    </dgm:pt>
    <dgm:pt modelId="{5085E208-7665-D74A-B443-ECDE35715054}" type="pres">
      <dgm:prSet presAssocID="{D338D583-4CBB-9645-8603-B90F3B280B89}" presName="hierChild4" presStyleCnt="0"/>
      <dgm:spPr/>
    </dgm:pt>
    <dgm:pt modelId="{8D17CA1C-70F1-5541-9147-B9052D8BD675}" type="pres">
      <dgm:prSet presAssocID="{D338D583-4CBB-9645-8603-B90F3B280B89}" presName="hierChild5" presStyleCnt="0"/>
      <dgm:spPr/>
    </dgm:pt>
    <dgm:pt modelId="{764CED1E-C5EA-3944-8C89-97FC1B027CF7}" type="pres">
      <dgm:prSet presAssocID="{C1588191-6EA8-264A-9A54-AA8A8A62389B}" presName="hierChild5" presStyleCnt="0"/>
      <dgm:spPr/>
    </dgm:pt>
    <dgm:pt modelId="{D63F75F1-D4BA-B249-8B24-DC04C93171A1}" type="pres">
      <dgm:prSet presAssocID="{A4337506-EE5E-0048-A67C-76C17418BD7D}" presName="Name28" presStyleLbl="parChTrans1D2" presStyleIdx="2" presStyleCnt="3"/>
      <dgm:spPr/>
      <dgm:t>
        <a:bodyPr/>
        <a:lstStyle/>
        <a:p>
          <a:endParaRPr lang="en-US"/>
        </a:p>
      </dgm:t>
    </dgm:pt>
    <dgm:pt modelId="{66E6C93C-DA66-644D-9170-EB64E1764A9C}" type="pres">
      <dgm:prSet presAssocID="{58CEF49D-20DD-E242-A51F-F819CF16854E}" presName="hierRoot2" presStyleCnt="0">
        <dgm:presLayoutVars>
          <dgm:hierBranch val="init"/>
        </dgm:presLayoutVars>
      </dgm:prSet>
      <dgm:spPr/>
    </dgm:pt>
    <dgm:pt modelId="{405C1A2B-6226-C14A-BB33-760F645F5036}" type="pres">
      <dgm:prSet presAssocID="{58CEF49D-20DD-E242-A51F-F819CF16854E}" presName="rootComposite2" presStyleCnt="0"/>
      <dgm:spPr/>
    </dgm:pt>
    <dgm:pt modelId="{7E2D066C-E702-4F46-82E4-79AC2DB331B3}" type="pres">
      <dgm:prSet presAssocID="{58CEF49D-20DD-E242-A51F-F819CF16854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38566E-44A1-A147-9083-9899AD452242}" type="pres">
      <dgm:prSet presAssocID="{58CEF49D-20DD-E242-A51F-F819CF16854E}" presName="topArc2" presStyleLbl="parChTrans1D1" presStyleIdx="150" presStyleCnt="192"/>
      <dgm:spPr/>
    </dgm:pt>
    <dgm:pt modelId="{BC158E54-1A38-CF43-A1C2-8D8C27873AB7}" type="pres">
      <dgm:prSet presAssocID="{58CEF49D-20DD-E242-A51F-F819CF16854E}" presName="bottomArc2" presStyleLbl="parChTrans1D1" presStyleIdx="151" presStyleCnt="192"/>
      <dgm:spPr/>
    </dgm:pt>
    <dgm:pt modelId="{FA2B9A52-6C75-EC4A-A747-3BD3F835E158}" type="pres">
      <dgm:prSet presAssocID="{58CEF49D-20DD-E242-A51F-F819CF16854E}" presName="topConnNode2" presStyleLbl="node2" presStyleIdx="0" presStyleCnt="0"/>
      <dgm:spPr/>
      <dgm:t>
        <a:bodyPr/>
        <a:lstStyle/>
        <a:p>
          <a:endParaRPr lang="en-US"/>
        </a:p>
      </dgm:t>
    </dgm:pt>
    <dgm:pt modelId="{2484CEE8-A59B-AE4E-84BB-35BD26C8DB98}" type="pres">
      <dgm:prSet presAssocID="{58CEF49D-20DD-E242-A51F-F819CF16854E}" presName="hierChild4" presStyleCnt="0"/>
      <dgm:spPr/>
    </dgm:pt>
    <dgm:pt modelId="{2B8FE354-970E-FA43-90F8-BF1C3C2498A2}" type="pres">
      <dgm:prSet presAssocID="{75E7150F-8633-9242-BCF2-5E1C2AF0444B}" presName="Name28" presStyleLbl="parChTrans1D3" presStyleIdx="9" presStyleCnt="11"/>
      <dgm:spPr/>
      <dgm:t>
        <a:bodyPr/>
        <a:lstStyle/>
        <a:p>
          <a:endParaRPr lang="en-US"/>
        </a:p>
      </dgm:t>
    </dgm:pt>
    <dgm:pt modelId="{13824C15-DA57-6D47-B4DF-A9E29B1DCA00}" type="pres">
      <dgm:prSet presAssocID="{874587BD-9722-1442-BAE2-A3D1E13D78A5}" presName="hierRoot2" presStyleCnt="0">
        <dgm:presLayoutVars>
          <dgm:hierBranch val="init"/>
        </dgm:presLayoutVars>
      </dgm:prSet>
      <dgm:spPr/>
    </dgm:pt>
    <dgm:pt modelId="{6D60E1E6-B0A7-1F4F-A2CE-B9E5E71DEF43}" type="pres">
      <dgm:prSet presAssocID="{874587BD-9722-1442-BAE2-A3D1E13D78A5}" presName="rootComposite2" presStyleCnt="0"/>
      <dgm:spPr/>
    </dgm:pt>
    <dgm:pt modelId="{7EAFBF2C-98CF-E14E-ADCB-50C18EA60A52}" type="pres">
      <dgm:prSet presAssocID="{874587BD-9722-1442-BAE2-A3D1E13D78A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96A5A-49E5-9C4B-AD1A-9F775A1519E9}" type="pres">
      <dgm:prSet presAssocID="{874587BD-9722-1442-BAE2-A3D1E13D78A5}" presName="topArc2" presStyleLbl="parChTrans1D1" presStyleIdx="152" presStyleCnt="192"/>
      <dgm:spPr/>
    </dgm:pt>
    <dgm:pt modelId="{79AD6D4C-347D-5C43-921E-5072091E026A}" type="pres">
      <dgm:prSet presAssocID="{874587BD-9722-1442-BAE2-A3D1E13D78A5}" presName="bottomArc2" presStyleLbl="parChTrans1D1" presStyleIdx="153" presStyleCnt="192"/>
      <dgm:spPr/>
    </dgm:pt>
    <dgm:pt modelId="{EF68F39D-EC01-0442-B591-84ED227E6152}" type="pres">
      <dgm:prSet presAssocID="{874587BD-9722-1442-BAE2-A3D1E13D78A5}" presName="topConnNode2" presStyleLbl="node3" presStyleIdx="0" presStyleCnt="0"/>
      <dgm:spPr/>
      <dgm:t>
        <a:bodyPr/>
        <a:lstStyle/>
        <a:p>
          <a:endParaRPr lang="en-US"/>
        </a:p>
      </dgm:t>
    </dgm:pt>
    <dgm:pt modelId="{3D7F6D64-9693-E14F-9290-202EFCEDDC04}" type="pres">
      <dgm:prSet presAssocID="{874587BD-9722-1442-BAE2-A3D1E13D78A5}" presName="hierChild4" presStyleCnt="0"/>
      <dgm:spPr/>
    </dgm:pt>
    <dgm:pt modelId="{A58FF0B8-346C-C54C-B17B-195902136532}" type="pres">
      <dgm:prSet presAssocID="{07C458D0-A312-C14E-BF24-6D91D6DB3D7F}" presName="Name28" presStyleLbl="parChTrans1D4" presStyleIdx="63" presStyleCnt="81"/>
      <dgm:spPr/>
      <dgm:t>
        <a:bodyPr/>
        <a:lstStyle/>
        <a:p>
          <a:endParaRPr lang="en-US"/>
        </a:p>
      </dgm:t>
    </dgm:pt>
    <dgm:pt modelId="{36F81984-D618-C948-8A18-9461E5DC1072}" type="pres">
      <dgm:prSet presAssocID="{FFC9FF1F-85AB-1F4F-90C6-984174CF1F0C}" presName="hierRoot2" presStyleCnt="0">
        <dgm:presLayoutVars>
          <dgm:hierBranch val="init"/>
        </dgm:presLayoutVars>
      </dgm:prSet>
      <dgm:spPr/>
    </dgm:pt>
    <dgm:pt modelId="{4365C54C-252B-2346-B8E0-1A82496F112D}" type="pres">
      <dgm:prSet presAssocID="{FFC9FF1F-85AB-1F4F-90C6-984174CF1F0C}" presName="rootComposite2" presStyleCnt="0"/>
      <dgm:spPr/>
    </dgm:pt>
    <dgm:pt modelId="{B93A37D3-172F-3D47-BFA8-8DFE8A9E8DF9}" type="pres">
      <dgm:prSet presAssocID="{FFC9FF1F-85AB-1F4F-90C6-984174CF1F0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827057-33F4-904A-98D2-7E300160CD97}" type="pres">
      <dgm:prSet presAssocID="{FFC9FF1F-85AB-1F4F-90C6-984174CF1F0C}" presName="topArc2" presStyleLbl="parChTrans1D1" presStyleIdx="154" presStyleCnt="192"/>
      <dgm:spPr/>
    </dgm:pt>
    <dgm:pt modelId="{CF55BECB-94C7-C648-8174-31E11B601B31}" type="pres">
      <dgm:prSet presAssocID="{FFC9FF1F-85AB-1F4F-90C6-984174CF1F0C}" presName="bottomArc2" presStyleLbl="parChTrans1D1" presStyleIdx="155" presStyleCnt="192"/>
      <dgm:spPr/>
    </dgm:pt>
    <dgm:pt modelId="{091CE2A8-5BAB-7349-AD44-A8B20665602B}" type="pres">
      <dgm:prSet presAssocID="{FFC9FF1F-85AB-1F4F-90C6-984174CF1F0C}" presName="topConnNode2" presStyleLbl="node4" presStyleIdx="0" presStyleCnt="0"/>
      <dgm:spPr/>
      <dgm:t>
        <a:bodyPr/>
        <a:lstStyle/>
        <a:p>
          <a:endParaRPr lang="en-US"/>
        </a:p>
      </dgm:t>
    </dgm:pt>
    <dgm:pt modelId="{E178168E-8903-F54D-85CD-97E24624959D}" type="pres">
      <dgm:prSet presAssocID="{FFC9FF1F-85AB-1F4F-90C6-984174CF1F0C}" presName="hierChild4" presStyleCnt="0"/>
      <dgm:spPr/>
    </dgm:pt>
    <dgm:pt modelId="{C744032B-2D0A-B74C-A2E3-97824D51A70B}" type="pres">
      <dgm:prSet presAssocID="{FFC9FF1F-85AB-1F4F-90C6-984174CF1F0C}" presName="hierChild5" presStyleCnt="0"/>
      <dgm:spPr/>
    </dgm:pt>
    <dgm:pt modelId="{9AFBF391-9964-934C-AC20-5DDDAB5102FC}" type="pres">
      <dgm:prSet presAssocID="{7FBD6A7D-12F0-914F-B5AF-884FE088CC4D}" presName="Name28" presStyleLbl="parChTrans1D4" presStyleIdx="64" presStyleCnt="81"/>
      <dgm:spPr/>
      <dgm:t>
        <a:bodyPr/>
        <a:lstStyle/>
        <a:p>
          <a:endParaRPr lang="en-US"/>
        </a:p>
      </dgm:t>
    </dgm:pt>
    <dgm:pt modelId="{5BD2AD7E-A6C3-564E-9467-DB196F6B0AAA}" type="pres">
      <dgm:prSet presAssocID="{DB75E3A4-7800-804D-A2EA-5596DAD36557}" presName="hierRoot2" presStyleCnt="0">
        <dgm:presLayoutVars>
          <dgm:hierBranch val="init"/>
        </dgm:presLayoutVars>
      </dgm:prSet>
      <dgm:spPr/>
    </dgm:pt>
    <dgm:pt modelId="{B713C87F-EFCA-A344-92CF-B7407ED0EFB8}" type="pres">
      <dgm:prSet presAssocID="{DB75E3A4-7800-804D-A2EA-5596DAD36557}" presName="rootComposite2" presStyleCnt="0"/>
      <dgm:spPr/>
    </dgm:pt>
    <dgm:pt modelId="{485C6B2A-0CC3-0143-8A05-48428BD7B564}" type="pres">
      <dgm:prSet presAssocID="{DB75E3A4-7800-804D-A2EA-5596DAD3655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6852A-E7EC-5545-A4FF-20754CE9EB04}" type="pres">
      <dgm:prSet presAssocID="{DB75E3A4-7800-804D-A2EA-5596DAD36557}" presName="topArc2" presStyleLbl="parChTrans1D1" presStyleIdx="156" presStyleCnt="192"/>
      <dgm:spPr/>
    </dgm:pt>
    <dgm:pt modelId="{868E11F0-7202-0741-A5B8-1FB57730B298}" type="pres">
      <dgm:prSet presAssocID="{DB75E3A4-7800-804D-A2EA-5596DAD36557}" presName="bottomArc2" presStyleLbl="parChTrans1D1" presStyleIdx="157" presStyleCnt="192"/>
      <dgm:spPr/>
    </dgm:pt>
    <dgm:pt modelId="{664CADC6-47B2-274F-A78B-46CAE95058A3}" type="pres">
      <dgm:prSet presAssocID="{DB75E3A4-7800-804D-A2EA-5596DAD36557}" presName="topConnNode2" presStyleLbl="node4" presStyleIdx="0" presStyleCnt="0"/>
      <dgm:spPr/>
      <dgm:t>
        <a:bodyPr/>
        <a:lstStyle/>
        <a:p>
          <a:endParaRPr lang="en-US"/>
        </a:p>
      </dgm:t>
    </dgm:pt>
    <dgm:pt modelId="{EC8BDEA4-EB39-0C49-BA66-409114BFA5D0}" type="pres">
      <dgm:prSet presAssocID="{DB75E3A4-7800-804D-A2EA-5596DAD36557}" presName="hierChild4" presStyleCnt="0"/>
      <dgm:spPr/>
    </dgm:pt>
    <dgm:pt modelId="{4DA9BB94-7951-A948-AC87-E38DFBDC56AC}" type="pres">
      <dgm:prSet presAssocID="{9C890AAA-32A9-2043-8AE5-DF40100397E0}" presName="Name28" presStyleLbl="parChTrans1D4" presStyleIdx="65" presStyleCnt="81"/>
      <dgm:spPr/>
      <dgm:t>
        <a:bodyPr/>
        <a:lstStyle/>
        <a:p>
          <a:endParaRPr lang="en-US"/>
        </a:p>
      </dgm:t>
    </dgm:pt>
    <dgm:pt modelId="{C1C64BAD-A9C1-5A4A-A738-18736238AA2D}" type="pres">
      <dgm:prSet presAssocID="{1CF9DF23-9CE6-A142-914C-30A8BCCD43A9}" presName="hierRoot2" presStyleCnt="0">
        <dgm:presLayoutVars>
          <dgm:hierBranch val="init"/>
        </dgm:presLayoutVars>
      </dgm:prSet>
      <dgm:spPr/>
    </dgm:pt>
    <dgm:pt modelId="{E5C51748-D36E-3842-8EEC-846046862712}" type="pres">
      <dgm:prSet presAssocID="{1CF9DF23-9CE6-A142-914C-30A8BCCD43A9}" presName="rootComposite2" presStyleCnt="0"/>
      <dgm:spPr/>
    </dgm:pt>
    <dgm:pt modelId="{E387E97A-0FE7-0E47-942F-75C6EAD5EE75}" type="pres">
      <dgm:prSet presAssocID="{1CF9DF23-9CE6-A142-914C-30A8BCCD43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C3372D-BBD5-3846-A2B3-3E77A2023C22}" type="pres">
      <dgm:prSet presAssocID="{1CF9DF23-9CE6-A142-914C-30A8BCCD43A9}" presName="topArc2" presStyleLbl="parChTrans1D1" presStyleIdx="158" presStyleCnt="192"/>
      <dgm:spPr/>
    </dgm:pt>
    <dgm:pt modelId="{0E13F31C-0162-8E49-A4B7-3EBCAB056BC0}" type="pres">
      <dgm:prSet presAssocID="{1CF9DF23-9CE6-A142-914C-30A8BCCD43A9}" presName="bottomArc2" presStyleLbl="parChTrans1D1" presStyleIdx="159" presStyleCnt="192"/>
      <dgm:spPr/>
    </dgm:pt>
    <dgm:pt modelId="{14998EDA-35AE-F84A-AC0C-A41B33F077D6}" type="pres">
      <dgm:prSet presAssocID="{1CF9DF23-9CE6-A142-914C-30A8BCCD43A9}" presName="topConnNode2" presStyleLbl="node4" presStyleIdx="0" presStyleCnt="0"/>
      <dgm:spPr/>
      <dgm:t>
        <a:bodyPr/>
        <a:lstStyle/>
        <a:p>
          <a:endParaRPr lang="en-US"/>
        </a:p>
      </dgm:t>
    </dgm:pt>
    <dgm:pt modelId="{DD41B4DD-E04B-1B40-8E9A-BE32F7F4C220}" type="pres">
      <dgm:prSet presAssocID="{1CF9DF23-9CE6-A142-914C-30A8BCCD43A9}" presName="hierChild4" presStyleCnt="0"/>
      <dgm:spPr/>
    </dgm:pt>
    <dgm:pt modelId="{C5F765EA-8A9C-8446-BFF9-893259E1C508}" type="pres">
      <dgm:prSet presAssocID="{1CF9DF23-9CE6-A142-914C-30A8BCCD43A9}" presName="hierChild5" presStyleCnt="0"/>
      <dgm:spPr/>
    </dgm:pt>
    <dgm:pt modelId="{4498EBA9-C9DC-B741-978D-888B5BE30798}" type="pres">
      <dgm:prSet presAssocID="{036574C6-9A7B-2141-8DC5-BB51A8525566}" presName="Name28" presStyleLbl="parChTrans1D4" presStyleIdx="66" presStyleCnt="81"/>
      <dgm:spPr/>
      <dgm:t>
        <a:bodyPr/>
        <a:lstStyle/>
        <a:p>
          <a:endParaRPr lang="en-US"/>
        </a:p>
      </dgm:t>
    </dgm:pt>
    <dgm:pt modelId="{F3D6A19F-75CA-3E43-A83F-55422F82DBF2}" type="pres">
      <dgm:prSet presAssocID="{19DF7872-B24C-254B-846F-D103367DB58B}" presName="hierRoot2" presStyleCnt="0">
        <dgm:presLayoutVars>
          <dgm:hierBranch val="init"/>
        </dgm:presLayoutVars>
      </dgm:prSet>
      <dgm:spPr/>
    </dgm:pt>
    <dgm:pt modelId="{7A5D7BB4-5D51-A643-A896-201999BDBE68}" type="pres">
      <dgm:prSet presAssocID="{19DF7872-B24C-254B-846F-D103367DB58B}" presName="rootComposite2" presStyleCnt="0"/>
      <dgm:spPr/>
    </dgm:pt>
    <dgm:pt modelId="{E1FDAE9F-96E0-7149-BBAE-93FA47575C98}" type="pres">
      <dgm:prSet presAssocID="{19DF7872-B24C-254B-846F-D103367DB5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F17D6E-8690-AD43-806B-60A42818174A}" type="pres">
      <dgm:prSet presAssocID="{19DF7872-B24C-254B-846F-D103367DB58B}" presName="topArc2" presStyleLbl="parChTrans1D1" presStyleIdx="160" presStyleCnt="192"/>
      <dgm:spPr/>
    </dgm:pt>
    <dgm:pt modelId="{EB9F125A-F161-8342-8AF9-CEC388D64AC5}" type="pres">
      <dgm:prSet presAssocID="{19DF7872-B24C-254B-846F-D103367DB58B}" presName="bottomArc2" presStyleLbl="parChTrans1D1" presStyleIdx="161" presStyleCnt="192"/>
      <dgm:spPr/>
    </dgm:pt>
    <dgm:pt modelId="{18F33B88-4A7C-CF4B-90FF-340F8F1F2940}" type="pres">
      <dgm:prSet presAssocID="{19DF7872-B24C-254B-846F-D103367DB58B}" presName="topConnNode2" presStyleLbl="node4" presStyleIdx="0" presStyleCnt="0"/>
      <dgm:spPr/>
      <dgm:t>
        <a:bodyPr/>
        <a:lstStyle/>
        <a:p>
          <a:endParaRPr lang="en-US"/>
        </a:p>
      </dgm:t>
    </dgm:pt>
    <dgm:pt modelId="{7CBAEC1C-489F-0B4B-B68A-48C55BDE8FD4}" type="pres">
      <dgm:prSet presAssocID="{19DF7872-B24C-254B-846F-D103367DB58B}" presName="hierChild4" presStyleCnt="0"/>
      <dgm:spPr/>
    </dgm:pt>
    <dgm:pt modelId="{A57F72C7-7389-8F4D-BF01-3EEBFB08A4A2}" type="pres">
      <dgm:prSet presAssocID="{19DF7872-B24C-254B-846F-D103367DB58B}" presName="hierChild5" presStyleCnt="0"/>
      <dgm:spPr/>
    </dgm:pt>
    <dgm:pt modelId="{E25FB5E1-3F24-A947-BC9A-8A81D03A144D}" type="pres">
      <dgm:prSet presAssocID="{75159DEF-67D4-7D42-B7DA-1DA692F8A90E}" presName="Name28" presStyleLbl="parChTrans1D4" presStyleIdx="67" presStyleCnt="81"/>
      <dgm:spPr/>
      <dgm:t>
        <a:bodyPr/>
        <a:lstStyle/>
        <a:p>
          <a:endParaRPr lang="en-US"/>
        </a:p>
      </dgm:t>
    </dgm:pt>
    <dgm:pt modelId="{2DC1A1CA-48FA-DE4E-9569-3132BFD2387A}" type="pres">
      <dgm:prSet presAssocID="{F3D8962A-2743-7F46-A21B-E1F21882F412}" presName="hierRoot2" presStyleCnt="0">
        <dgm:presLayoutVars>
          <dgm:hierBranch val="init"/>
        </dgm:presLayoutVars>
      </dgm:prSet>
      <dgm:spPr/>
    </dgm:pt>
    <dgm:pt modelId="{4BE5BB82-FB92-6C4D-A186-E07D8448AE45}" type="pres">
      <dgm:prSet presAssocID="{F3D8962A-2743-7F46-A21B-E1F21882F412}" presName="rootComposite2" presStyleCnt="0"/>
      <dgm:spPr/>
    </dgm:pt>
    <dgm:pt modelId="{A0DAC3FA-9FAC-0C43-88C0-8D972C5E0D12}" type="pres">
      <dgm:prSet presAssocID="{F3D8962A-2743-7F46-A21B-E1F21882F41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DE5E5-D384-2D43-8232-1F070171E80F}" type="pres">
      <dgm:prSet presAssocID="{F3D8962A-2743-7F46-A21B-E1F21882F412}" presName="topArc2" presStyleLbl="parChTrans1D1" presStyleIdx="162" presStyleCnt="192"/>
      <dgm:spPr/>
    </dgm:pt>
    <dgm:pt modelId="{7D007053-4858-EE48-82EC-FAD8610A6E1F}" type="pres">
      <dgm:prSet presAssocID="{F3D8962A-2743-7F46-A21B-E1F21882F412}" presName="bottomArc2" presStyleLbl="parChTrans1D1" presStyleIdx="163" presStyleCnt="192"/>
      <dgm:spPr/>
    </dgm:pt>
    <dgm:pt modelId="{F9CE6D09-D4CD-C345-A72D-9F22DB29343A}" type="pres">
      <dgm:prSet presAssocID="{F3D8962A-2743-7F46-A21B-E1F21882F412}" presName="topConnNode2" presStyleLbl="node4" presStyleIdx="0" presStyleCnt="0"/>
      <dgm:spPr/>
      <dgm:t>
        <a:bodyPr/>
        <a:lstStyle/>
        <a:p>
          <a:endParaRPr lang="en-US"/>
        </a:p>
      </dgm:t>
    </dgm:pt>
    <dgm:pt modelId="{AE933844-AF0E-7243-9D99-49AA8F42787A}" type="pres">
      <dgm:prSet presAssocID="{F3D8962A-2743-7F46-A21B-E1F21882F412}" presName="hierChild4" presStyleCnt="0"/>
      <dgm:spPr/>
    </dgm:pt>
    <dgm:pt modelId="{E0AB3EFF-AAB7-4C4A-B1F1-B801349A6D4E}" type="pres">
      <dgm:prSet presAssocID="{F3D8962A-2743-7F46-A21B-E1F21882F412}" presName="hierChild5" presStyleCnt="0"/>
      <dgm:spPr/>
    </dgm:pt>
    <dgm:pt modelId="{BDB7576E-D49F-4045-981C-4C4AF59E31EF}" type="pres">
      <dgm:prSet presAssocID="{DB75E3A4-7800-804D-A2EA-5596DAD36557}" presName="hierChild5" presStyleCnt="0"/>
      <dgm:spPr/>
    </dgm:pt>
    <dgm:pt modelId="{3DA9CD8B-1962-D741-930F-E59F746EE82D}" type="pres">
      <dgm:prSet presAssocID="{5BA6CA48-1301-8243-A314-1DEC8D0915FF}" presName="Name28" presStyleLbl="parChTrans1D4" presStyleIdx="68" presStyleCnt="81"/>
      <dgm:spPr/>
      <dgm:t>
        <a:bodyPr/>
        <a:lstStyle/>
        <a:p>
          <a:endParaRPr lang="en-US"/>
        </a:p>
      </dgm:t>
    </dgm:pt>
    <dgm:pt modelId="{F2B69E52-1F5B-D841-B4C9-4A6017928FFA}" type="pres">
      <dgm:prSet presAssocID="{2A3280DC-B1A0-D542-96DB-7DD25F5A2324}" presName="hierRoot2" presStyleCnt="0">
        <dgm:presLayoutVars>
          <dgm:hierBranch val="init"/>
        </dgm:presLayoutVars>
      </dgm:prSet>
      <dgm:spPr/>
    </dgm:pt>
    <dgm:pt modelId="{2AFD6014-59AB-6747-9196-41303DA37A02}" type="pres">
      <dgm:prSet presAssocID="{2A3280DC-B1A0-D542-96DB-7DD25F5A2324}" presName="rootComposite2" presStyleCnt="0"/>
      <dgm:spPr/>
    </dgm:pt>
    <dgm:pt modelId="{A1C63587-AB6B-7F45-A180-8E503F811E20}" type="pres">
      <dgm:prSet presAssocID="{2A3280DC-B1A0-D542-96DB-7DD25F5A23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6407E7-C78F-E247-861B-A9C0FDD065CE}" type="pres">
      <dgm:prSet presAssocID="{2A3280DC-B1A0-D542-96DB-7DD25F5A2324}" presName="topArc2" presStyleLbl="parChTrans1D1" presStyleIdx="164" presStyleCnt="192"/>
      <dgm:spPr/>
    </dgm:pt>
    <dgm:pt modelId="{78C10101-E1CA-9049-B29E-25DB5B5BE2B8}" type="pres">
      <dgm:prSet presAssocID="{2A3280DC-B1A0-D542-96DB-7DD25F5A2324}" presName="bottomArc2" presStyleLbl="parChTrans1D1" presStyleIdx="165" presStyleCnt="192"/>
      <dgm:spPr/>
    </dgm:pt>
    <dgm:pt modelId="{D994584C-38C0-DE42-A6AB-86109C6B0DAA}" type="pres">
      <dgm:prSet presAssocID="{2A3280DC-B1A0-D542-96DB-7DD25F5A2324}" presName="topConnNode2" presStyleLbl="node4" presStyleIdx="0" presStyleCnt="0"/>
      <dgm:spPr/>
      <dgm:t>
        <a:bodyPr/>
        <a:lstStyle/>
        <a:p>
          <a:endParaRPr lang="en-US"/>
        </a:p>
      </dgm:t>
    </dgm:pt>
    <dgm:pt modelId="{50A5C11E-63B6-A64A-A893-0A897A7A7D04}" type="pres">
      <dgm:prSet presAssocID="{2A3280DC-B1A0-D542-96DB-7DD25F5A2324}" presName="hierChild4" presStyleCnt="0"/>
      <dgm:spPr/>
    </dgm:pt>
    <dgm:pt modelId="{7F15482B-911A-EF44-97AA-BC5B52011817}" type="pres">
      <dgm:prSet presAssocID="{2A3280DC-B1A0-D542-96DB-7DD25F5A2324}" presName="hierChild5" presStyleCnt="0"/>
      <dgm:spPr/>
    </dgm:pt>
    <dgm:pt modelId="{BB4AB15B-EFAD-0C44-A219-FCF6F957B17C}" type="pres">
      <dgm:prSet presAssocID="{874587BD-9722-1442-BAE2-A3D1E13D78A5}" presName="hierChild5" presStyleCnt="0"/>
      <dgm:spPr/>
    </dgm:pt>
    <dgm:pt modelId="{10C3CAC5-302B-5E4F-A391-401F2D6E9B4B}" type="pres">
      <dgm:prSet presAssocID="{AE4406C3-C0FF-ED45-945A-7A48702ACFF0}" presName="Name28" presStyleLbl="parChTrans1D3" presStyleIdx="10" presStyleCnt="11"/>
      <dgm:spPr/>
      <dgm:t>
        <a:bodyPr/>
        <a:lstStyle/>
        <a:p>
          <a:endParaRPr lang="en-US"/>
        </a:p>
      </dgm:t>
    </dgm:pt>
    <dgm:pt modelId="{A8EA4197-85F3-E04D-865A-7CFDD071747B}" type="pres">
      <dgm:prSet presAssocID="{9825E510-25FA-0647-8F97-2402D826F6FC}" presName="hierRoot2" presStyleCnt="0">
        <dgm:presLayoutVars>
          <dgm:hierBranch val="init"/>
        </dgm:presLayoutVars>
      </dgm:prSet>
      <dgm:spPr/>
    </dgm:pt>
    <dgm:pt modelId="{C2A13A57-EEE5-3643-8985-B3C1491CE3A2}" type="pres">
      <dgm:prSet presAssocID="{9825E510-25FA-0647-8F97-2402D826F6FC}" presName="rootComposite2" presStyleCnt="0"/>
      <dgm:spPr/>
    </dgm:pt>
    <dgm:pt modelId="{FC871820-240A-AD4E-814D-6128D13ABDA0}" type="pres">
      <dgm:prSet presAssocID="{9825E510-25FA-0647-8F97-2402D826F6F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2FCE86-BD98-B549-95DA-06E469EFA334}" type="pres">
      <dgm:prSet presAssocID="{9825E510-25FA-0647-8F97-2402D826F6FC}" presName="topArc2" presStyleLbl="parChTrans1D1" presStyleIdx="166" presStyleCnt="192"/>
      <dgm:spPr/>
    </dgm:pt>
    <dgm:pt modelId="{6C54CA56-8ACB-684B-9618-11D025BAD8C3}" type="pres">
      <dgm:prSet presAssocID="{9825E510-25FA-0647-8F97-2402D826F6FC}" presName="bottomArc2" presStyleLbl="parChTrans1D1" presStyleIdx="167" presStyleCnt="192"/>
      <dgm:spPr/>
    </dgm:pt>
    <dgm:pt modelId="{3FFEDDF6-FD18-464F-B5E8-C89E1050B0B2}" type="pres">
      <dgm:prSet presAssocID="{9825E510-25FA-0647-8F97-2402D826F6FC}" presName="topConnNode2" presStyleLbl="node3" presStyleIdx="0" presStyleCnt="0"/>
      <dgm:spPr/>
      <dgm:t>
        <a:bodyPr/>
        <a:lstStyle/>
        <a:p>
          <a:endParaRPr lang="en-US"/>
        </a:p>
      </dgm:t>
    </dgm:pt>
    <dgm:pt modelId="{0AE6C377-DC36-A44B-9C1F-5261E2F1454A}" type="pres">
      <dgm:prSet presAssocID="{9825E510-25FA-0647-8F97-2402D826F6FC}" presName="hierChild4" presStyleCnt="0"/>
      <dgm:spPr/>
    </dgm:pt>
    <dgm:pt modelId="{6577E36E-C552-614D-9F67-4BCF6E855695}" type="pres">
      <dgm:prSet presAssocID="{4185DC8B-951D-BA41-85C6-B4CC5840DBE6}" presName="Name28" presStyleLbl="parChTrans1D4" presStyleIdx="69" presStyleCnt="81"/>
      <dgm:spPr/>
      <dgm:t>
        <a:bodyPr/>
        <a:lstStyle/>
        <a:p>
          <a:endParaRPr lang="en-US"/>
        </a:p>
      </dgm:t>
    </dgm:pt>
    <dgm:pt modelId="{E85CC0B8-F6D6-E547-B5B9-5E12421097D3}" type="pres">
      <dgm:prSet presAssocID="{E9094863-ED6B-9247-9315-890985CE1773}" presName="hierRoot2" presStyleCnt="0">
        <dgm:presLayoutVars>
          <dgm:hierBranch val="init"/>
        </dgm:presLayoutVars>
      </dgm:prSet>
      <dgm:spPr/>
    </dgm:pt>
    <dgm:pt modelId="{953A48A6-7E93-5744-A0B7-084514FF7C6D}" type="pres">
      <dgm:prSet presAssocID="{E9094863-ED6B-9247-9315-890985CE1773}" presName="rootComposite2" presStyleCnt="0"/>
      <dgm:spPr/>
    </dgm:pt>
    <dgm:pt modelId="{EC4417C7-500E-7D49-8E3E-DAC5975A9844}" type="pres">
      <dgm:prSet presAssocID="{E9094863-ED6B-9247-9315-890985CE177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50EB97-B48F-4347-AA81-B2A8EF242EC1}" type="pres">
      <dgm:prSet presAssocID="{E9094863-ED6B-9247-9315-890985CE1773}" presName="topArc2" presStyleLbl="parChTrans1D1" presStyleIdx="168" presStyleCnt="192"/>
      <dgm:spPr/>
    </dgm:pt>
    <dgm:pt modelId="{E7383856-9526-D34A-BD46-5F6434107D1F}" type="pres">
      <dgm:prSet presAssocID="{E9094863-ED6B-9247-9315-890985CE1773}" presName="bottomArc2" presStyleLbl="parChTrans1D1" presStyleIdx="169" presStyleCnt="192"/>
      <dgm:spPr/>
    </dgm:pt>
    <dgm:pt modelId="{91D5C743-1A1B-CD43-91CA-4BEB15CABDF3}" type="pres">
      <dgm:prSet presAssocID="{E9094863-ED6B-9247-9315-890985CE1773}" presName="topConnNode2" presStyleLbl="node4" presStyleIdx="0" presStyleCnt="0"/>
      <dgm:spPr/>
      <dgm:t>
        <a:bodyPr/>
        <a:lstStyle/>
        <a:p>
          <a:endParaRPr lang="en-US"/>
        </a:p>
      </dgm:t>
    </dgm:pt>
    <dgm:pt modelId="{4155693E-09C7-5649-8561-ED9DAA4A297C}" type="pres">
      <dgm:prSet presAssocID="{E9094863-ED6B-9247-9315-890985CE1773}" presName="hierChild4" presStyleCnt="0"/>
      <dgm:spPr/>
    </dgm:pt>
    <dgm:pt modelId="{AEA1E8B4-FBFA-8242-AF57-AC970F8268D9}" type="pres">
      <dgm:prSet presAssocID="{56C4EC9A-912D-2042-BF08-AB68407C0103}" presName="Name28" presStyleLbl="parChTrans1D4" presStyleIdx="70" presStyleCnt="81"/>
      <dgm:spPr/>
      <dgm:t>
        <a:bodyPr/>
        <a:lstStyle/>
        <a:p>
          <a:endParaRPr lang="en-US"/>
        </a:p>
      </dgm:t>
    </dgm:pt>
    <dgm:pt modelId="{5C9C71DA-A474-A04B-86D7-AEE06998FBC2}" type="pres">
      <dgm:prSet presAssocID="{DD5B37F9-F264-2C4C-8D86-8837ED5E0BD5}" presName="hierRoot2" presStyleCnt="0">
        <dgm:presLayoutVars>
          <dgm:hierBranch val="init"/>
        </dgm:presLayoutVars>
      </dgm:prSet>
      <dgm:spPr/>
    </dgm:pt>
    <dgm:pt modelId="{DF5679B9-C0C5-1643-AE76-7E088EA0E49F}" type="pres">
      <dgm:prSet presAssocID="{DD5B37F9-F264-2C4C-8D86-8837ED5E0BD5}" presName="rootComposite2" presStyleCnt="0"/>
      <dgm:spPr/>
    </dgm:pt>
    <dgm:pt modelId="{9C482BC1-9310-8848-9129-7587CAFEFA6E}" type="pres">
      <dgm:prSet presAssocID="{DD5B37F9-F264-2C4C-8D86-8837ED5E0BD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FA9213-CCB4-5A42-BAC4-55474D17578A}" type="pres">
      <dgm:prSet presAssocID="{DD5B37F9-F264-2C4C-8D86-8837ED5E0BD5}" presName="topArc2" presStyleLbl="parChTrans1D1" presStyleIdx="170" presStyleCnt="192"/>
      <dgm:spPr/>
    </dgm:pt>
    <dgm:pt modelId="{A6434026-F70C-DD43-A327-A41F4CA17E4D}" type="pres">
      <dgm:prSet presAssocID="{DD5B37F9-F264-2C4C-8D86-8837ED5E0BD5}" presName="bottomArc2" presStyleLbl="parChTrans1D1" presStyleIdx="171" presStyleCnt="192"/>
      <dgm:spPr/>
    </dgm:pt>
    <dgm:pt modelId="{355A638C-4982-DA42-A0FF-ED17917A7D06}" type="pres">
      <dgm:prSet presAssocID="{DD5B37F9-F264-2C4C-8D86-8837ED5E0BD5}" presName="topConnNode2" presStyleLbl="node4" presStyleIdx="0" presStyleCnt="0"/>
      <dgm:spPr/>
      <dgm:t>
        <a:bodyPr/>
        <a:lstStyle/>
        <a:p>
          <a:endParaRPr lang="en-US"/>
        </a:p>
      </dgm:t>
    </dgm:pt>
    <dgm:pt modelId="{EB2CFB0D-F2E4-544F-94A0-74409ED52A72}" type="pres">
      <dgm:prSet presAssocID="{DD5B37F9-F264-2C4C-8D86-8837ED5E0BD5}" presName="hierChild4" presStyleCnt="0"/>
      <dgm:spPr/>
    </dgm:pt>
    <dgm:pt modelId="{75E05BB3-712A-A546-AE58-CD905D0CEF71}" type="pres">
      <dgm:prSet presAssocID="{DD5B37F9-F264-2C4C-8D86-8837ED5E0BD5}" presName="hierChild5" presStyleCnt="0"/>
      <dgm:spPr/>
    </dgm:pt>
    <dgm:pt modelId="{ED10333D-3F71-C043-9647-CF5D11BEFAF6}" type="pres">
      <dgm:prSet presAssocID="{7E85AEF5-2BAD-8747-966B-F68B10283F32}" presName="Name28" presStyleLbl="parChTrans1D4" presStyleIdx="71" presStyleCnt="81"/>
      <dgm:spPr/>
      <dgm:t>
        <a:bodyPr/>
        <a:lstStyle/>
        <a:p>
          <a:endParaRPr lang="en-US"/>
        </a:p>
      </dgm:t>
    </dgm:pt>
    <dgm:pt modelId="{F84D68B2-3F89-0649-AE7E-F0676CBDF7E9}" type="pres">
      <dgm:prSet presAssocID="{94F6C0B8-36C8-7845-B906-28AEC0FA325F}" presName="hierRoot2" presStyleCnt="0">
        <dgm:presLayoutVars>
          <dgm:hierBranch val="init"/>
        </dgm:presLayoutVars>
      </dgm:prSet>
      <dgm:spPr/>
    </dgm:pt>
    <dgm:pt modelId="{896B6FAB-717E-AA4F-8087-BE0A9C450EDF}" type="pres">
      <dgm:prSet presAssocID="{94F6C0B8-36C8-7845-B906-28AEC0FA325F}" presName="rootComposite2" presStyleCnt="0"/>
      <dgm:spPr/>
    </dgm:pt>
    <dgm:pt modelId="{5D5FAC9C-02CE-FA47-8F73-FEF45232CED6}" type="pres">
      <dgm:prSet presAssocID="{94F6C0B8-36C8-7845-B906-28AEC0FA32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EEA2C-B1E3-AD4F-A4E1-F11302A45509}" type="pres">
      <dgm:prSet presAssocID="{94F6C0B8-36C8-7845-B906-28AEC0FA325F}" presName="topArc2" presStyleLbl="parChTrans1D1" presStyleIdx="172" presStyleCnt="192"/>
      <dgm:spPr/>
    </dgm:pt>
    <dgm:pt modelId="{C61A483E-F258-7E49-B437-E4D130144408}" type="pres">
      <dgm:prSet presAssocID="{94F6C0B8-36C8-7845-B906-28AEC0FA325F}" presName="bottomArc2" presStyleLbl="parChTrans1D1" presStyleIdx="173" presStyleCnt="192"/>
      <dgm:spPr/>
    </dgm:pt>
    <dgm:pt modelId="{84088994-0F83-E142-B3AB-E2D9EB4527A9}" type="pres">
      <dgm:prSet presAssocID="{94F6C0B8-36C8-7845-B906-28AEC0FA325F}" presName="topConnNode2" presStyleLbl="node4" presStyleIdx="0" presStyleCnt="0"/>
      <dgm:spPr/>
      <dgm:t>
        <a:bodyPr/>
        <a:lstStyle/>
        <a:p>
          <a:endParaRPr lang="en-US"/>
        </a:p>
      </dgm:t>
    </dgm:pt>
    <dgm:pt modelId="{A871259C-FD91-0444-A449-52D13F227CC4}" type="pres">
      <dgm:prSet presAssocID="{94F6C0B8-36C8-7845-B906-28AEC0FA325F}" presName="hierChild4" presStyleCnt="0"/>
      <dgm:spPr/>
    </dgm:pt>
    <dgm:pt modelId="{E63218F6-2481-8F46-8934-2EC460BC3E9C}" type="pres">
      <dgm:prSet presAssocID="{94F6C0B8-36C8-7845-B906-28AEC0FA325F}" presName="hierChild5" presStyleCnt="0"/>
      <dgm:spPr/>
    </dgm:pt>
    <dgm:pt modelId="{21B85EF7-9C79-6341-9528-84B6805EF765}" type="pres">
      <dgm:prSet presAssocID="{85AEBC64-B8C2-944E-BE9E-4E878CB556AB}" presName="Name28" presStyleLbl="parChTrans1D4" presStyleIdx="72" presStyleCnt="81"/>
      <dgm:spPr/>
      <dgm:t>
        <a:bodyPr/>
        <a:lstStyle/>
        <a:p>
          <a:endParaRPr lang="en-US"/>
        </a:p>
      </dgm:t>
    </dgm:pt>
    <dgm:pt modelId="{5E563F3F-1F14-1241-A213-0C6ADD8CADD7}" type="pres">
      <dgm:prSet presAssocID="{057D8C8C-8AFA-FC4F-899B-D210B57BC3A4}" presName="hierRoot2" presStyleCnt="0">
        <dgm:presLayoutVars>
          <dgm:hierBranch val="init"/>
        </dgm:presLayoutVars>
      </dgm:prSet>
      <dgm:spPr/>
    </dgm:pt>
    <dgm:pt modelId="{7564157D-E594-594E-A44F-41029448FE84}" type="pres">
      <dgm:prSet presAssocID="{057D8C8C-8AFA-FC4F-899B-D210B57BC3A4}" presName="rootComposite2" presStyleCnt="0"/>
      <dgm:spPr/>
    </dgm:pt>
    <dgm:pt modelId="{00172AFA-7AA0-8248-A1F9-B877F0A5E9AC}" type="pres">
      <dgm:prSet presAssocID="{057D8C8C-8AFA-FC4F-899B-D210B57BC3A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0EB5C6-69CB-0B49-A09F-C6DFB6352F32}" type="pres">
      <dgm:prSet presAssocID="{057D8C8C-8AFA-FC4F-899B-D210B57BC3A4}" presName="topArc2" presStyleLbl="parChTrans1D1" presStyleIdx="174" presStyleCnt="192"/>
      <dgm:spPr/>
    </dgm:pt>
    <dgm:pt modelId="{D7B0488D-DCC2-1945-AC2E-3ACDE8FFA8C8}" type="pres">
      <dgm:prSet presAssocID="{057D8C8C-8AFA-FC4F-899B-D210B57BC3A4}" presName="bottomArc2" presStyleLbl="parChTrans1D1" presStyleIdx="175" presStyleCnt="192"/>
      <dgm:spPr/>
    </dgm:pt>
    <dgm:pt modelId="{6A4BF0C8-BF61-4A4F-BCE7-4365A529E617}" type="pres">
      <dgm:prSet presAssocID="{057D8C8C-8AFA-FC4F-899B-D210B57BC3A4}" presName="topConnNode2" presStyleLbl="node4" presStyleIdx="0" presStyleCnt="0"/>
      <dgm:spPr/>
      <dgm:t>
        <a:bodyPr/>
        <a:lstStyle/>
        <a:p>
          <a:endParaRPr lang="en-US"/>
        </a:p>
      </dgm:t>
    </dgm:pt>
    <dgm:pt modelId="{8FBBC097-ACB2-E048-9962-C2C9940810D6}" type="pres">
      <dgm:prSet presAssocID="{057D8C8C-8AFA-FC4F-899B-D210B57BC3A4}" presName="hierChild4" presStyleCnt="0"/>
      <dgm:spPr/>
    </dgm:pt>
    <dgm:pt modelId="{4A3077C9-B6CD-8543-89C2-91C36EB0A883}" type="pres">
      <dgm:prSet presAssocID="{057D8C8C-8AFA-FC4F-899B-D210B57BC3A4}" presName="hierChild5" presStyleCnt="0"/>
      <dgm:spPr/>
    </dgm:pt>
    <dgm:pt modelId="{73443C12-90EE-2B45-9412-25CB1F83990C}" type="pres">
      <dgm:prSet presAssocID="{E9094863-ED6B-9247-9315-890985CE1773}" presName="hierChild5" presStyleCnt="0"/>
      <dgm:spPr/>
    </dgm:pt>
    <dgm:pt modelId="{B03DC4FB-F202-994D-B2B8-5CD0716C62C0}" type="pres">
      <dgm:prSet presAssocID="{7106957D-2ACD-3C49-B053-8FD2DCA00C3E}" presName="Name28" presStyleLbl="parChTrans1D4" presStyleIdx="73" presStyleCnt="81"/>
      <dgm:spPr/>
      <dgm:t>
        <a:bodyPr/>
        <a:lstStyle/>
        <a:p>
          <a:endParaRPr lang="en-US"/>
        </a:p>
      </dgm:t>
    </dgm:pt>
    <dgm:pt modelId="{7AA8A996-82B8-8949-A48A-D926136B2677}" type="pres">
      <dgm:prSet presAssocID="{A42AB685-3246-FD41-A2FA-62BA99CB85C5}" presName="hierRoot2" presStyleCnt="0">
        <dgm:presLayoutVars>
          <dgm:hierBranch val="init"/>
        </dgm:presLayoutVars>
      </dgm:prSet>
      <dgm:spPr/>
    </dgm:pt>
    <dgm:pt modelId="{5C0DD548-6F51-FC4E-B439-B0024A76F7D0}" type="pres">
      <dgm:prSet presAssocID="{A42AB685-3246-FD41-A2FA-62BA99CB85C5}" presName="rootComposite2" presStyleCnt="0"/>
      <dgm:spPr/>
    </dgm:pt>
    <dgm:pt modelId="{8980C871-8096-FA44-8AB2-2A0A846AF84F}" type="pres">
      <dgm:prSet presAssocID="{A42AB685-3246-FD41-A2FA-62BA99CB85C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70A0D5-8FC8-8249-A190-3286A9ACCDBB}" type="pres">
      <dgm:prSet presAssocID="{A42AB685-3246-FD41-A2FA-62BA99CB85C5}" presName="topArc2" presStyleLbl="parChTrans1D1" presStyleIdx="176" presStyleCnt="192"/>
      <dgm:spPr/>
    </dgm:pt>
    <dgm:pt modelId="{BE91E3D1-A2B1-E446-915A-D28BDF9A1886}" type="pres">
      <dgm:prSet presAssocID="{A42AB685-3246-FD41-A2FA-62BA99CB85C5}" presName="bottomArc2" presStyleLbl="parChTrans1D1" presStyleIdx="177" presStyleCnt="192"/>
      <dgm:spPr/>
    </dgm:pt>
    <dgm:pt modelId="{D0C01AF5-2B38-794A-928C-013D09A157BE}" type="pres">
      <dgm:prSet presAssocID="{A42AB685-3246-FD41-A2FA-62BA99CB85C5}" presName="topConnNode2" presStyleLbl="node4" presStyleIdx="0" presStyleCnt="0"/>
      <dgm:spPr/>
      <dgm:t>
        <a:bodyPr/>
        <a:lstStyle/>
        <a:p>
          <a:endParaRPr lang="en-US"/>
        </a:p>
      </dgm:t>
    </dgm:pt>
    <dgm:pt modelId="{41133227-6402-1946-A385-EFED4BA6CAC1}" type="pres">
      <dgm:prSet presAssocID="{A42AB685-3246-FD41-A2FA-62BA99CB85C5}" presName="hierChild4" presStyleCnt="0"/>
      <dgm:spPr/>
    </dgm:pt>
    <dgm:pt modelId="{9801A0E5-B836-2A4E-9E84-5C30F1DCF50B}" type="pres">
      <dgm:prSet presAssocID="{C41DCD88-2F14-3B49-98B0-ADA860115580}" presName="Name28" presStyleLbl="parChTrans1D4" presStyleIdx="74" presStyleCnt="81"/>
      <dgm:spPr/>
      <dgm:t>
        <a:bodyPr/>
        <a:lstStyle/>
        <a:p>
          <a:endParaRPr lang="en-US"/>
        </a:p>
      </dgm:t>
    </dgm:pt>
    <dgm:pt modelId="{E36ED923-D79A-1549-AE0D-FED0BB0CC506}" type="pres">
      <dgm:prSet presAssocID="{C5BE1FD7-EDA9-F345-8298-3DB191FB3A45}" presName="hierRoot2" presStyleCnt="0">
        <dgm:presLayoutVars>
          <dgm:hierBranch val="init"/>
        </dgm:presLayoutVars>
      </dgm:prSet>
      <dgm:spPr/>
    </dgm:pt>
    <dgm:pt modelId="{684D71A4-F8CD-1D4C-9811-CBAD7E5F548B}" type="pres">
      <dgm:prSet presAssocID="{C5BE1FD7-EDA9-F345-8298-3DB191FB3A45}" presName="rootComposite2" presStyleCnt="0"/>
      <dgm:spPr/>
    </dgm:pt>
    <dgm:pt modelId="{ACD83EEC-6F37-FF4A-A022-BDEF29C64C95}" type="pres">
      <dgm:prSet presAssocID="{C5BE1FD7-EDA9-F345-8298-3DB191FB3A4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0D414-0B1F-5B44-AE27-7E6B12C56831}" type="pres">
      <dgm:prSet presAssocID="{C5BE1FD7-EDA9-F345-8298-3DB191FB3A45}" presName="topArc2" presStyleLbl="parChTrans1D1" presStyleIdx="178" presStyleCnt="192"/>
      <dgm:spPr/>
    </dgm:pt>
    <dgm:pt modelId="{529C220E-38EC-874E-85B2-466B32ECABD0}" type="pres">
      <dgm:prSet presAssocID="{C5BE1FD7-EDA9-F345-8298-3DB191FB3A45}" presName="bottomArc2" presStyleLbl="parChTrans1D1" presStyleIdx="179" presStyleCnt="192"/>
      <dgm:spPr/>
    </dgm:pt>
    <dgm:pt modelId="{88D23FA9-CAB5-8245-9F6F-AFAE9ECC67CE}" type="pres">
      <dgm:prSet presAssocID="{C5BE1FD7-EDA9-F345-8298-3DB191FB3A45}" presName="topConnNode2" presStyleLbl="node4" presStyleIdx="0" presStyleCnt="0"/>
      <dgm:spPr/>
      <dgm:t>
        <a:bodyPr/>
        <a:lstStyle/>
        <a:p>
          <a:endParaRPr lang="en-US"/>
        </a:p>
      </dgm:t>
    </dgm:pt>
    <dgm:pt modelId="{68811D4B-DA83-FE4B-A2DE-8D08A8103B55}" type="pres">
      <dgm:prSet presAssocID="{C5BE1FD7-EDA9-F345-8298-3DB191FB3A45}" presName="hierChild4" presStyleCnt="0"/>
      <dgm:spPr/>
    </dgm:pt>
    <dgm:pt modelId="{29D2DE77-238F-D942-9BCE-D9DFB56B184D}" type="pres">
      <dgm:prSet presAssocID="{C5BE1FD7-EDA9-F345-8298-3DB191FB3A45}" presName="hierChild5" presStyleCnt="0"/>
      <dgm:spPr/>
    </dgm:pt>
    <dgm:pt modelId="{354ADD60-6FEF-6D4A-8207-BF15D02515C2}" type="pres">
      <dgm:prSet presAssocID="{50AA2D0D-52E7-C44F-B923-3A407EAEA503}" presName="Name28" presStyleLbl="parChTrans1D4" presStyleIdx="75" presStyleCnt="81"/>
      <dgm:spPr/>
      <dgm:t>
        <a:bodyPr/>
        <a:lstStyle/>
        <a:p>
          <a:endParaRPr lang="en-US"/>
        </a:p>
      </dgm:t>
    </dgm:pt>
    <dgm:pt modelId="{5CA604D2-D08A-DF44-9365-B4CAD3E4A853}" type="pres">
      <dgm:prSet presAssocID="{F5FE2E92-B811-A94F-981E-E3DCD9D433DB}" presName="hierRoot2" presStyleCnt="0">
        <dgm:presLayoutVars>
          <dgm:hierBranch val="init"/>
        </dgm:presLayoutVars>
      </dgm:prSet>
      <dgm:spPr/>
    </dgm:pt>
    <dgm:pt modelId="{A1CB979F-D17C-4C46-8601-7CB255C70EA7}" type="pres">
      <dgm:prSet presAssocID="{F5FE2E92-B811-A94F-981E-E3DCD9D433DB}" presName="rootComposite2" presStyleCnt="0"/>
      <dgm:spPr/>
    </dgm:pt>
    <dgm:pt modelId="{75984B31-81B1-A74C-A07F-2E422F274595}" type="pres">
      <dgm:prSet presAssocID="{F5FE2E92-B811-A94F-981E-E3DCD9D433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F3CBF-10BF-BC4A-A8BB-99B3EB1E149E}" type="pres">
      <dgm:prSet presAssocID="{F5FE2E92-B811-A94F-981E-E3DCD9D433DB}" presName="topArc2" presStyleLbl="parChTrans1D1" presStyleIdx="180" presStyleCnt="192"/>
      <dgm:spPr/>
    </dgm:pt>
    <dgm:pt modelId="{21A28FD1-AD6C-7149-A1A7-D3482ECD5752}" type="pres">
      <dgm:prSet presAssocID="{F5FE2E92-B811-A94F-981E-E3DCD9D433DB}" presName="bottomArc2" presStyleLbl="parChTrans1D1" presStyleIdx="181" presStyleCnt="192"/>
      <dgm:spPr/>
    </dgm:pt>
    <dgm:pt modelId="{370B8AAF-C017-404F-AD13-463F94C71032}" type="pres">
      <dgm:prSet presAssocID="{F5FE2E92-B811-A94F-981E-E3DCD9D433DB}" presName="topConnNode2" presStyleLbl="node4" presStyleIdx="0" presStyleCnt="0"/>
      <dgm:spPr/>
      <dgm:t>
        <a:bodyPr/>
        <a:lstStyle/>
        <a:p>
          <a:endParaRPr lang="en-US"/>
        </a:p>
      </dgm:t>
    </dgm:pt>
    <dgm:pt modelId="{8EC80FD2-0D75-CC4A-895E-A7EA1A40E858}" type="pres">
      <dgm:prSet presAssocID="{F5FE2E92-B811-A94F-981E-E3DCD9D433DB}" presName="hierChild4" presStyleCnt="0"/>
      <dgm:spPr/>
    </dgm:pt>
    <dgm:pt modelId="{81B20D64-60BC-5741-A266-6D2A7A6E9442}" type="pres">
      <dgm:prSet presAssocID="{F5FE2E92-B811-A94F-981E-E3DCD9D433DB}" presName="hierChild5" presStyleCnt="0"/>
      <dgm:spPr/>
    </dgm:pt>
    <dgm:pt modelId="{2082C650-008B-9449-9730-404C2EE9F545}" type="pres">
      <dgm:prSet presAssocID="{74868FA3-A188-194C-BDB3-5EAF2B584577}" presName="Name28" presStyleLbl="parChTrans1D4" presStyleIdx="76" presStyleCnt="81"/>
      <dgm:spPr/>
      <dgm:t>
        <a:bodyPr/>
        <a:lstStyle/>
        <a:p>
          <a:endParaRPr lang="en-US"/>
        </a:p>
      </dgm:t>
    </dgm:pt>
    <dgm:pt modelId="{12C2FA9E-1903-414A-B4B7-C062CD572D0F}" type="pres">
      <dgm:prSet presAssocID="{BD10BB1C-DDD0-4349-AD66-4BC61B590D17}" presName="hierRoot2" presStyleCnt="0">
        <dgm:presLayoutVars>
          <dgm:hierBranch val="init"/>
        </dgm:presLayoutVars>
      </dgm:prSet>
      <dgm:spPr/>
    </dgm:pt>
    <dgm:pt modelId="{F6F831C0-A94C-104C-82D0-27E3499E2A31}" type="pres">
      <dgm:prSet presAssocID="{BD10BB1C-DDD0-4349-AD66-4BC61B590D17}" presName="rootComposite2" presStyleCnt="0"/>
      <dgm:spPr/>
    </dgm:pt>
    <dgm:pt modelId="{10554764-00AA-E248-B2F4-0787D8CC4570}" type="pres">
      <dgm:prSet presAssocID="{BD10BB1C-DDD0-4349-AD66-4BC61B590D1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682C3-0EC6-424E-96A6-56CFFAFD782B}" type="pres">
      <dgm:prSet presAssocID="{BD10BB1C-DDD0-4349-AD66-4BC61B590D17}" presName="topArc2" presStyleLbl="parChTrans1D1" presStyleIdx="182" presStyleCnt="192"/>
      <dgm:spPr/>
    </dgm:pt>
    <dgm:pt modelId="{4247AD65-32D2-1A43-969F-DA839916580A}" type="pres">
      <dgm:prSet presAssocID="{BD10BB1C-DDD0-4349-AD66-4BC61B590D17}" presName="bottomArc2" presStyleLbl="parChTrans1D1" presStyleIdx="183" presStyleCnt="192"/>
      <dgm:spPr/>
    </dgm:pt>
    <dgm:pt modelId="{4F695847-13F7-924E-B0B6-456C7CE5BBB7}" type="pres">
      <dgm:prSet presAssocID="{BD10BB1C-DDD0-4349-AD66-4BC61B590D17}" presName="topConnNode2" presStyleLbl="node4" presStyleIdx="0" presStyleCnt="0"/>
      <dgm:spPr/>
      <dgm:t>
        <a:bodyPr/>
        <a:lstStyle/>
        <a:p>
          <a:endParaRPr lang="en-US"/>
        </a:p>
      </dgm:t>
    </dgm:pt>
    <dgm:pt modelId="{70D0745D-B1AF-7640-B7EF-4F920625A1ED}" type="pres">
      <dgm:prSet presAssocID="{BD10BB1C-DDD0-4349-AD66-4BC61B590D17}" presName="hierChild4" presStyleCnt="0"/>
      <dgm:spPr/>
    </dgm:pt>
    <dgm:pt modelId="{4B61A3D3-DD14-E84E-B69B-F66E9D900333}" type="pres">
      <dgm:prSet presAssocID="{BD10BB1C-DDD0-4349-AD66-4BC61B590D17}" presName="hierChild5" presStyleCnt="0"/>
      <dgm:spPr/>
    </dgm:pt>
    <dgm:pt modelId="{98CF6AE1-3F96-DD4D-8F48-BE44DDF28797}" type="pres">
      <dgm:prSet presAssocID="{A42AB685-3246-FD41-A2FA-62BA99CB85C5}" presName="hierChild5" presStyleCnt="0"/>
      <dgm:spPr/>
    </dgm:pt>
    <dgm:pt modelId="{B27AA32C-8144-7849-A024-1B9D704169BD}" type="pres">
      <dgm:prSet presAssocID="{4CD46F32-38B4-4841-951E-15F18456C2E5}" presName="Name28" presStyleLbl="parChTrans1D4" presStyleIdx="77" presStyleCnt="81"/>
      <dgm:spPr/>
      <dgm:t>
        <a:bodyPr/>
        <a:lstStyle/>
        <a:p>
          <a:endParaRPr lang="en-US"/>
        </a:p>
      </dgm:t>
    </dgm:pt>
    <dgm:pt modelId="{E4C5C7BA-B893-F845-8BBD-16C963CFD4D8}" type="pres">
      <dgm:prSet presAssocID="{0580709B-DEAA-0E45-83F7-E686F569CC24}" presName="hierRoot2" presStyleCnt="0">
        <dgm:presLayoutVars>
          <dgm:hierBranch val="init"/>
        </dgm:presLayoutVars>
      </dgm:prSet>
      <dgm:spPr/>
    </dgm:pt>
    <dgm:pt modelId="{9B7DD4BD-5CD7-CF4E-86AD-F8150F35430F}" type="pres">
      <dgm:prSet presAssocID="{0580709B-DEAA-0E45-83F7-E686F569CC24}" presName="rootComposite2" presStyleCnt="0"/>
      <dgm:spPr/>
    </dgm:pt>
    <dgm:pt modelId="{6C495DE7-A9C3-054B-BF3C-5C0922CAA714}" type="pres">
      <dgm:prSet presAssocID="{0580709B-DEAA-0E45-83F7-E686F569CC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B2FB26-002D-6442-9EA3-F17B516F8B4C}" type="pres">
      <dgm:prSet presAssocID="{0580709B-DEAA-0E45-83F7-E686F569CC24}" presName="topArc2" presStyleLbl="parChTrans1D1" presStyleIdx="184" presStyleCnt="192"/>
      <dgm:spPr/>
    </dgm:pt>
    <dgm:pt modelId="{7BC54BFE-388F-4641-B1CF-85B36482E934}" type="pres">
      <dgm:prSet presAssocID="{0580709B-DEAA-0E45-83F7-E686F569CC24}" presName="bottomArc2" presStyleLbl="parChTrans1D1" presStyleIdx="185" presStyleCnt="192"/>
      <dgm:spPr/>
    </dgm:pt>
    <dgm:pt modelId="{5E278A9C-6652-1E46-8022-5CEF3E733376}" type="pres">
      <dgm:prSet presAssocID="{0580709B-DEAA-0E45-83F7-E686F569CC24}" presName="topConnNode2" presStyleLbl="node4" presStyleIdx="0" presStyleCnt="0"/>
      <dgm:spPr/>
      <dgm:t>
        <a:bodyPr/>
        <a:lstStyle/>
        <a:p>
          <a:endParaRPr lang="en-US"/>
        </a:p>
      </dgm:t>
    </dgm:pt>
    <dgm:pt modelId="{13351F47-DF81-1247-8441-5AE599A91A20}" type="pres">
      <dgm:prSet presAssocID="{0580709B-DEAA-0E45-83F7-E686F569CC24}" presName="hierChild4" presStyleCnt="0"/>
      <dgm:spPr/>
    </dgm:pt>
    <dgm:pt modelId="{C45B2B24-963C-0848-9AD8-102741E5130F}" type="pres">
      <dgm:prSet presAssocID="{90EA7DE2-C7CB-B841-AFED-C80B65E7BB24}" presName="Name28" presStyleLbl="parChTrans1D4" presStyleIdx="78" presStyleCnt="81"/>
      <dgm:spPr/>
      <dgm:t>
        <a:bodyPr/>
        <a:lstStyle/>
        <a:p>
          <a:endParaRPr lang="en-US"/>
        </a:p>
      </dgm:t>
    </dgm:pt>
    <dgm:pt modelId="{FD48D052-BC3E-4040-AF5C-226C2735888E}" type="pres">
      <dgm:prSet presAssocID="{C7960C0F-8799-E249-BEE8-954D23DC932C}" presName="hierRoot2" presStyleCnt="0">
        <dgm:presLayoutVars>
          <dgm:hierBranch val="init"/>
        </dgm:presLayoutVars>
      </dgm:prSet>
      <dgm:spPr/>
    </dgm:pt>
    <dgm:pt modelId="{BCDD4970-65D4-A04B-9226-9D560C293F2B}" type="pres">
      <dgm:prSet presAssocID="{C7960C0F-8799-E249-BEE8-954D23DC932C}" presName="rootComposite2" presStyleCnt="0"/>
      <dgm:spPr/>
    </dgm:pt>
    <dgm:pt modelId="{6BD566BC-E504-274A-90FB-BEF05B2BF845}" type="pres">
      <dgm:prSet presAssocID="{C7960C0F-8799-E249-BEE8-954D23DC932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68B3F-0DC8-5040-9FE9-9D4198EBEF96}" type="pres">
      <dgm:prSet presAssocID="{C7960C0F-8799-E249-BEE8-954D23DC932C}" presName="topArc2" presStyleLbl="parChTrans1D1" presStyleIdx="186" presStyleCnt="192"/>
      <dgm:spPr/>
    </dgm:pt>
    <dgm:pt modelId="{85A3E5C8-A10F-5842-8CD1-F7081ED45759}" type="pres">
      <dgm:prSet presAssocID="{C7960C0F-8799-E249-BEE8-954D23DC932C}" presName="bottomArc2" presStyleLbl="parChTrans1D1" presStyleIdx="187" presStyleCnt="192"/>
      <dgm:spPr/>
    </dgm:pt>
    <dgm:pt modelId="{7BDD970C-3574-3A4A-B261-4AB37A2ADF1C}" type="pres">
      <dgm:prSet presAssocID="{C7960C0F-8799-E249-BEE8-954D23DC932C}" presName="topConnNode2" presStyleLbl="node4" presStyleIdx="0" presStyleCnt="0"/>
      <dgm:spPr/>
      <dgm:t>
        <a:bodyPr/>
        <a:lstStyle/>
        <a:p>
          <a:endParaRPr lang="en-US"/>
        </a:p>
      </dgm:t>
    </dgm:pt>
    <dgm:pt modelId="{33C193CD-5395-6145-8BB1-CAF2DBEE4069}" type="pres">
      <dgm:prSet presAssocID="{C7960C0F-8799-E249-BEE8-954D23DC932C}" presName="hierChild4" presStyleCnt="0"/>
      <dgm:spPr/>
    </dgm:pt>
    <dgm:pt modelId="{C4C3F6D6-89E0-5F47-B416-FFC2980E8484}" type="pres">
      <dgm:prSet presAssocID="{C7960C0F-8799-E249-BEE8-954D23DC932C}" presName="hierChild5" presStyleCnt="0"/>
      <dgm:spPr/>
    </dgm:pt>
    <dgm:pt modelId="{2585546B-42B5-7749-813A-57E5DD3C6273}" type="pres">
      <dgm:prSet presAssocID="{3CFA6683-81DA-7A4A-8301-0C39EDC220F1}" presName="Name28" presStyleLbl="parChTrans1D4" presStyleIdx="79" presStyleCnt="81"/>
      <dgm:spPr/>
      <dgm:t>
        <a:bodyPr/>
        <a:lstStyle/>
        <a:p>
          <a:endParaRPr lang="en-US"/>
        </a:p>
      </dgm:t>
    </dgm:pt>
    <dgm:pt modelId="{D0654A38-57D5-D948-9639-21D9323FAFC0}" type="pres">
      <dgm:prSet presAssocID="{568DE10E-661D-1E48-81D1-51E407EE2401}" presName="hierRoot2" presStyleCnt="0">
        <dgm:presLayoutVars>
          <dgm:hierBranch val="init"/>
        </dgm:presLayoutVars>
      </dgm:prSet>
      <dgm:spPr/>
    </dgm:pt>
    <dgm:pt modelId="{5332E19B-CDD8-AB44-8EF0-CE967723E816}" type="pres">
      <dgm:prSet presAssocID="{568DE10E-661D-1E48-81D1-51E407EE2401}" presName="rootComposite2" presStyleCnt="0"/>
      <dgm:spPr/>
    </dgm:pt>
    <dgm:pt modelId="{A7BDEF6C-3A0B-2547-BF15-B42C0330B2BD}" type="pres">
      <dgm:prSet presAssocID="{568DE10E-661D-1E48-81D1-51E407EE24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53275F-CC90-6E49-8102-6DC000576BE1}" type="pres">
      <dgm:prSet presAssocID="{568DE10E-661D-1E48-81D1-51E407EE2401}" presName="topArc2" presStyleLbl="parChTrans1D1" presStyleIdx="188" presStyleCnt="192"/>
      <dgm:spPr/>
    </dgm:pt>
    <dgm:pt modelId="{C14643EE-728E-E344-A077-59E55F16426A}" type="pres">
      <dgm:prSet presAssocID="{568DE10E-661D-1E48-81D1-51E407EE2401}" presName="bottomArc2" presStyleLbl="parChTrans1D1" presStyleIdx="189" presStyleCnt="192"/>
      <dgm:spPr/>
    </dgm:pt>
    <dgm:pt modelId="{38CEAB9A-CFF0-2A42-9169-7B88DFFA51CF}" type="pres">
      <dgm:prSet presAssocID="{568DE10E-661D-1E48-81D1-51E407EE2401}" presName="topConnNode2" presStyleLbl="node4" presStyleIdx="0" presStyleCnt="0"/>
      <dgm:spPr/>
      <dgm:t>
        <a:bodyPr/>
        <a:lstStyle/>
        <a:p>
          <a:endParaRPr lang="en-US"/>
        </a:p>
      </dgm:t>
    </dgm:pt>
    <dgm:pt modelId="{A515009B-4446-7543-93C3-3B387A3D0E22}" type="pres">
      <dgm:prSet presAssocID="{568DE10E-661D-1E48-81D1-51E407EE2401}" presName="hierChild4" presStyleCnt="0"/>
      <dgm:spPr/>
    </dgm:pt>
    <dgm:pt modelId="{76C9C124-E00F-EC4A-8367-38327D4BA388}" type="pres">
      <dgm:prSet presAssocID="{568DE10E-661D-1E48-81D1-51E407EE2401}" presName="hierChild5" presStyleCnt="0"/>
      <dgm:spPr/>
    </dgm:pt>
    <dgm:pt modelId="{DB69067F-35CE-2B48-9033-4DB9060F2F6F}" type="pres">
      <dgm:prSet presAssocID="{3BFC20A8-54A3-8B41-84B4-BBF9D119CFE5}" presName="Name28" presStyleLbl="parChTrans1D4" presStyleIdx="80" presStyleCnt="81"/>
      <dgm:spPr/>
      <dgm:t>
        <a:bodyPr/>
        <a:lstStyle/>
        <a:p>
          <a:endParaRPr lang="en-US"/>
        </a:p>
      </dgm:t>
    </dgm:pt>
    <dgm:pt modelId="{FC120BF6-883A-1745-B8F9-19A1E0618ACA}" type="pres">
      <dgm:prSet presAssocID="{B7A868DA-2CF3-6A4D-BF9A-2F821E318D54}" presName="hierRoot2" presStyleCnt="0">
        <dgm:presLayoutVars>
          <dgm:hierBranch val="init"/>
        </dgm:presLayoutVars>
      </dgm:prSet>
      <dgm:spPr/>
    </dgm:pt>
    <dgm:pt modelId="{0DE4DA4B-C50A-D946-8911-647648C815C1}" type="pres">
      <dgm:prSet presAssocID="{B7A868DA-2CF3-6A4D-BF9A-2F821E318D54}" presName="rootComposite2" presStyleCnt="0"/>
      <dgm:spPr/>
    </dgm:pt>
    <dgm:pt modelId="{B82C7F68-AB7B-6A4B-A8B3-9AF853FEED56}" type="pres">
      <dgm:prSet presAssocID="{B7A868DA-2CF3-6A4D-BF9A-2F821E318D5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BE1B40-AD32-CA44-9D2D-93F1BE4EB32E}" type="pres">
      <dgm:prSet presAssocID="{B7A868DA-2CF3-6A4D-BF9A-2F821E318D54}" presName="topArc2" presStyleLbl="parChTrans1D1" presStyleIdx="190" presStyleCnt="192"/>
      <dgm:spPr/>
    </dgm:pt>
    <dgm:pt modelId="{F6B358A9-C798-D64A-84BD-5200472B9998}" type="pres">
      <dgm:prSet presAssocID="{B7A868DA-2CF3-6A4D-BF9A-2F821E318D54}" presName="bottomArc2" presStyleLbl="parChTrans1D1" presStyleIdx="191" presStyleCnt="192"/>
      <dgm:spPr/>
    </dgm:pt>
    <dgm:pt modelId="{2ADEA9C4-F489-474F-A019-AD362C55ADB2}" type="pres">
      <dgm:prSet presAssocID="{B7A868DA-2CF3-6A4D-BF9A-2F821E318D54}" presName="topConnNode2" presStyleLbl="node4" presStyleIdx="0" presStyleCnt="0"/>
      <dgm:spPr/>
      <dgm:t>
        <a:bodyPr/>
        <a:lstStyle/>
        <a:p>
          <a:endParaRPr lang="en-US"/>
        </a:p>
      </dgm:t>
    </dgm:pt>
    <dgm:pt modelId="{EFF1CE89-2740-D745-B7C7-DF8431FE05C0}" type="pres">
      <dgm:prSet presAssocID="{B7A868DA-2CF3-6A4D-BF9A-2F821E318D54}" presName="hierChild4" presStyleCnt="0"/>
      <dgm:spPr/>
    </dgm:pt>
    <dgm:pt modelId="{21C6733F-7FA7-DD45-802A-2C755C59F6AD}" type="pres">
      <dgm:prSet presAssocID="{B7A868DA-2CF3-6A4D-BF9A-2F821E318D54}" presName="hierChild5" presStyleCnt="0"/>
      <dgm:spPr/>
    </dgm:pt>
    <dgm:pt modelId="{336B1303-9DA8-2343-866A-BB6B67B15D6B}" type="pres">
      <dgm:prSet presAssocID="{0580709B-DEAA-0E45-83F7-E686F569CC24}" presName="hierChild5" presStyleCnt="0"/>
      <dgm:spPr/>
    </dgm:pt>
    <dgm:pt modelId="{5F8AFE19-9CBC-664F-9F6F-04E0FFD3E7B6}" type="pres">
      <dgm:prSet presAssocID="{9825E510-25FA-0647-8F97-2402D826F6FC}" presName="hierChild5" presStyleCnt="0"/>
      <dgm:spPr/>
    </dgm:pt>
    <dgm:pt modelId="{32E94E27-5D8A-4D4D-B2CF-45603E0A910E}" type="pres">
      <dgm:prSet presAssocID="{58CEF49D-20DD-E242-A51F-F819CF16854E}" presName="hierChild5" presStyleCnt="0"/>
      <dgm:spPr/>
    </dgm:pt>
    <dgm:pt modelId="{2A270A35-1615-E743-912A-29F24A0CD712}" type="pres">
      <dgm:prSet presAssocID="{71AD4474-90DE-C14D-9594-0D2B8503BC34}" presName="hierChild3" presStyleCnt="0"/>
      <dgm:spPr/>
    </dgm:pt>
  </dgm:ptLst>
  <dgm:cxnLst>
    <dgm:cxn modelId="{74AD702D-F0BD-9344-BE01-80E0814900C3}" type="presOf" srcId="{5E06F365-415D-3345-8774-75EFF8BE6C7F}" destId="{630A3076-92A4-C641-A5FD-7CE2C294689B}" srcOrd="0" destOrd="0" presId="urn:microsoft.com/office/officeart/2008/layout/HalfCircleOrganizationChart"/>
    <dgm:cxn modelId="{A7A46DCC-5141-1E41-AA80-D90C56184AB7}" srcId="{4BCB64E8-4DA1-F748-A27B-B5C4353A869A}" destId="{7B06427F-41E9-AC4D-8203-CEBE082595CC}" srcOrd="2" destOrd="0" parTransId="{1A0FE4B0-03B1-A842-A6CC-C734A4DC8153}" sibTransId="{033E4134-8603-AE4A-AB90-E4ED133B0E4E}"/>
    <dgm:cxn modelId="{94CA70E5-46BA-6F4F-AD11-3ACC0DCD2CCF}" type="presOf" srcId="{53EF0B8C-839B-6A40-A0F1-873D55291836}" destId="{D1CE8543-BAC2-A345-8533-D9CF8AEF3C34}" srcOrd="1" destOrd="0" presId="urn:microsoft.com/office/officeart/2008/layout/HalfCircleOrganizationChart"/>
    <dgm:cxn modelId="{C37145D2-C140-3842-8310-89B5451CBDFA}" srcId="{1B9542A6-717D-A043-98E3-7118ED5BDC70}" destId="{8F23F6BB-8627-9349-9F20-B748364F40CE}" srcOrd="0" destOrd="0" parTransId="{E3CFD7A5-5A3A-FA40-89D6-54EC676E89BC}" sibTransId="{98E88B1D-2DA5-8F42-BCF7-3DA7C1CFE088}"/>
    <dgm:cxn modelId="{F85EC58F-2ACF-904A-8E5C-5F8B10E40C2C}" type="presOf" srcId="{2A6222FD-8BFE-5347-8D3B-E00E1460EC7C}" destId="{0B4D6DDC-618A-2243-94A6-6D7E11A7EACE}" srcOrd="0" destOrd="0" presId="urn:microsoft.com/office/officeart/2008/layout/HalfCircleOrganizationChart"/>
    <dgm:cxn modelId="{EBEAB281-E2B4-0846-94EC-118F61073BCD}" type="presOf" srcId="{1C852A72-B1BF-6F45-9025-DCFCFC461F2F}" destId="{5AF31C02-B106-0D45-9484-527CF4F3CEBE}" srcOrd="0" destOrd="0" presId="urn:microsoft.com/office/officeart/2008/layout/HalfCircleOrganizationChart"/>
    <dgm:cxn modelId="{1155E956-4609-F84D-AFC0-DFE0455B7D49}" type="presOf" srcId="{43815026-30F8-1B44-9132-4E686F50678B}" destId="{E68A2A10-A54E-324C-B3B2-0B3DD4D777DC}" srcOrd="1" destOrd="0" presId="urn:microsoft.com/office/officeart/2008/layout/HalfCircleOrganizationChart"/>
    <dgm:cxn modelId="{9881D9E4-D137-744B-A3ED-41A13CBF8A2F}" type="presOf" srcId="{EE228C55-8799-C849-9935-6F3E73B8239D}" destId="{AC0E55DE-A04B-7849-8AD4-3D7836F328F8}" srcOrd="1" destOrd="0" presId="urn:microsoft.com/office/officeart/2008/layout/HalfCircleOrganizationChart"/>
    <dgm:cxn modelId="{556BE440-CAC1-974E-819B-293051DAAFB6}" type="presOf" srcId="{A9190892-E9B6-844B-ACF1-1AA1527F9BCF}" destId="{EF6BBB95-BF20-B84E-8E27-B141756387DB}" srcOrd="0" destOrd="0" presId="urn:microsoft.com/office/officeart/2008/layout/HalfCircleOrganizationChart"/>
    <dgm:cxn modelId="{169BE965-C0DF-7341-98DA-B74E5462F60D}" srcId="{4A1BD8E3-806A-6C4B-996A-E5110B16B249}" destId="{F475AA0C-7D12-A248-BE7C-82C2E2EB40A6}" srcOrd="1" destOrd="0" parTransId="{B59229E9-1E93-374D-9767-B5A9B7BC06FA}" sibTransId="{9D86E9D8-0BBA-7D4A-92A9-2702336C5DBE}"/>
    <dgm:cxn modelId="{58F74F7F-B916-4646-85F0-BCB47F7D40DF}" type="presOf" srcId="{3CFA6683-81DA-7A4A-8301-0C39EDC220F1}" destId="{2585546B-42B5-7749-813A-57E5DD3C6273}" srcOrd="0" destOrd="0" presId="urn:microsoft.com/office/officeart/2008/layout/HalfCircleOrganizationChart"/>
    <dgm:cxn modelId="{E965C3ED-1C8D-E041-A75A-E8A60DE0C138}" type="presOf" srcId="{C86FA1B1-F69F-C545-A13B-126A4507FE80}" destId="{B8C35ED9-CF4D-C14F-B743-EB8FB1FEFED8}" srcOrd="1" destOrd="0" presId="urn:microsoft.com/office/officeart/2008/layout/HalfCircleOrganizationChart"/>
    <dgm:cxn modelId="{083C87B1-9834-F947-A356-C3C90AAA1E83}" type="presOf" srcId="{EE228C55-8799-C849-9935-6F3E73B8239D}" destId="{58F23A0F-8676-854D-9EB2-C761FAB3F863}" srcOrd="0" destOrd="0" presId="urn:microsoft.com/office/officeart/2008/layout/HalfCircleOrganizationChart"/>
    <dgm:cxn modelId="{933E4AAF-9D25-D54D-9D00-56F20FF3AA60}" type="presOf" srcId="{27A5DAB9-5B97-0142-A9A6-5AE3E62A31C0}" destId="{C76AA6FD-5434-D147-A7FB-CC2DF61670BC}" srcOrd="0" destOrd="0" presId="urn:microsoft.com/office/officeart/2008/layout/HalfCircleOrganizationChart"/>
    <dgm:cxn modelId="{30FB0498-53D8-AF42-AD53-2B3CDBDBA15B}" srcId="{A42AB685-3246-FD41-A2FA-62BA99CB85C5}" destId="{BD10BB1C-DDD0-4349-AD66-4BC61B590D17}" srcOrd="2" destOrd="0" parTransId="{74868FA3-A188-194C-BDB3-5EAF2B584577}" sibTransId="{B3E7C847-4975-9B4C-9292-80E5ECDC8072}"/>
    <dgm:cxn modelId="{8C2EBBDD-980E-644A-AFFD-89E1B5A9E660}" type="presOf" srcId="{3CB7B257-D376-F54A-89A4-02BB336F15F3}" destId="{E5CD438A-5740-E143-A91E-5123E139184C}" srcOrd="1" destOrd="0" presId="urn:microsoft.com/office/officeart/2008/layout/HalfCircleOrganizationChart"/>
    <dgm:cxn modelId="{3F416E8B-66DD-164A-9F6A-C34759B90626}" srcId="{E9094863-ED6B-9247-9315-890985CE1773}" destId="{DD5B37F9-F264-2C4C-8D86-8837ED5E0BD5}" srcOrd="0" destOrd="0" parTransId="{56C4EC9A-912D-2042-BF08-AB68407C0103}" sibTransId="{CBA3BA95-84EB-B44E-9F67-20D85A100F55}"/>
    <dgm:cxn modelId="{BAD1FFB0-49CA-194D-9C46-60654F8F2BC9}" type="presOf" srcId="{2A3280DC-B1A0-D542-96DB-7DD25F5A2324}" destId="{D994584C-38C0-DE42-A6AB-86109C6B0DAA}" srcOrd="1" destOrd="0" presId="urn:microsoft.com/office/officeart/2008/layout/HalfCircleOrganizationChart"/>
    <dgm:cxn modelId="{FFD40EF1-CE75-1B45-AEAD-B28B899FA580}" type="presOf" srcId="{427F62A4-42EB-F444-A4C8-AE16883B068D}" destId="{714ED07A-6758-EE4B-BD23-9235BECB6C38}" srcOrd="0" destOrd="0" presId="urn:microsoft.com/office/officeart/2008/layout/HalfCircleOrganizationChart"/>
    <dgm:cxn modelId="{5682709F-B447-EC43-8883-2202AA8CDDB1}" type="presOf" srcId="{31FE7B32-B647-C242-AC04-E6462F6B4077}" destId="{81FAB283-1002-6F49-AFA7-6B33FACDAA94}" srcOrd="0" destOrd="0" presId="urn:microsoft.com/office/officeart/2008/layout/HalfCircleOrganizationChart"/>
    <dgm:cxn modelId="{73B4D837-B421-7A43-987F-ED3215953621}" type="presOf" srcId="{E0724BB9-7585-6D47-8C07-E34D8F973926}" destId="{93959693-27F4-804A-BE8E-DECEF48E754D}" srcOrd="0" destOrd="0" presId="urn:microsoft.com/office/officeart/2008/layout/HalfCircleOrganizationChart"/>
    <dgm:cxn modelId="{299F68C2-429C-3D4F-913A-D8AE34B116A2}" type="presOf" srcId="{74868FA3-A188-194C-BDB3-5EAF2B584577}" destId="{2082C650-008B-9449-9730-404C2EE9F545}" srcOrd="0" destOrd="0" presId="urn:microsoft.com/office/officeart/2008/layout/HalfCircleOrganizationChart"/>
    <dgm:cxn modelId="{FD322CB6-1E62-C74E-8CFE-AC645E02B746}" type="presOf" srcId="{E00796D3-7BBD-414C-BCD4-154454EF4236}" destId="{7EA382CE-3254-EC4D-BAF8-1242FFA9B06C}" srcOrd="1" destOrd="0" presId="urn:microsoft.com/office/officeart/2008/layout/HalfCircleOrganizationChart"/>
    <dgm:cxn modelId="{3E017AD8-DECA-8246-9DEE-61F206494172}" type="presOf" srcId="{D338D583-4CBB-9645-8603-B90F3B280B89}" destId="{5A72CFEB-DFD2-9C46-9758-2FA4A813202C}" srcOrd="1" destOrd="0" presId="urn:microsoft.com/office/officeart/2008/layout/HalfCircleOrganizationChart"/>
    <dgm:cxn modelId="{E7265B37-5922-084F-98E2-BE9CA75C6BDF}" type="presOf" srcId="{6C198FB9-0650-7548-BB80-420B6D9B160E}" destId="{E9535D8C-AB1B-1F41-96FE-A7FA1FB5F40E}" srcOrd="0" destOrd="0" presId="urn:microsoft.com/office/officeart/2008/layout/HalfCircleOrganizationChart"/>
    <dgm:cxn modelId="{685E1E58-8382-1047-B541-4D7A049268C7}" srcId="{3A4DD44D-186B-9342-80B7-EB9638A59E53}" destId="{E2CC15A5-2258-6947-8F04-DD42BF91875A}" srcOrd="1" destOrd="0" parTransId="{24E525B1-EA01-B548-AA6C-9BCED5DB5F3E}" sibTransId="{B70D5FDF-5F9B-2747-808A-B164A057FA6D}"/>
    <dgm:cxn modelId="{917787A0-0E6B-4C4D-A21C-AEADD959BDE6}" type="presOf" srcId="{24E525B1-EA01-B548-AA6C-9BCED5DB5F3E}" destId="{1D5DAC7B-5078-134A-8404-F38584B21DAB}" srcOrd="0" destOrd="0" presId="urn:microsoft.com/office/officeart/2008/layout/HalfCircleOrganizationChart"/>
    <dgm:cxn modelId="{B90AAC6B-3E42-B946-999A-A2603B1669CD}" type="presOf" srcId="{3D2646C6-E1F9-344B-B2DE-EA7A242DB4B5}" destId="{0B36B630-F6F8-D743-BF25-6E4DCA75C0A6}" srcOrd="0" destOrd="0" presId="urn:microsoft.com/office/officeart/2008/layout/HalfCircleOrganizationChart"/>
    <dgm:cxn modelId="{BCB7F78E-D21A-F540-8FA9-F2E81F256741}" type="presOf" srcId="{57748B0B-C142-BE4F-A10B-FE41FB0F86D2}" destId="{66491951-046F-9744-89CE-62B31C9F7DFB}" srcOrd="0" destOrd="0" presId="urn:microsoft.com/office/officeart/2008/layout/HalfCircleOrganizationChart"/>
    <dgm:cxn modelId="{4B85CD97-8B06-244B-A8FE-4798117941D8}" type="presOf" srcId="{C1588191-6EA8-264A-9A54-AA8A8A62389B}" destId="{47A8EFEE-C818-E842-A3E1-33DFCF4CE251}" srcOrd="1" destOrd="0" presId="urn:microsoft.com/office/officeart/2008/layout/HalfCircleOrganizationChart"/>
    <dgm:cxn modelId="{CF2ADF00-D99A-CD44-9190-2DEEE27AEA51}" type="presOf" srcId="{82601497-1D05-9742-A7F0-60BA3C376961}" destId="{6A7474A9-2D9E-CF4D-BB7F-0438CF153ED2}" srcOrd="0" destOrd="0" presId="urn:microsoft.com/office/officeart/2008/layout/HalfCircleOrganizationChart"/>
    <dgm:cxn modelId="{31F69E02-6913-1D49-A932-5DB63CF1874E}" type="presOf" srcId="{D6BF10F2-62E7-D04F-A36E-313874CE7516}" destId="{4F44FDA5-A253-CA43-BA94-B8B32455107C}" srcOrd="0" destOrd="0" presId="urn:microsoft.com/office/officeart/2008/layout/HalfCircleOrganizationChart"/>
    <dgm:cxn modelId="{6F5F837B-5F45-6141-9FF4-381D40755F9C}" type="presOf" srcId="{9C890AAA-32A9-2043-8AE5-DF40100397E0}" destId="{4DA9BB94-7951-A948-AC87-E38DFBDC56AC}" srcOrd="0" destOrd="0" presId="urn:microsoft.com/office/officeart/2008/layout/HalfCircleOrganizationChart"/>
    <dgm:cxn modelId="{6E216AEA-1484-5143-8C46-E3453B3DDB32}" type="presOf" srcId="{4A1BD8E3-806A-6C4B-996A-E5110B16B249}" destId="{CE438D12-1B3B-A946-86FE-08FDB3AE407E}" srcOrd="0" destOrd="0" presId="urn:microsoft.com/office/officeart/2008/layout/HalfCircleOrganizationChart"/>
    <dgm:cxn modelId="{9D7C27FC-D47D-AC48-AED1-A0B91E9FB41B}" srcId="{874587BD-9722-1442-BAE2-A3D1E13D78A5}" destId="{DB75E3A4-7800-804D-A2EA-5596DAD36557}" srcOrd="1" destOrd="0" parTransId="{7FBD6A7D-12F0-914F-B5AF-884FE088CC4D}" sibTransId="{B2DBE4E1-B741-EC43-8B8B-21841E5C33D2}"/>
    <dgm:cxn modelId="{1224D4F5-11D2-DD4E-9BC0-7183B08B8C92}" type="presOf" srcId="{2FEC24E9-5AC0-E24F-B7B6-9B097FB23957}" destId="{197CADCE-E1D2-1C43-8715-6175FBFDC3FC}" srcOrd="0" destOrd="0" presId="urn:microsoft.com/office/officeart/2008/layout/HalfCircleOrganizationChart"/>
    <dgm:cxn modelId="{ABAC1AEE-BBA8-7841-958D-BD007667E221}" type="presOf" srcId="{25D0FCE7-F922-1D47-8DC9-654624E5FFF6}" destId="{CF23A531-D668-544D-B5B0-8E3665184C41}" srcOrd="1" destOrd="0" presId="urn:microsoft.com/office/officeart/2008/layout/HalfCircleOrganizationChart"/>
    <dgm:cxn modelId="{16425875-78CD-3D43-BED4-144008CE8C78}" type="presOf" srcId="{A0BF853C-3F56-604A-A7F5-290F9366E363}" destId="{13E6832B-27E7-9B4E-B126-41F6A4C12C2D}" srcOrd="0" destOrd="0" presId="urn:microsoft.com/office/officeart/2008/layout/HalfCircleOrganizationChart"/>
    <dgm:cxn modelId="{A9E6BD77-7017-594C-B23D-2B93E923A376}" type="presOf" srcId="{89F65A59-56C3-B949-A760-9FE8981809E4}" destId="{40C476AD-7EFC-7743-818B-0577D2073E63}" srcOrd="0" destOrd="0" presId="urn:microsoft.com/office/officeart/2008/layout/HalfCircleOrganizationChart"/>
    <dgm:cxn modelId="{AB989F91-5C73-2940-BC3D-E66178DF66D6}" srcId="{5BAA83D1-5D04-F843-93CA-7681264A3460}" destId="{F09A7255-14D1-FE43-AAA4-C82F4FB12135}" srcOrd="0" destOrd="0" parTransId="{0F04D290-D416-6743-B0A0-B051B0D3D1C1}" sibTransId="{BA3CBAB5-21CA-854F-9626-7C3F92D330D4}"/>
    <dgm:cxn modelId="{19735CE0-8FF1-D74F-8004-54AC8921EA3E}" type="presOf" srcId="{4B9CB2F6-9951-4444-A9C8-5166E1AA26BB}" destId="{AFD3795E-1FF4-3C4C-B723-48F5AB58BEBB}" srcOrd="1" destOrd="0" presId="urn:microsoft.com/office/officeart/2008/layout/HalfCircleOrganizationChart"/>
    <dgm:cxn modelId="{497BDAD8-485C-5948-9F31-062187C45010}" srcId="{2E0E47A9-3E3A-D447-86F0-9D03D5311D61}" destId="{BA0EE83F-324E-8446-8623-523B5FE9E0AA}" srcOrd="0" destOrd="0" parTransId="{0FD55AD0-9D1B-6F4E-AEAF-0919943B91B4}" sibTransId="{B9101E84-58FA-B449-97D4-464BB2DFE291}"/>
    <dgm:cxn modelId="{14F50081-07A1-7D49-829C-9B263EF3849E}" srcId="{1B9542A6-717D-A043-98E3-7118ED5BDC70}" destId="{6C198FB9-0650-7548-BB80-420B6D9B160E}" srcOrd="1" destOrd="0" parTransId="{5A04D4DD-668F-F24B-8511-D92B62A40710}" sibTransId="{46E511DE-DAB9-9D4D-8C75-19546C4987E3}"/>
    <dgm:cxn modelId="{9B4476E9-B40B-D34F-8CBC-AFE8EC075C8D}" type="presOf" srcId="{105AF9F9-929B-5846-AC90-B893897CA76C}" destId="{7716BDA4-312A-5F45-9D16-354D23B610F6}" srcOrd="0" destOrd="0" presId="urn:microsoft.com/office/officeart/2008/layout/HalfCircleOrganizationChart"/>
    <dgm:cxn modelId="{F69B43CE-A79F-E24C-B27F-F052B7727988}" type="presOf" srcId="{7E85AEF5-2BAD-8747-966B-F68B10283F32}" destId="{ED10333D-3F71-C043-9647-CF5D11BEFAF6}" srcOrd="0" destOrd="0" presId="urn:microsoft.com/office/officeart/2008/layout/HalfCircleOrganizationChart"/>
    <dgm:cxn modelId="{6F0A03A4-5CF6-FF45-9AA0-0C61FEEADD09}" srcId="{53EF0B8C-839B-6A40-A0F1-873D55291836}" destId="{F10DD3F4-8B13-3D4E-9209-71DC9E19CDC6}" srcOrd="0" destOrd="0" parTransId="{A53E7DB9-234B-E84A-8A58-B378A20415F9}" sibTransId="{7F7BA139-2573-344C-AC57-0D9F0BA0D761}"/>
    <dgm:cxn modelId="{94EC615A-2315-B146-BD0E-14FE6ABEEB1F}" type="presOf" srcId="{ABD2937A-0AC9-554E-844E-4C32448D5794}" destId="{7EA220ED-26A5-0F42-B2BE-E93E00EC9E9E}" srcOrd="1" destOrd="0" presId="urn:microsoft.com/office/officeart/2008/layout/HalfCircleOrganizationChart"/>
    <dgm:cxn modelId="{98A54AC8-0474-944F-9A77-C0FB729357B5}" type="presOf" srcId="{652C5C00-D023-854E-9160-A6872AE9E7C7}" destId="{D303442F-A14F-9840-996D-5952C7C4B74A}" srcOrd="0" destOrd="0" presId="urn:microsoft.com/office/officeart/2008/layout/HalfCircleOrganizationChart"/>
    <dgm:cxn modelId="{4DEF73EB-D227-584D-8B28-DB7261924FA2}" type="presOf" srcId="{96E535CF-D7E6-BC43-9F23-98880595B667}" destId="{2E3C4A3C-E2A3-A943-B3D4-523BCE17DD74}" srcOrd="0" destOrd="0" presId="urn:microsoft.com/office/officeart/2008/layout/HalfCircleOrganizationChart"/>
    <dgm:cxn modelId="{911AE59E-73AF-7947-AF95-6632E54A46EC}" type="presOf" srcId="{E386EFB4-B26E-B340-8E71-A362747F6668}" destId="{E81C6D96-F732-B84B-8752-4B69E2322694}" srcOrd="0" destOrd="0" presId="urn:microsoft.com/office/officeart/2008/layout/HalfCircleOrganizationChart"/>
    <dgm:cxn modelId="{554628FB-3A2F-9C48-9A6A-C32C6991087F}" type="presOf" srcId="{6ABB457E-6110-4440-B980-BA31C612CCB4}" destId="{BB7BF902-C58F-D54B-9B5E-67430205D6BA}" srcOrd="0" destOrd="0" presId="urn:microsoft.com/office/officeart/2008/layout/HalfCircleOrganizationChart"/>
    <dgm:cxn modelId="{8F57AE23-7224-894F-9B73-35972E74EFC0}" type="presOf" srcId="{BA0EE83F-324E-8446-8623-523B5FE9E0AA}" destId="{9BB511B3-46DA-3548-AA3A-C1ABC8ECF9AA}" srcOrd="1" destOrd="0" presId="urn:microsoft.com/office/officeart/2008/layout/HalfCircleOrganizationChart"/>
    <dgm:cxn modelId="{3379319D-6A6D-674F-A0EC-4DD7F3FDF5A6}" type="presOf" srcId="{F475AA0C-7D12-A248-BE7C-82C2E2EB40A6}" destId="{DF69FA43-69AC-4E49-A887-B6921BEB1C4A}" srcOrd="0" destOrd="0" presId="urn:microsoft.com/office/officeart/2008/layout/HalfCircleOrganizationChart"/>
    <dgm:cxn modelId="{767F8D17-BD17-AA4F-88F6-1FF3DD9CBAE3}" srcId="{C1588191-6EA8-264A-9A54-AA8A8A62389B}" destId="{D338D583-4CBB-9645-8603-B90F3B280B89}" srcOrd="2" destOrd="0" parTransId="{3C71D3D6-1F1C-6348-9482-03D8A392FA23}" sibTransId="{2BB2713D-3F01-FE46-B12F-2F52E9B9F590}"/>
    <dgm:cxn modelId="{BAC3C66F-3FF7-5F49-A189-8082C7B385D6}" type="presOf" srcId="{73F41648-1F1F-DB41-95DC-CB9D1F926CFF}" destId="{D8EB7FAE-67A9-C344-9F0F-6CE70A67E74F}" srcOrd="0" destOrd="0" presId="urn:microsoft.com/office/officeart/2008/layout/HalfCircleOrganizationChart"/>
    <dgm:cxn modelId="{3BB1BD39-15B1-834F-8FAF-A9A85E90A13F}" type="presOf" srcId="{F5FE2E92-B811-A94F-981E-E3DCD9D433DB}" destId="{370B8AAF-C017-404F-AD13-463F94C71032}" srcOrd="1" destOrd="0" presId="urn:microsoft.com/office/officeart/2008/layout/HalfCircleOrganizationChart"/>
    <dgm:cxn modelId="{70EC0A45-C5DC-134C-80FF-B479E5A3D06E}" type="presOf" srcId="{75159DEF-67D4-7D42-B7DA-1DA692F8A90E}" destId="{E25FB5E1-3F24-A947-BC9A-8A81D03A144D}" srcOrd="0" destOrd="0" presId="urn:microsoft.com/office/officeart/2008/layout/HalfCircleOrganizationChart"/>
    <dgm:cxn modelId="{DD199DF7-2E09-3745-ABAA-696840A50022}" srcId="{4A1BD8E3-806A-6C4B-996A-E5110B16B249}" destId="{3F1DA39D-840A-1349-AE65-A94679D3F6CC}" srcOrd="2" destOrd="0" parTransId="{73F41648-1F1F-DB41-95DC-CB9D1F926CFF}" sibTransId="{2C4401FB-C2C6-3F41-853E-25D2B4D61C7D}"/>
    <dgm:cxn modelId="{DF945969-64BE-DD49-BC58-B410455CACB0}" type="presOf" srcId="{E00796D3-7BBD-414C-BCD4-154454EF4236}" destId="{A1BCAD45-99B6-2844-86AB-F189A459E97B}" srcOrd="0" destOrd="0" presId="urn:microsoft.com/office/officeart/2008/layout/HalfCircleOrganizationChart"/>
    <dgm:cxn modelId="{F8B45BA3-E697-D141-B27F-26F06A72CEF5}" srcId="{33CE3DFB-C06C-A546-B1C9-AB3EDCEF2392}" destId="{D55BF425-5781-D14E-94F8-F6A6A1E48E36}" srcOrd="0" destOrd="0" parTransId="{CE0E0132-1B90-7D42-8046-6532244CE910}" sibTransId="{A7139E67-6095-F149-A7B2-21624E1E7B64}"/>
    <dgm:cxn modelId="{E1575630-89AF-8C48-AD19-7EE6752E8989}" srcId="{F09A7255-14D1-FE43-AAA4-C82F4FB12135}" destId="{83AFE2B9-CF42-864E-9862-9D89B25C5E81}" srcOrd="1" destOrd="0" parTransId="{17B37F52-4769-1240-BE3D-A45655855F03}" sibTransId="{DD22F6CC-75A0-DA4A-8C70-3120018F5027}"/>
    <dgm:cxn modelId="{64385E10-7073-784F-963D-52FFC6C56360}" type="presOf" srcId="{D3986904-BD12-BB47-90A3-ECEF5CFC51EF}" destId="{BB9D56FA-9D0C-1549-B546-540A28D195FB}" srcOrd="0" destOrd="0" presId="urn:microsoft.com/office/officeart/2008/layout/HalfCircleOrganizationChart"/>
    <dgm:cxn modelId="{21678355-4B9E-6040-9879-7A3F366D6CDA}" type="presOf" srcId="{E3E47A8C-519B-4044-B729-93792903698C}" destId="{A4F3DCBF-4BF6-6444-840E-D1089EACB4A5}" srcOrd="1" destOrd="0" presId="urn:microsoft.com/office/officeart/2008/layout/HalfCircleOrganizationChart"/>
    <dgm:cxn modelId="{7432C01F-4D78-9340-A848-05D0544295F6}" type="presOf" srcId="{10A2500A-1EA7-DC4F-9BAB-D2BAD36EF70A}" destId="{12EA3356-96B4-6541-86BB-95DC37D63EF0}" srcOrd="0" destOrd="0" presId="urn:microsoft.com/office/officeart/2008/layout/HalfCircleOrganizationChart"/>
    <dgm:cxn modelId="{098ED1F6-7348-FB4F-A401-0475653EFF34}" type="presOf" srcId="{58CEF49D-20DD-E242-A51F-F819CF16854E}" destId="{7E2D066C-E702-4F46-82E4-79AC2DB331B3}" srcOrd="0" destOrd="0" presId="urn:microsoft.com/office/officeart/2008/layout/HalfCircleOrganizationChart"/>
    <dgm:cxn modelId="{B5B69D9D-6927-834E-9F87-4D6FFFE0C0DD}" type="presOf" srcId="{364089D5-BB2C-E045-9A9F-8B6FEE250FF2}" destId="{81508E7E-B00C-7D47-8CF3-52893639559E}" srcOrd="0" destOrd="0" presId="urn:microsoft.com/office/officeart/2008/layout/HalfCircleOrganizationChart"/>
    <dgm:cxn modelId="{E60BA382-5262-E642-9751-5AA8AAEDE749}" srcId="{E00796D3-7BBD-414C-BCD4-154454EF4236}" destId="{8CE49F19-A084-7C4B-8A17-ACDF7846BDFB}" srcOrd="1" destOrd="0" parTransId="{8C0DFA21-6098-6447-9CD8-174D885A9D6A}" sibTransId="{A1F5A96B-5190-F248-A9BB-62BB6AB8EACE}"/>
    <dgm:cxn modelId="{66361297-5C1F-A84A-A2C6-EB1CED1EDAD8}" srcId="{3C78385E-8272-0647-9F55-6B217894294C}" destId="{E00796D3-7BBD-414C-BCD4-154454EF4236}" srcOrd="0" destOrd="0" parTransId="{02627FAB-887D-2F4B-AEFD-F672263AEB1E}" sibTransId="{4FD03247-CCB5-E146-BE9B-61ABC960B95A}"/>
    <dgm:cxn modelId="{1DF65063-1EAB-2E48-A2D1-70233906F176}" type="presOf" srcId="{D9C0C886-298D-E34D-AD71-39D1B61EA11F}" destId="{CAE30D17-7676-814E-AC7E-055E65F2CE91}" srcOrd="0" destOrd="0" presId="urn:microsoft.com/office/officeart/2008/layout/HalfCircleOrganizationChart"/>
    <dgm:cxn modelId="{19D711BE-D33B-0B46-BE21-370F24223256}" type="presOf" srcId="{C41DCD88-2F14-3B49-98B0-ADA860115580}" destId="{9801A0E5-B836-2A4E-9E84-5C30F1DCF50B}" srcOrd="0" destOrd="0" presId="urn:microsoft.com/office/officeart/2008/layout/HalfCircleOrganizationChart"/>
    <dgm:cxn modelId="{2CB715F2-773F-8346-ABC5-8B8B8A7EE0B2}" type="presOf" srcId="{17EAB625-C11E-8542-8C3E-A5952B95E1DB}" destId="{F8E41024-495F-3741-8A52-76CEB8151F4A}" srcOrd="0" destOrd="0" presId="urn:microsoft.com/office/officeart/2008/layout/HalfCircleOrganizationChart"/>
    <dgm:cxn modelId="{56858D0E-67A5-4747-B323-C0BCC3343752}" srcId="{F582A70E-7820-D349-85CF-87234F58CAE2}" destId="{3C78385E-8272-0647-9F55-6B217894294C}" srcOrd="3" destOrd="0" parTransId="{89F65A59-56C3-B949-A760-9FE8981809E4}" sibTransId="{CAF04743-9624-674B-B1CC-ACE6FEDAC05C}"/>
    <dgm:cxn modelId="{986E09F5-F820-CB4E-A82E-838CD6574427}" type="presOf" srcId="{33CE3DFB-C06C-A546-B1C9-AB3EDCEF2392}" destId="{69F3125F-F295-5B44-8709-3BD87115A48A}" srcOrd="1" destOrd="0" presId="urn:microsoft.com/office/officeart/2008/layout/HalfCircleOrganizationChart"/>
    <dgm:cxn modelId="{8A564941-DDFE-CB42-9D54-F24179F8F77A}" type="presOf" srcId="{4EA10241-A278-CF4D-9381-9EAF7ED4363A}" destId="{C60E5110-1EAD-FD45-8588-E60C02F3F669}" srcOrd="0" destOrd="0" presId="urn:microsoft.com/office/officeart/2008/layout/HalfCircleOrganizationChart"/>
    <dgm:cxn modelId="{928B63BC-B5DC-D14E-989C-C3472FBEAAEE}" srcId="{ABD2937A-0AC9-554E-844E-4C32448D5794}" destId="{1C852A72-B1BF-6F45-9025-DCFCFC461F2F}" srcOrd="2" destOrd="0" parTransId="{5E06F365-415D-3345-8774-75EFF8BE6C7F}" sibTransId="{C38CAEEF-194E-C94A-BAFF-85A99E6C8507}"/>
    <dgm:cxn modelId="{CACD4D86-602D-F541-9BFC-F06268F990E0}" type="presOf" srcId="{7ECCB9DC-866A-0C4B-9BEB-A1FD3F928CE7}" destId="{43CD3916-FE34-CD4D-A78C-415E63FB2417}" srcOrd="0" destOrd="0" presId="urn:microsoft.com/office/officeart/2008/layout/HalfCircleOrganizationChart"/>
    <dgm:cxn modelId="{F752681D-7CDF-9D41-889A-16F136D6F80A}" type="presOf" srcId="{1C680686-9628-1848-8F47-660743D34F6F}" destId="{F2EBF112-5EF0-1949-9E37-9F7993ED772F}" srcOrd="0" destOrd="0" presId="urn:microsoft.com/office/officeart/2008/layout/HalfCircleOrganizationChart"/>
    <dgm:cxn modelId="{E88C2B9C-CDE1-BF42-91C9-F50F6BE2F953}" srcId="{F582A70E-7820-D349-85CF-87234F58CAE2}" destId="{3F34B1C7-3858-7743-B303-8CBC5A9BB75A}" srcOrd="5" destOrd="0" parTransId="{5AB35D8F-F726-004F-95F5-C9EE2D454DCA}" sibTransId="{310D469B-E08E-7B4F-88BB-3DCB129E68B2}"/>
    <dgm:cxn modelId="{AB5AE789-70F8-FC43-898A-87C7E1961983}" srcId="{4BAAD68D-2044-864E-8229-D05A64C8E7BA}" destId="{1B9542A6-717D-A043-98E3-7118ED5BDC70}" srcOrd="1" destOrd="0" parTransId="{ECF63E98-0AA3-B64B-89A6-2F820CB4EBC5}" sibTransId="{FD076483-D46E-CA43-AA18-26A160F86C50}"/>
    <dgm:cxn modelId="{D93A4391-670C-0749-95FB-C6C4C4786E37}" type="presOf" srcId="{AE4406C3-C0FF-ED45-945A-7A48702ACFF0}" destId="{10C3CAC5-302B-5E4F-A391-401F2D6E9B4B}" srcOrd="0" destOrd="0" presId="urn:microsoft.com/office/officeart/2008/layout/HalfCircleOrganizationChart"/>
    <dgm:cxn modelId="{2F51AB7B-DD52-C743-AF66-9E74C3D41E64}" type="presOf" srcId="{ECF63E98-0AA3-B64B-89A6-2F820CB4EBC5}" destId="{F3E1F26C-2C50-2E42-8D6E-5BECA5FDA8FC}" srcOrd="0" destOrd="0" presId="urn:microsoft.com/office/officeart/2008/layout/HalfCircleOrganizationChart"/>
    <dgm:cxn modelId="{E5595C28-8CB4-D948-854F-7EEC80B3B360}" type="presOf" srcId="{4BAAD68D-2044-864E-8229-D05A64C8E7BA}" destId="{894287E7-413B-9E46-BE1B-160FCC4231BA}" srcOrd="1" destOrd="0" presId="urn:microsoft.com/office/officeart/2008/layout/HalfCircleOrganizationChart"/>
    <dgm:cxn modelId="{678CE88A-83A6-AE4E-921D-EF10CA3458D5}" type="presOf" srcId="{874587BD-9722-1442-BAE2-A3D1E13D78A5}" destId="{EF68F39D-EC01-0442-B591-84ED227E6152}" srcOrd="1" destOrd="0" presId="urn:microsoft.com/office/officeart/2008/layout/HalfCircleOrganizationChart"/>
    <dgm:cxn modelId="{024576C6-E755-C443-971E-4FABF8D71B78}" type="presOf" srcId="{25D0FCE7-F922-1D47-8DC9-654624E5FFF6}" destId="{74EDD514-A813-EF4C-8772-A7FA3A2B6B06}" srcOrd="0" destOrd="0" presId="urn:microsoft.com/office/officeart/2008/layout/HalfCircleOrganizationChart"/>
    <dgm:cxn modelId="{A22D0F8D-D17E-9543-B36A-B9CD873838B7}" type="presOf" srcId="{130762D6-826E-394F-917C-69DEABBD5D36}" destId="{A25AF77D-04C7-9C46-A6B7-CABA9B1C1677}" srcOrd="0" destOrd="0" presId="urn:microsoft.com/office/officeart/2008/layout/HalfCircleOrganizationChart"/>
    <dgm:cxn modelId="{FC47A9C4-869B-524D-B4FA-50C57B9528F3}" type="presOf" srcId="{ABD2937A-0AC9-554E-844E-4C32448D5794}" destId="{66BCB623-60E6-2545-9119-6B9877B43224}" srcOrd="0" destOrd="0" presId="urn:microsoft.com/office/officeart/2008/layout/HalfCircleOrganizationChart"/>
    <dgm:cxn modelId="{8B0D8807-D806-4545-A80C-96AA012A5C0E}" type="presOf" srcId="{75E7150F-8633-9242-BCF2-5E1C2AF0444B}" destId="{2B8FE354-970E-FA43-90F8-BF1C3C2498A2}" srcOrd="0" destOrd="0" presId="urn:microsoft.com/office/officeart/2008/layout/HalfCircleOrganizationChart"/>
    <dgm:cxn modelId="{0EBCBAEA-F21B-E045-B64C-CEDA5E0E9397}" type="presOf" srcId="{DB75E3A4-7800-804D-A2EA-5596DAD36557}" destId="{485C6B2A-0CC3-0143-8A05-48428BD7B564}" srcOrd="0" destOrd="0" presId="urn:microsoft.com/office/officeart/2008/layout/HalfCircleOrganizationChart"/>
    <dgm:cxn modelId="{33BC6734-DFAC-A445-AF9B-4CAA21C5A361}" srcId="{ABD2937A-0AC9-554E-844E-4C32448D5794}" destId="{4EA10241-A278-CF4D-9381-9EAF7ED4363A}" srcOrd="1" destOrd="0" parTransId="{BA34A1DE-3436-4A40-8712-CFDFD514705B}" sibTransId="{6B9C8C7A-0576-2449-9332-13D7633A879A}"/>
    <dgm:cxn modelId="{2B163ECC-F158-9342-9CCF-E7E5FC1B9B13}" type="presOf" srcId="{1B9542A6-717D-A043-98E3-7118ED5BDC70}" destId="{B09F3E0A-77EA-6C44-A197-B051400C170E}" srcOrd="0" destOrd="0" presId="urn:microsoft.com/office/officeart/2008/layout/HalfCircleOrganizationChart"/>
    <dgm:cxn modelId="{7AEA795A-C3C7-3A40-AFA2-984C04B4384E}" type="presOf" srcId="{78F09DF1-B44D-1341-8C31-916DD692E5CD}" destId="{9D2AA5E0-872F-0C4F-A2FC-F8A53F947C23}" srcOrd="1" destOrd="0" presId="urn:microsoft.com/office/officeart/2008/layout/HalfCircleOrganizationChart"/>
    <dgm:cxn modelId="{A1EDEBF7-5579-4741-B2E1-BF3A96291EC4}" type="presOf" srcId="{8DC311BA-1A7E-924A-B5C3-EB09AC2A2151}" destId="{370E4BB5-97B8-3C46-B31F-24702CD62BEA}" srcOrd="0" destOrd="0" presId="urn:microsoft.com/office/officeart/2008/layout/HalfCircleOrganizationChart"/>
    <dgm:cxn modelId="{AB5455B9-2EA2-4846-A6BF-CBAEFC4C3EC4}" type="presOf" srcId="{4B9CB2F6-9951-4444-A9C8-5166E1AA26BB}" destId="{1B1A6868-F877-3846-AEAD-722FB9F5A5D2}" srcOrd="0" destOrd="0" presId="urn:microsoft.com/office/officeart/2008/layout/HalfCircleOrganizationChart"/>
    <dgm:cxn modelId="{19F9C79C-D5EE-8A4B-8A5E-670A8C5A6727}" type="presOf" srcId="{253F0849-F669-5840-96CB-0FCC0C9DA82E}" destId="{477F3684-BF7B-A44B-A641-3300E6D3D828}" srcOrd="1" destOrd="0" presId="urn:microsoft.com/office/officeart/2008/layout/HalfCircleOrganizationChart"/>
    <dgm:cxn modelId="{2C14C39D-D0D1-DD40-B91B-B8ACBEEE0EE8}" type="presOf" srcId="{C0EA345E-E1B7-2C42-8810-8EE1537E134A}" destId="{2B238953-8CE6-5641-AA7C-0AA1764DEBD4}" srcOrd="0" destOrd="0" presId="urn:microsoft.com/office/officeart/2008/layout/HalfCircleOrganizationChart"/>
    <dgm:cxn modelId="{5133197A-F037-0D4E-9F60-766C1D8AEC25}" type="presOf" srcId="{19DF7872-B24C-254B-846F-D103367DB58B}" destId="{E1FDAE9F-96E0-7149-BBAE-93FA47575C98}" srcOrd="0" destOrd="0" presId="urn:microsoft.com/office/officeart/2008/layout/HalfCircleOrganizationChart"/>
    <dgm:cxn modelId="{304F803A-9427-A749-A630-2B9E4F5DBC23}" type="presOf" srcId="{9825E510-25FA-0647-8F97-2402D826F6FC}" destId="{FC871820-240A-AD4E-814D-6128D13ABDA0}" srcOrd="0" destOrd="0" presId="urn:microsoft.com/office/officeart/2008/layout/HalfCircleOrganizationChart"/>
    <dgm:cxn modelId="{878DFB3E-DC0D-E748-9D4F-5BCD64CD5DE3}" srcId="{57748B0B-C142-BE4F-A10B-FE41FB0F86D2}" destId="{483DE887-302B-D84C-B025-894209205794}" srcOrd="0" destOrd="0" parTransId="{CA4258B4-DBB0-884B-BA11-BA3C4B539440}" sibTransId="{337AAAE7-0D82-384D-B557-D70F8A2CD7D2}"/>
    <dgm:cxn modelId="{62982206-03D6-C444-AE81-5E80CB00DE73}" srcId="{F582A70E-7820-D349-85CF-87234F58CAE2}" destId="{AF51D64D-630B-754F-B525-C31F6D0BB822}" srcOrd="4" destOrd="0" parTransId="{32B35ECD-B9C1-5B47-BFE3-29E45957ED69}" sibTransId="{CC6E5FCF-4CE3-2447-9358-79D0280CF076}"/>
    <dgm:cxn modelId="{2C3753BE-58EA-9847-9688-7D6F4AEAD729}" type="presOf" srcId="{4C582453-041A-3447-8490-5D4AA55AFF73}" destId="{7583DA13-EBD7-2D4B-9AD9-C1B05B2CAFB3}" srcOrd="0" destOrd="0" presId="urn:microsoft.com/office/officeart/2008/layout/HalfCircleOrganizationChart"/>
    <dgm:cxn modelId="{7756DB9D-AB11-C443-9159-9A73120F67BB}" srcId="{0027D750-CE00-AD46-9EE1-D5E3FF0AF14C}" destId="{A2C5FE8A-F141-6A49-BAA9-89B399D85BCF}" srcOrd="0" destOrd="0" parTransId="{9492B9D7-7991-1347-8FEF-69B9C6171480}" sibTransId="{F1BD8510-C547-1249-94A3-BD0C7C802BB8}"/>
    <dgm:cxn modelId="{D7786CBC-AEC5-9147-B76F-C98352F2FC7A}" type="presOf" srcId="{0580709B-DEAA-0E45-83F7-E686F569CC24}" destId="{5E278A9C-6652-1E46-8022-5CEF3E733376}" srcOrd="1" destOrd="0" presId="urn:microsoft.com/office/officeart/2008/layout/HalfCircleOrganizationChart"/>
    <dgm:cxn modelId="{1B47350C-93AC-6D4E-94B4-B0F5D727CA85}" srcId="{4BCB64E8-4DA1-F748-A27B-B5C4353A869A}" destId="{09E43EFA-23B2-C244-85FF-1B52916835FC}" srcOrd="4" destOrd="0" parTransId="{3F3F67DD-8D2A-FC45-A57E-293F04EDE6BE}" sibTransId="{89D89865-8FB1-0544-898B-351E22424B76}"/>
    <dgm:cxn modelId="{37830A55-D892-9A4F-A76A-B38BB9F6E676}" type="presOf" srcId="{50AA2D0D-52E7-C44F-B923-3A407EAEA503}" destId="{354ADD60-6FEF-6D4A-8207-BF15D02515C2}" srcOrd="0" destOrd="0" presId="urn:microsoft.com/office/officeart/2008/layout/HalfCircleOrganizationChart"/>
    <dgm:cxn modelId="{8439612D-7C2B-5145-B784-7E0CBA5A15E8}" type="presOf" srcId="{3A4DD44D-186B-9342-80B7-EB9638A59E53}" destId="{B4A02098-A2BD-2444-9657-8EEC9E88BEE4}" srcOrd="1" destOrd="0" presId="urn:microsoft.com/office/officeart/2008/layout/HalfCircleOrganizationChart"/>
    <dgm:cxn modelId="{2DF1B332-0F0E-E244-92E9-604DDE51AA0B}" type="presOf" srcId="{B7A868DA-2CF3-6A4D-BF9A-2F821E318D54}" destId="{B82C7F68-AB7B-6A4B-A8B3-9AF853FEED56}" srcOrd="0" destOrd="0" presId="urn:microsoft.com/office/officeart/2008/layout/HalfCircleOrganizationChart"/>
    <dgm:cxn modelId="{680D10C3-D38E-4A41-B509-FC66EAAAC8FD}" type="presOf" srcId="{2E0E47A9-3E3A-D447-86F0-9D03D5311D61}" destId="{E149D439-0956-FF46-9A39-1FD226715A69}" srcOrd="1" destOrd="0" presId="urn:microsoft.com/office/officeart/2008/layout/HalfCircleOrganizationChart"/>
    <dgm:cxn modelId="{49DDCFA5-72B8-8745-B73C-71B6319EBFDA}" type="presOf" srcId="{33BA500B-0BB4-7A45-9D41-5E7409467A04}" destId="{020BF4DF-4759-A645-9081-D705569EDD9B}" srcOrd="0" destOrd="0" presId="urn:microsoft.com/office/officeart/2008/layout/HalfCircleOrganizationChart"/>
    <dgm:cxn modelId="{04BDDC68-C605-4841-83D6-E86C3669E2A9}" srcId="{AF51D64D-630B-754F-B525-C31F6D0BB822}" destId="{F7C404CA-1FA5-9F46-ABAF-F2C0D107AE3C}" srcOrd="0" destOrd="0" parTransId="{5E33EE21-6CF4-7744-A4D4-9143A45725CF}" sibTransId="{AE74386A-0591-C242-9CA8-39684023F5C8}"/>
    <dgm:cxn modelId="{A8DE613B-427A-5042-8E17-DD74A84E414D}" type="presOf" srcId="{83AFE2B9-CF42-864E-9862-9D89B25C5E81}" destId="{139280B3-DFA2-C247-B51F-A99DA7910D51}" srcOrd="1" destOrd="0" presId="urn:microsoft.com/office/officeart/2008/layout/HalfCircleOrganizationChart"/>
    <dgm:cxn modelId="{C93F1C52-40A5-2840-8446-EA25AA21B499}" type="presOf" srcId="{BE652F4F-D8A0-6B48-87CE-371FABA89E37}" destId="{DD6CFC16-612E-DA4A-8788-525AE6A87884}" srcOrd="0" destOrd="0" presId="urn:microsoft.com/office/officeart/2008/layout/HalfCircleOrganizationChart"/>
    <dgm:cxn modelId="{7F87FA4A-9D62-9A42-AACE-127C5B216F7D}" srcId="{71AD4474-90DE-C14D-9594-0D2B8503BC34}" destId="{58CEF49D-20DD-E242-A51F-F819CF16854E}" srcOrd="2" destOrd="0" parTransId="{A4337506-EE5E-0048-A67C-76C17418BD7D}" sibTransId="{B7093F23-12D8-0647-ABC9-9DC88E17467E}"/>
    <dgm:cxn modelId="{3CE01C59-961E-6A46-9CEB-08C59C898E35}" type="presOf" srcId="{33CE3DFB-C06C-A546-B1C9-AB3EDCEF2392}" destId="{9E1D3C77-FAB9-D04C-96C5-399C63B331CF}" srcOrd="0" destOrd="0" presId="urn:microsoft.com/office/officeart/2008/layout/HalfCircleOrganizationChart"/>
    <dgm:cxn modelId="{97AC3DF5-3406-D540-A065-4E8083F9E037}" srcId="{83AFE2B9-CF42-864E-9862-9D89B25C5E81}" destId="{EE228C55-8799-C849-9935-6F3E73B8239D}" srcOrd="0" destOrd="0" parTransId="{F83AA936-031B-594E-998B-9B7AB691FE95}" sibTransId="{92EF7D63-05ED-0745-AB79-6B1D1E00258E}"/>
    <dgm:cxn modelId="{3472A5A4-2505-864E-9230-D2A7C3CBD9FF}" srcId="{DC2A3B77-4F12-7B4E-A00E-8A899FE35AE6}" destId="{53EF0B8C-839B-6A40-A0F1-873D55291836}" srcOrd="1" destOrd="0" parTransId="{420E12B1-CC98-C841-8400-56FC057ADB81}" sibTransId="{483DCDC7-AFC8-894F-B092-C701D42CC06E}"/>
    <dgm:cxn modelId="{E4328B28-D270-154A-8ACF-35CF93F4A2B8}" srcId="{4A1BD8E3-806A-6C4B-996A-E5110B16B249}" destId="{5AF6A6B6-F03E-B049-B8FF-8FD0D45333F6}" srcOrd="0" destOrd="0" parTransId="{792664D2-B4E5-7243-972C-281573ECDF71}" sibTransId="{1E082C53-1684-4147-9D12-D3BA63CB1E6E}"/>
    <dgm:cxn modelId="{9B50DBC2-183C-CE4B-B3A4-2E1BC6209CE3}" type="presOf" srcId="{C5BE1FD7-EDA9-F345-8298-3DB191FB3A45}" destId="{ACD83EEC-6F37-FF4A-A022-BDEF29C64C95}" srcOrd="0" destOrd="0" presId="urn:microsoft.com/office/officeart/2008/layout/HalfCircleOrganizationChart"/>
    <dgm:cxn modelId="{D6E654A9-F266-5F49-B456-EABBF7EE2EC3}" type="presOf" srcId="{8C0DFA21-6098-6447-9CD8-174D885A9D6A}" destId="{1EB70ACF-5638-F745-84E4-D53DA0764873}" srcOrd="0" destOrd="0" presId="urn:microsoft.com/office/officeart/2008/layout/HalfCircleOrganizationChart"/>
    <dgm:cxn modelId="{07AC2C09-E2BF-314E-B7F7-390ADC72A580}" type="presOf" srcId="{B7A868DA-2CF3-6A4D-BF9A-2F821E318D54}" destId="{2ADEA9C4-F489-474F-A019-AD362C55ADB2}" srcOrd="1" destOrd="0" presId="urn:microsoft.com/office/officeart/2008/layout/HalfCircleOrganizationChart"/>
    <dgm:cxn modelId="{891C2D15-27BA-404D-A0D8-87C1321FFA91}" srcId="{5BAA83D1-5D04-F843-93CA-7681264A3460}" destId="{ABD2937A-0AC9-554E-844E-4C32448D5794}" srcOrd="2" destOrd="0" parTransId="{7ECCB9DC-866A-0C4B-9BEB-A1FD3F928CE7}" sibTransId="{44B68645-ED7C-BD4E-8ED6-DEE07BA92CC3}"/>
    <dgm:cxn modelId="{0F6F885B-7A66-6E41-B144-E366A177249F}" type="presOf" srcId="{F582A70E-7820-D349-85CF-87234F58CAE2}" destId="{0317D0FB-0C44-8340-8347-BAC899F3027D}" srcOrd="1" destOrd="0" presId="urn:microsoft.com/office/officeart/2008/layout/HalfCircleOrganizationChart"/>
    <dgm:cxn modelId="{722326DD-96CE-474B-B50F-D8C4329EEAB3}" type="presOf" srcId="{2A3280DC-B1A0-D542-96DB-7DD25F5A2324}" destId="{A1C63587-AB6B-7F45-A180-8E503F811E20}" srcOrd="0" destOrd="0" presId="urn:microsoft.com/office/officeart/2008/layout/HalfCircleOrganizationChart"/>
    <dgm:cxn modelId="{A0CE0D0D-D066-ED4E-8C64-7DC1DD920F46}" type="presOf" srcId="{3A4DD44D-186B-9342-80B7-EB9638A59E53}" destId="{B83F66F8-1F04-0F4E-B4A4-F2CC93843383}" srcOrd="0" destOrd="0" presId="urn:microsoft.com/office/officeart/2008/layout/HalfCircleOrganizationChart"/>
    <dgm:cxn modelId="{68FA8B1C-A187-E643-8B75-C410BE35AD71}" srcId="{E00796D3-7BBD-414C-BCD4-154454EF4236}" destId="{43815026-30F8-1B44-9132-4E686F50678B}" srcOrd="0" destOrd="0" parTransId="{FA67CBB6-9868-EC4A-AA17-40308A5A0AE0}" sibTransId="{BFD6D3E5-EF8F-DB4A-874E-7F53424C0585}"/>
    <dgm:cxn modelId="{394D1446-E520-7C42-A69C-E6A2BFCF1AAC}" type="presOf" srcId="{67A5E0DD-588D-FB40-90D6-78C6D7D27436}" destId="{DB831440-752A-3445-A38D-20E885BFC50E}" srcOrd="0" destOrd="0" presId="urn:microsoft.com/office/officeart/2008/layout/HalfCircleOrganizationChart"/>
    <dgm:cxn modelId="{646C046B-DCA0-4E4D-8A02-358ECEAB800C}" type="presOf" srcId="{5AF6A6B6-F03E-B049-B8FF-8FD0D45333F6}" destId="{CA3DE9B5-30B0-6347-8D80-0594B731E6AC}" srcOrd="0" destOrd="0" presId="urn:microsoft.com/office/officeart/2008/layout/HalfCircleOrganizationChart"/>
    <dgm:cxn modelId="{438DA224-30EF-8546-B5FA-DD5F67D1F123}" srcId="{53EF0B8C-839B-6A40-A0F1-873D55291836}" destId="{4FD627AB-523D-194F-B536-CF639E7330BE}" srcOrd="1" destOrd="0" parTransId="{D9C0C886-298D-E34D-AD71-39D1B61EA11F}" sibTransId="{C6E4C430-A705-C549-966E-8A5094A7ED0F}"/>
    <dgm:cxn modelId="{AF186DB1-E679-0145-A32A-7EA472805378}" type="presOf" srcId="{483DE887-302B-D84C-B025-894209205794}" destId="{D87C490C-B6CB-4D4E-8C4B-E9C5135AE5CE}" srcOrd="1" destOrd="0" presId="urn:microsoft.com/office/officeart/2008/layout/HalfCircleOrganizationChart"/>
    <dgm:cxn modelId="{023DBA35-287E-9E42-B1BE-93146321850E}" type="presOf" srcId="{71AD4474-90DE-C14D-9594-0D2B8503BC34}" destId="{1C34BA3F-C8B0-AC4E-AD1E-F7588345DFD9}" srcOrd="1" destOrd="0" presId="urn:microsoft.com/office/officeart/2008/layout/HalfCircleOrganizationChart"/>
    <dgm:cxn modelId="{C44092D8-20E1-0448-998A-DF21493691EE}" srcId="{31FE7B32-B647-C242-AC04-E6462F6B4077}" destId="{81AF19F7-9870-E24D-A9E9-B70F14C3BA24}" srcOrd="0" destOrd="0" parTransId="{E0724BB9-7585-6D47-8C07-E34D8F973926}" sibTransId="{B01A89A4-2417-FE41-A7E4-011F2A9B6EC2}"/>
    <dgm:cxn modelId="{85516E44-B319-D745-847E-6ED8D49ABFD8}" type="presOf" srcId="{036574C6-9A7B-2141-8DC5-BB51A8525566}" destId="{4498EBA9-C9DC-B741-978D-888B5BE30798}" srcOrd="0" destOrd="0" presId="urn:microsoft.com/office/officeart/2008/layout/HalfCircleOrganizationChart"/>
    <dgm:cxn modelId="{AF155213-D61B-F44C-97B6-31CAC856677F}" type="presOf" srcId="{3C78385E-8272-0647-9F55-6B217894294C}" destId="{09C658E4-6FE3-5549-AF61-29D752EB376E}" srcOrd="1" destOrd="0" presId="urn:microsoft.com/office/officeart/2008/layout/HalfCircleOrganizationChart"/>
    <dgm:cxn modelId="{B0C9C4F7-764F-6048-B005-50C823F7EA21}" srcId="{71AD4474-90DE-C14D-9594-0D2B8503BC34}" destId="{F582A70E-7820-D349-85CF-87234F58CAE2}" srcOrd="0" destOrd="0" parTransId="{D9981CB3-C3CB-DB4B-A33A-9E907913069D}" sibTransId="{7C20D9D2-F370-EF44-BCA4-21C8DE96D28E}"/>
    <dgm:cxn modelId="{1BBD34EF-FC4E-7344-A052-C2D3BFA3DD0C}" type="presOf" srcId="{B59229E9-1E93-374D-9767-B5A9B7BC06FA}" destId="{EE718B8D-089F-E048-9917-99EE4A45CA04}" srcOrd="0" destOrd="0" presId="urn:microsoft.com/office/officeart/2008/layout/HalfCircleOrganizationChart"/>
    <dgm:cxn modelId="{DC656162-2B30-2C41-8FE3-44A35F7D0D5C}" type="presOf" srcId="{3F3F67DD-8D2A-FC45-A57E-293F04EDE6BE}" destId="{948D1959-6085-0D40-BD83-21F53546E7ED}" srcOrd="0" destOrd="0" presId="urn:microsoft.com/office/officeart/2008/layout/HalfCircleOrganizationChart"/>
    <dgm:cxn modelId="{4197A030-2097-D140-820B-F2F6BDD8C2A5}" type="presOf" srcId="{7C8F73DE-4814-E54C-87A2-90B0A6D5BDED}" destId="{240B138F-1229-8A40-8299-C88697835DD1}" srcOrd="0" destOrd="0" presId="urn:microsoft.com/office/officeart/2008/layout/HalfCircleOrganizationChart"/>
    <dgm:cxn modelId="{9EC354C3-EF11-EA45-A716-06E6487F616F}" type="presOf" srcId="{CA5A1876-DC94-E64A-A72C-32E136608CA4}" destId="{0689ABBE-33BB-DA43-ADD6-88582D0D1C6A}" srcOrd="0" destOrd="0" presId="urn:microsoft.com/office/officeart/2008/layout/HalfCircleOrganizationChart"/>
    <dgm:cxn modelId="{1704E67F-E456-1646-8289-FB85FC5D7EDC}" srcId="{0580709B-DEAA-0E45-83F7-E686F569CC24}" destId="{B7A868DA-2CF3-6A4D-BF9A-2F821E318D54}" srcOrd="2" destOrd="0" parTransId="{3BFC20A8-54A3-8B41-84B4-BBF9D119CFE5}" sibTransId="{31269D5B-A885-804A-B892-4CEC419F36FF}"/>
    <dgm:cxn modelId="{66F12DE1-EB82-1848-8E09-DD0D01D21D7B}" srcId="{253F0849-F669-5840-96CB-0FCC0C9DA82E}" destId="{2E0E47A9-3E3A-D447-86F0-9D03D5311D61}" srcOrd="0" destOrd="0" parTransId="{E25151E6-765F-444D-AEB6-4F2B8359C4C1}" sibTransId="{AA0EA7E2-149F-EC40-927D-F5CAC586E5CF}"/>
    <dgm:cxn modelId="{3EE2226D-FE8C-934B-A940-EF008D1BAAF7}" type="presOf" srcId="{3F34B1C7-3858-7743-B303-8CBC5A9BB75A}" destId="{801C20CD-D97F-F44E-A3CE-5A3058DE66D3}" srcOrd="0" destOrd="0" presId="urn:microsoft.com/office/officeart/2008/layout/HalfCircleOrganizationChart"/>
    <dgm:cxn modelId="{E18B3CBF-3007-E840-ABEA-63ADA595C229}" type="presOf" srcId="{1D021DE0-FF9C-6645-84D9-58D0FFC5E247}" destId="{5CA3712C-925A-E04D-893E-F646EC7CCCA8}" srcOrd="1" destOrd="0" presId="urn:microsoft.com/office/officeart/2008/layout/HalfCircleOrganizationChart"/>
    <dgm:cxn modelId="{E6DD4B34-911A-F54E-BD26-56456E2C3EC0}" type="presOf" srcId="{8CE49F19-A084-7C4B-8A17-ACDF7846BDFB}" destId="{F41193EE-3601-AB4B-B443-FCD18812799F}" srcOrd="1" destOrd="0" presId="urn:microsoft.com/office/officeart/2008/layout/HalfCircleOrganizationChart"/>
    <dgm:cxn modelId="{CFE4CFD0-3EC9-384D-9248-04D31EC86C72}" type="presOf" srcId="{C5BE1FD7-EDA9-F345-8298-3DB191FB3A45}" destId="{88D23FA9-CAB5-8245-9F6F-AFAE9ECC67CE}" srcOrd="1" destOrd="0" presId="urn:microsoft.com/office/officeart/2008/layout/HalfCircleOrganizationChart"/>
    <dgm:cxn modelId="{81E0BB85-54B2-1F48-88B6-09A327C7496D}" type="presOf" srcId="{AF51D64D-630B-754F-B525-C31F6D0BB822}" destId="{6205C2DB-E800-3742-9038-AA9D78E24935}" srcOrd="1" destOrd="0" presId="urn:microsoft.com/office/officeart/2008/layout/HalfCircleOrganizationChart"/>
    <dgm:cxn modelId="{D704A3CF-2ABD-EB42-BD2B-299D72987F03}" type="presOf" srcId="{874587BD-9722-1442-BAE2-A3D1E13D78A5}" destId="{7EAFBF2C-98CF-E14E-ADCB-50C18EA60A52}" srcOrd="0" destOrd="0" presId="urn:microsoft.com/office/officeart/2008/layout/HalfCircleOrganizationChart"/>
    <dgm:cxn modelId="{B6F8330E-3A69-E44C-BDD2-E4140ACFAFD1}" type="presOf" srcId="{3F1DA39D-840A-1349-AE65-A94679D3F6CC}" destId="{BA40589C-BF6F-9640-99CE-21C4F84C8861}" srcOrd="1" destOrd="0" presId="urn:microsoft.com/office/officeart/2008/layout/HalfCircleOrganizationChart"/>
    <dgm:cxn modelId="{16396C73-4811-3948-A59E-7244D6BC99BC}" srcId="{2E0E47A9-3E3A-D447-86F0-9D03D5311D61}" destId="{78F09DF1-B44D-1341-8C31-916DD692E5CD}" srcOrd="2" destOrd="0" parTransId="{10A2500A-1EA7-DC4F-9BAB-D2BAD36EF70A}" sibTransId="{203B3B01-B659-D140-B6FF-672332B12C46}"/>
    <dgm:cxn modelId="{7392F4A8-7CBF-BF42-AFC2-82017A58EDC3}" type="presOf" srcId="{A9FDE47F-FBD7-E740-9ADA-49D43999C946}" destId="{28953EB9-02B3-DE4C-9C67-7305C227089D}" srcOrd="0" destOrd="0" presId="urn:microsoft.com/office/officeart/2008/layout/HalfCircleOrganizationChart"/>
    <dgm:cxn modelId="{937F10AD-97E6-0E4C-8956-15809CAA41FB}" type="presOf" srcId="{8CE49F19-A084-7C4B-8A17-ACDF7846BDFB}" destId="{AFF2860F-DDC3-CA4F-B2C8-EE6346A69327}" srcOrd="0" destOrd="0" presId="urn:microsoft.com/office/officeart/2008/layout/HalfCircleOrganizationChart"/>
    <dgm:cxn modelId="{46C2E80D-EE62-0F4A-BFB0-BC38355CFCE2}" srcId="{58CEF49D-20DD-E242-A51F-F819CF16854E}" destId="{874587BD-9722-1442-BAE2-A3D1E13D78A5}" srcOrd="0" destOrd="0" parTransId="{75E7150F-8633-9242-BCF2-5E1C2AF0444B}" sibTransId="{BACC3CCF-429D-FD49-8361-09A718A01ADD}"/>
    <dgm:cxn modelId="{6618AA82-E167-474B-83B1-5A029EC09B6C}" type="presOf" srcId="{7B06427F-41E9-AC4D-8203-CEBE082595CC}" destId="{608E0B93-DAC8-2149-B5DD-FDC1CBE47CB8}" srcOrd="1" destOrd="0" presId="urn:microsoft.com/office/officeart/2008/layout/HalfCircleOrganizationChart"/>
    <dgm:cxn modelId="{9D9D9EA7-C947-2144-A94E-2B36325FA1D1}" type="presOf" srcId="{3C71D3D6-1F1C-6348-9482-03D8A392FA23}" destId="{C3FD38BE-E97B-074B-8073-AE27B42B374E}" srcOrd="0" destOrd="0" presId="urn:microsoft.com/office/officeart/2008/layout/HalfCircleOrganizationChart"/>
    <dgm:cxn modelId="{87C00B8C-3633-274B-ADFF-FB26E86426E5}" type="presOf" srcId="{919A9A6C-68F7-5142-A639-6ABFCBD7A75F}" destId="{7FF55C1E-143D-0141-A7DD-698E607C79DA}" srcOrd="1" destOrd="0" presId="urn:microsoft.com/office/officeart/2008/layout/HalfCircleOrganizationChart"/>
    <dgm:cxn modelId="{C185F3C2-E392-324D-8F18-81E93880327E}" srcId="{3A4DD44D-186B-9342-80B7-EB9638A59E53}" destId="{C86FA1B1-F69F-C545-A13B-126A4507FE80}" srcOrd="0" destOrd="0" parTransId="{1DB2D3A0-CBA4-ED48-B082-71482248AA89}" sibTransId="{A313ADC9-8AA4-8E4D-A10E-31FA1BE4E4A6}"/>
    <dgm:cxn modelId="{7C528A75-3794-8A41-8E36-34B112B0A4AD}" srcId="{A42AB685-3246-FD41-A2FA-62BA99CB85C5}" destId="{C5BE1FD7-EDA9-F345-8298-3DB191FB3A45}" srcOrd="0" destOrd="0" parTransId="{C41DCD88-2F14-3B49-98B0-ADA860115580}" sibTransId="{C9B10EFC-C510-2D4A-9537-EBD2149BC068}"/>
    <dgm:cxn modelId="{3C134251-819E-534A-86D3-DADFC252EA8D}" srcId="{DB75E3A4-7800-804D-A2EA-5596DAD36557}" destId="{19DF7872-B24C-254B-846F-D103367DB58B}" srcOrd="1" destOrd="0" parTransId="{036574C6-9A7B-2141-8DC5-BB51A8525566}" sibTransId="{23051C79-A007-8C4B-9D17-7279750BE2AF}"/>
    <dgm:cxn modelId="{2F8842C7-E197-904D-9C89-9C83167452D4}" type="presOf" srcId="{4185DC8B-951D-BA41-85C6-B4CC5840DBE6}" destId="{6577E36E-C552-614D-9F67-4BCF6E855695}" srcOrd="0" destOrd="0" presId="urn:microsoft.com/office/officeart/2008/layout/HalfCircleOrganizationChart"/>
    <dgm:cxn modelId="{D39F8F66-EE8E-AE48-A9E7-FC0BF364678D}" type="presOf" srcId="{EBDF6938-7BF6-0A4E-8519-9C92197B04AB}" destId="{5D092C69-B6AC-FF47-A224-CD3C730BF44F}" srcOrd="1" destOrd="0" presId="urn:microsoft.com/office/officeart/2008/layout/HalfCircleOrganizationChart"/>
    <dgm:cxn modelId="{6FCB1C16-E00D-FB44-8D3B-827F0C38AFDE}" srcId="{DB75E3A4-7800-804D-A2EA-5596DAD36557}" destId="{1CF9DF23-9CE6-A142-914C-30A8BCCD43A9}" srcOrd="0" destOrd="0" parTransId="{9C890AAA-32A9-2043-8AE5-DF40100397E0}" sibTransId="{9F8A9F65-F339-3642-AD18-8FB19B4D02DF}"/>
    <dgm:cxn modelId="{80E0410F-C1FB-E74D-B819-6E3631639E12}" type="presOf" srcId="{19BAE595-4E3E-0641-9557-7A6B04C050B2}" destId="{360418D5-CED2-7E40-A035-8A39D5541C2E}" srcOrd="0" destOrd="0" presId="urn:microsoft.com/office/officeart/2008/layout/HalfCircleOrganizationChart"/>
    <dgm:cxn modelId="{88985481-FE00-6146-8DEC-0A23F0BF525E}" type="presOf" srcId="{DC2A3B77-4F12-7B4E-A00E-8A899FE35AE6}" destId="{A71C07C7-51B9-7F47-BBFD-B6FA7A874335}" srcOrd="0" destOrd="0" presId="urn:microsoft.com/office/officeart/2008/layout/HalfCircleOrganizationChart"/>
    <dgm:cxn modelId="{CF0E4D31-9F79-1E41-B8ED-2457400FDE03}" type="presOf" srcId="{057D8C8C-8AFA-FC4F-899B-D210B57BC3A4}" destId="{00172AFA-7AA0-8248-A1F9-B877F0A5E9AC}" srcOrd="0" destOrd="0" presId="urn:microsoft.com/office/officeart/2008/layout/HalfCircleOrganizationChart"/>
    <dgm:cxn modelId="{C71249EB-9E8B-9744-B7CA-F90D82B529B5}" type="presOf" srcId="{0F04D290-D416-6743-B0A0-B051B0D3D1C1}" destId="{17E9A433-789F-F545-917E-06C2AA85773A}" srcOrd="0" destOrd="0" presId="urn:microsoft.com/office/officeart/2008/layout/HalfCircleOrganizationChart"/>
    <dgm:cxn modelId="{CF43787D-A772-734E-B8A1-F9D4C87C83FB}" type="presOf" srcId="{27A5DAB9-5B97-0142-A9A6-5AE3E62A31C0}" destId="{619467D3-8D39-0D48-BCFB-7E1D4752F4FA}" srcOrd="1" destOrd="0" presId="urn:microsoft.com/office/officeart/2008/layout/HalfCircleOrganizationChart"/>
    <dgm:cxn modelId="{11A3B914-0A1C-3B41-9493-03CC95A5051F}" type="presOf" srcId="{3F1DA39D-840A-1349-AE65-A94679D3F6CC}" destId="{8A5B5526-DF90-714E-821C-8B2B73311DA0}" srcOrd="0" destOrd="0" presId="urn:microsoft.com/office/officeart/2008/layout/HalfCircleOrganizationChart"/>
    <dgm:cxn modelId="{EDB33878-AB83-5E4F-9562-31F71B7657FB}" type="presOf" srcId="{31FE7B32-B647-C242-AC04-E6462F6B4077}" destId="{8DBB9EF0-AEC7-9242-88BC-5A177A48DD77}" srcOrd="1" destOrd="0" presId="urn:microsoft.com/office/officeart/2008/layout/HalfCircleOrganizationChart"/>
    <dgm:cxn modelId="{B1A29923-3BA1-994B-924F-EE8E5BFD14E1}" type="presOf" srcId="{0B898B38-C562-5F4A-865B-52206C5AD0E7}" destId="{DB7D8B97-0DAE-7A45-81E2-CD717763FE1D}" srcOrd="0" destOrd="0" presId="urn:microsoft.com/office/officeart/2008/layout/HalfCircleOrganizationChart"/>
    <dgm:cxn modelId="{E3B31EC2-E46C-7C44-B478-A72C9D314FEF}" srcId="{53EF0B8C-839B-6A40-A0F1-873D55291836}" destId="{D3986904-BD12-BB47-90A3-ECEF5CFC51EF}" srcOrd="4" destOrd="0" parTransId="{CFA67654-153E-5548-9574-0648675F92A0}" sibTransId="{EAACD08A-A952-2842-9151-53D882ACB9D8}"/>
    <dgm:cxn modelId="{2BA6375C-B2C1-BF45-8282-7E6470553F3A}" srcId="{874587BD-9722-1442-BAE2-A3D1E13D78A5}" destId="{2A3280DC-B1A0-D542-96DB-7DD25F5A2324}" srcOrd="2" destOrd="0" parTransId="{5BA6CA48-1301-8243-A314-1DEC8D0915FF}" sibTransId="{A189D8D8-1863-8549-9B5C-331B98DAE57F}"/>
    <dgm:cxn modelId="{9ECB27B0-A8B4-5B4A-A05E-C0E4555D945A}" srcId="{F582A70E-7820-D349-85CF-87234F58CAE2}" destId="{DC2A3B77-4F12-7B4E-A00E-8A899FE35AE6}" srcOrd="0" destOrd="0" parTransId="{33BA500B-0BB4-7A45-9D41-5E7409467A04}" sibTransId="{96EC54CF-BA5C-E445-9167-DC6BFF3D5BFD}"/>
    <dgm:cxn modelId="{C0D49CAE-35AE-C546-829A-B2C5DE05DB55}" type="presOf" srcId="{D90E218C-266E-0D45-BEB0-CE70B33F2E81}" destId="{9ECB9B52-C0F4-E849-8300-CBA69A3E1B98}" srcOrd="0" destOrd="0" presId="urn:microsoft.com/office/officeart/2008/layout/HalfCircleOrganizationChart"/>
    <dgm:cxn modelId="{0DD7F9E5-E916-184A-94C7-13F15FA4BAE3}" srcId="{DC2A3B77-4F12-7B4E-A00E-8A899FE35AE6}" destId="{31FE7B32-B647-C242-AC04-E6462F6B4077}" srcOrd="0" destOrd="0" parTransId="{143A988F-AA6C-5549-AA5C-223E7F10EF7E}" sibTransId="{DF056855-3077-9C46-99E5-3E0FDA7AEF57}"/>
    <dgm:cxn modelId="{E0F85A1C-4C0A-E448-9B74-C6D7DBAF9152}" type="presOf" srcId="{A53E7DB9-234B-E84A-8A58-B378A20415F9}" destId="{8B9AFC5D-BBBC-D24E-9B81-7D229402C249}" srcOrd="0" destOrd="0" presId="urn:microsoft.com/office/officeart/2008/layout/HalfCircleOrganizationChart"/>
    <dgm:cxn modelId="{63A58C79-1A86-1B42-8309-48CBC2515296}" srcId="{B3268CF7-66DF-234B-87FC-72B22AFB847A}" destId="{EBDF6938-7BF6-0A4E-8519-9C92197B04AB}" srcOrd="0" destOrd="0" parTransId="{432174A1-F0D5-C54B-8036-A4539947DBD5}" sibTransId="{79844870-6548-0F45-9F2E-DC9F988366E2}"/>
    <dgm:cxn modelId="{CC2FED8B-54D6-C340-A67A-BDEFD6331E3E}" type="presOf" srcId="{3C78385E-8272-0647-9F55-6B217894294C}" destId="{82288384-5AC8-CF41-BFE8-14DDD20576E5}" srcOrd="0" destOrd="0" presId="urn:microsoft.com/office/officeart/2008/layout/HalfCircleOrganizationChart"/>
    <dgm:cxn modelId="{C58E866E-1DEB-7245-B551-A7485FF4197F}" type="presOf" srcId="{D55BF425-5781-D14E-94F8-F6A6A1E48E36}" destId="{0C38D70B-591C-D64A-AE2D-308B6F82B57E}" srcOrd="0" destOrd="0" presId="urn:microsoft.com/office/officeart/2008/layout/HalfCircleOrganizationChart"/>
    <dgm:cxn modelId="{4E6C1CA4-75F2-A647-A1FF-DC75C35C7AF0}" type="presOf" srcId="{A4337506-EE5E-0048-A67C-76C17418BD7D}" destId="{D63F75F1-D4BA-B249-8B24-DC04C93171A1}" srcOrd="0" destOrd="0" presId="urn:microsoft.com/office/officeart/2008/layout/HalfCircleOrganizationChart"/>
    <dgm:cxn modelId="{8542CA65-0CB7-1444-95A4-04239B03659C}" type="presOf" srcId="{DAF0532F-A0CD-FE4C-84CB-48A9F585A0A0}" destId="{CA24F83F-E52A-B241-A221-8A732EEE6201}" srcOrd="0" destOrd="0" presId="urn:microsoft.com/office/officeart/2008/layout/HalfCircleOrganizationChart"/>
    <dgm:cxn modelId="{26806195-B190-A04D-8410-6A9CEA76166C}" type="presOf" srcId="{32B35ECD-B9C1-5B47-BFE3-29E45957ED69}" destId="{5921B633-C0EF-5B4F-9D07-31E6CB83EB49}" srcOrd="0" destOrd="0" presId="urn:microsoft.com/office/officeart/2008/layout/HalfCircleOrganizationChart"/>
    <dgm:cxn modelId="{9A023439-448C-0C47-9FDD-B6B72E0EA946}" type="presOf" srcId="{3DA81F27-A55A-3F4B-885E-C1702DFC65DC}" destId="{0BD5A0F8-684C-914F-A80E-38DD269B0B90}" srcOrd="0" destOrd="0" presId="urn:microsoft.com/office/officeart/2008/layout/HalfCircleOrganizationChart"/>
    <dgm:cxn modelId="{DAD4E513-53B8-D34B-BD26-03936385D954}" type="presOf" srcId="{792664D2-B4E5-7243-972C-281573ECDF71}" destId="{BE32590D-A775-3D43-BF8D-9137AD64E045}" srcOrd="0" destOrd="0" presId="urn:microsoft.com/office/officeart/2008/layout/HalfCircleOrganizationChart"/>
    <dgm:cxn modelId="{C0755F23-6E8D-1044-8248-43A1CCCFA17A}" srcId="{4BCB64E8-4DA1-F748-A27B-B5C4353A869A}" destId="{8DC311BA-1A7E-924A-B5C3-EB09AC2A2151}" srcOrd="3" destOrd="0" parTransId="{3578B1DD-6297-3C47-B523-B386754F1E8A}" sibTransId="{600723EC-01AC-4343-ACDD-32744AD2FDCF}"/>
    <dgm:cxn modelId="{F2004B0E-5F7F-EF42-A14B-89B48CC667FD}" srcId="{33CE3DFB-C06C-A546-B1C9-AB3EDCEF2392}" destId="{0B898B38-C562-5F4A-865B-52206C5AD0E7}" srcOrd="1" destOrd="0" parTransId="{A98ED3A4-F89C-C24B-B5BC-4CA1E0FCA947}" sibTransId="{16FE5563-25D3-5648-821B-E40B7E3A30B3}"/>
    <dgm:cxn modelId="{B14E145A-BD01-414B-B489-848BE44AEA2D}" type="presOf" srcId="{E3E47A8C-519B-4044-B729-93792903698C}" destId="{25DF1C5F-F7FE-BE4D-95C6-E49F33DC2BA5}" srcOrd="0" destOrd="0" presId="urn:microsoft.com/office/officeart/2008/layout/HalfCircleOrganizationChart"/>
    <dgm:cxn modelId="{91B38C7B-2A70-E24A-9880-1A62CEBEAC57}" type="presOf" srcId="{4BCB64E8-4DA1-F748-A27B-B5C4353A869A}" destId="{CBDBEED9-9AAB-A543-A5F9-2D5C76ACC5E7}" srcOrd="1" destOrd="0" presId="urn:microsoft.com/office/officeart/2008/layout/HalfCircleOrganizationChart"/>
    <dgm:cxn modelId="{5AB58D23-173F-7C47-A82B-D71DF4EFA32B}" srcId="{F582A70E-7820-D349-85CF-87234F58CAE2}" destId="{253F0849-F669-5840-96CB-0FCC0C9DA82E}" srcOrd="2" destOrd="0" parTransId="{21242BB6-D6D3-9F41-AC58-3D28999A0388}" sibTransId="{953EF4D6-AA53-8140-91E8-7A7941CA81E7}"/>
    <dgm:cxn modelId="{FA720879-5FC0-714D-93BF-57A9B5E48312}" type="presOf" srcId="{143A988F-AA6C-5549-AA5C-223E7F10EF7E}" destId="{F5F91B99-4E02-0140-A7F4-3C5E86A0AEEB}" srcOrd="0" destOrd="0" presId="urn:microsoft.com/office/officeart/2008/layout/HalfCircleOrganizationChart"/>
    <dgm:cxn modelId="{49D608F9-2BEF-9948-9E9C-7D035726C9BA}" type="presOf" srcId="{4A1BD8E3-806A-6C4B-996A-E5110B16B249}" destId="{4C01F174-EFB9-D244-9430-F4BBF50DF5B8}" srcOrd="1" destOrd="0" presId="urn:microsoft.com/office/officeart/2008/layout/HalfCircleOrganizationChart"/>
    <dgm:cxn modelId="{39215779-5AB0-BB4E-8A21-AE9933EDC984}" type="presOf" srcId="{E25151E6-765F-444D-AEB6-4F2B8359C4C1}" destId="{2FD7F0F6-0BA7-DE40-B8C8-D7DD67311255}" srcOrd="0" destOrd="0" presId="urn:microsoft.com/office/officeart/2008/layout/HalfCircleOrganizationChart"/>
    <dgm:cxn modelId="{3A5D74D5-C612-FD4F-8893-CAA343B33BDE}" type="presOf" srcId="{F83AA936-031B-594E-998B-9B7AB691FE95}" destId="{F67A365A-1296-A041-92B2-BE419AEBFD1E}" srcOrd="0" destOrd="0" presId="urn:microsoft.com/office/officeart/2008/layout/HalfCircleOrganizationChart"/>
    <dgm:cxn modelId="{C9C30BF4-E5A4-0848-B330-3D84BBFE1517}" srcId="{DC2A3B77-4F12-7B4E-A00E-8A899FE35AE6}" destId="{33CE3DFB-C06C-A546-B1C9-AB3EDCEF2392}" srcOrd="2" destOrd="0" parTransId="{2FEC24E9-5AC0-E24F-B7B6-9B097FB23957}" sibTransId="{1E302FB1-090B-EE45-B12B-CA8A2A3DF5DB}"/>
    <dgm:cxn modelId="{6C0CE181-2592-B247-A962-3DD118D0E3DA}" type="presOf" srcId="{C084FD09-12DB-E34D-ADE0-FB432E74E05E}" destId="{A2F597DC-0A62-1D42-B255-EA2DF0AA15B4}" srcOrd="0" destOrd="0" presId="urn:microsoft.com/office/officeart/2008/layout/HalfCircleOrganizationChart"/>
    <dgm:cxn modelId="{1931A516-F073-4140-9D25-9BC5431CACB6}" type="presOf" srcId="{6C198FB9-0650-7548-BB80-420B6D9B160E}" destId="{5A129E06-6605-0143-A2D2-E04FE91D6F62}" srcOrd="1" destOrd="0" presId="urn:microsoft.com/office/officeart/2008/layout/HalfCircleOrganizationChart"/>
    <dgm:cxn modelId="{1CB9547D-486F-D049-B9B1-DC8FCB78F566}" type="presOf" srcId="{F7C404CA-1FA5-9F46-ABAF-F2C0D107AE3C}" destId="{F3359405-4D82-5647-993A-C9EA3ED5D51D}" srcOrd="1" destOrd="0" presId="urn:microsoft.com/office/officeart/2008/layout/HalfCircleOrganizationChart"/>
    <dgm:cxn modelId="{CC4F824C-D5DA-D542-864F-E174F6BE698E}" type="presOf" srcId="{1CF9DF23-9CE6-A142-914C-30A8BCCD43A9}" destId="{E387E97A-0FE7-0E47-942F-75C6EAD5EE75}" srcOrd="0" destOrd="0" presId="urn:microsoft.com/office/officeart/2008/layout/HalfCircleOrganizationChart"/>
    <dgm:cxn modelId="{E4B07E3B-4A6D-1B47-832F-2535188D2F72}" type="presOf" srcId="{C1588191-6EA8-264A-9A54-AA8A8A62389B}" destId="{7BC16F8F-FC12-FF43-846E-6B16E9C0901D}" srcOrd="0" destOrd="0" presId="urn:microsoft.com/office/officeart/2008/layout/HalfCircleOrganizationChart"/>
    <dgm:cxn modelId="{68D75BCB-52E0-0E41-81C8-136C0D623180}" type="presOf" srcId="{A2C5FE8A-F141-6A49-BAA9-89B399D85BCF}" destId="{E30972CD-A9D3-1B4F-AFCB-7A7A1A76D555}" srcOrd="0" destOrd="0" presId="urn:microsoft.com/office/officeart/2008/layout/HalfCircleOrganizationChart"/>
    <dgm:cxn modelId="{691F67A9-C00D-0245-B0C0-B165CB805136}" type="presOf" srcId="{5BAA83D1-5D04-F843-93CA-7681264A3460}" destId="{02CD507D-B13B-B141-BF96-31C6C6502D47}" srcOrd="1" destOrd="0" presId="urn:microsoft.com/office/officeart/2008/layout/HalfCircleOrganizationChart"/>
    <dgm:cxn modelId="{B46F1E91-E562-5444-AEDC-5073892A5E59}" type="presOf" srcId="{3578B1DD-6297-3C47-B523-B386754F1E8A}" destId="{2B3C9336-714D-0D4B-8334-FAECE90E34DE}" srcOrd="0" destOrd="0" presId="urn:microsoft.com/office/officeart/2008/layout/HalfCircleOrganizationChart"/>
    <dgm:cxn modelId="{15A7FFD4-0DCD-6347-8F35-0C208531349D}" type="presOf" srcId="{17B37F52-4769-1240-BE3D-A45655855F03}" destId="{08F16043-B763-2B43-814B-EB8CF8EB1A6C}" srcOrd="0" destOrd="0" presId="urn:microsoft.com/office/officeart/2008/layout/HalfCircleOrganizationChart"/>
    <dgm:cxn modelId="{7A9CF288-D7FE-9049-9317-7F9E726CE9F3}" type="presOf" srcId="{E2CC15A5-2258-6947-8F04-DD42BF91875A}" destId="{709CDF9A-AFEA-DC4D-8CC1-21CCED784467}" srcOrd="1" destOrd="0" presId="urn:microsoft.com/office/officeart/2008/layout/HalfCircleOrganizationChart"/>
    <dgm:cxn modelId="{D317602B-77F1-364F-916D-98CE21F46F8E}" type="presOf" srcId="{FA67CBB6-9868-EC4A-AA17-40308A5A0AE0}" destId="{141B3559-8165-B44D-BA60-DDCB3951BA14}" srcOrd="0" destOrd="0" presId="urn:microsoft.com/office/officeart/2008/layout/HalfCircleOrganizationChart"/>
    <dgm:cxn modelId="{AFFFF6F1-E379-F24C-A786-2A1CD2567B35}" type="presOf" srcId="{CAC6E0D4-FDB6-9241-84DD-3B6624642704}" destId="{E6B142AD-D1F3-564A-B6BD-2D4AB91296F6}" srcOrd="0" destOrd="0" presId="urn:microsoft.com/office/officeart/2008/layout/HalfCircleOrganizationChart"/>
    <dgm:cxn modelId="{F5BB7019-5F9E-C44C-AAB5-D7D064ED4329}" type="presOf" srcId="{BA34A1DE-3436-4A40-8712-CFDFD514705B}" destId="{F6D01B12-5760-7745-98DF-5E0619F26F17}" srcOrd="0" destOrd="0" presId="urn:microsoft.com/office/officeart/2008/layout/HalfCircleOrganizationChart"/>
    <dgm:cxn modelId="{2DF33FB4-B723-EA4E-B84F-F5313B579BCF}" type="presOf" srcId="{C7960C0F-8799-E249-BEE8-954D23DC932C}" destId="{7BDD970C-3574-3A4A-B261-4AB37A2ADF1C}" srcOrd="1" destOrd="0" presId="urn:microsoft.com/office/officeart/2008/layout/HalfCircleOrganizationChart"/>
    <dgm:cxn modelId="{84A26DFF-B3FA-6A4E-B68A-C309172EAF16}" type="presOf" srcId="{F10DD3F4-8B13-3D4E-9209-71DC9E19CDC6}" destId="{B219B235-3859-4145-AC57-63205205640D}" srcOrd="0" destOrd="0" presId="urn:microsoft.com/office/officeart/2008/layout/HalfCircleOrganizationChart"/>
    <dgm:cxn modelId="{86E08BDD-6DB9-1A40-AB30-D4EFBEF92E4D}" type="presOf" srcId="{0B898B38-C562-5F4A-865B-52206C5AD0E7}" destId="{843E3349-C715-1C4E-B67D-044E365532B7}" srcOrd="1" destOrd="0" presId="urn:microsoft.com/office/officeart/2008/layout/HalfCircleOrganizationChart"/>
    <dgm:cxn modelId="{AD91CF7C-9950-0244-8101-782C17FBDDC7}" type="presOf" srcId="{C86FA1B1-F69F-C545-A13B-126A4507FE80}" destId="{0946EAB1-827B-7D44-B05E-EB9003D511E6}" srcOrd="0" destOrd="0" presId="urn:microsoft.com/office/officeart/2008/layout/HalfCircleOrganizationChart"/>
    <dgm:cxn modelId="{7C152807-4865-F041-BC76-C6F7739625E8}" type="presOf" srcId="{3CB7B257-D376-F54A-89A4-02BB336F15F3}" destId="{A15B38A0-008B-6B42-8E57-8B669A4DD565}" srcOrd="0" destOrd="0" presId="urn:microsoft.com/office/officeart/2008/layout/HalfCircleOrganizationChart"/>
    <dgm:cxn modelId="{E1909A0C-8EEB-0C42-BC3A-93D03F4F0229}" type="presOf" srcId="{8F23F6BB-8627-9349-9F20-B748364F40CE}" destId="{CF03238B-A089-A84C-854C-AE3AF8ADE4E9}" srcOrd="0" destOrd="0" presId="urn:microsoft.com/office/officeart/2008/layout/HalfCircleOrganizationChart"/>
    <dgm:cxn modelId="{F4199864-A852-2F48-A217-8330051C5CCF}" srcId="{3F34B1C7-3858-7743-B303-8CBC5A9BB75A}" destId="{0624920B-BF71-E345-AA30-FB40DE5FAF1C}" srcOrd="1" destOrd="0" parTransId="{CAC6E0D4-FDB6-9241-84DD-3B6624642704}" sibTransId="{6DD86C9C-1DA5-C54C-B923-2AC9B7C6B6DC}"/>
    <dgm:cxn modelId="{49E7895B-573B-914F-B787-402B6106F46E}" type="presOf" srcId="{5FD3B5FE-263C-EC48-B815-D35F1281374F}" destId="{51A5F869-008C-914F-B573-D1D62DAEB797}" srcOrd="0" destOrd="0" presId="urn:microsoft.com/office/officeart/2008/layout/HalfCircleOrganizationChart"/>
    <dgm:cxn modelId="{2D60E215-E1BA-7848-B6A7-1B3984C56099}" type="presOf" srcId="{D6BF10F2-62E7-D04F-A36E-313874CE7516}" destId="{2FEE8D01-5450-3647-A122-8813C77B4D0F}" srcOrd="1" destOrd="0" presId="urn:microsoft.com/office/officeart/2008/layout/HalfCircleOrganizationChart"/>
    <dgm:cxn modelId="{8E5B06CE-01B7-C849-93BC-4A0556428169}" type="presOf" srcId="{78F09DF1-B44D-1341-8C31-916DD692E5CD}" destId="{47E78AD1-51AA-BF4D-9795-F0CFD1FF1C65}" srcOrd="0" destOrd="0" presId="urn:microsoft.com/office/officeart/2008/layout/HalfCircleOrganizationChart"/>
    <dgm:cxn modelId="{040A55BF-7003-EB4A-BBF9-32E30B19A923}" type="presOf" srcId="{432174A1-F0D5-C54B-8036-A4539947DBD5}" destId="{FFC8B27C-5F1A-5343-838B-50E5E7A2E50B}" srcOrd="0" destOrd="0" presId="urn:microsoft.com/office/officeart/2008/layout/HalfCircleOrganizationChart"/>
    <dgm:cxn modelId="{6450FD26-86FF-0641-B378-77CD6A2737BD}" type="presOf" srcId="{F787A648-272E-A341-958C-D62268D00BFC}" destId="{DFE96D24-C11E-4341-A60D-033048D8DE5E}" srcOrd="0" destOrd="0" presId="urn:microsoft.com/office/officeart/2008/layout/HalfCircleOrganizationChart"/>
    <dgm:cxn modelId="{560FBF7C-0F8F-3840-BECF-5AC82DEC7A99}" type="presOf" srcId="{6AFAD5A1-54FE-2E41-91D6-DAE77AF04359}" destId="{41EDF34B-31D9-9742-A647-F0752AF390FD}" srcOrd="1" destOrd="0" presId="urn:microsoft.com/office/officeart/2008/layout/HalfCircleOrganizationChart"/>
    <dgm:cxn modelId="{4BE4F329-C09C-124C-93B0-857DF7ACB8FF}" type="presOf" srcId="{3660A04E-2465-BE4C-9AD3-C63E990C5876}" destId="{176F4C20-DE55-7E4B-92AD-8A5F42521294}" srcOrd="0" destOrd="0" presId="urn:microsoft.com/office/officeart/2008/layout/HalfCircleOrganizationChart"/>
    <dgm:cxn modelId="{65EC52EE-D49D-C947-874C-044B3C09FE61}" srcId="{B3268CF7-66DF-234B-87FC-72B22AFB847A}" destId="{67A5E0DD-588D-FB40-90D6-78C6D7D27436}" srcOrd="1" destOrd="0" parTransId="{5AD0545A-87FA-B04F-BCC8-4F2792FBE5F6}" sibTransId="{9422F21B-F378-B744-B940-23B2E89C030E}"/>
    <dgm:cxn modelId="{C5B53865-CA77-3E40-AA37-F08DAA6FA948}" srcId="{F09A7255-14D1-FE43-AAA4-C82F4FB12135}" destId="{4A1BD8E3-806A-6C4B-996A-E5110B16B249}" srcOrd="0" destOrd="0" parTransId="{5FD3B5FE-263C-EC48-B815-D35F1281374F}" sibTransId="{60F82AE5-E1B8-8F4E-83D1-CD66955E940E}"/>
    <dgm:cxn modelId="{4C52BACB-9CFF-504A-A203-53D4EDF90B71}" type="presOf" srcId="{82601497-1D05-9742-A7F0-60BA3C376961}" destId="{159AF045-F7E5-CB4C-8B20-1D68BC9B7896}" srcOrd="1" destOrd="0" presId="urn:microsoft.com/office/officeart/2008/layout/HalfCircleOrganizationChart"/>
    <dgm:cxn modelId="{AD15DE57-7C12-1D48-9FD6-426B5905FFE4}" type="presOf" srcId="{E2CC15A5-2258-6947-8F04-DD42BF91875A}" destId="{B5745744-27CD-DF43-9F50-48817225D383}" srcOrd="0" destOrd="0" presId="urn:microsoft.com/office/officeart/2008/layout/HalfCircleOrganizationChart"/>
    <dgm:cxn modelId="{3E3E3B1A-FE40-1244-9747-DEB061F96BA9}" srcId="{AF51D64D-630B-754F-B525-C31F6D0BB822}" destId="{9CC2BE10-2322-E248-B08D-4914AE3B59FB}" srcOrd="3" destOrd="0" parTransId="{1C680686-9628-1848-8F47-660743D34F6F}" sibTransId="{6D1D66F7-8303-7545-B92F-8E0976CB2168}"/>
    <dgm:cxn modelId="{94433447-1BD3-EF44-AAAF-E2733FD0BCF0}" type="presOf" srcId="{81AF19F7-9870-E24D-A9E9-B70F14C3BA24}" destId="{CB949515-F4AD-E942-9746-4988EA432C12}" srcOrd="1" destOrd="0" presId="urn:microsoft.com/office/officeart/2008/layout/HalfCircleOrganizationChart"/>
    <dgm:cxn modelId="{0B3F9082-9436-8340-8DBA-DB6A01487235}" type="presOf" srcId="{E3CFD7A5-5A3A-FA40-89D6-54EC676E89BC}" destId="{A0C27D1F-D267-1541-8D31-EC2D4BBD7D0E}" srcOrd="0" destOrd="0" presId="urn:microsoft.com/office/officeart/2008/layout/HalfCircleOrganizationChart"/>
    <dgm:cxn modelId="{CEBFD030-59EC-4B43-B21C-06F5884039F1}" srcId="{E9094863-ED6B-9247-9315-890985CE1773}" destId="{94F6C0B8-36C8-7845-B906-28AEC0FA325F}" srcOrd="1" destOrd="0" parTransId="{7E85AEF5-2BAD-8747-966B-F68B10283F32}" sibTransId="{4FE85F04-63DF-BB4F-A2A5-240615B7710D}"/>
    <dgm:cxn modelId="{DA7918F7-EBBD-F048-8246-D1F803D214BC}" type="presOf" srcId="{017EE778-17A6-5F4B-A7E9-5209C52E0DB9}" destId="{7641EC08-68ED-0343-9628-6E24CD3EEFC2}" srcOrd="1" destOrd="0" presId="urn:microsoft.com/office/officeart/2008/layout/HalfCircleOrganizationChart"/>
    <dgm:cxn modelId="{C1C73921-4D09-F94F-A11F-B541AF18C307}" srcId="{53EF0B8C-839B-6A40-A0F1-873D55291836}" destId="{E386EFB4-B26E-B340-8E71-A362747F6668}" srcOrd="3" destOrd="0" parTransId="{105AF9F9-929B-5846-AC90-B893897CA76C}" sibTransId="{C8704BD0-A858-A04D-B9FA-8512F2AF165F}"/>
    <dgm:cxn modelId="{46FDD0DD-EEBE-EE46-B41B-33E582DC653E}" type="presOf" srcId="{7B06427F-41E9-AC4D-8203-CEBE082595CC}" destId="{AA5639C7-6C1E-B840-AEDA-C1499638766B}" srcOrd="0" destOrd="0" presId="urn:microsoft.com/office/officeart/2008/layout/HalfCircleOrganizationChart"/>
    <dgm:cxn modelId="{DB5A2F45-3D59-0642-8191-6FBC6968468E}" type="presOf" srcId="{19DF7872-B24C-254B-846F-D103367DB58B}" destId="{18F33B88-4A7C-CF4B-90FF-340F8F1F2940}" srcOrd="1" destOrd="0" presId="urn:microsoft.com/office/officeart/2008/layout/HalfCircleOrganizationChart"/>
    <dgm:cxn modelId="{33275FD3-AED6-AE43-95F8-D8EFD965830B}" type="presOf" srcId="{E1643501-C13B-374A-B11D-0DFFE802724D}" destId="{9504201A-A80B-4443-8929-A646C36DD6A5}" srcOrd="0" destOrd="0" presId="urn:microsoft.com/office/officeart/2008/layout/HalfCircleOrganizationChart"/>
    <dgm:cxn modelId="{C83CF2B3-B88D-2942-92CB-7B529EB2E5F3}" type="presOf" srcId="{0624920B-BF71-E345-AA30-FB40DE5FAF1C}" destId="{EA865BE7-5005-F047-93EB-82F6C068878F}" srcOrd="1" destOrd="0" presId="urn:microsoft.com/office/officeart/2008/layout/HalfCircleOrganizationChart"/>
    <dgm:cxn modelId="{4D936459-2315-C741-A1AB-7B6FB491DDB4}" type="presOf" srcId="{F09A7255-14D1-FE43-AAA4-C82F4FB12135}" destId="{29B27C89-2B98-1C4F-BF77-35F3E5FCE968}" srcOrd="0" destOrd="0" presId="urn:microsoft.com/office/officeart/2008/layout/HalfCircleOrganizationChart"/>
    <dgm:cxn modelId="{34775E0F-9434-3E47-B26E-560832DC6B35}" type="presOf" srcId="{5E33EE21-6CF4-7744-A4D4-9143A45725CF}" destId="{261596A7-7B50-2343-9450-3FA1346EA2DF}" srcOrd="0" destOrd="0" presId="urn:microsoft.com/office/officeart/2008/layout/HalfCircleOrganizationChart"/>
    <dgm:cxn modelId="{B62602A8-66FA-2645-BBD1-0B03B49E6FF0}" type="presOf" srcId="{1C852A72-B1BF-6F45-9025-DCFCFC461F2F}" destId="{678980FE-5E9E-774F-A1F8-521837028527}" srcOrd="1" destOrd="0" presId="urn:microsoft.com/office/officeart/2008/layout/HalfCircleOrganizationChart"/>
    <dgm:cxn modelId="{AA51D6D7-8499-A042-9612-857BAF20F117}" type="presOf" srcId="{4C582453-041A-3447-8490-5D4AA55AFF73}" destId="{DC35C1D7-79BC-6440-87B4-FB474CC43859}" srcOrd="1" destOrd="0" presId="urn:microsoft.com/office/officeart/2008/layout/HalfCircleOrganizationChart"/>
    <dgm:cxn modelId="{9BDBC8BA-42CD-334B-92B6-7F8C574E3601}" srcId="{C1588191-6EA8-264A-9A54-AA8A8A62389B}" destId="{4BCB64E8-4DA1-F748-A27B-B5C4353A869A}" srcOrd="1" destOrd="0" parTransId="{A9FDE47F-FBD7-E740-9ADA-49D43999C946}" sibTransId="{C250EB12-F076-AF48-96B5-6A65FB423CED}"/>
    <dgm:cxn modelId="{687EBB57-F192-9A48-925A-9303FC8172E0}" type="presOf" srcId="{94F6C0B8-36C8-7845-B906-28AEC0FA325F}" destId="{84088994-0F83-E142-B3AB-E2D9EB4527A9}" srcOrd="1" destOrd="0" presId="urn:microsoft.com/office/officeart/2008/layout/HalfCircleOrganizationChart"/>
    <dgm:cxn modelId="{1AC7BF14-1510-844C-8A70-83CA86A71B6B}" type="presOf" srcId="{3BFC20A8-54A3-8B41-84B4-BBF9D119CFE5}" destId="{DB69067F-35CE-2B48-9033-4DB9060F2F6F}" srcOrd="0" destOrd="0" presId="urn:microsoft.com/office/officeart/2008/layout/HalfCircleOrganizationChart"/>
    <dgm:cxn modelId="{ADA29525-238A-134C-B428-57B385655EB8}" srcId="{253F0849-F669-5840-96CB-0FCC0C9DA82E}" destId="{27A5DAB9-5B97-0142-A9A6-5AE3E62A31C0}" srcOrd="1" destOrd="0" parTransId="{19BAE595-4E3E-0641-9557-7A6B04C050B2}" sibTransId="{0732C4C2-BAEA-7D43-B0AF-8FA8FB5225C7}"/>
    <dgm:cxn modelId="{3F2EF121-38F4-A246-8E92-BD3452104EB0}" type="presOf" srcId="{CA4258B4-DBB0-884B-BA11-BA3C4B539440}" destId="{8CAEE933-70F0-7247-BE7C-A7090B33D81B}" srcOrd="0" destOrd="0" presId="urn:microsoft.com/office/officeart/2008/layout/HalfCircleOrganizationChart"/>
    <dgm:cxn modelId="{0CCAA6B5-6EFE-0146-AAA9-55EC6AD7EAC8}" type="presOf" srcId="{09E43EFA-23B2-C244-85FF-1B52916835FC}" destId="{2BE197D9-BC52-0740-A4C9-AD01954E6BB0}" srcOrd="1" destOrd="0" presId="urn:microsoft.com/office/officeart/2008/layout/HalfCircleOrganizationChart"/>
    <dgm:cxn modelId="{E73ED5B9-7308-8743-B237-DF0217743D10}" srcId="{AF51D64D-630B-754F-B525-C31F6D0BB822}" destId="{4C582453-041A-3447-8490-5D4AA55AFF73}" srcOrd="1" destOrd="0" parTransId="{96E535CF-D7E6-BC43-9F23-98880595B667}" sibTransId="{4F3AD7AF-26D3-5249-ACFF-30496F11D251}"/>
    <dgm:cxn modelId="{1E7A0124-0E60-4145-A8A7-B252C263C952}" type="presOf" srcId="{EBDF6938-7BF6-0A4E-8519-9C92197B04AB}" destId="{D8615879-4FE5-454D-AD82-37DF6702D6BB}" srcOrd="0" destOrd="0" presId="urn:microsoft.com/office/officeart/2008/layout/HalfCircleOrganizationChart"/>
    <dgm:cxn modelId="{7AD3B982-F597-5448-BD0F-BAC7EAEC4597}" type="presOf" srcId="{A42AB685-3246-FD41-A2FA-62BA99CB85C5}" destId="{8980C871-8096-FA44-8AB2-2A0A846AF84F}" srcOrd="0" destOrd="0" presId="urn:microsoft.com/office/officeart/2008/layout/HalfCircleOrganizationChart"/>
    <dgm:cxn modelId="{5C751EEE-A733-E641-959B-AFE31ACF2DA3}" type="presOf" srcId="{5AD62E65-87E5-1845-9A3A-849393056AA7}" destId="{A4A5D324-B643-774B-9644-FBEACFA9A486}" srcOrd="0" destOrd="0" presId="urn:microsoft.com/office/officeart/2008/layout/HalfCircleOrganizationChart"/>
    <dgm:cxn modelId="{65118EFD-22A2-2D47-A045-F679C2134255}" type="presOf" srcId="{9CC2BE10-2322-E248-B08D-4914AE3B59FB}" destId="{9A0CE420-B1B7-DE4F-BF33-17BC36C6AE7C}" srcOrd="1" destOrd="0" presId="urn:microsoft.com/office/officeart/2008/layout/HalfCircleOrganizationChart"/>
    <dgm:cxn modelId="{DF8B7925-9DE8-434A-A329-05A530A0BDFB}" type="presOf" srcId="{1D021DE0-FF9C-6645-84D9-58D0FFC5E247}" destId="{50355D77-927D-EC45-A3C4-4065420251B3}" srcOrd="0" destOrd="0" presId="urn:microsoft.com/office/officeart/2008/layout/HalfCircleOrganizationChart"/>
    <dgm:cxn modelId="{6E9FA524-93F1-7C4B-B6F1-EE3615ED2569}" srcId="{874587BD-9722-1442-BAE2-A3D1E13D78A5}" destId="{FFC9FF1F-85AB-1F4F-90C6-984174CF1F0C}" srcOrd="0" destOrd="0" parTransId="{07C458D0-A312-C14E-BF24-6D91D6DB3D7F}" sibTransId="{A1177FB2-9B94-B94A-83E5-1F47BDF8F2F2}"/>
    <dgm:cxn modelId="{252485D6-EDD1-5040-AFF0-8278298A7065}" srcId="{4BCB64E8-4DA1-F748-A27B-B5C4353A869A}" destId="{3CB7B257-D376-F54A-89A4-02BB336F15F3}" srcOrd="0" destOrd="0" parTransId="{8CB17D21-8822-9C4F-AD3D-3D30410F90CB}" sibTransId="{0C266B50-F29E-5843-B96D-B1906DDA2FF2}"/>
    <dgm:cxn modelId="{91BE60AE-B1AB-074C-AD9F-B3E9C23950D1}" srcId="{E9094863-ED6B-9247-9315-890985CE1773}" destId="{057D8C8C-8AFA-FC4F-899B-D210B57BC3A4}" srcOrd="2" destOrd="0" parTransId="{85AEBC64-B8C2-944E-BE9E-4E878CB556AB}" sibTransId="{616D9CFF-757B-C844-9E7D-780DF94A1532}"/>
    <dgm:cxn modelId="{D9D92CB9-EDC3-1140-8AE2-D3E8F8351A41}" srcId="{6AFAD5A1-54FE-2E41-91D6-DAE77AF04359}" destId="{130762D6-826E-394F-917C-69DEABBD5D36}" srcOrd="1" destOrd="0" parTransId="{7C8F73DE-4814-E54C-87A2-90B0A6D5BDED}" sibTransId="{3C11AA71-691D-E14C-82F1-90C595CC9B03}"/>
    <dgm:cxn modelId="{F03FD549-6A86-734F-8457-D99812EA86A0}" type="presOf" srcId="{9B59AA9C-2695-734F-8EA5-D2AABFAF2FF5}" destId="{ED82C2CE-CBFB-5A4C-9FFC-41A7DBE90AC1}" srcOrd="1" destOrd="0" presId="urn:microsoft.com/office/officeart/2008/layout/HalfCircleOrganizationChart"/>
    <dgm:cxn modelId="{6B4132B1-7F2B-8E49-877E-27B60DEBD4B7}" type="presOf" srcId="{EBD42F53-2D03-754B-ADED-6F9BA76B4E9C}" destId="{535916FC-8516-8344-BB5F-9CB7AB9A62C6}" srcOrd="1" destOrd="0" presId="urn:microsoft.com/office/officeart/2008/layout/HalfCircleOrganizationChart"/>
    <dgm:cxn modelId="{3B9D7987-2AD2-214B-90E2-2D9D747A1249}" type="presOf" srcId="{F582A70E-7820-D349-85CF-87234F58CAE2}" destId="{8FC68C2A-351B-5545-B50E-C781CFE1E939}" srcOrd="0" destOrd="0" presId="urn:microsoft.com/office/officeart/2008/layout/HalfCircleOrganizationChart"/>
    <dgm:cxn modelId="{EBD11DD2-463D-E547-8C2C-070EAEEA0379}" type="presOf" srcId="{919A9A6C-68F7-5142-A639-6ABFCBD7A75F}" destId="{C16B55AB-0BE2-F040-B4E2-6509B2D558ED}" srcOrd="0" destOrd="0" presId="urn:microsoft.com/office/officeart/2008/layout/HalfCircleOrganizationChart"/>
    <dgm:cxn modelId="{94E71D2C-47DC-594E-8203-C6CDD556C838}" type="presOf" srcId="{09E43EFA-23B2-C244-85FF-1B52916835FC}" destId="{450C7FC5-4BC2-A74A-9256-3DD7B2474F00}" srcOrd="0" destOrd="0" presId="urn:microsoft.com/office/officeart/2008/layout/HalfCircleOrganizationChart"/>
    <dgm:cxn modelId="{7BDBBC11-402D-7F40-BB10-EC1CD01EB8C5}" type="presOf" srcId="{D55BF425-5781-D14E-94F8-F6A6A1E48E36}" destId="{5CE8E433-3971-2142-B622-347AA7889DD8}" srcOrd="1" destOrd="0" presId="urn:microsoft.com/office/officeart/2008/layout/HalfCircleOrganizationChart"/>
    <dgm:cxn modelId="{21E4678D-71BD-0D4C-90D9-EC77F241FFF5}" type="presOf" srcId="{A42AB685-3246-FD41-A2FA-62BA99CB85C5}" destId="{D0C01AF5-2B38-794A-928C-013D09A157BE}" srcOrd="1" destOrd="0" presId="urn:microsoft.com/office/officeart/2008/layout/HalfCircleOrganizationChart"/>
    <dgm:cxn modelId="{080A208E-AAD2-D042-AC06-BFE1863571CD}" srcId="{A9190892-E9B6-844B-ACF1-1AA1527F9BCF}" destId="{71AD4474-90DE-C14D-9594-0D2B8503BC34}" srcOrd="0" destOrd="0" parTransId="{6FF2244A-61EF-8E4A-A064-C7FBB9B2493E}" sibTransId="{780A0876-8F00-D345-ADCD-43C54F53D76E}"/>
    <dgm:cxn modelId="{012F979E-8E41-6A47-91DA-5015C1C386FE}" type="presOf" srcId="{5A04D4DD-668F-F24B-8511-D92B62A40710}" destId="{FF319A57-8DCB-294C-AD39-303BFDA34A22}" srcOrd="0" destOrd="0" presId="urn:microsoft.com/office/officeart/2008/layout/HalfCircleOrganizationChart"/>
    <dgm:cxn modelId="{F66C2D4D-2BBA-F941-AA6B-0C9F512039B4}" type="presOf" srcId="{94F6C0B8-36C8-7845-B906-28AEC0FA325F}" destId="{5D5FAC9C-02CE-FA47-8F73-FEF45232CED6}" srcOrd="0" destOrd="0" presId="urn:microsoft.com/office/officeart/2008/layout/HalfCircleOrganizationChart"/>
    <dgm:cxn modelId="{DE927B9E-CFF2-684E-B79A-A6F8B246999A}" type="presOf" srcId="{57748B0B-C142-BE4F-A10B-FE41FB0F86D2}" destId="{F6914D8E-6826-3C4E-A6F1-6E94A621EF35}" srcOrd="1" destOrd="0" presId="urn:microsoft.com/office/officeart/2008/layout/HalfCircleOrganizationChart"/>
    <dgm:cxn modelId="{636AC5E4-CD2E-1D47-8D3E-B540BBB1464F}" type="presOf" srcId="{568DE10E-661D-1E48-81D1-51E407EE2401}" destId="{A7BDEF6C-3A0B-2547-BF15-B42C0330B2BD}" srcOrd="0" destOrd="0" presId="urn:microsoft.com/office/officeart/2008/layout/HalfCircleOrganizationChart"/>
    <dgm:cxn modelId="{A5122927-D52B-F541-A5A1-01FAE4474E52}" type="presOf" srcId="{71AD4474-90DE-C14D-9594-0D2B8503BC34}" destId="{37E565E0-41B6-2848-BFC3-CDBF0328F512}" srcOrd="0" destOrd="0" presId="urn:microsoft.com/office/officeart/2008/layout/HalfCircleOrganizationChart"/>
    <dgm:cxn modelId="{0B059441-8B81-3D41-BBC5-6CB9A2C97D53}" type="presOf" srcId="{6ABB457E-6110-4440-B980-BA31C612CCB4}" destId="{527EE7E1-DF8D-8E4B-80E1-1738BDF7DDA8}" srcOrd="1" destOrd="0" presId="urn:microsoft.com/office/officeart/2008/layout/HalfCircleOrganizationChart"/>
    <dgm:cxn modelId="{C0352172-1A6A-C141-BEDF-1876A3B00008}" type="presOf" srcId="{9CC2BE10-2322-E248-B08D-4914AE3B59FB}" destId="{73F30848-B247-4A49-9541-65FDF96EB86E}" srcOrd="0" destOrd="0" presId="urn:microsoft.com/office/officeart/2008/layout/HalfCircleOrganizationChart"/>
    <dgm:cxn modelId="{0C844BBA-A7A4-0E48-A8E1-61E8BD843FD8}" type="presOf" srcId="{F5FE2E92-B811-A94F-981E-E3DCD9D433DB}" destId="{75984B31-81B1-A74C-A07F-2E422F274595}" srcOrd="0" destOrd="0" presId="urn:microsoft.com/office/officeart/2008/layout/HalfCircleOrganizationChart"/>
    <dgm:cxn modelId="{7F59BDEF-9DC0-A14F-BB91-639FFDDE21F5}" type="presOf" srcId="{BA0EE83F-324E-8446-8623-523B5FE9E0AA}" destId="{7723E6D8-4715-8B41-B458-9B3902DA0C66}" srcOrd="0" destOrd="0" presId="urn:microsoft.com/office/officeart/2008/layout/HalfCircleOrganizationChart"/>
    <dgm:cxn modelId="{C15C6855-2A01-7E45-86A0-8A2445083AE9}" srcId="{F582A70E-7820-D349-85CF-87234F58CAE2}" destId="{5BAA83D1-5D04-F843-93CA-7681264A3460}" srcOrd="1" destOrd="0" parTransId="{3DA81F27-A55A-3F4B-885E-C1702DFC65DC}" sibTransId="{1AB80870-5657-AA45-98EB-540F5777E48E}"/>
    <dgm:cxn modelId="{637804CF-C163-8A45-8237-AA6329F89544}" type="presOf" srcId="{21242BB6-D6D3-9F41-AC58-3D28999A0388}" destId="{58484DAF-59F1-454C-B3FF-E7143CA7E9B8}" srcOrd="0" destOrd="0" presId="urn:microsoft.com/office/officeart/2008/layout/HalfCircleOrganizationChart"/>
    <dgm:cxn modelId="{9946400B-A397-2440-B18E-72E32EDC1EB4}" type="presOf" srcId="{1DB2D3A0-CBA4-ED48-B082-71482248AA89}" destId="{A4BF669E-5F10-9941-BEA1-5FEB1FAE5CB4}" srcOrd="0" destOrd="0" presId="urn:microsoft.com/office/officeart/2008/layout/HalfCircleOrganizationChart"/>
    <dgm:cxn modelId="{B762D60D-8E76-4D42-9B36-FCF2CBFDE545}" type="presOf" srcId="{13CC7EBB-3CA6-DE48-B5C4-203103213D9A}" destId="{5DAA0E1F-E35A-3F41-98B9-6C22CC301386}" srcOrd="0" destOrd="0" presId="urn:microsoft.com/office/officeart/2008/layout/HalfCircleOrganizationChart"/>
    <dgm:cxn modelId="{CCF44168-88FE-A048-92FF-0CFF32C404AE}" srcId="{3C78385E-8272-0647-9F55-6B217894294C}" destId="{0027D750-CE00-AD46-9EE1-D5E3FF0AF14C}" srcOrd="1" destOrd="0" parTransId="{BE652F4F-D8A0-6B48-87CE-371FABA89E37}" sibTransId="{68DCA3AF-BAD8-1A42-8243-E1F7DC99EFD3}"/>
    <dgm:cxn modelId="{11A5003F-F9E0-0440-B918-50336758C41E}" type="presOf" srcId="{FFC9FF1F-85AB-1F4F-90C6-984174CF1F0C}" destId="{B93A37D3-172F-3D47-BFA8-8DFE8A9E8DF9}" srcOrd="0" destOrd="0" presId="urn:microsoft.com/office/officeart/2008/layout/HalfCircleOrganizationChart"/>
    <dgm:cxn modelId="{774B4FA4-E6BE-6A49-94E1-24ECD59ED022}" type="presOf" srcId="{2E0E47A9-3E3A-D447-86F0-9D03D5311D61}" destId="{78F35891-86E7-6244-AD97-E471C83071B9}" srcOrd="0" destOrd="0" presId="urn:microsoft.com/office/officeart/2008/layout/HalfCircleOrganizationChart"/>
    <dgm:cxn modelId="{6066CA7B-2353-7C41-B7F3-127A93375B61}" type="presOf" srcId="{53EF0B8C-839B-6A40-A0F1-873D55291836}" destId="{A968B958-B4EF-1540-B7AC-E2BE16F19E28}" srcOrd="0" destOrd="0" presId="urn:microsoft.com/office/officeart/2008/layout/HalfCircleOrganizationChart"/>
    <dgm:cxn modelId="{FB3FFF47-49FA-0F45-8603-043EAD2622A8}" type="presOf" srcId="{5AB35D8F-F726-004F-95F5-C9EE2D454DCA}" destId="{4A91FD02-756C-CF49-BC49-17E9C12CF6B1}" srcOrd="0" destOrd="0" presId="urn:microsoft.com/office/officeart/2008/layout/HalfCircleOrganizationChart"/>
    <dgm:cxn modelId="{563C48E4-5EC8-AE4D-964E-291015C03E87}" srcId="{9825E510-25FA-0647-8F97-2402D826F6FC}" destId="{E9094863-ED6B-9247-9315-890985CE1773}" srcOrd="0" destOrd="0" parTransId="{4185DC8B-951D-BA41-85C6-B4CC5840DBE6}" sibTransId="{37EACE63-8D73-DA4C-9336-5CC9BA291F09}"/>
    <dgm:cxn modelId="{AE0C0BEF-5C0D-D44B-BA28-E31A9EB7008F}" type="presOf" srcId="{1A0FE4B0-03B1-A842-A6CC-C734A4DC8153}" destId="{3117186A-8411-2F4F-98C0-28A37B3FE944}" srcOrd="0" destOrd="0" presId="urn:microsoft.com/office/officeart/2008/layout/HalfCircleOrganizationChart"/>
    <dgm:cxn modelId="{3BD31547-3BA2-0B40-BE44-56988DD56EAB}" srcId="{3F34B1C7-3858-7743-B303-8CBC5A9BB75A}" destId="{364089D5-BB2C-E045-9A9F-8B6FEE250FF2}" srcOrd="0" destOrd="0" parTransId="{3D2646C6-E1F9-344B-B2DE-EA7A242DB4B5}" sibTransId="{E1B094D1-EBF6-1D48-8C7C-2D2B5B509BE5}"/>
    <dgm:cxn modelId="{FC8B0BFB-B816-BC44-9814-409AADA849D4}" type="presOf" srcId="{07C458D0-A312-C14E-BF24-6D91D6DB3D7F}" destId="{A58FF0B8-346C-C54C-B17B-195902136532}" srcOrd="0" destOrd="0" presId="urn:microsoft.com/office/officeart/2008/layout/HalfCircleOrganizationChart"/>
    <dgm:cxn modelId="{54728A0E-EFE4-5C4B-A87B-0BF7C3907E76}" type="presOf" srcId="{56C4EC9A-912D-2042-BF08-AB68407C0103}" destId="{AEA1E8B4-FBFA-8242-AF57-AC970F8268D9}" srcOrd="0" destOrd="0" presId="urn:microsoft.com/office/officeart/2008/layout/HalfCircleOrganizationChart"/>
    <dgm:cxn modelId="{3D0CC1DE-2016-F745-AF34-69D3D280F4BC}" type="presOf" srcId="{4BCB64E8-4DA1-F748-A27B-B5C4353A869A}" destId="{72F87345-A2FE-A64C-901A-2F8AE0949208}" srcOrd="0" destOrd="0" presId="urn:microsoft.com/office/officeart/2008/layout/HalfCircleOrganizationChart"/>
    <dgm:cxn modelId="{07BDC911-4FE0-5347-AF52-D19AEFF224AD}" type="presOf" srcId="{81AF19F7-9870-E24D-A9E9-B70F14C3BA24}" destId="{DA25146C-A53D-4446-801A-15953795EF19}" srcOrd="0" destOrd="0" presId="urn:microsoft.com/office/officeart/2008/layout/HalfCircleOrganizationChart"/>
    <dgm:cxn modelId="{6267D55E-2FA0-5E42-ACF5-F39B3806B0A9}" type="presOf" srcId="{83AFE2B9-CF42-864E-9862-9D89B25C5E81}" destId="{0836163C-2E21-8442-8AEF-5E24C74831CC}" srcOrd="0" destOrd="0" presId="urn:microsoft.com/office/officeart/2008/layout/HalfCircleOrganizationChart"/>
    <dgm:cxn modelId="{59CEB65C-8AAC-874D-A243-39CE407FB534}" type="presOf" srcId="{5AD0545A-87FA-B04F-BCC8-4F2792FBE5F6}" destId="{DAB98BFC-7674-8F44-82F9-6DAB5BA83225}" srcOrd="0" destOrd="0" presId="urn:microsoft.com/office/officeart/2008/layout/HalfCircleOrganizationChart"/>
    <dgm:cxn modelId="{348F8643-D81C-F441-B538-CDFDE623DDD8}" srcId="{53EF0B8C-839B-6A40-A0F1-873D55291836}" destId="{919A9A6C-68F7-5142-A639-6ABFCBD7A75F}" srcOrd="2" destOrd="0" parTransId="{5AD62E65-87E5-1845-9A3A-849393056AA7}" sibTransId="{4CE3578E-571F-7F48-80C1-7CF55323280A}"/>
    <dgm:cxn modelId="{12B1B99D-DED6-8145-AEF5-D5934DFECB0B}" srcId="{C1588191-6EA8-264A-9A54-AA8A8A62389B}" destId="{4BAAD68D-2044-864E-8229-D05A64C8E7BA}" srcOrd="0" destOrd="0" parTransId="{CA5A1876-DC94-E64A-A72C-32E136608CA4}" sibTransId="{3136EB9B-98A6-F14C-94EF-300587B3A81B}"/>
    <dgm:cxn modelId="{C6B503C5-D635-D147-AA91-112921FD20F7}" type="presOf" srcId="{BD10BB1C-DDD0-4349-AD66-4BC61B590D17}" destId="{4F695847-13F7-924E-B0B6-456C7CE5BBB7}" srcOrd="1" destOrd="0" presId="urn:microsoft.com/office/officeart/2008/layout/HalfCircleOrganizationChart"/>
    <dgm:cxn modelId="{0D8F5F67-8573-5C43-99EC-D34CA170F010}" type="presOf" srcId="{D3986904-BD12-BB47-90A3-ECEF5CFC51EF}" destId="{AA44A08C-1A97-9D43-AD83-30FDB0B3FE4F}" srcOrd="1" destOrd="0" presId="urn:microsoft.com/office/officeart/2008/layout/HalfCircleOrganizationChart"/>
    <dgm:cxn modelId="{CCA904C8-A5E1-D54E-9CEB-44AC08DADCF3}" srcId="{27A5DAB9-5B97-0142-A9A6-5AE3E62A31C0}" destId="{6ABB457E-6110-4440-B980-BA31C612CCB4}" srcOrd="1" destOrd="0" parTransId="{F21F2D49-3063-C94D-BA07-49310AA669C1}" sibTransId="{BED9A9CC-BFFA-D542-92D8-C7BA004E9FDC}"/>
    <dgm:cxn modelId="{87E22806-68A1-CE4A-8A88-11C47AF3005A}" type="presOf" srcId="{057D8C8C-8AFA-FC4F-899B-D210B57BC3A4}" destId="{6A4BF0C8-BF61-4A4F-BCE7-4365A529E617}" srcOrd="1" destOrd="0" presId="urn:microsoft.com/office/officeart/2008/layout/HalfCircleOrganizationChart"/>
    <dgm:cxn modelId="{D02E7E29-42EC-1A4A-83FC-F3DD6599C278}" srcId="{4BAAD68D-2044-864E-8229-D05A64C8E7BA}" destId="{6AFAD5A1-54FE-2E41-91D6-DAE77AF04359}" srcOrd="0" destOrd="0" parTransId="{652C5C00-D023-854E-9160-A6872AE9E7C7}" sibTransId="{A5376CB8-58D5-2F45-BABA-B1C6B2798A51}"/>
    <dgm:cxn modelId="{B0F00306-ADF2-E04F-A83E-DC8A49752712}" type="presOf" srcId="{CFA67654-153E-5548-9574-0648675F92A0}" destId="{FDF41992-3305-5D4B-8F47-8A10011CC15A}" srcOrd="0" destOrd="0" presId="urn:microsoft.com/office/officeart/2008/layout/HalfCircleOrganizationChart"/>
    <dgm:cxn modelId="{3A9CEF4F-23B2-CD49-9631-49F59FC138D0}" type="presOf" srcId="{8F23F6BB-8627-9349-9F20-B748364F40CE}" destId="{ED58FE0A-1405-5E4F-9AA0-5DC24B73CAEC}" srcOrd="1" destOrd="0" presId="urn:microsoft.com/office/officeart/2008/layout/HalfCircleOrganizationChart"/>
    <dgm:cxn modelId="{A7794990-7BD1-B945-AF14-CDC0C15B3D11}" type="presOf" srcId="{90EA7DE2-C7CB-B841-AFED-C80B65E7BB24}" destId="{C45B2B24-963C-0848-9AD8-102741E5130F}" srcOrd="0" destOrd="0" presId="urn:microsoft.com/office/officeart/2008/layout/HalfCircleOrganizationChart"/>
    <dgm:cxn modelId="{17EBA0AE-40FC-D14C-AD67-9E9967FC94B4}" srcId="{58CEF49D-20DD-E242-A51F-F819CF16854E}" destId="{9825E510-25FA-0647-8F97-2402D826F6FC}" srcOrd="1" destOrd="0" parTransId="{AE4406C3-C0FF-ED45-945A-7A48702ACFF0}" sibTransId="{C6067ADC-36CF-E44D-8EBC-B5F19DA59389}"/>
    <dgm:cxn modelId="{BA9545DB-F215-7C4F-8D88-8EAF7FBC8121}" type="presOf" srcId="{F7C404CA-1FA5-9F46-ABAF-F2C0D107AE3C}" destId="{5D1788BF-4EAA-3B4C-94C8-B316353A1804}" srcOrd="0" destOrd="0" presId="urn:microsoft.com/office/officeart/2008/layout/HalfCircleOrganizationChart"/>
    <dgm:cxn modelId="{0C0B2664-37DC-6B4A-A4AA-FDE087ABED75}" type="presOf" srcId="{1B9542A6-717D-A043-98E3-7118ED5BDC70}" destId="{08805998-3733-474D-B374-BC1FC25944C4}" srcOrd="1" destOrd="0" presId="urn:microsoft.com/office/officeart/2008/layout/HalfCircleOrganizationChart"/>
    <dgm:cxn modelId="{5E43CABE-D675-4545-BE28-DB3D66B4A99B}" type="presOf" srcId="{0FD55AD0-9D1B-6F4E-AEAF-0919943B91B4}" destId="{8147B461-5CF2-5D4B-99D0-A314937DA20E}" srcOrd="0" destOrd="0" presId="urn:microsoft.com/office/officeart/2008/layout/HalfCircleOrganizationChart"/>
    <dgm:cxn modelId="{73FFF8C7-53C3-AB4F-A441-11ECC95F00A9}" srcId="{AF51D64D-630B-754F-B525-C31F6D0BB822}" destId="{9B59AA9C-2695-734F-8EA5-D2AABFAF2FF5}" srcOrd="2" destOrd="0" parTransId="{DAF0532F-A0CD-FE4C-84CB-48A9F585A0A0}" sibTransId="{D83B6A6F-F17C-C44F-A1B4-4B9225A186AC}"/>
    <dgm:cxn modelId="{6E18D120-E5C2-0945-BB2E-8969E8F78E8B}" type="presOf" srcId="{DEB14DA5-D2E1-034A-BF07-1E7702F0E255}" destId="{656E10CC-80E1-B34C-8A23-185BD7683D24}" srcOrd="0" destOrd="0" presId="urn:microsoft.com/office/officeart/2008/layout/HalfCircleOrganizationChart"/>
    <dgm:cxn modelId="{911F6FC9-4F0D-2E46-8AE6-4D98119A9E5F}" srcId="{6AFAD5A1-54FE-2E41-91D6-DAE77AF04359}" destId="{1D021DE0-FF9C-6645-84D9-58D0FFC5E247}" srcOrd="2" destOrd="0" parTransId="{D90E218C-266E-0D45-BEB0-CE70B33F2E81}" sibTransId="{BBA34B2B-2EF8-2646-988B-EBA1B4EE8A63}"/>
    <dgm:cxn modelId="{4650F691-0479-B84E-A6E3-BB37FC49F9F6}" srcId="{4BAAD68D-2044-864E-8229-D05A64C8E7BA}" destId="{57748B0B-C142-BE4F-A10B-FE41FB0F86D2}" srcOrd="3" destOrd="0" parTransId="{427F62A4-42EB-F444-A4C8-AE16883B068D}" sibTransId="{502F857B-F14F-034C-AC43-DC76B8A82503}"/>
    <dgm:cxn modelId="{390D82CB-FA57-7C4C-9569-C527B3C888C3}" type="presOf" srcId="{A2C5FE8A-F141-6A49-BAA9-89B399D85BCF}" destId="{2831446F-7B69-FA45-811B-07FEAD1CD8C3}" srcOrd="1" destOrd="0" presId="urn:microsoft.com/office/officeart/2008/layout/HalfCircleOrganizationChart"/>
    <dgm:cxn modelId="{35CA8383-953A-C84B-9597-9FD957222E13}" srcId="{A42AB685-3246-FD41-A2FA-62BA99CB85C5}" destId="{F5FE2E92-B811-A94F-981E-E3DCD9D433DB}" srcOrd="1" destOrd="0" parTransId="{50AA2D0D-52E7-C44F-B923-3A407EAEA503}" sibTransId="{B5F368D6-5DD0-9141-BD4C-F9E39CBA3B3C}"/>
    <dgm:cxn modelId="{B175221B-26CE-564C-ACA4-898897E76F40}" type="presOf" srcId="{DB75E3A4-7800-804D-A2EA-5596DAD36557}" destId="{664CADC6-47B2-274F-A78B-46CAE95058A3}" srcOrd="1" destOrd="0" presId="urn:microsoft.com/office/officeart/2008/layout/HalfCircleOrganizationChart"/>
    <dgm:cxn modelId="{6BC01B02-1D89-6F40-B708-3087682E7D7A}" srcId="{4A1BD8E3-806A-6C4B-996A-E5110B16B249}" destId="{017EE778-17A6-5F4B-A7E9-5209C52E0DB9}" srcOrd="3" destOrd="0" parTransId="{56DFE527-5B1A-3746-8372-56F46999A13F}" sibTransId="{04E4A591-152C-FA48-BF00-3BC462ABFCEE}"/>
    <dgm:cxn modelId="{90C117B6-82D4-8341-8BFD-7E723C27C269}" type="presOf" srcId="{E386EFB4-B26E-B340-8E71-A362747F6668}" destId="{AE5352E6-C0F2-E34D-8AF2-CE3B72DE7E52}" srcOrd="1" destOrd="0" presId="urn:microsoft.com/office/officeart/2008/layout/HalfCircleOrganizationChart"/>
    <dgm:cxn modelId="{FC045242-BFC1-E247-BC55-86E60086678B}" type="presOf" srcId="{0624920B-BF71-E345-AA30-FB40DE5FAF1C}" destId="{10712B5E-7078-DB44-AD58-A7770BAFF459}" srcOrd="0" destOrd="0" presId="urn:microsoft.com/office/officeart/2008/layout/HalfCircleOrganizationChart"/>
    <dgm:cxn modelId="{D686FEC5-2327-E545-A501-81DB13DF65A0}" type="presOf" srcId="{5AF6A6B6-F03E-B049-B8FF-8FD0D45333F6}" destId="{CB32141F-B068-2C4F-99F5-DDBAB5ACA1D2}" srcOrd="1" destOrd="0" presId="urn:microsoft.com/office/officeart/2008/layout/HalfCircleOrganizationChart"/>
    <dgm:cxn modelId="{62439FC4-7B3F-4F44-AA14-98242613F7ED}" type="presOf" srcId="{F09A7255-14D1-FE43-AAA4-C82F4FB12135}" destId="{474AF56A-3FFE-C944-86A6-825AFFA10A0E}" srcOrd="1" destOrd="0" presId="urn:microsoft.com/office/officeart/2008/layout/HalfCircleOrganizationChart"/>
    <dgm:cxn modelId="{90E929A2-09A5-D04D-9329-E5C860B05CC3}" type="presOf" srcId="{017EE778-17A6-5F4B-A7E9-5209C52E0DB9}" destId="{FBE7F2B3-4743-D54A-9AD5-E3ADB3E6BD65}" srcOrd="0" destOrd="0" presId="urn:microsoft.com/office/officeart/2008/layout/HalfCircleOrganizationChart"/>
    <dgm:cxn modelId="{737ADA08-3358-574D-A76C-4E26A1B1F853}" type="presOf" srcId="{1CF9DF23-9CE6-A142-914C-30A8BCCD43A9}" destId="{14998EDA-35AE-F84A-AC0C-A41B33F077D6}" srcOrd="1" destOrd="0" presId="urn:microsoft.com/office/officeart/2008/layout/HalfCircleOrganizationChart"/>
    <dgm:cxn modelId="{C3729505-0B28-CD4C-8E68-75FF5E5E031C}" type="presOf" srcId="{EBD42F53-2D03-754B-ADED-6F9BA76B4E9C}" destId="{A29F1A64-7544-9140-AB17-8BE1F4342DB6}" srcOrd="0" destOrd="0" presId="urn:microsoft.com/office/officeart/2008/layout/HalfCircleOrganizationChart"/>
    <dgm:cxn modelId="{C625A20C-AA18-5046-9925-9C8071800279}" type="presOf" srcId="{B3268CF7-66DF-234B-87FC-72B22AFB847A}" destId="{DE405683-A9CA-7247-BC2D-C722A5D21F22}" srcOrd="1" destOrd="0" presId="urn:microsoft.com/office/officeart/2008/layout/HalfCircleOrganizationChart"/>
    <dgm:cxn modelId="{3A61ED31-B8F7-3846-9493-947693E07543}" srcId="{DB75E3A4-7800-804D-A2EA-5596DAD36557}" destId="{F3D8962A-2743-7F46-A21B-E1F21882F412}" srcOrd="2" destOrd="0" parTransId="{75159DEF-67D4-7D42-B7DA-1DA692F8A90E}" sibTransId="{662D0F13-7963-1642-B391-02F0DCE49647}"/>
    <dgm:cxn modelId="{7A79D916-BB4F-A947-A7F4-08D49A0077D4}" type="presOf" srcId="{C7960C0F-8799-E249-BEE8-954D23DC932C}" destId="{6BD566BC-E504-274A-90FB-BEF05B2BF845}" srcOrd="0" destOrd="0" presId="urn:microsoft.com/office/officeart/2008/layout/HalfCircleOrganizationChart"/>
    <dgm:cxn modelId="{64B1A757-C0B4-E740-A490-0E9FA0CC4360}" type="presOf" srcId="{4CD46F32-38B4-4841-951E-15F18456C2E5}" destId="{B27AA32C-8144-7849-A024-1B9D704169BD}" srcOrd="0" destOrd="0" presId="urn:microsoft.com/office/officeart/2008/layout/HalfCircleOrganizationChart"/>
    <dgm:cxn modelId="{60631F3C-A3BE-9943-883A-28C50F95626D}" srcId="{27A5DAB9-5B97-0142-A9A6-5AE3E62A31C0}" destId="{82601497-1D05-9742-A7F0-60BA3C376961}" srcOrd="0" destOrd="0" parTransId="{B43B3D2E-8F9B-3F4A-9E00-E9F725629DAE}" sibTransId="{6586225A-ED40-0246-BC55-4C3D0B4A816D}"/>
    <dgm:cxn modelId="{002F6326-F185-7D4F-BF56-28DB917B54BA}" type="presOf" srcId="{9492B9D7-7991-1347-8FEF-69B9C6171480}" destId="{23CF7A4E-F108-2447-9541-BC233B0138DC}" srcOrd="0" destOrd="0" presId="urn:microsoft.com/office/officeart/2008/layout/HalfCircleOrganizationChart"/>
    <dgm:cxn modelId="{13AD9E0F-85EC-8B49-AF58-2F0357407908}" type="presOf" srcId="{DD5B37F9-F264-2C4C-8D86-8837ED5E0BD5}" destId="{9C482BC1-9310-8848-9129-7587CAFEFA6E}" srcOrd="0" destOrd="0" presId="urn:microsoft.com/office/officeart/2008/layout/HalfCircleOrganizationChart"/>
    <dgm:cxn modelId="{8341D6D5-C0A0-2B44-9CB4-38497DD54C97}" type="presOf" srcId="{67A5E0DD-588D-FB40-90D6-78C6D7D27436}" destId="{B0C65B41-98B7-1D48-B9AB-34CAB2AE4A44}" srcOrd="1" destOrd="0" presId="urn:microsoft.com/office/officeart/2008/layout/HalfCircleOrganizationChart"/>
    <dgm:cxn modelId="{3E408D29-BDEC-1E41-95E0-2BDA22F610C3}" type="presOf" srcId="{6AFAD5A1-54FE-2E41-91D6-DAE77AF04359}" destId="{9CA25AD3-EFD5-174E-8069-1ABB0F0F6274}" srcOrd="0" destOrd="0" presId="urn:microsoft.com/office/officeart/2008/layout/HalfCircleOrganizationChart"/>
    <dgm:cxn modelId="{EBDA26E9-E828-6F4C-849C-FF18CBB39C71}" srcId="{0580709B-DEAA-0E45-83F7-E686F569CC24}" destId="{C7960C0F-8799-E249-BEE8-954D23DC932C}" srcOrd="0" destOrd="0" parTransId="{90EA7DE2-C7CB-B841-AFED-C80B65E7BB24}" sibTransId="{CFA8A1FD-9BE6-CF49-A914-2BCE051F59DC}"/>
    <dgm:cxn modelId="{E5423816-4AA1-C743-A898-1C3D5D8B6DEC}" srcId="{ABD2937A-0AC9-554E-844E-4C32448D5794}" destId="{25D0FCE7-F922-1D47-8DC9-654624E5FFF6}" srcOrd="0" destOrd="0" parTransId="{3660A04E-2465-BE4C-9AD3-C63E990C5876}" sibTransId="{96566F84-F458-4142-89C1-138AC3D26F21}"/>
    <dgm:cxn modelId="{700B6D18-AD1C-2C46-9C66-3B15E9F1AC81}" type="presOf" srcId="{0027D750-CE00-AD46-9EE1-D5E3FF0AF14C}" destId="{40303F0E-D30E-2443-8CCB-4B7B801129D8}" srcOrd="1" destOrd="0" presId="urn:microsoft.com/office/officeart/2008/layout/HalfCircleOrganizationChart"/>
    <dgm:cxn modelId="{CB090384-F348-7248-99A0-95AC5EC432EF}" type="presOf" srcId="{F10DD3F4-8B13-3D4E-9209-71DC9E19CDC6}" destId="{4C804E0E-29F4-2448-99AD-2C9BF6212FEF}" srcOrd="1" destOrd="0" presId="urn:microsoft.com/office/officeart/2008/layout/HalfCircleOrganizationChart"/>
    <dgm:cxn modelId="{680DB958-6EE0-A447-8F8A-7123CC261D24}" type="presOf" srcId="{568DE10E-661D-1E48-81D1-51E407EE2401}" destId="{38CEAB9A-CFF0-2A42-9169-7B88DFFA51CF}" srcOrd="1" destOrd="0" presId="urn:microsoft.com/office/officeart/2008/layout/HalfCircleOrganizationChart"/>
    <dgm:cxn modelId="{2B1F54CA-D65F-6548-9F07-63648341C391}" type="presOf" srcId="{7FBD6A7D-12F0-914F-B5AF-884FE088CC4D}" destId="{9AFBF391-9964-934C-AC20-5DDDAB5102FC}" srcOrd="0" destOrd="0" presId="urn:microsoft.com/office/officeart/2008/layout/HalfCircleOrganizationChart"/>
    <dgm:cxn modelId="{3422D50B-13D3-7C4B-BBFC-AA0D0595EA4E}" type="presOf" srcId="{B3268CF7-66DF-234B-87FC-72B22AFB847A}" destId="{711AE07C-C42D-8843-9A37-850AAE14854D}" srcOrd="0" destOrd="0" presId="urn:microsoft.com/office/officeart/2008/layout/HalfCircleOrganizationChart"/>
    <dgm:cxn modelId="{1B349262-3EEC-E44F-AF9C-2DCD20D2345C}" type="presOf" srcId="{5BA6CA48-1301-8243-A314-1DEC8D0915FF}" destId="{3DA9CD8B-1962-D741-930F-E59F746EE82D}" srcOrd="0" destOrd="0" presId="urn:microsoft.com/office/officeart/2008/layout/HalfCircleOrganizationChart"/>
    <dgm:cxn modelId="{6D6D1C0D-7C1C-3E48-A82F-4BED1DAAEF83}" srcId="{4BCB64E8-4DA1-F748-A27B-B5C4353A869A}" destId="{EBD42F53-2D03-754B-ADED-6F9BA76B4E9C}" srcOrd="1" destOrd="0" parTransId="{17EAB625-C11E-8542-8C3E-A5952B95E1DB}" sibTransId="{2BAC930D-9736-9249-B55A-9696A22B0A2C}"/>
    <dgm:cxn modelId="{C862DAA6-213C-BB4E-9CFA-21B94B803A47}" type="presOf" srcId="{02627FAB-887D-2F4B-AEFD-F672263AEB1E}" destId="{C7772EEC-1ADD-6B4F-805C-7CF3024EEFC9}" srcOrd="0" destOrd="0" presId="urn:microsoft.com/office/officeart/2008/layout/HalfCircleOrganizationChart"/>
    <dgm:cxn modelId="{3EC4DC12-949D-E34B-BC28-DE5C861DD335}" type="presOf" srcId="{D9981CB3-C3CB-DB4B-A33A-9E907913069D}" destId="{8848241F-B58F-5D46-92CE-31C3E89C587D}" srcOrd="0" destOrd="0" presId="urn:microsoft.com/office/officeart/2008/layout/HalfCircleOrganizationChart"/>
    <dgm:cxn modelId="{11D5A05D-AF0A-F442-998B-B5725596CFCC}" type="presOf" srcId="{253F0849-F669-5840-96CB-0FCC0C9DA82E}" destId="{CDF5BEA5-9B56-4D48-B76D-590357FF3C0D}" srcOrd="0" destOrd="0" presId="urn:microsoft.com/office/officeart/2008/layout/HalfCircleOrganizationChart"/>
    <dgm:cxn modelId="{D012DBA8-F589-3546-9F4B-87270841DABC}" type="presOf" srcId="{BD10BB1C-DDD0-4349-AD66-4BC61B590D17}" destId="{10554764-00AA-E248-B2F4-0787D8CC4570}" srcOrd="0" destOrd="0" presId="urn:microsoft.com/office/officeart/2008/layout/HalfCircleOrganizationChart"/>
    <dgm:cxn modelId="{9390CE40-5A70-7843-98D7-43DA1DA99BB3}" srcId="{9825E510-25FA-0647-8F97-2402D826F6FC}" destId="{0580709B-DEAA-0E45-83F7-E686F569CC24}" srcOrd="2" destOrd="0" parTransId="{4CD46F32-38B4-4841-951E-15F18456C2E5}" sibTransId="{9C084AB7-4A1B-1048-8AC2-6D3A98AFE512}"/>
    <dgm:cxn modelId="{69108FAC-526C-994E-9952-4747659EFCB3}" type="presOf" srcId="{9825E510-25FA-0647-8F97-2402D826F6FC}" destId="{3FFEDDF6-FD18-464F-B5E8-C89E1050B0B2}" srcOrd="1" destOrd="0" presId="urn:microsoft.com/office/officeart/2008/layout/HalfCircleOrganizationChart"/>
    <dgm:cxn modelId="{3C176B8E-67CD-484A-8EC8-6961B614BF05}" type="presOf" srcId="{3F34B1C7-3858-7743-B303-8CBC5A9BB75A}" destId="{99B9C4CA-6EF2-1649-8060-E64F1B27A5EF}" srcOrd="1" destOrd="0" presId="urn:microsoft.com/office/officeart/2008/layout/HalfCircleOrganizationChart"/>
    <dgm:cxn modelId="{B4895E19-CA7F-F54E-BCE4-7002F0329B6E}" type="presOf" srcId="{8CB17D21-8822-9C4F-AD3D-3D30410F90CB}" destId="{980EDFAE-034B-2548-A57F-530B4EE9EB28}" srcOrd="0" destOrd="0" presId="urn:microsoft.com/office/officeart/2008/layout/HalfCircleOrganizationChart"/>
    <dgm:cxn modelId="{8E999188-CD90-7641-864A-C6C6294E5B6A}" type="presOf" srcId="{85AEBC64-B8C2-944E-BE9E-4E878CB556AB}" destId="{21B85EF7-9C79-6341-9528-84B6805EF765}" srcOrd="0" destOrd="0" presId="urn:microsoft.com/office/officeart/2008/layout/HalfCircleOrganizationChart"/>
    <dgm:cxn modelId="{8B110C9B-9FC1-8148-BFA0-70E1B00AD156}" type="presOf" srcId="{F3D8962A-2743-7F46-A21B-E1F21882F412}" destId="{A0DAC3FA-9FAC-0C43-88C0-8D972C5E0D12}" srcOrd="0" destOrd="0" presId="urn:microsoft.com/office/officeart/2008/layout/HalfCircleOrganizationChart"/>
    <dgm:cxn modelId="{FF5C0E0A-D9DC-7E40-94FF-1F6F1E071C68}" type="presOf" srcId="{130762D6-826E-394F-917C-69DEABBD5D36}" destId="{E2E5ABF4-2F14-A74F-BB82-59176B14028A}" srcOrd="1" destOrd="0" presId="urn:microsoft.com/office/officeart/2008/layout/HalfCircleOrganizationChart"/>
    <dgm:cxn modelId="{D9CC54CE-BA0E-4A4D-9102-55E1BB3757EB}" type="presOf" srcId="{DC2A3B77-4F12-7B4E-A00E-8A899FE35AE6}" destId="{74FE1645-F03D-CE42-8092-C7364C24F2E2}" srcOrd="1" destOrd="0" presId="urn:microsoft.com/office/officeart/2008/layout/HalfCircleOrganizationChart"/>
    <dgm:cxn modelId="{6ADE9AAC-BBBE-4D4C-8136-AB45E54375DA}" type="presOf" srcId="{B43B3D2E-8F9B-3F4A-9E00-E9F725629DAE}" destId="{4F5C54FF-FA09-3349-81B5-A1A163937982}" srcOrd="0" destOrd="0" presId="urn:microsoft.com/office/officeart/2008/layout/HalfCircleOrganizationChart"/>
    <dgm:cxn modelId="{18EF127B-5C56-AC4C-9E22-31FD7B598998}" type="presOf" srcId="{DD5B37F9-F264-2C4C-8D86-8837ED5E0BD5}" destId="{355A638C-4982-DA42-A0FF-ED17917A7D06}" srcOrd="1" destOrd="0" presId="urn:microsoft.com/office/officeart/2008/layout/HalfCircleOrganizationChart"/>
    <dgm:cxn modelId="{B8E6E5A9-27E5-F145-BE0A-4F9E6379B833}" srcId="{2E0E47A9-3E3A-D447-86F0-9D03D5311D61}" destId="{4B9CB2F6-9951-4444-A9C8-5166E1AA26BB}" srcOrd="1" destOrd="0" parTransId="{E1643501-C13B-374A-B11D-0DFFE802724D}" sibTransId="{D0E1F052-A217-5D40-9B6C-31634E4486D5}"/>
    <dgm:cxn modelId="{2846519C-5642-6740-9289-7A74F63603BA}" srcId="{71AD4474-90DE-C14D-9594-0D2B8503BC34}" destId="{C1588191-6EA8-264A-9A54-AA8A8A62389B}" srcOrd="1" destOrd="0" parTransId="{F787A648-272E-A341-958C-D62268D00BFC}" sibTransId="{24EBABE4-FB6C-8048-8030-CC3583DDA650}"/>
    <dgm:cxn modelId="{9AC6CE98-4C0B-504E-8225-2484F45340F6}" type="presOf" srcId="{364089D5-BB2C-E045-9A9F-8B6FEE250FF2}" destId="{2943A702-B986-C94D-BBAD-7398E2AD5970}" srcOrd="1" destOrd="0" presId="urn:microsoft.com/office/officeart/2008/layout/HalfCircleOrganizationChart"/>
    <dgm:cxn modelId="{2946E1B9-4A24-5840-9500-D20631F300E3}" type="presOf" srcId="{13CC7EBB-3CA6-DE48-B5C4-203103213D9A}" destId="{37C5BAA3-B1AA-5F42-86FE-9AF81FC79C9C}" srcOrd="1" destOrd="0" presId="urn:microsoft.com/office/officeart/2008/layout/HalfCircleOrganizationChart"/>
    <dgm:cxn modelId="{2432266B-2851-954F-B21E-817819DE8ABA}" type="presOf" srcId="{56DFE527-5B1A-3746-8372-56F46999A13F}" destId="{DF35BE15-3BF5-7A4F-A283-2D28CFB77AC7}" srcOrd="0" destOrd="0" presId="urn:microsoft.com/office/officeart/2008/layout/HalfCircleOrganizationChart"/>
    <dgm:cxn modelId="{0FE906E3-4665-1B42-A003-56B2F8635DFF}" srcId="{5BAA83D1-5D04-F843-93CA-7681264A3460}" destId="{B3268CF7-66DF-234B-87FC-72B22AFB847A}" srcOrd="1" destOrd="0" parTransId="{C084FD09-12DB-E34D-ADE0-FB432E74E05E}" sibTransId="{B9E03160-7B48-9E4F-A63C-8368DEFF8CCE}"/>
    <dgm:cxn modelId="{E1FC8DD6-238B-8D45-B299-3CFF13F6D2B8}" srcId="{0580709B-DEAA-0E45-83F7-E686F569CC24}" destId="{568DE10E-661D-1E48-81D1-51E407EE2401}" srcOrd="1" destOrd="0" parTransId="{3CFA6683-81DA-7A4A-8301-0C39EDC220F1}" sibTransId="{AE9A6F43-712B-3D47-B05E-E63A9C96BB63}"/>
    <dgm:cxn modelId="{6FFD2E7C-4895-AB4E-B705-7683F4A35981}" type="presOf" srcId="{AF51D64D-630B-754F-B525-C31F6D0BB822}" destId="{FAAE55F0-8E9C-ED4B-829C-A06C2EC3C49F}" srcOrd="0" destOrd="0" presId="urn:microsoft.com/office/officeart/2008/layout/HalfCircleOrganizationChart"/>
    <dgm:cxn modelId="{2953E07B-9BAD-2644-B3F1-7419E9F778CF}" type="presOf" srcId="{E9094863-ED6B-9247-9315-890985CE1773}" destId="{91D5C743-1A1B-CD43-91CA-4BEB15CABDF3}" srcOrd="1" destOrd="0" presId="urn:microsoft.com/office/officeart/2008/layout/HalfCircleOrganizationChart"/>
    <dgm:cxn modelId="{8A994203-43EB-1742-9D57-CA597ADD45C9}" srcId="{4BAAD68D-2044-864E-8229-D05A64C8E7BA}" destId="{3A4DD44D-186B-9342-80B7-EB9638A59E53}" srcOrd="2" destOrd="0" parTransId="{A0BF853C-3F56-604A-A7F5-290F9366E363}" sibTransId="{843FC3B7-6718-2C4A-AEB1-DA45BAC5BF3F}"/>
    <dgm:cxn modelId="{3A39AC03-0F20-CC44-BBEF-AC43AE899F7B}" type="presOf" srcId="{F475AA0C-7D12-A248-BE7C-82C2E2EB40A6}" destId="{5E7ADFA4-7B6A-DD45-BB97-748AE59050FA}" srcOrd="1" destOrd="0" presId="urn:microsoft.com/office/officeart/2008/layout/HalfCircleOrganizationChart"/>
    <dgm:cxn modelId="{A5053134-75F3-DD42-9E98-EEF66E8A8E2C}" srcId="{6AFAD5A1-54FE-2E41-91D6-DAE77AF04359}" destId="{D6BF10F2-62E7-D04F-A36E-313874CE7516}" srcOrd="0" destOrd="0" parTransId="{2A6222FD-8BFE-5347-8D3B-E00E1460EC7C}" sibTransId="{13C149EA-50E5-7D45-AB19-2D6BD66C316E}"/>
    <dgm:cxn modelId="{C3973BE4-C0DB-9A45-AEF0-5B17F2C8F8B4}" srcId="{AF51D64D-630B-754F-B525-C31F6D0BB822}" destId="{E3E47A8C-519B-4044-B729-93792903698C}" srcOrd="4" destOrd="0" parTransId="{DEB14DA5-D2E1-034A-BF07-1E7702F0E255}" sibTransId="{C40D8F59-7A59-754E-9C66-39F0E65D6ADB}"/>
    <dgm:cxn modelId="{D21FB51F-5988-F547-B96A-C85157D2BD4D}" type="presOf" srcId="{F3D8962A-2743-7F46-A21B-E1F21882F412}" destId="{F9CE6D09-D4CD-C345-A72D-9F22DB29343A}" srcOrd="1" destOrd="0" presId="urn:microsoft.com/office/officeart/2008/layout/HalfCircleOrganizationChart"/>
    <dgm:cxn modelId="{430635C9-CF57-3D4A-BA04-BFDD92B3E12E}" type="presOf" srcId="{43815026-30F8-1B44-9132-4E686F50678B}" destId="{8D3DDAD6-CDA1-C842-8A32-CA84DD077E37}" srcOrd="0" destOrd="0" presId="urn:microsoft.com/office/officeart/2008/layout/HalfCircleOrganizationChart"/>
    <dgm:cxn modelId="{D7ED64DA-875A-B84F-AAE2-74F8FE68F734}" type="presOf" srcId="{9B59AA9C-2695-734F-8EA5-D2AABFAF2FF5}" destId="{2B988138-07DB-AC44-84A4-B7D2D4EC26EB}" srcOrd="0" destOrd="0" presId="urn:microsoft.com/office/officeart/2008/layout/HalfCircleOrganizationChart"/>
    <dgm:cxn modelId="{37FABE08-FB7F-8A48-989A-50A46A831D7E}" type="presOf" srcId="{4EA10241-A278-CF4D-9381-9EAF7ED4363A}" destId="{25783E00-06E3-014F-949A-6DB4CA666ABA}" srcOrd="1" destOrd="0" presId="urn:microsoft.com/office/officeart/2008/layout/HalfCircleOrganizationChart"/>
    <dgm:cxn modelId="{278D1D60-A0FD-9C4B-8005-0550022E89D8}" srcId="{B3268CF7-66DF-234B-87FC-72B22AFB847A}" destId="{13CC7EBB-3CA6-DE48-B5C4-203103213D9A}" srcOrd="2" destOrd="0" parTransId="{C0EA345E-E1B7-2C42-8810-8EE1537E134A}" sibTransId="{D0DA1626-FBF7-E243-9431-1BED373B443D}"/>
    <dgm:cxn modelId="{AA96C8FB-B5A1-AE4F-8B99-AE97BC694C53}" type="presOf" srcId="{420E12B1-CC98-C841-8400-56FC057ADB81}" destId="{0EC98A99-94FD-4148-B975-8B24AC667A88}" srcOrd="0" destOrd="0" presId="urn:microsoft.com/office/officeart/2008/layout/HalfCircleOrganizationChart"/>
    <dgm:cxn modelId="{A7672A6D-9F69-6847-A587-6C4838A70D7F}" type="presOf" srcId="{0580709B-DEAA-0E45-83F7-E686F569CC24}" destId="{6C495DE7-A9C3-054B-BF3C-5C0922CAA714}" srcOrd="0" destOrd="0" presId="urn:microsoft.com/office/officeart/2008/layout/HalfCircleOrganizationChart"/>
    <dgm:cxn modelId="{A7BE4AF8-F08C-CC49-A6C5-F47E19AC8260}" type="presOf" srcId="{CE0E0132-1B90-7D42-8046-6532244CE910}" destId="{8FBAEFE4-160E-724D-9480-275AE5A0CD22}" srcOrd="0" destOrd="0" presId="urn:microsoft.com/office/officeart/2008/layout/HalfCircleOrganizationChart"/>
    <dgm:cxn modelId="{948B5CF0-DB7B-2F4E-A955-14DFF5A16437}" type="presOf" srcId="{4FD627AB-523D-194F-B536-CF639E7330BE}" destId="{6E58DE59-8ADC-A346-B399-1BF2CA3CB32A}" srcOrd="0" destOrd="0" presId="urn:microsoft.com/office/officeart/2008/layout/HalfCircleOrganizationChart"/>
    <dgm:cxn modelId="{DC0526B1-A4C0-D94E-ACD1-611F97A64056}" type="presOf" srcId="{7106957D-2ACD-3C49-B053-8FD2DCA00C3E}" destId="{B03DC4FB-F202-994D-B2B8-5CD0716C62C0}" srcOrd="0" destOrd="0" presId="urn:microsoft.com/office/officeart/2008/layout/HalfCircleOrganizationChart"/>
    <dgm:cxn modelId="{C035CDF3-3248-C24B-A384-15D7840CD397}" type="presOf" srcId="{58CEF49D-20DD-E242-A51F-F819CF16854E}" destId="{FA2B9A52-6C75-EC4A-A747-3BD3F835E158}" srcOrd="1" destOrd="0" presId="urn:microsoft.com/office/officeart/2008/layout/HalfCircleOrganizationChart"/>
    <dgm:cxn modelId="{549AE80A-EE12-9145-AEDF-087BE4D70741}" type="presOf" srcId="{4BAAD68D-2044-864E-8229-D05A64C8E7BA}" destId="{F416F755-0C29-2B4B-82C2-E058DD9B9FDB}" srcOrd="0" destOrd="0" presId="urn:microsoft.com/office/officeart/2008/layout/HalfCircleOrganizationChart"/>
    <dgm:cxn modelId="{2AD4BE32-5621-804E-983D-93986E01CBDB}" type="presOf" srcId="{D338D583-4CBB-9645-8603-B90F3B280B89}" destId="{6C35B31E-6894-2E42-9B64-3F9662769CDC}" srcOrd="0" destOrd="0" presId="urn:microsoft.com/office/officeart/2008/layout/HalfCircleOrganizationChart"/>
    <dgm:cxn modelId="{273ACE73-055D-164C-9674-5512DDA1016B}" type="presOf" srcId="{5BAA83D1-5D04-F843-93CA-7681264A3460}" destId="{6CF8AEB9-BE03-7647-87CF-D0EECC4A5A5A}" srcOrd="0" destOrd="0" presId="urn:microsoft.com/office/officeart/2008/layout/HalfCircleOrganizationChart"/>
    <dgm:cxn modelId="{C44672C6-0D67-224E-9AE8-8A160535CC02}" type="presOf" srcId="{E9094863-ED6B-9247-9315-890985CE1773}" destId="{EC4417C7-500E-7D49-8E3E-DAC5975A9844}" srcOrd="0" destOrd="0" presId="urn:microsoft.com/office/officeart/2008/layout/HalfCircleOrganizationChart"/>
    <dgm:cxn modelId="{9E968A26-E6DC-2A47-A610-055352177686}" type="presOf" srcId="{F21F2D49-3063-C94D-BA07-49310AA669C1}" destId="{396F0F4A-CE5E-9549-9D9A-BE25219C246C}" srcOrd="0" destOrd="0" presId="urn:microsoft.com/office/officeart/2008/layout/HalfCircleOrganizationChart"/>
    <dgm:cxn modelId="{B1930C8E-F37F-5F4E-8D43-31473647BA9F}" type="presOf" srcId="{0027D750-CE00-AD46-9EE1-D5E3FF0AF14C}" destId="{3FCEF9AF-9CD8-3344-B44C-6585F0EFD8B7}" srcOrd="0" destOrd="0" presId="urn:microsoft.com/office/officeart/2008/layout/HalfCircleOrganizationChart"/>
    <dgm:cxn modelId="{C73C7A10-F48D-EC48-9AE4-5D1A0655607A}" type="presOf" srcId="{4FD627AB-523D-194F-B536-CF639E7330BE}" destId="{945709DE-31D2-A341-8D51-BBAF85859DB4}" srcOrd="1" destOrd="0" presId="urn:microsoft.com/office/officeart/2008/layout/HalfCircleOrganizationChart"/>
    <dgm:cxn modelId="{1E09E01A-9AFA-7549-B779-ACD7CCD37178}" srcId="{9825E510-25FA-0647-8F97-2402D826F6FC}" destId="{A42AB685-3246-FD41-A2FA-62BA99CB85C5}" srcOrd="1" destOrd="0" parTransId="{7106957D-2ACD-3C49-B053-8FD2DCA00C3E}" sibTransId="{A4A00B2A-394E-FA4E-9F9D-1AE4329AAE41}"/>
    <dgm:cxn modelId="{B2360F7B-36B2-4749-B2AF-F7DC0BCB7A39}" type="presOf" srcId="{FFC9FF1F-85AB-1F4F-90C6-984174CF1F0C}" destId="{091CE2A8-5BAB-7349-AD44-A8B20665602B}" srcOrd="1" destOrd="0" presId="urn:microsoft.com/office/officeart/2008/layout/HalfCircleOrganizationChart"/>
    <dgm:cxn modelId="{76E4B12C-CE8E-B248-A872-1D2DA6C54C69}" type="presOf" srcId="{483DE887-302B-D84C-B025-894209205794}" destId="{DDA603CD-EDA3-5D45-AB76-1ABD750FE134}" srcOrd="0" destOrd="0" presId="urn:microsoft.com/office/officeart/2008/layout/HalfCircleOrganizationChart"/>
    <dgm:cxn modelId="{DE947356-D250-7844-9F56-BEFA80FA5915}" type="presOf" srcId="{A98ED3A4-F89C-C24B-B5BC-4CA1E0FCA947}" destId="{F5DCF21D-FAFA-C84D-AD0C-A6D58C6BDFFE}" srcOrd="0" destOrd="0" presId="urn:microsoft.com/office/officeart/2008/layout/HalfCircleOrganizationChart"/>
    <dgm:cxn modelId="{6CFAE3C4-4C34-DE47-A8D8-641B7BC48803}" type="presOf" srcId="{8DC311BA-1A7E-924A-B5C3-EB09AC2A2151}" destId="{9D96B8FA-BD39-B249-BCB6-B7428EC71A8A}" srcOrd="1" destOrd="0" presId="urn:microsoft.com/office/officeart/2008/layout/HalfCircleOrganizationChart"/>
    <dgm:cxn modelId="{1C5AAB21-9F7D-0E4E-A531-DCE7DA01B27B}" type="presParOf" srcId="{EF6BBB95-BF20-B84E-8E27-B141756387DB}" destId="{AE14C11C-5212-D741-AE04-0ABB674B1EB4}" srcOrd="0" destOrd="0" presId="urn:microsoft.com/office/officeart/2008/layout/HalfCircleOrganizationChart"/>
    <dgm:cxn modelId="{E191548B-31DE-A04C-BA47-22201661D573}" type="presParOf" srcId="{AE14C11C-5212-D741-AE04-0ABB674B1EB4}" destId="{4EC3CEAD-B07E-6844-8AEE-8C7F0658738B}" srcOrd="0" destOrd="0" presId="urn:microsoft.com/office/officeart/2008/layout/HalfCircleOrganizationChart"/>
    <dgm:cxn modelId="{9D1267A8-0117-D147-8F34-AA228EAF297D}" type="presParOf" srcId="{4EC3CEAD-B07E-6844-8AEE-8C7F0658738B}" destId="{37E565E0-41B6-2848-BFC3-CDBF0328F512}" srcOrd="0" destOrd="0" presId="urn:microsoft.com/office/officeart/2008/layout/HalfCircleOrganizationChart"/>
    <dgm:cxn modelId="{A51BA78E-14B4-CB4E-894A-CE493F41FB60}" type="presParOf" srcId="{4EC3CEAD-B07E-6844-8AEE-8C7F0658738B}" destId="{A421184A-71DA-5C48-9C78-22BDCABA5E73}" srcOrd="1" destOrd="0" presId="urn:microsoft.com/office/officeart/2008/layout/HalfCircleOrganizationChart"/>
    <dgm:cxn modelId="{17CBE895-07DE-5440-86D8-8DC8B7DD2E12}" type="presParOf" srcId="{4EC3CEAD-B07E-6844-8AEE-8C7F0658738B}" destId="{92EB6122-E730-0240-9646-9918C00851F6}" srcOrd="2" destOrd="0" presId="urn:microsoft.com/office/officeart/2008/layout/HalfCircleOrganizationChart"/>
    <dgm:cxn modelId="{F45DAFFF-4B6F-6644-AB39-B4DE14138DB8}" type="presParOf" srcId="{4EC3CEAD-B07E-6844-8AEE-8C7F0658738B}" destId="{1C34BA3F-C8B0-AC4E-AD1E-F7588345DFD9}" srcOrd="3" destOrd="0" presId="urn:microsoft.com/office/officeart/2008/layout/HalfCircleOrganizationChart"/>
    <dgm:cxn modelId="{77FB5CD1-0489-8B46-9336-70C8D3D49BEA}" type="presParOf" srcId="{AE14C11C-5212-D741-AE04-0ABB674B1EB4}" destId="{E3CEBED6-49A2-FA4A-AD48-76F6A40330DC}" srcOrd="1" destOrd="0" presId="urn:microsoft.com/office/officeart/2008/layout/HalfCircleOrganizationChart"/>
    <dgm:cxn modelId="{8EB8EA31-A30C-1846-BD0A-376569A03090}" type="presParOf" srcId="{E3CEBED6-49A2-FA4A-AD48-76F6A40330DC}" destId="{8848241F-B58F-5D46-92CE-31C3E89C587D}" srcOrd="0" destOrd="0" presId="urn:microsoft.com/office/officeart/2008/layout/HalfCircleOrganizationChart"/>
    <dgm:cxn modelId="{E332899A-C7A3-604E-8D52-F2C6D2E170EF}" type="presParOf" srcId="{E3CEBED6-49A2-FA4A-AD48-76F6A40330DC}" destId="{9370AEA2-11B4-9B4F-B9BA-DA6B5F21462B}" srcOrd="1" destOrd="0" presId="urn:microsoft.com/office/officeart/2008/layout/HalfCircleOrganizationChart"/>
    <dgm:cxn modelId="{BAF022AF-7C2E-0443-BB04-3720AE739CFB}" type="presParOf" srcId="{9370AEA2-11B4-9B4F-B9BA-DA6B5F21462B}" destId="{A2DCE3C0-2921-6E4F-B86E-94B9A3DD3C6C}" srcOrd="0" destOrd="0" presId="urn:microsoft.com/office/officeart/2008/layout/HalfCircleOrganizationChart"/>
    <dgm:cxn modelId="{588A0A4B-234C-2C49-8A52-4FFEEE6DB75F}" type="presParOf" srcId="{A2DCE3C0-2921-6E4F-B86E-94B9A3DD3C6C}" destId="{8FC68C2A-351B-5545-B50E-C781CFE1E939}" srcOrd="0" destOrd="0" presId="urn:microsoft.com/office/officeart/2008/layout/HalfCircleOrganizationChart"/>
    <dgm:cxn modelId="{7F652948-EC48-BE4E-AF48-3442D05288D8}" type="presParOf" srcId="{A2DCE3C0-2921-6E4F-B86E-94B9A3DD3C6C}" destId="{7E01C983-2AB2-1543-9DF7-015F533373F7}" srcOrd="1" destOrd="0" presId="urn:microsoft.com/office/officeart/2008/layout/HalfCircleOrganizationChart"/>
    <dgm:cxn modelId="{125DD731-886D-0043-8DBA-9EBA9FDD12D5}" type="presParOf" srcId="{A2DCE3C0-2921-6E4F-B86E-94B9A3DD3C6C}" destId="{17855EE8-FBC3-6A48-941B-46BF16C19978}" srcOrd="2" destOrd="0" presId="urn:microsoft.com/office/officeart/2008/layout/HalfCircleOrganizationChart"/>
    <dgm:cxn modelId="{40BFF75D-FAC6-1445-AB22-5EDFDEBA0C07}" type="presParOf" srcId="{A2DCE3C0-2921-6E4F-B86E-94B9A3DD3C6C}" destId="{0317D0FB-0C44-8340-8347-BAC899F3027D}" srcOrd="3" destOrd="0" presId="urn:microsoft.com/office/officeart/2008/layout/HalfCircleOrganizationChart"/>
    <dgm:cxn modelId="{86D2A414-FB15-F447-A7E7-DD16831F3A66}" type="presParOf" srcId="{9370AEA2-11B4-9B4F-B9BA-DA6B5F21462B}" destId="{404A0898-3CEE-004F-ADFE-087FAC34CEFD}" srcOrd="1" destOrd="0" presId="urn:microsoft.com/office/officeart/2008/layout/HalfCircleOrganizationChart"/>
    <dgm:cxn modelId="{17A28F5A-9456-724A-9CFC-80FBDABC47C6}" type="presParOf" srcId="{404A0898-3CEE-004F-ADFE-087FAC34CEFD}" destId="{020BF4DF-4759-A645-9081-D705569EDD9B}" srcOrd="0" destOrd="0" presId="urn:microsoft.com/office/officeart/2008/layout/HalfCircleOrganizationChart"/>
    <dgm:cxn modelId="{E7533070-0341-CF43-8D76-9C43890FFF17}" type="presParOf" srcId="{404A0898-3CEE-004F-ADFE-087FAC34CEFD}" destId="{F24E3AE9-BC88-9A48-8CB6-143B4957AF18}" srcOrd="1" destOrd="0" presId="urn:microsoft.com/office/officeart/2008/layout/HalfCircleOrganizationChart"/>
    <dgm:cxn modelId="{0516C30F-FE9C-1246-9E19-38C39F6ED88E}" type="presParOf" srcId="{F24E3AE9-BC88-9A48-8CB6-143B4957AF18}" destId="{3BA78B18-DD83-4444-927D-EAF02AE7DEF8}" srcOrd="0" destOrd="0" presId="urn:microsoft.com/office/officeart/2008/layout/HalfCircleOrganizationChart"/>
    <dgm:cxn modelId="{8B0F98F4-0D8D-D242-A0F4-B2E5EFD08641}" type="presParOf" srcId="{3BA78B18-DD83-4444-927D-EAF02AE7DEF8}" destId="{A71C07C7-51B9-7F47-BBFD-B6FA7A874335}" srcOrd="0" destOrd="0" presId="urn:microsoft.com/office/officeart/2008/layout/HalfCircleOrganizationChart"/>
    <dgm:cxn modelId="{D35B3AF1-5014-5E4B-8433-68EBDC809D38}" type="presParOf" srcId="{3BA78B18-DD83-4444-927D-EAF02AE7DEF8}" destId="{917E60A7-0853-7747-82C1-D0973356F8EF}" srcOrd="1" destOrd="0" presId="urn:microsoft.com/office/officeart/2008/layout/HalfCircleOrganizationChart"/>
    <dgm:cxn modelId="{D1A76DD2-780B-AC4B-8889-AEBBACD45885}" type="presParOf" srcId="{3BA78B18-DD83-4444-927D-EAF02AE7DEF8}" destId="{A8B45FBF-BAC4-0740-AD49-3D43024029BE}" srcOrd="2" destOrd="0" presId="urn:microsoft.com/office/officeart/2008/layout/HalfCircleOrganizationChart"/>
    <dgm:cxn modelId="{3E12C109-C4DA-A241-A6B1-714B0095A01C}" type="presParOf" srcId="{3BA78B18-DD83-4444-927D-EAF02AE7DEF8}" destId="{74FE1645-F03D-CE42-8092-C7364C24F2E2}" srcOrd="3" destOrd="0" presId="urn:microsoft.com/office/officeart/2008/layout/HalfCircleOrganizationChart"/>
    <dgm:cxn modelId="{6A875B7A-591E-3241-AE96-BFAA65D1E24E}" type="presParOf" srcId="{F24E3AE9-BC88-9A48-8CB6-143B4957AF18}" destId="{5E92FED7-3C77-6C4D-AF35-AD808EAE514F}" srcOrd="1" destOrd="0" presId="urn:microsoft.com/office/officeart/2008/layout/HalfCircleOrganizationChart"/>
    <dgm:cxn modelId="{46C04AC5-C37E-0445-AB40-89523A6EA73C}" type="presParOf" srcId="{5E92FED7-3C77-6C4D-AF35-AD808EAE514F}" destId="{F5F91B99-4E02-0140-A7F4-3C5E86A0AEEB}" srcOrd="0" destOrd="0" presId="urn:microsoft.com/office/officeart/2008/layout/HalfCircleOrganizationChart"/>
    <dgm:cxn modelId="{8E3BE6A4-066A-A648-8B15-B2943471DA03}" type="presParOf" srcId="{5E92FED7-3C77-6C4D-AF35-AD808EAE514F}" destId="{1D86E365-C328-B242-B96F-21176194AC79}" srcOrd="1" destOrd="0" presId="urn:microsoft.com/office/officeart/2008/layout/HalfCircleOrganizationChart"/>
    <dgm:cxn modelId="{6E519C7C-57D0-EE4E-AE67-38D134F6B2C5}" type="presParOf" srcId="{1D86E365-C328-B242-B96F-21176194AC79}" destId="{137E1268-DB74-F54A-8CB7-A6B0725E5CC5}" srcOrd="0" destOrd="0" presId="urn:microsoft.com/office/officeart/2008/layout/HalfCircleOrganizationChart"/>
    <dgm:cxn modelId="{28A0C2C1-6116-6E4D-A1CA-07EF2E0B366A}" type="presParOf" srcId="{137E1268-DB74-F54A-8CB7-A6B0725E5CC5}" destId="{81FAB283-1002-6F49-AFA7-6B33FACDAA94}" srcOrd="0" destOrd="0" presId="urn:microsoft.com/office/officeart/2008/layout/HalfCircleOrganizationChart"/>
    <dgm:cxn modelId="{BAC8D1CE-4174-2A4D-829F-5E9D524AD987}" type="presParOf" srcId="{137E1268-DB74-F54A-8CB7-A6B0725E5CC5}" destId="{802A3F2C-5F2C-7C42-A95E-75D054F35432}" srcOrd="1" destOrd="0" presId="urn:microsoft.com/office/officeart/2008/layout/HalfCircleOrganizationChart"/>
    <dgm:cxn modelId="{944FCA3F-C7E5-F649-A506-8CB56EC3B91B}" type="presParOf" srcId="{137E1268-DB74-F54A-8CB7-A6B0725E5CC5}" destId="{4A4F8865-0D5F-2F42-A34F-13D86085489A}" srcOrd="2" destOrd="0" presId="urn:microsoft.com/office/officeart/2008/layout/HalfCircleOrganizationChart"/>
    <dgm:cxn modelId="{B956FE45-D638-0749-B445-045614D4B043}" type="presParOf" srcId="{137E1268-DB74-F54A-8CB7-A6B0725E5CC5}" destId="{8DBB9EF0-AEC7-9242-88BC-5A177A48DD77}" srcOrd="3" destOrd="0" presId="urn:microsoft.com/office/officeart/2008/layout/HalfCircleOrganizationChart"/>
    <dgm:cxn modelId="{4509C622-7E9D-4A4A-9156-CF4BCBA02712}" type="presParOf" srcId="{1D86E365-C328-B242-B96F-21176194AC79}" destId="{ADD5B5C8-5914-834A-9D4C-29A899AA56E7}" srcOrd="1" destOrd="0" presId="urn:microsoft.com/office/officeart/2008/layout/HalfCircleOrganizationChart"/>
    <dgm:cxn modelId="{04EAC8E9-7ECE-6B4F-8F00-15A46034D1B3}" type="presParOf" srcId="{ADD5B5C8-5914-834A-9D4C-29A899AA56E7}" destId="{93959693-27F4-804A-BE8E-DECEF48E754D}" srcOrd="0" destOrd="0" presId="urn:microsoft.com/office/officeart/2008/layout/HalfCircleOrganizationChart"/>
    <dgm:cxn modelId="{690D745A-45B7-6F47-8E18-F139EA3756DB}" type="presParOf" srcId="{ADD5B5C8-5914-834A-9D4C-29A899AA56E7}" destId="{78B4AFEC-40A5-F84A-9E25-E04FE6777DAC}" srcOrd="1" destOrd="0" presId="urn:microsoft.com/office/officeart/2008/layout/HalfCircleOrganizationChart"/>
    <dgm:cxn modelId="{4660546D-917D-7C47-921E-E3A1135C3CBC}" type="presParOf" srcId="{78B4AFEC-40A5-F84A-9E25-E04FE6777DAC}" destId="{1959CA5E-E952-5A4D-A39E-E282BFC14C41}" srcOrd="0" destOrd="0" presId="urn:microsoft.com/office/officeart/2008/layout/HalfCircleOrganizationChart"/>
    <dgm:cxn modelId="{63F542C3-1972-7A41-818E-E0B49E6E1829}" type="presParOf" srcId="{1959CA5E-E952-5A4D-A39E-E282BFC14C41}" destId="{DA25146C-A53D-4446-801A-15953795EF19}" srcOrd="0" destOrd="0" presId="urn:microsoft.com/office/officeart/2008/layout/HalfCircleOrganizationChart"/>
    <dgm:cxn modelId="{B248E5CC-AC66-8844-81A1-C1197810E2AF}" type="presParOf" srcId="{1959CA5E-E952-5A4D-A39E-E282BFC14C41}" destId="{7BBFFDF5-8D05-FB47-A190-37266983517F}" srcOrd="1" destOrd="0" presId="urn:microsoft.com/office/officeart/2008/layout/HalfCircleOrganizationChart"/>
    <dgm:cxn modelId="{9DD66D09-1AA1-B241-9A14-86FDE9677058}" type="presParOf" srcId="{1959CA5E-E952-5A4D-A39E-E282BFC14C41}" destId="{E53DD38D-5A1A-3C41-8E6B-C0B0F220A5A6}" srcOrd="2" destOrd="0" presId="urn:microsoft.com/office/officeart/2008/layout/HalfCircleOrganizationChart"/>
    <dgm:cxn modelId="{A33316EA-91E1-254C-9DA7-712A4B444CD1}" type="presParOf" srcId="{1959CA5E-E952-5A4D-A39E-E282BFC14C41}" destId="{CB949515-F4AD-E942-9746-4988EA432C12}" srcOrd="3" destOrd="0" presId="urn:microsoft.com/office/officeart/2008/layout/HalfCircleOrganizationChart"/>
    <dgm:cxn modelId="{287F3B99-C713-4845-ABB7-A652147BC939}" type="presParOf" srcId="{78B4AFEC-40A5-F84A-9E25-E04FE6777DAC}" destId="{2F0A986D-A5FE-3B49-8B9F-C978B3D218C0}" srcOrd="1" destOrd="0" presId="urn:microsoft.com/office/officeart/2008/layout/HalfCircleOrganizationChart"/>
    <dgm:cxn modelId="{E0F56D89-A9C4-9F40-9068-E3110AE93871}" type="presParOf" srcId="{78B4AFEC-40A5-F84A-9E25-E04FE6777DAC}" destId="{53D041C3-2B33-7844-B99E-15F255CBAE68}" srcOrd="2" destOrd="0" presId="urn:microsoft.com/office/officeart/2008/layout/HalfCircleOrganizationChart"/>
    <dgm:cxn modelId="{4C5CBF9C-08A7-944B-B2DF-4445A23E6AD6}" type="presParOf" srcId="{1D86E365-C328-B242-B96F-21176194AC79}" destId="{991603B9-0DE5-194C-B2B3-31B43DD4729C}" srcOrd="2" destOrd="0" presId="urn:microsoft.com/office/officeart/2008/layout/HalfCircleOrganizationChart"/>
    <dgm:cxn modelId="{0FAD91C9-3206-4F49-B169-2882B3781DF0}" type="presParOf" srcId="{5E92FED7-3C77-6C4D-AF35-AD808EAE514F}" destId="{0EC98A99-94FD-4148-B975-8B24AC667A88}" srcOrd="2" destOrd="0" presId="urn:microsoft.com/office/officeart/2008/layout/HalfCircleOrganizationChart"/>
    <dgm:cxn modelId="{C7920BE6-89B2-6141-B8C8-914DCF0F30DE}" type="presParOf" srcId="{5E92FED7-3C77-6C4D-AF35-AD808EAE514F}" destId="{08200AD9-40D6-DE4A-A1AC-6A182DCD65BD}" srcOrd="3" destOrd="0" presId="urn:microsoft.com/office/officeart/2008/layout/HalfCircleOrganizationChart"/>
    <dgm:cxn modelId="{9856EB97-90A3-A749-94DD-158711A86F91}" type="presParOf" srcId="{08200AD9-40D6-DE4A-A1AC-6A182DCD65BD}" destId="{45EF9806-36A5-E641-ACD8-967E43753D13}" srcOrd="0" destOrd="0" presId="urn:microsoft.com/office/officeart/2008/layout/HalfCircleOrganizationChart"/>
    <dgm:cxn modelId="{66D08FD5-811F-B943-8AD2-1D36CCBCF951}" type="presParOf" srcId="{45EF9806-36A5-E641-ACD8-967E43753D13}" destId="{A968B958-B4EF-1540-B7AC-E2BE16F19E28}" srcOrd="0" destOrd="0" presId="urn:microsoft.com/office/officeart/2008/layout/HalfCircleOrganizationChart"/>
    <dgm:cxn modelId="{8BFD69E5-5F76-FF4E-BB66-54F1B90F2BAD}" type="presParOf" srcId="{45EF9806-36A5-E641-ACD8-967E43753D13}" destId="{DA26804F-3145-054E-8956-B9470AEA3F16}" srcOrd="1" destOrd="0" presId="urn:microsoft.com/office/officeart/2008/layout/HalfCircleOrganizationChart"/>
    <dgm:cxn modelId="{B8FA6ED5-4192-C747-B304-0E60E2D98287}" type="presParOf" srcId="{45EF9806-36A5-E641-ACD8-967E43753D13}" destId="{3A62FB1B-3E40-C14C-B417-D30FE3485739}" srcOrd="2" destOrd="0" presId="urn:microsoft.com/office/officeart/2008/layout/HalfCircleOrganizationChart"/>
    <dgm:cxn modelId="{1D899170-5621-5F4F-94B0-D33CC3537181}" type="presParOf" srcId="{45EF9806-36A5-E641-ACD8-967E43753D13}" destId="{D1CE8543-BAC2-A345-8533-D9CF8AEF3C34}" srcOrd="3" destOrd="0" presId="urn:microsoft.com/office/officeart/2008/layout/HalfCircleOrganizationChart"/>
    <dgm:cxn modelId="{27E7FC55-03A1-7E40-9827-266AF703E2A1}" type="presParOf" srcId="{08200AD9-40D6-DE4A-A1AC-6A182DCD65BD}" destId="{5BFF65BF-1EE5-724B-9C9C-39A1C0D951FF}" srcOrd="1" destOrd="0" presId="urn:microsoft.com/office/officeart/2008/layout/HalfCircleOrganizationChart"/>
    <dgm:cxn modelId="{A930D331-77FB-2D4E-93BE-30482D998A1C}" type="presParOf" srcId="{5BFF65BF-1EE5-724B-9C9C-39A1C0D951FF}" destId="{8B9AFC5D-BBBC-D24E-9B81-7D229402C249}" srcOrd="0" destOrd="0" presId="urn:microsoft.com/office/officeart/2008/layout/HalfCircleOrganizationChart"/>
    <dgm:cxn modelId="{14172069-4074-8A4A-A85E-B1537627E1BF}" type="presParOf" srcId="{5BFF65BF-1EE5-724B-9C9C-39A1C0D951FF}" destId="{1F8A4D9F-D86B-C946-9A68-7DAB08CBA747}" srcOrd="1" destOrd="0" presId="urn:microsoft.com/office/officeart/2008/layout/HalfCircleOrganizationChart"/>
    <dgm:cxn modelId="{8065421C-1B24-AC4E-A5D6-7AB2A6844522}" type="presParOf" srcId="{1F8A4D9F-D86B-C946-9A68-7DAB08CBA747}" destId="{9B30D50F-ABCD-7748-8AB8-6CF2D004B352}" srcOrd="0" destOrd="0" presId="urn:microsoft.com/office/officeart/2008/layout/HalfCircleOrganizationChart"/>
    <dgm:cxn modelId="{5DE7B09F-EC45-9546-BF63-13F9E54373C7}" type="presParOf" srcId="{9B30D50F-ABCD-7748-8AB8-6CF2D004B352}" destId="{B219B235-3859-4145-AC57-63205205640D}" srcOrd="0" destOrd="0" presId="urn:microsoft.com/office/officeart/2008/layout/HalfCircleOrganizationChart"/>
    <dgm:cxn modelId="{9C7467EC-2ED9-E047-8DF1-1C04B639DC9C}" type="presParOf" srcId="{9B30D50F-ABCD-7748-8AB8-6CF2D004B352}" destId="{4EE0685C-0BB7-7447-A63A-134A71F4ECC2}" srcOrd="1" destOrd="0" presId="urn:microsoft.com/office/officeart/2008/layout/HalfCircleOrganizationChart"/>
    <dgm:cxn modelId="{614A13B0-6062-C64D-BC03-A5B8A7F8BEBF}" type="presParOf" srcId="{9B30D50F-ABCD-7748-8AB8-6CF2D004B352}" destId="{F013B321-82A7-A141-87F9-A2143B317274}" srcOrd="2" destOrd="0" presId="urn:microsoft.com/office/officeart/2008/layout/HalfCircleOrganizationChart"/>
    <dgm:cxn modelId="{F9D2C4DF-9B22-D549-AC1C-34B8D55B5815}" type="presParOf" srcId="{9B30D50F-ABCD-7748-8AB8-6CF2D004B352}" destId="{4C804E0E-29F4-2448-99AD-2C9BF6212FEF}" srcOrd="3" destOrd="0" presId="urn:microsoft.com/office/officeart/2008/layout/HalfCircleOrganizationChart"/>
    <dgm:cxn modelId="{088AA74E-2172-1B45-A3C0-977DE0105183}" type="presParOf" srcId="{1F8A4D9F-D86B-C946-9A68-7DAB08CBA747}" destId="{3CA2591E-E1CE-F842-A97E-C24DE395163A}" srcOrd="1" destOrd="0" presId="urn:microsoft.com/office/officeart/2008/layout/HalfCircleOrganizationChart"/>
    <dgm:cxn modelId="{1AD9DEE9-7444-8D47-A4A4-F7B62EE0F92F}" type="presParOf" srcId="{1F8A4D9F-D86B-C946-9A68-7DAB08CBA747}" destId="{0570AA65-350D-A84A-9291-1A99A1D6CC14}" srcOrd="2" destOrd="0" presId="urn:microsoft.com/office/officeart/2008/layout/HalfCircleOrganizationChart"/>
    <dgm:cxn modelId="{E9C5F528-8F9B-FF4A-BEE5-F5FC195E9F03}" type="presParOf" srcId="{5BFF65BF-1EE5-724B-9C9C-39A1C0D951FF}" destId="{CAE30D17-7676-814E-AC7E-055E65F2CE91}" srcOrd="2" destOrd="0" presId="urn:microsoft.com/office/officeart/2008/layout/HalfCircleOrganizationChart"/>
    <dgm:cxn modelId="{3CD69C50-2FD4-9E43-B7AD-69EF74CD8FBB}" type="presParOf" srcId="{5BFF65BF-1EE5-724B-9C9C-39A1C0D951FF}" destId="{61B3F749-A39F-1A48-A9DB-18B48EA270A0}" srcOrd="3" destOrd="0" presId="urn:microsoft.com/office/officeart/2008/layout/HalfCircleOrganizationChart"/>
    <dgm:cxn modelId="{CDD73B1A-5602-2F42-9F35-1F751C123ECF}" type="presParOf" srcId="{61B3F749-A39F-1A48-A9DB-18B48EA270A0}" destId="{69BC2771-1D34-8249-8878-C2D16F773B54}" srcOrd="0" destOrd="0" presId="urn:microsoft.com/office/officeart/2008/layout/HalfCircleOrganizationChart"/>
    <dgm:cxn modelId="{A3EA24AB-692E-AF48-86F5-68C25A17D393}" type="presParOf" srcId="{69BC2771-1D34-8249-8878-C2D16F773B54}" destId="{6E58DE59-8ADC-A346-B399-1BF2CA3CB32A}" srcOrd="0" destOrd="0" presId="urn:microsoft.com/office/officeart/2008/layout/HalfCircleOrganizationChart"/>
    <dgm:cxn modelId="{A47CDC33-2D2F-F940-962C-D2BE1EA49E3C}" type="presParOf" srcId="{69BC2771-1D34-8249-8878-C2D16F773B54}" destId="{6FDBB230-98BB-FE43-93B3-9E973D3CB6EE}" srcOrd="1" destOrd="0" presId="urn:microsoft.com/office/officeart/2008/layout/HalfCircleOrganizationChart"/>
    <dgm:cxn modelId="{9EC4432F-5EE0-DF41-839C-738D7D42FF6B}" type="presParOf" srcId="{69BC2771-1D34-8249-8878-C2D16F773B54}" destId="{FE385775-9929-6042-BE63-0F8D8038C68A}" srcOrd="2" destOrd="0" presId="urn:microsoft.com/office/officeart/2008/layout/HalfCircleOrganizationChart"/>
    <dgm:cxn modelId="{502550AF-E600-1F42-B9AD-BDB02EFE756A}" type="presParOf" srcId="{69BC2771-1D34-8249-8878-C2D16F773B54}" destId="{945709DE-31D2-A341-8D51-BBAF85859DB4}" srcOrd="3" destOrd="0" presId="urn:microsoft.com/office/officeart/2008/layout/HalfCircleOrganizationChart"/>
    <dgm:cxn modelId="{30A57218-3760-6144-879C-93CE7E97FAC0}" type="presParOf" srcId="{61B3F749-A39F-1A48-A9DB-18B48EA270A0}" destId="{3224F1CF-7AD9-674D-B602-2574C1BA5FE5}" srcOrd="1" destOrd="0" presId="urn:microsoft.com/office/officeart/2008/layout/HalfCircleOrganizationChart"/>
    <dgm:cxn modelId="{4ADA1ED3-8F1B-DD40-8334-45619363C1D8}" type="presParOf" srcId="{61B3F749-A39F-1A48-A9DB-18B48EA270A0}" destId="{DF5A8DAE-942B-C941-B256-A3D9ABE88674}" srcOrd="2" destOrd="0" presId="urn:microsoft.com/office/officeart/2008/layout/HalfCircleOrganizationChart"/>
    <dgm:cxn modelId="{26E8AFE3-F32C-E741-AC7C-A5EBFC8784CC}" type="presParOf" srcId="{5BFF65BF-1EE5-724B-9C9C-39A1C0D951FF}" destId="{A4A5D324-B643-774B-9644-FBEACFA9A486}" srcOrd="4" destOrd="0" presId="urn:microsoft.com/office/officeart/2008/layout/HalfCircleOrganizationChart"/>
    <dgm:cxn modelId="{BC0CB302-67D2-194F-AB6A-F1B07F41F7ED}" type="presParOf" srcId="{5BFF65BF-1EE5-724B-9C9C-39A1C0D951FF}" destId="{E6EB009F-11A7-C941-B0BD-E676FE36C4C0}" srcOrd="5" destOrd="0" presId="urn:microsoft.com/office/officeart/2008/layout/HalfCircleOrganizationChart"/>
    <dgm:cxn modelId="{496C2D1A-2DD0-D746-A03E-74B51E64331C}" type="presParOf" srcId="{E6EB009F-11A7-C941-B0BD-E676FE36C4C0}" destId="{A38BF228-5486-F14C-BD16-A753D6603934}" srcOrd="0" destOrd="0" presId="urn:microsoft.com/office/officeart/2008/layout/HalfCircleOrganizationChart"/>
    <dgm:cxn modelId="{3C79B0A9-6028-1442-9871-E09EBA516CEB}" type="presParOf" srcId="{A38BF228-5486-F14C-BD16-A753D6603934}" destId="{C16B55AB-0BE2-F040-B4E2-6509B2D558ED}" srcOrd="0" destOrd="0" presId="urn:microsoft.com/office/officeart/2008/layout/HalfCircleOrganizationChart"/>
    <dgm:cxn modelId="{2B2FE983-F67E-AF41-9257-8CD2C95D55B1}" type="presParOf" srcId="{A38BF228-5486-F14C-BD16-A753D6603934}" destId="{E58E2647-EF4E-D645-8C83-28F6D20F5404}" srcOrd="1" destOrd="0" presId="urn:microsoft.com/office/officeart/2008/layout/HalfCircleOrganizationChart"/>
    <dgm:cxn modelId="{462A0E4F-AE1A-184C-AA5E-6001F09FB841}" type="presParOf" srcId="{A38BF228-5486-F14C-BD16-A753D6603934}" destId="{6334F415-3068-914E-A108-193A3890426B}" srcOrd="2" destOrd="0" presId="urn:microsoft.com/office/officeart/2008/layout/HalfCircleOrganizationChart"/>
    <dgm:cxn modelId="{EA79531F-2A57-7045-A506-24A5570AA3AB}" type="presParOf" srcId="{A38BF228-5486-F14C-BD16-A753D6603934}" destId="{7FF55C1E-143D-0141-A7DD-698E607C79DA}" srcOrd="3" destOrd="0" presId="urn:microsoft.com/office/officeart/2008/layout/HalfCircleOrganizationChart"/>
    <dgm:cxn modelId="{349A129E-05E7-3141-8781-BC4AECFC71DF}" type="presParOf" srcId="{E6EB009F-11A7-C941-B0BD-E676FE36C4C0}" destId="{506107D0-F256-704C-B33A-7627BD692626}" srcOrd="1" destOrd="0" presId="urn:microsoft.com/office/officeart/2008/layout/HalfCircleOrganizationChart"/>
    <dgm:cxn modelId="{27338F5E-F8F5-974F-9021-E77BE525FA6D}" type="presParOf" srcId="{E6EB009F-11A7-C941-B0BD-E676FE36C4C0}" destId="{F4A6094A-6B59-B243-89FE-C8CBA3936917}" srcOrd="2" destOrd="0" presId="urn:microsoft.com/office/officeart/2008/layout/HalfCircleOrganizationChart"/>
    <dgm:cxn modelId="{1DD40B9F-69FE-454B-A983-13762B8BE437}" type="presParOf" srcId="{5BFF65BF-1EE5-724B-9C9C-39A1C0D951FF}" destId="{7716BDA4-312A-5F45-9D16-354D23B610F6}" srcOrd="6" destOrd="0" presId="urn:microsoft.com/office/officeart/2008/layout/HalfCircleOrganizationChart"/>
    <dgm:cxn modelId="{ECC52681-AF71-C94A-AB08-4EE412B59ABA}" type="presParOf" srcId="{5BFF65BF-1EE5-724B-9C9C-39A1C0D951FF}" destId="{CDB5CCCB-5BF2-194C-9EF1-027310DA5BC8}" srcOrd="7" destOrd="0" presId="urn:microsoft.com/office/officeart/2008/layout/HalfCircleOrganizationChart"/>
    <dgm:cxn modelId="{7929EEA7-0219-0349-9BB0-5CD3CBEF1EBE}" type="presParOf" srcId="{CDB5CCCB-5BF2-194C-9EF1-027310DA5BC8}" destId="{2027D002-C6DA-D241-B056-F1077F0C5B52}" srcOrd="0" destOrd="0" presId="urn:microsoft.com/office/officeart/2008/layout/HalfCircleOrganizationChart"/>
    <dgm:cxn modelId="{C49D9DFA-7250-7C40-9F66-F4B407295EBA}" type="presParOf" srcId="{2027D002-C6DA-D241-B056-F1077F0C5B52}" destId="{E81C6D96-F732-B84B-8752-4B69E2322694}" srcOrd="0" destOrd="0" presId="urn:microsoft.com/office/officeart/2008/layout/HalfCircleOrganizationChart"/>
    <dgm:cxn modelId="{A611BBE1-F858-9944-A6E7-A69A6DF41BEA}" type="presParOf" srcId="{2027D002-C6DA-D241-B056-F1077F0C5B52}" destId="{D7CDA294-5189-C244-9726-B8D73116D975}" srcOrd="1" destOrd="0" presId="urn:microsoft.com/office/officeart/2008/layout/HalfCircleOrganizationChart"/>
    <dgm:cxn modelId="{B2BF26E5-DB2E-8D4A-9349-1E81BBD578B2}" type="presParOf" srcId="{2027D002-C6DA-D241-B056-F1077F0C5B52}" destId="{C1B75F32-340E-DA42-80B0-EE568586D143}" srcOrd="2" destOrd="0" presId="urn:microsoft.com/office/officeart/2008/layout/HalfCircleOrganizationChart"/>
    <dgm:cxn modelId="{BAA745CE-04C0-1343-99F8-2A3D0A96F60E}" type="presParOf" srcId="{2027D002-C6DA-D241-B056-F1077F0C5B52}" destId="{AE5352E6-C0F2-E34D-8AF2-CE3B72DE7E52}" srcOrd="3" destOrd="0" presId="urn:microsoft.com/office/officeart/2008/layout/HalfCircleOrganizationChart"/>
    <dgm:cxn modelId="{251A709C-7ADB-AE41-B4A2-06E1DB83648A}" type="presParOf" srcId="{CDB5CCCB-5BF2-194C-9EF1-027310DA5BC8}" destId="{63212DF1-93B0-0B4A-9B75-FA54950CCD44}" srcOrd="1" destOrd="0" presId="urn:microsoft.com/office/officeart/2008/layout/HalfCircleOrganizationChart"/>
    <dgm:cxn modelId="{6B1EA487-CDE2-4F4E-AC09-7BB6F21338A6}" type="presParOf" srcId="{CDB5CCCB-5BF2-194C-9EF1-027310DA5BC8}" destId="{DEB71037-15F3-EE44-8FB5-6D20C2B02E79}" srcOrd="2" destOrd="0" presId="urn:microsoft.com/office/officeart/2008/layout/HalfCircleOrganizationChart"/>
    <dgm:cxn modelId="{9D2567B8-2073-6847-BAD6-976B5B0D7DB2}" type="presParOf" srcId="{5BFF65BF-1EE5-724B-9C9C-39A1C0D951FF}" destId="{FDF41992-3305-5D4B-8F47-8A10011CC15A}" srcOrd="8" destOrd="0" presId="urn:microsoft.com/office/officeart/2008/layout/HalfCircleOrganizationChart"/>
    <dgm:cxn modelId="{FB9E5430-B5A3-A041-8620-B93D28ACA36A}" type="presParOf" srcId="{5BFF65BF-1EE5-724B-9C9C-39A1C0D951FF}" destId="{968E9EEB-A7AB-4B41-8E6F-8CAA65B045F8}" srcOrd="9" destOrd="0" presId="urn:microsoft.com/office/officeart/2008/layout/HalfCircleOrganizationChart"/>
    <dgm:cxn modelId="{B8B675C5-5232-F04D-9006-9831C4FCF95A}" type="presParOf" srcId="{968E9EEB-A7AB-4B41-8E6F-8CAA65B045F8}" destId="{F8E0C2F4-8009-EE4E-B7DE-7C36FA8941B4}" srcOrd="0" destOrd="0" presId="urn:microsoft.com/office/officeart/2008/layout/HalfCircleOrganizationChart"/>
    <dgm:cxn modelId="{24DEF895-BCEE-D94A-930D-ABC6102CF5E1}" type="presParOf" srcId="{F8E0C2F4-8009-EE4E-B7DE-7C36FA8941B4}" destId="{BB9D56FA-9D0C-1549-B546-540A28D195FB}" srcOrd="0" destOrd="0" presId="urn:microsoft.com/office/officeart/2008/layout/HalfCircleOrganizationChart"/>
    <dgm:cxn modelId="{53E08BE3-28D6-254A-86B4-558A2689700F}" type="presParOf" srcId="{F8E0C2F4-8009-EE4E-B7DE-7C36FA8941B4}" destId="{0BF5C958-0C5B-E343-A9E0-CB14A96E5198}" srcOrd="1" destOrd="0" presId="urn:microsoft.com/office/officeart/2008/layout/HalfCircleOrganizationChart"/>
    <dgm:cxn modelId="{A2102B1B-FD8F-C341-A9CF-B65C38D1358F}" type="presParOf" srcId="{F8E0C2F4-8009-EE4E-B7DE-7C36FA8941B4}" destId="{1096DA0F-EC29-6C4E-BF8A-ADEF1269F3CD}" srcOrd="2" destOrd="0" presId="urn:microsoft.com/office/officeart/2008/layout/HalfCircleOrganizationChart"/>
    <dgm:cxn modelId="{83B76DC9-C4B1-3544-A4A6-F29CEC638AE5}" type="presParOf" srcId="{F8E0C2F4-8009-EE4E-B7DE-7C36FA8941B4}" destId="{AA44A08C-1A97-9D43-AD83-30FDB0B3FE4F}" srcOrd="3" destOrd="0" presId="urn:microsoft.com/office/officeart/2008/layout/HalfCircleOrganizationChart"/>
    <dgm:cxn modelId="{2361D2F9-3A77-4C48-9DD5-53FD84239A24}" type="presParOf" srcId="{968E9EEB-A7AB-4B41-8E6F-8CAA65B045F8}" destId="{E4E826B2-9D74-6548-B320-4A9A4A213C60}" srcOrd="1" destOrd="0" presId="urn:microsoft.com/office/officeart/2008/layout/HalfCircleOrganizationChart"/>
    <dgm:cxn modelId="{537B8FD5-B808-A44E-9E14-9D9B17C25CA4}" type="presParOf" srcId="{968E9EEB-A7AB-4B41-8E6F-8CAA65B045F8}" destId="{14F7310B-E105-6542-A46A-DA050BFBAEE7}" srcOrd="2" destOrd="0" presId="urn:microsoft.com/office/officeart/2008/layout/HalfCircleOrganizationChart"/>
    <dgm:cxn modelId="{DCAD83B2-3087-A249-8A84-9888A8F88B03}" type="presParOf" srcId="{08200AD9-40D6-DE4A-A1AC-6A182DCD65BD}" destId="{588C1338-2994-E142-B315-FCF8639C6515}" srcOrd="2" destOrd="0" presId="urn:microsoft.com/office/officeart/2008/layout/HalfCircleOrganizationChart"/>
    <dgm:cxn modelId="{F77C1B4E-C347-834F-9DDE-7A734DD2716F}" type="presParOf" srcId="{5E92FED7-3C77-6C4D-AF35-AD808EAE514F}" destId="{197CADCE-E1D2-1C43-8715-6175FBFDC3FC}" srcOrd="4" destOrd="0" presId="urn:microsoft.com/office/officeart/2008/layout/HalfCircleOrganizationChart"/>
    <dgm:cxn modelId="{9516B021-5184-3E41-B600-AD7053FA6355}" type="presParOf" srcId="{5E92FED7-3C77-6C4D-AF35-AD808EAE514F}" destId="{6326EB63-2138-3F42-8547-7C86B2675B1B}" srcOrd="5" destOrd="0" presId="urn:microsoft.com/office/officeart/2008/layout/HalfCircleOrganizationChart"/>
    <dgm:cxn modelId="{15CDCA84-49DB-584F-8A85-4957A81BD132}" type="presParOf" srcId="{6326EB63-2138-3F42-8547-7C86B2675B1B}" destId="{ECBA1AEB-6890-784B-B9B8-3AFCD22E64A5}" srcOrd="0" destOrd="0" presId="urn:microsoft.com/office/officeart/2008/layout/HalfCircleOrganizationChart"/>
    <dgm:cxn modelId="{F0D35ED5-36DC-DE4F-BAA4-62F35EB723DB}" type="presParOf" srcId="{ECBA1AEB-6890-784B-B9B8-3AFCD22E64A5}" destId="{9E1D3C77-FAB9-D04C-96C5-399C63B331CF}" srcOrd="0" destOrd="0" presId="urn:microsoft.com/office/officeart/2008/layout/HalfCircleOrganizationChart"/>
    <dgm:cxn modelId="{D3815E33-9F93-5C4D-9D48-8F93776925F6}" type="presParOf" srcId="{ECBA1AEB-6890-784B-B9B8-3AFCD22E64A5}" destId="{A62C42B8-FEC4-D346-9699-62FBADDEA727}" srcOrd="1" destOrd="0" presId="urn:microsoft.com/office/officeart/2008/layout/HalfCircleOrganizationChart"/>
    <dgm:cxn modelId="{9B9A8AAD-E878-6044-ACD3-8794EB8FF31A}" type="presParOf" srcId="{ECBA1AEB-6890-784B-B9B8-3AFCD22E64A5}" destId="{88B5E2FF-8703-7E44-825E-09ACE918319B}" srcOrd="2" destOrd="0" presId="urn:microsoft.com/office/officeart/2008/layout/HalfCircleOrganizationChart"/>
    <dgm:cxn modelId="{BCDA217F-BDAF-FE42-A084-54878EBAE739}" type="presParOf" srcId="{ECBA1AEB-6890-784B-B9B8-3AFCD22E64A5}" destId="{69F3125F-F295-5B44-8709-3BD87115A48A}" srcOrd="3" destOrd="0" presId="urn:microsoft.com/office/officeart/2008/layout/HalfCircleOrganizationChart"/>
    <dgm:cxn modelId="{C17E6DAE-8E3A-D349-8410-3EDFAEC93294}" type="presParOf" srcId="{6326EB63-2138-3F42-8547-7C86B2675B1B}" destId="{70259EBB-75CF-0242-BCE9-516C9FF5EAC6}" srcOrd="1" destOrd="0" presId="urn:microsoft.com/office/officeart/2008/layout/HalfCircleOrganizationChart"/>
    <dgm:cxn modelId="{0051D7FB-F060-A74B-A427-9CE1B4317777}" type="presParOf" srcId="{70259EBB-75CF-0242-BCE9-516C9FF5EAC6}" destId="{8FBAEFE4-160E-724D-9480-275AE5A0CD22}" srcOrd="0" destOrd="0" presId="urn:microsoft.com/office/officeart/2008/layout/HalfCircleOrganizationChart"/>
    <dgm:cxn modelId="{2C944A76-5002-C54B-998F-E32465B5CC03}" type="presParOf" srcId="{70259EBB-75CF-0242-BCE9-516C9FF5EAC6}" destId="{1C8D888C-4643-744A-B48F-843D6E89A75C}" srcOrd="1" destOrd="0" presId="urn:microsoft.com/office/officeart/2008/layout/HalfCircleOrganizationChart"/>
    <dgm:cxn modelId="{A989FD81-4075-3944-99E2-4814E01FEA87}" type="presParOf" srcId="{1C8D888C-4643-744A-B48F-843D6E89A75C}" destId="{49534A3C-D481-9E48-A0C3-B5DD2A333E98}" srcOrd="0" destOrd="0" presId="urn:microsoft.com/office/officeart/2008/layout/HalfCircleOrganizationChart"/>
    <dgm:cxn modelId="{D4A86829-84BB-B74A-BEBB-6705880F30C6}" type="presParOf" srcId="{49534A3C-D481-9E48-A0C3-B5DD2A333E98}" destId="{0C38D70B-591C-D64A-AE2D-308B6F82B57E}" srcOrd="0" destOrd="0" presId="urn:microsoft.com/office/officeart/2008/layout/HalfCircleOrganizationChart"/>
    <dgm:cxn modelId="{CAA9C319-1140-B14E-A544-33BD53360E24}" type="presParOf" srcId="{49534A3C-D481-9E48-A0C3-B5DD2A333E98}" destId="{BC810BE4-6C50-D64E-ABD7-690F4E192566}" srcOrd="1" destOrd="0" presId="urn:microsoft.com/office/officeart/2008/layout/HalfCircleOrganizationChart"/>
    <dgm:cxn modelId="{8D0D4E78-3F82-094D-955F-C41CA44837AE}" type="presParOf" srcId="{49534A3C-D481-9E48-A0C3-B5DD2A333E98}" destId="{CFAAA23A-E0C4-844C-BE43-1A180A573DEB}" srcOrd="2" destOrd="0" presId="urn:microsoft.com/office/officeart/2008/layout/HalfCircleOrganizationChart"/>
    <dgm:cxn modelId="{04D46B96-5007-824C-9378-15F04FD365A3}" type="presParOf" srcId="{49534A3C-D481-9E48-A0C3-B5DD2A333E98}" destId="{5CE8E433-3971-2142-B622-347AA7889DD8}" srcOrd="3" destOrd="0" presId="urn:microsoft.com/office/officeart/2008/layout/HalfCircleOrganizationChart"/>
    <dgm:cxn modelId="{EDBFEDD2-1B82-EC4B-8C29-899E09CF4504}" type="presParOf" srcId="{1C8D888C-4643-744A-B48F-843D6E89A75C}" destId="{9B4B3D6D-2F70-FA44-8486-727EC387962D}" srcOrd="1" destOrd="0" presId="urn:microsoft.com/office/officeart/2008/layout/HalfCircleOrganizationChart"/>
    <dgm:cxn modelId="{203E723C-5D92-1D48-9790-51F5CE6C4C7D}" type="presParOf" srcId="{1C8D888C-4643-744A-B48F-843D6E89A75C}" destId="{14A0180A-0888-274F-9339-206555FF61EB}" srcOrd="2" destOrd="0" presId="urn:microsoft.com/office/officeart/2008/layout/HalfCircleOrganizationChart"/>
    <dgm:cxn modelId="{E0B07D7A-6BA1-384B-9FF9-E4BBE4E9D50E}" type="presParOf" srcId="{70259EBB-75CF-0242-BCE9-516C9FF5EAC6}" destId="{F5DCF21D-FAFA-C84D-AD0C-A6D58C6BDFFE}" srcOrd="2" destOrd="0" presId="urn:microsoft.com/office/officeart/2008/layout/HalfCircleOrganizationChart"/>
    <dgm:cxn modelId="{FC86D356-405E-894A-9992-53D0E7954EE4}" type="presParOf" srcId="{70259EBB-75CF-0242-BCE9-516C9FF5EAC6}" destId="{FB17B53F-AC06-E347-8CE3-193FA3183F47}" srcOrd="3" destOrd="0" presId="urn:microsoft.com/office/officeart/2008/layout/HalfCircleOrganizationChart"/>
    <dgm:cxn modelId="{2AF89089-50C7-174A-A285-33065020F9F9}" type="presParOf" srcId="{FB17B53F-AC06-E347-8CE3-193FA3183F47}" destId="{366BE2D0-4EE7-5D46-A9C6-81AFA6A5FF4D}" srcOrd="0" destOrd="0" presId="urn:microsoft.com/office/officeart/2008/layout/HalfCircleOrganizationChart"/>
    <dgm:cxn modelId="{DF79E56A-F4D3-6F4B-8451-4055BE9BF183}" type="presParOf" srcId="{366BE2D0-4EE7-5D46-A9C6-81AFA6A5FF4D}" destId="{DB7D8B97-0DAE-7A45-81E2-CD717763FE1D}" srcOrd="0" destOrd="0" presId="urn:microsoft.com/office/officeart/2008/layout/HalfCircleOrganizationChart"/>
    <dgm:cxn modelId="{E44B05B1-5080-B846-95BE-EFAFF1B62487}" type="presParOf" srcId="{366BE2D0-4EE7-5D46-A9C6-81AFA6A5FF4D}" destId="{D1CDE65C-5A55-D14D-B2D0-D3BA23CF1D4D}" srcOrd="1" destOrd="0" presId="urn:microsoft.com/office/officeart/2008/layout/HalfCircleOrganizationChart"/>
    <dgm:cxn modelId="{78ECE567-793D-0346-A062-E44C0A24ECBA}" type="presParOf" srcId="{366BE2D0-4EE7-5D46-A9C6-81AFA6A5FF4D}" destId="{DA7B57CE-7C7E-4F4D-A073-81720EA5C612}" srcOrd="2" destOrd="0" presId="urn:microsoft.com/office/officeart/2008/layout/HalfCircleOrganizationChart"/>
    <dgm:cxn modelId="{E4942693-50A9-B946-A3E9-778FE0B77040}" type="presParOf" srcId="{366BE2D0-4EE7-5D46-A9C6-81AFA6A5FF4D}" destId="{843E3349-C715-1C4E-B67D-044E365532B7}" srcOrd="3" destOrd="0" presId="urn:microsoft.com/office/officeart/2008/layout/HalfCircleOrganizationChart"/>
    <dgm:cxn modelId="{C8026A10-8212-414C-8090-D186E42D24A7}" type="presParOf" srcId="{FB17B53F-AC06-E347-8CE3-193FA3183F47}" destId="{7EFC8718-B766-3140-8DA0-7CDBEA75A5AE}" srcOrd="1" destOrd="0" presId="urn:microsoft.com/office/officeart/2008/layout/HalfCircleOrganizationChart"/>
    <dgm:cxn modelId="{83E6F488-FA0D-4D42-B862-578247FADC47}" type="presParOf" srcId="{FB17B53F-AC06-E347-8CE3-193FA3183F47}" destId="{154EA599-7EDD-7245-AF90-F41BC6EA6014}" srcOrd="2" destOrd="0" presId="urn:microsoft.com/office/officeart/2008/layout/HalfCircleOrganizationChart"/>
    <dgm:cxn modelId="{49DAFD60-026F-394C-920D-EAF5814C4536}" type="presParOf" srcId="{6326EB63-2138-3F42-8547-7C86B2675B1B}" destId="{B4067E4D-C451-F546-BF62-8746CB6F5C90}" srcOrd="2" destOrd="0" presId="urn:microsoft.com/office/officeart/2008/layout/HalfCircleOrganizationChart"/>
    <dgm:cxn modelId="{A76DDCC6-6BDC-564B-92F4-D3AD45286C3D}" type="presParOf" srcId="{F24E3AE9-BC88-9A48-8CB6-143B4957AF18}" destId="{95AFB4C5-4453-7A48-8A49-7C6F9321D405}" srcOrd="2" destOrd="0" presId="urn:microsoft.com/office/officeart/2008/layout/HalfCircleOrganizationChart"/>
    <dgm:cxn modelId="{8CEB0FB1-E0B6-354D-A783-6D9DC5CD2F5B}" type="presParOf" srcId="{404A0898-3CEE-004F-ADFE-087FAC34CEFD}" destId="{0BD5A0F8-684C-914F-A80E-38DD269B0B90}" srcOrd="2" destOrd="0" presId="urn:microsoft.com/office/officeart/2008/layout/HalfCircleOrganizationChart"/>
    <dgm:cxn modelId="{F1C3EDE3-7B68-0648-9908-3ED1002044F9}" type="presParOf" srcId="{404A0898-3CEE-004F-ADFE-087FAC34CEFD}" destId="{D4B44928-AE46-524A-B1F3-D734EA0C2372}" srcOrd="3" destOrd="0" presId="urn:microsoft.com/office/officeart/2008/layout/HalfCircleOrganizationChart"/>
    <dgm:cxn modelId="{A6BA30A9-4B3D-6347-B680-C8DCF69DCFAF}" type="presParOf" srcId="{D4B44928-AE46-524A-B1F3-D734EA0C2372}" destId="{EC246EF0-4026-0B4D-A865-9F66423A9CA5}" srcOrd="0" destOrd="0" presId="urn:microsoft.com/office/officeart/2008/layout/HalfCircleOrganizationChart"/>
    <dgm:cxn modelId="{D82AED89-EE59-294C-ACA2-1A2A5ED035F8}" type="presParOf" srcId="{EC246EF0-4026-0B4D-A865-9F66423A9CA5}" destId="{6CF8AEB9-BE03-7647-87CF-D0EECC4A5A5A}" srcOrd="0" destOrd="0" presId="urn:microsoft.com/office/officeart/2008/layout/HalfCircleOrganizationChart"/>
    <dgm:cxn modelId="{397B1C9C-44AC-8D4C-B668-60F5CD47B295}" type="presParOf" srcId="{EC246EF0-4026-0B4D-A865-9F66423A9CA5}" destId="{4CF35BBB-3B1E-574C-858C-7592B41A9309}" srcOrd="1" destOrd="0" presId="urn:microsoft.com/office/officeart/2008/layout/HalfCircleOrganizationChart"/>
    <dgm:cxn modelId="{F6CD20C4-7BD8-444E-8D47-56E722F12663}" type="presParOf" srcId="{EC246EF0-4026-0B4D-A865-9F66423A9CA5}" destId="{D18EDEA2-52AE-294D-A353-D0980CBA03E4}" srcOrd="2" destOrd="0" presId="urn:microsoft.com/office/officeart/2008/layout/HalfCircleOrganizationChart"/>
    <dgm:cxn modelId="{634BC809-9960-BE49-B554-26AEAD96672B}" type="presParOf" srcId="{EC246EF0-4026-0B4D-A865-9F66423A9CA5}" destId="{02CD507D-B13B-B141-BF96-31C6C6502D47}" srcOrd="3" destOrd="0" presId="urn:microsoft.com/office/officeart/2008/layout/HalfCircleOrganizationChart"/>
    <dgm:cxn modelId="{7FECD52B-053A-0C4A-BA27-2F7A6190E532}" type="presParOf" srcId="{D4B44928-AE46-524A-B1F3-D734EA0C2372}" destId="{28C88DC4-3621-8048-8E86-E096734238C6}" srcOrd="1" destOrd="0" presId="urn:microsoft.com/office/officeart/2008/layout/HalfCircleOrganizationChart"/>
    <dgm:cxn modelId="{83C4D6C0-E6CC-994D-98DA-7AC83A3D5828}" type="presParOf" srcId="{28C88DC4-3621-8048-8E86-E096734238C6}" destId="{17E9A433-789F-F545-917E-06C2AA85773A}" srcOrd="0" destOrd="0" presId="urn:microsoft.com/office/officeart/2008/layout/HalfCircleOrganizationChart"/>
    <dgm:cxn modelId="{ACA2E4B6-1316-0645-9D5D-723AF7DD87F9}" type="presParOf" srcId="{28C88DC4-3621-8048-8E86-E096734238C6}" destId="{E7BEB2DF-2D6A-4F42-B3B9-2158897A3B1F}" srcOrd="1" destOrd="0" presId="urn:microsoft.com/office/officeart/2008/layout/HalfCircleOrganizationChart"/>
    <dgm:cxn modelId="{37327E7D-53DF-B041-BA7F-49A14E9FC95C}" type="presParOf" srcId="{E7BEB2DF-2D6A-4F42-B3B9-2158897A3B1F}" destId="{119B18CD-BBCD-2C4D-9FAA-224FEAEEB336}" srcOrd="0" destOrd="0" presId="urn:microsoft.com/office/officeart/2008/layout/HalfCircleOrganizationChart"/>
    <dgm:cxn modelId="{467F11CE-F63B-CB47-AE61-B26443164537}" type="presParOf" srcId="{119B18CD-BBCD-2C4D-9FAA-224FEAEEB336}" destId="{29B27C89-2B98-1C4F-BF77-35F3E5FCE968}" srcOrd="0" destOrd="0" presId="urn:microsoft.com/office/officeart/2008/layout/HalfCircleOrganizationChart"/>
    <dgm:cxn modelId="{26133058-2FFB-8B40-9F5B-32DF9CC32101}" type="presParOf" srcId="{119B18CD-BBCD-2C4D-9FAA-224FEAEEB336}" destId="{3A43D927-9D18-DD41-8BEC-53630B08D40B}" srcOrd="1" destOrd="0" presId="urn:microsoft.com/office/officeart/2008/layout/HalfCircleOrganizationChart"/>
    <dgm:cxn modelId="{8DE89751-5B60-7D44-8264-7293EF54D4DB}" type="presParOf" srcId="{119B18CD-BBCD-2C4D-9FAA-224FEAEEB336}" destId="{410FE574-9612-A842-AAC6-DFA3EAFD7063}" srcOrd="2" destOrd="0" presId="urn:microsoft.com/office/officeart/2008/layout/HalfCircleOrganizationChart"/>
    <dgm:cxn modelId="{0C151E60-6A4E-7741-B36F-FCBEAFA17D29}" type="presParOf" srcId="{119B18CD-BBCD-2C4D-9FAA-224FEAEEB336}" destId="{474AF56A-3FFE-C944-86A6-825AFFA10A0E}" srcOrd="3" destOrd="0" presId="urn:microsoft.com/office/officeart/2008/layout/HalfCircleOrganizationChart"/>
    <dgm:cxn modelId="{BF032838-E198-C944-A4CB-8262D9521149}" type="presParOf" srcId="{E7BEB2DF-2D6A-4F42-B3B9-2158897A3B1F}" destId="{A7D272F9-B147-3742-B0BE-0D77DAAFA33D}" srcOrd="1" destOrd="0" presId="urn:microsoft.com/office/officeart/2008/layout/HalfCircleOrganizationChart"/>
    <dgm:cxn modelId="{3A0CA564-9C3A-064F-9E2A-A0CB86405A73}" type="presParOf" srcId="{A7D272F9-B147-3742-B0BE-0D77DAAFA33D}" destId="{51A5F869-008C-914F-B573-D1D62DAEB797}" srcOrd="0" destOrd="0" presId="urn:microsoft.com/office/officeart/2008/layout/HalfCircleOrganizationChart"/>
    <dgm:cxn modelId="{23F89E4A-0FA2-2941-A7B6-B56FED0093FF}" type="presParOf" srcId="{A7D272F9-B147-3742-B0BE-0D77DAAFA33D}" destId="{98781040-AD26-C24F-8041-321938F66524}" srcOrd="1" destOrd="0" presId="urn:microsoft.com/office/officeart/2008/layout/HalfCircleOrganizationChart"/>
    <dgm:cxn modelId="{8CE672D0-431E-1F46-B023-DC96F1C140FD}" type="presParOf" srcId="{98781040-AD26-C24F-8041-321938F66524}" destId="{51E401D1-98A6-934B-8B44-8741701D6D1B}" srcOrd="0" destOrd="0" presId="urn:microsoft.com/office/officeart/2008/layout/HalfCircleOrganizationChart"/>
    <dgm:cxn modelId="{FE1B1EF3-BFC8-0D4D-BF6A-B68E3120DF97}" type="presParOf" srcId="{51E401D1-98A6-934B-8B44-8741701D6D1B}" destId="{CE438D12-1B3B-A946-86FE-08FDB3AE407E}" srcOrd="0" destOrd="0" presId="urn:microsoft.com/office/officeart/2008/layout/HalfCircleOrganizationChart"/>
    <dgm:cxn modelId="{3251B095-29C7-C549-9379-BB5EC903FAED}" type="presParOf" srcId="{51E401D1-98A6-934B-8B44-8741701D6D1B}" destId="{AF7D0427-DB68-DA4F-A936-1CDD77456758}" srcOrd="1" destOrd="0" presId="urn:microsoft.com/office/officeart/2008/layout/HalfCircleOrganizationChart"/>
    <dgm:cxn modelId="{48831168-48AF-CE43-A8B7-9409A9A19E38}" type="presParOf" srcId="{51E401D1-98A6-934B-8B44-8741701D6D1B}" destId="{1510FD80-3789-3B46-B8A8-56D4186205B6}" srcOrd="2" destOrd="0" presId="urn:microsoft.com/office/officeart/2008/layout/HalfCircleOrganizationChart"/>
    <dgm:cxn modelId="{93902F03-4F75-2144-AF84-4123E61F7CC8}" type="presParOf" srcId="{51E401D1-98A6-934B-8B44-8741701D6D1B}" destId="{4C01F174-EFB9-D244-9430-F4BBF50DF5B8}" srcOrd="3" destOrd="0" presId="urn:microsoft.com/office/officeart/2008/layout/HalfCircleOrganizationChart"/>
    <dgm:cxn modelId="{BE3C7F74-37A0-F742-A88C-F0615F924FD4}" type="presParOf" srcId="{98781040-AD26-C24F-8041-321938F66524}" destId="{DFB2E26B-E6DB-5243-8AE4-65FEB0885B0F}" srcOrd="1" destOrd="0" presId="urn:microsoft.com/office/officeart/2008/layout/HalfCircleOrganizationChart"/>
    <dgm:cxn modelId="{7BBB0921-B4A5-F54C-9081-8D74E56B7725}" type="presParOf" srcId="{DFB2E26B-E6DB-5243-8AE4-65FEB0885B0F}" destId="{BE32590D-A775-3D43-BF8D-9137AD64E045}" srcOrd="0" destOrd="0" presId="urn:microsoft.com/office/officeart/2008/layout/HalfCircleOrganizationChart"/>
    <dgm:cxn modelId="{83B52D82-8290-EB49-B96C-07CFD6D92B28}" type="presParOf" srcId="{DFB2E26B-E6DB-5243-8AE4-65FEB0885B0F}" destId="{2B27CC76-D180-8D42-9250-5F2DC5062105}" srcOrd="1" destOrd="0" presId="urn:microsoft.com/office/officeart/2008/layout/HalfCircleOrganizationChart"/>
    <dgm:cxn modelId="{9FA02BF2-2680-274F-990E-7555CAFE4F16}" type="presParOf" srcId="{2B27CC76-D180-8D42-9250-5F2DC5062105}" destId="{2AD59012-00F0-C24A-AD88-A69AC29E163D}" srcOrd="0" destOrd="0" presId="urn:microsoft.com/office/officeart/2008/layout/HalfCircleOrganizationChart"/>
    <dgm:cxn modelId="{C77D6665-F21D-B24F-AD33-454B75CB5EF7}" type="presParOf" srcId="{2AD59012-00F0-C24A-AD88-A69AC29E163D}" destId="{CA3DE9B5-30B0-6347-8D80-0594B731E6AC}" srcOrd="0" destOrd="0" presId="urn:microsoft.com/office/officeart/2008/layout/HalfCircleOrganizationChart"/>
    <dgm:cxn modelId="{91A3E9BB-8891-7340-B688-15368F4DA87E}" type="presParOf" srcId="{2AD59012-00F0-C24A-AD88-A69AC29E163D}" destId="{A30E5055-3407-CD43-95CB-6305A72CFEC3}" srcOrd="1" destOrd="0" presId="urn:microsoft.com/office/officeart/2008/layout/HalfCircleOrganizationChart"/>
    <dgm:cxn modelId="{DD1BD741-9C93-F042-BCE5-58ADFDB0EDB3}" type="presParOf" srcId="{2AD59012-00F0-C24A-AD88-A69AC29E163D}" destId="{045CB499-5B7F-BB4E-BBD3-0CB591118CC8}" srcOrd="2" destOrd="0" presId="urn:microsoft.com/office/officeart/2008/layout/HalfCircleOrganizationChart"/>
    <dgm:cxn modelId="{7A291B89-0913-234B-8B71-8C3FA097DBF1}" type="presParOf" srcId="{2AD59012-00F0-C24A-AD88-A69AC29E163D}" destId="{CB32141F-B068-2C4F-99F5-DDBAB5ACA1D2}" srcOrd="3" destOrd="0" presId="urn:microsoft.com/office/officeart/2008/layout/HalfCircleOrganizationChart"/>
    <dgm:cxn modelId="{5006AE3E-6DFC-1246-A4B8-6D3C93E3ECE1}" type="presParOf" srcId="{2B27CC76-D180-8D42-9250-5F2DC5062105}" destId="{A1E33C7A-4F67-2245-AEE0-F7DFDC455398}" srcOrd="1" destOrd="0" presId="urn:microsoft.com/office/officeart/2008/layout/HalfCircleOrganizationChart"/>
    <dgm:cxn modelId="{53F941B3-A27C-7A45-858E-B601AA4EED93}" type="presParOf" srcId="{2B27CC76-D180-8D42-9250-5F2DC5062105}" destId="{E7549F48-23D8-8641-BA7B-B5931DB2E964}" srcOrd="2" destOrd="0" presId="urn:microsoft.com/office/officeart/2008/layout/HalfCircleOrganizationChart"/>
    <dgm:cxn modelId="{DF1A8D2E-284B-A049-94D9-3D63894F131A}" type="presParOf" srcId="{DFB2E26B-E6DB-5243-8AE4-65FEB0885B0F}" destId="{EE718B8D-089F-E048-9917-99EE4A45CA04}" srcOrd="2" destOrd="0" presId="urn:microsoft.com/office/officeart/2008/layout/HalfCircleOrganizationChart"/>
    <dgm:cxn modelId="{2B420128-794D-6B4E-8E46-FDE43D734E0E}" type="presParOf" srcId="{DFB2E26B-E6DB-5243-8AE4-65FEB0885B0F}" destId="{370219A4-6464-104E-A62E-884BF810FA35}" srcOrd="3" destOrd="0" presId="urn:microsoft.com/office/officeart/2008/layout/HalfCircleOrganizationChart"/>
    <dgm:cxn modelId="{72113DB5-B8A4-3348-A32D-283D3827C4B8}" type="presParOf" srcId="{370219A4-6464-104E-A62E-884BF810FA35}" destId="{BF714336-8657-DC4D-A340-2FDED4A563D4}" srcOrd="0" destOrd="0" presId="urn:microsoft.com/office/officeart/2008/layout/HalfCircleOrganizationChart"/>
    <dgm:cxn modelId="{ACA94211-5EAC-134A-96D4-48006687866F}" type="presParOf" srcId="{BF714336-8657-DC4D-A340-2FDED4A563D4}" destId="{DF69FA43-69AC-4E49-A887-B6921BEB1C4A}" srcOrd="0" destOrd="0" presId="urn:microsoft.com/office/officeart/2008/layout/HalfCircleOrganizationChart"/>
    <dgm:cxn modelId="{EABC1A7F-3CCC-B446-8AB2-74E6824793CC}" type="presParOf" srcId="{BF714336-8657-DC4D-A340-2FDED4A563D4}" destId="{29086582-5855-BD44-BF7D-777A08804C1D}" srcOrd="1" destOrd="0" presId="urn:microsoft.com/office/officeart/2008/layout/HalfCircleOrganizationChart"/>
    <dgm:cxn modelId="{2B5288E1-B095-9C48-852A-D3A76711E971}" type="presParOf" srcId="{BF714336-8657-DC4D-A340-2FDED4A563D4}" destId="{88C0E56E-30CE-6E4C-9E68-BA5343414786}" srcOrd="2" destOrd="0" presId="urn:microsoft.com/office/officeart/2008/layout/HalfCircleOrganizationChart"/>
    <dgm:cxn modelId="{12ECC537-C159-0C46-BA0C-7AB76D16E599}" type="presParOf" srcId="{BF714336-8657-DC4D-A340-2FDED4A563D4}" destId="{5E7ADFA4-7B6A-DD45-BB97-748AE59050FA}" srcOrd="3" destOrd="0" presId="urn:microsoft.com/office/officeart/2008/layout/HalfCircleOrganizationChart"/>
    <dgm:cxn modelId="{4C404664-892F-E44F-9474-4C7A052B62B5}" type="presParOf" srcId="{370219A4-6464-104E-A62E-884BF810FA35}" destId="{594CB9C6-66AE-9E41-840A-ACAF502A378E}" srcOrd="1" destOrd="0" presId="urn:microsoft.com/office/officeart/2008/layout/HalfCircleOrganizationChart"/>
    <dgm:cxn modelId="{70AD7199-FCBB-D440-859C-423EC93284B0}" type="presParOf" srcId="{370219A4-6464-104E-A62E-884BF810FA35}" destId="{5F1F17A4-36D9-6442-A657-00BFFDBC1B35}" srcOrd="2" destOrd="0" presId="urn:microsoft.com/office/officeart/2008/layout/HalfCircleOrganizationChart"/>
    <dgm:cxn modelId="{F57F9B30-76B4-544B-9A1A-EA010280335A}" type="presParOf" srcId="{DFB2E26B-E6DB-5243-8AE4-65FEB0885B0F}" destId="{D8EB7FAE-67A9-C344-9F0F-6CE70A67E74F}" srcOrd="4" destOrd="0" presId="urn:microsoft.com/office/officeart/2008/layout/HalfCircleOrganizationChart"/>
    <dgm:cxn modelId="{F3637832-4C48-BC4F-9FBA-F6203C26E319}" type="presParOf" srcId="{DFB2E26B-E6DB-5243-8AE4-65FEB0885B0F}" destId="{4F35E9C5-0327-404D-9555-4AF8FFD65244}" srcOrd="5" destOrd="0" presId="urn:microsoft.com/office/officeart/2008/layout/HalfCircleOrganizationChart"/>
    <dgm:cxn modelId="{CBEC9CB5-B6D6-D542-A72D-15D157C75A84}" type="presParOf" srcId="{4F35E9C5-0327-404D-9555-4AF8FFD65244}" destId="{CF8E8D6E-18BC-A648-BE9F-B3D877DC2D6C}" srcOrd="0" destOrd="0" presId="urn:microsoft.com/office/officeart/2008/layout/HalfCircleOrganizationChart"/>
    <dgm:cxn modelId="{1A8D653B-A146-0349-962E-747538994684}" type="presParOf" srcId="{CF8E8D6E-18BC-A648-BE9F-B3D877DC2D6C}" destId="{8A5B5526-DF90-714E-821C-8B2B73311DA0}" srcOrd="0" destOrd="0" presId="urn:microsoft.com/office/officeart/2008/layout/HalfCircleOrganizationChart"/>
    <dgm:cxn modelId="{2E912C8D-7B22-0C4B-9ED6-0922A7FB418F}" type="presParOf" srcId="{CF8E8D6E-18BC-A648-BE9F-B3D877DC2D6C}" destId="{F4F2430D-9667-D346-A194-AB15639A46D9}" srcOrd="1" destOrd="0" presId="urn:microsoft.com/office/officeart/2008/layout/HalfCircleOrganizationChart"/>
    <dgm:cxn modelId="{140763A6-A1D3-D64C-89B1-0E80F88F0469}" type="presParOf" srcId="{CF8E8D6E-18BC-A648-BE9F-B3D877DC2D6C}" destId="{43FC2609-1F3C-864F-A3FE-43B5415B01A1}" srcOrd="2" destOrd="0" presId="urn:microsoft.com/office/officeart/2008/layout/HalfCircleOrganizationChart"/>
    <dgm:cxn modelId="{6E9D3CF7-3407-E54B-A302-30130D388C7D}" type="presParOf" srcId="{CF8E8D6E-18BC-A648-BE9F-B3D877DC2D6C}" destId="{BA40589C-BF6F-9640-99CE-21C4F84C8861}" srcOrd="3" destOrd="0" presId="urn:microsoft.com/office/officeart/2008/layout/HalfCircleOrganizationChart"/>
    <dgm:cxn modelId="{D4A4E325-CF41-C04F-BD84-690F9093F3CF}" type="presParOf" srcId="{4F35E9C5-0327-404D-9555-4AF8FFD65244}" destId="{E396EEE7-90C0-AD4D-864F-B44E45553768}" srcOrd="1" destOrd="0" presId="urn:microsoft.com/office/officeart/2008/layout/HalfCircleOrganizationChart"/>
    <dgm:cxn modelId="{8ECCDDE0-3771-CA4E-A232-12744C79BE0C}" type="presParOf" srcId="{4F35E9C5-0327-404D-9555-4AF8FFD65244}" destId="{37569496-D35E-404E-BB10-0FC4F260A65B}" srcOrd="2" destOrd="0" presId="urn:microsoft.com/office/officeart/2008/layout/HalfCircleOrganizationChart"/>
    <dgm:cxn modelId="{D6A58DD0-0A1F-5445-B5B9-1DE043ABC8D3}" type="presParOf" srcId="{DFB2E26B-E6DB-5243-8AE4-65FEB0885B0F}" destId="{DF35BE15-3BF5-7A4F-A283-2D28CFB77AC7}" srcOrd="6" destOrd="0" presId="urn:microsoft.com/office/officeart/2008/layout/HalfCircleOrganizationChart"/>
    <dgm:cxn modelId="{DA0D647D-0255-CA4D-A2CC-FFD656C1DFC2}" type="presParOf" srcId="{DFB2E26B-E6DB-5243-8AE4-65FEB0885B0F}" destId="{D74F52E1-87B9-7545-8053-B0D587748871}" srcOrd="7" destOrd="0" presId="urn:microsoft.com/office/officeart/2008/layout/HalfCircleOrganizationChart"/>
    <dgm:cxn modelId="{5CC03EC6-AC4B-5B47-8BBD-F014E8A0A3BF}" type="presParOf" srcId="{D74F52E1-87B9-7545-8053-B0D587748871}" destId="{4CE33062-57F0-9B49-AF87-6EE3DD358D77}" srcOrd="0" destOrd="0" presId="urn:microsoft.com/office/officeart/2008/layout/HalfCircleOrganizationChart"/>
    <dgm:cxn modelId="{94D24600-8AA8-A648-BDF0-9379356DD9FF}" type="presParOf" srcId="{4CE33062-57F0-9B49-AF87-6EE3DD358D77}" destId="{FBE7F2B3-4743-D54A-9AD5-E3ADB3E6BD65}" srcOrd="0" destOrd="0" presId="urn:microsoft.com/office/officeart/2008/layout/HalfCircleOrganizationChart"/>
    <dgm:cxn modelId="{1F0B4FFE-E835-8F42-A628-3DE1758CC83C}" type="presParOf" srcId="{4CE33062-57F0-9B49-AF87-6EE3DD358D77}" destId="{2C025369-9B7C-A047-A6F3-0A08DA7ED3E4}" srcOrd="1" destOrd="0" presId="urn:microsoft.com/office/officeart/2008/layout/HalfCircleOrganizationChart"/>
    <dgm:cxn modelId="{6AEE3531-ABAA-6C44-8E2F-97AB5C6A755C}" type="presParOf" srcId="{4CE33062-57F0-9B49-AF87-6EE3DD358D77}" destId="{8135AB38-F1BA-C049-A53C-E9238F75B6B8}" srcOrd="2" destOrd="0" presId="urn:microsoft.com/office/officeart/2008/layout/HalfCircleOrganizationChart"/>
    <dgm:cxn modelId="{F1B23044-749E-144C-A9D6-62184F50D558}" type="presParOf" srcId="{4CE33062-57F0-9B49-AF87-6EE3DD358D77}" destId="{7641EC08-68ED-0343-9628-6E24CD3EEFC2}" srcOrd="3" destOrd="0" presId="urn:microsoft.com/office/officeart/2008/layout/HalfCircleOrganizationChart"/>
    <dgm:cxn modelId="{3B926E76-CF49-BF4A-9037-6A9624FE9669}" type="presParOf" srcId="{D74F52E1-87B9-7545-8053-B0D587748871}" destId="{E1D3A284-5F26-7945-9C9E-C3B0A10A1DED}" srcOrd="1" destOrd="0" presId="urn:microsoft.com/office/officeart/2008/layout/HalfCircleOrganizationChart"/>
    <dgm:cxn modelId="{10ACD686-44F5-C94D-8472-A4E02228E48B}" type="presParOf" srcId="{D74F52E1-87B9-7545-8053-B0D587748871}" destId="{263E995E-E4F6-534E-BC31-CFA94B36ECFD}" srcOrd="2" destOrd="0" presId="urn:microsoft.com/office/officeart/2008/layout/HalfCircleOrganizationChart"/>
    <dgm:cxn modelId="{6EDF151D-88AC-4044-8265-ABD9A4E7336A}" type="presParOf" srcId="{98781040-AD26-C24F-8041-321938F66524}" destId="{EB06FD77-8921-F644-8E81-A139444C9EA3}" srcOrd="2" destOrd="0" presId="urn:microsoft.com/office/officeart/2008/layout/HalfCircleOrganizationChart"/>
    <dgm:cxn modelId="{025B78D4-6F2F-2646-8649-32A149D9E425}" type="presParOf" srcId="{A7D272F9-B147-3742-B0BE-0D77DAAFA33D}" destId="{08F16043-B763-2B43-814B-EB8CF8EB1A6C}" srcOrd="2" destOrd="0" presId="urn:microsoft.com/office/officeart/2008/layout/HalfCircleOrganizationChart"/>
    <dgm:cxn modelId="{5DBE90F7-B974-BF49-84FF-A12798A58C55}" type="presParOf" srcId="{A7D272F9-B147-3742-B0BE-0D77DAAFA33D}" destId="{7BA3DCFB-8A3D-2247-BE9A-4DFC5185D509}" srcOrd="3" destOrd="0" presId="urn:microsoft.com/office/officeart/2008/layout/HalfCircleOrganizationChart"/>
    <dgm:cxn modelId="{ADCA5B51-BE92-3C40-9EE1-F2D4CCB9AD18}" type="presParOf" srcId="{7BA3DCFB-8A3D-2247-BE9A-4DFC5185D509}" destId="{B33B8151-8E84-7B4B-B030-3F505F6B0413}" srcOrd="0" destOrd="0" presId="urn:microsoft.com/office/officeart/2008/layout/HalfCircleOrganizationChart"/>
    <dgm:cxn modelId="{6FAEAFCB-27D4-D64B-9C94-2F86536E8867}" type="presParOf" srcId="{B33B8151-8E84-7B4B-B030-3F505F6B0413}" destId="{0836163C-2E21-8442-8AEF-5E24C74831CC}" srcOrd="0" destOrd="0" presId="urn:microsoft.com/office/officeart/2008/layout/HalfCircleOrganizationChart"/>
    <dgm:cxn modelId="{7C903990-8B53-9443-B629-EF5F65F193AA}" type="presParOf" srcId="{B33B8151-8E84-7B4B-B030-3F505F6B0413}" destId="{A371ACC1-A24A-C349-A034-0BA6DFFA2664}" srcOrd="1" destOrd="0" presId="urn:microsoft.com/office/officeart/2008/layout/HalfCircleOrganizationChart"/>
    <dgm:cxn modelId="{CDCFAB15-02CA-B846-BBE6-EEF3D218B640}" type="presParOf" srcId="{B33B8151-8E84-7B4B-B030-3F505F6B0413}" destId="{62778658-C36B-694F-8F6B-02E88183A239}" srcOrd="2" destOrd="0" presId="urn:microsoft.com/office/officeart/2008/layout/HalfCircleOrganizationChart"/>
    <dgm:cxn modelId="{301B5535-31CB-1348-A4EF-5803067FB404}" type="presParOf" srcId="{B33B8151-8E84-7B4B-B030-3F505F6B0413}" destId="{139280B3-DFA2-C247-B51F-A99DA7910D51}" srcOrd="3" destOrd="0" presId="urn:microsoft.com/office/officeart/2008/layout/HalfCircleOrganizationChart"/>
    <dgm:cxn modelId="{9BADCF18-C353-3543-8C1E-5AD627324556}" type="presParOf" srcId="{7BA3DCFB-8A3D-2247-BE9A-4DFC5185D509}" destId="{F5ADA396-DBA3-D94D-B664-A262FF95D5D8}" srcOrd="1" destOrd="0" presId="urn:microsoft.com/office/officeart/2008/layout/HalfCircleOrganizationChart"/>
    <dgm:cxn modelId="{67EA3BED-1D1C-994B-9299-7C4BCD3B06C6}" type="presParOf" srcId="{F5ADA396-DBA3-D94D-B664-A262FF95D5D8}" destId="{F67A365A-1296-A041-92B2-BE419AEBFD1E}" srcOrd="0" destOrd="0" presId="urn:microsoft.com/office/officeart/2008/layout/HalfCircleOrganizationChart"/>
    <dgm:cxn modelId="{4A272121-9069-A74D-A187-A0E5B84CCE13}" type="presParOf" srcId="{F5ADA396-DBA3-D94D-B664-A262FF95D5D8}" destId="{ADDCC453-8586-6B45-B4BE-FFD56B1F97AD}" srcOrd="1" destOrd="0" presId="urn:microsoft.com/office/officeart/2008/layout/HalfCircleOrganizationChart"/>
    <dgm:cxn modelId="{E3707D6C-F415-F841-8D92-C26F6E036F77}" type="presParOf" srcId="{ADDCC453-8586-6B45-B4BE-FFD56B1F97AD}" destId="{38C208B2-DAD1-CA46-BED2-66FA6B826E69}" srcOrd="0" destOrd="0" presId="urn:microsoft.com/office/officeart/2008/layout/HalfCircleOrganizationChart"/>
    <dgm:cxn modelId="{59EF0028-909B-6E4E-A7FF-0F842B531AE5}" type="presParOf" srcId="{38C208B2-DAD1-CA46-BED2-66FA6B826E69}" destId="{58F23A0F-8676-854D-9EB2-C761FAB3F863}" srcOrd="0" destOrd="0" presId="urn:microsoft.com/office/officeart/2008/layout/HalfCircleOrganizationChart"/>
    <dgm:cxn modelId="{94E15F3D-7DA3-AB44-90CB-195F63FC39D8}" type="presParOf" srcId="{38C208B2-DAD1-CA46-BED2-66FA6B826E69}" destId="{4DCD558F-0C91-FE44-9604-E3D4A5787D67}" srcOrd="1" destOrd="0" presId="urn:microsoft.com/office/officeart/2008/layout/HalfCircleOrganizationChart"/>
    <dgm:cxn modelId="{1DE3A82A-FD56-504D-9CE5-65544210828A}" type="presParOf" srcId="{38C208B2-DAD1-CA46-BED2-66FA6B826E69}" destId="{73354B2A-D505-AA46-825D-CCB245D9A6E3}" srcOrd="2" destOrd="0" presId="urn:microsoft.com/office/officeart/2008/layout/HalfCircleOrganizationChart"/>
    <dgm:cxn modelId="{5AF6F557-FAE4-0E49-9CE2-C599702D84D9}" type="presParOf" srcId="{38C208B2-DAD1-CA46-BED2-66FA6B826E69}" destId="{AC0E55DE-A04B-7849-8AD4-3D7836F328F8}" srcOrd="3" destOrd="0" presId="urn:microsoft.com/office/officeart/2008/layout/HalfCircleOrganizationChart"/>
    <dgm:cxn modelId="{0BB1B2D9-04E2-954E-B14D-F2545019D54D}" type="presParOf" srcId="{ADDCC453-8586-6B45-B4BE-FFD56B1F97AD}" destId="{5E170AD3-3C17-E747-B912-1EDC35320453}" srcOrd="1" destOrd="0" presId="urn:microsoft.com/office/officeart/2008/layout/HalfCircleOrganizationChart"/>
    <dgm:cxn modelId="{F23DF33E-B169-0241-B4BC-0642FDEBD962}" type="presParOf" srcId="{ADDCC453-8586-6B45-B4BE-FFD56B1F97AD}" destId="{D0E7C95F-3C0D-154C-9890-985B23F85D31}" srcOrd="2" destOrd="0" presId="urn:microsoft.com/office/officeart/2008/layout/HalfCircleOrganizationChart"/>
    <dgm:cxn modelId="{65779E46-9FDF-D34E-AD42-8B78EAC9F10B}" type="presParOf" srcId="{7BA3DCFB-8A3D-2247-BE9A-4DFC5185D509}" destId="{07BD7CEF-5CE1-3D40-AE46-60E91E8DE565}" srcOrd="2" destOrd="0" presId="urn:microsoft.com/office/officeart/2008/layout/HalfCircleOrganizationChart"/>
    <dgm:cxn modelId="{DCB3FBAA-704B-5244-B905-8BF2A081B405}" type="presParOf" srcId="{E7BEB2DF-2D6A-4F42-B3B9-2158897A3B1F}" destId="{C5DBA2FD-67AF-A447-A5A6-9FDA5F9E1BA5}" srcOrd="2" destOrd="0" presId="urn:microsoft.com/office/officeart/2008/layout/HalfCircleOrganizationChart"/>
    <dgm:cxn modelId="{342AA4D9-302A-4C42-BEFA-3039C0AFA99F}" type="presParOf" srcId="{28C88DC4-3621-8048-8E86-E096734238C6}" destId="{A2F597DC-0A62-1D42-B255-EA2DF0AA15B4}" srcOrd="2" destOrd="0" presId="urn:microsoft.com/office/officeart/2008/layout/HalfCircleOrganizationChart"/>
    <dgm:cxn modelId="{9AC4942F-30F4-144D-8166-3A7F08743983}" type="presParOf" srcId="{28C88DC4-3621-8048-8E86-E096734238C6}" destId="{E96558E9-8730-DB4D-91EC-47DD40463C24}" srcOrd="3" destOrd="0" presId="urn:microsoft.com/office/officeart/2008/layout/HalfCircleOrganizationChart"/>
    <dgm:cxn modelId="{B0397755-F6B9-4D4C-B8CE-752050DA7D2E}" type="presParOf" srcId="{E96558E9-8730-DB4D-91EC-47DD40463C24}" destId="{E0D18918-D2F8-2844-A844-7BBB2624F0CA}" srcOrd="0" destOrd="0" presId="urn:microsoft.com/office/officeart/2008/layout/HalfCircleOrganizationChart"/>
    <dgm:cxn modelId="{D595A514-710F-BE46-8AA8-2A9CB9086F68}" type="presParOf" srcId="{E0D18918-D2F8-2844-A844-7BBB2624F0CA}" destId="{711AE07C-C42D-8843-9A37-850AAE14854D}" srcOrd="0" destOrd="0" presId="urn:microsoft.com/office/officeart/2008/layout/HalfCircleOrganizationChart"/>
    <dgm:cxn modelId="{35A49CDF-1867-C648-A1F4-C9EC25195F26}" type="presParOf" srcId="{E0D18918-D2F8-2844-A844-7BBB2624F0CA}" destId="{24FE2A5C-2C48-B445-8678-09F214DECEFD}" srcOrd="1" destOrd="0" presId="urn:microsoft.com/office/officeart/2008/layout/HalfCircleOrganizationChart"/>
    <dgm:cxn modelId="{230657C2-530D-1C4A-8443-376BD145DF97}" type="presParOf" srcId="{E0D18918-D2F8-2844-A844-7BBB2624F0CA}" destId="{AA21CCB2-9830-DA46-9B2B-26353959439B}" srcOrd="2" destOrd="0" presId="urn:microsoft.com/office/officeart/2008/layout/HalfCircleOrganizationChart"/>
    <dgm:cxn modelId="{9D7D4D32-4A5B-E949-A0FE-FAB5CE293489}" type="presParOf" srcId="{E0D18918-D2F8-2844-A844-7BBB2624F0CA}" destId="{DE405683-A9CA-7247-BC2D-C722A5D21F22}" srcOrd="3" destOrd="0" presId="urn:microsoft.com/office/officeart/2008/layout/HalfCircleOrganizationChart"/>
    <dgm:cxn modelId="{34EF27A8-FFD3-5949-B1A5-8117FD5DF6B0}" type="presParOf" srcId="{E96558E9-8730-DB4D-91EC-47DD40463C24}" destId="{2C8BFC47-634B-8E4D-944F-0F449ED88B62}" srcOrd="1" destOrd="0" presId="urn:microsoft.com/office/officeart/2008/layout/HalfCircleOrganizationChart"/>
    <dgm:cxn modelId="{AAD9C592-7832-AD43-9970-F87DB4CFEB30}" type="presParOf" srcId="{2C8BFC47-634B-8E4D-944F-0F449ED88B62}" destId="{FFC8B27C-5F1A-5343-838B-50E5E7A2E50B}" srcOrd="0" destOrd="0" presId="urn:microsoft.com/office/officeart/2008/layout/HalfCircleOrganizationChart"/>
    <dgm:cxn modelId="{989C5025-5034-A84B-B8C9-C8C0ABC73FD9}" type="presParOf" srcId="{2C8BFC47-634B-8E4D-944F-0F449ED88B62}" destId="{9094FF53-811D-E843-952B-60B2C3E555D0}" srcOrd="1" destOrd="0" presId="urn:microsoft.com/office/officeart/2008/layout/HalfCircleOrganizationChart"/>
    <dgm:cxn modelId="{12A3C189-4EF3-FC41-BF17-FA99E0EFD406}" type="presParOf" srcId="{9094FF53-811D-E843-952B-60B2C3E555D0}" destId="{1840520D-4566-1C45-9E9B-B5B6A7A757C2}" srcOrd="0" destOrd="0" presId="urn:microsoft.com/office/officeart/2008/layout/HalfCircleOrganizationChart"/>
    <dgm:cxn modelId="{DF03B526-719D-2544-B9AF-5557084DC33C}" type="presParOf" srcId="{1840520D-4566-1C45-9E9B-B5B6A7A757C2}" destId="{D8615879-4FE5-454D-AD82-37DF6702D6BB}" srcOrd="0" destOrd="0" presId="urn:microsoft.com/office/officeart/2008/layout/HalfCircleOrganizationChart"/>
    <dgm:cxn modelId="{D576CB94-CA33-B641-AFF6-B25A950E51EA}" type="presParOf" srcId="{1840520D-4566-1C45-9E9B-B5B6A7A757C2}" destId="{C022E459-0C57-D940-8CD7-7B694470449D}" srcOrd="1" destOrd="0" presId="urn:microsoft.com/office/officeart/2008/layout/HalfCircleOrganizationChart"/>
    <dgm:cxn modelId="{D396B386-E176-E94C-9CC5-2369A9A1C74D}" type="presParOf" srcId="{1840520D-4566-1C45-9E9B-B5B6A7A757C2}" destId="{68A7A00B-98CC-E04F-B371-6A732EC3BCD0}" srcOrd="2" destOrd="0" presId="urn:microsoft.com/office/officeart/2008/layout/HalfCircleOrganizationChart"/>
    <dgm:cxn modelId="{6E3B240B-E21A-A346-8B63-640C18B4E238}" type="presParOf" srcId="{1840520D-4566-1C45-9E9B-B5B6A7A757C2}" destId="{5D092C69-B6AC-FF47-A224-CD3C730BF44F}" srcOrd="3" destOrd="0" presId="urn:microsoft.com/office/officeart/2008/layout/HalfCircleOrganizationChart"/>
    <dgm:cxn modelId="{E1546FDC-D148-8B47-A9EF-AACBD135A986}" type="presParOf" srcId="{9094FF53-811D-E843-952B-60B2C3E555D0}" destId="{3ADB779D-00FE-C54C-88C4-31E9447A9568}" srcOrd="1" destOrd="0" presId="urn:microsoft.com/office/officeart/2008/layout/HalfCircleOrganizationChart"/>
    <dgm:cxn modelId="{6140DC51-1799-3A4A-BE88-21C90AF4E5F1}" type="presParOf" srcId="{9094FF53-811D-E843-952B-60B2C3E555D0}" destId="{C0E0C330-0616-6F4C-AA90-01D1BEBF87C7}" srcOrd="2" destOrd="0" presId="urn:microsoft.com/office/officeart/2008/layout/HalfCircleOrganizationChart"/>
    <dgm:cxn modelId="{315843FA-9DAF-C14C-8C00-B5CED19D3D01}" type="presParOf" srcId="{2C8BFC47-634B-8E4D-944F-0F449ED88B62}" destId="{DAB98BFC-7674-8F44-82F9-6DAB5BA83225}" srcOrd="2" destOrd="0" presId="urn:microsoft.com/office/officeart/2008/layout/HalfCircleOrganizationChart"/>
    <dgm:cxn modelId="{313278AC-7AC9-8D48-A42D-21AE73FEE873}" type="presParOf" srcId="{2C8BFC47-634B-8E4D-944F-0F449ED88B62}" destId="{CCD4B002-4602-0E42-94D9-BC0B79B615BA}" srcOrd="3" destOrd="0" presId="urn:microsoft.com/office/officeart/2008/layout/HalfCircleOrganizationChart"/>
    <dgm:cxn modelId="{B3881F94-C52F-164E-B368-33E1200E5AB8}" type="presParOf" srcId="{CCD4B002-4602-0E42-94D9-BC0B79B615BA}" destId="{8277FAE6-A3BA-3443-99E3-0E1744C75844}" srcOrd="0" destOrd="0" presId="urn:microsoft.com/office/officeart/2008/layout/HalfCircleOrganizationChart"/>
    <dgm:cxn modelId="{3C16AD74-E9E4-2C4A-81A4-22DF882F13B3}" type="presParOf" srcId="{8277FAE6-A3BA-3443-99E3-0E1744C75844}" destId="{DB831440-752A-3445-A38D-20E885BFC50E}" srcOrd="0" destOrd="0" presId="urn:microsoft.com/office/officeart/2008/layout/HalfCircleOrganizationChart"/>
    <dgm:cxn modelId="{8B0ECE54-D69D-3544-B037-105905EE3177}" type="presParOf" srcId="{8277FAE6-A3BA-3443-99E3-0E1744C75844}" destId="{08B30124-C065-2D44-8916-AE7B9B10CA79}" srcOrd="1" destOrd="0" presId="urn:microsoft.com/office/officeart/2008/layout/HalfCircleOrganizationChart"/>
    <dgm:cxn modelId="{FFD5FB95-86AF-6D45-B8EC-6FE6528435E8}" type="presParOf" srcId="{8277FAE6-A3BA-3443-99E3-0E1744C75844}" destId="{ACBC8F29-0852-9243-B344-1B8692FF94F4}" srcOrd="2" destOrd="0" presId="urn:microsoft.com/office/officeart/2008/layout/HalfCircleOrganizationChart"/>
    <dgm:cxn modelId="{E3873998-E322-5444-A914-E4294832277D}" type="presParOf" srcId="{8277FAE6-A3BA-3443-99E3-0E1744C75844}" destId="{B0C65B41-98B7-1D48-B9AB-34CAB2AE4A44}" srcOrd="3" destOrd="0" presId="urn:microsoft.com/office/officeart/2008/layout/HalfCircleOrganizationChart"/>
    <dgm:cxn modelId="{D3F0BA84-BFCD-BE4C-BD6D-DD662B63D735}" type="presParOf" srcId="{CCD4B002-4602-0E42-94D9-BC0B79B615BA}" destId="{730EFA22-6D18-244D-B59C-5C513FB06129}" srcOrd="1" destOrd="0" presId="urn:microsoft.com/office/officeart/2008/layout/HalfCircleOrganizationChart"/>
    <dgm:cxn modelId="{8813FD88-C246-9840-A4D8-62FBC1E250F9}" type="presParOf" srcId="{CCD4B002-4602-0E42-94D9-BC0B79B615BA}" destId="{8B82D0EA-79C7-B84B-B74A-368C09018399}" srcOrd="2" destOrd="0" presId="urn:microsoft.com/office/officeart/2008/layout/HalfCircleOrganizationChart"/>
    <dgm:cxn modelId="{177654B4-2BCB-D34A-A342-4F2DA6F87768}" type="presParOf" srcId="{2C8BFC47-634B-8E4D-944F-0F449ED88B62}" destId="{2B238953-8CE6-5641-AA7C-0AA1764DEBD4}" srcOrd="4" destOrd="0" presId="urn:microsoft.com/office/officeart/2008/layout/HalfCircleOrganizationChart"/>
    <dgm:cxn modelId="{22E7D244-D0D7-E045-B9BA-9B4623AEEC01}" type="presParOf" srcId="{2C8BFC47-634B-8E4D-944F-0F449ED88B62}" destId="{4922A23E-BB02-1E43-BFF4-3897F156CA91}" srcOrd="5" destOrd="0" presId="urn:microsoft.com/office/officeart/2008/layout/HalfCircleOrganizationChart"/>
    <dgm:cxn modelId="{F8922DBF-9E07-D548-B04D-DD36C511CD27}" type="presParOf" srcId="{4922A23E-BB02-1E43-BFF4-3897F156CA91}" destId="{01C75852-77DC-C045-84EC-94BAB2929E65}" srcOrd="0" destOrd="0" presId="urn:microsoft.com/office/officeart/2008/layout/HalfCircleOrganizationChart"/>
    <dgm:cxn modelId="{08B1D195-DFAC-FD42-8142-B364C289C314}" type="presParOf" srcId="{01C75852-77DC-C045-84EC-94BAB2929E65}" destId="{5DAA0E1F-E35A-3F41-98B9-6C22CC301386}" srcOrd="0" destOrd="0" presId="urn:microsoft.com/office/officeart/2008/layout/HalfCircleOrganizationChart"/>
    <dgm:cxn modelId="{CB62BD0C-0097-5C48-A12A-59BCA9AA339C}" type="presParOf" srcId="{01C75852-77DC-C045-84EC-94BAB2929E65}" destId="{6C75B195-AB74-B44A-896A-ACF508BBBEFE}" srcOrd="1" destOrd="0" presId="urn:microsoft.com/office/officeart/2008/layout/HalfCircleOrganizationChart"/>
    <dgm:cxn modelId="{4DB3D662-5C0D-3040-998F-5DE2B0703277}" type="presParOf" srcId="{01C75852-77DC-C045-84EC-94BAB2929E65}" destId="{B399F2B1-8E92-AF40-B268-92EEDDDD99CE}" srcOrd="2" destOrd="0" presId="urn:microsoft.com/office/officeart/2008/layout/HalfCircleOrganizationChart"/>
    <dgm:cxn modelId="{B9DA08D9-6177-BE4C-AEF3-4C7FF40793B0}" type="presParOf" srcId="{01C75852-77DC-C045-84EC-94BAB2929E65}" destId="{37C5BAA3-B1AA-5F42-86FE-9AF81FC79C9C}" srcOrd="3" destOrd="0" presId="urn:microsoft.com/office/officeart/2008/layout/HalfCircleOrganizationChart"/>
    <dgm:cxn modelId="{547310AA-4D4B-AF42-8D1B-10752923B104}" type="presParOf" srcId="{4922A23E-BB02-1E43-BFF4-3897F156CA91}" destId="{189F3470-8C61-E542-A4EA-17C1B04EF5DF}" srcOrd="1" destOrd="0" presId="urn:microsoft.com/office/officeart/2008/layout/HalfCircleOrganizationChart"/>
    <dgm:cxn modelId="{9C51A9B3-FF04-7D48-BF91-183D161EB460}" type="presParOf" srcId="{4922A23E-BB02-1E43-BFF4-3897F156CA91}" destId="{D315BA0E-D160-404C-903C-D04F42FE3319}" srcOrd="2" destOrd="0" presId="urn:microsoft.com/office/officeart/2008/layout/HalfCircleOrganizationChart"/>
    <dgm:cxn modelId="{0A6AE0A7-66D3-9649-BAEB-434A74C8EC1E}" type="presParOf" srcId="{E96558E9-8730-DB4D-91EC-47DD40463C24}" destId="{680105A5-BA6A-984A-BF17-F7C3FBFA81E2}" srcOrd="2" destOrd="0" presId="urn:microsoft.com/office/officeart/2008/layout/HalfCircleOrganizationChart"/>
    <dgm:cxn modelId="{2FD79314-AFC7-D249-8977-B30599F63129}" type="presParOf" srcId="{28C88DC4-3621-8048-8E86-E096734238C6}" destId="{43CD3916-FE34-CD4D-A78C-415E63FB2417}" srcOrd="4" destOrd="0" presId="urn:microsoft.com/office/officeart/2008/layout/HalfCircleOrganizationChart"/>
    <dgm:cxn modelId="{492774CF-BB75-B940-9970-68225E574AB6}" type="presParOf" srcId="{28C88DC4-3621-8048-8E86-E096734238C6}" destId="{CF9115ED-DED2-444C-9AAF-2293CE754D2A}" srcOrd="5" destOrd="0" presId="urn:microsoft.com/office/officeart/2008/layout/HalfCircleOrganizationChart"/>
    <dgm:cxn modelId="{7F7D4B76-8ECF-B949-A57E-72351265E03B}" type="presParOf" srcId="{CF9115ED-DED2-444C-9AAF-2293CE754D2A}" destId="{FD0F9209-BE17-9C40-8436-1D7417DF79F1}" srcOrd="0" destOrd="0" presId="urn:microsoft.com/office/officeart/2008/layout/HalfCircleOrganizationChart"/>
    <dgm:cxn modelId="{40BE5A31-01AB-EF4B-A80B-2AA8EC1E8261}" type="presParOf" srcId="{FD0F9209-BE17-9C40-8436-1D7417DF79F1}" destId="{66BCB623-60E6-2545-9119-6B9877B43224}" srcOrd="0" destOrd="0" presId="urn:microsoft.com/office/officeart/2008/layout/HalfCircleOrganizationChart"/>
    <dgm:cxn modelId="{70FA3815-BB24-1A47-B8A8-0071674AEA1A}" type="presParOf" srcId="{FD0F9209-BE17-9C40-8436-1D7417DF79F1}" destId="{D1647483-DA66-6040-A1BE-B2EDE7C1B1D7}" srcOrd="1" destOrd="0" presId="urn:microsoft.com/office/officeart/2008/layout/HalfCircleOrganizationChart"/>
    <dgm:cxn modelId="{EF9DEEEF-D114-1949-A64C-7180AF5848FC}" type="presParOf" srcId="{FD0F9209-BE17-9C40-8436-1D7417DF79F1}" destId="{E95E5135-C2FE-FD42-84A1-9A7A84E4D123}" srcOrd="2" destOrd="0" presId="urn:microsoft.com/office/officeart/2008/layout/HalfCircleOrganizationChart"/>
    <dgm:cxn modelId="{7CC95875-5CC7-0646-BCBE-796E47E0F7C7}" type="presParOf" srcId="{FD0F9209-BE17-9C40-8436-1D7417DF79F1}" destId="{7EA220ED-26A5-0F42-B2BE-E93E00EC9E9E}" srcOrd="3" destOrd="0" presId="urn:microsoft.com/office/officeart/2008/layout/HalfCircleOrganizationChart"/>
    <dgm:cxn modelId="{5C326EDA-B855-6B42-A343-0FFBC68B59A1}" type="presParOf" srcId="{CF9115ED-DED2-444C-9AAF-2293CE754D2A}" destId="{7FB07C4F-BBCF-3D46-80E9-D5C1DB96E414}" srcOrd="1" destOrd="0" presId="urn:microsoft.com/office/officeart/2008/layout/HalfCircleOrganizationChart"/>
    <dgm:cxn modelId="{629E1881-4C2D-4640-8CD3-C49BF4EDA5C5}" type="presParOf" srcId="{7FB07C4F-BBCF-3D46-80E9-D5C1DB96E414}" destId="{176F4C20-DE55-7E4B-92AD-8A5F42521294}" srcOrd="0" destOrd="0" presId="urn:microsoft.com/office/officeart/2008/layout/HalfCircleOrganizationChart"/>
    <dgm:cxn modelId="{01591261-343F-7445-92C4-4694BF99E850}" type="presParOf" srcId="{7FB07C4F-BBCF-3D46-80E9-D5C1DB96E414}" destId="{BDAE55FD-BE3C-354A-946D-5CAD36D2F244}" srcOrd="1" destOrd="0" presId="urn:microsoft.com/office/officeart/2008/layout/HalfCircleOrganizationChart"/>
    <dgm:cxn modelId="{1CDCF817-FCED-C147-AE0A-22DE1A2E7D32}" type="presParOf" srcId="{BDAE55FD-BE3C-354A-946D-5CAD36D2F244}" destId="{566DD79C-3EF5-054B-904C-36E2A875B4A3}" srcOrd="0" destOrd="0" presId="urn:microsoft.com/office/officeart/2008/layout/HalfCircleOrganizationChart"/>
    <dgm:cxn modelId="{73B14F31-166A-674F-B214-17AC4F58FD8C}" type="presParOf" srcId="{566DD79C-3EF5-054B-904C-36E2A875B4A3}" destId="{74EDD514-A813-EF4C-8772-A7FA3A2B6B06}" srcOrd="0" destOrd="0" presId="urn:microsoft.com/office/officeart/2008/layout/HalfCircleOrganizationChart"/>
    <dgm:cxn modelId="{614DDCF1-B1FA-C64A-87DA-38C3204D059F}" type="presParOf" srcId="{566DD79C-3EF5-054B-904C-36E2A875B4A3}" destId="{5CF18CE2-0745-0A4E-A195-52C387C4E1AB}" srcOrd="1" destOrd="0" presId="urn:microsoft.com/office/officeart/2008/layout/HalfCircleOrganizationChart"/>
    <dgm:cxn modelId="{3C53CD15-FFB0-FC41-8A27-EF10952D5A9A}" type="presParOf" srcId="{566DD79C-3EF5-054B-904C-36E2A875B4A3}" destId="{7D3ED48F-BFAA-C645-8744-A5C940FDB34A}" srcOrd="2" destOrd="0" presId="urn:microsoft.com/office/officeart/2008/layout/HalfCircleOrganizationChart"/>
    <dgm:cxn modelId="{539BDC65-588D-5149-9745-030F98F92A94}" type="presParOf" srcId="{566DD79C-3EF5-054B-904C-36E2A875B4A3}" destId="{CF23A531-D668-544D-B5B0-8E3665184C41}" srcOrd="3" destOrd="0" presId="urn:microsoft.com/office/officeart/2008/layout/HalfCircleOrganizationChart"/>
    <dgm:cxn modelId="{972D77CD-2502-004F-AFE7-0C844A4EB402}" type="presParOf" srcId="{BDAE55FD-BE3C-354A-946D-5CAD36D2F244}" destId="{CA062848-BE37-4343-9E39-876F3D8D4D8A}" srcOrd="1" destOrd="0" presId="urn:microsoft.com/office/officeart/2008/layout/HalfCircleOrganizationChart"/>
    <dgm:cxn modelId="{599B5085-4F27-DF42-A11F-B99666E1612D}" type="presParOf" srcId="{BDAE55FD-BE3C-354A-946D-5CAD36D2F244}" destId="{2AA705DB-BA27-C440-95F8-7B50E94D740E}" srcOrd="2" destOrd="0" presId="urn:microsoft.com/office/officeart/2008/layout/HalfCircleOrganizationChart"/>
    <dgm:cxn modelId="{E1B214FA-1F3A-9742-AEB3-2D53443EE52F}" type="presParOf" srcId="{7FB07C4F-BBCF-3D46-80E9-D5C1DB96E414}" destId="{F6D01B12-5760-7745-98DF-5E0619F26F17}" srcOrd="2" destOrd="0" presId="urn:microsoft.com/office/officeart/2008/layout/HalfCircleOrganizationChart"/>
    <dgm:cxn modelId="{18AC6A2A-B145-314D-BAC4-33EA422FDDCE}" type="presParOf" srcId="{7FB07C4F-BBCF-3D46-80E9-D5C1DB96E414}" destId="{EAC6B2FB-F294-3D40-81AC-1C7572D41325}" srcOrd="3" destOrd="0" presId="urn:microsoft.com/office/officeart/2008/layout/HalfCircleOrganizationChart"/>
    <dgm:cxn modelId="{E60CB8C1-4B82-5741-88DD-F9E01788B114}" type="presParOf" srcId="{EAC6B2FB-F294-3D40-81AC-1C7572D41325}" destId="{600662D3-851F-E842-BB1D-134EE068FEC0}" srcOrd="0" destOrd="0" presId="urn:microsoft.com/office/officeart/2008/layout/HalfCircleOrganizationChart"/>
    <dgm:cxn modelId="{DA677F2A-615F-F540-B704-A9FF987944D0}" type="presParOf" srcId="{600662D3-851F-E842-BB1D-134EE068FEC0}" destId="{C60E5110-1EAD-FD45-8588-E60C02F3F669}" srcOrd="0" destOrd="0" presId="urn:microsoft.com/office/officeart/2008/layout/HalfCircleOrganizationChart"/>
    <dgm:cxn modelId="{26EBEE3C-EF68-4A4D-A4B7-491AB539D3C7}" type="presParOf" srcId="{600662D3-851F-E842-BB1D-134EE068FEC0}" destId="{D3566BDC-8430-0B46-BD4A-F530B6148E27}" srcOrd="1" destOrd="0" presId="urn:microsoft.com/office/officeart/2008/layout/HalfCircleOrganizationChart"/>
    <dgm:cxn modelId="{67CFD84B-299C-5147-9667-117AEF46B7E1}" type="presParOf" srcId="{600662D3-851F-E842-BB1D-134EE068FEC0}" destId="{027E5132-491E-7F4C-BABB-762B33243692}" srcOrd="2" destOrd="0" presId="urn:microsoft.com/office/officeart/2008/layout/HalfCircleOrganizationChart"/>
    <dgm:cxn modelId="{1C9AC554-A43D-3E45-BA5B-F5B064B1D4CD}" type="presParOf" srcId="{600662D3-851F-E842-BB1D-134EE068FEC0}" destId="{25783E00-06E3-014F-949A-6DB4CA666ABA}" srcOrd="3" destOrd="0" presId="urn:microsoft.com/office/officeart/2008/layout/HalfCircleOrganizationChart"/>
    <dgm:cxn modelId="{5706E765-25C0-604C-8C6F-AC7D2A84BCC3}" type="presParOf" srcId="{EAC6B2FB-F294-3D40-81AC-1C7572D41325}" destId="{8724A1A6-FD24-DD4D-A2BC-8AEAD32FD978}" srcOrd="1" destOrd="0" presId="urn:microsoft.com/office/officeart/2008/layout/HalfCircleOrganizationChart"/>
    <dgm:cxn modelId="{5F74F2CA-2AF4-9F41-B410-0D9E21548FF5}" type="presParOf" srcId="{EAC6B2FB-F294-3D40-81AC-1C7572D41325}" destId="{EEF2A124-574D-9D4B-8211-C65124FBE94B}" srcOrd="2" destOrd="0" presId="urn:microsoft.com/office/officeart/2008/layout/HalfCircleOrganizationChart"/>
    <dgm:cxn modelId="{9B5DC2F2-8AE9-5740-919C-701578B7B4F6}" type="presParOf" srcId="{7FB07C4F-BBCF-3D46-80E9-D5C1DB96E414}" destId="{630A3076-92A4-C641-A5FD-7CE2C294689B}" srcOrd="4" destOrd="0" presId="urn:microsoft.com/office/officeart/2008/layout/HalfCircleOrganizationChart"/>
    <dgm:cxn modelId="{69FC2D79-130E-FD4D-9F9B-2F69DAE7A328}" type="presParOf" srcId="{7FB07C4F-BBCF-3D46-80E9-D5C1DB96E414}" destId="{6E39F5A6-023D-154F-8C4D-7B5AD145BE0D}" srcOrd="5" destOrd="0" presId="urn:microsoft.com/office/officeart/2008/layout/HalfCircleOrganizationChart"/>
    <dgm:cxn modelId="{EA9A95EC-588C-6A42-B81C-579B757CCE01}" type="presParOf" srcId="{6E39F5A6-023D-154F-8C4D-7B5AD145BE0D}" destId="{26DBE3A1-9B29-E944-BCE0-B62137FDAEB1}" srcOrd="0" destOrd="0" presId="urn:microsoft.com/office/officeart/2008/layout/HalfCircleOrganizationChart"/>
    <dgm:cxn modelId="{CA33A0A0-2AB7-AF43-BD65-D6DB1C13E73A}" type="presParOf" srcId="{26DBE3A1-9B29-E944-BCE0-B62137FDAEB1}" destId="{5AF31C02-B106-0D45-9484-527CF4F3CEBE}" srcOrd="0" destOrd="0" presId="urn:microsoft.com/office/officeart/2008/layout/HalfCircleOrganizationChart"/>
    <dgm:cxn modelId="{083E8FE2-D47E-D646-B8DA-3ED95618AAFD}" type="presParOf" srcId="{26DBE3A1-9B29-E944-BCE0-B62137FDAEB1}" destId="{B957A163-FFF5-C349-A82E-213CC079D8C5}" srcOrd="1" destOrd="0" presId="urn:microsoft.com/office/officeart/2008/layout/HalfCircleOrganizationChart"/>
    <dgm:cxn modelId="{7811A1DE-9536-8349-98D8-D4E362E75C31}" type="presParOf" srcId="{26DBE3A1-9B29-E944-BCE0-B62137FDAEB1}" destId="{8EA71E4E-0541-D64C-99FD-79456214F551}" srcOrd="2" destOrd="0" presId="urn:microsoft.com/office/officeart/2008/layout/HalfCircleOrganizationChart"/>
    <dgm:cxn modelId="{CA716F6E-EE55-604C-BBFB-526CA07E2610}" type="presParOf" srcId="{26DBE3A1-9B29-E944-BCE0-B62137FDAEB1}" destId="{678980FE-5E9E-774F-A1F8-521837028527}" srcOrd="3" destOrd="0" presId="urn:microsoft.com/office/officeart/2008/layout/HalfCircleOrganizationChart"/>
    <dgm:cxn modelId="{86D02E74-9764-564A-9402-FC92FC4429ED}" type="presParOf" srcId="{6E39F5A6-023D-154F-8C4D-7B5AD145BE0D}" destId="{9D9BFBA3-CEC4-0F4D-B1F8-EB73D55789D6}" srcOrd="1" destOrd="0" presId="urn:microsoft.com/office/officeart/2008/layout/HalfCircleOrganizationChart"/>
    <dgm:cxn modelId="{7801211D-92B6-9E4C-9502-513746672135}" type="presParOf" srcId="{6E39F5A6-023D-154F-8C4D-7B5AD145BE0D}" destId="{5A06594D-5583-2148-BA4F-E8119745C3FC}" srcOrd="2" destOrd="0" presId="urn:microsoft.com/office/officeart/2008/layout/HalfCircleOrganizationChart"/>
    <dgm:cxn modelId="{B47AEBE4-E935-7745-AD0E-805CD2244CE3}" type="presParOf" srcId="{CF9115ED-DED2-444C-9AAF-2293CE754D2A}" destId="{FEA8C2B3-372E-D044-B762-1A836DB94630}" srcOrd="2" destOrd="0" presId="urn:microsoft.com/office/officeart/2008/layout/HalfCircleOrganizationChart"/>
    <dgm:cxn modelId="{13DE59E3-7A69-8C48-8B31-156B4B049BA4}" type="presParOf" srcId="{D4B44928-AE46-524A-B1F3-D734EA0C2372}" destId="{F91B62FF-E98E-8049-9E04-15A6F67CE461}" srcOrd="2" destOrd="0" presId="urn:microsoft.com/office/officeart/2008/layout/HalfCircleOrganizationChart"/>
    <dgm:cxn modelId="{C025375E-8F53-4544-A14D-9343E182B15E}" type="presParOf" srcId="{404A0898-3CEE-004F-ADFE-087FAC34CEFD}" destId="{58484DAF-59F1-454C-B3FF-E7143CA7E9B8}" srcOrd="4" destOrd="0" presId="urn:microsoft.com/office/officeart/2008/layout/HalfCircleOrganizationChart"/>
    <dgm:cxn modelId="{7CD3EA94-8B4D-FC4E-AEA7-8EC9E68DAAD9}" type="presParOf" srcId="{404A0898-3CEE-004F-ADFE-087FAC34CEFD}" destId="{E601FF87-3B27-B242-8AB3-626C24B2AC15}" srcOrd="5" destOrd="0" presId="urn:microsoft.com/office/officeart/2008/layout/HalfCircleOrganizationChart"/>
    <dgm:cxn modelId="{0ED02C60-DDF5-7C49-9567-B8BA57EA2529}" type="presParOf" srcId="{E601FF87-3B27-B242-8AB3-626C24B2AC15}" destId="{E23F7F22-4D46-9F47-845D-45D0BBEA51D3}" srcOrd="0" destOrd="0" presId="urn:microsoft.com/office/officeart/2008/layout/HalfCircleOrganizationChart"/>
    <dgm:cxn modelId="{E5BF60D7-1A59-6940-8C39-948A9D7284FD}" type="presParOf" srcId="{E23F7F22-4D46-9F47-845D-45D0BBEA51D3}" destId="{CDF5BEA5-9B56-4D48-B76D-590357FF3C0D}" srcOrd="0" destOrd="0" presId="urn:microsoft.com/office/officeart/2008/layout/HalfCircleOrganizationChart"/>
    <dgm:cxn modelId="{5028BD83-3E9E-6846-8298-6A411912FD86}" type="presParOf" srcId="{E23F7F22-4D46-9F47-845D-45D0BBEA51D3}" destId="{CCCCD136-7566-6245-B333-ACE89FFDD8B8}" srcOrd="1" destOrd="0" presId="urn:microsoft.com/office/officeart/2008/layout/HalfCircleOrganizationChart"/>
    <dgm:cxn modelId="{8C404EBD-AB53-E843-BE3E-80D86442DDAE}" type="presParOf" srcId="{E23F7F22-4D46-9F47-845D-45D0BBEA51D3}" destId="{D58C95C0-BED8-294A-A68A-6753F9A0962C}" srcOrd="2" destOrd="0" presId="urn:microsoft.com/office/officeart/2008/layout/HalfCircleOrganizationChart"/>
    <dgm:cxn modelId="{8FFA81C0-0ABA-D240-BC17-8559B724BFD2}" type="presParOf" srcId="{E23F7F22-4D46-9F47-845D-45D0BBEA51D3}" destId="{477F3684-BF7B-A44B-A641-3300E6D3D828}" srcOrd="3" destOrd="0" presId="urn:microsoft.com/office/officeart/2008/layout/HalfCircleOrganizationChart"/>
    <dgm:cxn modelId="{EDB414AF-02A9-5645-B6AD-37EBA1ABBE3E}" type="presParOf" srcId="{E601FF87-3B27-B242-8AB3-626C24B2AC15}" destId="{20E20309-2886-4C42-9CE2-B142F7E92B0E}" srcOrd="1" destOrd="0" presId="urn:microsoft.com/office/officeart/2008/layout/HalfCircleOrganizationChart"/>
    <dgm:cxn modelId="{3550A09A-647B-AA44-A93B-FAA44FB6C672}" type="presParOf" srcId="{20E20309-2886-4C42-9CE2-B142F7E92B0E}" destId="{2FD7F0F6-0BA7-DE40-B8C8-D7DD67311255}" srcOrd="0" destOrd="0" presId="urn:microsoft.com/office/officeart/2008/layout/HalfCircleOrganizationChart"/>
    <dgm:cxn modelId="{B26E41FC-788E-2445-B6D3-BA57EC48F548}" type="presParOf" srcId="{20E20309-2886-4C42-9CE2-B142F7E92B0E}" destId="{4FAC0DA3-F5C7-434E-874F-F91F7E269E6E}" srcOrd="1" destOrd="0" presId="urn:microsoft.com/office/officeart/2008/layout/HalfCircleOrganizationChart"/>
    <dgm:cxn modelId="{790492B8-39C1-9641-958F-76178BACDC3C}" type="presParOf" srcId="{4FAC0DA3-F5C7-434E-874F-F91F7E269E6E}" destId="{EAEE1D35-4E6F-2249-9F81-7DD59ED2B0F8}" srcOrd="0" destOrd="0" presId="urn:microsoft.com/office/officeart/2008/layout/HalfCircleOrganizationChart"/>
    <dgm:cxn modelId="{72913A12-7854-ED4F-98BC-5C67E38920A5}" type="presParOf" srcId="{EAEE1D35-4E6F-2249-9F81-7DD59ED2B0F8}" destId="{78F35891-86E7-6244-AD97-E471C83071B9}" srcOrd="0" destOrd="0" presId="urn:microsoft.com/office/officeart/2008/layout/HalfCircleOrganizationChart"/>
    <dgm:cxn modelId="{8409F8DE-BD9A-1843-AE43-58BC0E172CFD}" type="presParOf" srcId="{EAEE1D35-4E6F-2249-9F81-7DD59ED2B0F8}" destId="{BDF23AB5-FC4C-3846-9CFA-42F3742F3793}" srcOrd="1" destOrd="0" presId="urn:microsoft.com/office/officeart/2008/layout/HalfCircleOrganizationChart"/>
    <dgm:cxn modelId="{F1488CCD-9DF5-124A-B7AB-97B84C04AD69}" type="presParOf" srcId="{EAEE1D35-4E6F-2249-9F81-7DD59ED2B0F8}" destId="{C41B32CC-03CB-E648-9D2B-F17841151064}" srcOrd="2" destOrd="0" presId="urn:microsoft.com/office/officeart/2008/layout/HalfCircleOrganizationChart"/>
    <dgm:cxn modelId="{BAB83148-AE49-C24A-95FB-66669A3A7EEC}" type="presParOf" srcId="{EAEE1D35-4E6F-2249-9F81-7DD59ED2B0F8}" destId="{E149D439-0956-FF46-9A39-1FD226715A69}" srcOrd="3" destOrd="0" presId="urn:microsoft.com/office/officeart/2008/layout/HalfCircleOrganizationChart"/>
    <dgm:cxn modelId="{5487AE8F-6E4C-CC45-97A7-B568CB1C5EC5}" type="presParOf" srcId="{4FAC0DA3-F5C7-434E-874F-F91F7E269E6E}" destId="{9193E296-AAD2-1144-9F86-8DFED7AFA8A2}" srcOrd="1" destOrd="0" presId="urn:microsoft.com/office/officeart/2008/layout/HalfCircleOrganizationChart"/>
    <dgm:cxn modelId="{11396D79-E46C-7744-A5EA-12D4E7FD6BFB}" type="presParOf" srcId="{9193E296-AAD2-1144-9F86-8DFED7AFA8A2}" destId="{8147B461-5CF2-5D4B-99D0-A314937DA20E}" srcOrd="0" destOrd="0" presId="urn:microsoft.com/office/officeart/2008/layout/HalfCircleOrganizationChart"/>
    <dgm:cxn modelId="{C55B5C1C-F352-234B-B37D-CB6C83E54004}" type="presParOf" srcId="{9193E296-AAD2-1144-9F86-8DFED7AFA8A2}" destId="{F882C80B-2D19-5043-8A14-9EBF7105DD9A}" srcOrd="1" destOrd="0" presId="urn:microsoft.com/office/officeart/2008/layout/HalfCircleOrganizationChart"/>
    <dgm:cxn modelId="{DC26EA50-6D58-EC42-9D7A-0FFF9A0FE3A2}" type="presParOf" srcId="{F882C80B-2D19-5043-8A14-9EBF7105DD9A}" destId="{5F5C353F-C6C6-D444-9725-AB893FD5E7BF}" srcOrd="0" destOrd="0" presId="urn:microsoft.com/office/officeart/2008/layout/HalfCircleOrganizationChart"/>
    <dgm:cxn modelId="{433CE813-B886-2348-BA43-886339C27D0B}" type="presParOf" srcId="{5F5C353F-C6C6-D444-9725-AB893FD5E7BF}" destId="{7723E6D8-4715-8B41-B458-9B3902DA0C66}" srcOrd="0" destOrd="0" presId="urn:microsoft.com/office/officeart/2008/layout/HalfCircleOrganizationChart"/>
    <dgm:cxn modelId="{BA6C33ED-B944-C44B-AA2B-3394384DAA9F}" type="presParOf" srcId="{5F5C353F-C6C6-D444-9725-AB893FD5E7BF}" destId="{27E586FD-1FF5-894E-819A-A85C314C30E5}" srcOrd="1" destOrd="0" presId="urn:microsoft.com/office/officeart/2008/layout/HalfCircleOrganizationChart"/>
    <dgm:cxn modelId="{8B38604F-349B-564A-BF18-E05DA4340356}" type="presParOf" srcId="{5F5C353F-C6C6-D444-9725-AB893FD5E7BF}" destId="{02C39A79-D1D7-2348-9165-9E85D67384EA}" srcOrd="2" destOrd="0" presId="urn:microsoft.com/office/officeart/2008/layout/HalfCircleOrganizationChart"/>
    <dgm:cxn modelId="{DE950020-2E09-0141-8AE9-7FC713992F2E}" type="presParOf" srcId="{5F5C353F-C6C6-D444-9725-AB893FD5E7BF}" destId="{9BB511B3-46DA-3548-AA3A-C1ABC8ECF9AA}" srcOrd="3" destOrd="0" presId="urn:microsoft.com/office/officeart/2008/layout/HalfCircleOrganizationChart"/>
    <dgm:cxn modelId="{23BBD2F3-4AE9-BB4B-9B8A-F864D1190B81}" type="presParOf" srcId="{F882C80B-2D19-5043-8A14-9EBF7105DD9A}" destId="{F9BA324C-ACE8-EC4B-9C9E-6D643B038972}" srcOrd="1" destOrd="0" presId="urn:microsoft.com/office/officeart/2008/layout/HalfCircleOrganizationChart"/>
    <dgm:cxn modelId="{94F675CC-5913-114B-BB57-8AB12BB78DD9}" type="presParOf" srcId="{F882C80B-2D19-5043-8A14-9EBF7105DD9A}" destId="{8BC86A58-25DA-9E4C-B996-25D7B83EA4AA}" srcOrd="2" destOrd="0" presId="urn:microsoft.com/office/officeart/2008/layout/HalfCircleOrganizationChart"/>
    <dgm:cxn modelId="{F4FE707D-F240-444B-AE37-C4DF340B1173}" type="presParOf" srcId="{9193E296-AAD2-1144-9F86-8DFED7AFA8A2}" destId="{9504201A-A80B-4443-8929-A646C36DD6A5}" srcOrd="2" destOrd="0" presId="urn:microsoft.com/office/officeart/2008/layout/HalfCircleOrganizationChart"/>
    <dgm:cxn modelId="{AC3995F4-6938-EB4A-A871-510BD686783E}" type="presParOf" srcId="{9193E296-AAD2-1144-9F86-8DFED7AFA8A2}" destId="{8855AA9B-3BD0-2440-8A7E-71A6F516F6FE}" srcOrd="3" destOrd="0" presId="urn:microsoft.com/office/officeart/2008/layout/HalfCircleOrganizationChart"/>
    <dgm:cxn modelId="{CE8865CF-2D91-074C-8A73-DC789727B785}" type="presParOf" srcId="{8855AA9B-3BD0-2440-8A7E-71A6F516F6FE}" destId="{053C9AC1-247F-CE47-BCA8-0E01D79E90CA}" srcOrd="0" destOrd="0" presId="urn:microsoft.com/office/officeart/2008/layout/HalfCircleOrganizationChart"/>
    <dgm:cxn modelId="{9A0F3686-5B68-A341-A5DD-05613BE3D49A}" type="presParOf" srcId="{053C9AC1-247F-CE47-BCA8-0E01D79E90CA}" destId="{1B1A6868-F877-3846-AEAD-722FB9F5A5D2}" srcOrd="0" destOrd="0" presId="urn:microsoft.com/office/officeart/2008/layout/HalfCircleOrganizationChart"/>
    <dgm:cxn modelId="{16B03548-25DB-E94E-91B8-B7B5613334FF}" type="presParOf" srcId="{053C9AC1-247F-CE47-BCA8-0E01D79E90CA}" destId="{0A4EF578-4D71-4D4C-977F-1164045CBA45}" srcOrd="1" destOrd="0" presId="urn:microsoft.com/office/officeart/2008/layout/HalfCircleOrganizationChart"/>
    <dgm:cxn modelId="{4BBA7B57-81D6-3B40-904C-3BA1704C2D3B}" type="presParOf" srcId="{053C9AC1-247F-CE47-BCA8-0E01D79E90CA}" destId="{90E7ECD4-5AF6-CB46-B8D6-0D17C31D6FA3}" srcOrd="2" destOrd="0" presId="urn:microsoft.com/office/officeart/2008/layout/HalfCircleOrganizationChart"/>
    <dgm:cxn modelId="{B7C226E5-1696-4347-B2EE-540C39D2D7BC}" type="presParOf" srcId="{053C9AC1-247F-CE47-BCA8-0E01D79E90CA}" destId="{AFD3795E-1FF4-3C4C-B723-48F5AB58BEBB}" srcOrd="3" destOrd="0" presId="urn:microsoft.com/office/officeart/2008/layout/HalfCircleOrganizationChart"/>
    <dgm:cxn modelId="{95535046-B5C1-F548-A243-03BD7C70AC77}" type="presParOf" srcId="{8855AA9B-3BD0-2440-8A7E-71A6F516F6FE}" destId="{FB9B4F58-1D40-1641-A9A7-04EEBF18E97E}" srcOrd="1" destOrd="0" presId="urn:microsoft.com/office/officeart/2008/layout/HalfCircleOrganizationChart"/>
    <dgm:cxn modelId="{949DEEBE-4237-FC40-8E88-9AA93607567A}" type="presParOf" srcId="{8855AA9B-3BD0-2440-8A7E-71A6F516F6FE}" destId="{CAEE8652-EFBE-6840-9CC9-8524269B37C4}" srcOrd="2" destOrd="0" presId="urn:microsoft.com/office/officeart/2008/layout/HalfCircleOrganizationChart"/>
    <dgm:cxn modelId="{EF84021F-CB2C-5248-A4B9-F413975466B9}" type="presParOf" srcId="{9193E296-AAD2-1144-9F86-8DFED7AFA8A2}" destId="{12EA3356-96B4-6541-86BB-95DC37D63EF0}" srcOrd="4" destOrd="0" presId="urn:microsoft.com/office/officeart/2008/layout/HalfCircleOrganizationChart"/>
    <dgm:cxn modelId="{1280B0CD-97C6-9C4F-81C8-BB21662E34A5}" type="presParOf" srcId="{9193E296-AAD2-1144-9F86-8DFED7AFA8A2}" destId="{1987AD95-D83D-CD40-AAB0-E07E9FCA7EF8}" srcOrd="5" destOrd="0" presId="urn:microsoft.com/office/officeart/2008/layout/HalfCircleOrganizationChart"/>
    <dgm:cxn modelId="{512B0441-D1F0-4D49-8FBE-839A18ED1C88}" type="presParOf" srcId="{1987AD95-D83D-CD40-AAB0-E07E9FCA7EF8}" destId="{034AEF11-850C-2540-8AF1-A17988716B5C}" srcOrd="0" destOrd="0" presId="urn:microsoft.com/office/officeart/2008/layout/HalfCircleOrganizationChart"/>
    <dgm:cxn modelId="{DDD079E4-E353-1D4F-BB94-4B3B044F0EC2}" type="presParOf" srcId="{034AEF11-850C-2540-8AF1-A17988716B5C}" destId="{47E78AD1-51AA-BF4D-9795-F0CFD1FF1C65}" srcOrd="0" destOrd="0" presId="urn:microsoft.com/office/officeart/2008/layout/HalfCircleOrganizationChart"/>
    <dgm:cxn modelId="{A48A2F4C-BAA2-DB48-8D47-5E0D1CBE94E8}" type="presParOf" srcId="{034AEF11-850C-2540-8AF1-A17988716B5C}" destId="{0730ABEC-84EC-E041-9517-656012F3FFBD}" srcOrd="1" destOrd="0" presId="urn:microsoft.com/office/officeart/2008/layout/HalfCircleOrganizationChart"/>
    <dgm:cxn modelId="{8068C093-1EC5-8F48-93DC-1264217C5960}" type="presParOf" srcId="{034AEF11-850C-2540-8AF1-A17988716B5C}" destId="{FBE8996F-E1F9-0044-B87A-1701F80512C1}" srcOrd="2" destOrd="0" presId="urn:microsoft.com/office/officeart/2008/layout/HalfCircleOrganizationChart"/>
    <dgm:cxn modelId="{209BF9B2-B648-BB41-BF2F-D558B5C8B6E4}" type="presParOf" srcId="{034AEF11-850C-2540-8AF1-A17988716B5C}" destId="{9D2AA5E0-872F-0C4F-A2FC-F8A53F947C23}" srcOrd="3" destOrd="0" presId="urn:microsoft.com/office/officeart/2008/layout/HalfCircleOrganizationChart"/>
    <dgm:cxn modelId="{90435529-7CF6-F040-B9F0-51C331A42946}" type="presParOf" srcId="{1987AD95-D83D-CD40-AAB0-E07E9FCA7EF8}" destId="{C997AF07-C60B-314C-ACC4-B3B8E79D09AE}" srcOrd="1" destOrd="0" presId="urn:microsoft.com/office/officeart/2008/layout/HalfCircleOrganizationChart"/>
    <dgm:cxn modelId="{FA308423-41AC-0344-BF2D-7B41CE62FA0D}" type="presParOf" srcId="{1987AD95-D83D-CD40-AAB0-E07E9FCA7EF8}" destId="{19B717F8-3C72-324C-AC8F-E325DA1FED1F}" srcOrd="2" destOrd="0" presId="urn:microsoft.com/office/officeart/2008/layout/HalfCircleOrganizationChart"/>
    <dgm:cxn modelId="{07C4A88A-B245-6941-8E91-5070863E51F4}" type="presParOf" srcId="{4FAC0DA3-F5C7-434E-874F-F91F7E269E6E}" destId="{4A3F0BAC-A060-2243-8B03-144434A20E47}" srcOrd="2" destOrd="0" presId="urn:microsoft.com/office/officeart/2008/layout/HalfCircleOrganizationChart"/>
    <dgm:cxn modelId="{8F388EA9-5CC0-254F-AAC6-764FB462AC29}" type="presParOf" srcId="{20E20309-2886-4C42-9CE2-B142F7E92B0E}" destId="{360418D5-CED2-7E40-A035-8A39D5541C2E}" srcOrd="2" destOrd="0" presId="urn:microsoft.com/office/officeart/2008/layout/HalfCircleOrganizationChart"/>
    <dgm:cxn modelId="{58738DED-C985-D64C-88D0-472B0849BBD4}" type="presParOf" srcId="{20E20309-2886-4C42-9CE2-B142F7E92B0E}" destId="{FF856461-E7B1-6243-82AF-C01DC8479EEF}" srcOrd="3" destOrd="0" presId="urn:microsoft.com/office/officeart/2008/layout/HalfCircleOrganizationChart"/>
    <dgm:cxn modelId="{E91CAB71-806D-EF40-8D98-DB8A6ADAAB40}" type="presParOf" srcId="{FF856461-E7B1-6243-82AF-C01DC8479EEF}" destId="{E4FC00F5-1D6A-CB49-8A61-614A45E5B700}" srcOrd="0" destOrd="0" presId="urn:microsoft.com/office/officeart/2008/layout/HalfCircleOrganizationChart"/>
    <dgm:cxn modelId="{5A3F079C-DEFD-2545-A4AF-4277F850FF2E}" type="presParOf" srcId="{E4FC00F5-1D6A-CB49-8A61-614A45E5B700}" destId="{C76AA6FD-5434-D147-A7FB-CC2DF61670BC}" srcOrd="0" destOrd="0" presId="urn:microsoft.com/office/officeart/2008/layout/HalfCircleOrganizationChart"/>
    <dgm:cxn modelId="{F5A4389A-881B-6449-9DAF-B978616A212A}" type="presParOf" srcId="{E4FC00F5-1D6A-CB49-8A61-614A45E5B700}" destId="{E8CEC51E-0A39-2246-97E0-1FFB70E08CC9}" srcOrd="1" destOrd="0" presId="urn:microsoft.com/office/officeart/2008/layout/HalfCircleOrganizationChart"/>
    <dgm:cxn modelId="{11380585-F1C8-C442-82FC-D1086030D229}" type="presParOf" srcId="{E4FC00F5-1D6A-CB49-8A61-614A45E5B700}" destId="{1C4FC5C0-385C-5D4A-9B65-D4FE8A0A977E}" srcOrd="2" destOrd="0" presId="urn:microsoft.com/office/officeart/2008/layout/HalfCircleOrganizationChart"/>
    <dgm:cxn modelId="{44A61224-96CC-6A4D-8C21-9F8FBC71129A}" type="presParOf" srcId="{E4FC00F5-1D6A-CB49-8A61-614A45E5B700}" destId="{619467D3-8D39-0D48-BCFB-7E1D4752F4FA}" srcOrd="3" destOrd="0" presId="urn:microsoft.com/office/officeart/2008/layout/HalfCircleOrganizationChart"/>
    <dgm:cxn modelId="{7068E491-9DAB-7E4D-8543-79E51611B317}" type="presParOf" srcId="{FF856461-E7B1-6243-82AF-C01DC8479EEF}" destId="{E452EB6F-AE15-6F4D-B1A9-AC9A8D9F5192}" srcOrd="1" destOrd="0" presId="urn:microsoft.com/office/officeart/2008/layout/HalfCircleOrganizationChart"/>
    <dgm:cxn modelId="{CB0DC031-A205-7448-BDE4-DEE62A393608}" type="presParOf" srcId="{E452EB6F-AE15-6F4D-B1A9-AC9A8D9F5192}" destId="{4F5C54FF-FA09-3349-81B5-A1A163937982}" srcOrd="0" destOrd="0" presId="urn:microsoft.com/office/officeart/2008/layout/HalfCircleOrganizationChart"/>
    <dgm:cxn modelId="{118128DB-D9A5-DD41-9D9D-69A5ED5A0483}" type="presParOf" srcId="{E452EB6F-AE15-6F4D-B1A9-AC9A8D9F5192}" destId="{61CE95F4-67A8-0146-BB13-38A17BF93882}" srcOrd="1" destOrd="0" presId="urn:microsoft.com/office/officeart/2008/layout/HalfCircleOrganizationChart"/>
    <dgm:cxn modelId="{044BF6BA-9F14-464D-BA3D-DB1A5C1957DF}" type="presParOf" srcId="{61CE95F4-67A8-0146-BB13-38A17BF93882}" destId="{F7CF28E4-C53E-5B44-9BFE-36FE9C783D1F}" srcOrd="0" destOrd="0" presId="urn:microsoft.com/office/officeart/2008/layout/HalfCircleOrganizationChart"/>
    <dgm:cxn modelId="{7405AB08-9ED9-F545-A825-84B851C54208}" type="presParOf" srcId="{F7CF28E4-C53E-5B44-9BFE-36FE9C783D1F}" destId="{6A7474A9-2D9E-CF4D-BB7F-0438CF153ED2}" srcOrd="0" destOrd="0" presId="urn:microsoft.com/office/officeart/2008/layout/HalfCircleOrganizationChart"/>
    <dgm:cxn modelId="{52F41FFC-46FF-0247-A62B-A3A5EF9F9165}" type="presParOf" srcId="{F7CF28E4-C53E-5B44-9BFE-36FE9C783D1F}" destId="{5D7D4A10-B72A-554A-A231-E56944684F8B}" srcOrd="1" destOrd="0" presId="urn:microsoft.com/office/officeart/2008/layout/HalfCircleOrganizationChart"/>
    <dgm:cxn modelId="{7E3BC524-7EFE-3E4E-B9C9-9B7AED8AC184}" type="presParOf" srcId="{F7CF28E4-C53E-5B44-9BFE-36FE9C783D1F}" destId="{054669DE-B56D-F44B-858B-92A6203522FB}" srcOrd="2" destOrd="0" presId="urn:microsoft.com/office/officeart/2008/layout/HalfCircleOrganizationChart"/>
    <dgm:cxn modelId="{8BBFD6DB-ECC4-1045-885F-5BD71B467C00}" type="presParOf" srcId="{F7CF28E4-C53E-5B44-9BFE-36FE9C783D1F}" destId="{159AF045-F7E5-CB4C-8B20-1D68BC9B7896}" srcOrd="3" destOrd="0" presId="urn:microsoft.com/office/officeart/2008/layout/HalfCircleOrganizationChart"/>
    <dgm:cxn modelId="{CADAECDF-AD71-5941-A512-5E0A722C1177}" type="presParOf" srcId="{61CE95F4-67A8-0146-BB13-38A17BF93882}" destId="{E40ED8DA-354B-5142-8409-D6D5C990D9FE}" srcOrd="1" destOrd="0" presId="urn:microsoft.com/office/officeart/2008/layout/HalfCircleOrganizationChart"/>
    <dgm:cxn modelId="{8D10F7EC-302F-7B47-9500-3F1690B637B4}" type="presParOf" srcId="{61CE95F4-67A8-0146-BB13-38A17BF93882}" destId="{9732CD4B-90A0-7E49-AAE9-BF037E13AB4C}" srcOrd="2" destOrd="0" presId="urn:microsoft.com/office/officeart/2008/layout/HalfCircleOrganizationChart"/>
    <dgm:cxn modelId="{5C07EF4F-4FC7-024D-86D7-8DA276D61E86}" type="presParOf" srcId="{E452EB6F-AE15-6F4D-B1A9-AC9A8D9F5192}" destId="{396F0F4A-CE5E-9549-9D9A-BE25219C246C}" srcOrd="2" destOrd="0" presId="urn:microsoft.com/office/officeart/2008/layout/HalfCircleOrganizationChart"/>
    <dgm:cxn modelId="{BAED32C5-7F2D-B84E-8B53-261A34807E0E}" type="presParOf" srcId="{E452EB6F-AE15-6F4D-B1A9-AC9A8D9F5192}" destId="{CAB89427-D9D2-E54C-A5A2-00E5602AA74F}" srcOrd="3" destOrd="0" presId="urn:microsoft.com/office/officeart/2008/layout/HalfCircleOrganizationChart"/>
    <dgm:cxn modelId="{5F55F5DF-9C70-A342-A41A-C3C523CF4542}" type="presParOf" srcId="{CAB89427-D9D2-E54C-A5A2-00E5602AA74F}" destId="{21C45DA7-97D2-F94A-912A-2E98191E0532}" srcOrd="0" destOrd="0" presId="urn:microsoft.com/office/officeart/2008/layout/HalfCircleOrganizationChart"/>
    <dgm:cxn modelId="{382954D2-3B8B-7748-8F0A-EE982D68F82B}" type="presParOf" srcId="{21C45DA7-97D2-F94A-912A-2E98191E0532}" destId="{BB7BF902-C58F-D54B-9B5E-67430205D6BA}" srcOrd="0" destOrd="0" presId="urn:microsoft.com/office/officeart/2008/layout/HalfCircleOrganizationChart"/>
    <dgm:cxn modelId="{05E7D498-F3C3-4740-ADE2-5E444C12B537}" type="presParOf" srcId="{21C45DA7-97D2-F94A-912A-2E98191E0532}" destId="{27742194-859A-734C-A7AD-D8FDDF4D20B3}" srcOrd="1" destOrd="0" presId="urn:microsoft.com/office/officeart/2008/layout/HalfCircleOrganizationChart"/>
    <dgm:cxn modelId="{A5D60423-ABE8-2947-8139-C3D659B17180}" type="presParOf" srcId="{21C45DA7-97D2-F94A-912A-2E98191E0532}" destId="{D04FC10D-2DF2-D344-9AEF-5EA4CC7BDB5D}" srcOrd="2" destOrd="0" presId="urn:microsoft.com/office/officeart/2008/layout/HalfCircleOrganizationChart"/>
    <dgm:cxn modelId="{A228B6D5-4558-1349-901C-21728711B02E}" type="presParOf" srcId="{21C45DA7-97D2-F94A-912A-2E98191E0532}" destId="{527EE7E1-DF8D-8E4B-80E1-1738BDF7DDA8}" srcOrd="3" destOrd="0" presId="urn:microsoft.com/office/officeart/2008/layout/HalfCircleOrganizationChart"/>
    <dgm:cxn modelId="{814C0CCB-C965-BB49-9BC7-EADE280AD6CB}" type="presParOf" srcId="{CAB89427-D9D2-E54C-A5A2-00E5602AA74F}" destId="{3B20C689-B0BB-9B47-983D-9A0597B9E6F2}" srcOrd="1" destOrd="0" presId="urn:microsoft.com/office/officeart/2008/layout/HalfCircleOrganizationChart"/>
    <dgm:cxn modelId="{9C44B2BD-AA33-EC4D-812B-940B4829782B}" type="presParOf" srcId="{CAB89427-D9D2-E54C-A5A2-00E5602AA74F}" destId="{D96395D7-E3AC-8A4C-96B1-B2123E2F8FF0}" srcOrd="2" destOrd="0" presId="urn:microsoft.com/office/officeart/2008/layout/HalfCircleOrganizationChart"/>
    <dgm:cxn modelId="{F52F050B-71E3-3A43-A609-957B77BB9603}" type="presParOf" srcId="{FF856461-E7B1-6243-82AF-C01DC8479EEF}" destId="{FF3E947F-A44D-3D45-A9D3-F7508F6D4AA9}" srcOrd="2" destOrd="0" presId="urn:microsoft.com/office/officeart/2008/layout/HalfCircleOrganizationChart"/>
    <dgm:cxn modelId="{87E393CF-6DF7-6149-86D7-AA1A8A80C084}" type="presParOf" srcId="{E601FF87-3B27-B242-8AB3-626C24B2AC15}" destId="{68787239-D6C9-6649-907E-86568559F7C8}" srcOrd="2" destOrd="0" presId="urn:microsoft.com/office/officeart/2008/layout/HalfCircleOrganizationChart"/>
    <dgm:cxn modelId="{4F24DBBF-C419-CD48-A6B0-9757A08C0EBF}" type="presParOf" srcId="{404A0898-3CEE-004F-ADFE-087FAC34CEFD}" destId="{40C476AD-7EFC-7743-818B-0577D2073E63}" srcOrd="6" destOrd="0" presId="urn:microsoft.com/office/officeart/2008/layout/HalfCircleOrganizationChart"/>
    <dgm:cxn modelId="{8DE41217-36A7-6C4F-AB02-C99A125A56E7}" type="presParOf" srcId="{404A0898-3CEE-004F-ADFE-087FAC34CEFD}" destId="{3B273094-6D87-B646-A487-00800AA8B6D2}" srcOrd="7" destOrd="0" presId="urn:microsoft.com/office/officeart/2008/layout/HalfCircleOrganizationChart"/>
    <dgm:cxn modelId="{22D184CE-8B26-0D4A-898E-A390DE98A9C6}" type="presParOf" srcId="{3B273094-6D87-B646-A487-00800AA8B6D2}" destId="{A2AA9FAE-B66C-E248-B933-75DF07A62244}" srcOrd="0" destOrd="0" presId="urn:microsoft.com/office/officeart/2008/layout/HalfCircleOrganizationChart"/>
    <dgm:cxn modelId="{E301C85F-5213-D74C-9A2D-F5F34C6E5F72}" type="presParOf" srcId="{A2AA9FAE-B66C-E248-B933-75DF07A62244}" destId="{82288384-5AC8-CF41-BFE8-14DDD20576E5}" srcOrd="0" destOrd="0" presId="urn:microsoft.com/office/officeart/2008/layout/HalfCircleOrganizationChart"/>
    <dgm:cxn modelId="{25067AE8-944E-5C43-ACEA-0FD6E06DBF72}" type="presParOf" srcId="{A2AA9FAE-B66C-E248-B933-75DF07A62244}" destId="{FD55367F-3DBF-8740-AF05-026ECCEB0D1E}" srcOrd="1" destOrd="0" presId="urn:microsoft.com/office/officeart/2008/layout/HalfCircleOrganizationChart"/>
    <dgm:cxn modelId="{B6BA7EC6-688A-2947-874B-105EED2C04F9}" type="presParOf" srcId="{A2AA9FAE-B66C-E248-B933-75DF07A62244}" destId="{7753E4A2-13D3-7547-B4FB-354D8B7A43D2}" srcOrd="2" destOrd="0" presId="urn:microsoft.com/office/officeart/2008/layout/HalfCircleOrganizationChart"/>
    <dgm:cxn modelId="{4E8C0F5B-7451-A649-A18B-C3191BB61367}" type="presParOf" srcId="{A2AA9FAE-B66C-E248-B933-75DF07A62244}" destId="{09C658E4-6FE3-5549-AF61-29D752EB376E}" srcOrd="3" destOrd="0" presId="urn:microsoft.com/office/officeart/2008/layout/HalfCircleOrganizationChart"/>
    <dgm:cxn modelId="{53F32F6F-886C-E947-9E15-45F7070A22C5}" type="presParOf" srcId="{3B273094-6D87-B646-A487-00800AA8B6D2}" destId="{8D36C84B-A330-BB49-8FB7-570A99099EEE}" srcOrd="1" destOrd="0" presId="urn:microsoft.com/office/officeart/2008/layout/HalfCircleOrganizationChart"/>
    <dgm:cxn modelId="{F4CCC1CF-0A2F-9940-8107-06B28EB2ACAA}" type="presParOf" srcId="{8D36C84B-A330-BB49-8FB7-570A99099EEE}" destId="{C7772EEC-1ADD-6B4F-805C-7CF3024EEFC9}" srcOrd="0" destOrd="0" presId="urn:microsoft.com/office/officeart/2008/layout/HalfCircleOrganizationChart"/>
    <dgm:cxn modelId="{E772FDA8-2CCD-CF41-A211-7F858063D2E1}" type="presParOf" srcId="{8D36C84B-A330-BB49-8FB7-570A99099EEE}" destId="{FACD0C1E-204A-2D47-8203-B467DFE26B40}" srcOrd="1" destOrd="0" presId="urn:microsoft.com/office/officeart/2008/layout/HalfCircleOrganizationChart"/>
    <dgm:cxn modelId="{3FE66BF1-42FC-C445-BC43-1112779546EE}" type="presParOf" srcId="{FACD0C1E-204A-2D47-8203-B467DFE26B40}" destId="{85B1794D-DAC8-2B43-9BB5-7E6918475133}" srcOrd="0" destOrd="0" presId="urn:microsoft.com/office/officeart/2008/layout/HalfCircleOrganizationChart"/>
    <dgm:cxn modelId="{3B3BDB9A-226B-ED40-AC51-98491E6412C8}" type="presParOf" srcId="{85B1794D-DAC8-2B43-9BB5-7E6918475133}" destId="{A1BCAD45-99B6-2844-86AB-F189A459E97B}" srcOrd="0" destOrd="0" presId="urn:microsoft.com/office/officeart/2008/layout/HalfCircleOrganizationChart"/>
    <dgm:cxn modelId="{B685B3B2-C7F1-334F-A707-041DEA8249D0}" type="presParOf" srcId="{85B1794D-DAC8-2B43-9BB5-7E6918475133}" destId="{FCB1547A-3100-9647-BFF7-45F141993218}" srcOrd="1" destOrd="0" presId="urn:microsoft.com/office/officeart/2008/layout/HalfCircleOrganizationChart"/>
    <dgm:cxn modelId="{88B272D4-515A-C148-8ED7-B73AE64E3179}" type="presParOf" srcId="{85B1794D-DAC8-2B43-9BB5-7E6918475133}" destId="{BA3A668A-1A26-5444-A125-6BBD84BFCEF1}" srcOrd="2" destOrd="0" presId="urn:microsoft.com/office/officeart/2008/layout/HalfCircleOrganizationChart"/>
    <dgm:cxn modelId="{25E5042F-9D63-2642-81A0-87936F52F379}" type="presParOf" srcId="{85B1794D-DAC8-2B43-9BB5-7E6918475133}" destId="{7EA382CE-3254-EC4D-BAF8-1242FFA9B06C}" srcOrd="3" destOrd="0" presId="urn:microsoft.com/office/officeart/2008/layout/HalfCircleOrganizationChart"/>
    <dgm:cxn modelId="{EBEABD23-D657-A342-A4BA-77E4A3607493}" type="presParOf" srcId="{FACD0C1E-204A-2D47-8203-B467DFE26B40}" destId="{446C1DD7-1109-A745-A8A2-F2B2A26916F1}" srcOrd="1" destOrd="0" presId="urn:microsoft.com/office/officeart/2008/layout/HalfCircleOrganizationChart"/>
    <dgm:cxn modelId="{FECE474F-A862-704E-BCE9-1B21F2AC6576}" type="presParOf" srcId="{446C1DD7-1109-A745-A8A2-F2B2A26916F1}" destId="{141B3559-8165-B44D-BA60-DDCB3951BA14}" srcOrd="0" destOrd="0" presId="urn:microsoft.com/office/officeart/2008/layout/HalfCircleOrganizationChart"/>
    <dgm:cxn modelId="{815202C1-AC3F-C842-88C8-6DF21C6C1F91}" type="presParOf" srcId="{446C1DD7-1109-A745-A8A2-F2B2A26916F1}" destId="{7115201A-F67E-B94E-BDEC-6718C96E7FB6}" srcOrd="1" destOrd="0" presId="urn:microsoft.com/office/officeart/2008/layout/HalfCircleOrganizationChart"/>
    <dgm:cxn modelId="{F02D68FF-FD6C-B34F-87AF-3B963E681DC4}" type="presParOf" srcId="{7115201A-F67E-B94E-BDEC-6718C96E7FB6}" destId="{8FA0087D-B848-8646-8F01-4CB022069BDB}" srcOrd="0" destOrd="0" presId="urn:microsoft.com/office/officeart/2008/layout/HalfCircleOrganizationChart"/>
    <dgm:cxn modelId="{F4BB67D8-49D0-5645-9275-7454E840C11F}" type="presParOf" srcId="{8FA0087D-B848-8646-8F01-4CB022069BDB}" destId="{8D3DDAD6-CDA1-C842-8A32-CA84DD077E37}" srcOrd="0" destOrd="0" presId="urn:microsoft.com/office/officeart/2008/layout/HalfCircleOrganizationChart"/>
    <dgm:cxn modelId="{DD20F49D-1130-4D47-9162-E28DC7589A75}" type="presParOf" srcId="{8FA0087D-B848-8646-8F01-4CB022069BDB}" destId="{EB81620C-CE0A-B74C-B908-4CADB503FA61}" srcOrd="1" destOrd="0" presId="urn:microsoft.com/office/officeart/2008/layout/HalfCircleOrganizationChart"/>
    <dgm:cxn modelId="{94B37096-D1E3-B54A-B147-768E6DA7599A}" type="presParOf" srcId="{8FA0087D-B848-8646-8F01-4CB022069BDB}" destId="{556EB7D6-509A-924A-9D8E-57224C6C8A35}" srcOrd="2" destOrd="0" presId="urn:microsoft.com/office/officeart/2008/layout/HalfCircleOrganizationChart"/>
    <dgm:cxn modelId="{3FDBBF5E-9B35-EA40-AAF2-4427CD6FF850}" type="presParOf" srcId="{8FA0087D-B848-8646-8F01-4CB022069BDB}" destId="{E68A2A10-A54E-324C-B3B2-0B3DD4D777DC}" srcOrd="3" destOrd="0" presId="urn:microsoft.com/office/officeart/2008/layout/HalfCircleOrganizationChart"/>
    <dgm:cxn modelId="{CD57783A-E13F-DA40-A4F9-D3D4FF648747}" type="presParOf" srcId="{7115201A-F67E-B94E-BDEC-6718C96E7FB6}" destId="{3CF5BD96-BDA0-D040-995E-5743C3D941E9}" srcOrd="1" destOrd="0" presId="urn:microsoft.com/office/officeart/2008/layout/HalfCircleOrganizationChart"/>
    <dgm:cxn modelId="{9A1EAB2A-6F4D-BC4E-B29B-0999CCEBA163}" type="presParOf" srcId="{7115201A-F67E-B94E-BDEC-6718C96E7FB6}" destId="{0DAB6578-E2EB-AA46-AE6F-BB8F904E9DBA}" srcOrd="2" destOrd="0" presId="urn:microsoft.com/office/officeart/2008/layout/HalfCircleOrganizationChart"/>
    <dgm:cxn modelId="{74B4813C-C347-7842-A772-EF695AA81341}" type="presParOf" srcId="{446C1DD7-1109-A745-A8A2-F2B2A26916F1}" destId="{1EB70ACF-5638-F745-84E4-D53DA0764873}" srcOrd="2" destOrd="0" presId="urn:microsoft.com/office/officeart/2008/layout/HalfCircleOrganizationChart"/>
    <dgm:cxn modelId="{1BBC2478-2570-E248-B5C9-A02B061DB0ED}" type="presParOf" srcId="{446C1DD7-1109-A745-A8A2-F2B2A26916F1}" destId="{12150745-228B-A647-B534-180672DBF04E}" srcOrd="3" destOrd="0" presId="urn:microsoft.com/office/officeart/2008/layout/HalfCircleOrganizationChart"/>
    <dgm:cxn modelId="{1FFD672E-0591-0143-8639-0F8525A34984}" type="presParOf" srcId="{12150745-228B-A647-B534-180672DBF04E}" destId="{67FCDA7D-D746-9844-B224-94BB990EAE37}" srcOrd="0" destOrd="0" presId="urn:microsoft.com/office/officeart/2008/layout/HalfCircleOrganizationChart"/>
    <dgm:cxn modelId="{1CC97125-3984-0040-AC38-10766FE57F4A}" type="presParOf" srcId="{67FCDA7D-D746-9844-B224-94BB990EAE37}" destId="{AFF2860F-DDC3-CA4F-B2C8-EE6346A69327}" srcOrd="0" destOrd="0" presId="urn:microsoft.com/office/officeart/2008/layout/HalfCircleOrganizationChart"/>
    <dgm:cxn modelId="{4D2C9F25-F35E-2D47-92B6-F2802D82CDEB}" type="presParOf" srcId="{67FCDA7D-D746-9844-B224-94BB990EAE37}" destId="{718C19C9-AB8E-904A-973E-E0C60F45F908}" srcOrd="1" destOrd="0" presId="urn:microsoft.com/office/officeart/2008/layout/HalfCircleOrganizationChart"/>
    <dgm:cxn modelId="{D293652E-92FC-5F4C-83E2-4B47E192EEFE}" type="presParOf" srcId="{67FCDA7D-D746-9844-B224-94BB990EAE37}" destId="{DAE5C9BA-0452-5F4A-A42E-9AB59D85C0D6}" srcOrd="2" destOrd="0" presId="urn:microsoft.com/office/officeart/2008/layout/HalfCircleOrganizationChart"/>
    <dgm:cxn modelId="{615D3210-B029-564E-AAB7-4BA61FF45F26}" type="presParOf" srcId="{67FCDA7D-D746-9844-B224-94BB990EAE37}" destId="{F41193EE-3601-AB4B-B443-FCD18812799F}" srcOrd="3" destOrd="0" presId="urn:microsoft.com/office/officeart/2008/layout/HalfCircleOrganizationChart"/>
    <dgm:cxn modelId="{C1E3209D-FDAB-7046-B2D0-5E690B2D57D0}" type="presParOf" srcId="{12150745-228B-A647-B534-180672DBF04E}" destId="{A6980227-F192-2044-A775-831AFD528DCB}" srcOrd="1" destOrd="0" presId="urn:microsoft.com/office/officeart/2008/layout/HalfCircleOrganizationChart"/>
    <dgm:cxn modelId="{149D3C79-4994-904C-9BD1-6FB184E980A0}" type="presParOf" srcId="{12150745-228B-A647-B534-180672DBF04E}" destId="{EA2674C0-E006-3D41-9505-C6137626B752}" srcOrd="2" destOrd="0" presId="urn:microsoft.com/office/officeart/2008/layout/HalfCircleOrganizationChart"/>
    <dgm:cxn modelId="{3287D472-33DD-0949-9B72-94C10EFEF039}" type="presParOf" srcId="{FACD0C1E-204A-2D47-8203-B467DFE26B40}" destId="{DEA29C3D-45E6-D845-8651-4491C09696C0}" srcOrd="2" destOrd="0" presId="urn:microsoft.com/office/officeart/2008/layout/HalfCircleOrganizationChart"/>
    <dgm:cxn modelId="{90801572-1BE7-F14C-93F3-6D42BC0C45C1}" type="presParOf" srcId="{8D36C84B-A330-BB49-8FB7-570A99099EEE}" destId="{DD6CFC16-612E-DA4A-8788-525AE6A87884}" srcOrd="2" destOrd="0" presId="urn:microsoft.com/office/officeart/2008/layout/HalfCircleOrganizationChart"/>
    <dgm:cxn modelId="{B24A1DDB-607F-7744-A5B7-DABB7E80FF63}" type="presParOf" srcId="{8D36C84B-A330-BB49-8FB7-570A99099EEE}" destId="{6AB87869-76B0-C048-96A9-BAA6749E7D11}" srcOrd="3" destOrd="0" presId="urn:microsoft.com/office/officeart/2008/layout/HalfCircleOrganizationChart"/>
    <dgm:cxn modelId="{3E0CD656-539B-BA47-91D9-85CD5DFE50A0}" type="presParOf" srcId="{6AB87869-76B0-C048-96A9-BAA6749E7D11}" destId="{C5D4CCA6-6878-254A-8584-A125947E12E8}" srcOrd="0" destOrd="0" presId="urn:microsoft.com/office/officeart/2008/layout/HalfCircleOrganizationChart"/>
    <dgm:cxn modelId="{1ADE419D-BB14-FC4D-BF48-76A0A9D78F4A}" type="presParOf" srcId="{C5D4CCA6-6878-254A-8584-A125947E12E8}" destId="{3FCEF9AF-9CD8-3344-B44C-6585F0EFD8B7}" srcOrd="0" destOrd="0" presId="urn:microsoft.com/office/officeart/2008/layout/HalfCircleOrganizationChart"/>
    <dgm:cxn modelId="{57167D9F-BD2B-9F4B-9BB5-A26ACA527F65}" type="presParOf" srcId="{C5D4CCA6-6878-254A-8584-A125947E12E8}" destId="{3677657B-0585-A244-8737-C7E240D593F0}" srcOrd="1" destOrd="0" presId="urn:microsoft.com/office/officeart/2008/layout/HalfCircleOrganizationChart"/>
    <dgm:cxn modelId="{33F0C951-9D71-3344-9D52-5D587E39E277}" type="presParOf" srcId="{C5D4CCA6-6878-254A-8584-A125947E12E8}" destId="{07F9C46E-2BE2-0B4A-B025-650067334AF3}" srcOrd="2" destOrd="0" presId="urn:microsoft.com/office/officeart/2008/layout/HalfCircleOrganizationChart"/>
    <dgm:cxn modelId="{618BE5C6-66D3-B047-A807-683DC493CDD2}" type="presParOf" srcId="{C5D4CCA6-6878-254A-8584-A125947E12E8}" destId="{40303F0E-D30E-2443-8CCB-4B7B801129D8}" srcOrd="3" destOrd="0" presId="urn:microsoft.com/office/officeart/2008/layout/HalfCircleOrganizationChart"/>
    <dgm:cxn modelId="{609A0CEB-340D-344C-B61A-A592DD8423B7}" type="presParOf" srcId="{6AB87869-76B0-C048-96A9-BAA6749E7D11}" destId="{D613EB77-2737-A84A-A1EF-6178F52A2C00}" srcOrd="1" destOrd="0" presId="urn:microsoft.com/office/officeart/2008/layout/HalfCircleOrganizationChart"/>
    <dgm:cxn modelId="{C664CDD3-A403-7344-858D-0D8200F2F382}" type="presParOf" srcId="{D613EB77-2737-A84A-A1EF-6178F52A2C00}" destId="{23CF7A4E-F108-2447-9541-BC233B0138DC}" srcOrd="0" destOrd="0" presId="urn:microsoft.com/office/officeart/2008/layout/HalfCircleOrganizationChart"/>
    <dgm:cxn modelId="{9B5B69B5-0FB0-1D48-BF19-1CBAE0D050EB}" type="presParOf" srcId="{D613EB77-2737-A84A-A1EF-6178F52A2C00}" destId="{9452AF2B-EE4A-6F44-8235-35ECAF903148}" srcOrd="1" destOrd="0" presId="urn:microsoft.com/office/officeart/2008/layout/HalfCircleOrganizationChart"/>
    <dgm:cxn modelId="{54C259F1-19F3-974C-854E-3F7E0BC12EA7}" type="presParOf" srcId="{9452AF2B-EE4A-6F44-8235-35ECAF903148}" destId="{9F6DA7CE-7E47-284D-85E2-D9C01BA62C6C}" srcOrd="0" destOrd="0" presId="urn:microsoft.com/office/officeart/2008/layout/HalfCircleOrganizationChart"/>
    <dgm:cxn modelId="{64B997AE-993A-0C4A-8B12-AEB79602A78D}" type="presParOf" srcId="{9F6DA7CE-7E47-284D-85E2-D9C01BA62C6C}" destId="{E30972CD-A9D3-1B4F-AFCB-7A7A1A76D555}" srcOrd="0" destOrd="0" presId="urn:microsoft.com/office/officeart/2008/layout/HalfCircleOrganizationChart"/>
    <dgm:cxn modelId="{6DB61564-E361-CB47-B6F7-3FA4B9F37AB5}" type="presParOf" srcId="{9F6DA7CE-7E47-284D-85E2-D9C01BA62C6C}" destId="{D50F7E94-C832-2042-94E1-4287DB3879E0}" srcOrd="1" destOrd="0" presId="urn:microsoft.com/office/officeart/2008/layout/HalfCircleOrganizationChart"/>
    <dgm:cxn modelId="{8ABF46D4-57BE-2648-8963-7D5D073F3F03}" type="presParOf" srcId="{9F6DA7CE-7E47-284D-85E2-D9C01BA62C6C}" destId="{3813107F-A2B1-6E4C-8221-7F16AEA67377}" srcOrd="2" destOrd="0" presId="urn:microsoft.com/office/officeart/2008/layout/HalfCircleOrganizationChart"/>
    <dgm:cxn modelId="{50448BAE-DC21-2B4F-AE58-11CC36164122}" type="presParOf" srcId="{9F6DA7CE-7E47-284D-85E2-D9C01BA62C6C}" destId="{2831446F-7B69-FA45-811B-07FEAD1CD8C3}" srcOrd="3" destOrd="0" presId="urn:microsoft.com/office/officeart/2008/layout/HalfCircleOrganizationChart"/>
    <dgm:cxn modelId="{21E2EBDF-5298-094F-BCFE-C50A939C0781}" type="presParOf" srcId="{9452AF2B-EE4A-6F44-8235-35ECAF903148}" destId="{BF34E1D9-A05C-1945-958E-D32C7F40D9EF}" srcOrd="1" destOrd="0" presId="urn:microsoft.com/office/officeart/2008/layout/HalfCircleOrganizationChart"/>
    <dgm:cxn modelId="{DDF79B1C-EB6F-6D46-A101-6EBCC48A37D6}" type="presParOf" srcId="{9452AF2B-EE4A-6F44-8235-35ECAF903148}" destId="{240CD565-355E-104C-97EE-1EB53165265C}" srcOrd="2" destOrd="0" presId="urn:microsoft.com/office/officeart/2008/layout/HalfCircleOrganizationChart"/>
    <dgm:cxn modelId="{CBCE2166-A5B6-DE44-9C20-28154A84AE99}" type="presParOf" srcId="{6AB87869-76B0-C048-96A9-BAA6749E7D11}" destId="{9CD375FB-34F0-3D49-997D-A9A6DFCB4D79}" srcOrd="2" destOrd="0" presId="urn:microsoft.com/office/officeart/2008/layout/HalfCircleOrganizationChart"/>
    <dgm:cxn modelId="{0B48050D-3EBB-3A4C-A056-3C640DAD9E3B}" type="presParOf" srcId="{3B273094-6D87-B646-A487-00800AA8B6D2}" destId="{81F9239A-4AFF-1F4B-8E34-E74A78F2B676}" srcOrd="2" destOrd="0" presId="urn:microsoft.com/office/officeart/2008/layout/HalfCircleOrganizationChart"/>
    <dgm:cxn modelId="{748B714C-3DA1-4D44-86B1-DA619E1C8A75}" type="presParOf" srcId="{404A0898-3CEE-004F-ADFE-087FAC34CEFD}" destId="{5921B633-C0EF-5B4F-9D07-31E6CB83EB49}" srcOrd="8" destOrd="0" presId="urn:microsoft.com/office/officeart/2008/layout/HalfCircleOrganizationChart"/>
    <dgm:cxn modelId="{11D88F71-9D7E-9845-83C2-A58DB0882B13}" type="presParOf" srcId="{404A0898-3CEE-004F-ADFE-087FAC34CEFD}" destId="{5841FBC4-ECBC-CC4D-9CB4-218CF008F310}" srcOrd="9" destOrd="0" presId="urn:microsoft.com/office/officeart/2008/layout/HalfCircleOrganizationChart"/>
    <dgm:cxn modelId="{0767D911-1419-904E-803F-00BAECBE30A8}" type="presParOf" srcId="{5841FBC4-ECBC-CC4D-9CB4-218CF008F310}" destId="{F749D720-7356-3749-BEED-F1550808D5B6}" srcOrd="0" destOrd="0" presId="urn:microsoft.com/office/officeart/2008/layout/HalfCircleOrganizationChart"/>
    <dgm:cxn modelId="{D1C00ABE-4E6A-9542-81C8-D2CFBB45952B}" type="presParOf" srcId="{F749D720-7356-3749-BEED-F1550808D5B6}" destId="{FAAE55F0-8E9C-ED4B-829C-A06C2EC3C49F}" srcOrd="0" destOrd="0" presId="urn:microsoft.com/office/officeart/2008/layout/HalfCircleOrganizationChart"/>
    <dgm:cxn modelId="{8A04314C-2518-3F40-B4D7-8BEFA6B92635}" type="presParOf" srcId="{F749D720-7356-3749-BEED-F1550808D5B6}" destId="{2D5ED6E0-0A61-6F48-8D8F-199309ECB212}" srcOrd="1" destOrd="0" presId="urn:microsoft.com/office/officeart/2008/layout/HalfCircleOrganizationChart"/>
    <dgm:cxn modelId="{F987FCA9-B568-3742-9584-7FD4E00EC24A}" type="presParOf" srcId="{F749D720-7356-3749-BEED-F1550808D5B6}" destId="{6D2F9D72-CFD0-7244-904F-F3AE83426201}" srcOrd="2" destOrd="0" presId="urn:microsoft.com/office/officeart/2008/layout/HalfCircleOrganizationChart"/>
    <dgm:cxn modelId="{85F38AC4-D087-C341-93C6-0D7D66FCF0EB}" type="presParOf" srcId="{F749D720-7356-3749-BEED-F1550808D5B6}" destId="{6205C2DB-E800-3742-9038-AA9D78E24935}" srcOrd="3" destOrd="0" presId="urn:microsoft.com/office/officeart/2008/layout/HalfCircleOrganizationChart"/>
    <dgm:cxn modelId="{C03C6BB7-98C6-AA43-89A4-6109623FB7CE}" type="presParOf" srcId="{5841FBC4-ECBC-CC4D-9CB4-218CF008F310}" destId="{5AB77FB1-A942-7340-B805-7A286CC2070B}" srcOrd="1" destOrd="0" presId="urn:microsoft.com/office/officeart/2008/layout/HalfCircleOrganizationChart"/>
    <dgm:cxn modelId="{431F5497-4225-D243-9102-857FEB23C616}" type="presParOf" srcId="{5AB77FB1-A942-7340-B805-7A286CC2070B}" destId="{261596A7-7B50-2343-9450-3FA1346EA2DF}" srcOrd="0" destOrd="0" presId="urn:microsoft.com/office/officeart/2008/layout/HalfCircleOrganizationChart"/>
    <dgm:cxn modelId="{75E032F7-E659-2A4F-8CC1-D460733886B1}" type="presParOf" srcId="{5AB77FB1-A942-7340-B805-7A286CC2070B}" destId="{742C28FF-CC9E-7A48-9E58-18D49ABAFC49}" srcOrd="1" destOrd="0" presId="urn:microsoft.com/office/officeart/2008/layout/HalfCircleOrganizationChart"/>
    <dgm:cxn modelId="{2B6EF429-774A-1D41-B9A0-E907E106A1B4}" type="presParOf" srcId="{742C28FF-CC9E-7A48-9E58-18D49ABAFC49}" destId="{290E2511-743F-3844-A666-79B784371A40}" srcOrd="0" destOrd="0" presId="urn:microsoft.com/office/officeart/2008/layout/HalfCircleOrganizationChart"/>
    <dgm:cxn modelId="{E113C7E6-5571-3B4C-A3BA-09DE44388322}" type="presParOf" srcId="{290E2511-743F-3844-A666-79B784371A40}" destId="{5D1788BF-4EAA-3B4C-94C8-B316353A1804}" srcOrd="0" destOrd="0" presId="urn:microsoft.com/office/officeart/2008/layout/HalfCircleOrganizationChart"/>
    <dgm:cxn modelId="{E919B640-A218-E94C-A26D-DF166161BBD1}" type="presParOf" srcId="{290E2511-743F-3844-A666-79B784371A40}" destId="{1CF70257-C54F-1B4C-A669-3217ECDEFB41}" srcOrd="1" destOrd="0" presId="urn:microsoft.com/office/officeart/2008/layout/HalfCircleOrganizationChart"/>
    <dgm:cxn modelId="{76B798AB-A174-F64A-A48F-F5165C1DD8A2}" type="presParOf" srcId="{290E2511-743F-3844-A666-79B784371A40}" destId="{2E97E0C1-9865-EB40-A43D-95EFEAC27483}" srcOrd="2" destOrd="0" presId="urn:microsoft.com/office/officeart/2008/layout/HalfCircleOrganizationChart"/>
    <dgm:cxn modelId="{4EA99C3C-6C06-FA44-AAE7-9C572A1BF871}" type="presParOf" srcId="{290E2511-743F-3844-A666-79B784371A40}" destId="{F3359405-4D82-5647-993A-C9EA3ED5D51D}" srcOrd="3" destOrd="0" presId="urn:microsoft.com/office/officeart/2008/layout/HalfCircleOrganizationChart"/>
    <dgm:cxn modelId="{5B4F72D4-7A4F-1E4E-80B5-A45A2BBEC6CC}" type="presParOf" srcId="{742C28FF-CC9E-7A48-9E58-18D49ABAFC49}" destId="{CB6DD586-1FF4-A646-8A56-27F7BDCC5FC1}" srcOrd="1" destOrd="0" presId="urn:microsoft.com/office/officeart/2008/layout/HalfCircleOrganizationChart"/>
    <dgm:cxn modelId="{90F53FF3-4B3A-174A-A17C-3C17F623B9BE}" type="presParOf" srcId="{742C28FF-CC9E-7A48-9E58-18D49ABAFC49}" destId="{72D386F7-9687-F04D-85E3-0F9DCE65C9C8}" srcOrd="2" destOrd="0" presId="urn:microsoft.com/office/officeart/2008/layout/HalfCircleOrganizationChart"/>
    <dgm:cxn modelId="{372BEDCA-18CF-884C-8FD9-8052BD82E26D}" type="presParOf" srcId="{5AB77FB1-A942-7340-B805-7A286CC2070B}" destId="{2E3C4A3C-E2A3-A943-B3D4-523BCE17DD74}" srcOrd="2" destOrd="0" presId="urn:microsoft.com/office/officeart/2008/layout/HalfCircleOrganizationChart"/>
    <dgm:cxn modelId="{EA442610-0745-9841-91E0-DE31F1E340AB}" type="presParOf" srcId="{5AB77FB1-A942-7340-B805-7A286CC2070B}" destId="{D21D3FF7-2824-3848-BE3E-8DBCEC1756D3}" srcOrd="3" destOrd="0" presId="urn:microsoft.com/office/officeart/2008/layout/HalfCircleOrganizationChart"/>
    <dgm:cxn modelId="{5BC925AE-F179-9741-9125-73F750B73E27}" type="presParOf" srcId="{D21D3FF7-2824-3848-BE3E-8DBCEC1756D3}" destId="{73AC65B6-DA8F-E848-BC79-D69594BE2174}" srcOrd="0" destOrd="0" presId="urn:microsoft.com/office/officeart/2008/layout/HalfCircleOrganizationChart"/>
    <dgm:cxn modelId="{63B9323A-F740-D04B-8FC4-7024A819A67A}" type="presParOf" srcId="{73AC65B6-DA8F-E848-BC79-D69594BE2174}" destId="{7583DA13-EBD7-2D4B-9AD9-C1B05B2CAFB3}" srcOrd="0" destOrd="0" presId="urn:microsoft.com/office/officeart/2008/layout/HalfCircleOrganizationChart"/>
    <dgm:cxn modelId="{D8C336BC-3980-254D-AB4B-0FB0B8327311}" type="presParOf" srcId="{73AC65B6-DA8F-E848-BC79-D69594BE2174}" destId="{1CAA577A-0D83-F749-9516-2CC59D7762CF}" srcOrd="1" destOrd="0" presId="urn:microsoft.com/office/officeart/2008/layout/HalfCircleOrganizationChart"/>
    <dgm:cxn modelId="{7EF4A36A-672D-DA4F-ADA7-DB7F0A3EC98E}" type="presParOf" srcId="{73AC65B6-DA8F-E848-BC79-D69594BE2174}" destId="{443ABA5A-9AC6-9D4B-8A3B-8D9FB1CAF2FE}" srcOrd="2" destOrd="0" presId="urn:microsoft.com/office/officeart/2008/layout/HalfCircleOrganizationChart"/>
    <dgm:cxn modelId="{86CC7FEA-7C59-074B-8EA5-B492582F770F}" type="presParOf" srcId="{73AC65B6-DA8F-E848-BC79-D69594BE2174}" destId="{DC35C1D7-79BC-6440-87B4-FB474CC43859}" srcOrd="3" destOrd="0" presId="urn:microsoft.com/office/officeart/2008/layout/HalfCircleOrganizationChart"/>
    <dgm:cxn modelId="{5D32E5C4-B3ED-2945-ABE1-E6673CDB11B1}" type="presParOf" srcId="{D21D3FF7-2824-3848-BE3E-8DBCEC1756D3}" destId="{34D7EE97-DCFB-3F44-A2B7-55CE8363BF96}" srcOrd="1" destOrd="0" presId="urn:microsoft.com/office/officeart/2008/layout/HalfCircleOrganizationChart"/>
    <dgm:cxn modelId="{DB2CEB1D-0041-F44A-8519-09C99ADB667A}" type="presParOf" srcId="{D21D3FF7-2824-3848-BE3E-8DBCEC1756D3}" destId="{99EB38E6-6224-314E-BF59-B573AF772DC2}" srcOrd="2" destOrd="0" presId="urn:microsoft.com/office/officeart/2008/layout/HalfCircleOrganizationChart"/>
    <dgm:cxn modelId="{FC6F13C9-41EE-824E-B451-36109BE95AF4}" type="presParOf" srcId="{5AB77FB1-A942-7340-B805-7A286CC2070B}" destId="{CA24F83F-E52A-B241-A221-8A732EEE6201}" srcOrd="4" destOrd="0" presId="urn:microsoft.com/office/officeart/2008/layout/HalfCircleOrganizationChart"/>
    <dgm:cxn modelId="{42BF7F78-AB9B-504E-8D80-7833991F9AF3}" type="presParOf" srcId="{5AB77FB1-A942-7340-B805-7A286CC2070B}" destId="{F785D8C9-2300-904C-A054-2F4A748C9413}" srcOrd="5" destOrd="0" presId="urn:microsoft.com/office/officeart/2008/layout/HalfCircleOrganizationChart"/>
    <dgm:cxn modelId="{A63B8A60-9A4C-DD44-985B-8FFA35DB25A9}" type="presParOf" srcId="{F785D8C9-2300-904C-A054-2F4A748C9413}" destId="{13CA2FF2-5955-3E4C-898F-CB0A60E3D429}" srcOrd="0" destOrd="0" presId="urn:microsoft.com/office/officeart/2008/layout/HalfCircleOrganizationChart"/>
    <dgm:cxn modelId="{F4FAD46D-622B-B843-A3D0-EECD4F0CB059}" type="presParOf" srcId="{13CA2FF2-5955-3E4C-898F-CB0A60E3D429}" destId="{2B988138-07DB-AC44-84A4-B7D2D4EC26EB}" srcOrd="0" destOrd="0" presId="urn:microsoft.com/office/officeart/2008/layout/HalfCircleOrganizationChart"/>
    <dgm:cxn modelId="{6A166020-544B-8A4E-A146-7C79F7E18ED8}" type="presParOf" srcId="{13CA2FF2-5955-3E4C-898F-CB0A60E3D429}" destId="{4014B68C-2669-3040-BF62-D7B917C56950}" srcOrd="1" destOrd="0" presId="urn:microsoft.com/office/officeart/2008/layout/HalfCircleOrganizationChart"/>
    <dgm:cxn modelId="{F396058E-2F9C-E04D-A272-8414F45AC5D6}" type="presParOf" srcId="{13CA2FF2-5955-3E4C-898F-CB0A60E3D429}" destId="{88542437-3A5B-5D44-A3B8-2543AD531EB7}" srcOrd="2" destOrd="0" presId="urn:microsoft.com/office/officeart/2008/layout/HalfCircleOrganizationChart"/>
    <dgm:cxn modelId="{7EE6217F-0AEF-BA4F-AE80-5DE72E7E8A32}" type="presParOf" srcId="{13CA2FF2-5955-3E4C-898F-CB0A60E3D429}" destId="{ED82C2CE-CBFB-5A4C-9FFC-41A7DBE90AC1}" srcOrd="3" destOrd="0" presId="urn:microsoft.com/office/officeart/2008/layout/HalfCircleOrganizationChart"/>
    <dgm:cxn modelId="{E3F980A3-1839-C64E-93C4-0EDBA52ACA53}" type="presParOf" srcId="{F785D8C9-2300-904C-A054-2F4A748C9413}" destId="{AE0F7B9D-C6D9-DB41-B111-F62F07578971}" srcOrd="1" destOrd="0" presId="urn:microsoft.com/office/officeart/2008/layout/HalfCircleOrganizationChart"/>
    <dgm:cxn modelId="{A1FD2CB6-D6D4-B34C-85DE-C21CBDCA1E61}" type="presParOf" srcId="{F785D8C9-2300-904C-A054-2F4A748C9413}" destId="{9231A6AE-FEFE-7B46-90C2-564B202BDBF1}" srcOrd="2" destOrd="0" presId="urn:microsoft.com/office/officeart/2008/layout/HalfCircleOrganizationChart"/>
    <dgm:cxn modelId="{F7AEB203-8F47-624F-84C1-A1674900E3B4}" type="presParOf" srcId="{5AB77FB1-A942-7340-B805-7A286CC2070B}" destId="{F2EBF112-5EF0-1949-9E37-9F7993ED772F}" srcOrd="6" destOrd="0" presId="urn:microsoft.com/office/officeart/2008/layout/HalfCircleOrganizationChart"/>
    <dgm:cxn modelId="{28DAA335-264B-1547-B36A-93F8B606B334}" type="presParOf" srcId="{5AB77FB1-A942-7340-B805-7A286CC2070B}" destId="{6DCE9970-2C78-3B44-A287-7D9546F9162F}" srcOrd="7" destOrd="0" presId="urn:microsoft.com/office/officeart/2008/layout/HalfCircleOrganizationChart"/>
    <dgm:cxn modelId="{757B1E10-B625-7444-A137-D749508BA6B8}" type="presParOf" srcId="{6DCE9970-2C78-3B44-A287-7D9546F9162F}" destId="{3BB40CA5-460A-DC47-9949-B16A74673F42}" srcOrd="0" destOrd="0" presId="urn:microsoft.com/office/officeart/2008/layout/HalfCircleOrganizationChart"/>
    <dgm:cxn modelId="{3AB7BFEC-FF01-DC4A-AB46-FB1518A85687}" type="presParOf" srcId="{3BB40CA5-460A-DC47-9949-B16A74673F42}" destId="{73F30848-B247-4A49-9541-65FDF96EB86E}" srcOrd="0" destOrd="0" presId="urn:microsoft.com/office/officeart/2008/layout/HalfCircleOrganizationChart"/>
    <dgm:cxn modelId="{04AC90C3-2C8A-454D-A56A-FDF4AEE19167}" type="presParOf" srcId="{3BB40CA5-460A-DC47-9949-B16A74673F42}" destId="{D9B93F71-6460-2F48-B63F-7E2192B1FD26}" srcOrd="1" destOrd="0" presId="urn:microsoft.com/office/officeart/2008/layout/HalfCircleOrganizationChart"/>
    <dgm:cxn modelId="{107DBB37-F132-5246-A426-4D15B156EACC}" type="presParOf" srcId="{3BB40CA5-460A-DC47-9949-B16A74673F42}" destId="{8A829856-708B-E342-BB12-18AF938E536A}" srcOrd="2" destOrd="0" presId="urn:microsoft.com/office/officeart/2008/layout/HalfCircleOrganizationChart"/>
    <dgm:cxn modelId="{6E7B984C-B9B0-3941-942A-FB6F25B86E61}" type="presParOf" srcId="{3BB40CA5-460A-DC47-9949-B16A74673F42}" destId="{9A0CE420-B1B7-DE4F-BF33-17BC36C6AE7C}" srcOrd="3" destOrd="0" presId="urn:microsoft.com/office/officeart/2008/layout/HalfCircleOrganizationChart"/>
    <dgm:cxn modelId="{150A372C-58B0-C347-B968-F0BEF565E41C}" type="presParOf" srcId="{6DCE9970-2C78-3B44-A287-7D9546F9162F}" destId="{162C74BC-884B-2842-823C-E646CA3039A3}" srcOrd="1" destOrd="0" presId="urn:microsoft.com/office/officeart/2008/layout/HalfCircleOrganizationChart"/>
    <dgm:cxn modelId="{EE2813EB-F634-E342-9A57-0F33B6139EB8}" type="presParOf" srcId="{6DCE9970-2C78-3B44-A287-7D9546F9162F}" destId="{60D8F627-4328-EB43-B76D-C1534754C367}" srcOrd="2" destOrd="0" presId="urn:microsoft.com/office/officeart/2008/layout/HalfCircleOrganizationChart"/>
    <dgm:cxn modelId="{AD59F89D-1346-914B-8927-C62C20E3ECD0}" type="presParOf" srcId="{5AB77FB1-A942-7340-B805-7A286CC2070B}" destId="{656E10CC-80E1-B34C-8A23-185BD7683D24}" srcOrd="8" destOrd="0" presId="urn:microsoft.com/office/officeart/2008/layout/HalfCircleOrganizationChart"/>
    <dgm:cxn modelId="{219CF64B-6243-3042-BB69-53328A751F04}" type="presParOf" srcId="{5AB77FB1-A942-7340-B805-7A286CC2070B}" destId="{F5A704E8-AEA2-BE43-9BA3-1E0033CC9C4A}" srcOrd="9" destOrd="0" presId="urn:microsoft.com/office/officeart/2008/layout/HalfCircleOrganizationChart"/>
    <dgm:cxn modelId="{D4D4E3A9-5FA8-894C-92BC-5FB6523CD4E1}" type="presParOf" srcId="{F5A704E8-AEA2-BE43-9BA3-1E0033CC9C4A}" destId="{4EDD0066-54AD-6E4D-9D5E-52B3F9C086C8}" srcOrd="0" destOrd="0" presId="urn:microsoft.com/office/officeart/2008/layout/HalfCircleOrganizationChart"/>
    <dgm:cxn modelId="{8C738B59-F2C9-DB45-9EDE-B35981070095}" type="presParOf" srcId="{4EDD0066-54AD-6E4D-9D5E-52B3F9C086C8}" destId="{25DF1C5F-F7FE-BE4D-95C6-E49F33DC2BA5}" srcOrd="0" destOrd="0" presId="urn:microsoft.com/office/officeart/2008/layout/HalfCircleOrganizationChart"/>
    <dgm:cxn modelId="{2C3C55D7-48FE-1C43-BA3B-EAD7C1953989}" type="presParOf" srcId="{4EDD0066-54AD-6E4D-9D5E-52B3F9C086C8}" destId="{ABEADC29-EE6D-C949-8870-2A617DC48837}" srcOrd="1" destOrd="0" presId="urn:microsoft.com/office/officeart/2008/layout/HalfCircleOrganizationChart"/>
    <dgm:cxn modelId="{0B258633-6C1D-6249-876F-8031162795E9}" type="presParOf" srcId="{4EDD0066-54AD-6E4D-9D5E-52B3F9C086C8}" destId="{DE894B9A-AC2F-8549-B200-62E1B61E9282}" srcOrd="2" destOrd="0" presId="urn:microsoft.com/office/officeart/2008/layout/HalfCircleOrganizationChart"/>
    <dgm:cxn modelId="{0D8609FE-00F2-E44D-AF85-93C49467AD0E}" type="presParOf" srcId="{4EDD0066-54AD-6E4D-9D5E-52B3F9C086C8}" destId="{A4F3DCBF-4BF6-6444-840E-D1089EACB4A5}" srcOrd="3" destOrd="0" presId="urn:microsoft.com/office/officeart/2008/layout/HalfCircleOrganizationChart"/>
    <dgm:cxn modelId="{F46086B8-8565-2A4F-8FD4-84288898A07C}" type="presParOf" srcId="{F5A704E8-AEA2-BE43-9BA3-1E0033CC9C4A}" destId="{C769D6F7-F764-D24B-8A77-B73458BC4EE2}" srcOrd="1" destOrd="0" presId="urn:microsoft.com/office/officeart/2008/layout/HalfCircleOrganizationChart"/>
    <dgm:cxn modelId="{8B08C324-3A85-1F45-A500-C1D360540A46}" type="presParOf" srcId="{F5A704E8-AEA2-BE43-9BA3-1E0033CC9C4A}" destId="{52E2E642-4F4E-514F-8677-3B928A02E726}" srcOrd="2" destOrd="0" presId="urn:microsoft.com/office/officeart/2008/layout/HalfCircleOrganizationChart"/>
    <dgm:cxn modelId="{FCF18AB6-FBC0-774D-A83D-DCD9261C225C}" type="presParOf" srcId="{5841FBC4-ECBC-CC4D-9CB4-218CF008F310}" destId="{334DA672-2CA9-2B42-B061-0930971699DC}" srcOrd="2" destOrd="0" presId="urn:microsoft.com/office/officeart/2008/layout/HalfCircleOrganizationChart"/>
    <dgm:cxn modelId="{CDBD814E-E5D8-6D42-8A75-A5B8E34E47FE}" type="presParOf" srcId="{404A0898-3CEE-004F-ADFE-087FAC34CEFD}" destId="{4A91FD02-756C-CF49-BC49-17E9C12CF6B1}" srcOrd="10" destOrd="0" presId="urn:microsoft.com/office/officeart/2008/layout/HalfCircleOrganizationChart"/>
    <dgm:cxn modelId="{BF41F5DF-B027-4F4A-A35F-FBCF3BD7695B}" type="presParOf" srcId="{404A0898-3CEE-004F-ADFE-087FAC34CEFD}" destId="{A0EBFF51-CEF7-B840-9534-6335716E0D55}" srcOrd="11" destOrd="0" presId="urn:microsoft.com/office/officeart/2008/layout/HalfCircleOrganizationChart"/>
    <dgm:cxn modelId="{F5A07A28-0E74-144F-8D35-361CF24BA75F}" type="presParOf" srcId="{A0EBFF51-CEF7-B840-9534-6335716E0D55}" destId="{A5D8A428-C9A4-3749-89E1-4D4D829CB1A8}" srcOrd="0" destOrd="0" presId="urn:microsoft.com/office/officeart/2008/layout/HalfCircleOrganizationChart"/>
    <dgm:cxn modelId="{147266FF-81E6-C84B-A379-9167F7FCB3BE}" type="presParOf" srcId="{A5D8A428-C9A4-3749-89E1-4D4D829CB1A8}" destId="{801C20CD-D97F-F44E-A3CE-5A3058DE66D3}" srcOrd="0" destOrd="0" presId="urn:microsoft.com/office/officeart/2008/layout/HalfCircleOrganizationChart"/>
    <dgm:cxn modelId="{49294CF7-622D-B942-82E2-06CA9ADF2198}" type="presParOf" srcId="{A5D8A428-C9A4-3749-89E1-4D4D829CB1A8}" destId="{1AD6DF71-589D-AC4F-AEC9-3B636CF6F5E9}" srcOrd="1" destOrd="0" presId="urn:microsoft.com/office/officeart/2008/layout/HalfCircleOrganizationChart"/>
    <dgm:cxn modelId="{D16F4ADB-55E7-7041-B032-446CF69AF55E}" type="presParOf" srcId="{A5D8A428-C9A4-3749-89E1-4D4D829CB1A8}" destId="{D7EAE233-03B3-DB47-BBC6-B3C46D94FA52}" srcOrd="2" destOrd="0" presId="urn:microsoft.com/office/officeart/2008/layout/HalfCircleOrganizationChart"/>
    <dgm:cxn modelId="{9D0F9C52-80A3-F544-9FB3-2C680EAF25D7}" type="presParOf" srcId="{A5D8A428-C9A4-3749-89E1-4D4D829CB1A8}" destId="{99B9C4CA-6EF2-1649-8060-E64F1B27A5EF}" srcOrd="3" destOrd="0" presId="urn:microsoft.com/office/officeart/2008/layout/HalfCircleOrganizationChart"/>
    <dgm:cxn modelId="{5814AC52-B2CA-6C47-A0FA-FEC54CFBD7C2}" type="presParOf" srcId="{A0EBFF51-CEF7-B840-9534-6335716E0D55}" destId="{50D485CF-5546-5E4A-B7A9-5180F8F90B8C}" srcOrd="1" destOrd="0" presId="urn:microsoft.com/office/officeart/2008/layout/HalfCircleOrganizationChart"/>
    <dgm:cxn modelId="{629C7C44-321D-CB48-B8BE-A74C1182EE12}" type="presParOf" srcId="{50D485CF-5546-5E4A-B7A9-5180F8F90B8C}" destId="{0B36B630-F6F8-D743-BF25-6E4DCA75C0A6}" srcOrd="0" destOrd="0" presId="urn:microsoft.com/office/officeart/2008/layout/HalfCircleOrganizationChart"/>
    <dgm:cxn modelId="{29FFB174-940B-BC4B-BE40-D55344A97430}" type="presParOf" srcId="{50D485CF-5546-5E4A-B7A9-5180F8F90B8C}" destId="{11E5A95A-9A27-A943-A7B8-793281AE348F}" srcOrd="1" destOrd="0" presId="urn:microsoft.com/office/officeart/2008/layout/HalfCircleOrganizationChart"/>
    <dgm:cxn modelId="{59E3B5D0-88D7-304C-917B-04B681A14B38}" type="presParOf" srcId="{11E5A95A-9A27-A943-A7B8-793281AE348F}" destId="{749974BF-9FAD-2342-8CEF-B5A0A8DA063B}" srcOrd="0" destOrd="0" presId="urn:microsoft.com/office/officeart/2008/layout/HalfCircleOrganizationChart"/>
    <dgm:cxn modelId="{00B606BB-76B1-7A44-8538-04EDB3089666}" type="presParOf" srcId="{749974BF-9FAD-2342-8CEF-B5A0A8DA063B}" destId="{81508E7E-B00C-7D47-8CF3-52893639559E}" srcOrd="0" destOrd="0" presId="urn:microsoft.com/office/officeart/2008/layout/HalfCircleOrganizationChart"/>
    <dgm:cxn modelId="{DA9F6C9A-740C-044B-A6DC-ED986F1259FC}" type="presParOf" srcId="{749974BF-9FAD-2342-8CEF-B5A0A8DA063B}" destId="{068861C1-8731-024A-9566-241E265FA823}" srcOrd="1" destOrd="0" presId="urn:microsoft.com/office/officeart/2008/layout/HalfCircleOrganizationChart"/>
    <dgm:cxn modelId="{84125931-1F2F-FC41-9F8C-1FAA3A7940B1}" type="presParOf" srcId="{749974BF-9FAD-2342-8CEF-B5A0A8DA063B}" destId="{548BABFA-7F09-D240-936E-DB10AE5F8D4F}" srcOrd="2" destOrd="0" presId="urn:microsoft.com/office/officeart/2008/layout/HalfCircleOrganizationChart"/>
    <dgm:cxn modelId="{37177F41-5823-FD4F-811B-3E22AEB4291E}" type="presParOf" srcId="{749974BF-9FAD-2342-8CEF-B5A0A8DA063B}" destId="{2943A702-B986-C94D-BBAD-7398E2AD5970}" srcOrd="3" destOrd="0" presId="urn:microsoft.com/office/officeart/2008/layout/HalfCircleOrganizationChart"/>
    <dgm:cxn modelId="{FCBD8A6D-798A-DB43-8401-FF6F5097D28F}" type="presParOf" srcId="{11E5A95A-9A27-A943-A7B8-793281AE348F}" destId="{3B0ACC78-0A9C-D54C-822E-A3CC429C3617}" srcOrd="1" destOrd="0" presId="urn:microsoft.com/office/officeart/2008/layout/HalfCircleOrganizationChart"/>
    <dgm:cxn modelId="{78A3F459-4A03-DE48-88F1-503318485887}" type="presParOf" srcId="{11E5A95A-9A27-A943-A7B8-793281AE348F}" destId="{7D1D9292-38A6-9444-BEA7-81F3ECE3A3DE}" srcOrd="2" destOrd="0" presId="urn:microsoft.com/office/officeart/2008/layout/HalfCircleOrganizationChart"/>
    <dgm:cxn modelId="{26E2A9B6-3DFB-7F49-B76C-74FA2510FD4F}" type="presParOf" srcId="{50D485CF-5546-5E4A-B7A9-5180F8F90B8C}" destId="{E6B142AD-D1F3-564A-B6BD-2D4AB91296F6}" srcOrd="2" destOrd="0" presId="urn:microsoft.com/office/officeart/2008/layout/HalfCircleOrganizationChart"/>
    <dgm:cxn modelId="{17221828-6070-A14F-8002-C9D05E210AA6}" type="presParOf" srcId="{50D485CF-5546-5E4A-B7A9-5180F8F90B8C}" destId="{DE3C2489-D481-864E-A165-DD052A8C3EF1}" srcOrd="3" destOrd="0" presId="urn:microsoft.com/office/officeart/2008/layout/HalfCircleOrganizationChart"/>
    <dgm:cxn modelId="{535BEFC7-FE15-024D-9964-CC2E6E7BE34C}" type="presParOf" srcId="{DE3C2489-D481-864E-A165-DD052A8C3EF1}" destId="{B4CB1D35-EC28-1048-9C97-5854CC0B45A0}" srcOrd="0" destOrd="0" presId="urn:microsoft.com/office/officeart/2008/layout/HalfCircleOrganizationChart"/>
    <dgm:cxn modelId="{7F6DC2CE-55AB-2647-BD59-09C45B40521D}" type="presParOf" srcId="{B4CB1D35-EC28-1048-9C97-5854CC0B45A0}" destId="{10712B5E-7078-DB44-AD58-A7770BAFF459}" srcOrd="0" destOrd="0" presId="urn:microsoft.com/office/officeart/2008/layout/HalfCircleOrganizationChart"/>
    <dgm:cxn modelId="{B0867AC2-CCD1-9344-98E5-7B1DEE79802E}" type="presParOf" srcId="{B4CB1D35-EC28-1048-9C97-5854CC0B45A0}" destId="{90C988ED-6F15-F94D-8B00-528D413671C1}" srcOrd="1" destOrd="0" presId="urn:microsoft.com/office/officeart/2008/layout/HalfCircleOrganizationChart"/>
    <dgm:cxn modelId="{74C61D05-DB21-E346-B9A8-DB308137017A}" type="presParOf" srcId="{B4CB1D35-EC28-1048-9C97-5854CC0B45A0}" destId="{3E671C33-E3CE-F942-B162-0E10779663E9}" srcOrd="2" destOrd="0" presId="urn:microsoft.com/office/officeart/2008/layout/HalfCircleOrganizationChart"/>
    <dgm:cxn modelId="{01E32BE7-CAF6-6940-97AB-7999CBEB641A}" type="presParOf" srcId="{B4CB1D35-EC28-1048-9C97-5854CC0B45A0}" destId="{EA865BE7-5005-F047-93EB-82F6C068878F}" srcOrd="3" destOrd="0" presId="urn:microsoft.com/office/officeart/2008/layout/HalfCircleOrganizationChart"/>
    <dgm:cxn modelId="{E14D63DD-6D74-0B49-81AA-C2EA353316FB}" type="presParOf" srcId="{DE3C2489-D481-864E-A165-DD052A8C3EF1}" destId="{CB782321-DF26-5240-8203-34BE742150EF}" srcOrd="1" destOrd="0" presId="urn:microsoft.com/office/officeart/2008/layout/HalfCircleOrganizationChart"/>
    <dgm:cxn modelId="{9F2271BB-BF08-5344-B7E9-42346697EA64}" type="presParOf" srcId="{DE3C2489-D481-864E-A165-DD052A8C3EF1}" destId="{22D2E5E4-320C-7449-90C5-2B31B4564FE5}" srcOrd="2" destOrd="0" presId="urn:microsoft.com/office/officeart/2008/layout/HalfCircleOrganizationChart"/>
    <dgm:cxn modelId="{6C96C1E8-EE5E-5F4F-A47D-BA37114E3A92}" type="presParOf" srcId="{A0EBFF51-CEF7-B840-9534-6335716E0D55}" destId="{3CD69D67-DF73-5A4D-801F-3DB12D232151}" srcOrd="2" destOrd="0" presId="urn:microsoft.com/office/officeart/2008/layout/HalfCircleOrganizationChart"/>
    <dgm:cxn modelId="{6018E7FA-5144-C64C-BE9B-1B9BE98787EE}" type="presParOf" srcId="{9370AEA2-11B4-9B4F-B9BA-DA6B5F21462B}" destId="{26141F8D-7400-C64D-B662-C630D579366B}" srcOrd="2" destOrd="0" presId="urn:microsoft.com/office/officeart/2008/layout/HalfCircleOrganizationChart"/>
    <dgm:cxn modelId="{7979A7CB-3864-2E4E-84B4-5EEC50A83865}" type="presParOf" srcId="{E3CEBED6-49A2-FA4A-AD48-76F6A40330DC}" destId="{DFE96D24-C11E-4341-A60D-033048D8DE5E}" srcOrd="2" destOrd="0" presId="urn:microsoft.com/office/officeart/2008/layout/HalfCircleOrganizationChart"/>
    <dgm:cxn modelId="{1875A0DE-0FE0-A34C-A2EA-5EC06CB417E1}" type="presParOf" srcId="{E3CEBED6-49A2-FA4A-AD48-76F6A40330DC}" destId="{3B813709-C561-8641-B98D-FF0E43DE00D9}" srcOrd="3" destOrd="0" presId="urn:microsoft.com/office/officeart/2008/layout/HalfCircleOrganizationChart"/>
    <dgm:cxn modelId="{F96EF12D-8890-614C-B6BF-94284AA21C7D}" type="presParOf" srcId="{3B813709-C561-8641-B98D-FF0E43DE00D9}" destId="{21D2E8B2-31A0-AB44-A8DF-4EE708235E81}" srcOrd="0" destOrd="0" presId="urn:microsoft.com/office/officeart/2008/layout/HalfCircleOrganizationChart"/>
    <dgm:cxn modelId="{CDF30DEA-7134-7D4F-B8F6-5F25E9D421C2}" type="presParOf" srcId="{21D2E8B2-31A0-AB44-A8DF-4EE708235E81}" destId="{7BC16F8F-FC12-FF43-846E-6B16E9C0901D}" srcOrd="0" destOrd="0" presId="urn:microsoft.com/office/officeart/2008/layout/HalfCircleOrganizationChart"/>
    <dgm:cxn modelId="{2CD93602-C92C-3345-B9BB-7961B85509C9}" type="presParOf" srcId="{21D2E8B2-31A0-AB44-A8DF-4EE708235E81}" destId="{A48CC23F-EC3E-DE4E-9D13-40F8CD323FE3}" srcOrd="1" destOrd="0" presId="urn:microsoft.com/office/officeart/2008/layout/HalfCircleOrganizationChart"/>
    <dgm:cxn modelId="{7BCD80A6-B4C4-4346-9FE7-22004351FE71}" type="presParOf" srcId="{21D2E8B2-31A0-AB44-A8DF-4EE708235E81}" destId="{BEC98698-FAAD-0C49-B1E4-A7A21286972B}" srcOrd="2" destOrd="0" presId="urn:microsoft.com/office/officeart/2008/layout/HalfCircleOrganizationChart"/>
    <dgm:cxn modelId="{0A3BECF3-0201-5D4B-9181-9CA62B0A6E69}" type="presParOf" srcId="{21D2E8B2-31A0-AB44-A8DF-4EE708235E81}" destId="{47A8EFEE-C818-E842-A3E1-33DFCF4CE251}" srcOrd="3" destOrd="0" presId="urn:microsoft.com/office/officeart/2008/layout/HalfCircleOrganizationChart"/>
    <dgm:cxn modelId="{CA6AD576-0D2C-5A42-BA72-3C23C249C5F7}" type="presParOf" srcId="{3B813709-C561-8641-B98D-FF0E43DE00D9}" destId="{EA3AA3E4-657C-3142-92FA-631D5F104274}" srcOrd="1" destOrd="0" presId="urn:microsoft.com/office/officeart/2008/layout/HalfCircleOrganizationChart"/>
    <dgm:cxn modelId="{E3E68423-0F28-3A47-AF2C-E5546C160C01}" type="presParOf" srcId="{EA3AA3E4-657C-3142-92FA-631D5F104274}" destId="{0689ABBE-33BB-DA43-ADD6-88582D0D1C6A}" srcOrd="0" destOrd="0" presId="urn:microsoft.com/office/officeart/2008/layout/HalfCircleOrganizationChart"/>
    <dgm:cxn modelId="{040E3CB3-4DE4-6247-90E5-EFE118DBEE3D}" type="presParOf" srcId="{EA3AA3E4-657C-3142-92FA-631D5F104274}" destId="{50CB10CC-2BF5-284C-BD60-8EB8138C2462}" srcOrd="1" destOrd="0" presId="urn:microsoft.com/office/officeart/2008/layout/HalfCircleOrganizationChart"/>
    <dgm:cxn modelId="{1FBC5DB4-4FBA-7D41-B784-39304E7C2CE0}" type="presParOf" srcId="{50CB10CC-2BF5-284C-BD60-8EB8138C2462}" destId="{50445978-0A50-C945-923B-D6372229C4B2}" srcOrd="0" destOrd="0" presId="urn:microsoft.com/office/officeart/2008/layout/HalfCircleOrganizationChart"/>
    <dgm:cxn modelId="{0E1312CC-4A42-9C43-B9FB-76543B898240}" type="presParOf" srcId="{50445978-0A50-C945-923B-D6372229C4B2}" destId="{F416F755-0C29-2B4B-82C2-E058DD9B9FDB}" srcOrd="0" destOrd="0" presId="urn:microsoft.com/office/officeart/2008/layout/HalfCircleOrganizationChart"/>
    <dgm:cxn modelId="{F44D6C6E-7107-A645-A42C-6BFC62143700}" type="presParOf" srcId="{50445978-0A50-C945-923B-D6372229C4B2}" destId="{7DC1FCD9-6499-1044-9199-0F9ED08FE6A7}" srcOrd="1" destOrd="0" presId="urn:microsoft.com/office/officeart/2008/layout/HalfCircleOrganizationChart"/>
    <dgm:cxn modelId="{43F7D94F-7672-AA49-BD17-FECE19B97969}" type="presParOf" srcId="{50445978-0A50-C945-923B-D6372229C4B2}" destId="{B6814C2C-4F06-304E-A00E-C2FC22EEA846}" srcOrd="2" destOrd="0" presId="urn:microsoft.com/office/officeart/2008/layout/HalfCircleOrganizationChart"/>
    <dgm:cxn modelId="{E3F1DFD5-22DD-4242-AD9A-9CE8091B814E}" type="presParOf" srcId="{50445978-0A50-C945-923B-D6372229C4B2}" destId="{894287E7-413B-9E46-BE1B-160FCC4231BA}" srcOrd="3" destOrd="0" presId="urn:microsoft.com/office/officeart/2008/layout/HalfCircleOrganizationChart"/>
    <dgm:cxn modelId="{F30ADC58-84E1-8F47-B6AC-8FDC8787530E}" type="presParOf" srcId="{50CB10CC-2BF5-284C-BD60-8EB8138C2462}" destId="{BB9EFB43-AEE1-5546-B120-94CE42F2F910}" srcOrd="1" destOrd="0" presId="urn:microsoft.com/office/officeart/2008/layout/HalfCircleOrganizationChart"/>
    <dgm:cxn modelId="{C6135797-F8A0-2048-96B0-483DA8F2AB1D}" type="presParOf" srcId="{BB9EFB43-AEE1-5546-B120-94CE42F2F910}" destId="{D303442F-A14F-9840-996D-5952C7C4B74A}" srcOrd="0" destOrd="0" presId="urn:microsoft.com/office/officeart/2008/layout/HalfCircleOrganizationChart"/>
    <dgm:cxn modelId="{D76D8DE4-68C0-D447-9A1E-D9C30C52D326}" type="presParOf" srcId="{BB9EFB43-AEE1-5546-B120-94CE42F2F910}" destId="{40B13F3A-A81B-1F4A-8008-9F1B023A0285}" srcOrd="1" destOrd="0" presId="urn:microsoft.com/office/officeart/2008/layout/HalfCircleOrganizationChart"/>
    <dgm:cxn modelId="{3DB98CB4-565F-B848-85EF-D3836D88F353}" type="presParOf" srcId="{40B13F3A-A81B-1F4A-8008-9F1B023A0285}" destId="{0F90058D-B56C-BB45-B485-B60EBD9201B7}" srcOrd="0" destOrd="0" presId="urn:microsoft.com/office/officeart/2008/layout/HalfCircleOrganizationChart"/>
    <dgm:cxn modelId="{48F2F5B8-08BA-5846-A925-A08EF38F56FA}" type="presParOf" srcId="{0F90058D-B56C-BB45-B485-B60EBD9201B7}" destId="{9CA25AD3-EFD5-174E-8069-1ABB0F0F6274}" srcOrd="0" destOrd="0" presId="urn:microsoft.com/office/officeart/2008/layout/HalfCircleOrganizationChart"/>
    <dgm:cxn modelId="{024F3EDB-36BF-CB4B-A00A-60BC7F82EDD5}" type="presParOf" srcId="{0F90058D-B56C-BB45-B485-B60EBD9201B7}" destId="{87D5F8BB-17AE-534B-B20E-9C417B49D227}" srcOrd="1" destOrd="0" presId="urn:microsoft.com/office/officeart/2008/layout/HalfCircleOrganizationChart"/>
    <dgm:cxn modelId="{6F6127B5-4DED-2740-B1B8-9305E6B51251}" type="presParOf" srcId="{0F90058D-B56C-BB45-B485-B60EBD9201B7}" destId="{9B3F6AE6-B973-CF47-B457-999C4C9D13D6}" srcOrd="2" destOrd="0" presId="urn:microsoft.com/office/officeart/2008/layout/HalfCircleOrganizationChart"/>
    <dgm:cxn modelId="{EB29D09D-B806-1449-A42F-9A9088FBE616}" type="presParOf" srcId="{0F90058D-B56C-BB45-B485-B60EBD9201B7}" destId="{41EDF34B-31D9-9742-A647-F0752AF390FD}" srcOrd="3" destOrd="0" presId="urn:microsoft.com/office/officeart/2008/layout/HalfCircleOrganizationChart"/>
    <dgm:cxn modelId="{1C1104A4-C45A-3A4E-AD9B-F3BBD81A38CF}" type="presParOf" srcId="{40B13F3A-A81B-1F4A-8008-9F1B023A0285}" destId="{E7EDAE81-F250-FF4D-8F87-BB71A7EE358B}" srcOrd="1" destOrd="0" presId="urn:microsoft.com/office/officeart/2008/layout/HalfCircleOrganizationChart"/>
    <dgm:cxn modelId="{4395034F-2473-FD40-B061-4F1512DF35AA}" type="presParOf" srcId="{E7EDAE81-F250-FF4D-8F87-BB71A7EE358B}" destId="{0B4D6DDC-618A-2243-94A6-6D7E11A7EACE}" srcOrd="0" destOrd="0" presId="urn:microsoft.com/office/officeart/2008/layout/HalfCircleOrganizationChart"/>
    <dgm:cxn modelId="{FA25719B-C688-4747-869A-8FBA800CAD45}" type="presParOf" srcId="{E7EDAE81-F250-FF4D-8F87-BB71A7EE358B}" destId="{98C8AC06-7FDA-B948-ADB6-8D77D6B77785}" srcOrd="1" destOrd="0" presId="urn:microsoft.com/office/officeart/2008/layout/HalfCircleOrganizationChart"/>
    <dgm:cxn modelId="{F45649A5-ABEF-FD48-BBBB-AC5745447280}" type="presParOf" srcId="{98C8AC06-7FDA-B948-ADB6-8D77D6B77785}" destId="{8C9EF8CB-8FAB-AF49-A863-F717B7A68358}" srcOrd="0" destOrd="0" presId="urn:microsoft.com/office/officeart/2008/layout/HalfCircleOrganizationChart"/>
    <dgm:cxn modelId="{623EF37E-DD87-7C44-96BC-EB7B6A764C09}" type="presParOf" srcId="{8C9EF8CB-8FAB-AF49-A863-F717B7A68358}" destId="{4F44FDA5-A253-CA43-BA94-B8B32455107C}" srcOrd="0" destOrd="0" presId="urn:microsoft.com/office/officeart/2008/layout/HalfCircleOrganizationChart"/>
    <dgm:cxn modelId="{E452C42A-D2D1-0B4B-8947-A71149C4DBC8}" type="presParOf" srcId="{8C9EF8CB-8FAB-AF49-A863-F717B7A68358}" destId="{4C0C72B6-726D-7144-BEC4-D74245DCB8CC}" srcOrd="1" destOrd="0" presId="urn:microsoft.com/office/officeart/2008/layout/HalfCircleOrganizationChart"/>
    <dgm:cxn modelId="{E9A1F078-542E-CF4C-B53F-1474C6D1E100}" type="presParOf" srcId="{8C9EF8CB-8FAB-AF49-A863-F717B7A68358}" destId="{56D6E463-72F5-074B-AA54-8D84396BA0B0}" srcOrd="2" destOrd="0" presId="urn:microsoft.com/office/officeart/2008/layout/HalfCircleOrganizationChart"/>
    <dgm:cxn modelId="{89C1E802-0B4A-1F44-8104-E46BA87E8A82}" type="presParOf" srcId="{8C9EF8CB-8FAB-AF49-A863-F717B7A68358}" destId="{2FEE8D01-5450-3647-A122-8813C77B4D0F}" srcOrd="3" destOrd="0" presId="urn:microsoft.com/office/officeart/2008/layout/HalfCircleOrganizationChart"/>
    <dgm:cxn modelId="{239B2052-BF21-9D4F-9DB9-A78BDCA71615}" type="presParOf" srcId="{98C8AC06-7FDA-B948-ADB6-8D77D6B77785}" destId="{EF21A9D6-6123-754D-A347-F4691D17194B}" srcOrd="1" destOrd="0" presId="urn:microsoft.com/office/officeart/2008/layout/HalfCircleOrganizationChart"/>
    <dgm:cxn modelId="{A9394C65-7553-5149-94D0-158A957F75E1}" type="presParOf" srcId="{98C8AC06-7FDA-B948-ADB6-8D77D6B77785}" destId="{4A0ACE8F-2BC4-8145-B413-7F8593173A9F}" srcOrd="2" destOrd="0" presId="urn:microsoft.com/office/officeart/2008/layout/HalfCircleOrganizationChart"/>
    <dgm:cxn modelId="{5638E219-1875-8D4E-9005-9B7E5CA1D7AF}" type="presParOf" srcId="{E7EDAE81-F250-FF4D-8F87-BB71A7EE358B}" destId="{240B138F-1229-8A40-8299-C88697835DD1}" srcOrd="2" destOrd="0" presId="urn:microsoft.com/office/officeart/2008/layout/HalfCircleOrganizationChart"/>
    <dgm:cxn modelId="{35BDC4B6-326F-1442-91E9-B71093651514}" type="presParOf" srcId="{E7EDAE81-F250-FF4D-8F87-BB71A7EE358B}" destId="{704D13E9-5846-B541-986F-CB7E88D0182B}" srcOrd="3" destOrd="0" presId="urn:microsoft.com/office/officeart/2008/layout/HalfCircleOrganizationChart"/>
    <dgm:cxn modelId="{9D64FE9C-08BC-D845-B79B-10D17ECB9CAC}" type="presParOf" srcId="{704D13E9-5846-B541-986F-CB7E88D0182B}" destId="{0A4DB15D-D104-594A-AABA-02784572021A}" srcOrd="0" destOrd="0" presId="urn:microsoft.com/office/officeart/2008/layout/HalfCircleOrganizationChart"/>
    <dgm:cxn modelId="{C1E5A24E-A5EA-3949-9D80-5BEB483F87E9}" type="presParOf" srcId="{0A4DB15D-D104-594A-AABA-02784572021A}" destId="{A25AF77D-04C7-9C46-A6B7-CABA9B1C1677}" srcOrd="0" destOrd="0" presId="urn:microsoft.com/office/officeart/2008/layout/HalfCircleOrganizationChart"/>
    <dgm:cxn modelId="{7A8F8EE2-0B94-824C-9516-A66C8290070B}" type="presParOf" srcId="{0A4DB15D-D104-594A-AABA-02784572021A}" destId="{FFD9B484-185A-0548-BC8C-8EB1DAB46AF0}" srcOrd="1" destOrd="0" presId="urn:microsoft.com/office/officeart/2008/layout/HalfCircleOrganizationChart"/>
    <dgm:cxn modelId="{2B0F9379-0369-8848-AC79-8BC1B58CC919}" type="presParOf" srcId="{0A4DB15D-D104-594A-AABA-02784572021A}" destId="{4D7EBDC4-EFAC-7542-B598-2B53111157F9}" srcOrd="2" destOrd="0" presId="urn:microsoft.com/office/officeart/2008/layout/HalfCircleOrganizationChart"/>
    <dgm:cxn modelId="{57CF6D44-71A1-474B-AFB6-217A73F9DDD2}" type="presParOf" srcId="{0A4DB15D-D104-594A-AABA-02784572021A}" destId="{E2E5ABF4-2F14-A74F-BB82-59176B14028A}" srcOrd="3" destOrd="0" presId="urn:microsoft.com/office/officeart/2008/layout/HalfCircleOrganizationChart"/>
    <dgm:cxn modelId="{EAA59E0C-6BEE-6B49-8BC2-C735C04322EE}" type="presParOf" srcId="{704D13E9-5846-B541-986F-CB7E88D0182B}" destId="{ACA2FA5A-A244-9E4C-9CF2-D528624D7736}" srcOrd="1" destOrd="0" presId="urn:microsoft.com/office/officeart/2008/layout/HalfCircleOrganizationChart"/>
    <dgm:cxn modelId="{CA3B5B1F-FACA-1C42-85F3-56101B1F2247}" type="presParOf" srcId="{704D13E9-5846-B541-986F-CB7E88D0182B}" destId="{D46EDBA2-9379-2345-A6E6-5F25E2F6166E}" srcOrd="2" destOrd="0" presId="urn:microsoft.com/office/officeart/2008/layout/HalfCircleOrganizationChart"/>
    <dgm:cxn modelId="{EF9C133B-8B21-624E-A8F9-CCABAEAE6DE0}" type="presParOf" srcId="{E7EDAE81-F250-FF4D-8F87-BB71A7EE358B}" destId="{9ECB9B52-C0F4-E849-8300-CBA69A3E1B98}" srcOrd="4" destOrd="0" presId="urn:microsoft.com/office/officeart/2008/layout/HalfCircleOrganizationChart"/>
    <dgm:cxn modelId="{F2E70E35-F236-484B-BD9B-2AA5E08B5802}" type="presParOf" srcId="{E7EDAE81-F250-FF4D-8F87-BB71A7EE358B}" destId="{716C341C-C9BE-2947-9988-89EF93A1B3F8}" srcOrd="5" destOrd="0" presId="urn:microsoft.com/office/officeart/2008/layout/HalfCircleOrganizationChart"/>
    <dgm:cxn modelId="{31B9F413-55A9-254C-B892-1E2608DB8B99}" type="presParOf" srcId="{716C341C-C9BE-2947-9988-89EF93A1B3F8}" destId="{49AC8B65-94BB-F249-B2C0-0E7BD8654EB5}" srcOrd="0" destOrd="0" presId="urn:microsoft.com/office/officeart/2008/layout/HalfCircleOrganizationChart"/>
    <dgm:cxn modelId="{B5C5DB0E-1781-EF43-B819-8D50D78663D0}" type="presParOf" srcId="{49AC8B65-94BB-F249-B2C0-0E7BD8654EB5}" destId="{50355D77-927D-EC45-A3C4-4065420251B3}" srcOrd="0" destOrd="0" presId="urn:microsoft.com/office/officeart/2008/layout/HalfCircleOrganizationChart"/>
    <dgm:cxn modelId="{A72AAE64-91F6-AC4F-B971-CFF5EB87B0E4}" type="presParOf" srcId="{49AC8B65-94BB-F249-B2C0-0E7BD8654EB5}" destId="{55E09124-F5AA-0B4C-8CB1-68E6748E9A02}" srcOrd="1" destOrd="0" presId="urn:microsoft.com/office/officeart/2008/layout/HalfCircleOrganizationChart"/>
    <dgm:cxn modelId="{7677921A-DCE8-A644-9F09-0872E97C0FB9}" type="presParOf" srcId="{49AC8B65-94BB-F249-B2C0-0E7BD8654EB5}" destId="{CBEEA36F-F13B-4E4A-9AAC-6D60BA5EF763}" srcOrd="2" destOrd="0" presId="urn:microsoft.com/office/officeart/2008/layout/HalfCircleOrganizationChart"/>
    <dgm:cxn modelId="{7AC32DB7-4C24-9341-992A-E5EB72C2F321}" type="presParOf" srcId="{49AC8B65-94BB-F249-B2C0-0E7BD8654EB5}" destId="{5CA3712C-925A-E04D-893E-F646EC7CCCA8}" srcOrd="3" destOrd="0" presId="urn:microsoft.com/office/officeart/2008/layout/HalfCircleOrganizationChart"/>
    <dgm:cxn modelId="{6FE0E029-70D9-4146-BA70-5AD60DE31E8F}" type="presParOf" srcId="{716C341C-C9BE-2947-9988-89EF93A1B3F8}" destId="{9E50CB94-A085-164B-8FF1-9F4219D19D63}" srcOrd="1" destOrd="0" presId="urn:microsoft.com/office/officeart/2008/layout/HalfCircleOrganizationChart"/>
    <dgm:cxn modelId="{4AED38E8-E4D0-EA42-92D5-6E8635BA1511}" type="presParOf" srcId="{716C341C-C9BE-2947-9988-89EF93A1B3F8}" destId="{001E53BC-EEF1-7649-8E30-8B95474F984B}" srcOrd="2" destOrd="0" presId="urn:microsoft.com/office/officeart/2008/layout/HalfCircleOrganizationChart"/>
    <dgm:cxn modelId="{56614033-EC0D-1840-A2A4-8E7320D2A2AB}" type="presParOf" srcId="{40B13F3A-A81B-1F4A-8008-9F1B023A0285}" destId="{639C9EBB-5154-5F4E-86A3-49EA6FEC20C0}" srcOrd="2" destOrd="0" presId="urn:microsoft.com/office/officeart/2008/layout/HalfCircleOrganizationChart"/>
    <dgm:cxn modelId="{C6984D3E-32C7-2445-9417-C75A4A0580B0}" type="presParOf" srcId="{BB9EFB43-AEE1-5546-B120-94CE42F2F910}" destId="{F3E1F26C-2C50-2E42-8D6E-5BECA5FDA8FC}" srcOrd="2" destOrd="0" presId="urn:microsoft.com/office/officeart/2008/layout/HalfCircleOrganizationChart"/>
    <dgm:cxn modelId="{DEDF285D-E7B3-8341-AFB2-252B0CA7FB96}" type="presParOf" srcId="{BB9EFB43-AEE1-5546-B120-94CE42F2F910}" destId="{20A52FA0-B241-AB40-9051-842C323A2F2A}" srcOrd="3" destOrd="0" presId="urn:microsoft.com/office/officeart/2008/layout/HalfCircleOrganizationChart"/>
    <dgm:cxn modelId="{78682E32-D3E9-004F-9A95-DBF4DE0D6804}" type="presParOf" srcId="{20A52FA0-B241-AB40-9051-842C323A2F2A}" destId="{4E6921FA-DD5D-224F-A7B8-F0BE41D68E1C}" srcOrd="0" destOrd="0" presId="urn:microsoft.com/office/officeart/2008/layout/HalfCircleOrganizationChart"/>
    <dgm:cxn modelId="{9030C3CD-7351-3B4A-8636-0320B3CC0815}" type="presParOf" srcId="{4E6921FA-DD5D-224F-A7B8-F0BE41D68E1C}" destId="{B09F3E0A-77EA-6C44-A197-B051400C170E}" srcOrd="0" destOrd="0" presId="urn:microsoft.com/office/officeart/2008/layout/HalfCircleOrganizationChart"/>
    <dgm:cxn modelId="{487DBCF4-DA04-474B-9328-6BC0CAEA7A60}" type="presParOf" srcId="{4E6921FA-DD5D-224F-A7B8-F0BE41D68E1C}" destId="{10118623-FC26-AA4A-98FA-12ECC81219C9}" srcOrd="1" destOrd="0" presId="urn:microsoft.com/office/officeart/2008/layout/HalfCircleOrganizationChart"/>
    <dgm:cxn modelId="{03959606-0DAF-6940-B964-FC263312CE25}" type="presParOf" srcId="{4E6921FA-DD5D-224F-A7B8-F0BE41D68E1C}" destId="{15F4239D-71EF-0C46-8AF6-130C0C59DA49}" srcOrd="2" destOrd="0" presId="urn:microsoft.com/office/officeart/2008/layout/HalfCircleOrganizationChart"/>
    <dgm:cxn modelId="{8DEB3D9E-DE47-B54E-A81A-CFDCD5039A91}" type="presParOf" srcId="{4E6921FA-DD5D-224F-A7B8-F0BE41D68E1C}" destId="{08805998-3733-474D-B374-BC1FC25944C4}" srcOrd="3" destOrd="0" presId="urn:microsoft.com/office/officeart/2008/layout/HalfCircleOrganizationChart"/>
    <dgm:cxn modelId="{4447E4AD-90FE-2145-9569-FBC7143235F0}" type="presParOf" srcId="{20A52FA0-B241-AB40-9051-842C323A2F2A}" destId="{B130E5F4-F2E3-F940-95E8-9EDBD53DC589}" srcOrd="1" destOrd="0" presId="urn:microsoft.com/office/officeart/2008/layout/HalfCircleOrganizationChart"/>
    <dgm:cxn modelId="{10981CE7-F6EB-8A43-8D6E-63748DAF3B10}" type="presParOf" srcId="{B130E5F4-F2E3-F940-95E8-9EDBD53DC589}" destId="{A0C27D1F-D267-1541-8D31-EC2D4BBD7D0E}" srcOrd="0" destOrd="0" presId="urn:microsoft.com/office/officeart/2008/layout/HalfCircleOrganizationChart"/>
    <dgm:cxn modelId="{5C8C6808-EC2D-0349-B74E-F6F3023F79F9}" type="presParOf" srcId="{B130E5F4-F2E3-F940-95E8-9EDBD53DC589}" destId="{E67FFAD9-0B82-5D4F-9E0D-2C5D69AAC84F}" srcOrd="1" destOrd="0" presId="urn:microsoft.com/office/officeart/2008/layout/HalfCircleOrganizationChart"/>
    <dgm:cxn modelId="{0DF4E039-6F88-7F45-8362-E0D801B1F9F3}" type="presParOf" srcId="{E67FFAD9-0B82-5D4F-9E0D-2C5D69AAC84F}" destId="{BE7E9CAB-02E4-4E4B-9C04-F33B6914E7AF}" srcOrd="0" destOrd="0" presId="urn:microsoft.com/office/officeart/2008/layout/HalfCircleOrganizationChart"/>
    <dgm:cxn modelId="{EAB11C46-3A6B-9D4E-ADF6-D4BBA94620DE}" type="presParOf" srcId="{BE7E9CAB-02E4-4E4B-9C04-F33B6914E7AF}" destId="{CF03238B-A089-A84C-854C-AE3AF8ADE4E9}" srcOrd="0" destOrd="0" presId="urn:microsoft.com/office/officeart/2008/layout/HalfCircleOrganizationChart"/>
    <dgm:cxn modelId="{CC3BFCC5-D513-C64A-AF91-8ABE615E99B3}" type="presParOf" srcId="{BE7E9CAB-02E4-4E4B-9C04-F33B6914E7AF}" destId="{7CAE5B3E-2D77-9241-A013-F34D3B69F385}" srcOrd="1" destOrd="0" presId="urn:microsoft.com/office/officeart/2008/layout/HalfCircleOrganizationChart"/>
    <dgm:cxn modelId="{CFDD141D-4561-CE41-9DDE-94B36B38FDB6}" type="presParOf" srcId="{BE7E9CAB-02E4-4E4B-9C04-F33B6914E7AF}" destId="{1D4243CA-6F77-244D-8810-8F1DD86DA979}" srcOrd="2" destOrd="0" presId="urn:microsoft.com/office/officeart/2008/layout/HalfCircleOrganizationChart"/>
    <dgm:cxn modelId="{7F8D0F8A-A678-C342-8A76-ED7DD192F626}" type="presParOf" srcId="{BE7E9CAB-02E4-4E4B-9C04-F33B6914E7AF}" destId="{ED58FE0A-1405-5E4F-9AA0-5DC24B73CAEC}" srcOrd="3" destOrd="0" presId="urn:microsoft.com/office/officeart/2008/layout/HalfCircleOrganizationChart"/>
    <dgm:cxn modelId="{53A96F38-D133-F64F-8A12-9971D3F062B2}" type="presParOf" srcId="{E67FFAD9-0B82-5D4F-9E0D-2C5D69AAC84F}" destId="{0F87C4DB-6E9F-484E-930C-3E287B0FDB81}" srcOrd="1" destOrd="0" presId="urn:microsoft.com/office/officeart/2008/layout/HalfCircleOrganizationChart"/>
    <dgm:cxn modelId="{86899FE8-A6C6-0A47-A197-5633B888A981}" type="presParOf" srcId="{E67FFAD9-0B82-5D4F-9E0D-2C5D69AAC84F}" destId="{D37CADFB-0977-554D-9A78-6BCE0B61691C}" srcOrd="2" destOrd="0" presId="urn:microsoft.com/office/officeart/2008/layout/HalfCircleOrganizationChart"/>
    <dgm:cxn modelId="{ECC251FF-F746-A24E-A75B-28B9DAFC259B}" type="presParOf" srcId="{B130E5F4-F2E3-F940-95E8-9EDBD53DC589}" destId="{FF319A57-8DCB-294C-AD39-303BFDA34A22}" srcOrd="2" destOrd="0" presId="urn:microsoft.com/office/officeart/2008/layout/HalfCircleOrganizationChart"/>
    <dgm:cxn modelId="{E5E54594-0672-9249-B34E-7D38D3BB2DE2}" type="presParOf" srcId="{B130E5F4-F2E3-F940-95E8-9EDBD53DC589}" destId="{4F715CFB-3B68-B24C-BA7F-F0D16E862142}" srcOrd="3" destOrd="0" presId="urn:microsoft.com/office/officeart/2008/layout/HalfCircleOrganizationChart"/>
    <dgm:cxn modelId="{946D2E40-FED2-7D43-BE2A-94E8CB348C91}" type="presParOf" srcId="{4F715CFB-3B68-B24C-BA7F-F0D16E862142}" destId="{DE5E9AFC-0715-984B-B2A4-20FA7B67C6DF}" srcOrd="0" destOrd="0" presId="urn:microsoft.com/office/officeart/2008/layout/HalfCircleOrganizationChart"/>
    <dgm:cxn modelId="{E5D09D9E-52F0-4F41-B283-1912D3B1D3E5}" type="presParOf" srcId="{DE5E9AFC-0715-984B-B2A4-20FA7B67C6DF}" destId="{E9535D8C-AB1B-1F41-96FE-A7FA1FB5F40E}" srcOrd="0" destOrd="0" presId="urn:microsoft.com/office/officeart/2008/layout/HalfCircleOrganizationChart"/>
    <dgm:cxn modelId="{1738080B-9E04-8D4F-866C-EE06B58B1955}" type="presParOf" srcId="{DE5E9AFC-0715-984B-B2A4-20FA7B67C6DF}" destId="{BAC05F47-0EFA-BC4E-808B-04AEA1BE19F0}" srcOrd="1" destOrd="0" presId="urn:microsoft.com/office/officeart/2008/layout/HalfCircleOrganizationChart"/>
    <dgm:cxn modelId="{AEEFA16F-4615-3A42-BA9E-996DD65E3D12}" type="presParOf" srcId="{DE5E9AFC-0715-984B-B2A4-20FA7B67C6DF}" destId="{4B8DE4A0-A597-904D-8431-4FE667ADF62B}" srcOrd="2" destOrd="0" presId="urn:microsoft.com/office/officeart/2008/layout/HalfCircleOrganizationChart"/>
    <dgm:cxn modelId="{178A1032-85EE-A943-9CC2-A1AA16D32160}" type="presParOf" srcId="{DE5E9AFC-0715-984B-B2A4-20FA7B67C6DF}" destId="{5A129E06-6605-0143-A2D2-E04FE91D6F62}" srcOrd="3" destOrd="0" presId="urn:microsoft.com/office/officeart/2008/layout/HalfCircleOrganizationChart"/>
    <dgm:cxn modelId="{59642FEE-A9D0-3345-9DE2-98E1F0B176DA}" type="presParOf" srcId="{4F715CFB-3B68-B24C-BA7F-F0D16E862142}" destId="{5E8F94BC-8AEC-4741-8C27-C53B328D7C8F}" srcOrd="1" destOrd="0" presId="urn:microsoft.com/office/officeart/2008/layout/HalfCircleOrganizationChart"/>
    <dgm:cxn modelId="{D80F0AA8-DB12-134E-9F9A-3E98085E681E}" type="presParOf" srcId="{4F715CFB-3B68-B24C-BA7F-F0D16E862142}" destId="{52260446-8706-F94E-AFF9-23DE32C2B0AC}" srcOrd="2" destOrd="0" presId="urn:microsoft.com/office/officeart/2008/layout/HalfCircleOrganizationChart"/>
    <dgm:cxn modelId="{A8454A3D-11CA-9843-AEAE-B190714A2A99}" type="presParOf" srcId="{20A52FA0-B241-AB40-9051-842C323A2F2A}" destId="{34FF1D28-7A04-524A-A920-7A04409497A8}" srcOrd="2" destOrd="0" presId="urn:microsoft.com/office/officeart/2008/layout/HalfCircleOrganizationChart"/>
    <dgm:cxn modelId="{02F640B7-1E5D-074B-9969-C2C990CB190A}" type="presParOf" srcId="{BB9EFB43-AEE1-5546-B120-94CE42F2F910}" destId="{13E6832B-27E7-9B4E-B126-41F6A4C12C2D}" srcOrd="4" destOrd="0" presId="urn:microsoft.com/office/officeart/2008/layout/HalfCircleOrganizationChart"/>
    <dgm:cxn modelId="{2C2EA00F-94A5-3D4F-994A-68BE97A01B27}" type="presParOf" srcId="{BB9EFB43-AEE1-5546-B120-94CE42F2F910}" destId="{E500734C-56A7-A947-A07A-4E20854E17A8}" srcOrd="5" destOrd="0" presId="urn:microsoft.com/office/officeart/2008/layout/HalfCircleOrganizationChart"/>
    <dgm:cxn modelId="{81357FF0-B7C4-CC49-A074-DD360469E628}" type="presParOf" srcId="{E500734C-56A7-A947-A07A-4E20854E17A8}" destId="{9492EBA6-356E-9C44-AC62-B39F93A9127A}" srcOrd="0" destOrd="0" presId="urn:microsoft.com/office/officeart/2008/layout/HalfCircleOrganizationChart"/>
    <dgm:cxn modelId="{3CA6E945-A63D-5A4C-A324-0BBF21BABBDE}" type="presParOf" srcId="{9492EBA6-356E-9C44-AC62-B39F93A9127A}" destId="{B83F66F8-1F04-0F4E-B4A4-F2CC93843383}" srcOrd="0" destOrd="0" presId="urn:microsoft.com/office/officeart/2008/layout/HalfCircleOrganizationChart"/>
    <dgm:cxn modelId="{4DB66CA5-9978-7E48-9922-05D4FA22D78F}" type="presParOf" srcId="{9492EBA6-356E-9C44-AC62-B39F93A9127A}" destId="{9BA5D67F-511D-A94F-B792-2FC0EB7CE356}" srcOrd="1" destOrd="0" presId="urn:microsoft.com/office/officeart/2008/layout/HalfCircleOrganizationChart"/>
    <dgm:cxn modelId="{94DC338C-C0F2-974F-A284-AA9B93BD92AB}" type="presParOf" srcId="{9492EBA6-356E-9C44-AC62-B39F93A9127A}" destId="{F709E91D-6257-7B4F-9367-7F77912BE786}" srcOrd="2" destOrd="0" presId="urn:microsoft.com/office/officeart/2008/layout/HalfCircleOrganizationChart"/>
    <dgm:cxn modelId="{9F1614EF-3896-C041-96B6-4611AC5BEC9A}" type="presParOf" srcId="{9492EBA6-356E-9C44-AC62-B39F93A9127A}" destId="{B4A02098-A2BD-2444-9657-8EEC9E88BEE4}" srcOrd="3" destOrd="0" presId="urn:microsoft.com/office/officeart/2008/layout/HalfCircleOrganizationChart"/>
    <dgm:cxn modelId="{A9156A48-30B8-334D-9184-3905E5ABB2F6}" type="presParOf" srcId="{E500734C-56A7-A947-A07A-4E20854E17A8}" destId="{A37155E4-5C0C-6A4A-AE12-A9F236E3AD16}" srcOrd="1" destOrd="0" presId="urn:microsoft.com/office/officeart/2008/layout/HalfCircleOrganizationChart"/>
    <dgm:cxn modelId="{AA1E7B88-0800-A64E-A760-A83E5DDA7B6A}" type="presParOf" srcId="{A37155E4-5C0C-6A4A-AE12-A9F236E3AD16}" destId="{A4BF669E-5F10-9941-BEA1-5FEB1FAE5CB4}" srcOrd="0" destOrd="0" presId="urn:microsoft.com/office/officeart/2008/layout/HalfCircleOrganizationChart"/>
    <dgm:cxn modelId="{7546D035-BD8F-C844-BABE-82F9F86CB618}" type="presParOf" srcId="{A37155E4-5C0C-6A4A-AE12-A9F236E3AD16}" destId="{1476D5F7-5BB9-7D4C-9F1E-EAF3AE229D67}" srcOrd="1" destOrd="0" presId="urn:microsoft.com/office/officeart/2008/layout/HalfCircleOrganizationChart"/>
    <dgm:cxn modelId="{7A47714B-60E6-504B-A981-9487829CA09A}" type="presParOf" srcId="{1476D5F7-5BB9-7D4C-9F1E-EAF3AE229D67}" destId="{2AC914B6-74E0-BE47-8B5E-79EAFD4EA8A4}" srcOrd="0" destOrd="0" presId="urn:microsoft.com/office/officeart/2008/layout/HalfCircleOrganizationChart"/>
    <dgm:cxn modelId="{97BC9821-AF89-5541-B8EF-85BDBFDCA35E}" type="presParOf" srcId="{2AC914B6-74E0-BE47-8B5E-79EAFD4EA8A4}" destId="{0946EAB1-827B-7D44-B05E-EB9003D511E6}" srcOrd="0" destOrd="0" presId="urn:microsoft.com/office/officeart/2008/layout/HalfCircleOrganizationChart"/>
    <dgm:cxn modelId="{C3544336-1228-C540-BDFB-9AB2034B693E}" type="presParOf" srcId="{2AC914B6-74E0-BE47-8B5E-79EAFD4EA8A4}" destId="{0D5BBFBA-4648-ED40-BEF9-C67C32F378B9}" srcOrd="1" destOrd="0" presId="urn:microsoft.com/office/officeart/2008/layout/HalfCircleOrganizationChart"/>
    <dgm:cxn modelId="{78C6888E-EFED-7449-86E8-44F2F9B4BF1F}" type="presParOf" srcId="{2AC914B6-74E0-BE47-8B5E-79EAFD4EA8A4}" destId="{55BA7179-8742-1F48-9AC7-A4E7E3C86A7B}" srcOrd="2" destOrd="0" presId="urn:microsoft.com/office/officeart/2008/layout/HalfCircleOrganizationChart"/>
    <dgm:cxn modelId="{031D4B41-A9B0-B24A-8EEE-2D4E7F5E998E}" type="presParOf" srcId="{2AC914B6-74E0-BE47-8B5E-79EAFD4EA8A4}" destId="{B8C35ED9-CF4D-C14F-B743-EB8FB1FEFED8}" srcOrd="3" destOrd="0" presId="urn:microsoft.com/office/officeart/2008/layout/HalfCircleOrganizationChart"/>
    <dgm:cxn modelId="{DC63EA57-7565-A748-ADAD-4D15D1E5F867}" type="presParOf" srcId="{1476D5F7-5BB9-7D4C-9F1E-EAF3AE229D67}" destId="{3F3B0B82-788F-4249-8FC0-ED8019618C99}" srcOrd="1" destOrd="0" presId="urn:microsoft.com/office/officeart/2008/layout/HalfCircleOrganizationChart"/>
    <dgm:cxn modelId="{389C8C68-A7D1-6A44-85F5-C8952BA93F68}" type="presParOf" srcId="{1476D5F7-5BB9-7D4C-9F1E-EAF3AE229D67}" destId="{2BBDAE88-B09D-DB4C-94E0-0F2D7805DA15}" srcOrd="2" destOrd="0" presId="urn:microsoft.com/office/officeart/2008/layout/HalfCircleOrganizationChart"/>
    <dgm:cxn modelId="{4F05A005-8FBF-A24E-99F7-B4E9F8ED7ACA}" type="presParOf" srcId="{A37155E4-5C0C-6A4A-AE12-A9F236E3AD16}" destId="{1D5DAC7B-5078-134A-8404-F38584B21DAB}" srcOrd="2" destOrd="0" presId="urn:microsoft.com/office/officeart/2008/layout/HalfCircleOrganizationChart"/>
    <dgm:cxn modelId="{7063084D-D8DF-B640-B98C-837F764075CE}" type="presParOf" srcId="{A37155E4-5C0C-6A4A-AE12-A9F236E3AD16}" destId="{8C211C60-0D60-8943-810F-5ADFEEFAE95B}" srcOrd="3" destOrd="0" presId="urn:microsoft.com/office/officeart/2008/layout/HalfCircleOrganizationChart"/>
    <dgm:cxn modelId="{89F737E0-164A-4B46-BF9E-31E3AA154385}" type="presParOf" srcId="{8C211C60-0D60-8943-810F-5ADFEEFAE95B}" destId="{A1E5EC46-3DBA-6C41-A937-9B5860F652F7}" srcOrd="0" destOrd="0" presId="urn:microsoft.com/office/officeart/2008/layout/HalfCircleOrganizationChart"/>
    <dgm:cxn modelId="{C8B27A6B-59C7-2145-990C-22CE1C2609C1}" type="presParOf" srcId="{A1E5EC46-3DBA-6C41-A937-9B5860F652F7}" destId="{B5745744-27CD-DF43-9F50-48817225D383}" srcOrd="0" destOrd="0" presId="urn:microsoft.com/office/officeart/2008/layout/HalfCircleOrganizationChart"/>
    <dgm:cxn modelId="{F8B82474-B952-D345-9B66-6EB9241886B2}" type="presParOf" srcId="{A1E5EC46-3DBA-6C41-A937-9B5860F652F7}" destId="{8CA98188-A905-2141-A1A1-3AEFB145F18F}" srcOrd="1" destOrd="0" presId="urn:microsoft.com/office/officeart/2008/layout/HalfCircleOrganizationChart"/>
    <dgm:cxn modelId="{330D944A-77EB-394B-8278-9D1710AB6FD1}" type="presParOf" srcId="{A1E5EC46-3DBA-6C41-A937-9B5860F652F7}" destId="{0C4C514F-AF72-B443-8540-2D5D1637830B}" srcOrd="2" destOrd="0" presId="urn:microsoft.com/office/officeart/2008/layout/HalfCircleOrganizationChart"/>
    <dgm:cxn modelId="{74B53273-F9E3-5348-BECD-0778EAB04096}" type="presParOf" srcId="{A1E5EC46-3DBA-6C41-A937-9B5860F652F7}" destId="{709CDF9A-AFEA-DC4D-8CC1-21CCED784467}" srcOrd="3" destOrd="0" presId="urn:microsoft.com/office/officeart/2008/layout/HalfCircleOrganizationChart"/>
    <dgm:cxn modelId="{C40D99C5-6E91-5248-B962-931B60BE3EA5}" type="presParOf" srcId="{8C211C60-0D60-8943-810F-5ADFEEFAE95B}" destId="{F825DEC3-7059-7B49-8504-1835903B9B5B}" srcOrd="1" destOrd="0" presId="urn:microsoft.com/office/officeart/2008/layout/HalfCircleOrganizationChart"/>
    <dgm:cxn modelId="{1D5A3919-DFBA-E64C-875D-C24292E06E60}" type="presParOf" srcId="{8C211C60-0D60-8943-810F-5ADFEEFAE95B}" destId="{2D3A71CC-3D9C-B742-930E-884E5D2B819D}" srcOrd="2" destOrd="0" presId="urn:microsoft.com/office/officeart/2008/layout/HalfCircleOrganizationChart"/>
    <dgm:cxn modelId="{DD2A499D-1B55-7A41-B7DA-4AC0DC02F2CF}" type="presParOf" srcId="{E500734C-56A7-A947-A07A-4E20854E17A8}" destId="{47F66E92-746E-864F-B247-5F4EB6E2249E}" srcOrd="2" destOrd="0" presId="urn:microsoft.com/office/officeart/2008/layout/HalfCircleOrganizationChart"/>
    <dgm:cxn modelId="{58ED2180-72B1-6241-A2BA-38AA2F721DE7}" type="presParOf" srcId="{BB9EFB43-AEE1-5546-B120-94CE42F2F910}" destId="{714ED07A-6758-EE4B-BD23-9235BECB6C38}" srcOrd="6" destOrd="0" presId="urn:microsoft.com/office/officeart/2008/layout/HalfCircleOrganizationChart"/>
    <dgm:cxn modelId="{46241079-BAAA-C942-9B80-D41D4D4B138C}" type="presParOf" srcId="{BB9EFB43-AEE1-5546-B120-94CE42F2F910}" destId="{FA4073C8-5AC8-C848-BF74-D0F880C55591}" srcOrd="7" destOrd="0" presId="urn:microsoft.com/office/officeart/2008/layout/HalfCircleOrganizationChart"/>
    <dgm:cxn modelId="{EBAA5A58-1EC2-3E44-9915-E8F25114D00A}" type="presParOf" srcId="{FA4073C8-5AC8-C848-BF74-D0F880C55591}" destId="{84D62933-50E7-404A-A0D4-E3DBE467FE8D}" srcOrd="0" destOrd="0" presId="urn:microsoft.com/office/officeart/2008/layout/HalfCircleOrganizationChart"/>
    <dgm:cxn modelId="{A3A48890-F161-DE4B-9AC9-6ACB9ECDDCAD}" type="presParOf" srcId="{84D62933-50E7-404A-A0D4-E3DBE467FE8D}" destId="{66491951-046F-9744-89CE-62B31C9F7DFB}" srcOrd="0" destOrd="0" presId="urn:microsoft.com/office/officeart/2008/layout/HalfCircleOrganizationChart"/>
    <dgm:cxn modelId="{CDA48D61-8D45-0848-A9A0-203A79DAA469}" type="presParOf" srcId="{84D62933-50E7-404A-A0D4-E3DBE467FE8D}" destId="{74CE8440-9EE5-3E41-AAFB-3CF19D921FBA}" srcOrd="1" destOrd="0" presId="urn:microsoft.com/office/officeart/2008/layout/HalfCircleOrganizationChart"/>
    <dgm:cxn modelId="{D8542F44-BED5-8B41-91FD-84CA1E127074}" type="presParOf" srcId="{84D62933-50E7-404A-A0D4-E3DBE467FE8D}" destId="{A293DBA3-43D4-374C-8EFF-5FB3FE2054A1}" srcOrd="2" destOrd="0" presId="urn:microsoft.com/office/officeart/2008/layout/HalfCircleOrganizationChart"/>
    <dgm:cxn modelId="{90184247-8B18-3D48-BFBF-E3CE0A150214}" type="presParOf" srcId="{84D62933-50E7-404A-A0D4-E3DBE467FE8D}" destId="{F6914D8E-6826-3C4E-A6F1-6E94A621EF35}" srcOrd="3" destOrd="0" presId="urn:microsoft.com/office/officeart/2008/layout/HalfCircleOrganizationChart"/>
    <dgm:cxn modelId="{0CBF5D12-922B-9048-A248-23087434AC2C}" type="presParOf" srcId="{FA4073C8-5AC8-C848-BF74-D0F880C55591}" destId="{BEF1E556-976E-E34F-8D89-A642C9EF162C}" srcOrd="1" destOrd="0" presId="urn:microsoft.com/office/officeart/2008/layout/HalfCircleOrganizationChart"/>
    <dgm:cxn modelId="{4CF27C60-56F2-274E-9733-FEECD20FDC49}" type="presParOf" srcId="{BEF1E556-976E-E34F-8D89-A642C9EF162C}" destId="{8CAEE933-70F0-7247-BE7C-A7090B33D81B}" srcOrd="0" destOrd="0" presId="urn:microsoft.com/office/officeart/2008/layout/HalfCircleOrganizationChart"/>
    <dgm:cxn modelId="{37286C8F-9216-C443-BF16-1459F25777A3}" type="presParOf" srcId="{BEF1E556-976E-E34F-8D89-A642C9EF162C}" destId="{BC011823-1744-D340-941F-B599865E3A6E}" srcOrd="1" destOrd="0" presId="urn:microsoft.com/office/officeart/2008/layout/HalfCircleOrganizationChart"/>
    <dgm:cxn modelId="{40D83481-21EA-2C42-B63D-9A11EB2857F4}" type="presParOf" srcId="{BC011823-1744-D340-941F-B599865E3A6E}" destId="{7294EAA9-8E90-5D44-A166-75B213516EC7}" srcOrd="0" destOrd="0" presId="urn:microsoft.com/office/officeart/2008/layout/HalfCircleOrganizationChart"/>
    <dgm:cxn modelId="{0514342B-775D-624D-B240-58D961C9FC90}" type="presParOf" srcId="{7294EAA9-8E90-5D44-A166-75B213516EC7}" destId="{DDA603CD-EDA3-5D45-AB76-1ABD750FE134}" srcOrd="0" destOrd="0" presId="urn:microsoft.com/office/officeart/2008/layout/HalfCircleOrganizationChart"/>
    <dgm:cxn modelId="{1B3ADF1D-2855-5443-A16C-E2A8382FD76C}" type="presParOf" srcId="{7294EAA9-8E90-5D44-A166-75B213516EC7}" destId="{D59B77CC-B6D8-CA40-BBD2-99C7F1EF54FA}" srcOrd="1" destOrd="0" presId="urn:microsoft.com/office/officeart/2008/layout/HalfCircleOrganizationChart"/>
    <dgm:cxn modelId="{8CAE81E2-2C38-DB4F-AA3C-A74E6C036744}" type="presParOf" srcId="{7294EAA9-8E90-5D44-A166-75B213516EC7}" destId="{37897F61-A154-F345-97AC-2557ABECEAAA}" srcOrd="2" destOrd="0" presId="urn:microsoft.com/office/officeart/2008/layout/HalfCircleOrganizationChart"/>
    <dgm:cxn modelId="{DEAAEDA6-3618-C346-A606-0A2EDF7A2D54}" type="presParOf" srcId="{7294EAA9-8E90-5D44-A166-75B213516EC7}" destId="{D87C490C-B6CB-4D4E-8C4B-E9C5135AE5CE}" srcOrd="3" destOrd="0" presId="urn:microsoft.com/office/officeart/2008/layout/HalfCircleOrganizationChart"/>
    <dgm:cxn modelId="{96F81882-5EA8-7848-9D8A-1ED05D3CFA3B}" type="presParOf" srcId="{BC011823-1744-D340-941F-B599865E3A6E}" destId="{F6D55318-485C-9D49-9EE9-5066D47B2CA1}" srcOrd="1" destOrd="0" presId="urn:microsoft.com/office/officeart/2008/layout/HalfCircleOrganizationChart"/>
    <dgm:cxn modelId="{759C18DE-2BD3-4843-98EB-FF4C8C29D4D9}" type="presParOf" srcId="{BC011823-1744-D340-941F-B599865E3A6E}" destId="{FD600EB7-4F81-B245-91B9-2C092E09E312}" srcOrd="2" destOrd="0" presId="urn:microsoft.com/office/officeart/2008/layout/HalfCircleOrganizationChart"/>
    <dgm:cxn modelId="{CAE0069E-138E-D14A-99BB-94CB426F9881}" type="presParOf" srcId="{FA4073C8-5AC8-C848-BF74-D0F880C55591}" destId="{E200B990-1737-214C-A19B-FC3A711E99E7}" srcOrd="2" destOrd="0" presId="urn:microsoft.com/office/officeart/2008/layout/HalfCircleOrganizationChart"/>
    <dgm:cxn modelId="{8FE2F7F4-85A9-6B43-B4BE-5506B299AD4E}" type="presParOf" srcId="{50CB10CC-2BF5-284C-BD60-8EB8138C2462}" destId="{17B034BA-F2A3-E047-B002-BAF46DAF1661}" srcOrd="2" destOrd="0" presId="urn:microsoft.com/office/officeart/2008/layout/HalfCircleOrganizationChart"/>
    <dgm:cxn modelId="{A130C545-7650-174D-A558-5C31662FA3AF}" type="presParOf" srcId="{EA3AA3E4-657C-3142-92FA-631D5F104274}" destId="{28953EB9-02B3-DE4C-9C67-7305C227089D}" srcOrd="2" destOrd="0" presId="urn:microsoft.com/office/officeart/2008/layout/HalfCircleOrganizationChart"/>
    <dgm:cxn modelId="{B38A20A9-FD15-F24C-823D-10D56AC37352}" type="presParOf" srcId="{EA3AA3E4-657C-3142-92FA-631D5F104274}" destId="{0A3E17E2-F6C7-D040-81F4-9A69388DBA30}" srcOrd="3" destOrd="0" presId="urn:microsoft.com/office/officeart/2008/layout/HalfCircleOrganizationChart"/>
    <dgm:cxn modelId="{5912F3D2-5504-3F43-BC03-6B9310087663}" type="presParOf" srcId="{0A3E17E2-F6C7-D040-81F4-9A69388DBA30}" destId="{B1157B43-D225-B740-AFC0-AEEE96769CA2}" srcOrd="0" destOrd="0" presId="urn:microsoft.com/office/officeart/2008/layout/HalfCircleOrganizationChart"/>
    <dgm:cxn modelId="{61B06D2C-7482-804C-B246-0CE5A994655B}" type="presParOf" srcId="{B1157B43-D225-B740-AFC0-AEEE96769CA2}" destId="{72F87345-A2FE-A64C-901A-2F8AE0949208}" srcOrd="0" destOrd="0" presId="urn:microsoft.com/office/officeart/2008/layout/HalfCircleOrganizationChart"/>
    <dgm:cxn modelId="{B0348BD7-F3A7-C749-8F22-45A6BA05F5A0}" type="presParOf" srcId="{B1157B43-D225-B740-AFC0-AEEE96769CA2}" destId="{36D108B9-D885-A94F-B3C5-DFB5056965AA}" srcOrd="1" destOrd="0" presId="urn:microsoft.com/office/officeart/2008/layout/HalfCircleOrganizationChart"/>
    <dgm:cxn modelId="{1CBAC4FE-59B1-5D4D-B0A7-2A945718DCFF}" type="presParOf" srcId="{B1157B43-D225-B740-AFC0-AEEE96769CA2}" destId="{8EC1AAE3-F5B4-AF42-8A69-120951FFD913}" srcOrd="2" destOrd="0" presId="urn:microsoft.com/office/officeart/2008/layout/HalfCircleOrganizationChart"/>
    <dgm:cxn modelId="{EB90CD3E-672E-8649-A440-8384E5D441D4}" type="presParOf" srcId="{B1157B43-D225-B740-AFC0-AEEE96769CA2}" destId="{CBDBEED9-9AAB-A543-A5F9-2D5C76ACC5E7}" srcOrd="3" destOrd="0" presId="urn:microsoft.com/office/officeart/2008/layout/HalfCircleOrganizationChart"/>
    <dgm:cxn modelId="{6BBECBC9-B555-C740-BFE9-2E8F4EB7C5E7}" type="presParOf" srcId="{0A3E17E2-F6C7-D040-81F4-9A69388DBA30}" destId="{440788DF-9E52-AE41-BE8C-EBD8B0EF5EF9}" srcOrd="1" destOrd="0" presId="urn:microsoft.com/office/officeart/2008/layout/HalfCircleOrganizationChart"/>
    <dgm:cxn modelId="{40F6D5BE-6100-8242-8DED-03E5B50157C5}" type="presParOf" srcId="{440788DF-9E52-AE41-BE8C-EBD8B0EF5EF9}" destId="{980EDFAE-034B-2548-A57F-530B4EE9EB28}" srcOrd="0" destOrd="0" presId="urn:microsoft.com/office/officeart/2008/layout/HalfCircleOrganizationChart"/>
    <dgm:cxn modelId="{803E24EA-613B-B44D-811A-A705D53E3FEF}" type="presParOf" srcId="{440788DF-9E52-AE41-BE8C-EBD8B0EF5EF9}" destId="{3EC20D23-29E8-BC4A-B6F9-BF32F7C25BA3}" srcOrd="1" destOrd="0" presId="urn:microsoft.com/office/officeart/2008/layout/HalfCircleOrganizationChart"/>
    <dgm:cxn modelId="{FE0A25D2-60CC-AA46-A917-13F79D881A90}" type="presParOf" srcId="{3EC20D23-29E8-BC4A-B6F9-BF32F7C25BA3}" destId="{7FBE8FF9-C442-594B-872F-11429A490B96}" srcOrd="0" destOrd="0" presId="urn:microsoft.com/office/officeart/2008/layout/HalfCircleOrganizationChart"/>
    <dgm:cxn modelId="{FB8A31D7-476B-E840-94BD-E2D7AB3123B7}" type="presParOf" srcId="{7FBE8FF9-C442-594B-872F-11429A490B96}" destId="{A15B38A0-008B-6B42-8E57-8B669A4DD565}" srcOrd="0" destOrd="0" presId="urn:microsoft.com/office/officeart/2008/layout/HalfCircleOrganizationChart"/>
    <dgm:cxn modelId="{D88D045A-B61F-0244-9996-64F217F81DE8}" type="presParOf" srcId="{7FBE8FF9-C442-594B-872F-11429A490B96}" destId="{DED53EEC-575D-4044-94AF-EFA83D010DF4}" srcOrd="1" destOrd="0" presId="urn:microsoft.com/office/officeart/2008/layout/HalfCircleOrganizationChart"/>
    <dgm:cxn modelId="{42BE463A-30F7-2E44-B579-4036620D1FAE}" type="presParOf" srcId="{7FBE8FF9-C442-594B-872F-11429A490B96}" destId="{07BF0D95-4411-1B40-BFC1-309A71217E9E}" srcOrd="2" destOrd="0" presId="urn:microsoft.com/office/officeart/2008/layout/HalfCircleOrganizationChart"/>
    <dgm:cxn modelId="{D8D9312F-2EFB-BE4D-B98A-1F965584D489}" type="presParOf" srcId="{7FBE8FF9-C442-594B-872F-11429A490B96}" destId="{E5CD438A-5740-E143-A91E-5123E139184C}" srcOrd="3" destOrd="0" presId="urn:microsoft.com/office/officeart/2008/layout/HalfCircleOrganizationChart"/>
    <dgm:cxn modelId="{D2AB6E77-2A76-6140-93F2-AA48A6763594}" type="presParOf" srcId="{3EC20D23-29E8-BC4A-B6F9-BF32F7C25BA3}" destId="{8FC81DD9-1D3D-5043-8BDD-FD9FE571DF3E}" srcOrd="1" destOrd="0" presId="urn:microsoft.com/office/officeart/2008/layout/HalfCircleOrganizationChart"/>
    <dgm:cxn modelId="{1EA85681-7956-304D-A0C8-27FAAF06B58F}" type="presParOf" srcId="{3EC20D23-29E8-BC4A-B6F9-BF32F7C25BA3}" destId="{A74E9BFC-634E-7A4A-BAC0-87E63B307457}" srcOrd="2" destOrd="0" presId="urn:microsoft.com/office/officeart/2008/layout/HalfCircleOrganizationChart"/>
    <dgm:cxn modelId="{96105D58-3A0B-4A47-998D-D9CFEF828C77}" type="presParOf" srcId="{440788DF-9E52-AE41-BE8C-EBD8B0EF5EF9}" destId="{F8E41024-495F-3741-8A52-76CEB8151F4A}" srcOrd="2" destOrd="0" presId="urn:microsoft.com/office/officeart/2008/layout/HalfCircleOrganizationChart"/>
    <dgm:cxn modelId="{6413D9C7-D5F7-5842-8978-FFB7811334B5}" type="presParOf" srcId="{440788DF-9E52-AE41-BE8C-EBD8B0EF5EF9}" destId="{BB08B525-219B-494C-B8A4-954DE73B56D6}" srcOrd="3" destOrd="0" presId="urn:microsoft.com/office/officeart/2008/layout/HalfCircleOrganizationChart"/>
    <dgm:cxn modelId="{CF1AFD37-21C7-4E45-9E31-865F314C6BC0}" type="presParOf" srcId="{BB08B525-219B-494C-B8A4-954DE73B56D6}" destId="{031B87B2-D327-9D4A-A037-3C9195E90B9A}" srcOrd="0" destOrd="0" presId="urn:microsoft.com/office/officeart/2008/layout/HalfCircleOrganizationChart"/>
    <dgm:cxn modelId="{063566C0-7469-394B-9F97-AAAAA619C6E7}" type="presParOf" srcId="{031B87B2-D327-9D4A-A037-3C9195E90B9A}" destId="{A29F1A64-7544-9140-AB17-8BE1F4342DB6}" srcOrd="0" destOrd="0" presId="urn:microsoft.com/office/officeart/2008/layout/HalfCircleOrganizationChart"/>
    <dgm:cxn modelId="{B23F9C03-BCEA-9646-83C9-F61E1EC7DFC1}" type="presParOf" srcId="{031B87B2-D327-9D4A-A037-3C9195E90B9A}" destId="{4314C6EA-7955-0144-A34F-A706B5F6E0BD}" srcOrd="1" destOrd="0" presId="urn:microsoft.com/office/officeart/2008/layout/HalfCircleOrganizationChart"/>
    <dgm:cxn modelId="{42F3B842-8E1C-9F45-8039-9F6E22224484}" type="presParOf" srcId="{031B87B2-D327-9D4A-A037-3C9195E90B9A}" destId="{FE14E2C3-020A-8C4B-836F-492103FF16D5}" srcOrd="2" destOrd="0" presId="urn:microsoft.com/office/officeart/2008/layout/HalfCircleOrganizationChart"/>
    <dgm:cxn modelId="{5595C976-2044-714E-90F9-D50F567A56D5}" type="presParOf" srcId="{031B87B2-D327-9D4A-A037-3C9195E90B9A}" destId="{535916FC-8516-8344-BB5F-9CB7AB9A62C6}" srcOrd="3" destOrd="0" presId="urn:microsoft.com/office/officeart/2008/layout/HalfCircleOrganizationChart"/>
    <dgm:cxn modelId="{878FD0EB-03D8-2F45-831C-C5BF468068E0}" type="presParOf" srcId="{BB08B525-219B-494C-B8A4-954DE73B56D6}" destId="{DFA164D0-098B-6A48-8CA4-FC2F7FA11F6F}" srcOrd="1" destOrd="0" presId="urn:microsoft.com/office/officeart/2008/layout/HalfCircleOrganizationChart"/>
    <dgm:cxn modelId="{44C076DD-A2B0-E847-93AA-4D7A5B6E4ECD}" type="presParOf" srcId="{BB08B525-219B-494C-B8A4-954DE73B56D6}" destId="{1B45505F-6E3A-EE46-A83D-64647487948E}" srcOrd="2" destOrd="0" presId="urn:microsoft.com/office/officeart/2008/layout/HalfCircleOrganizationChart"/>
    <dgm:cxn modelId="{A03A9F94-C877-0F42-BADA-D2B1E420466F}" type="presParOf" srcId="{440788DF-9E52-AE41-BE8C-EBD8B0EF5EF9}" destId="{3117186A-8411-2F4F-98C0-28A37B3FE944}" srcOrd="4" destOrd="0" presId="urn:microsoft.com/office/officeart/2008/layout/HalfCircleOrganizationChart"/>
    <dgm:cxn modelId="{5293CD87-860F-5E46-92B5-49366CDA2A38}" type="presParOf" srcId="{440788DF-9E52-AE41-BE8C-EBD8B0EF5EF9}" destId="{4F9ECD09-2451-6048-BDF1-FF0C442451ED}" srcOrd="5" destOrd="0" presId="urn:microsoft.com/office/officeart/2008/layout/HalfCircleOrganizationChart"/>
    <dgm:cxn modelId="{6754A730-0AED-5542-BBAF-E21D6629ABC9}" type="presParOf" srcId="{4F9ECD09-2451-6048-BDF1-FF0C442451ED}" destId="{395BD399-3AF4-C646-AD64-D7A03337FD58}" srcOrd="0" destOrd="0" presId="urn:microsoft.com/office/officeart/2008/layout/HalfCircleOrganizationChart"/>
    <dgm:cxn modelId="{224BDF45-6022-1147-9A49-D03E8868E8B7}" type="presParOf" srcId="{395BD399-3AF4-C646-AD64-D7A03337FD58}" destId="{AA5639C7-6C1E-B840-AEDA-C1499638766B}" srcOrd="0" destOrd="0" presId="urn:microsoft.com/office/officeart/2008/layout/HalfCircleOrganizationChart"/>
    <dgm:cxn modelId="{1D5BB1F3-0A24-BC42-B915-C2E347AB2866}" type="presParOf" srcId="{395BD399-3AF4-C646-AD64-D7A03337FD58}" destId="{20CBA3AC-15BB-F84A-A44A-0D737735FCD2}" srcOrd="1" destOrd="0" presId="urn:microsoft.com/office/officeart/2008/layout/HalfCircleOrganizationChart"/>
    <dgm:cxn modelId="{8F724676-3134-4644-A6C4-AD1FD775C4FC}" type="presParOf" srcId="{395BD399-3AF4-C646-AD64-D7A03337FD58}" destId="{443013AE-380F-034E-BA7E-7FC80EA6FF35}" srcOrd="2" destOrd="0" presId="urn:microsoft.com/office/officeart/2008/layout/HalfCircleOrganizationChart"/>
    <dgm:cxn modelId="{997ACE26-CDC0-EB43-9CAE-E3721D30CF16}" type="presParOf" srcId="{395BD399-3AF4-C646-AD64-D7A03337FD58}" destId="{608E0B93-DAC8-2149-B5DD-FDC1CBE47CB8}" srcOrd="3" destOrd="0" presId="urn:microsoft.com/office/officeart/2008/layout/HalfCircleOrganizationChart"/>
    <dgm:cxn modelId="{6E1E234B-16EA-214A-BB8F-929BC2CC56EF}" type="presParOf" srcId="{4F9ECD09-2451-6048-BDF1-FF0C442451ED}" destId="{35D72404-1BC7-F04F-81A4-9039CBE73771}" srcOrd="1" destOrd="0" presId="urn:microsoft.com/office/officeart/2008/layout/HalfCircleOrganizationChart"/>
    <dgm:cxn modelId="{A8311937-E224-A544-8783-D9B20FB6DC9F}" type="presParOf" srcId="{4F9ECD09-2451-6048-BDF1-FF0C442451ED}" destId="{2F531E1E-7F2D-3042-8B87-297765144C14}" srcOrd="2" destOrd="0" presId="urn:microsoft.com/office/officeart/2008/layout/HalfCircleOrganizationChart"/>
    <dgm:cxn modelId="{10AB5263-DBF3-F949-A01C-570F60C57C0E}" type="presParOf" srcId="{440788DF-9E52-AE41-BE8C-EBD8B0EF5EF9}" destId="{2B3C9336-714D-0D4B-8334-FAECE90E34DE}" srcOrd="6" destOrd="0" presId="urn:microsoft.com/office/officeart/2008/layout/HalfCircleOrganizationChart"/>
    <dgm:cxn modelId="{7659D1BC-3250-1249-A483-31926642D245}" type="presParOf" srcId="{440788DF-9E52-AE41-BE8C-EBD8B0EF5EF9}" destId="{3A4C0D7D-15E7-4647-95DC-67E6EB2C3134}" srcOrd="7" destOrd="0" presId="urn:microsoft.com/office/officeart/2008/layout/HalfCircleOrganizationChart"/>
    <dgm:cxn modelId="{B3F6F814-8EBA-8F4F-802D-6CF6B93EE728}" type="presParOf" srcId="{3A4C0D7D-15E7-4647-95DC-67E6EB2C3134}" destId="{94CBC202-FC22-8748-AA4A-CCF7BB89974E}" srcOrd="0" destOrd="0" presId="urn:microsoft.com/office/officeart/2008/layout/HalfCircleOrganizationChart"/>
    <dgm:cxn modelId="{16E673F3-5C59-5A4C-BB8F-E9DBAF1AAC4D}" type="presParOf" srcId="{94CBC202-FC22-8748-AA4A-CCF7BB89974E}" destId="{370E4BB5-97B8-3C46-B31F-24702CD62BEA}" srcOrd="0" destOrd="0" presId="urn:microsoft.com/office/officeart/2008/layout/HalfCircleOrganizationChart"/>
    <dgm:cxn modelId="{A45CBA59-0507-1A41-9213-DDF569712518}" type="presParOf" srcId="{94CBC202-FC22-8748-AA4A-CCF7BB89974E}" destId="{0DF23DBF-AFD2-6540-8DC7-FE665ED6B0D3}" srcOrd="1" destOrd="0" presId="urn:microsoft.com/office/officeart/2008/layout/HalfCircleOrganizationChart"/>
    <dgm:cxn modelId="{30AE0A64-C13B-2946-B589-9D32E865D412}" type="presParOf" srcId="{94CBC202-FC22-8748-AA4A-CCF7BB89974E}" destId="{69806C3F-D25F-C146-BE3F-6649EC2B22F6}" srcOrd="2" destOrd="0" presId="urn:microsoft.com/office/officeart/2008/layout/HalfCircleOrganizationChart"/>
    <dgm:cxn modelId="{59564482-9D0C-F247-9A1B-3CB65C925F00}" type="presParOf" srcId="{94CBC202-FC22-8748-AA4A-CCF7BB89974E}" destId="{9D96B8FA-BD39-B249-BCB6-B7428EC71A8A}" srcOrd="3" destOrd="0" presId="urn:microsoft.com/office/officeart/2008/layout/HalfCircleOrganizationChart"/>
    <dgm:cxn modelId="{089069EE-0E9F-6C4E-BACA-B81CE0324ED1}" type="presParOf" srcId="{3A4C0D7D-15E7-4647-95DC-67E6EB2C3134}" destId="{A31F230D-94CA-1743-A571-E380A3B059EE}" srcOrd="1" destOrd="0" presId="urn:microsoft.com/office/officeart/2008/layout/HalfCircleOrganizationChart"/>
    <dgm:cxn modelId="{93FF0C28-4338-584E-8161-937CE58EBD52}" type="presParOf" srcId="{3A4C0D7D-15E7-4647-95DC-67E6EB2C3134}" destId="{32918262-E2BC-B248-8AAB-6BA351D28784}" srcOrd="2" destOrd="0" presId="urn:microsoft.com/office/officeart/2008/layout/HalfCircleOrganizationChart"/>
    <dgm:cxn modelId="{3F197347-618D-C245-BC74-27FF67ED99DC}" type="presParOf" srcId="{440788DF-9E52-AE41-BE8C-EBD8B0EF5EF9}" destId="{948D1959-6085-0D40-BD83-21F53546E7ED}" srcOrd="8" destOrd="0" presId="urn:microsoft.com/office/officeart/2008/layout/HalfCircleOrganizationChart"/>
    <dgm:cxn modelId="{6D6E84AA-4689-884E-87CA-1715F04E759C}" type="presParOf" srcId="{440788DF-9E52-AE41-BE8C-EBD8B0EF5EF9}" destId="{07F2F71D-9FD3-624B-B3EF-74B6D2F53E5B}" srcOrd="9" destOrd="0" presId="urn:microsoft.com/office/officeart/2008/layout/HalfCircleOrganizationChart"/>
    <dgm:cxn modelId="{953BA62D-D156-FF40-A4B1-B92A8997F766}" type="presParOf" srcId="{07F2F71D-9FD3-624B-B3EF-74B6D2F53E5B}" destId="{E154FA67-76DE-2643-B42B-8C2DAD72D592}" srcOrd="0" destOrd="0" presId="urn:microsoft.com/office/officeart/2008/layout/HalfCircleOrganizationChart"/>
    <dgm:cxn modelId="{06183A5A-36AA-8C47-8C21-E31833B7D58D}" type="presParOf" srcId="{E154FA67-76DE-2643-B42B-8C2DAD72D592}" destId="{450C7FC5-4BC2-A74A-9256-3DD7B2474F00}" srcOrd="0" destOrd="0" presId="urn:microsoft.com/office/officeart/2008/layout/HalfCircleOrganizationChart"/>
    <dgm:cxn modelId="{288930E3-9403-644A-827D-584D71EC4538}" type="presParOf" srcId="{E154FA67-76DE-2643-B42B-8C2DAD72D592}" destId="{26896BD5-11A4-0B47-AF4F-CFB4232846C2}" srcOrd="1" destOrd="0" presId="urn:microsoft.com/office/officeart/2008/layout/HalfCircleOrganizationChart"/>
    <dgm:cxn modelId="{AB215256-7B86-294D-8A48-B994447C84B0}" type="presParOf" srcId="{E154FA67-76DE-2643-B42B-8C2DAD72D592}" destId="{4B42C46A-1AF1-0D49-8891-6B3C09144CD2}" srcOrd="2" destOrd="0" presId="urn:microsoft.com/office/officeart/2008/layout/HalfCircleOrganizationChart"/>
    <dgm:cxn modelId="{2FF5A877-5729-F344-8198-0A7E9E07F431}" type="presParOf" srcId="{E154FA67-76DE-2643-B42B-8C2DAD72D592}" destId="{2BE197D9-BC52-0740-A4C9-AD01954E6BB0}" srcOrd="3" destOrd="0" presId="urn:microsoft.com/office/officeart/2008/layout/HalfCircleOrganizationChart"/>
    <dgm:cxn modelId="{2BAE24C9-3503-4243-8D90-A7B272A602BA}" type="presParOf" srcId="{07F2F71D-9FD3-624B-B3EF-74B6D2F53E5B}" destId="{12807244-98FF-5F46-AD56-22D776B35573}" srcOrd="1" destOrd="0" presId="urn:microsoft.com/office/officeart/2008/layout/HalfCircleOrganizationChart"/>
    <dgm:cxn modelId="{ADAA48F6-C178-6748-A886-C0293B8CAD8D}" type="presParOf" srcId="{07F2F71D-9FD3-624B-B3EF-74B6D2F53E5B}" destId="{2D94A127-732E-5445-8BA9-51C5272A1760}" srcOrd="2" destOrd="0" presId="urn:microsoft.com/office/officeart/2008/layout/HalfCircleOrganizationChart"/>
    <dgm:cxn modelId="{9A263134-6DE9-AA4F-A6F8-03A1E3BC10ED}" type="presParOf" srcId="{0A3E17E2-F6C7-D040-81F4-9A69388DBA30}" destId="{C75BCFA4-BC61-9848-8C2D-63C75978698D}" srcOrd="2" destOrd="0" presId="urn:microsoft.com/office/officeart/2008/layout/HalfCircleOrganizationChart"/>
    <dgm:cxn modelId="{925B7F25-BC63-D04B-9926-E8A28FCE73F7}" type="presParOf" srcId="{EA3AA3E4-657C-3142-92FA-631D5F104274}" destId="{C3FD38BE-E97B-074B-8073-AE27B42B374E}" srcOrd="4" destOrd="0" presId="urn:microsoft.com/office/officeart/2008/layout/HalfCircleOrganizationChart"/>
    <dgm:cxn modelId="{C0E6F031-4E1C-8840-9C8C-6AE44B085A21}" type="presParOf" srcId="{EA3AA3E4-657C-3142-92FA-631D5F104274}" destId="{8AF9346D-0B72-8847-9F88-2C5DA2F80E84}" srcOrd="5" destOrd="0" presId="urn:microsoft.com/office/officeart/2008/layout/HalfCircleOrganizationChart"/>
    <dgm:cxn modelId="{CD206150-8B0D-E74F-826C-D63A8BD30510}" type="presParOf" srcId="{8AF9346D-0B72-8847-9F88-2C5DA2F80E84}" destId="{76E16771-A72F-794D-8EF5-EF3787FEF52A}" srcOrd="0" destOrd="0" presId="urn:microsoft.com/office/officeart/2008/layout/HalfCircleOrganizationChart"/>
    <dgm:cxn modelId="{7C0F3E3F-DE0B-6946-BC24-9E34905E8067}" type="presParOf" srcId="{76E16771-A72F-794D-8EF5-EF3787FEF52A}" destId="{6C35B31E-6894-2E42-9B64-3F9662769CDC}" srcOrd="0" destOrd="0" presId="urn:microsoft.com/office/officeart/2008/layout/HalfCircleOrganizationChart"/>
    <dgm:cxn modelId="{C0CAFDD4-BB8F-8B41-A189-1813ECDCEAAE}" type="presParOf" srcId="{76E16771-A72F-794D-8EF5-EF3787FEF52A}" destId="{D9E92D54-3139-B24B-B178-4C8A479E8C50}" srcOrd="1" destOrd="0" presId="urn:microsoft.com/office/officeart/2008/layout/HalfCircleOrganizationChart"/>
    <dgm:cxn modelId="{21818895-60A2-8041-AC6C-5287744C6625}" type="presParOf" srcId="{76E16771-A72F-794D-8EF5-EF3787FEF52A}" destId="{6374501D-A7B1-5C48-8CC9-BDC6B93B8830}" srcOrd="2" destOrd="0" presId="urn:microsoft.com/office/officeart/2008/layout/HalfCircleOrganizationChart"/>
    <dgm:cxn modelId="{19CDC855-D46F-0B4D-9A7F-5410BAB763B6}" type="presParOf" srcId="{76E16771-A72F-794D-8EF5-EF3787FEF52A}" destId="{5A72CFEB-DFD2-9C46-9758-2FA4A813202C}" srcOrd="3" destOrd="0" presId="urn:microsoft.com/office/officeart/2008/layout/HalfCircleOrganizationChart"/>
    <dgm:cxn modelId="{7A6675C4-0C29-D74E-A901-D40E4967D1D2}" type="presParOf" srcId="{8AF9346D-0B72-8847-9F88-2C5DA2F80E84}" destId="{5085E208-7665-D74A-B443-ECDE35715054}" srcOrd="1" destOrd="0" presId="urn:microsoft.com/office/officeart/2008/layout/HalfCircleOrganizationChart"/>
    <dgm:cxn modelId="{8A65443E-5A93-7C4D-9054-484DA35E326B}" type="presParOf" srcId="{8AF9346D-0B72-8847-9F88-2C5DA2F80E84}" destId="{8D17CA1C-70F1-5541-9147-B9052D8BD675}" srcOrd="2" destOrd="0" presId="urn:microsoft.com/office/officeart/2008/layout/HalfCircleOrganizationChart"/>
    <dgm:cxn modelId="{DF21A37A-4498-554F-A873-18F54E305E27}" type="presParOf" srcId="{3B813709-C561-8641-B98D-FF0E43DE00D9}" destId="{764CED1E-C5EA-3944-8C89-97FC1B027CF7}" srcOrd="2" destOrd="0" presId="urn:microsoft.com/office/officeart/2008/layout/HalfCircleOrganizationChart"/>
    <dgm:cxn modelId="{ECDCDB1B-1339-6D42-A20C-ED6629EB34BA}" type="presParOf" srcId="{E3CEBED6-49A2-FA4A-AD48-76F6A40330DC}" destId="{D63F75F1-D4BA-B249-8B24-DC04C93171A1}" srcOrd="4" destOrd="0" presId="urn:microsoft.com/office/officeart/2008/layout/HalfCircleOrganizationChart"/>
    <dgm:cxn modelId="{44DED82D-9EE6-4543-9A5C-BDBBB57AF022}" type="presParOf" srcId="{E3CEBED6-49A2-FA4A-AD48-76F6A40330DC}" destId="{66E6C93C-DA66-644D-9170-EB64E1764A9C}" srcOrd="5" destOrd="0" presId="urn:microsoft.com/office/officeart/2008/layout/HalfCircleOrganizationChart"/>
    <dgm:cxn modelId="{FD8E1BC3-7A7B-8C45-A99F-317FA5D1EF14}" type="presParOf" srcId="{66E6C93C-DA66-644D-9170-EB64E1764A9C}" destId="{405C1A2B-6226-C14A-BB33-760F645F5036}" srcOrd="0" destOrd="0" presId="urn:microsoft.com/office/officeart/2008/layout/HalfCircleOrganizationChart"/>
    <dgm:cxn modelId="{B3923C8B-2D18-A040-AA51-D61AAEA9C461}" type="presParOf" srcId="{405C1A2B-6226-C14A-BB33-760F645F5036}" destId="{7E2D066C-E702-4F46-82E4-79AC2DB331B3}" srcOrd="0" destOrd="0" presId="urn:microsoft.com/office/officeart/2008/layout/HalfCircleOrganizationChart"/>
    <dgm:cxn modelId="{117957AB-8949-9D49-8D75-7E17C4099F17}" type="presParOf" srcId="{405C1A2B-6226-C14A-BB33-760F645F5036}" destId="{CE38566E-44A1-A147-9083-9899AD452242}" srcOrd="1" destOrd="0" presId="urn:microsoft.com/office/officeart/2008/layout/HalfCircleOrganizationChart"/>
    <dgm:cxn modelId="{18E3182E-ED80-6E4D-A966-7653CAAB6A6B}" type="presParOf" srcId="{405C1A2B-6226-C14A-BB33-760F645F5036}" destId="{BC158E54-1A38-CF43-A1C2-8D8C27873AB7}" srcOrd="2" destOrd="0" presId="urn:microsoft.com/office/officeart/2008/layout/HalfCircleOrganizationChart"/>
    <dgm:cxn modelId="{99DEC408-8BCF-E244-A8AF-5CF6CAAD274A}" type="presParOf" srcId="{405C1A2B-6226-C14A-BB33-760F645F5036}" destId="{FA2B9A52-6C75-EC4A-A747-3BD3F835E158}" srcOrd="3" destOrd="0" presId="urn:microsoft.com/office/officeart/2008/layout/HalfCircleOrganizationChart"/>
    <dgm:cxn modelId="{4E5336A6-F2C0-C940-B364-C68E83F7E7DD}" type="presParOf" srcId="{66E6C93C-DA66-644D-9170-EB64E1764A9C}" destId="{2484CEE8-A59B-AE4E-84BB-35BD26C8DB98}" srcOrd="1" destOrd="0" presId="urn:microsoft.com/office/officeart/2008/layout/HalfCircleOrganizationChart"/>
    <dgm:cxn modelId="{6549FE7B-91A4-714D-BA25-97EA98D516DD}" type="presParOf" srcId="{2484CEE8-A59B-AE4E-84BB-35BD26C8DB98}" destId="{2B8FE354-970E-FA43-90F8-BF1C3C2498A2}" srcOrd="0" destOrd="0" presId="urn:microsoft.com/office/officeart/2008/layout/HalfCircleOrganizationChart"/>
    <dgm:cxn modelId="{53EFEB79-5410-8244-88CE-0E686E025B95}" type="presParOf" srcId="{2484CEE8-A59B-AE4E-84BB-35BD26C8DB98}" destId="{13824C15-DA57-6D47-B4DF-A9E29B1DCA00}" srcOrd="1" destOrd="0" presId="urn:microsoft.com/office/officeart/2008/layout/HalfCircleOrganizationChart"/>
    <dgm:cxn modelId="{955F024E-36B0-FB40-B066-C34907831453}" type="presParOf" srcId="{13824C15-DA57-6D47-B4DF-A9E29B1DCA00}" destId="{6D60E1E6-B0A7-1F4F-A2CE-B9E5E71DEF43}" srcOrd="0" destOrd="0" presId="urn:microsoft.com/office/officeart/2008/layout/HalfCircleOrganizationChart"/>
    <dgm:cxn modelId="{080EDD83-6898-864B-AE73-D65CB782EB32}" type="presParOf" srcId="{6D60E1E6-B0A7-1F4F-A2CE-B9E5E71DEF43}" destId="{7EAFBF2C-98CF-E14E-ADCB-50C18EA60A52}" srcOrd="0" destOrd="0" presId="urn:microsoft.com/office/officeart/2008/layout/HalfCircleOrganizationChart"/>
    <dgm:cxn modelId="{8E844CE5-472E-F14F-90FA-4E8712A73DEC}" type="presParOf" srcId="{6D60E1E6-B0A7-1F4F-A2CE-B9E5E71DEF43}" destId="{6F096A5A-49E5-9C4B-AD1A-9F775A1519E9}" srcOrd="1" destOrd="0" presId="urn:microsoft.com/office/officeart/2008/layout/HalfCircleOrganizationChart"/>
    <dgm:cxn modelId="{5B5E5783-BF96-FF4E-9E78-387A136EA933}" type="presParOf" srcId="{6D60E1E6-B0A7-1F4F-A2CE-B9E5E71DEF43}" destId="{79AD6D4C-347D-5C43-921E-5072091E026A}" srcOrd="2" destOrd="0" presId="urn:microsoft.com/office/officeart/2008/layout/HalfCircleOrganizationChart"/>
    <dgm:cxn modelId="{D9471E8C-7C25-DE42-A882-BDA7D373E4D2}" type="presParOf" srcId="{6D60E1E6-B0A7-1F4F-A2CE-B9E5E71DEF43}" destId="{EF68F39D-EC01-0442-B591-84ED227E6152}" srcOrd="3" destOrd="0" presId="urn:microsoft.com/office/officeart/2008/layout/HalfCircleOrganizationChart"/>
    <dgm:cxn modelId="{00BEC810-E612-9F4D-8DC2-B1485DBA84D3}" type="presParOf" srcId="{13824C15-DA57-6D47-B4DF-A9E29B1DCA00}" destId="{3D7F6D64-9693-E14F-9290-202EFCEDDC04}" srcOrd="1" destOrd="0" presId="urn:microsoft.com/office/officeart/2008/layout/HalfCircleOrganizationChart"/>
    <dgm:cxn modelId="{D8B17A51-6AD8-C84F-B477-DE464B4AE689}" type="presParOf" srcId="{3D7F6D64-9693-E14F-9290-202EFCEDDC04}" destId="{A58FF0B8-346C-C54C-B17B-195902136532}" srcOrd="0" destOrd="0" presId="urn:microsoft.com/office/officeart/2008/layout/HalfCircleOrganizationChart"/>
    <dgm:cxn modelId="{A5FFAED2-2E31-704B-891D-64D4A6502795}" type="presParOf" srcId="{3D7F6D64-9693-E14F-9290-202EFCEDDC04}" destId="{36F81984-D618-C948-8A18-9461E5DC1072}" srcOrd="1" destOrd="0" presId="urn:microsoft.com/office/officeart/2008/layout/HalfCircleOrganizationChart"/>
    <dgm:cxn modelId="{40919CF0-FE51-7740-AC47-A234DA4A52B5}" type="presParOf" srcId="{36F81984-D618-C948-8A18-9461E5DC1072}" destId="{4365C54C-252B-2346-B8E0-1A82496F112D}" srcOrd="0" destOrd="0" presId="urn:microsoft.com/office/officeart/2008/layout/HalfCircleOrganizationChart"/>
    <dgm:cxn modelId="{85FA248D-D6B1-8147-A8B0-46E49CCF48B6}" type="presParOf" srcId="{4365C54C-252B-2346-B8E0-1A82496F112D}" destId="{B93A37D3-172F-3D47-BFA8-8DFE8A9E8DF9}" srcOrd="0" destOrd="0" presId="urn:microsoft.com/office/officeart/2008/layout/HalfCircleOrganizationChart"/>
    <dgm:cxn modelId="{4A97B76D-EC93-F142-9D7F-642811DD6F33}" type="presParOf" srcId="{4365C54C-252B-2346-B8E0-1A82496F112D}" destId="{65827057-33F4-904A-98D2-7E300160CD97}" srcOrd="1" destOrd="0" presId="urn:microsoft.com/office/officeart/2008/layout/HalfCircleOrganizationChart"/>
    <dgm:cxn modelId="{134149DC-F395-BA49-BCB2-7D5C7703A65F}" type="presParOf" srcId="{4365C54C-252B-2346-B8E0-1A82496F112D}" destId="{CF55BECB-94C7-C648-8174-31E11B601B31}" srcOrd="2" destOrd="0" presId="urn:microsoft.com/office/officeart/2008/layout/HalfCircleOrganizationChart"/>
    <dgm:cxn modelId="{3C4AA168-12B2-C24D-A546-AAD924FE2765}" type="presParOf" srcId="{4365C54C-252B-2346-B8E0-1A82496F112D}" destId="{091CE2A8-5BAB-7349-AD44-A8B20665602B}" srcOrd="3" destOrd="0" presId="urn:microsoft.com/office/officeart/2008/layout/HalfCircleOrganizationChart"/>
    <dgm:cxn modelId="{96F4D71D-25C2-3B48-AEDB-C7C2D116AFFC}" type="presParOf" srcId="{36F81984-D618-C948-8A18-9461E5DC1072}" destId="{E178168E-8903-F54D-85CD-97E24624959D}" srcOrd="1" destOrd="0" presId="urn:microsoft.com/office/officeart/2008/layout/HalfCircleOrganizationChart"/>
    <dgm:cxn modelId="{51CE9AF3-27C9-8845-B711-74AFE55A9A0B}" type="presParOf" srcId="{36F81984-D618-C948-8A18-9461E5DC1072}" destId="{C744032B-2D0A-B74C-A2E3-97824D51A70B}" srcOrd="2" destOrd="0" presId="urn:microsoft.com/office/officeart/2008/layout/HalfCircleOrganizationChart"/>
    <dgm:cxn modelId="{1A33A156-C4FC-8847-8465-A960CB3714C3}" type="presParOf" srcId="{3D7F6D64-9693-E14F-9290-202EFCEDDC04}" destId="{9AFBF391-9964-934C-AC20-5DDDAB5102FC}" srcOrd="2" destOrd="0" presId="urn:microsoft.com/office/officeart/2008/layout/HalfCircleOrganizationChart"/>
    <dgm:cxn modelId="{7C2C8945-3680-7F49-A3C2-7BEED2FEE0DC}" type="presParOf" srcId="{3D7F6D64-9693-E14F-9290-202EFCEDDC04}" destId="{5BD2AD7E-A6C3-564E-9467-DB196F6B0AAA}" srcOrd="3" destOrd="0" presId="urn:microsoft.com/office/officeart/2008/layout/HalfCircleOrganizationChart"/>
    <dgm:cxn modelId="{BF827562-AA5C-D04A-A903-7E4C943D68F1}" type="presParOf" srcId="{5BD2AD7E-A6C3-564E-9467-DB196F6B0AAA}" destId="{B713C87F-EFCA-A344-92CF-B7407ED0EFB8}" srcOrd="0" destOrd="0" presId="urn:microsoft.com/office/officeart/2008/layout/HalfCircleOrganizationChart"/>
    <dgm:cxn modelId="{3AA56067-E077-F54E-8269-360985B92EDD}" type="presParOf" srcId="{B713C87F-EFCA-A344-92CF-B7407ED0EFB8}" destId="{485C6B2A-0CC3-0143-8A05-48428BD7B564}" srcOrd="0" destOrd="0" presId="urn:microsoft.com/office/officeart/2008/layout/HalfCircleOrganizationChart"/>
    <dgm:cxn modelId="{B2DC31FF-E27F-1849-80A5-0595A397F606}" type="presParOf" srcId="{B713C87F-EFCA-A344-92CF-B7407ED0EFB8}" destId="{3326852A-E7EC-5545-A4FF-20754CE9EB04}" srcOrd="1" destOrd="0" presId="urn:microsoft.com/office/officeart/2008/layout/HalfCircleOrganizationChart"/>
    <dgm:cxn modelId="{1E5D57E2-834F-DC42-8197-FF46DEFE7F79}" type="presParOf" srcId="{B713C87F-EFCA-A344-92CF-B7407ED0EFB8}" destId="{868E11F0-7202-0741-A5B8-1FB57730B298}" srcOrd="2" destOrd="0" presId="urn:microsoft.com/office/officeart/2008/layout/HalfCircleOrganizationChart"/>
    <dgm:cxn modelId="{C4F86E3A-388E-4347-A131-34A290EF8D1E}" type="presParOf" srcId="{B713C87F-EFCA-A344-92CF-B7407ED0EFB8}" destId="{664CADC6-47B2-274F-A78B-46CAE95058A3}" srcOrd="3" destOrd="0" presId="urn:microsoft.com/office/officeart/2008/layout/HalfCircleOrganizationChart"/>
    <dgm:cxn modelId="{3CF8AB62-44E2-4B4D-863B-915AB739D9E7}" type="presParOf" srcId="{5BD2AD7E-A6C3-564E-9467-DB196F6B0AAA}" destId="{EC8BDEA4-EB39-0C49-BA66-409114BFA5D0}" srcOrd="1" destOrd="0" presId="urn:microsoft.com/office/officeart/2008/layout/HalfCircleOrganizationChart"/>
    <dgm:cxn modelId="{520CD29B-0415-1240-AD5F-61460440D267}" type="presParOf" srcId="{EC8BDEA4-EB39-0C49-BA66-409114BFA5D0}" destId="{4DA9BB94-7951-A948-AC87-E38DFBDC56AC}" srcOrd="0" destOrd="0" presId="urn:microsoft.com/office/officeart/2008/layout/HalfCircleOrganizationChart"/>
    <dgm:cxn modelId="{532EE4E3-4003-9349-BD9C-19F1976C204D}" type="presParOf" srcId="{EC8BDEA4-EB39-0C49-BA66-409114BFA5D0}" destId="{C1C64BAD-A9C1-5A4A-A738-18736238AA2D}" srcOrd="1" destOrd="0" presId="urn:microsoft.com/office/officeart/2008/layout/HalfCircleOrganizationChart"/>
    <dgm:cxn modelId="{D05B8BAD-4FB6-0A48-9BD3-701483B31580}" type="presParOf" srcId="{C1C64BAD-A9C1-5A4A-A738-18736238AA2D}" destId="{E5C51748-D36E-3842-8EEC-846046862712}" srcOrd="0" destOrd="0" presId="urn:microsoft.com/office/officeart/2008/layout/HalfCircleOrganizationChart"/>
    <dgm:cxn modelId="{B80E548B-5D28-7E4B-BB45-C032074A1BF4}" type="presParOf" srcId="{E5C51748-D36E-3842-8EEC-846046862712}" destId="{E387E97A-0FE7-0E47-942F-75C6EAD5EE75}" srcOrd="0" destOrd="0" presId="urn:microsoft.com/office/officeart/2008/layout/HalfCircleOrganizationChart"/>
    <dgm:cxn modelId="{EDC82E4E-A57E-8D4B-A1ED-C66A244BB9D3}" type="presParOf" srcId="{E5C51748-D36E-3842-8EEC-846046862712}" destId="{59C3372D-BBD5-3846-A2B3-3E77A2023C22}" srcOrd="1" destOrd="0" presId="urn:microsoft.com/office/officeart/2008/layout/HalfCircleOrganizationChart"/>
    <dgm:cxn modelId="{75928396-426B-DE41-9B54-39FD63128F73}" type="presParOf" srcId="{E5C51748-D36E-3842-8EEC-846046862712}" destId="{0E13F31C-0162-8E49-A4B7-3EBCAB056BC0}" srcOrd="2" destOrd="0" presId="urn:microsoft.com/office/officeart/2008/layout/HalfCircleOrganizationChart"/>
    <dgm:cxn modelId="{7E51EED7-F7C4-3841-88B5-4CE38AAAA5C6}" type="presParOf" srcId="{E5C51748-D36E-3842-8EEC-846046862712}" destId="{14998EDA-35AE-F84A-AC0C-A41B33F077D6}" srcOrd="3" destOrd="0" presId="urn:microsoft.com/office/officeart/2008/layout/HalfCircleOrganizationChart"/>
    <dgm:cxn modelId="{B37BDD06-A520-2E4F-918F-29610214FAE0}" type="presParOf" srcId="{C1C64BAD-A9C1-5A4A-A738-18736238AA2D}" destId="{DD41B4DD-E04B-1B40-8E9A-BE32F7F4C220}" srcOrd="1" destOrd="0" presId="urn:microsoft.com/office/officeart/2008/layout/HalfCircleOrganizationChart"/>
    <dgm:cxn modelId="{74607BAF-3182-CB48-9472-A036BF5DB993}" type="presParOf" srcId="{C1C64BAD-A9C1-5A4A-A738-18736238AA2D}" destId="{C5F765EA-8A9C-8446-BFF9-893259E1C508}" srcOrd="2" destOrd="0" presId="urn:microsoft.com/office/officeart/2008/layout/HalfCircleOrganizationChart"/>
    <dgm:cxn modelId="{FD1CF204-1E76-1741-88CA-BAFD68543AFB}" type="presParOf" srcId="{EC8BDEA4-EB39-0C49-BA66-409114BFA5D0}" destId="{4498EBA9-C9DC-B741-978D-888B5BE30798}" srcOrd="2" destOrd="0" presId="urn:microsoft.com/office/officeart/2008/layout/HalfCircleOrganizationChart"/>
    <dgm:cxn modelId="{9BB6E0EB-65D4-D84E-8E79-573CEFA24AA3}" type="presParOf" srcId="{EC8BDEA4-EB39-0C49-BA66-409114BFA5D0}" destId="{F3D6A19F-75CA-3E43-A83F-55422F82DBF2}" srcOrd="3" destOrd="0" presId="urn:microsoft.com/office/officeart/2008/layout/HalfCircleOrganizationChart"/>
    <dgm:cxn modelId="{49AA09FA-28B2-5643-AD30-20D7E7AF9681}" type="presParOf" srcId="{F3D6A19F-75CA-3E43-A83F-55422F82DBF2}" destId="{7A5D7BB4-5D51-A643-A896-201999BDBE68}" srcOrd="0" destOrd="0" presId="urn:microsoft.com/office/officeart/2008/layout/HalfCircleOrganizationChart"/>
    <dgm:cxn modelId="{11C2A728-6E91-B14F-9DBB-BA3F2561F04C}" type="presParOf" srcId="{7A5D7BB4-5D51-A643-A896-201999BDBE68}" destId="{E1FDAE9F-96E0-7149-BBAE-93FA47575C98}" srcOrd="0" destOrd="0" presId="urn:microsoft.com/office/officeart/2008/layout/HalfCircleOrganizationChart"/>
    <dgm:cxn modelId="{B7659293-6705-E34D-9F57-D5CF33C4327C}" type="presParOf" srcId="{7A5D7BB4-5D51-A643-A896-201999BDBE68}" destId="{FBF17D6E-8690-AD43-806B-60A42818174A}" srcOrd="1" destOrd="0" presId="urn:microsoft.com/office/officeart/2008/layout/HalfCircleOrganizationChart"/>
    <dgm:cxn modelId="{06B4E11D-8207-114C-A3A8-7F697155FC53}" type="presParOf" srcId="{7A5D7BB4-5D51-A643-A896-201999BDBE68}" destId="{EB9F125A-F161-8342-8AF9-CEC388D64AC5}" srcOrd="2" destOrd="0" presId="urn:microsoft.com/office/officeart/2008/layout/HalfCircleOrganizationChart"/>
    <dgm:cxn modelId="{4311A482-A9FD-E54B-8895-DB737DFB581E}" type="presParOf" srcId="{7A5D7BB4-5D51-A643-A896-201999BDBE68}" destId="{18F33B88-4A7C-CF4B-90FF-340F8F1F2940}" srcOrd="3" destOrd="0" presId="urn:microsoft.com/office/officeart/2008/layout/HalfCircleOrganizationChart"/>
    <dgm:cxn modelId="{52FFE915-52BE-784F-859D-BD179C671639}" type="presParOf" srcId="{F3D6A19F-75CA-3E43-A83F-55422F82DBF2}" destId="{7CBAEC1C-489F-0B4B-B68A-48C55BDE8FD4}" srcOrd="1" destOrd="0" presId="urn:microsoft.com/office/officeart/2008/layout/HalfCircleOrganizationChart"/>
    <dgm:cxn modelId="{79A6402B-C074-E043-8DA0-35BC2A062F5C}" type="presParOf" srcId="{F3D6A19F-75CA-3E43-A83F-55422F82DBF2}" destId="{A57F72C7-7389-8F4D-BF01-3EEBFB08A4A2}" srcOrd="2" destOrd="0" presId="urn:microsoft.com/office/officeart/2008/layout/HalfCircleOrganizationChart"/>
    <dgm:cxn modelId="{D4F39293-CE76-1440-929E-1326A39FCEEE}" type="presParOf" srcId="{EC8BDEA4-EB39-0C49-BA66-409114BFA5D0}" destId="{E25FB5E1-3F24-A947-BC9A-8A81D03A144D}" srcOrd="4" destOrd="0" presId="urn:microsoft.com/office/officeart/2008/layout/HalfCircleOrganizationChart"/>
    <dgm:cxn modelId="{1F7E3EB2-8D33-C141-A229-DEEC204FDB80}" type="presParOf" srcId="{EC8BDEA4-EB39-0C49-BA66-409114BFA5D0}" destId="{2DC1A1CA-48FA-DE4E-9569-3132BFD2387A}" srcOrd="5" destOrd="0" presId="urn:microsoft.com/office/officeart/2008/layout/HalfCircleOrganizationChart"/>
    <dgm:cxn modelId="{7AD79BFD-544D-9147-A7D4-AB06EF101426}" type="presParOf" srcId="{2DC1A1CA-48FA-DE4E-9569-3132BFD2387A}" destId="{4BE5BB82-FB92-6C4D-A186-E07D8448AE45}" srcOrd="0" destOrd="0" presId="urn:microsoft.com/office/officeart/2008/layout/HalfCircleOrganizationChart"/>
    <dgm:cxn modelId="{C3018FE5-E97D-CB4F-BBBD-FA0CBA7E4BC0}" type="presParOf" srcId="{4BE5BB82-FB92-6C4D-A186-E07D8448AE45}" destId="{A0DAC3FA-9FAC-0C43-88C0-8D972C5E0D12}" srcOrd="0" destOrd="0" presId="urn:microsoft.com/office/officeart/2008/layout/HalfCircleOrganizationChart"/>
    <dgm:cxn modelId="{155C1010-F63A-8347-829B-CCBB265E500A}" type="presParOf" srcId="{4BE5BB82-FB92-6C4D-A186-E07D8448AE45}" destId="{79FDE5E5-D384-2D43-8232-1F070171E80F}" srcOrd="1" destOrd="0" presId="urn:microsoft.com/office/officeart/2008/layout/HalfCircleOrganizationChart"/>
    <dgm:cxn modelId="{32496678-63DB-894E-95C2-A8CA10055BBC}" type="presParOf" srcId="{4BE5BB82-FB92-6C4D-A186-E07D8448AE45}" destId="{7D007053-4858-EE48-82EC-FAD8610A6E1F}" srcOrd="2" destOrd="0" presId="urn:microsoft.com/office/officeart/2008/layout/HalfCircleOrganizationChart"/>
    <dgm:cxn modelId="{60576018-D882-2249-8143-0C333DE478BD}" type="presParOf" srcId="{4BE5BB82-FB92-6C4D-A186-E07D8448AE45}" destId="{F9CE6D09-D4CD-C345-A72D-9F22DB29343A}" srcOrd="3" destOrd="0" presId="urn:microsoft.com/office/officeart/2008/layout/HalfCircleOrganizationChart"/>
    <dgm:cxn modelId="{41D426DA-D93A-1140-949B-0BCBA0E17C70}" type="presParOf" srcId="{2DC1A1CA-48FA-DE4E-9569-3132BFD2387A}" destId="{AE933844-AF0E-7243-9D99-49AA8F42787A}" srcOrd="1" destOrd="0" presId="urn:microsoft.com/office/officeart/2008/layout/HalfCircleOrganizationChart"/>
    <dgm:cxn modelId="{34C54001-114C-0645-A92C-CC4250D40C32}" type="presParOf" srcId="{2DC1A1CA-48FA-DE4E-9569-3132BFD2387A}" destId="{E0AB3EFF-AAB7-4C4A-B1F1-B801349A6D4E}" srcOrd="2" destOrd="0" presId="urn:microsoft.com/office/officeart/2008/layout/HalfCircleOrganizationChart"/>
    <dgm:cxn modelId="{D7E2588F-05C9-BF4E-A66F-076D0A13C58B}" type="presParOf" srcId="{5BD2AD7E-A6C3-564E-9467-DB196F6B0AAA}" destId="{BDB7576E-D49F-4045-981C-4C4AF59E31EF}" srcOrd="2" destOrd="0" presId="urn:microsoft.com/office/officeart/2008/layout/HalfCircleOrganizationChart"/>
    <dgm:cxn modelId="{BCE74F24-8CDC-DF41-B99E-EBFADFD07152}" type="presParOf" srcId="{3D7F6D64-9693-E14F-9290-202EFCEDDC04}" destId="{3DA9CD8B-1962-D741-930F-E59F746EE82D}" srcOrd="4" destOrd="0" presId="urn:microsoft.com/office/officeart/2008/layout/HalfCircleOrganizationChart"/>
    <dgm:cxn modelId="{694836B7-D360-3E45-A8FE-E69FD2FEFFBE}" type="presParOf" srcId="{3D7F6D64-9693-E14F-9290-202EFCEDDC04}" destId="{F2B69E52-1F5B-D841-B4C9-4A6017928FFA}" srcOrd="5" destOrd="0" presId="urn:microsoft.com/office/officeart/2008/layout/HalfCircleOrganizationChart"/>
    <dgm:cxn modelId="{6566E6B6-AAAE-554D-85DF-DCEAD5D29B81}" type="presParOf" srcId="{F2B69E52-1F5B-D841-B4C9-4A6017928FFA}" destId="{2AFD6014-59AB-6747-9196-41303DA37A02}" srcOrd="0" destOrd="0" presId="urn:microsoft.com/office/officeart/2008/layout/HalfCircleOrganizationChart"/>
    <dgm:cxn modelId="{E285BDA1-B694-DD43-B20E-BBA92D892D58}" type="presParOf" srcId="{2AFD6014-59AB-6747-9196-41303DA37A02}" destId="{A1C63587-AB6B-7F45-A180-8E503F811E20}" srcOrd="0" destOrd="0" presId="urn:microsoft.com/office/officeart/2008/layout/HalfCircleOrganizationChart"/>
    <dgm:cxn modelId="{0C8D4C1D-7257-9249-A5F8-15C4AC4529DD}" type="presParOf" srcId="{2AFD6014-59AB-6747-9196-41303DA37A02}" destId="{126407E7-C78F-E247-861B-A9C0FDD065CE}" srcOrd="1" destOrd="0" presId="urn:microsoft.com/office/officeart/2008/layout/HalfCircleOrganizationChart"/>
    <dgm:cxn modelId="{3718F206-71E8-DB4A-BD06-0AA6E031BA19}" type="presParOf" srcId="{2AFD6014-59AB-6747-9196-41303DA37A02}" destId="{78C10101-E1CA-9049-B29E-25DB5B5BE2B8}" srcOrd="2" destOrd="0" presId="urn:microsoft.com/office/officeart/2008/layout/HalfCircleOrganizationChart"/>
    <dgm:cxn modelId="{5EC2060E-07A8-6446-9CF7-C3788879A5D3}" type="presParOf" srcId="{2AFD6014-59AB-6747-9196-41303DA37A02}" destId="{D994584C-38C0-DE42-A6AB-86109C6B0DAA}" srcOrd="3" destOrd="0" presId="urn:microsoft.com/office/officeart/2008/layout/HalfCircleOrganizationChart"/>
    <dgm:cxn modelId="{3628A8B6-A2DD-3642-BDDE-7E4E119599D5}" type="presParOf" srcId="{F2B69E52-1F5B-D841-B4C9-4A6017928FFA}" destId="{50A5C11E-63B6-A64A-A893-0A897A7A7D04}" srcOrd="1" destOrd="0" presId="urn:microsoft.com/office/officeart/2008/layout/HalfCircleOrganizationChart"/>
    <dgm:cxn modelId="{ADF063A0-19E9-B44B-89E4-6C57E3122A98}" type="presParOf" srcId="{F2B69E52-1F5B-D841-B4C9-4A6017928FFA}" destId="{7F15482B-911A-EF44-97AA-BC5B52011817}" srcOrd="2" destOrd="0" presId="urn:microsoft.com/office/officeart/2008/layout/HalfCircleOrganizationChart"/>
    <dgm:cxn modelId="{D3795025-9EAD-6A43-864C-8B871E33F4C4}" type="presParOf" srcId="{13824C15-DA57-6D47-B4DF-A9E29B1DCA00}" destId="{BB4AB15B-EFAD-0C44-A219-FCF6F957B17C}" srcOrd="2" destOrd="0" presId="urn:microsoft.com/office/officeart/2008/layout/HalfCircleOrganizationChart"/>
    <dgm:cxn modelId="{AC51EDDA-614A-C648-B96D-DD4422F49B95}" type="presParOf" srcId="{2484CEE8-A59B-AE4E-84BB-35BD26C8DB98}" destId="{10C3CAC5-302B-5E4F-A391-401F2D6E9B4B}" srcOrd="2" destOrd="0" presId="urn:microsoft.com/office/officeart/2008/layout/HalfCircleOrganizationChart"/>
    <dgm:cxn modelId="{03EE1486-81BC-7D40-826A-EFBE7FC022C6}" type="presParOf" srcId="{2484CEE8-A59B-AE4E-84BB-35BD26C8DB98}" destId="{A8EA4197-85F3-E04D-865A-7CFDD071747B}" srcOrd="3" destOrd="0" presId="urn:microsoft.com/office/officeart/2008/layout/HalfCircleOrganizationChart"/>
    <dgm:cxn modelId="{26F90CC2-7CD0-9E4E-91FB-80EFCA793924}" type="presParOf" srcId="{A8EA4197-85F3-E04D-865A-7CFDD071747B}" destId="{C2A13A57-EEE5-3643-8985-B3C1491CE3A2}" srcOrd="0" destOrd="0" presId="urn:microsoft.com/office/officeart/2008/layout/HalfCircleOrganizationChart"/>
    <dgm:cxn modelId="{17538DD2-57AC-604D-B96E-BF7126B5F3A1}" type="presParOf" srcId="{C2A13A57-EEE5-3643-8985-B3C1491CE3A2}" destId="{FC871820-240A-AD4E-814D-6128D13ABDA0}" srcOrd="0" destOrd="0" presId="urn:microsoft.com/office/officeart/2008/layout/HalfCircleOrganizationChart"/>
    <dgm:cxn modelId="{24AB537D-6BEF-8D4C-9C64-AC773410D933}" type="presParOf" srcId="{C2A13A57-EEE5-3643-8985-B3C1491CE3A2}" destId="{972FCE86-BD98-B549-95DA-06E469EFA334}" srcOrd="1" destOrd="0" presId="urn:microsoft.com/office/officeart/2008/layout/HalfCircleOrganizationChart"/>
    <dgm:cxn modelId="{25C2097F-1300-3D4E-8DCB-3DCD985D8E90}" type="presParOf" srcId="{C2A13A57-EEE5-3643-8985-B3C1491CE3A2}" destId="{6C54CA56-8ACB-684B-9618-11D025BAD8C3}" srcOrd="2" destOrd="0" presId="urn:microsoft.com/office/officeart/2008/layout/HalfCircleOrganizationChart"/>
    <dgm:cxn modelId="{05E75C50-8635-2043-874F-12F674737532}" type="presParOf" srcId="{C2A13A57-EEE5-3643-8985-B3C1491CE3A2}" destId="{3FFEDDF6-FD18-464F-B5E8-C89E1050B0B2}" srcOrd="3" destOrd="0" presId="urn:microsoft.com/office/officeart/2008/layout/HalfCircleOrganizationChart"/>
    <dgm:cxn modelId="{59F372D7-EE18-C041-9448-EE778910B22F}" type="presParOf" srcId="{A8EA4197-85F3-E04D-865A-7CFDD071747B}" destId="{0AE6C377-DC36-A44B-9C1F-5261E2F1454A}" srcOrd="1" destOrd="0" presId="urn:microsoft.com/office/officeart/2008/layout/HalfCircleOrganizationChart"/>
    <dgm:cxn modelId="{40C17C02-D085-6444-B760-A9844DE66BD7}" type="presParOf" srcId="{0AE6C377-DC36-A44B-9C1F-5261E2F1454A}" destId="{6577E36E-C552-614D-9F67-4BCF6E855695}" srcOrd="0" destOrd="0" presId="urn:microsoft.com/office/officeart/2008/layout/HalfCircleOrganizationChart"/>
    <dgm:cxn modelId="{05A5B077-6406-0849-A62E-A4196B46D3AD}" type="presParOf" srcId="{0AE6C377-DC36-A44B-9C1F-5261E2F1454A}" destId="{E85CC0B8-F6D6-E547-B5B9-5E12421097D3}" srcOrd="1" destOrd="0" presId="urn:microsoft.com/office/officeart/2008/layout/HalfCircleOrganizationChart"/>
    <dgm:cxn modelId="{11EDAFBB-2FE4-C948-AE8E-1806CEEFC7C9}" type="presParOf" srcId="{E85CC0B8-F6D6-E547-B5B9-5E12421097D3}" destId="{953A48A6-7E93-5744-A0B7-084514FF7C6D}" srcOrd="0" destOrd="0" presId="urn:microsoft.com/office/officeart/2008/layout/HalfCircleOrganizationChart"/>
    <dgm:cxn modelId="{4F79C5C3-6461-4447-B178-9F5119DF1D10}" type="presParOf" srcId="{953A48A6-7E93-5744-A0B7-084514FF7C6D}" destId="{EC4417C7-500E-7D49-8E3E-DAC5975A9844}" srcOrd="0" destOrd="0" presId="urn:microsoft.com/office/officeart/2008/layout/HalfCircleOrganizationChart"/>
    <dgm:cxn modelId="{54E94ED6-29DB-D844-86C8-93D4B07C20BC}" type="presParOf" srcId="{953A48A6-7E93-5744-A0B7-084514FF7C6D}" destId="{A050EB97-B48F-4347-AA81-B2A8EF242EC1}" srcOrd="1" destOrd="0" presId="urn:microsoft.com/office/officeart/2008/layout/HalfCircleOrganizationChart"/>
    <dgm:cxn modelId="{7CE509B5-BFA4-8C46-9A43-6E97EBC8D908}" type="presParOf" srcId="{953A48A6-7E93-5744-A0B7-084514FF7C6D}" destId="{E7383856-9526-D34A-BD46-5F6434107D1F}" srcOrd="2" destOrd="0" presId="urn:microsoft.com/office/officeart/2008/layout/HalfCircleOrganizationChart"/>
    <dgm:cxn modelId="{0EC8DF84-8984-7047-B650-608A15CCEB93}" type="presParOf" srcId="{953A48A6-7E93-5744-A0B7-084514FF7C6D}" destId="{91D5C743-1A1B-CD43-91CA-4BEB15CABDF3}" srcOrd="3" destOrd="0" presId="urn:microsoft.com/office/officeart/2008/layout/HalfCircleOrganizationChart"/>
    <dgm:cxn modelId="{9B1AEC99-6FCD-154A-A9F6-7D4C0215B5FA}" type="presParOf" srcId="{E85CC0B8-F6D6-E547-B5B9-5E12421097D3}" destId="{4155693E-09C7-5649-8561-ED9DAA4A297C}" srcOrd="1" destOrd="0" presId="urn:microsoft.com/office/officeart/2008/layout/HalfCircleOrganizationChart"/>
    <dgm:cxn modelId="{95C93838-0D4D-C245-BDBF-029208701A3E}" type="presParOf" srcId="{4155693E-09C7-5649-8561-ED9DAA4A297C}" destId="{AEA1E8B4-FBFA-8242-AF57-AC970F8268D9}" srcOrd="0" destOrd="0" presId="urn:microsoft.com/office/officeart/2008/layout/HalfCircleOrganizationChart"/>
    <dgm:cxn modelId="{B1975B96-735B-4644-A12C-3659C0ACEFB0}" type="presParOf" srcId="{4155693E-09C7-5649-8561-ED9DAA4A297C}" destId="{5C9C71DA-A474-A04B-86D7-AEE06998FBC2}" srcOrd="1" destOrd="0" presId="urn:microsoft.com/office/officeart/2008/layout/HalfCircleOrganizationChart"/>
    <dgm:cxn modelId="{D99F1313-3E21-EA47-89C0-B4072E8E0F9C}" type="presParOf" srcId="{5C9C71DA-A474-A04B-86D7-AEE06998FBC2}" destId="{DF5679B9-C0C5-1643-AE76-7E088EA0E49F}" srcOrd="0" destOrd="0" presId="urn:microsoft.com/office/officeart/2008/layout/HalfCircleOrganizationChart"/>
    <dgm:cxn modelId="{3D63D086-CED3-0441-A8E9-02C5D0BAEEB8}" type="presParOf" srcId="{DF5679B9-C0C5-1643-AE76-7E088EA0E49F}" destId="{9C482BC1-9310-8848-9129-7587CAFEFA6E}" srcOrd="0" destOrd="0" presId="urn:microsoft.com/office/officeart/2008/layout/HalfCircleOrganizationChart"/>
    <dgm:cxn modelId="{332A7D7A-461E-0E40-BCDD-3151CA8F3AA5}" type="presParOf" srcId="{DF5679B9-C0C5-1643-AE76-7E088EA0E49F}" destId="{93FA9213-CCB4-5A42-BAC4-55474D17578A}" srcOrd="1" destOrd="0" presId="urn:microsoft.com/office/officeart/2008/layout/HalfCircleOrganizationChart"/>
    <dgm:cxn modelId="{3476F7B6-F377-CE40-B1F5-9E089D577B76}" type="presParOf" srcId="{DF5679B9-C0C5-1643-AE76-7E088EA0E49F}" destId="{A6434026-F70C-DD43-A327-A41F4CA17E4D}" srcOrd="2" destOrd="0" presId="urn:microsoft.com/office/officeart/2008/layout/HalfCircleOrganizationChart"/>
    <dgm:cxn modelId="{AF41EBD8-E418-934F-BB00-3B0E3C86A84C}" type="presParOf" srcId="{DF5679B9-C0C5-1643-AE76-7E088EA0E49F}" destId="{355A638C-4982-DA42-A0FF-ED17917A7D06}" srcOrd="3" destOrd="0" presId="urn:microsoft.com/office/officeart/2008/layout/HalfCircleOrganizationChart"/>
    <dgm:cxn modelId="{863C58F0-6F72-3843-AF33-C643B663A935}" type="presParOf" srcId="{5C9C71DA-A474-A04B-86D7-AEE06998FBC2}" destId="{EB2CFB0D-F2E4-544F-94A0-74409ED52A72}" srcOrd="1" destOrd="0" presId="urn:microsoft.com/office/officeart/2008/layout/HalfCircleOrganizationChart"/>
    <dgm:cxn modelId="{AF0D5F34-5948-EE40-BB3F-3C3CC272187C}" type="presParOf" srcId="{5C9C71DA-A474-A04B-86D7-AEE06998FBC2}" destId="{75E05BB3-712A-A546-AE58-CD905D0CEF71}" srcOrd="2" destOrd="0" presId="urn:microsoft.com/office/officeart/2008/layout/HalfCircleOrganizationChart"/>
    <dgm:cxn modelId="{DAD882EF-A267-5F49-A311-FF96FAFE1AF1}" type="presParOf" srcId="{4155693E-09C7-5649-8561-ED9DAA4A297C}" destId="{ED10333D-3F71-C043-9647-CF5D11BEFAF6}" srcOrd="2" destOrd="0" presId="urn:microsoft.com/office/officeart/2008/layout/HalfCircleOrganizationChart"/>
    <dgm:cxn modelId="{2DCEA3A8-50BA-694B-9046-6F81AAFDD7C7}" type="presParOf" srcId="{4155693E-09C7-5649-8561-ED9DAA4A297C}" destId="{F84D68B2-3F89-0649-AE7E-F0676CBDF7E9}" srcOrd="3" destOrd="0" presId="urn:microsoft.com/office/officeart/2008/layout/HalfCircleOrganizationChart"/>
    <dgm:cxn modelId="{8B37E76B-9BCE-5548-B4AB-DBD2BFF9BC6B}" type="presParOf" srcId="{F84D68B2-3F89-0649-AE7E-F0676CBDF7E9}" destId="{896B6FAB-717E-AA4F-8087-BE0A9C450EDF}" srcOrd="0" destOrd="0" presId="urn:microsoft.com/office/officeart/2008/layout/HalfCircleOrganizationChart"/>
    <dgm:cxn modelId="{FB6ED36F-28A9-0344-90D4-A44345670A91}" type="presParOf" srcId="{896B6FAB-717E-AA4F-8087-BE0A9C450EDF}" destId="{5D5FAC9C-02CE-FA47-8F73-FEF45232CED6}" srcOrd="0" destOrd="0" presId="urn:microsoft.com/office/officeart/2008/layout/HalfCircleOrganizationChart"/>
    <dgm:cxn modelId="{BE83F1F5-1137-2948-8DC7-029CC34A2BEB}" type="presParOf" srcId="{896B6FAB-717E-AA4F-8087-BE0A9C450EDF}" destId="{BE0EEA2C-B1E3-AD4F-A4E1-F11302A45509}" srcOrd="1" destOrd="0" presId="urn:microsoft.com/office/officeart/2008/layout/HalfCircleOrganizationChart"/>
    <dgm:cxn modelId="{8574117A-AEDC-8049-A97A-4B1ACA009151}" type="presParOf" srcId="{896B6FAB-717E-AA4F-8087-BE0A9C450EDF}" destId="{C61A483E-F258-7E49-B437-E4D130144408}" srcOrd="2" destOrd="0" presId="urn:microsoft.com/office/officeart/2008/layout/HalfCircleOrganizationChart"/>
    <dgm:cxn modelId="{FB1A25E1-1FDA-3146-947F-EF91EE43B6A6}" type="presParOf" srcId="{896B6FAB-717E-AA4F-8087-BE0A9C450EDF}" destId="{84088994-0F83-E142-B3AB-E2D9EB4527A9}" srcOrd="3" destOrd="0" presId="urn:microsoft.com/office/officeart/2008/layout/HalfCircleOrganizationChart"/>
    <dgm:cxn modelId="{AD92FE6B-8587-574D-A277-8621C10D7CB8}" type="presParOf" srcId="{F84D68B2-3F89-0649-AE7E-F0676CBDF7E9}" destId="{A871259C-FD91-0444-A449-52D13F227CC4}" srcOrd="1" destOrd="0" presId="urn:microsoft.com/office/officeart/2008/layout/HalfCircleOrganizationChart"/>
    <dgm:cxn modelId="{D4FC48DD-42AD-F243-9CA9-CD869C08B384}" type="presParOf" srcId="{F84D68B2-3F89-0649-AE7E-F0676CBDF7E9}" destId="{E63218F6-2481-8F46-8934-2EC460BC3E9C}" srcOrd="2" destOrd="0" presId="urn:microsoft.com/office/officeart/2008/layout/HalfCircleOrganizationChart"/>
    <dgm:cxn modelId="{6120A36D-0F56-BC47-86F7-1D3E457D17AD}" type="presParOf" srcId="{4155693E-09C7-5649-8561-ED9DAA4A297C}" destId="{21B85EF7-9C79-6341-9528-84B6805EF765}" srcOrd="4" destOrd="0" presId="urn:microsoft.com/office/officeart/2008/layout/HalfCircleOrganizationChart"/>
    <dgm:cxn modelId="{49D3BC6E-D219-D844-9DBD-72E51B29923F}" type="presParOf" srcId="{4155693E-09C7-5649-8561-ED9DAA4A297C}" destId="{5E563F3F-1F14-1241-A213-0C6ADD8CADD7}" srcOrd="5" destOrd="0" presId="urn:microsoft.com/office/officeart/2008/layout/HalfCircleOrganizationChart"/>
    <dgm:cxn modelId="{51A0622E-4349-B546-8AE4-FD50378831C9}" type="presParOf" srcId="{5E563F3F-1F14-1241-A213-0C6ADD8CADD7}" destId="{7564157D-E594-594E-A44F-41029448FE84}" srcOrd="0" destOrd="0" presId="urn:microsoft.com/office/officeart/2008/layout/HalfCircleOrganizationChart"/>
    <dgm:cxn modelId="{8AC8480F-C82B-7740-BE0C-2A15A4D3C17F}" type="presParOf" srcId="{7564157D-E594-594E-A44F-41029448FE84}" destId="{00172AFA-7AA0-8248-A1F9-B877F0A5E9AC}" srcOrd="0" destOrd="0" presId="urn:microsoft.com/office/officeart/2008/layout/HalfCircleOrganizationChart"/>
    <dgm:cxn modelId="{FC988BE2-78E4-7047-B2F1-411ABD30D122}" type="presParOf" srcId="{7564157D-E594-594E-A44F-41029448FE84}" destId="{D80EB5C6-69CB-0B49-A09F-C6DFB6352F32}" srcOrd="1" destOrd="0" presId="urn:microsoft.com/office/officeart/2008/layout/HalfCircleOrganizationChart"/>
    <dgm:cxn modelId="{BF24A1BD-C00D-0B45-8091-B00A89408093}" type="presParOf" srcId="{7564157D-E594-594E-A44F-41029448FE84}" destId="{D7B0488D-DCC2-1945-AC2E-3ACDE8FFA8C8}" srcOrd="2" destOrd="0" presId="urn:microsoft.com/office/officeart/2008/layout/HalfCircleOrganizationChart"/>
    <dgm:cxn modelId="{462CFCF8-A201-1E48-A448-F3E950B14924}" type="presParOf" srcId="{7564157D-E594-594E-A44F-41029448FE84}" destId="{6A4BF0C8-BF61-4A4F-BCE7-4365A529E617}" srcOrd="3" destOrd="0" presId="urn:microsoft.com/office/officeart/2008/layout/HalfCircleOrganizationChart"/>
    <dgm:cxn modelId="{1679D2C0-4394-2440-94A7-82A7364DF9BA}" type="presParOf" srcId="{5E563F3F-1F14-1241-A213-0C6ADD8CADD7}" destId="{8FBBC097-ACB2-E048-9962-C2C9940810D6}" srcOrd="1" destOrd="0" presId="urn:microsoft.com/office/officeart/2008/layout/HalfCircleOrganizationChart"/>
    <dgm:cxn modelId="{EAE928F1-E616-5D4F-BFA5-4FE3D65C2CC2}" type="presParOf" srcId="{5E563F3F-1F14-1241-A213-0C6ADD8CADD7}" destId="{4A3077C9-B6CD-8543-89C2-91C36EB0A883}" srcOrd="2" destOrd="0" presId="urn:microsoft.com/office/officeart/2008/layout/HalfCircleOrganizationChart"/>
    <dgm:cxn modelId="{94DA72C7-3DC9-0449-AF59-42254ECB689A}" type="presParOf" srcId="{E85CC0B8-F6D6-E547-B5B9-5E12421097D3}" destId="{73443C12-90EE-2B45-9412-25CB1F83990C}" srcOrd="2" destOrd="0" presId="urn:microsoft.com/office/officeart/2008/layout/HalfCircleOrganizationChart"/>
    <dgm:cxn modelId="{6C641019-5A47-7841-BECA-165003CDC2E2}" type="presParOf" srcId="{0AE6C377-DC36-A44B-9C1F-5261E2F1454A}" destId="{B03DC4FB-F202-994D-B2B8-5CD0716C62C0}" srcOrd="2" destOrd="0" presId="urn:microsoft.com/office/officeart/2008/layout/HalfCircleOrganizationChart"/>
    <dgm:cxn modelId="{56360336-0BEA-AB4C-BB7B-5EC2D8BFC0FC}" type="presParOf" srcId="{0AE6C377-DC36-A44B-9C1F-5261E2F1454A}" destId="{7AA8A996-82B8-8949-A48A-D926136B2677}" srcOrd="3" destOrd="0" presId="urn:microsoft.com/office/officeart/2008/layout/HalfCircleOrganizationChart"/>
    <dgm:cxn modelId="{B2C50298-300F-1743-8438-8B37E61B1962}" type="presParOf" srcId="{7AA8A996-82B8-8949-A48A-D926136B2677}" destId="{5C0DD548-6F51-FC4E-B439-B0024A76F7D0}" srcOrd="0" destOrd="0" presId="urn:microsoft.com/office/officeart/2008/layout/HalfCircleOrganizationChart"/>
    <dgm:cxn modelId="{804B68F7-35D2-C948-BC7B-14167FF0DB21}" type="presParOf" srcId="{5C0DD548-6F51-FC4E-B439-B0024A76F7D0}" destId="{8980C871-8096-FA44-8AB2-2A0A846AF84F}" srcOrd="0" destOrd="0" presId="urn:microsoft.com/office/officeart/2008/layout/HalfCircleOrganizationChart"/>
    <dgm:cxn modelId="{00797EDC-A043-5B42-9005-B787A06E3377}" type="presParOf" srcId="{5C0DD548-6F51-FC4E-B439-B0024A76F7D0}" destId="{A270A0D5-8FC8-8249-A190-3286A9ACCDBB}" srcOrd="1" destOrd="0" presId="urn:microsoft.com/office/officeart/2008/layout/HalfCircleOrganizationChart"/>
    <dgm:cxn modelId="{E5DE742D-6489-5041-85C4-6F79052BDDBF}" type="presParOf" srcId="{5C0DD548-6F51-FC4E-B439-B0024A76F7D0}" destId="{BE91E3D1-A2B1-E446-915A-D28BDF9A1886}" srcOrd="2" destOrd="0" presId="urn:microsoft.com/office/officeart/2008/layout/HalfCircleOrganizationChart"/>
    <dgm:cxn modelId="{043A2251-E2A3-2644-BB57-AD567FDCD618}" type="presParOf" srcId="{5C0DD548-6F51-FC4E-B439-B0024A76F7D0}" destId="{D0C01AF5-2B38-794A-928C-013D09A157BE}" srcOrd="3" destOrd="0" presId="urn:microsoft.com/office/officeart/2008/layout/HalfCircleOrganizationChart"/>
    <dgm:cxn modelId="{92A7CB0E-FE74-2D4E-8F90-A9F8E092A2AD}" type="presParOf" srcId="{7AA8A996-82B8-8949-A48A-D926136B2677}" destId="{41133227-6402-1946-A385-EFED4BA6CAC1}" srcOrd="1" destOrd="0" presId="urn:microsoft.com/office/officeart/2008/layout/HalfCircleOrganizationChart"/>
    <dgm:cxn modelId="{C31CA409-EEFD-C844-8150-EFAF64352B7D}" type="presParOf" srcId="{41133227-6402-1946-A385-EFED4BA6CAC1}" destId="{9801A0E5-B836-2A4E-9E84-5C30F1DCF50B}" srcOrd="0" destOrd="0" presId="urn:microsoft.com/office/officeart/2008/layout/HalfCircleOrganizationChart"/>
    <dgm:cxn modelId="{86E8AB18-7E2C-8E4C-9C0A-448E57605435}" type="presParOf" srcId="{41133227-6402-1946-A385-EFED4BA6CAC1}" destId="{E36ED923-D79A-1549-AE0D-FED0BB0CC506}" srcOrd="1" destOrd="0" presId="urn:microsoft.com/office/officeart/2008/layout/HalfCircleOrganizationChart"/>
    <dgm:cxn modelId="{F8B6C834-AAA7-474D-BA2D-3F3A7848EAFE}" type="presParOf" srcId="{E36ED923-D79A-1549-AE0D-FED0BB0CC506}" destId="{684D71A4-F8CD-1D4C-9811-CBAD7E5F548B}" srcOrd="0" destOrd="0" presId="urn:microsoft.com/office/officeart/2008/layout/HalfCircleOrganizationChart"/>
    <dgm:cxn modelId="{1216E5D5-E144-5C44-AB09-791342357055}" type="presParOf" srcId="{684D71A4-F8CD-1D4C-9811-CBAD7E5F548B}" destId="{ACD83EEC-6F37-FF4A-A022-BDEF29C64C95}" srcOrd="0" destOrd="0" presId="urn:microsoft.com/office/officeart/2008/layout/HalfCircleOrganizationChart"/>
    <dgm:cxn modelId="{75E63AD3-C66B-2541-8812-E66A1DB08DBC}" type="presParOf" srcId="{684D71A4-F8CD-1D4C-9811-CBAD7E5F548B}" destId="{A990D414-0B1F-5B44-AE27-7E6B12C56831}" srcOrd="1" destOrd="0" presId="urn:microsoft.com/office/officeart/2008/layout/HalfCircleOrganizationChart"/>
    <dgm:cxn modelId="{A68D3B3D-6044-9441-8A07-B0C2D6071801}" type="presParOf" srcId="{684D71A4-F8CD-1D4C-9811-CBAD7E5F548B}" destId="{529C220E-38EC-874E-85B2-466B32ECABD0}" srcOrd="2" destOrd="0" presId="urn:microsoft.com/office/officeart/2008/layout/HalfCircleOrganizationChart"/>
    <dgm:cxn modelId="{D315CEB9-43FF-EF45-AC24-A651B43B8B78}" type="presParOf" srcId="{684D71A4-F8CD-1D4C-9811-CBAD7E5F548B}" destId="{88D23FA9-CAB5-8245-9F6F-AFAE9ECC67CE}" srcOrd="3" destOrd="0" presId="urn:microsoft.com/office/officeart/2008/layout/HalfCircleOrganizationChart"/>
    <dgm:cxn modelId="{CADEB826-CFBF-3A4D-96A3-DD1136E09ACF}" type="presParOf" srcId="{E36ED923-D79A-1549-AE0D-FED0BB0CC506}" destId="{68811D4B-DA83-FE4B-A2DE-8D08A8103B55}" srcOrd="1" destOrd="0" presId="urn:microsoft.com/office/officeart/2008/layout/HalfCircleOrganizationChart"/>
    <dgm:cxn modelId="{5D273972-606A-A44B-B823-0FC379A0703A}" type="presParOf" srcId="{E36ED923-D79A-1549-AE0D-FED0BB0CC506}" destId="{29D2DE77-238F-D942-9BCE-D9DFB56B184D}" srcOrd="2" destOrd="0" presId="urn:microsoft.com/office/officeart/2008/layout/HalfCircleOrganizationChart"/>
    <dgm:cxn modelId="{7001278D-5A1F-5F4E-A500-AE3432F374C3}" type="presParOf" srcId="{41133227-6402-1946-A385-EFED4BA6CAC1}" destId="{354ADD60-6FEF-6D4A-8207-BF15D02515C2}" srcOrd="2" destOrd="0" presId="urn:microsoft.com/office/officeart/2008/layout/HalfCircleOrganizationChart"/>
    <dgm:cxn modelId="{5411AD33-B3B0-5947-A0B3-74467DC7CB38}" type="presParOf" srcId="{41133227-6402-1946-A385-EFED4BA6CAC1}" destId="{5CA604D2-D08A-DF44-9365-B4CAD3E4A853}" srcOrd="3" destOrd="0" presId="urn:microsoft.com/office/officeart/2008/layout/HalfCircleOrganizationChart"/>
    <dgm:cxn modelId="{FB52C8C3-785E-0D46-B6FB-8F5BB2D38F55}" type="presParOf" srcId="{5CA604D2-D08A-DF44-9365-B4CAD3E4A853}" destId="{A1CB979F-D17C-4C46-8601-7CB255C70EA7}" srcOrd="0" destOrd="0" presId="urn:microsoft.com/office/officeart/2008/layout/HalfCircleOrganizationChart"/>
    <dgm:cxn modelId="{23DF4366-FA2D-E34B-A06E-051AE2A5E7D5}" type="presParOf" srcId="{A1CB979F-D17C-4C46-8601-7CB255C70EA7}" destId="{75984B31-81B1-A74C-A07F-2E422F274595}" srcOrd="0" destOrd="0" presId="urn:microsoft.com/office/officeart/2008/layout/HalfCircleOrganizationChart"/>
    <dgm:cxn modelId="{0398DC2E-3811-D243-A893-8DE7A813D9BC}" type="presParOf" srcId="{A1CB979F-D17C-4C46-8601-7CB255C70EA7}" destId="{0F3F3CBF-10BF-BC4A-A8BB-99B3EB1E149E}" srcOrd="1" destOrd="0" presId="urn:microsoft.com/office/officeart/2008/layout/HalfCircleOrganizationChart"/>
    <dgm:cxn modelId="{14FDF69B-CB0D-5746-8195-45C8B74DBD02}" type="presParOf" srcId="{A1CB979F-D17C-4C46-8601-7CB255C70EA7}" destId="{21A28FD1-AD6C-7149-A1A7-D3482ECD5752}" srcOrd="2" destOrd="0" presId="urn:microsoft.com/office/officeart/2008/layout/HalfCircleOrganizationChart"/>
    <dgm:cxn modelId="{9A6345BB-1718-7541-A3E3-8E9529F68E94}" type="presParOf" srcId="{A1CB979F-D17C-4C46-8601-7CB255C70EA7}" destId="{370B8AAF-C017-404F-AD13-463F94C71032}" srcOrd="3" destOrd="0" presId="urn:microsoft.com/office/officeart/2008/layout/HalfCircleOrganizationChart"/>
    <dgm:cxn modelId="{B524594A-C4EB-2243-B823-A013692C96AE}" type="presParOf" srcId="{5CA604D2-D08A-DF44-9365-B4CAD3E4A853}" destId="{8EC80FD2-0D75-CC4A-895E-A7EA1A40E858}" srcOrd="1" destOrd="0" presId="urn:microsoft.com/office/officeart/2008/layout/HalfCircleOrganizationChart"/>
    <dgm:cxn modelId="{28B7037B-F4E2-C942-B9B3-96A362FE000F}" type="presParOf" srcId="{5CA604D2-D08A-DF44-9365-B4CAD3E4A853}" destId="{81B20D64-60BC-5741-A266-6D2A7A6E9442}" srcOrd="2" destOrd="0" presId="urn:microsoft.com/office/officeart/2008/layout/HalfCircleOrganizationChart"/>
    <dgm:cxn modelId="{6811C0E2-7DBB-454A-B02D-2B154CDCF4F4}" type="presParOf" srcId="{41133227-6402-1946-A385-EFED4BA6CAC1}" destId="{2082C650-008B-9449-9730-404C2EE9F545}" srcOrd="4" destOrd="0" presId="urn:microsoft.com/office/officeart/2008/layout/HalfCircleOrganizationChart"/>
    <dgm:cxn modelId="{218745F4-D0E6-8B40-811C-A3AE71AE8A5F}" type="presParOf" srcId="{41133227-6402-1946-A385-EFED4BA6CAC1}" destId="{12C2FA9E-1903-414A-B4B7-C062CD572D0F}" srcOrd="5" destOrd="0" presId="urn:microsoft.com/office/officeart/2008/layout/HalfCircleOrganizationChart"/>
    <dgm:cxn modelId="{008417DB-64B2-8B40-9507-2507605E9523}" type="presParOf" srcId="{12C2FA9E-1903-414A-B4B7-C062CD572D0F}" destId="{F6F831C0-A94C-104C-82D0-27E3499E2A31}" srcOrd="0" destOrd="0" presId="urn:microsoft.com/office/officeart/2008/layout/HalfCircleOrganizationChart"/>
    <dgm:cxn modelId="{C98D3FCB-ECF6-AF48-81B5-2A0B839EC64C}" type="presParOf" srcId="{F6F831C0-A94C-104C-82D0-27E3499E2A31}" destId="{10554764-00AA-E248-B2F4-0787D8CC4570}" srcOrd="0" destOrd="0" presId="urn:microsoft.com/office/officeart/2008/layout/HalfCircleOrganizationChart"/>
    <dgm:cxn modelId="{C585C9BF-65CD-3E43-B5B1-BD5584CBAFF0}" type="presParOf" srcId="{F6F831C0-A94C-104C-82D0-27E3499E2A31}" destId="{28E682C3-0EC6-424E-96A6-56CFFAFD782B}" srcOrd="1" destOrd="0" presId="urn:microsoft.com/office/officeart/2008/layout/HalfCircleOrganizationChart"/>
    <dgm:cxn modelId="{8D255AB2-090B-384C-AA80-41CDE0499589}" type="presParOf" srcId="{F6F831C0-A94C-104C-82D0-27E3499E2A31}" destId="{4247AD65-32D2-1A43-969F-DA839916580A}" srcOrd="2" destOrd="0" presId="urn:microsoft.com/office/officeart/2008/layout/HalfCircleOrganizationChart"/>
    <dgm:cxn modelId="{1CC54849-90D5-F944-BA49-66E041251307}" type="presParOf" srcId="{F6F831C0-A94C-104C-82D0-27E3499E2A31}" destId="{4F695847-13F7-924E-B0B6-456C7CE5BBB7}" srcOrd="3" destOrd="0" presId="urn:microsoft.com/office/officeart/2008/layout/HalfCircleOrganizationChart"/>
    <dgm:cxn modelId="{2AD96FA0-3396-5846-A1B4-906634B88083}" type="presParOf" srcId="{12C2FA9E-1903-414A-B4B7-C062CD572D0F}" destId="{70D0745D-B1AF-7640-B7EF-4F920625A1ED}" srcOrd="1" destOrd="0" presId="urn:microsoft.com/office/officeart/2008/layout/HalfCircleOrganizationChart"/>
    <dgm:cxn modelId="{17AA2B8C-E4F0-2D47-9141-87E86479F73A}" type="presParOf" srcId="{12C2FA9E-1903-414A-B4B7-C062CD572D0F}" destId="{4B61A3D3-DD14-E84E-B69B-F66E9D900333}" srcOrd="2" destOrd="0" presId="urn:microsoft.com/office/officeart/2008/layout/HalfCircleOrganizationChart"/>
    <dgm:cxn modelId="{F5F9D48F-45AB-7448-88F8-42F643F081A4}" type="presParOf" srcId="{7AA8A996-82B8-8949-A48A-D926136B2677}" destId="{98CF6AE1-3F96-DD4D-8F48-BE44DDF28797}" srcOrd="2" destOrd="0" presId="urn:microsoft.com/office/officeart/2008/layout/HalfCircleOrganizationChart"/>
    <dgm:cxn modelId="{A642D3F5-3B00-F140-B8AE-826585BD5645}" type="presParOf" srcId="{0AE6C377-DC36-A44B-9C1F-5261E2F1454A}" destId="{B27AA32C-8144-7849-A024-1B9D704169BD}" srcOrd="4" destOrd="0" presId="urn:microsoft.com/office/officeart/2008/layout/HalfCircleOrganizationChart"/>
    <dgm:cxn modelId="{2246F11E-4B99-BF46-A134-C1317D1A7313}" type="presParOf" srcId="{0AE6C377-DC36-A44B-9C1F-5261E2F1454A}" destId="{E4C5C7BA-B893-F845-8BBD-16C963CFD4D8}" srcOrd="5" destOrd="0" presId="urn:microsoft.com/office/officeart/2008/layout/HalfCircleOrganizationChart"/>
    <dgm:cxn modelId="{E566B7FC-404B-D143-A8D6-44475858B115}" type="presParOf" srcId="{E4C5C7BA-B893-F845-8BBD-16C963CFD4D8}" destId="{9B7DD4BD-5CD7-CF4E-86AD-F8150F35430F}" srcOrd="0" destOrd="0" presId="urn:microsoft.com/office/officeart/2008/layout/HalfCircleOrganizationChart"/>
    <dgm:cxn modelId="{5B3117EC-343A-324D-8959-434786F478A1}" type="presParOf" srcId="{9B7DD4BD-5CD7-CF4E-86AD-F8150F35430F}" destId="{6C495DE7-A9C3-054B-BF3C-5C0922CAA714}" srcOrd="0" destOrd="0" presId="urn:microsoft.com/office/officeart/2008/layout/HalfCircleOrganizationChart"/>
    <dgm:cxn modelId="{EDFEEC5C-B234-2841-B7FA-CAA4425E52FA}" type="presParOf" srcId="{9B7DD4BD-5CD7-CF4E-86AD-F8150F35430F}" destId="{C3B2FB26-002D-6442-9EA3-F17B516F8B4C}" srcOrd="1" destOrd="0" presId="urn:microsoft.com/office/officeart/2008/layout/HalfCircleOrganizationChart"/>
    <dgm:cxn modelId="{9AC06900-D5E5-6048-86E8-8122E8D15007}" type="presParOf" srcId="{9B7DD4BD-5CD7-CF4E-86AD-F8150F35430F}" destId="{7BC54BFE-388F-4641-B1CF-85B36482E934}" srcOrd="2" destOrd="0" presId="urn:microsoft.com/office/officeart/2008/layout/HalfCircleOrganizationChart"/>
    <dgm:cxn modelId="{98E36BF1-FB64-A940-B8FF-3FFE9CB266A2}" type="presParOf" srcId="{9B7DD4BD-5CD7-CF4E-86AD-F8150F35430F}" destId="{5E278A9C-6652-1E46-8022-5CEF3E733376}" srcOrd="3" destOrd="0" presId="urn:microsoft.com/office/officeart/2008/layout/HalfCircleOrganizationChart"/>
    <dgm:cxn modelId="{79B725DE-8D90-B74D-B66C-4BED6FC7123C}" type="presParOf" srcId="{E4C5C7BA-B893-F845-8BBD-16C963CFD4D8}" destId="{13351F47-DF81-1247-8441-5AE599A91A20}" srcOrd="1" destOrd="0" presId="urn:microsoft.com/office/officeart/2008/layout/HalfCircleOrganizationChart"/>
    <dgm:cxn modelId="{8F3BDBAD-807E-B344-BF51-45F0A24B91C1}" type="presParOf" srcId="{13351F47-DF81-1247-8441-5AE599A91A20}" destId="{C45B2B24-963C-0848-9AD8-102741E5130F}" srcOrd="0" destOrd="0" presId="urn:microsoft.com/office/officeart/2008/layout/HalfCircleOrganizationChart"/>
    <dgm:cxn modelId="{D291E65C-22FA-814F-BC31-D1D459DDED57}" type="presParOf" srcId="{13351F47-DF81-1247-8441-5AE599A91A20}" destId="{FD48D052-BC3E-4040-AF5C-226C2735888E}" srcOrd="1" destOrd="0" presId="urn:microsoft.com/office/officeart/2008/layout/HalfCircleOrganizationChart"/>
    <dgm:cxn modelId="{2F5DD0EA-A2FC-F24E-B134-EB2EE6A8CCA9}" type="presParOf" srcId="{FD48D052-BC3E-4040-AF5C-226C2735888E}" destId="{BCDD4970-65D4-A04B-9226-9D560C293F2B}" srcOrd="0" destOrd="0" presId="urn:microsoft.com/office/officeart/2008/layout/HalfCircleOrganizationChart"/>
    <dgm:cxn modelId="{71D5CC1D-A85E-544F-A923-0C2AD09C9F8B}" type="presParOf" srcId="{BCDD4970-65D4-A04B-9226-9D560C293F2B}" destId="{6BD566BC-E504-274A-90FB-BEF05B2BF845}" srcOrd="0" destOrd="0" presId="urn:microsoft.com/office/officeart/2008/layout/HalfCircleOrganizationChart"/>
    <dgm:cxn modelId="{CBA533E2-8630-8241-89D8-9A630731FF09}" type="presParOf" srcId="{BCDD4970-65D4-A04B-9226-9D560C293F2B}" destId="{30668B3F-0DC8-5040-9FE9-9D4198EBEF96}" srcOrd="1" destOrd="0" presId="urn:microsoft.com/office/officeart/2008/layout/HalfCircleOrganizationChart"/>
    <dgm:cxn modelId="{27501E19-E615-0D4F-B715-FFAB3EAA7AD0}" type="presParOf" srcId="{BCDD4970-65D4-A04B-9226-9D560C293F2B}" destId="{85A3E5C8-A10F-5842-8CD1-F7081ED45759}" srcOrd="2" destOrd="0" presId="urn:microsoft.com/office/officeart/2008/layout/HalfCircleOrganizationChart"/>
    <dgm:cxn modelId="{6F9B1A28-22C9-5C41-BA5F-0531DCFAF86F}" type="presParOf" srcId="{BCDD4970-65D4-A04B-9226-9D560C293F2B}" destId="{7BDD970C-3574-3A4A-B261-4AB37A2ADF1C}" srcOrd="3" destOrd="0" presId="urn:microsoft.com/office/officeart/2008/layout/HalfCircleOrganizationChart"/>
    <dgm:cxn modelId="{98EEB13B-B4BA-7944-8768-7B71BF5A0C5C}" type="presParOf" srcId="{FD48D052-BC3E-4040-AF5C-226C2735888E}" destId="{33C193CD-5395-6145-8BB1-CAF2DBEE4069}" srcOrd="1" destOrd="0" presId="urn:microsoft.com/office/officeart/2008/layout/HalfCircleOrganizationChart"/>
    <dgm:cxn modelId="{B16F1954-19E9-834F-AD6F-9673C3C8994D}" type="presParOf" srcId="{FD48D052-BC3E-4040-AF5C-226C2735888E}" destId="{C4C3F6D6-89E0-5F47-B416-FFC2980E8484}" srcOrd="2" destOrd="0" presId="urn:microsoft.com/office/officeart/2008/layout/HalfCircleOrganizationChart"/>
    <dgm:cxn modelId="{E6A405B4-80C1-8D41-8592-7B0DFED80388}" type="presParOf" srcId="{13351F47-DF81-1247-8441-5AE599A91A20}" destId="{2585546B-42B5-7749-813A-57E5DD3C6273}" srcOrd="2" destOrd="0" presId="urn:microsoft.com/office/officeart/2008/layout/HalfCircleOrganizationChart"/>
    <dgm:cxn modelId="{B0700B60-618F-7B4D-BCD3-043479A370DA}" type="presParOf" srcId="{13351F47-DF81-1247-8441-5AE599A91A20}" destId="{D0654A38-57D5-D948-9639-21D9323FAFC0}" srcOrd="3" destOrd="0" presId="urn:microsoft.com/office/officeart/2008/layout/HalfCircleOrganizationChart"/>
    <dgm:cxn modelId="{CE8AD1B7-65D0-194F-85A5-D6F3DE3266CF}" type="presParOf" srcId="{D0654A38-57D5-D948-9639-21D9323FAFC0}" destId="{5332E19B-CDD8-AB44-8EF0-CE967723E816}" srcOrd="0" destOrd="0" presId="urn:microsoft.com/office/officeart/2008/layout/HalfCircleOrganizationChart"/>
    <dgm:cxn modelId="{CCE3D17C-51F0-5740-B864-10F1987B183C}" type="presParOf" srcId="{5332E19B-CDD8-AB44-8EF0-CE967723E816}" destId="{A7BDEF6C-3A0B-2547-BF15-B42C0330B2BD}" srcOrd="0" destOrd="0" presId="urn:microsoft.com/office/officeart/2008/layout/HalfCircleOrganizationChart"/>
    <dgm:cxn modelId="{DD2D9CB8-AC2F-024A-9876-972C5F6FDFA9}" type="presParOf" srcId="{5332E19B-CDD8-AB44-8EF0-CE967723E816}" destId="{E353275F-CC90-6E49-8102-6DC000576BE1}" srcOrd="1" destOrd="0" presId="urn:microsoft.com/office/officeart/2008/layout/HalfCircleOrganizationChart"/>
    <dgm:cxn modelId="{E397832E-E05E-1A47-991F-35AD21B8A92B}" type="presParOf" srcId="{5332E19B-CDD8-AB44-8EF0-CE967723E816}" destId="{C14643EE-728E-E344-A077-59E55F16426A}" srcOrd="2" destOrd="0" presId="urn:microsoft.com/office/officeart/2008/layout/HalfCircleOrganizationChart"/>
    <dgm:cxn modelId="{00A2FC1C-887D-2247-A06B-DA859B46183E}" type="presParOf" srcId="{5332E19B-CDD8-AB44-8EF0-CE967723E816}" destId="{38CEAB9A-CFF0-2A42-9169-7B88DFFA51CF}" srcOrd="3" destOrd="0" presId="urn:microsoft.com/office/officeart/2008/layout/HalfCircleOrganizationChart"/>
    <dgm:cxn modelId="{F14355E0-86E3-6E4C-AF87-38B1766339D2}" type="presParOf" srcId="{D0654A38-57D5-D948-9639-21D9323FAFC0}" destId="{A515009B-4446-7543-93C3-3B387A3D0E22}" srcOrd="1" destOrd="0" presId="urn:microsoft.com/office/officeart/2008/layout/HalfCircleOrganizationChart"/>
    <dgm:cxn modelId="{2143F08A-8D4E-E84B-A0BB-91D89150274C}" type="presParOf" srcId="{D0654A38-57D5-D948-9639-21D9323FAFC0}" destId="{76C9C124-E00F-EC4A-8367-38327D4BA388}" srcOrd="2" destOrd="0" presId="urn:microsoft.com/office/officeart/2008/layout/HalfCircleOrganizationChart"/>
    <dgm:cxn modelId="{42EC3642-7E82-1545-A983-CEA1AF65F099}" type="presParOf" srcId="{13351F47-DF81-1247-8441-5AE599A91A20}" destId="{DB69067F-35CE-2B48-9033-4DB9060F2F6F}" srcOrd="4" destOrd="0" presId="urn:microsoft.com/office/officeart/2008/layout/HalfCircleOrganizationChart"/>
    <dgm:cxn modelId="{72917409-0AC5-DA45-9B25-43DE31EA0A9C}" type="presParOf" srcId="{13351F47-DF81-1247-8441-5AE599A91A20}" destId="{FC120BF6-883A-1745-B8F9-19A1E0618ACA}" srcOrd="5" destOrd="0" presId="urn:microsoft.com/office/officeart/2008/layout/HalfCircleOrganizationChart"/>
    <dgm:cxn modelId="{C2D8A13D-3F98-1E49-851D-7FFC406B9053}" type="presParOf" srcId="{FC120BF6-883A-1745-B8F9-19A1E0618ACA}" destId="{0DE4DA4B-C50A-D946-8911-647648C815C1}" srcOrd="0" destOrd="0" presId="urn:microsoft.com/office/officeart/2008/layout/HalfCircleOrganizationChart"/>
    <dgm:cxn modelId="{4D793C23-FB69-F540-92D8-7E226E5D1719}" type="presParOf" srcId="{0DE4DA4B-C50A-D946-8911-647648C815C1}" destId="{B82C7F68-AB7B-6A4B-A8B3-9AF853FEED56}" srcOrd="0" destOrd="0" presId="urn:microsoft.com/office/officeart/2008/layout/HalfCircleOrganizationChart"/>
    <dgm:cxn modelId="{7CEFDD0E-A107-6B40-BC60-27168C9A6E74}" type="presParOf" srcId="{0DE4DA4B-C50A-D946-8911-647648C815C1}" destId="{62BE1B40-AD32-CA44-9D2D-93F1BE4EB32E}" srcOrd="1" destOrd="0" presId="urn:microsoft.com/office/officeart/2008/layout/HalfCircleOrganizationChart"/>
    <dgm:cxn modelId="{89B8CECD-79D0-8640-8FA7-0CCAA146368C}" type="presParOf" srcId="{0DE4DA4B-C50A-D946-8911-647648C815C1}" destId="{F6B358A9-C798-D64A-84BD-5200472B9998}" srcOrd="2" destOrd="0" presId="urn:microsoft.com/office/officeart/2008/layout/HalfCircleOrganizationChart"/>
    <dgm:cxn modelId="{F70C40B7-0976-5042-83BE-2AD47C354531}" type="presParOf" srcId="{0DE4DA4B-C50A-D946-8911-647648C815C1}" destId="{2ADEA9C4-F489-474F-A019-AD362C55ADB2}" srcOrd="3" destOrd="0" presId="urn:microsoft.com/office/officeart/2008/layout/HalfCircleOrganizationChart"/>
    <dgm:cxn modelId="{FE98DDFB-DF84-F54B-892D-2B9C7AE03711}" type="presParOf" srcId="{FC120BF6-883A-1745-B8F9-19A1E0618ACA}" destId="{EFF1CE89-2740-D745-B7C7-DF8431FE05C0}" srcOrd="1" destOrd="0" presId="urn:microsoft.com/office/officeart/2008/layout/HalfCircleOrganizationChart"/>
    <dgm:cxn modelId="{43671BC4-BF21-CB45-BCC2-51AC7B7151AA}" type="presParOf" srcId="{FC120BF6-883A-1745-B8F9-19A1E0618ACA}" destId="{21C6733F-7FA7-DD45-802A-2C755C59F6AD}" srcOrd="2" destOrd="0" presId="urn:microsoft.com/office/officeart/2008/layout/HalfCircleOrganizationChart"/>
    <dgm:cxn modelId="{C8E3C78D-200B-3F4A-A81A-85961371B1D3}" type="presParOf" srcId="{E4C5C7BA-B893-F845-8BBD-16C963CFD4D8}" destId="{336B1303-9DA8-2343-866A-BB6B67B15D6B}" srcOrd="2" destOrd="0" presId="urn:microsoft.com/office/officeart/2008/layout/HalfCircleOrganizationChart"/>
    <dgm:cxn modelId="{53E76901-B336-8D49-9064-55BE7E88B8F9}" type="presParOf" srcId="{A8EA4197-85F3-E04D-865A-7CFDD071747B}" destId="{5F8AFE19-9CBC-664F-9F6F-04E0FFD3E7B6}" srcOrd="2" destOrd="0" presId="urn:microsoft.com/office/officeart/2008/layout/HalfCircleOrganizationChart"/>
    <dgm:cxn modelId="{1394F5E1-11CE-0144-87DC-3283FA97C964}" type="presParOf" srcId="{66E6C93C-DA66-644D-9170-EB64E1764A9C}" destId="{32E94E27-5D8A-4D4D-B2CF-45603E0A910E}" srcOrd="2" destOrd="0" presId="urn:microsoft.com/office/officeart/2008/layout/HalfCircleOrganizationChart"/>
    <dgm:cxn modelId="{8DD013AC-981F-3E4D-BF73-B112211D7D98}" type="presParOf" srcId="{AE14C11C-5212-D741-AE04-0ABB674B1EB4}" destId="{2A270A35-1615-E743-912A-29F24A0CD71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B857CA-A387-844B-BF81-99AD643B1844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4706B6-26BA-804E-9BE2-4E197CB475D2}">
      <dgm:prSet phldrT="[Text]"/>
      <dgm:spPr/>
      <dgm:t>
        <a:bodyPr/>
        <a:lstStyle/>
        <a:p>
          <a:r>
            <a:rPr lang="en-US" dirty="0" smtClean="0"/>
            <a:t>Enzyme inhibitors</a:t>
          </a:r>
        </a:p>
      </dgm:t>
    </dgm:pt>
    <dgm:pt modelId="{25AB0377-BB3A-6B44-BB72-0001A2E0F41D}" type="parTrans" cxnId="{74CDD3DF-EE4C-ED43-870F-68ED2FDED0FA}">
      <dgm:prSet/>
      <dgm:spPr/>
      <dgm:t>
        <a:bodyPr/>
        <a:lstStyle/>
        <a:p>
          <a:endParaRPr lang="en-US"/>
        </a:p>
      </dgm:t>
    </dgm:pt>
    <dgm:pt modelId="{4EB6A6AA-5151-E44A-BD66-20920E03956F}" type="sibTrans" cxnId="{74CDD3DF-EE4C-ED43-870F-68ED2FDED0FA}">
      <dgm:prSet/>
      <dgm:spPr/>
      <dgm:t>
        <a:bodyPr/>
        <a:lstStyle/>
        <a:p>
          <a:endParaRPr lang="en-US"/>
        </a:p>
      </dgm:t>
    </dgm:pt>
    <dgm:pt modelId="{E1E73F46-A24E-3049-A063-F59C6B140F51}">
      <dgm:prSet phldrT="[Text]"/>
      <dgm:spPr/>
      <dgm:t>
        <a:bodyPr/>
        <a:lstStyle/>
        <a:p>
          <a:r>
            <a:rPr lang="en-US" b="1" dirty="0" smtClean="0"/>
            <a:t>Topoisomerase 1 Inhibitor</a:t>
          </a:r>
        </a:p>
      </dgm:t>
    </dgm:pt>
    <dgm:pt modelId="{990452A8-229D-F648-8FA4-F2C07FA4B6B6}" type="parTrans" cxnId="{5C9F33FE-ABBA-2047-8F00-7517AC6CFB25}">
      <dgm:prSet/>
      <dgm:spPr/>
      <dgm:t>
        <a:bodyPr/>
        <a:lstStyle/>
        <a:p>
          <a:endParaRPr lang="en-US"/>
        </a:p>
      </dgm:t>
    </dgm:pt>
    <dgm:pt modelId="{7BCA7AC1-81D3-474C-BE55-531AE06B2975}" type="sibTrans" cxnId="{5C9F33FE-ABBA-2047-8F00-7517AC6CFB25}">
      <dgm:prSet/>
      <dgm:spPr/>
      <dgm:t>
        <a:bodyPr/>
        <a:lstStyle/>
        <a:p>
          <a:endParaRPr lang="en-US"/>
        </a:p>
      </dgm:t>
    </dgm:pt>
    <dgm:pt modelId="{E8875769-D6F6-324D-A4B6-7D1D9E73BBA5}">
      <dgm:prSet phldrT="[Text]"/>
      <dgm:spPr/>
      <dgm:t>
        <a:bodyPr/>
        <a:lstStyle/>
        <a:p>
          <a:r>
            <a:rPr lang="en-US" b="1" dirty="0" smtClean="0"/>
            <a:t>Irinotecan</a:t>
          </a:r>
        </a:p>
      </dgm:t>
    </dgm:pt>
    <dgm:pt modelId="{5D147FDD-31C2-924F-A15C-D35C6DB23E61}" type="parTrans" cxnId="{B8CD0E2E-EC5C-A145-9EC5-37E32114AE25}">
      <dgm:prSet/>
      <dgm:spPr/>
      <dgm:t>
        <a:bodyPr/>
        <a:lstStyle/>
        <a:p>
          <a:endParaRPr lang="en-US"/>
        </a:p>
      </dgm:t>
    </dgm:pt>
    <dgm:pt modelId="{3C5F2CC7-2D60-0549-B67F-A486D787D2CB}" type="sibTrans" cxnId="{B8CD0E2E-EC5C-A145-9EC5-37E32114AE25}">
      <dgm:prSet/>
      <dgm:spPr/>
      <dgm:t>
        <a:bodyPr/>
        <a:lstStyle/>
        <a:p>
          <a:endParaRPr lang="en-US"/>
        </a:p>
      </dgm:t>
    </dgm:pt>
    <dgm:pt modelId="{E35988A2-B1EB-2944-A08B-5D383BB04691}">
      <dgm:prSet phldrT="[Text]"/>
      <dgm:spPr/>
      <dgm:t>
        <a:bodyPr/>
        <a:lstStyle/>
        <a:p>
          <a:r>
            <a:rPr lang="en-US" b="1" dirty="0" smtClean="0"/>
            <a:t>Topotecan</a:t>
          </a:r>
        </a:p>
      </dgm:t>
    </dgm:pt>
    <dgm:pt modelId="{BA841B7A-1C39-7C4F-BF20-E1D741CCF58D}" type="parTrans" cxnId="{FD1D13D4-7D37-0E45-842D-305FE6DC09FF}">
      <dgm:prSet/>
      <dgm:spPr/>
      <dgm:t>
        <a:bodyPr/>
        <a:lstStyle/>
        <a:p>
          <a:endParaRPr lang="en-US"/>
        </a:p>
      </dgm:t>
    </dgm:pt>
    <dgm:pt modelId="{C52148FA-ED14-334C-8203-ADE677283005}" type="sibTrans" cxnId="{FD1D13D4-7D37-0E45-842D-305FE6DC09FF}">
      <dgm:prSet/>
      <dgm:spPr/>
      <dgm:t>
        <a:bodyPr/>
        <a:lstStyle/>
        <a:p>
          <a:endParaRPr lang="en-US"/>
        </a:p>
      </dgm:t>
    </dgm:pt>
    <dgm:pt modelId="{923E5484-C054-D343-8743-E4E80D3B6EBD}">
      <dgm:prSet phldrT="[Text]"/>
      <dgm:spPr/>
      <dgm:t>
        <a:bodyPr/>
        <a:lstStyle/>
        <a:p>
          <a:r>
            <a:rPr lang="en-US" dirty="0" smtClean="0"/>
            <a:t>Topoisomerase 2 Inhibitor</a:t>
          </a:r>
        </a:p>
      </dgm:t>
    </dgm:pt>
    <dgm:pt modelId="{0933A1C5-2C9D-CE48-B8F6-29A9545C6494}" type="parTrans" cxnId="{CAD72AEE-D8B9-BE4A-8055-85D9494AA5DD}">
      <dgm:prSet/>
      <dgm:spPr/>
      <dgm:t>
        <a:bodyPr/>
        <a:lstStyle/>
        <a:p>
          <a:endParaRPr lang="en-US"/>
        </a:p>
      </dgm:t>
    </dgm:pt>
    <dgm:pt modelId="{E872EA6B-C883-4641-A538-82BDD50C04E6}" type="sibTrans" cxnId="{CAD72AEE-D8B9-BE4A-8055-85D9494AA5DD}">
      <dgm:prSet/>
      <dgm:spPr/>
      <dgm:t>
        <a:bodyPr/>
        <a:lstStyle/>
        <a:p>
          <a:endParaRPr lang="en-US"/>
        </a:p>
      </dgm:t>
    </dgm:pt>
    <dgm:pt modelId="{34A72C56-0C5A-2D49-8C4A-BD6C3909A521}">
      <dgm:prSet phldrT="[Text]"/>
      <dgm:spPr/>
      <dgm:t>
        <a:bodyPr/>
        <a:lstStyle/>
        <a:p>
          <a:r>
            <a:rPr lang="en-US" dirty="0" smtClean="0"/>
            <a:t>Etoposide</a:t>
          </a:r>
        </a:p>
      </dgm:t>
    </dgm:pt>
    <dgm:pt modelId="{E2F57277-6023-BB48-B830-CE933B6C4E95}" type="parTrans" cxnId="{0CBC8029-B250-E94D-9987-6098F0AC9360}">
      <dgm:prSet/>
      <dgm:spPr/>
      <dgm:t>
        <a:bodyPr/>
        <a:lstStyle/>
        <a:p>
          <a:endParaRPr lang="en-US"/>
        </a:p>
      </dgm:t>
    </dgm:pt>
    <dgm:pt modelId="{2D3F1C71-96CE-7449-8F1F-C103DEE8AD3C}" type="sibTrans" cxnId="{0CBC8029-B250-E94D-9987-6098F0AC9360}">
      <dgm:prSet/>
      <dgm:spPr/>
      <dgm:t>
        <a:bodyPr/>
        <a:lstStyle/>
        <a:p>
          <a:endParaRPr lang="en-US"/>
        </a:p>
      </dgm:t>
    </dgm:pt>
    <dgm:pt modelId="{54124F3F-B421-1B4C-B351-562647DB87BB}" type="pres">
      <dgm:prSet presAssocID="{CAB857CA-A387-844B-BF81-99AD643B184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9BCDE7-3178-9D4C-9E41-CD20F62ABCEC}" type="pres">
      <dgm:prSet presAssocID="{F84706B6-26BA-804E-9BE2-4E197CB475D2}" presName="hierRoot1" presStyleCnt="0">
        <dgm:presLayoutVars>
          <dgm:hierBranch val="init"/>
        </dgm:presLayoutVars>
      </dgm:prSet>
      <dgm:spPr/>
    </dgm:pt>
    <dgm:pt modelId="{F2403BE3-2383-DC44-885E-FED77207B74F}" type="pres">
      <dgm:prSet presAssocID="{F84706B6-26BA-804E-9BE2-4E197CB475D2}" presName="rootComposite1" presStyleCnt="0"/>
      <dgm:spPr/>
    </dgm:pt>
    <dgm:pt modelId="{094E2914-C298-8541-850B-2D64DF3C3CAF}" type="pres">
      <dgm:prSet presAssocID="{F84706B6-26BA-804E-9BE2-4E197CB475D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64F0C0-5181-4E43-8C3B-66463401D93D}" type="pres">
      <dgm:prSet presAssocID="{F84706B6-26BA-804E-9BE2-4E197CB475D2}" presName="topArc1" presStyleLbl="parChTrans1D1" presStyleIdx="0" presStyleCnt="12"/>
      <dgm:spPr/>
    </dgm:pt>
    <dgm:pt modelId="{11B691DF-3310-1241-88EF-7F373DDB183F}" type="pres">
      <dgm:prSet presAssocID="{F84706B6-26BA-804E-9BE2-4E197CB475D2}" presName="bottomArc1" presStyleLbl="parChTrans1D1" presStyleIdx="1" presStyleCnt="12"/>
      <dgm:spPr/>
    </dgm:pt>
    <dgm:pt modelId="{C9EE36D6-4F29-9D4A-965F-31FC43319EF0}" type="pres">
      <dgm:prSet presAssocID="{F84706B6-26BA-804E-9BE2-4E197CB475D2}" presName="topConnNode1" presStyleLbl="node1" presStyleIdx="0" presStyleCnt="0"/>
      <dgm:spPr/>
      <dgm:t>
        <a:bodyPr/>
        <a:lstStyle/>
        <a:p>
          <a:endParaRPr lang="en-US"/>
        </a:p>
      </dgm:t>
    </dgm:pt>
    <dgm:pt modelId="{B3C527FC-56AB-D54E-8E63-3CA6A58FAAC1}" type="pres">
      <dgm:prSet presAssocID="{F84706B6-26BA-804E-9BE2-4E197CB475D2}" presName="hierChild2" presStyleCnt="0"/>
      <dgm:spPr/>
    </dgm:pt>
    <dgm:pt modelId="{92AD1520-D3E3-CA40-8E5A-D627B979CEF7}" type="pres">
      <dgm:prSet presAssocID="{990452A8-229D-F648-8FA4-F2C07FA4B6B6}" presName="Name28" presStyleLbl="parChTrans1D2" presStyleIdx="0" presStyleCnt="2"/>
      <dgm:spPr/>
      <dgm:t>
        <a:bodyPr/>
        <a:lstStyle/>
        <a:p>
          <a:endParaRPr lang="en-US"/>
        </a:p>
      </dgm:t>
    </dgm:pt>
    <dgm:pt modelId="{87F4E167-5F8C-1F4B-8115-27C7AAF35A98}" type="pres">
      <dgm:prSet presAssocID="{E1E73F46-A24E-3049-A063-F59C6B140F51}" presName="hierRoot2" presStyleCnt="0">
        <dgm:presLayoutVars>
          <dgm:hierBranch val="init"/>
        </dgm:presLayoutVars>
      </dgm:prSet>
      <dgm:spPr/>
    </dgm:pt>
    <dgm:pt modelId="{0F16D231-6465-F74A-B2D5-328FF149F5D3}" type="pres">
      <dgm:prSet presAssocID="{E1E73F46-A24E-3049-A063-F59C6B140F51}" presName="rootComposite2" presStyleCnt="0"/>
      <dgm:spPr/>
    </dgm:pt>
    <dgm:pt modelId="{8546A76C-AADF-FA4F-BAF8-CA1245D80F85}" type="pres">
      <dgm:prSet presAssocID="{E1E73F46-A24E-3049-A063-F59C6B140F5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71D8B-2744-DA41-B296-76473A110B81}" type="pres">
      <dgm:prSet presAssocID="{E1E73F46-A24E-3049-A063-F59C6B140F51}" presName="topArc2" presStyleLbl="parChTrans1D1" presStyleIdx="2" presStyleCnt="12"/>
      <dgm:spPr/>
    </dgm:pt>
    <dgm:pt modelId="{7BA8EF8A-2308-BB4A-A3A5-BD07ED6172AA}" type="pres">
      <dgm:prSet presAssocID="{E1E73F46-A24E-3049-A063-F59C6B140F51}" presName="bottomArc2" presStyleLbl="parChTrans1D1" presStyleIdx="3" presStyleCnt="12"/>
      <dgm:spPr/>
    </dgm:pt>
    <dgm:pt modelId="{CD8432EF-C584-2C4D-A7C8-4F1EEAB0BC5B}" type="pres">
      <dgm:prSet presAssocID="{E1E73F46-A24E-3049-A063-F59C6B140F51}" presName="topConnNode2" presStyleLbl="node2" presStyleIdx="0" presStyleCnt="0"/>
      <dgm:spPr/>
      <dgm:t>
        <a:bodyPr/>
        <a:lstStyle/>
        <a:p>
          <a:endParaRPr lang="en-US"/>
        </a:p>
      </dgm:t>
    </dgm:pt>
    <dgm:pt modelId="{45D4C56E-55C3-934D-A88C-B815978FBAE3}" type="pres">
      <dgm:prSet presAssocID="{E1E73F46-A24E-3049-A063-F59C6B140F51}" presName="hierChild4" presStyleCnt="0"/>
      <dgm:spPr/>
    </dgm:pt>
    <dgm:pt modelId="{180E547A-0A90-5C4C-96D7-F54C3BEA3A19}" type="pres">
      <dgm:prSet presAssocID="{5D147FDD-31C2-924F-A15C-D35C6DB23E61}" presName="Name28" presStyleLbl="parChTrans1D3" presStyleIdx="0" presStyleCnt="3"/>
      <dgm:spPr/>
      <dgm:t>
        <a:bodyPr/>
        <a:lstStyle/>
        <a:p>
          <a:endParaRPr lang="en-US"/>
        </a:p>
      </dgm:t>
    </dgm:pt>
    <dgm:pt modelId="{9FF55FCC-B801-494C-A1A4-35FEB40CBD41}" type="pres">
      <dgm:prSet presAssocID="{E8875769-D6F6-324D-A4B6-7D1D9E73BBA5}" presName="hierRoot2" presStyleCnt="0">
        <dgm:presLayoutVars>
          <dgm:hierBranch val="init"/>
        </dgm:presLayoutVars>
      </dgm:prSet>
      <dgm:spPr/>
    </dgm:pt>
    <dgm:pt modelId="{304DEDA5-4BDE-A34A-961D-4C80046D63F4}" type="pres">
      <dgm:prSet presAssocID="{E8875769-D6F6-324D-A4B6-7D1D9E73BBA5}" presName="rootComposite2" presStyleCnt="0"/>
      <dgm:spPr/>
    </dgm:pt>
    <dgm:pt modelId="{AC616DA3-005E-C14A-97C1-21D479DA91E4}" type="pres">
      <dgm:prSet presAssocID="{E8875769-D6F6-324D-A4B6-7D1D9E73BBA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81B688-B91E-C74A-9C8A-5632E0A4631D}" type="pres">
      <dgm:prSet presAssocID="{E8875769-D6F6-324D-A4B6-7D1D9E73BBA5}" presName="topArc2" presStyleLbl="parChTrans1D1" presStyleIdx="4" presStyleCnt="12"/>
      <dgm:spPr/>
    </dgm:pt>
    <dgm:pt modelId="{18F5185B-3D0F-BA4B-9CA9-4B335811E5EC}" type="pres">
      <dgm:prSet presAssocID="{E8875769-D6F6-324D-A4B6-7D1D9E73BBA5}" presName="bottomArc2" presStyleLbl="parChTrans1D1" presStyleIdx="5" presStyleCnt="12"/>
      <dgm:spPr/>
    </dgm:pt>
    <dgm:pt modelId="{9A69F83A-94CD-D94D-9B31-4C26FAD4870E}" type="pres">
      <dgm:prSet presAssocID="{E8875769-D6F6-324D-A4B6-7D1D9E73BBA5}" presName="topConnNode2" presStyleLbl="node3" presStyleIdx="0" presStyleCnt="0"/>
      <dgm:spPr/>
      <dgm:t>
        <a:bodyPr/>
        <a:lstStyle/>
        <a:p>
          <a:endParaRPr lang="en-US"/>
        </a:p>
      </dgm:t>
    </dgm:pt>
    <dgm:pt modelId="{7695022D-058B-C649-8378-E831BFCD1FB8}" type="pres">
      <dgm:prSet presAssocID="{E8875769-D6F6-324D-A4B6-7D1D9E73BBA5}" presName="hierChild4" presStyleCnt="0"/>
      <dgm:spPr/>
    </dgm:pt>
    <dgm:pt modelId="{1D69546D-738C-A94D-984C-E100423F3DB3}" type="pres">
      <dgm:prSet presAssocID="{E8875769-D6F6-324D-A4B6-7D1D9E73BBA5}" presName="hierChild5" presStyleCnt="0"/>
      <dgm:spPr/>
    </dgm:pt>
    <dgm:pt modelId="{0FD0B493-426E-3E44-BCA7-F6C2700B9DFC}" type="pres">
      <dgm:prSet presAssocID="{BA841B7A-1C39-7C4F-BF20-E1D741CCF58D}" presName="Name28" presStyleLbl="parChTrans1D3" presStyleIdx="1" presStyleCnt="3"/>
      <dgm:spPr/>
      <dgm:t>
        <a:bodyPr/>
        <a:lstStyle/>
        <a:p>
          <a:endParaRPr lang="en-US"/>
        </a:p>
      </dgm:t>
    </dgm:pt>
    <dgm:pt modelId="{9477F5EA-4D83-7F4B-9693-6CDAB824FDE7}" type="pres">
      <dgm:prSet presAssocID="{E35988A2-B1EB-2944-A08B-5D383BB04691}" presName="hierRoot2" presStyleCnt="0">
        <dgm:presLayoutVars>
          <dgm:hierBranch val="init"/>
        </dgm:presLayoutVars>
      </dgm:prSet>
      <dgm:spPr/>
    </dgm:pt>
    <dgm:pt modelId="{61D45753-3292-7546-855D-9F8C34472297}" type="pres">
      <dgm:prSet presAssocID="{E35988A2-B1EB-2944-A08B-5D383BB04691}" presName="rootComposite2" presStyleCnt="0"/>
      <dgm:spPr/>
    </dgm:pt>
    <dgm:pt modelId="{A9F0EF52-F204-884A-91C2-F7DE4DA50B2A}" type="pres">
      <dgm:prSet presAssocID="{E35988A2-B1EB-2944-A08B-5D383BB0469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34AB3-39C9-A141-9E14-17393EF44956}" type="pres">
      <dgm:prSet presAssocID="{E35988A2-B1EB-2944-A08B-5D383BB04691}" presName="topArc2" presStyleLbl="parChTrans1D1" presStyleIdx="6" presStyleCnt="12"/>
      <dgm:spPr/>
    </dgm:pt>
    <dgm:pt modelId="{2A51689E-79DF-DB41-ADB4-729081FC6040}" type="pres">
      <dgm:prSet presAssocID="{E35988A2-B1EB-2944-A08B-5D383BB04691}" presName="bottomArc2" presStyleLbl="parChTrans1D1" presStyleIdx="7" presStyleCnt="12"/>
      <dgm:spPr/>
    </dgm:pt>
    <dgm:pt modelId="{61999F2E-FE25-4B48-B850-DAE0EC8AB69A}" type="pres">
      <dgm:prSet presAssocID="{E35988A2-B1EB-2944-A08B-5D383BB04691}" presName="topConnNode2" presStyleLbl="node3" presStyleIdx="0" presStyleCnt="0"/>
      <dgm:spPr/>
      <dgm:t>
        <a:bodyPr/>
        <a:lstStyle/>
        <a:p>
          <a:endParaRPr lang="en-US"/>
        </a:p>
      </dgm:t>
    </dgm:pt>
    <dgm:pt modelId="{06807D2F-8168-024C-94FE-325419629EBB}" type="pres">
      <dgm:prSet presAssocID="{E35988A2-B1EB-2944-A08B-5D383BB04691}" presName="hierChild4" presStyleCnt="0"/>
      <dgm:spPr/>
    </dgm:pt>
    <dgm:pt modelId="{07861779-BBDC-844D-AC62-2B68D0F8807F}" type="pres">
      <dgm:prSet presAssocID="{E35988A2-B1EB-2944-A08B-5D383BB04691}" presName="hierChild5" presStyleCnt="0"/>
      <dgm:spPr/>
    </dgm:pt>
    <dgm:pt modelId="{ED9D7500-67F6-9B42-AEC4-5F13C0B1716F}" type="pres">
      <dgm:prSet presAssocID="{E1E73F46-A24E-3049-A063-F59C6B140F51}" presName="hierChild5" presStyleCnt="0"/>
      <dgm:spPr/>
    </dgm:pt>
    <dgm:pt modelId="{FA9405DD-464B-3146-8BF9-81ECB93CD94D}" type="pres">
      <dgm:prSet presAssocID="{0933A1C5-2C9D-CE48-B8F6-29A9545C6494}" presName="Name28" presStyleLbl="parChTrans1D2" presStyleIdx="1" presStyleCnt="2"/>
      <dgm:spPr/>
      <dgm:t>
        <a:bodyPr/>
        <a:lstStyle/>
        <a:p>
          <a:endParaRPr lang="en-US"/>
        </a:p>
      </dgm:t>
    </dgm:pt>
    <dgm:pt modelId="{8BB67779-6B5B-F848-BA67-AD4AD42BA2DC}" type="pres">
      <dgm:prSet presAssocID="{923E5484-C054-D343-8743-E4E80D3B6EBD}" presName="hierRoot2" presStyleCnt="0">
        <dgm:presLayoutVars>
          <dgm:hierBranch val="init"/>
        </dgm:presLayoutVars>
      </dgm:prSet>
      <dgm:spPr/>
    </dgm:pt>
    <dgm:pt modelId="{9AB53D6F-9A72-9142-903E-B19C418A5D1F}" type="pres">
      <dgm:prSet presAssocID="{923E5484-C054-D343-8743-E4E80D3B6EBD}" presName="rootComposite2" presStyleCnt="0"/>
      <dgm:spPr/>
    </dgm:pt>
    <dgm:pt modelId="{3AE4C575-901B-AF4D-AB3D-46725807232C}" type="pres">
      <dgm:prSet presAssocID="{923E5484-C054-D343-8743-E4E80D3B6EB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177D67-8096-554B-855A-BC3198B659F9}" type="pres">
      <dgm:prSet presAssocID="{923E5484-C054-D343-8743-E4E80D3B6EBD}" presName="topArc2" presStyleLbl="parChTrans1D1" presStyleIdx="8" presStyleCnt="12"/>
      <dgm:spPr/>
    </dgm:pt>
    <dgm:pt modelId="{A4989EE8-088D-914F-AF57-5E11CA1858D5}" type="pres">
      <dgm:prSet presAssocID="{923E5484-C054-D343-8743-E4E80D3B6EBD}" presName="bottomArc2" presStyleLbl="parChTrans1D1" presStyleIdx="9" presStyleCnt="12"/>
      <dgm:spPr/>
    </dgm:pt>
    <dgm:pt modelId="{A9A75CB4-8985-2746-941B-298E0B43EA05}" type="pres">
      <dgm:prSet presAssocID="{923E5484-C054-D343-8743-E4E80D3B6EBD}" presName="topConnNode2" presStyleLbl="node2" presStyleIdx="0" presStyleCnt="0"/>
      <dgm:spPr/>
      <dgm:t>
        <a:bodyPr/>
        <a:lstStyle/>
        <a:p>
          <a:endParaRPr lang="en-US"/>
        </a:p>
      </dgm:t>
    </dgm:pt>
    <dgm:pt modelId="{9FA2EC56-CA29-374C-8B5B-C353D5B5F24E}" type="pres">
      <dgm:prSet presAssocID="{923E5484-C054-D343-8743-E4E80D3B6EBD}" presName="hierChild4" presStyleCnt="0"/>
      <dgm:spPr/>
    </dgm:pt>
    <dgm:pt modelId="{49BFC24B-FEA1-A540-B54D-211E3F3451A1}" type="pres">
      <dgm:prSet presAssocID="{E2F57277-6023-BB48-B830-CE933B6C4E95}" presName="Name28" presStyleLbl="parChTrans1D3" presStyleIdx="2" presStyleCnt="3"/>
      <dgm:spPr/>
      <dgm:t>
        <a:bodyPr/>
        <a:lstStyle/>
        <a:p>
          <a:endParaRPr lang="en-US"/>
        </a:p>
      </dgm:t>
    </dgm:pt>
    <dgm:pt modelId="{3F20CEA9-A2F6-A04D-8E64-417A01E7734A}" type="pres">
      <dgm:prSet presAssocID="{34A72C56-0C5A-2D49-8C4A-BD6C3909A521}" presName="hierRoot2" presStyleCnt="0">
        <dgm:presLayoutVars>
          <dgm:hierBranch val="init"/>
        </dgm:presLayoutVars>
      </dgm:prSet>
      <dgm:spPr/>
    </dgm:pt>
    <dgm:pt modelId="{0D8462AD-C664-7C4A-8FFA-83C19DC4179C}" type="pres">
      <dgm:prSet presAssocID="{34A72C56-0C5A-2D49-8C4A-BD6C3909A521}" presName="rootComposite2" presStyleCnt="0"/>
      <dgm:spPr/>
    </dgm:pt>
    <dgm:pt modelId="{69911CFF-634B-104E-BE2A-C8D4DE06C077}" type="pres">
      <dgm:prSet presAssocID="{34A72C56-0C5A-2D49-8C4A-BD6C3909A52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E63106-C25E-4243-8C66-CA63F1A65269}" type="pres">
      <dgm:prSet presAssocID="{34A72C56-0C5A-2D49-8C4A-BD6C3909A521}" presName="topArc2" presStyleLbl="parChTrans1D1" presStyleIdx="10" presStyleCnt="12"/>
      <dgm:spPr/>
    </dgm:pt>
    <dgm:pt modelId="{1679E1A9-F79D-5E4A-8679-A1A76A30309D}" type="pres">
      <dgm:prSet presAssocID="{34A72C56-0C5A-2D49-8C4A-BD6C3909A521}" presName="bottomArc2" presStyleLbl="parChTrans1D1" presStyleIdx="11" presStyleCnt="12"/>
      <dgm:spPr/>
    </dgm:pt>
    <dgm:pt modelId="{21909138-B29A-2748-B042-4BA20B33F5BC}" type="pres">
      <dgm:prSet presAssocID="{34A72C56-0C5A-2D49-8C4A-BD6C3909A521}" presName="topConnNode2" presStyleLbl="node3" presStyleIdx="0" presStyleCnt="0"/>
      <dgm:spPr/>
      <dgm:t>
        <a:bodyPr/>
        <a:lstStyle/>
        <a:p>
          <a:endParaRPr lang="en-US"/>
        </a:p>
      </dgm:t>
    </dgm:pt>
    <dgm:pt modelId="{AF69E1F1-79BA-2C4F-A039-26AFE518F699}" type="pres">
      <dgm:prSet presAssocID="{34A72C56-0C5A-2D49-8C4A-BD6C3909A521}" presName="hierChild4" presStyleCnt="0"/>
      <dgm:spPr/>
    </dgm:pt>
    <dgm:pt modelId="{CD1956DB-C66A-734A-AA32-052C08496039}" type="pres">
      <dgm:prSet presAssocID="{34A72C56-0C5A-2D49-8C4A-BD6C3909A521}" presName="hierChild5" presStyleCnt="0"/>
      <dgm:spPr/>
    </dgm:pt>
    <dgm:pt modelId="{6A07F61A-CD73-E64D-95DD-8F5A5D0EC25D}" type="pres">
      <dgm:prSet presAssocID="{923E5484-C054-D343-8743-E4E80D3B6EBD}" presName="hierChild5" presStyleCnt="0"/>
      <dgm:spPr/>
    </dgm:pt>
    <dgm:pt modelId="{508BFFDF-AC93-BF47-AE3D-38B54E5DF605}" type="pres">
      <dgm:prSet presAssocID="{F84706B6-26BA-804E-9BE2-4E197CB475D2}" presName="hierChild3" presStyleCnt="0"/>
      <dgm:spPr/>
    </dgm:pt>
  </dgm:ptLst>
  <dgm:cxnLst>
    <dgm:cxn modelId="{065B3B12-44A7-AE44-9AF0-FE8FC9DED3A0}" type="presOf" srcId="{34A72C56-0C5A-2D49-8C4A-BD6C3909A521}" destId="{21909138-B29A-2748-B042-4BA20B33F5BC}" srcOrd="1" destOrd="0" presId="urn:microsoft.com/office/officeart/2008/layout/HalfCircleOrganizationChart"/>
    <dgm:cxn modelId="{F9AED67D-709F-7F46-AE93-8DA887CB54FE}" type="presOf" srcId="{34A72C56-0C5A-2D49-8C4A-BD6C3909A521}" destId="{69911CFF-634B-104E-BE2A-C8D4DE06C077}" srcOrd="0" destOrd="0" presId="urn:microsoft.com/office/officeart/2008/layout/HalfCircleOrganizationChart"/>
    <dgm:cxn modelId="{FB5DBC64-F0FE-6445-8EB5-0DAB153EE8F7}" type="presOf" srcId="{E1E73F46-A24E-3049-A063-F59C6B140F51}" destId="{8546A76C-AADF-FA4F-BAF8-CA1245D80F85}" srcOrd="0" destOrd="0" presId="urn:microsoft.com/office/officeart/2008/layout/HalfCircleOrganizationChart"/>
    <dgm:cxn modelId="{D42F46B1-3049-7A4B-A038-6241E4BB684B}" type="presOf" srcId="{F84706B6-26BA-804E-9BE2-4E197CB475D2}" destId="{C9EE36D6-4F29-9D4A-965F-31FC43319EF0}" srcOrd="1" destOrd="0" presId="urn:microsoft.com/office/officeart/2008/layout/HalfCircleOrganizationChart"/>
    <dgm:cxn modelId="{DFD04309-FBF4-784B-B82F-1CF60FD73D19}" type="presOf" srcId="{E35988A2-B1EB-2944-A08B-5D383BB04691}" destId="{61999F2E-FE25-4B48-B850-DAE0EC8AB69A}" srcOrd="1" destOrd="0" presId="urn:microsoft.com/office/officeart/2008/layout/HalfCircleOrganizationChart"/>
    <dgm:cxn modelId="{B8CD0E2E-EC5C-A145-9EC5-37E32114AE25}" srcId="{E1E73F46-A24E-3049-A063-F59C6B140F51}" destId="{E8875769-D6F6-324D-A4B6-7D1D9E73BBA5}" srcOrd="0" destOrd="0" parTransId="{5D147FDD-31C2-924F-A15C-D35C6DB23E61}" sibTransId="{3C5F2CC7-2D60-0549-B67F-A486D787D2CB}"/>
    <dgm:cxn modelId="{74CDD3DF-EE4C-ED43-870F-68ED2FDED0FA}" srcId="{CAB857CA-A387-844B-BF81-99AD643B1844}" destId="{F84706B6-26BA-804E-9BE2-4E197CB475D2}" srcOrd="0" destOrd="0" parTransId="{25AB0377-BB3A-6B44-BB72-0001A2E0F41D}" sibTransId="{4EB6A6AA-5151-E44A-BD66-20920E03956F}"/>
    <dgm:cxn modelId="{30DF4F0E-5AD2-274E-B3A6-12973EEA37C9}" type="presOf" srcId="{E2F57277-6023-BB48-B830-CE933B6C4E95}" destId="{49BFC24B-FEA1-A540-B54D-211E3F3451A1}" srcOrd="0" destOrd="0" presId="urn:microsoft.com/office/officeart/2008/layout/HalfCircleOrganizationChart"/>
    <dgm:cxn modelId="{CAD72AEE-D8B9-BE4A-8055-85D9494AA5DD}" srcId="{F84706B6-26BA-804E-9BE2-4E197CB475D2}" destId="{923E5484-C054-D343-8743-E4E80D3B6EBD}" srcOrd="1" destOrd="0" parTransId="{0933A1C5-2C9D-CE48-B8F6-29A9545C6494}" sibTransId="{E872EA6B-C883-4641-A538-82BDD50C04E6}"/>
    <dgm:cxn modelId="{6B2D2F01-EE94-3744-ACD4-491D393D074B}" type="presOf" srcId="{CAB857CA-A387-844B-BF81-99AD643B1844}" destId="{54124F3F-B421-1B4C-B351-562647DB87BB}" srcOrd="0" destOrd="0" presId="urn:microsoft.com/office/officeart/2008/layout/HalfCircleOrganizationChart"/>
    <dgm:cxn modelId="{5C9F33FE-ABBA-2047-8F00-7517AC6CFB25}" srcId="{F84706B6-26BA-804E-9BE2-4E197CB475D2}" destId="{E1E73F46-A24E-3049-A063-F59C6B140F51}" srcOrd="0" destOrd="0" parTransId="{990452A8-229D-F648-8FA4-F2C07FA4B6B6}" sibTransId="{7BCA7AC1-81D3-474C-BE55-531AE06B2975}"/>
    <dgm:cxn modelId="{FD1D13D4-7D37-0E45-842D-305FE6DC09FF}" srcId="{E1E73F46-A24E-3049-A063-F59C6B140F51}" destId="{E35988A2-B1EB-2944-A08B-5D383BB04691}" srcOrd="1" destOrd="0" parTransId="{BA841B7A-1C39-7C4F-BF20-E1D741CCF58D}" sibTransId="{C52148FA-ED14-334C-8203-ADE677283005}"/>
    <dgm:cxn modelId="{285201CF-B2D6-0B40-8A95-54AABFFEC6DE}" type="presOf" srcId="{F84706B6-26BA-804E-9BE2-4E197CB475D2}" destId="{094E2914-C298-8541-850B-2D64DF3C3CAF}" srcOrd="0" destOrd="0" presId="urn:microsoft.com/office/officeart/2008/layout/HalfCircleOrganizationChart"/>
    <dgm:cxn modelId="{D10A2F31-0790-884C-ADF0-EEC625AFE002}" type="presOf" srcId="{923E5484-C054-D343-8743-E4E80D3B6EBD}" destId="{3AE4C575-901B-AF4D-AB3D-46725807232C}" srcOrd="0" destOrd="0" presId="urn:microsoft.com/office/officeart/2008/layout/HalfCircleOrganizationChart"/>
    <dgm:cxn modelId="{2E9BAE13-FBAC-2243-9D4F-A6637276FCD6}" type="presOf" srcId="{0933A1C5-2C9D-CE48-B8F6-29A9545C6494}" destId="{FA9405DD-464B-3146-8BF9-81ECB93CD94D}" srcOrd="0" destOrd="0" presId="urn:microsoft.com/office/officeart/2008/layout/HalfCircleOrganizationChart"/>
    <dgm:cxn modelId="{B3AF70EA-E32B-194A-BAB5-79ED4FE864E1}" type="presOf" srcId="{E1E73F46-A24E-3049-A063-F59C6B140F51}" destId="{CD8432EF-C584-2C4D-A7C8-4F1EEAB0BC5B}" srcOrd="1" destOrd="0" presId="urn:microsoft.com/office/officeart/2008/layout/HalfCircleOrganizationChart"/>
    <dgm:cxn modelId="{1F7B787F-0F30-064C-979E-6912B70E01CE}" type="presOf" srcId="{E35988A2-B1EB-2944-A08B-5D383BB04691}" destId="{A9F0EF52-F204-884A-91C2-F7DE4DA50B2A}" srcOrd="0" destOrd="0" presId="urn:microsoft.com/office/officeart/2008/layout/HalfCircleOrganizationChart"/>
    <dgm:cxn modelId="{559DF45A-8694-A045-A8EE-D84670A69F95}" type="presOf" srcId="{5D147FDD-31C2-924F-A15C-D35C6DB23E61}" destId="{180E547A-0A90-5C4C-96D7-F54C3BEA3A19}" srcOrd="0" destOrd="0" presId="urn:microsoft.com/office/officeart/2008/layout/HalfCircleOrganizationChart"/>
    <dgm:cxn modelId="{A10D6FBE-A0FF-2F43-A6A4-A0108237F99C}" type="presOf" srcId="{990452A8-229D-F648-8FA4-F2C07FA4B6B6}" destId="{92AD1520-D3E3-CA40-8E5A-D627B979CEF7}" srcOrd="0" destOrd="0" presId="urn:microsoft.com/office/officeart/2008/layout/HalfCircleOrganizationChart"/>
    <dgm:cxn modelId="{9F3BDD09-2306-054D-96C2-6C4BE0D2CBD2}" type="presOf" srcId="{923E5484-C054-D343-8743-E4E80D3B6EBD}" destId="{A9A75CB4-8985-2746-941B-298E0B43EA05}" srcOrd="1" destOrd="0" presId="urn:microsoft.com/office/officeart/2008/layout/HalfCircleOrganizationChart"/>
    <dgm:cxn modelId="{7FAFC232-2149-714C-B7ED-E0583A435689}" type="presOf" srcId="{E8875769-D6F6-324D-A4B6-7D1D9E73BBA5}" destId="{9A69F83A-94CD-D94D-9B31-4C26FAD4870E}" srcOrd="1" destOrd="0" presId="urn:microsoft.com/office/officeart/2008/layout/HalfCircleOrganizationChart"/>
    <dgm:cxn modelId="{0CBC8029-B250-E94D-9987-6098F0AC9360}" srcId="{923E5484-C054-D343-8743-E4E80D3B6EBD}" destId="{34A72C56-0C5A-2D49-8C4A-BD6C3909A521}" srcOrd="0" destOrd="0" parTransId="{E2F57277-6023-BB48-B830-CE933B6C4E95}" sibTransId="{2D3F1C71-96CE-7449-8F1F-C103DEE8AD3C}"/>
    <dgm:cxn modelId="{32DE8E51-E9B0-4E46-9614-317D1B9E83FA}" type="presOf" srcId="{E8875769-D6F6-324D-A4B6-7D1D9E73BBA5}" destId="{AC616DA3-005E-C14A-97C1-21D479DA91E4}" srcOrd="0" destOrd="0" presId="urn:microsoft.com/office/officeart/2008/layout/HalfCircleOrganizationChart"/>
    <dgm:cxn modelId="{27608BB8-565E-7B4D-BA26-667185539973}" type="presOf" srcId="{BA841B7A-1C39-7C4F-BF20-E1D741CCF58D}" destId="{0FD0B493-426E-3E44-BCA7-F6C2700B9DFC}" srcOrd="0" destOrd="0" presId="urn:microsoft.com/office/officeart/2008/layout/HalfCircleOrganizationChart"/>
    <dgm:cxn modelId="{83525793-304D-5A48-891D-F977F1C8CC76}" type="presParOf" srcId="{54124F3F-B421-1B4C-B351-562647DB87BB}" destId="{8E9BCDE7-3178-9D4C-9E41-CD20F62ABCEC}" srcOrd="0" destOrd="0" presId="urn:microsoft.com/office/officeart/2008/layout/HalfCircleOrganizationChart"/>
    <dgm:cxn modelId="{59A251E8-D91E-3E40-B043-DF362D022372}" type="presParOf" srcId="{8E9BCDE7-3178-9D4C-9E41-CD20F62ABCEC}" destId="{F2403BE3-2383-DC44-885E-FED77207B74F}" srcOrd="0" destOrd="0" presId="urn:microsoft.com/office/officeart/2008/layout/HalfCircleOrganizationChart"/>
    <dgm:cxn modelId="{6D874415-A06A-FE44-96EC-C54305F46AB7}" type="presParOf" srcId="{F2403BE3-2383-DC44-885E-FED77207B74F}" destId="{094E2914-C298-8541-850B-2D64DF3C3CAF}" srcOrd="0" destOrd="0" presId="urn:microsoft.com/office/officeart/2008/layout/HalfCircleOrganizationChart"/>
    <dgm:cxn modelId="{2FBAC741-480F-C047-8E28-3F11DF34BCC9}" type="presParOf" srcId="{F2403BE3-2383-DC44-885E-FED77207B74F}" destId="{6D64F0C0-5181-4E43-8C3B-66463401D93D}" srcOrd="1" destOrd="0" presId="urn:microsoft.com/office/officeart/2008/layout/HalfCircleOrganizationChart"/>
    <dgm:cxn modelId="{36BF0757-EB2E-F742-8D98-379CF4B4B63C}" type="presParOf" srcId="{F2403BE3-2383-DC44-885E-FED77207B74F}" destId="{11B691DF-3310-1241-88EF-7F373DDB183F}" srcOrd="2" destOrd="0" presId="urn:microsoft.com/office/officeart/2008/layout/HalfCircleOrganizationChart"/>
    <dgm:cxn modelId="{18046C1C-7CBE-1F4E-A3D3-5123B73355D5}" type="presParOf" srcId="{F2403BE3-2383-DC44-885E-FED77207B74F}" destId="{C9EE36D6-4F29-9D4A-965F-31FC43319EF0}" srcOrd="3" destOrd="0" presId="urn:microsoft.com/office/officeart/2008/layout/HalfCircleOrganizationChart"/>
    <dgm:cxn modelId="{B686ED20-4CC4-ED41-9665-C289C371BE53}" type="presParOf" srcId="{8E9BCDE7-3178-9D4C-9E41-CD20F62ABCEC}" destId="{B3C527FC-56AB-D54E-8E63-3CA6A58FAAC1}" srcOrd="1" destOrd="0" presId="urn:microsoft.com/office/officeart/2008/layout/HalfCircleOrganizationChart"/>
    <dgm:cxn modelId="{5FD66D0F-18F1-2C48-B2BA-9DD26922D539}" type="presParOf" srcId="{B3C527FC-56AB-D54E-8E63-3CA6A58FAAC1}" destId="{92AD1520-D3E3-CA40-8E5A-D627B979CEF7}" srcOrd="0" destOrd="0" presId="urn:microsoft.com/office/officeart/2008/layout/HalfCircleOrganizationChart"/>
    <dgm:cxn modelId="{38D44DF8-7EC6-8E4B-AF34-5E3C0A03FDF2}" type="presParOf" srcId="{B3C527FC-56AB-D54E-8E63-3CA6A58FAAC1}" destId="{87F4E167-5F8C-1F4B-8115-27C7AAF35A98}" srcOrd="1" destOrd="0" presId="urn:microsoft.com/office/officeart/2008/layout/HalfCircleOrganizationChart"/>
    <dgm:cxn modelId="{3C289AE3-19A5-7043-A702-95F87F6D9B7A}" type="presParOf" srcId="{87F4E167-5F8C-1F4B-8115-27C7AAF35A98}" destId="{0F16D231-6465-F74A-B2D5-328FF149F5D3}" srcOrd="0" destOrd="0" presId="urn:microsoft.com/office/officeart/2008/layout/HalfCircleOrganizationChart"/>
    <dgm:cxn modelId="{C3ACC325-B094-9041-8521-4138B6C6A285}" type="presParOf" srcId="{0F16D231-6465-F74A-B2D5-328FF149F5D3}" destId="{8546A76C-AADF-FA4F-BAF8-CA1245D80F85}" srcOrd="0" destOrd="0" presId="urn:microsoft.com/office/officeart/2008/layout/HalfCircleOrganizationChart"/>
    <dgm:cxn modelId="{90CFAA87-CE03-9B4F-B1CF-68D338322D9B}" type="presParOf" srcId="{0F16D231-6465-F74A-B2D5-328FF149F5D3}" destId="{72B71D8B-2744-DA41-B296-76473A110B81}" srcOrd="1" destOrd="0" presId="urn:microsoft.com/office/officeart/2008/layout/HalfCircleOrganizationChart"/>
    <dgm:cxn modelId="{CD3CAF62-9A48-F640-AA99-AD93D6AC674B}" type="presParOf" srcId="{0F16D231-6465-F74A-B2D5-328FF149F5D3}" destId="{7BA8EF8A-2308-BB4A-A3A5-BD07ED6172AA}" srcOrd="2" destOrd="0" presId="urn:microsoft.com/office/officeart/2008/layout/HalfCircleOrganizationChart"/>
    <dgm:cxn modelId="{C9E36EBA-B67A-2648-BAC1-97C6196646B1}" type="presParOf" srcId="{0F16D231-6465-F74A-B2D5-328FF149F5D3}" destId="{CD8432EF-C584-2C4D-A7C8-4F1EEAB0BC5B}" srcOrd="3" destOrd="0" presId="urn:microsoft.com/office/officeart/2008/layout/HalfCircleOrganizationChart"/>
    <dgm:cxn modelId="{4CABC0AD-7AC0-8E4C-894E-EF6DE4A71053}" type="presParOf" srcId="{87F4E167-5F8C-1F4B-8115-27C7AAF35A98}" destId="{45D4C56E-55C3-934D-A88C-B815978FBAE3}" srcOrd="1" destOrd="0" presId="urn:microsoft.com/office/officeart/2008/layout/HalfCircleOrganizationChart"/>
    <dgm:cxn modelId="{3D84D7E6-D927-C446-A6F1-34312C1A90B6}" type="presParOf" srcId="{45D4C56E-55C3-934D-A88C-B815978FBAE3}" destId="{180E547A-0A90-5C4C-96D7-F54C3BEA3A19}" srcOrd="0" destOrd="0" presId="urn:microsoft.com/office/officeart/2008/layout/HalfCircleOrganizationChart"/>
    <dgm:cxn modelId="{FA646AAE-1794-6742-A2EF-0348737ECF0D}" type="presParOf" srcId="{45D4C56E-55C3-934D-A88C-B815978FBAE3}" destId="{9FF55FCC-B801-494C-A1A4-35FEB40CBD41}" srcOrd="1" destOrd="0" presId="urn:microsoft.com/office/officeart/2008/layout/HalfCircleOrganizationChart"/>
    <dgm:cxn modelId="{B940B363-46C7-184A-884F-4ED2412FD829}" type="presParOf" srcId="{9FF55FCC-B801-494C-A1A4-35FEB40CBD41}" destId="{304DEDA5-4BDE-A34A-961D-4C80046D63F4}" srcOrd="0" destOrd="0" presId="urn:microsoft.com/office/officeart/2008/layout/HalfCircleOrganizationChart"/>
    <dgm:cxn modelId="{0AA24002-62E2-1C46-9D49-213F587E1B42}" type="presParOf" srcId="{304DEDA5-4BDE-A34A-961D-4C80046D63F4}" destId="{AC616DA3-005E-C14A-97C1-21D479DA91E4}" srcOrd="0" destOrd="0" presId="urn:microsoft.com/office/officeart/2008/layout/HalfCircleOrganizationChart"/>
    <dgm:cxn modelId="{72ED58C7-AC31-7940-9674-E9B922CEF10F}" type="presParOf" srcId="{304DEDA5-4BDE-A34A-961D-4C80046D63F4}" destId="{FC81B688-B91E-C74A-9C8A-5632E0A4631D}" srcOrd="1" destOrd="0" presId="urn:microsoft.com/office/officeart/2008/layout/HalfCircleOrganizationChart"/>
    <dgm:cxn modelId="{6B158902-2D55-844B-BDCE-7BE308A4098C}" type="presParOf" srcId="{304DEDA5-4BDE-A34A-961D-4C80046D63F4}" destId="{18F5185B-3D0F-BA4B-9CA9-4B335811E5EC}" srcOrd="2" destOrd="0" presId="urn:microsoft.com/office/officeart/2008/layout/HalfCircleOrganizationChart"/>
    <dgm:cxn modelId="{AA37E52D-D4FD-CC40-8E17-BC40D65FD7DF}" type="presParOf" srcId="{304DEDA5-4BDE-A34A-961D-4C80046D63F4}" destId="{9A69F83A-94CD-D94D-9B31-4C26FAD4870E}" srcOrd="3" destOrd="0" presId="urn:microsoft.com/office/officeart/2008/layout/HalfCircleOrganizationChart"/>
    <dgm:cxn modelId="{42031369-A48F-8946-8DBC-D1AC27A02EEA}" type="presParOf" srcId="{9FF55FCC-B801-494C-A1A4-35FEB40CBD41}" destId="{7695022D-058B-C649-8378-E831BFCD1FB8}" srcOrd="1" destOrd="0" presId="urn:microsoft.com/office/officeart/2008/layout/HalfCircleOrganizationChart"/>
    <dgm:cxn modelId="{3C6FCFA9-E598-D54E-92B4-CD62C11937AC}" type="presParOf" srcId="{9FF55FCC-B801-494C-A1A4-35FEB40CBD41}" destId="{1D69546D-738C-A94D-984C-E100423F3DB3}" srcOrd="2" destOrd="0" presId="urn:microsoft.com/office/officeart/2008/layout/HalfCircleOrganizationChart"/>
    <dgm:cxn modelId="{EB16DE80-9F7F-ED4D-BFE7-34FBB2BB2FBD}" type="presParOf" srcId="{45D4C56E-55C3-934D-A88C-B815978FBAE3}" destId="{0FD0B493-426E-3E44-BCA7-F6C2700B9DFC}" srcOrd="2" destOrd="0" presId="urn:microsoft.com/office/officeart/2008/layout/HalfCircleOrganizationChart"/>
    <dgm:cxn modelId="{700E0092-62EE-4A4B-B22C-828CF71D9311}" type="presParOf" srcId="{45D4C56E-55C3-934D-A88C-B815978FBAE3}" destId="{9477F5EA-4D83-7F4B-9693-6CDAB824FDE7}" srcOrd="3" destOrd="0" presId="urn:microsoft.com/office/officeart/2008/layout/HalfCircleOrganizationChart"/>
    <dgm:cxn modelId="{BA5D891D-A8D8-2D40-BDB1-973BD324F920}" type="presParOf" srcId="{9477F5EA-4D83-7F4B-9693-6CDAB824FDE7}" destId="{61D45753-3292-7546-855D-9F8C34472297}" srcOrd="0" destOrd="0" presId="urn:microsoft.com/office/officeart/2008/layout/HalfCircleOrganizationChart"/>
    <dgm:cxn modelId="{3815F95F-EC2C-2C4F-882A-03A629CEA380}" type="presParOf" srcId="{61D45753-3292-7546-855D-9F8C34472297}" destId="{A9F0EF52-F204-884A-91C2-F7DE4DA50B2A}" srcOrd="0" destOrd="0" presId="urn:microsoft.com/office/officeart/2008/layout/HalfCircleOrganizationChart"/>
    <dgm:cxn modelId="{C7CD07F7-4F61-E646-B869-7D6A419463DB}" type="presParOf" srcId="{61D45753-3292-7546-855D-9F8C34472297}" destId="{D7A34AB3-39C9-A141-9E14-17393EF44956}" srcOrd="1" destOrd="0" presId="urn:microsoft.com/office/officeart/2008/layout/HalfCircleOrganizationChart"/>
    <dgm:cxn modelId="{76E1B9AA-ED2F-EC4E-B1C1-96BBFC634DA4}" type="presParOf" srcId="{61D45753-3292-7546-855D-9F8C34472297}" destId="{2A51689E-79DF-DB41-ADB4-729081FC6040}" srcOrd="2" destOrd="0" presId="urn:microsoft.com/office/officeart/2008/layout/HalfCircleOrganizationChart"/>
    <dgm:cxn modelId="{5E14030B-177E-1E43-850E-7560319D7BC5}" type="presParOf" srcId="{61D45753-3292-7546-855D-9F8C34472297}" destId="{61999F2E-FE25-4B48-B850-DAE0EC8AB69A}" srcOrd="3" destOrd="0" presId="urn:microsoft.com/office/officeart/2008/layout/HalfCircleOrganizationChart"/>
    <dgm:cxn modelId="{25D41330-34AA-8246-AD5B-DE668D4EC7AF}" type="presParOf" srcId="{9477F5EA-4D83-7F4B-9693-6CDAB824FDE7}" destId="{06807D2F-8168-024C-94FE-325419629EBB}" srcOrd="1" destOrd="0" presId="urn:microsoft.com/office/officeart/2008/layout/HalfCircleOrganizationChart"/>
    <dgm:cxn modelId="{B6018639-6F2D-E44E-AB23-8CD27D1FAF8E}" type="presParOf" srcId="{9477F5EA-4D83-7F4B-9693-6CDAB824FDE7}" destId="{07861779-BBDC-844D-AC62-2B68D0F8807F}" srcOrd="2" destOrd="0" presId="urn:microsoft.com/office/officeart/2008/layout/HalfCircleOrganizationChart"/>
    <dgm:cxn modelId="{B6E384C5-8F80-254A-9A75-3946E66608A2}" type="presParOf" srcId="{87F4E167-5F8C-1F4B-8115-27C7AAF35A98}" destId="{ED9D7500-67F6-9B42-AEC4-5F13C0B1716F}" srcOrd="2" destOrd="0" presId="urn:microsoft.com/office/officeart/2008/layout/HalfCircleOrganizationChart"/>
    <dgm:cxn modelId="{41106237-36B7-114F-A5EE-2B5AD28E5836}" type="presParOf" srcId="{B3C527FC-56AB-D54E-8E63-3CA6A58FAAC1}" destId="{FA9405DD-464B-3146-8BF9-81ECB93CD94D}" srcOrd="2" destOrd="0" presId="urn:microsoft.com/office/officeart/2008/layout/HalfCircleOrganizationChart"/>
    <dgm:cxn modelId="{AB84F95B-24AD-4649-A8B2-196A08B46A49}" type="presParOf" srcId="{B3C527FC-56AB-D54E-8E63-3CA6A58FAAC1}" destId="{8BB67779-6B5B-F848-BA67-AD4AD42BA2DC}" srcOrd="3" destOrd="0" presId="urn:microsoft.com/office/officeart/2008/layout/HalfCircleOrganizationChart"/>
    <dgm:cxn modelId="{29015DCA-2B0D-9142-BF27-FD12F37E3A7F}" type="presParOf" srcId="{8BB67779-6B5B-F848-BA67-AD4AD42BA2DC}" destId="{9AB53D6F-9A72-9142-903E-B19C418A5D1F}" srcOrd="0" destOrd="0" presId="urn:microsoft.com/office/officeart/2008/layout/HalfCircleOrganizationChart"/>
    <dgm:cxn modelId="{30316FC7-77C0-2845-8C33-8F46F142ABFD}" type="presParOf" srcId="{9AB53D6F-9A72-9142-903E-B19C418A5D1F}" destId="{3AE4C575-901B-AF4D-AB3D-46725807232C}" srcOrd="0" destOrd="0" presId="urn:microsoft.com/office/officeart/2008/layout/HalfCircleOrganizationChart"/>
    <dgm:cxn modelId="{515B5C4E-47EB-D049-812F-D8EA22EA691A}" type="presParOf" srcId="{9AB53D6F-9A72-9142-903E-B19C418A5D1F}" destId="{CC177D67-8096-554B-855A-BC3198B659F9}" srcOrd="1" destOrd="0" presId="urn:microsoft.com/office/officeart/2008/layout/HalfCircleOrganizationChart"/>
    <dgm:cxn modelId="{C45499E2-DB09-0349-A48E-3E103177D3F7}" type="presParOf" srcId="{9AB53D6F-9A72-9142-903E-B19C418A5D1F}" destId="{A4989EE8-088D-914F-AF57-5E11CA1858D5}" srcOrd="2" destOrd="0" presId="urn:microsoft.com/office/officeart/2008/layout/HalfCircleOrganizationChart"/>
    <dgm:cxn modelId="{FAF15F86-8FA9-744A-A71E-4626EA6D3F32}" type="presParOf" srcId="{9AB53D6F-9A72-9142-903E-B19C418A5D1F}" destId="{A9A75CB4-8985-2746-941B-298E0B43EA05}" srcOrd="3" destOrd="0" presId="urn:microsoft.com/office/officeart/2008/layout/HalfCircleOrganizationChart"/>
    <dgm:cxn modelId="{36AE2B9E-C1BE-254D-A663-6124CB72FECC}" type="presParOf" srcId="{8BB67779-6B5B-F848-BA67-AD4AD42BA2DC}" destId="{9FA2EC56-CA29-374C-8B5B-C353D5B5F24E}" srcOrd="1" destOrd="0" presId="urn:microsoft.com/office/officeart/2008/layout/HalfCircleOrganizationChart"/>
    <dgm:cxn modelId="{44E4E9EA-6C5B-1A4D-8C17-2635CD208EC2}" type="presParOf" srcId="{9FA2EC56-CA29-374C-8B5B-C353D5B5F24E}" destId="{49BFC24B-FEA1-A540-B54D-211E3F3451A1}" srcOrd="0" destOrd="0" presId="urn:microsoft.com/office/officeart/2008/layout/HalfCircleOrganizationChart"/>
    <dgm:cxn modelId="{6DBEE9B2-CB36-C645-A633-43122D76F243}" type="presParOf" srcId="{9FA2EC56-CA29-374C-8B5B-C353D5B5F24E}" destId="{3F20CEA9-A2F6-A04D-8E64-417A01E7734A}" srcOrd="1" destOrd="0" presId="urn:microsoft.com/office/officeart/2008/layout/HalfCircleOrganizationChart"/>
    <dgm:cxn modelId="{5CDC5445-7ED6-A747-955C-455D14ED897A}" type="presParOf" srcId="{3F20CEA9-A2F6-A04D-8E64-417A01E7734A}" destId="{0D8462AD-C664-7C4A-8FFA-83C19DC4179C}" srcOrd="0" destOrd="0" presId="urn:microsoft.com/office/officeart/2008/layout/HalfCircleOrganizationChart"/>
    <dgm:cxn modelId="{4672E84E-0CE8-B34E-B6A3-37C35958695B}" type="presParOf" srcId="{0D8462AD-C664-7C4A-8FFA-83C19DC4179C}" destId="{69911CFF-634B-104E-BE2A-C8D4DE06C077}" srcOrd="0" destOrd="0" presId="urn:microsoft.com/office/officeart/2008/layout/HalfCircleOrganizationChart"/>
    <dgm:cxn modelId="{D7A88CDB-EF2E-564F-B8C0-F5E2A9A0DC37}" type="presParOf" srcId="{0D8462AD-C664-7C4A-8FFA-83C19DC4179C}" destId="{51E63106-C25E-4243-8C66-CA63F1A65269}" srcOrd="1" destOrd="0" presId="urn:microsoft.com/office/officeart/2008/layout/HalfCircleOrganizationChart"/>
    <dgm:cxn modelId="{840C3EAF-DA1D-B340-8A24-9E7CF4D956A3}" type="presParOf" srcId="{0D8462AD-C664-7C4A-8FFA-83C19DC4179C}" destId="{1679E1A9-F79D-5E4A-8679-A1A76A30309D}" srcOrd="2" destOrd="0" presId="urn:microsoft.com/office/officeart/2008/layout/HalfCircleOrganizationChart"/>
    <dgm:cxn modelId="{FBFAA0EB-8F39-7C45-8C14-D5640275F7AD}" type="presParOf" srcId="{0D8462AD-C664-7C4A-8FFA-83C19DC4179C}" destId="{21909138-B29A-2748-B042-4BA20B33F5BC}" srcOrd="3" destOrd="0" presId="urn:microsoft.com/office/officeart/2008/layout/HalfCircleOrganizationChart"/>
    <dgm:cxn modelId="{CEF68A4E-7FCD-824F-8F5A-739C94AFB8D1}" type="presParOf" srcId="{3F20CEA9-A2F6-A04D-8E64-417A01E7734A}" destId="{AF69E1F1-79BA-2C4F-A039-26AFE518F699}" srcOrd="1" destOrd="0" presId="urn:microsoft.com/office/officeart/2008/layout/HalfCircleOrganizationChart"/>
    <dgm:cxn modelId="{44870AC9-66A9-8F4B-81B6-B57F79CDD97D}" type="presParOf" srcId="{3F20CEA9-A2F6-A04D-8E64-417A01E7734A}" destId="{CD1956DB-C66A-734A-AA32-052C08496039}" srcOrd="2" destOrd="0" presId="urn:microsoft.com/office/officeart/2008/layout/HalfCircleOrganizationChart"/>
    <dgm:cxn modelId="{CDCAE439-BA26-4C4C-8268-EF38AAD5C40D}" type="presParOf" srcId="{8BB67779-6B5B-F848-BA67-AD4AD42BA2DC}" destId="{6A07F61A-CD73-E64D-95DD-8F5A5D0EC25D}" srcOrd="2" destOrd="0" presId="urn:microsoft.com/office/officeart/2008/layout/HalfCircleOrganizationChart"/>
    <dgm:cxn modelId="{2801C665-9F78-B845-9074-8562E1509A86}" type="presParOf" srcId="{8E9BCDE7-3178-9D4C-9E41-CD20F62ABCEC}" destId="{508BFFDF-AC93-BF47-AE3D-38B54E5DF60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B857CA-A387-844B-BF81-99AD643B1844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4706B6-26BA-804E-9BE2-4E197CB475D2}">
      <dgm:prSet phldrT="[Text]"/>
      <dgm:spPr/>
      <dgm:t>
        <a:bodyPr/>
        <a:lstStyle/>
        <a:p>
          <a:r>
            <a:rPr lang="en-US" dirty="0" smtClean="0"/>
            <a:t>Enzyme inhibitors</a:t>
          </a:r>
        </a:p>
      </dgm:t>
    </dgm:pt>
    <dgm:pt modelId="{25AB0377-BB3A-6B44-BB72-0001A2E0F41D}" type="parTrans" cxnId="{74CDD3DF-EE4C-ED43-870F-68ED2FDED0FA}">
      <dgm:prSet/>
      <dgm:spPr/>
      <dgm:t>
        <a:bodyPr/>
        <a:lstStyle/>
        <a:p>
          <a:endParaRPr lang="en-US"/>
        </a:p>
      </dgm:t>
    </dgm:pt>
    <dgm:pt modelId="{4EB6A6AA-5151-E44A-BD66-20920E03956F}" type="sibTrans" cxnId="{74CDD3DF-EE4C-ED43-870F-68ED2FDED0FA}">
      <dgm:prSet/>
      <dgm:spPr/>
      <dgm:t>
        <a:bodyPr/>
        <a:lstStyle/>
        <a:p>
          <a:endParaRPr lang="en-US"/>
        </a:p>
      </dgm:t>
    </dgm:pt>
    <dgm:pt modelId="{E1E73F46-A24E-3049-A063-F59C6B140F51}">
      <dgm:prSet phldrT="[Text]"/>
      <dgm:spPr/>
      <dgm:t>
        <a:bodyPr/>
        <a:lstStyle/>
        <a:p>
          <a:r>
            <a:rPr lang="en-US" dirty="0" smtClean="0"/>
            <a:t>Topoisomerase 1 Inhibitor</a:t>
          </a:r>
        </a:p>
      </dgm:t>
    </dgm:pt>
    <dgm:pt modelId="{990452A8-229D-F648-8FA4-F2C07FA4B6B6}" type="parTrans" cxnId="{5C9F33FE-ABBA-2047-8F00-7517AC6CFB25}">
      <dgm:prSet/>
      <dgm:spPr/>
      <dgm:t>
        <a:bodyPr/>
        <a:lstStyle/>
        <a:p>
          <a:endParaRPr lang="en-US"/>
        </a:p>
      </dgm:t>
    </dgm:pt>
    <dgm:pt modelId="{7BCA7AC1-81D3-474C-BE55-531AE06B2975}" type="sibTrans" cxnId="{5C9F33FE-ABBA-2047-8F00-7517AC6CFB25}">
      <dgm:prSet/>
      <dgm:spPr/>
      <dgm:t>
        <a:bodyPr/>
        <a:lstStyle/>
        <a:p>
          <a:endParaRPr lang="en-US"/>
        </a:p>
      </dgm:t>
    </dgm:pt>
    <dgm:pt modelId="{E8875769-D6F6-324D-A4B6-7D1D9E73BBA5}">
      <dgm:prSet phldrT="[Text]"/>
      <dgm:spPr/>
      <dgm:t>
        <a:bodyPr/>
        <a:lstStyle/>
        <a:p>
          <a:r>
            <a:rPr lang="en-US" dirty="0" smtClean="0"/>
            <a:t>Irinotecan</a:t>
          </a:r>
        </a:p>
      </dgm:t>
    </dgm:pt>
    <dgm:pt modelId="{5D147FDD-31C2-924F-A15C-D35C6DB23E61}" type="parTrans" cxnId="{B8CD0E2E-EC5C-A145-9EC5-37E32114AE25}">
      <dgm:prSet/>
      <dgm:spPr/>
      <dgm:t>
        <a:bodyPr/>
        <a:lstStyle/>
        <a:p>
          <a:endParaRPr lang="en-US"/>
        </a:p>
      </dgm:t>
    </dgm:pt>
    <dgm:pt modelId="{3C5F2CC7-2D60-0549-B67F-A486D787D2CB}" type="sibTrans" cxnId="{B8CD0E2E-EC5C-A145-9EC5-37E32114AE25}">
      <dgm:prSet/>
      <dgm:spPr/>
      <dgm:t>
        <a:bodyPr/>
        <a:lstStyle/>
        <a:p>
          <a:endParaRPr lang="en-US"/>
        </a:p>
      </dgm:t>
    </dgm:pt>
    <dgm:pt modelId="{E35988A2-B1EB-2944-A08B-5D383BB04691}">
      <dgm:prSet phldrT="[Text]"/>
      <dgm:spPr/>
      <dgm:t>
        <a:bodyPr/>
        <a:lstStyle/>
        <a:p>
          <a:r>
            <a:rPr lang="en-US" dirty="0" smtClean="0"/>
            <a:t>Topotecan</a:t>
          </a:r>
        </a:p>
      </dgm:t>
    </dgm:pt>
    <dgm:pt modelId="{BA841B7A-1C39-7C4F-BF20-E1D741CCF58D}" type="parTrans" cxnId="{FD1D13D4-7D37-0E45-842D-305FE6DC09FF}">
      <dgm:prSet/>
      <dgm:spPr/>
      <dgm:t>
        <a:bodyPr/>
        <a:lstStyle/>
        <a:p>
          <a:endParaRPr lang="en-US"/>
        </a:p>
      </dgm:t>
    </dgm:pt>
    <dgm:pt modelId="{C52148FA-ED14-334C-8203-ADE677283005}" type="sibTrans" cxnId="{FD1D13D4-7D37-0E45-842D-305FE6DC09FF}">
      <dgm:prSet/>
      <dgm:spPr/>
      <dgm:t>
        <a:bodyPr/>
        <a:lstStyle/>
        <a:p>
          <a:endParaRPr lang="en-US"/>
        </a:p>
      </dgm:t>
    </dgm:pt>
    <dgm:pt modelId="{923E5484-C054-D343-8743-E4E80D3B6EBD}">
      <dgm:prSet phldrT="[Text]"/>
      <dgm:spPr/>
      <dgm:t>
        <a:bodyPr/>
        <a:lstStyle/>
        <a:p>
          <a:r>
            <a:rPr lang="en-US" b="1" dirty="0" smtClean="0"/>
            <a:t>Topoisomerase 2 Inhibitor</a:t>
          </a:r>
        </a:p>
      </dgm:t>
    </dgm:pt>
    <dgm:pt modelId="{0933A1C5-2C9D-CE48-B8F6-29A9545C6494}" type="parTrans" cxnId="{CAD72AEE-D8B9-BE4A-8055-85D9494AA5DD}">
      <dgm:prSet/>
      <dgm:spPr/>
      <dgm:t>
        <a:bodyPr/>
        <a:lstStyle/>
        <a:p>
          <a:endParaRPr lang="en-US"/>
        </a:p>
      </dgm:t>
    </dgm:pt>
    <dgm:pt modelId="{E872EA6B-C883-4641-A538-82BDD50C04E6}" type="sibTrans" cxnId="{CAD72AEE-D8B9-BE4A-8055-85D9494AA5DD}">
      <dgm:prSet/>
      <dgm:spPr/>
      <dgm:t>
        <a:bodyPr/>
        <a:lstStyle/>
        <a:p>
          <a:endParaRPr lang="en-US"/>
        </a:p>
      </dgm:t>
    </dgm:pt>
    <dgm:pt modelId="{34A72C56-0C5A-2D49-8C4A-BD6C3909A521}">
      <dgm:prSet phldrT="[Text]"/>
      <dgm:spPr/>
      <dgm:t>
        <a:bodyPr/>
        <a:lstStyle/>
        <a:p>
          <a:r>
            <a:rPr lang="en-US" b="1" dirty="0" smtClean="0"/>
            <a:t>Etoposide</a:t>
          </a:r>
        </a:p>
      </dgm:t>
    </dgm:pt>
    <dgm:pt modelId="{E2F57277-6023-BB48-B830-CE933B6C4E95}" type="parTrans" cxnId="{0CBC8029-B250-E94D-9987-6098F0AC9360}">
      <dgm:prSet/>
      <dgm:spPr/>
      <dgm:t>
        <a:bodyPr/>
        <a:lstStyle/>
        <a:p>
          <a:endParaRPr lang="en-US"/>
        </a:p>
      </dgm:t>
    </dgm:pt>
    <dgm:pt modelId="{2D3F1C71-96CE-7449-8F1F-C103DEE8AD3C}" type="sibTrans" cxnId="{0CBC8029-B250-E94D-9987-6098F0AC9360}">
      <dgm:prSet/>
      <dgm:spPr/>
      <dgm:t>
        <a:bodyPr/>
        <a:lstStyle/>
        <a:p>
          <a:endParaRPr lang="en-US"/>
        </a:p>
      </dgm:t>
    </dgm:pt>
    <dgm:pt modelId="{54124F3F-B421-1B4C-B351-562647DB87BB}" type="pres">
      <dgm:prSet presAssocID="{CAB857CA-A387-844B-BF81-99AD643B184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9BCDE7-3178-9D4C-9E41-CD20F62ABCEC}" type="pres">
      <dgm:prSet presAssocID="{F84706B6-26BA-804E-9BE2-4E197CB475D2}" presName="hierRoot1" presStyleCnt="0">
        <dgm:presLayoutVars>
          <dgm:hierBranch val="init"/>
        </dgm:presLayoutVars>
      </dgm:prSet>
      <dgm:spPr/>
    </dgm:pt>
    <dgm:pt modelId="{F2403BE3-2383-DC44-885E-FED77207B74F}" type="pres">
      <dgm:prSet presAssocID="{F84706B6-26BA-804E-9BE2-4E197CB475D2}" presName="rootComposite1" presStyleCnt="0"/>
      <dgm:spPr/>
    </dgm:pt>
    <dgm:pt modelId="{094E2914-C298-8541-850B-2D64DF3C3CAF}" type="pres">
      <dgm:prSet presAssocID="{F84706B6-26BA-804E-9BE2-4E197CB475D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64F0C0-5181-4E43-8C3B-66463401D93D}" type="pres">
      <dgm:prSet presAssocID="{F84706B6-26BA-804E-9BE2-4E197CB475D2}" presName="topArc1" presStyleLbl="parChTrans1D1" presStyleIdx="0" presStyleCnt="12"/>
      <dgm:spPr/>
    </dgm:pt>
    <dgm:pt modelId="{11B691DF-3310-1241-88EF-7F373DDB183F}" type="pres">
      <dgm:prSet presAssocID="{F84706B6-26BA-804E-9BE2-4E197CB475D2}" presName="bottomArc1" presStyleLbl="parChTrans1D1" presStyleIdx="1" presStyleCnt="12"/>
      <dgm:spPr/>
    </dgm:pt>
    <dgm:pt modelId="{C9EE36D6-4F29-9D4A-965F-31FC43319EF0}" type="pres">
      <dgm:prSet presAssocID="{F84706B6-26BA-804E-9BE2-4E197CB475D2}" presName="topConnNode1" presStyleLbl="node1" presStyleIdx="0" presStyleCnt="0"/>
      <dgm:spPr/>
      <dgm:t>
        <a:bodyPr/>
        <a:lstStyle/>
        <a:p>
          <a:endParaRPr lang="en-US"/>
        </a:p>
      </dgm:t>
    </dgm:pt>
    <dgm:pt modelId="{B3C527FC-56AB-D54E-8E63-3CA6A58FAAC1}" type="pres">
      <dgm:prSet presAssocID="{F84706B6-26BA-804E-9BE2-4E197CB475D2}" presName="hierChild2" presStyleCnt="0"/>
      <dgm:spPr/>
    </dgm:pt>
    <dgm:pt modelId="{92AD1520-D3E3-CA40-8E5A-D627B979CEF7}" type="pres">
      <dgm:prSet presAssocID="{990452A8-229D-F648-8FA4-F2C07FA4B6B6}" presName="Name28" presStyleLbl="parChTrans1D2" presStyleIdx="0" presStyleCnt="2"/>
      <dgm:spPr/>
      <dgm:t>
        <a:bodyPr/>
        <a:lstStyle/>
        <a:p>
          <a:endParaRPr lang="en-US"/>
        </a:p>
      </dgm:t>
    </dgm:pt>
    <dgm:pt modelId="{87F4E167-5F8C-1F4B-8115-27C7AAF35A98}" type="pres">
      <dgm:prSet presAssocID="{E1E73F46-A24E-3049-A063-F59C6B140F51}" presName="hierRoot2" presStyleCnt="0">
        <dgm:presLayoutVars>
          <dgm:hierBranch val="init"/>
        </dgm:presLayoutVars>
      </dgm:prSet>
      <dgm:spPr/>
    </dgm:pt>
    <dgm:pt modelId="{0F16D231-6465-F74A-B2D5-328FF149F5D3}" type="pres">
      <dgm:prSet presAssocID="{E1E73F46-A24E-3049-A063-F59C6B140F51}" presName="rootComposite2" presStyleCnt="0"/>
      <dgm:spPr/>
    </dgm:pt>
    <dgm:pt modelId="{8546A76C-AADF-FA4F-BAF8-CA1245D80F85}" type="pres">
      <dgm:prSet presAssocID="{E1E73F46-A24E-3049-A063-F59C6B140F5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71D8B-2744-DA41-B296-76473A110B81}" type="pres">
      <dgm:prSet presAssocID="{E1E73F46-A24E-3049-A063-F59C6B140F51}" presName="topArc2" presStyleLbl="parChTrans1D1" presStyleIdx="2" presStyleCnt="12"/>
      <dgm:spPr/>
    </dgm:pt>
    <dgm:pt modelId="{7BA8EF8A-2308-BB4A-A3A5-BD07ED6172AA}" type="pres">
      <dgm:prSet presAssocID="{E1E73F46-A24E-3049-A063-F59C6B140F51}" presName="bottomArc2" presStyleLbl="parChTrans1D1" presStyleIdx="3" presStyleCnt="12"/>
      <dgm:spPr/>
    </dgm:pt>
    <dgm:pt modelId="{CD8432EF-C584-2C4D-A7C8-4F1EEAB0BC5B}" type="pres">
      <dgm:prSet presAssocID="{E1E73F46-A24E-3049-A063-F59C6B140F51}" presName="topConnNode2" presStyleLbl="node2" presStyleIdx="0" presStyleCnt="0"/>
      <dgm:spPr/>
      <dgm:t>
        <a:bodyPr/>
        <a:lstStyle/>
        <a:p>
          <a:endParaRPr lang="en-US"/>
        </a:p>
      </dgm:t>
    </dgm:pt>
    <dgm:pt modelId="{45D4C56E-55C3-934D-A88C-B815978FBAE3}" type="pres">
      <dgm:prSet presAssocID="{E1E73F46-A24E-3049-A063-F59C6B140F51}" presName="hierChild4" presStyleCnt="0"/>
      <dgm:spPr/>
    </dgm:pt>
    <dgm:pt modelId="{180E547A-0A90-5C4C-96D7-F54C3BEA3A19}" type="pres">
      <dgm:prSet presAssocID="{5D147FDD-31C2-924F-A15C-D35C6DB23E61}" presName="Name28" presStyleLbl="parChTrans1D3" presStyleIdx="0" presStyleCnt="3"/>
      <dgm:spPr/>
      <dgm:t>
        <a:bodyPr/>
        <a:lstStyle/>
        <a:p>
          <a:endParaRPr lang="en-US"/>
        </a:p>
      </dgm:t>
    </dgm:pt>
    <dgm:pt modelId="{9FF55FCC-B801-494C-A1A4-35FEB40CBD41}" type="pres">
      <dgm:prSet presAssocID="{E8875769-D6F6-324D-A4B6-7D1D9E73BBA5}" presName="hierRoot2" presStyleCnt="0">
        <dgm:presLayoutVars>
          <dgm:hierBranch val="init"/>
        </dgm:presLayoutVars>
      </dgm:prSet>
      <dgm:spPr/>
    </dgm:pt>
    <dgm:pt modelId="{304DEDA5-4BDE-A34A-961D-4C80046D63F4}" type="pres">
      <dgm:prSet presAssocID="{E8875769-D6F6-324D-A4B6-7D1D9E73BBA5}" presName="rootComposite2" presStyleCnt="0"/>
      <dgm:spPr/>
    </dgm:pt>
    <dgm:pt modelId="{AC616DA3-005E-C14A-97C1-21D479DA91E4}" type="pres">
      <dgm:prSet presAssocID="{E8875769-D6F6-324D-A4B6-7D1D9E73BBA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81B688-B91E-C74A-9C8A-5632E0A4631D}" type="pres">
      <dgm:prSet presAssocID="{E8875769-D6F6-324D-A4B6-7D1D9E73BBA5}" presName="topArc2" presStyleLbl="parChTrans1D1" presStyleIdx="4" presStyleCnt="12"/>
      <dgm:spPr/>
    </dgm:pt>
    <dgm:pt modelId="{18F5185B-3D0F-BA4B-9CA9-4B335811E5EC}" type="pres">
      <dgm:prSet presAssocID="{E8875769-D6F6-324D-A4B6-7D1D9E73BBA5}" presName="bottomArc2" presStyleLbl="parChTrans1D1" presStyleIdx="5" presStyleCnt="12"/>
      <dgm:spPr/>
    </dgm:pt>
    <dgm:pt modelId="{9A69F83A-94CD-D94D-9B31-4C26FAD4870E}" type="pres">
      <dgm:prSet presAssocID="{E8875769-D6F6-324D-A4B6-7D1D9E73BBA5}" presName="topConnNode2" presStyleLbl="node3" presStyleIdx="0" presStyleCnt="0"/>
      <dgm:spPr/>
      <dgm:t>
        <a:bodyPr/>
        <a:lstStyle/>
        <a:p>
          <a:endParaRPr lang="en-US"/>
        </a:p>
      </dgm:t>
    </dgm:pt>
    <dgm:pt modelId="{7695022D-058B-C649-8378-E831BFCD1FB8}" type="pres">
      <dgm:prSet presAssocID="{E8875769-D6F6-324D-A4B6-7D1D9E73BBA5}" presName="hierChild4" presStyleCnt="0"/>
      <dgm:spPr/>
    </dgm:pt>
    <dgm:pt modelId="{1D69546D-738C-A94D-984C-E100423F3DB3}" type="pres">
      <dgm:prSet presAssocID="{E8875769-D6F6-324D-A4B6-7D1D9E73BBA5}" presName="hierChild5" presStyleCnt="0"/>
      <dgm:spPr/>
    </dgm:pt>
    <dgm:pt modelId="{0FD0B493-426E-3E44-BCA7-F6C2700B9DFC}" type="pres">
      <dgm:prSet presAssocID="{BA841B7A-1C39-7C4F-BF20-E1D741CCF58D}" presName="Name28" presStyleLbl="parChTrans1D3" presStyleIdx="1" presStyleCnt="3"/>
      <dgm:spPr/>
      <dgm:t>
        <a:bodyPr/>
        <a:lstStyle/>
        <a:p>
          <a:endParaRPr lang="en-US"/>
        </a:p>
      </dgm:t>
    </dgm:pt>
    <dgm:pt modelId="{9477F5EA-4D83-7F4B-9693-6CDAB824FDE7}" type="pres">
      <dgm:prSet presAssocID="{E35988A2-B1EB-2944-A08B-5D383BB04691}" presName="hierRoot2" presStyleCnt="0">
        <dgm:presLayoutVars>
          <dgm:hierBranch val="init"/>
        </dgm:presLayoutVars>
      </dgm:prSet>
      <dgm:spPr/>
    </dgm:pt>
    <dgm:pt modelId="{61D45753-3292-7546-855D-9F8C34472297}" type="pres">
      <dgm:prSet presAssocID="{E35988A2-B1EB-2944-A08B-5D383BB04691}" presName="rootComposite2" presStyleCnt="0"/>
      <dgm:spPr/>
    </dgm:pt>
    <dgm:pt modelId="{A9F0EF52-F204-884A-91C2-F7DE4DA50B2A}" type="pres">
      <dgm:prSet presAssocID="{E35988A2-B1EB-2944-A08B-5D383BB0469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34AB3-39C9-A141-9E14-17393EF44956}" type="pres">
      <dgm:prSet presAssocID="{E35988A2-B1EB-2944-A08B-5D383BB04691}" presName="topArc2" presStyleLbl="parChTrans1D1" presStyleIdx="6" presStyleCnt="12"/>
      <dgm:spPr/>
    </dgm:pt>
    <dgm:pt modelId="{2A51689E-79DF-DB41-ADB4-729081FC6040}" type="pres">
      <dgm:prSet presAssocID="{E35988A2-B1EB-2944-A08B-5D383BB04691}" presName="bottomArc2" presStyleLbl="parChTrans1D1" presStyleIdx="7" presStyleCnt="12"/>
      <dgm:spPr/>
    </dgm:pt>
    <dgm:pt modelId="{61999F2E-FE25-4B48-B850-DAE0EC8AB69A}" type="pres">
      <dgm:prSet presAssocID="{E35988A2-B1EB-2944-A08B-5D383BB04691}" presName="topConnNode2" presStyleLbl="node3" presStyleIdx="0" presStyleCnt="0"/>
      <dgm:spPr/>
      <dgm:t>
        <a:bodyPr/>
        <a:lstStyle/>
        <a:p>
          <a:endParaRPr lang="en-US"/>
        </a:p>
      </dgm:t>
    </dgm:pt>
    <dgm:pt modelId="{06807D2F-8168-024C-94FE-325419629EBB}" type="pres">
      <dgm:prSet presAssocID="{E35988A2-B1EB-2944-A08B-5D383BB04691}" presName="hierChild4" presStyleCnt="0"/>
      <dgm:spPr/>
    </dgm:pt>
    <dgm:pt modelId="{07861779-BBDC-844D-AC62-2B68D0F8807F}" type="pres">
      <dgm:prSet presAssocID="{E35988A2-B1EB-2944-A08B-5D383BB04691}" presName="hierChild5" presStyleCnt="0"/>
      <dgm:spPr/>
    </dgm:pt>
    <dgm:pt modelId="{ED9D7500-67F6-9B42-AEC4-5F13C0B1716F}" type="pres">
      <dgm:prSet presAssocID="{E1E73F46-A24E-3049-A063-F59C6B140F51}" presName="hierChild5" presStyleCnt="0"/>
      <dgm:spPr/>
    </dgm:pt>
    <dgm:pt modelId="{FA9405DD-464B-3146-8BF9-81ECB93CD94D}" type="pres">
      <dgm:prSet presAssocID="{0933A1C5-2C9D-CE48-B8F6-29A9545C6494}" presName="Name28" presStyleLbl="parChTrans1D2" presStyleIdx="1" presStyleCnt="2"/>
      <dgm:spPr/>
      <dgm:t>
        <a:bodyPr/>
        <a:lstStyle/>
        <a:p>
          <a:endParaRPr lang="en-US"/>
        </a:p>
      </dgm:t>
    </dgm:pt>
    <dgm:pt modelId="{8BB67779-6B5B-F848-BA67-AD4AD42BA2DC}" type="pres">
      <dgm:prSet presAssocID="{923E5484-C054-D343-8743-E4E80D3B6EBD}" presName="hierRoot2" presStyleCnt="0">
        <dgm:presLayoutVars>
          <dgm:hierBranch val="init"/>
        </dgm:presLayoutVars>
      </dgm:prSet>
      <dgm:spPr/>
    </dgm:pt>
    <dgm:pt modelId="{9AB53D6F-9A72-9142-903E-B19C418A5D1F}" type="pres">
      <dgm:prSet presAssocID="{923E5484-C054-D343-8743-E4E80D3B6EBD}" presName="rootComposite2" presStyleCnt="0"/>
      <dgm:spPr/>
    </dgm:pt>
    <dgm:pt modelId="{3AE4C575-901B-AF4D-AB3D-46725807232C}" type="pres">
      <dgm:prSet presAssocID="{923E5484-C054-D343-8743-E4E80D3B6EB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177D67-8096-554B-855A-BC3198B659F9}" type="pres">
      <dgm:prSet presAssocID="{923E5484-C054-D343-8743-E4E80D3B6EBD}" presName="topArc2" presStyleLbl="parChTrans1D1" presStyleIdx="8" presStyleCnt="12"/>
      <dgm:spPr/>
    </dgm:pt>
    <dgm:pt modelId="{A4989EE8-088D-914F-AF57-5E11CA1858D5}" type="pres">
      <dgm:prSet presAssocID="{923E5484-C054-D343-8743-E4E80D3B6EBD}" presName="bottomArc2" presStyleLbl="parChTrans1D1" presStyleIdx="9" presStyleCnt="12"/>
      <dgm:spPr/>
    </dgm:pt>
    <dgm:pt modelId="{A9A75CB4-8985-2746-941B-298E0B43EA05}" type="pres">
      <dgm:prSet presAssocID="{923E5484-C054-D343-8743-E4E80D3B6EBD}" presName="topConnNode2" presStyleLbl="node2" presStyleIdx="0" presStyleCnt="0"/>
      <dgm:spPr/>
      <dgm:t>
        <a:bodyPr/>
        <a:lstStyle/>
        <a:p>
          <a:endParaRPr lang="en-US"/>
        </a:p>
      </dgm:t>
    </dgm:pt>
    <dgm:pt modelId="{9FA2EC56-CA29-374C-8B5B-C353D5B5F24E}" type="pres">
      <dgm:prSet presAssocID="{923E5484-C054-D343-8743-E4E80D3B6EBD}" presName="hierChild4" presStyleCnt="0"/>
      <dgm:spPr/>
    </dgm:pt>
    <dgm:pt modelId="{49BFC24B-FEA1-A540-B54D-211E3F3451A1}" type="pres">
      <dgm:prSet presAssocID="{E2F57277-6023-BB48-B830-CE933B6C4E95}" presName="Name28" presStyleLbl="parChTrans1D3" presStyleIdx="2" presStyleCnt="3"/>
      <dgm:spPr/>
      <dgm:t>
        <a:bodyPr/>
        <a:lstStyle/>
        <a:p>
          <a:endParaRPr lang="en-US"/>
        </a:p>
      </dgm:t>
    </dgm:pt>
    <dgm:pt modelId="{3F20CEA9-A2F6-A04D-8E64-417A01E7734A}" type="pres">
      <dgm:prSet presAssocID="{34A72C56-0C5A-2D49-8C4A-BD6C3909A521}" presName="hierRoot2" presStyleCnt="0">
        <dgm:presLayoutVars>
          <dgm:hierBranch val="init"/>
        </dgm:presLayoutVars>
      </dgm:prSet>
      <dgm:spPr/>
    </dgm:pt>
    <dgm:pt modelId="{0D8462AD-C664-7C4A-8FFA-83C19DC4179C}" type="pres">
      <dgm:prSet presAssocID="{34A72C56-0C5A-2D49-8C4A-BD6C3909A521}" presName="rootComposite2" presStyleCnt="0"/>
      <dgm:spPr/>
    </dgm:pt>
    <dgm:pt modelId="{69911CFF-634B-104E-BE2A-C8D4DE06C077}" type="pres">
      <dgm:prSet presAssocID="{34A72C56-0C5A-2D49-8C4A-BD6C3909A52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E63106-C25E-4243-8C66-CA63F1A65269}" type="pres">
      <dgm:prSet presAssocID="{34A72C56-0C5A-2D49-8C4A-BD6C3909A521}" presName="topArc2" presStyleLbl="parChTrans1D1" presStyleIdx="10" presStyleCnt="12"/>
      <dgm:spPr/>
    </dgm:pt>
    <dgm:pt modelId="{1679E1A9-F79D-5E4A-8679-A1A76A30309D}" type="pres">
      <dgm:prSet presAssocID="{34A72C56-0C5A-2D49-8C4A-BD6C3909A521}" presName="bottomArc2" presStyleLbl="parChTrans1D1" presStyleIdx="11" presStyleCnt="12"/>
      <dgm:spPr/>
    </dgm:pt>
    <dgm:pt modelId="{21909138-B29A-2748-B042-4BA20B33F5BC}" type="pres">
      <dgm:prSet presAssocID="{34A72C56-0C5A-2D49-8C4A-BD6C3909A521}" presName="topConnNode2" presStyleLbl="node3" presStyleIdx="0" presStyleCnt="0"/>
      <dgm:spPr/>
      <dgm:t>
        <a:bodyPr/>
        <a:lstStyle/>
        <a:p>
          <a:endParaRPr lang="en-US"/>
        </a:p>
      </dgm:t>
    </dgm:pt>
    <dgm:pt modelId="{AF69E1F1-79BA-2C4F-A039-26AFE518F699}" type="pres">
      <dgm:prSet presAssocID="{34A72C56-0C5A-2D49-8C4A-BD6C3909A521}" presName="hierChild4" presStyleCnt="0"/>
      <dgm:spPr/>
    </dgm:pt>
    <dgm:pt modelId="{CD1956DB-C66A-734A-AA32-052C08496039}" type="pres">
      <dgm:prSet presAssocID="{34A72C56-0C5A-2D49-8C4A-BD6C3909A521}" presName="hierChild5" presStyleCnt="0"/>
      <dgm:spPr/>
    </dgm:pt>
    <dgm:pt modelId="{6A07F61A-CD73-E64D-95DD-8F5A5D0EC25D}" type="pres">
      <dgm:prSet presAssocID="{923E5484-C054-D343-8743-E4E80D3B6EBD}" presName="hierChild5" presStyleCnt="0"/>
      <dgm:spPr/>
    </dgm:pt>
    <dgm:pt modelId="{508BFFDF-AC93-BF47-AE3D-38B54E5DF605}" type="pres">
      <dgm:prSet presAssocID="{F84706B6-26BA-804E-9BE2-4E197CB475D2}" presName="hierChild3" presStyleCnt="0"/>
      <dgm:spPr/>
    </dgm:pt>
  </dgm:ptLst>
  <dgm:cxnLst>
    <dgm:cxn modelId="{A4B647F3-D6E0-7D47-B011-E366BFB62B66}" type="presOf" srcId="{F84706B6-26BA-804E-9BE2-4E197CB475D2}" destId="{094E2914-C298-8541-850B-2D64DF3C3CAF}" srcOrd="0" destOrd="0" presId="urn:microsoft.com/office/officeart/2008/layout/HalfCircleOrganizationChart"/>
    <dgm:cxn modelId="{5C7B382F-B346-554B-9B02-5216C7D2C35C}" type="presOf" srcId="{E8875769-D6F6-324D-A4B6-7D1D9E73BBA5}" destId="{9A69F83A-94CD-D94D-9B31-4C26FAD4870E}" srcOrd="1" destOrd="0" presId="urn:microsoft.com/office/officeart/2008/layout/HalfCircleOrganizationChart"/>
    <dgm:cxn modelId="{52751B60-6F3E-2445-9211-97EB7D763FC4}" type="presOf" srcId="{BA841B7A-1C39-7C4F-BF20-E1D741CCF58D}" destId="{0FD0B493-426E-3E44-BCA7-F6C2700B9DFC}" srcOrd="0" destOrd="0" presId="urn:microsoft.com/office/officeart/2008/layout/HalfCircleOrganizationChart"/>
    <dgm:cxn modelId="{B7073A47-C214-CF4F-8E63-B975777F5F1E}" type="presOf" srcId="{E35988A2-B1EB-2944-A08B-5D383BB04691}" destId="{61999F2E-FE25-4B48-B850-DAE0EC8AB69A}" srcOrd="1" destOrd="0" presId="urn:microsoft.com/office/officeart/2008/layout/HalfCircleOrganizationChart"/>
    <dgm:cxn modelId="{C807409A-3A25-D64B-BE67-3187D0DC11A3}" type="presOf" srcId="{0933A1C5-2C9D-CE48-B8F6-29A9545C6494}" destId="{FA9405DD-464B-3146-8BF9-81ECB93CD94D}" srcOrd="0" destOrd="0" presId="urn:microsoft.com/office/officeart/2008/layout/HalfCircleOrganizationChart"/>
    <dgm:cxn modelId="{B8CD0E2E-EC5C-A145-9EC5-37E32114AE25}" srcId="{E1E73F46-A24E-3049-A063-F59C6B140F51}" destId="{E8875769-D6F6-324D-A4B6-7D1D9E73BBA5}" srcOrd="0" destOrd="0" parTransId="{5D147FDD-31C2-924F-A15C-D35C6DB23E61}" sibTransId="{3C5F2CC7-2D60-0549-B67F-A486D787D2CB}"/>
    <dgm:cxn modelId="{C0A5FDBF-4F1B-E14C-8D55-B376C7C7485A}" type="presOf" srcId="{34A72C56-0C5A-2D49-8C4A-BD6C3909A521}" destId="{21909138-B29A-2748-B042-4BA20B33F5BC}" srcOrd="1" destOrd="0" presId="urn:microsoft.com/office/officeart/2008/layout/HalfCircleOrganizationChart"/>
    <dgm:cxn modelId="{74CDD3DF-EE4C-ED43-870F-68ED2FDED0FA}" srcId="{CAB857CA-A387-844B-BF81-99AD643B1844}" destId="{F84706B6-26BA-804E-9BE2-4E197CB475D2}" srcOrd="0" destOrd="0" parTransId="{25AB0377-BB3A-6B44-BB72-0001A2E0F41D}" sibTransId="{4EB6A6AA-5151-E44A-BD66-20920E03956F}"/>
    <dgm:cxn modelId="{CAD72AEE-D8B9-BE4A-8055-85D9494AA5DD}" srcId="{F84706B6-26BA-804E-9BE2-4E197CB475D2}" destId="{923E5484-C054-D343-8743-E4E80D3B6EBD}" srcOrd="1" destOrd="0" parTransId="{0933A1C5-2C9D-CE48-B8F6-29A9545C6494}" sibTransId="{E872EA6B-C883-4641-A538-82BDD50C04E6}"/>
    <dgm:cxn modelId="{29538A61-160E-B64F-8973-761E20E4F225}" type="presOf" srcId="{34A72C56-0C5A-2D49-8C4A-BD6C3909A521}" destId="{69911CFF-634B-104E-BE2A-C8D4DE06C077}" srcOrd="0" destOrd="0" presId="urn:microsoft.com/office/officeart/2008/layout/HalfCircleOrganizationChart"/>
    <dgm:cxn modelId="{0467A703-D98A-0949-AA40-4B7C6C960D1D}" type="presOf" srcId="{E35988A2-B1EB-2944-A08B-5D383BB04691}" destId="{A9F0EF52-F204-884A-91C2-F7DE4DA50B2A}" srcOrd="0" destOrd="0" presId="urn:microsoft.com/office/officeart/2008/layout/HalfCircleOrganizationChart"/>
    <dgm:cxn modelId="{88A1BF15-58C3-0341-A934-A5B25ED25189}" type="presOf" srcId="{5D147FDD-31C2-924F-A15C-D35C6DB23E61}" destId="{180E547A-0A90-5C4C-96D7-F54C3BEA3A19}" srcOrd="0" destOrd="0" presId="urn:microsoft.com/office/officeart/2008/layout/HalfCircleOrganizationChart"/>
    <dgm:cxn modelId="{5C9F33FE-ABBA-2047-8F00-7517AC6CFB25}" srcId="{F84706B6-26BA-804E-9BE2-4E197CB475D2}" destId="{E1E73F46-A24E-3049-A063-F59C6B140F51}" srcOrd="0" destOrd="0" parTransId="{990452A8-229D-F648-8FA4-F2C07FA4B6B6}" sibTransId="{7BCA7AC1-81D3-474C-BE55-531AE06B2975}"/>
    <dgm:cxn modelId="{8DA2342C-35BE-BC46-96D8-872CD7FDEDF2}" type="presOf" srcId="{E2F57277-6023-BB48-B830-CE933B6C4E95}" destId="{49BFC24B-FEA1-A540-B54D-211E3F3451A1}" srcOrd="0" destOrd="0" presId="urn:microsoft.com/office/officeart/2008/layout/HalfCircleOrganizationChart"/>
    <dgm:cxn modelId="{DAECA81E-3052-5043-8D32-8F099EC445A1}" type="presOf" srcId="{E1E73F46-A24E-3049-A063-F59C6B140F51}" destId="{CD8432EF-C584-2C4D-A7C8-4F1EEAB0BC5B}" srcOrd="1" destOrd="0" presId="urn:microsoft.com/office/officeart/2008/layout/HalfCircleOrganizationChart"/>
    <dgm:cxn modelId="{FD1D13D4-7D37-0E45-842D-305FE6DC09FF}" srcId="{E1E73F46-A24E-3049-A063-F59C6B140F51}" destId="{E35988A2-B1EB-2944-A08B-5D383BB04691}" srcOrd="1" destOrd="0" parTransId="{BA841B7A-1C39-7C4F-BF20-E1D741CCF58D}" sibTransId="{C52148FA-ED14-334C-8203-ADE677283005}"/>
    <dgm:cxn modelId="{1A5818B6-AD78-B44F-8464-2F6D00AE2160}" type="presOf" srcId="{CAB857CA-A387-844B-BF81-99AD643B1844}" destId="{54124F3F-B421-1B4C-B351-562647DB87BB}" srcOrd="0" destOrd="0" presId="urn:microsoft.com/office/officeart/2008/layout/HalfCircleOrganizationChart"/>
    <dgm:cxn modelId="{F4DAE603-EA8E-6C4D-8529-06DC092F7110}" type="presOf" srcId="{923E5484-C054-D343-8743-E4E80D3B6EBD}" destId="{3AE4C575-901B-AF4D-AB3D-46725807232C}" srcOrd="0" destOrd="0" presId="urn:microsoft.com/office/officeart/2008/layout/HalfCircleOrganizationChart"/>
    <dgm:cxn modelId="{C439D5C0-ED03-2B4C-8A87-6B9061E9997A}" type="presOf" srcId="{990452A8-229D-F648-8FA4-F2C07FA4B6B6}" destId="{92AD1520-D3E3-CA40-8E5A-D627B979CEF7}" srcOrd="0" destOrd="0" presId="urn:microsoft.com/office/officeart/2008/layout/HalfCircleOrganizationChart"/>
    <dgm:cxn modelId="{63CBC6B8-E348-F04A-BCE8-792106A3DFEE}" type="presOf" srcId="{E1E73F46-A24E-3049-A063-F59C6B140F51}" destId="{8546A76C-AADF-FA4F-BAF8-CA1245D80F85}" srcOrd="0" destOrd="0" presId="urn:microsoft.com/office/officeart/2008/layout/HalfCircleOrganizationChart"/>
    <dgm:cxn modelId="{E3A2FD2E-E064-5244-A222-E80A963E5881}" type="presOf" srcId="{E8875769-D6F6-324D-A4B6-7D1D9E73BBA5}" destId="{AC616DA3-005E-C14A-97C1-21D479DA91E4}" srcOrd="0" destOrd="0" presId="urn:microsoft.com/office/officeart/2008/layout/HalfCircleOrganizationChart"/>
    <dgm:cxn modelId="{FF3B7532-DAC5-4848-A0AE-5EC66132E102}" type="presOf" srcId="{923E5484-C054-D343-8743-E4E80D3B6EBD}" destId="{A9A75CB4-8985-2746-941B-298E0B43EA05}" srcOrd="1" destOrd="0" presId="urn:microsoft.com/office/officeart/2008/layout/HalfCircleOrganizationChart"/>
    <dgm:cxn modelId="{0CBC8029-B250-E94D-9987-6098F0AC9360}" srcId="{923E5484-C054-D343-8743-E4E80D3B6EBD}" destId="{34A72C56-0C5A-2D49-8C4A-BD6C3909A521}" srcOrd="0" destOrd="0" parTransId="{E2F57277-6023-BB48-B830-CE933B6C4E95}" sibTransId="{2D3F1C71-96CE-7449-8F1F-C103DEE8AD3C}"/>
    <dgm:cxn modelId="{8BD6FC5D-90C6-1A4B-9030-00C7BF41E93B}" type="presOf" srcId="{F84706B6-26BA-804E-9BE2-4E197CB475D2}" destId="{C9EE36D6-4F29-9D4A-965F-31FC43319EF0}" srcOrd="1" destOrd="0" presId="urn:microsoft.com/office/officeart/2008/layout/HalfCircleOrganizationChart"/>
    <dgm:cxn modelId="{A4FF5F79-ADBC-BC46-8A40-D60C167575D4}" type="presParOf" srcId="{54124F3F-B421-1B4C-B351-562647DB87BB}" destId="{8E9BCDE7-3178-9D4C-9E41-CD20F62ABCEC}" srcOrd="0" destOrd="0" presId="urn:microsoft.com/office/officeart/2008/layout/HalfCircleOrganizationChart"/>
    <dgm:cxn modelId="{D432793A-71A8-9345-A962-18EFE7D01419}" type="presParOf" srcId="{8E9BCDE7-3178-9D4C-9E41-CD20F62ABCEC}" destId="{F2403BE3-2383-DC44-885E-FED77207B74F}" srcOrd="0" destOrd="0" presId="urn:microsoft.com/office/officeart/2008/layout/HalfCircleOrganizationChart"/>
    <dgm:cxn modelId="{310A845B-61E3-1C4E-8D46-BD6FC10DD175}" type="presParOf" srcId="{F2403BE3-2383-DC44-885E-FED77207B74F}" destId="{094E2914-C298-8541-850B-2D64DF3C3CAF}" srcOrd="0" destOrd="0" presId="urn:microsoft.com/office/officeart/2008/layout/HalfCircleOrganizationChart"/>
    <dgm:cxn modelId="{D446C764-73D5-C249-8C44-6CBD72650303}" type="presParOf" srcId="{F2403BE3-2383-DC44-885E-FED77207B74F}" destId="{6D64F0C0-5181-4E43-8C3B-66463401D93D}" srcOrd="1" destOrd="0" presId="urn:microsoft.com/office/officeart/2008/layout/HalfCircleOrganizationChart"/>
    <dgm:cxn modelId="{66921E4C-428A-D04C-AADC-225356265E63}" type="presParOf" srcId="{F2403BE3-2383-DC44-885E-FED77207B74F}" destId="{11B691DF-3310-1241-88EF-7F373DDB183F}" srcOrd="2" destOrd="0" presId="urn:microsoft.com/office/officeart/2008/layout/HalfCircleOrganizationChart"/>
    <dgm:cxn modelId="{6817EEE8-E272-9541-9AD0-36436A715609}" type="presParOf" srcId="{F2403BE3-2383-DC44-885E-FED77207B74F}" destId="{C9EE36D6-4F29-9D4A-965F-31FC43319EF0}" srcOrd="3" destOrd="0" presId="urn:microsoft.com/office/officeart/2008/layout/HalfCircleOrganizationChart"/>
    <dgm:cxn modelId="{37905253-FF58-AC47-98CF-71811AF062E3}" type="presParOf" srcId="{8E9BCDE7-3178-9D4C-9E41-CD20F62ABCEC}" destId="{B3C527FC-56AB-D54E-8E63-3CA6A58FAAC1}" srcOrd="1" destOrd="0" presId="urn:microsoft.com/office/officeart/2008/layout/HalfCircleOrganizationChart"/>
    <dgm:cxn modelId="{C036E32D-584F-E545-A255-93834682D8BC}" type="presParOf" srcId="{B3C527FC-56AB-D54E-8E63-3CA6A58FAAC1}" destId="{92AD1520-D3E3-CA40-8E5A-D627B979CEF7}" srcOrd="0" destOrd="0" presId="urn:microsoft.com/office/officeart/2008/layout/HalfCircleOrganizationChart"/>
    <dgm:cxn modelId="{4EFC73C7-52A6-B842-B423-759A1F036683}" type="presParOf" srcId="{B3C527FC-56AB-D54E-8E63-3CA6A58FAAC1}" destId="{87F4E167-5F8C-1F4B-8115-27C7AAF35A98}" srcOrd="1" destOrd="0" presId="urn:microsoft.com/office/officeart/2008/layout/HalfCircleOrganizationChart"/>
    <dgm:cxn modelId="{B9B232E9-1423-DA4D-A4C5-050539663FEA}" type="presParOf" srcId="{87F4E167-5F8C-1F4B-8115-27C7AAF35A98}" destId="{0F16D231-6465-F74A-B2D5-328FF149F5D3}" srcOrd="0" destOrd="0" presId="urn:microsoft.com/office/officeart/2008/layout/HalfCircleOrganizationChart"/>
    <dgm:cxn modelId="{978583D2-C9D9-9F43-860F-84C42680C9CB}" type="presParOf" srcId="{0F16D231-6465-F74A-B2D5-328FF149F5D3}" destId="{8546A76C-AADF-FA4F-BAF8-CA1245D80F85}" srcOrd="0" destOrd="0" presId="urn:microsoft.com/office/officeart/2008/layout/HalfCircleOrganizationChart"/>
    <dgm:cxn modelId="{CF1925F5-9195-1F41-BAF4-80A05DD446A5}" type="presParOf" srcId="{0F16D231-6465-F74A-B2D5-328FF149F5D3}" destId="{72B71D8B-2744-DA41-B296-76473A110B81}" srcOrd="1" destOrd="0" presId="urn:microsoft.com/office/officeart/2008/layout/HalfCircleOrganizationChart"/>
    <dgm:cxn modelId="{9AC40172-5847-424B-9C72-AFFEC704FB46}" type="presParOf" srcId="{0F16D231-6465-F74A-B2D5-328FF149F5D3}" destId="{7BA8EF8A-2308-BB4A-A3A5-BD07ED6172AA}" srcOrd="2" destOrd="0" presId="urn:microsoft.com/office/officeart/2008/layout/HalfCircleOrganizationChart"/>
    <dgm:cxn modelId="{D19158E6-324E-3342-AC12-0EA76C148F34}" type="presParOf" srcId="{0F16D231-6465-F74A-B2D5-328FF149F5D3}" destId="{CD8432EF-C584-2C4D-A7C8-4F1EEAB0BC5B}" srcOrd="3" destOrd="0" presId="urn:microsoft.com/office/officeart/2008/layout/HalfCircleOrganizationChart"/>
    <dgm:cxn modelId="{37C9FAB3-E0C5-B74F-88B7-43DE5089B04D}" type="presParOf" srcId="{87F4E167-5F8C-1F4B-8115-27C7AAF35A98}" destId="{45D4C56E-55C3-934D-A88C-B815978FBAE3}" srcOrd="1" destOrd="0" presId="urn:microsoft.com/office/officeart/2008/layout/HalfCircleOrganizationChart"/>
    <dgm:cxn modelId="{37BB579B-2BA9-864F-9A5D-C4D4D5FDD404}" type="presParOf" srcId="{45D4C56E-55C3-934D-A88C-B815978FBAE3}" destId="{180E547A-0A90-5C4C-96D7-F54C3BEA3A19}" srcOrd="0" destOrd="0" presId="urn:microsoft.com/office/officeart/2008/layout/HalfCircleOrganizationChart"/>
    <dgm:cxn modelId="{52A101A2-063D-4948-86B8-069894E4F826}" type="presParOf" srcId="{45D4C56E-55C3-934D-A88C-B815978FBAE3}" destId="{9FF55FCC-B801-494C-A1A4-35FEB40CBD41}" srcOrd="1" destOrd="0" presId="urn:microsoft.com/office/officeart/2008/layout/HalfCircleOrganizationChart"/>
    <dgm:cxn modelId="{77C67031-C15C-7342-8C6C-5C05608AA544}" type="presParOf" srcId="{9FF55FCC-B801-494C-A1A4-35FEB40CBD41}" destId="{304DEDA5-4BDE-A34A-961D-4C80046D63F4}" srcOrd="0" destOrd="0" presId="urn:microsoft.com/office/officeart/2008/layout/HalfCircleOrganizationChart"/>
    <dgm:cxn modelId="{48AF6C8B-AECF-5145-B08D-4C65374CA7C4}" type="presParOf" srcId="{304DEDA5-4BDE-A34A-961D-4C80046D63F4}" destId="{AC616DA3-005E-C14A-97C1-21D479DA91E4}" srcOrd="0" destOrd="0" presId="urn:microsoft.com/office/officeart/2008/layout/HalfCircleOrganizationChart"/>
    <dgm:cxn modelId="{F5E7EF2C-7B0A-F747-88AD-E76C90529E3D}" type="presParOf" srcId="{304DEDA5-4BDE-A34A-961D-4C80046D63F4}" destId="{FC81B688-B91E-C74A-9C8A-5632E0A4631D}" srcOrd="1" destOrd="0" presId="urn:microsoft.com/office/officeart/2008/layout/HalfCircleOrganizationChart"/>
    <dgm:cxn modelId="{EB0386A6-04F5-744F-8BD7-935D54E90C07}" type="presParOf" srcId="{304DEDA5-4BDE-A34A-961D-4C80046D63F4}" destId="{18F5185B-3D0F-BA4B-9CA9-4B335811E5EC}" srcOrd="2" destOrd="0" presId="urn:microsoft.com/office/officeart/2008/layout/HalfCircleOrganizationChart"/>
    <dgm:cxn modelId="{37402FD1-EAC2-0444-B35E-E55B7886483D}" type="presParOf" srcId="{304DEDA5-4BDE-A34A-961D-4C80046D63F4}" destId="{9A69F83A-94CD-D94D-9B31-4C26FAD4870E}" srcOrd="3" destOrd="0" presId="urn:microsoft.com/office/officeart/2008/layout/HalfCircleOrganizationChart"/>
    <dgm:cxn modelId="{FFFEB831-DBFE-6545-AD78-146A897B0316}" type="presParOf" srcId="{9FF55FCC-B801-494C-A1A4-35FEB40CBD41}" destId="{7695022D-058B-C649-8378-E831BFCD1FB8}" srcOrd="1" destOrd="0" presId="urn:microsoft.com/office/officeart/2008/layout/HalfCircleOrganizationChart"/>
    <dgm:cxn modelId="{E41AA216-772C-444F-8C5E-6092823FEB2D}" type="presParOf" srcId="{9FF55FCC-B801-494C-A1A4-35FEB40CBD41}" destId="{1D69546D-738C-A94D-984C-E100423F3DB3}" srcOrd="2" destOrd="0" presId="urn:microsoft.com/office/officeart/2008/layout/HalfCircleOrganizationChart"/>
    <dgm:cxn modelId="{078DD729-1C95-AA40-B49D-8F289B3220ED}" type="presParOf" srcId="{45D4C56E-55C3-934D-A88C-B815978FBAE3}" destId="{0FD0B493-426E-3E44-BCA7-F6C2700B9DFC}" srcOrd="2" destOrd="0" presId="urn:microsoft.com/office/officeart/2008/layout/HalfCircleOrganizationChart"/>
    <dgm:cxn modelId="{F842832F-1DA7-6F42-8F86-7954006334DA}" type="presParOf" srcId="{45D4C56E-55C3-934D-A88C-B815978FBAE3}" destId="{9477F5EA-4D83-7F4B-9693-6CDAB824FDE7}" srcOrd="3" destOrd="0" presId="urn:microsoft.com/office/officeart/2008/layout/HalfCircleOrganizationChart"/>
    <dgm:cxn modelId="{DAF81674-B36C-7C4E-B9E8-617003064B39}" type="presParOf" srcId="{9477F5EA-4D83-7F4B-9693-6CDAB824FDE7}" destId="{61D45753-3292-7546-855D-9F8C34472297}" srcOrd="0" destOrd="0" presId="urn:microsoft.com/office/officeart/2008/layout/HalfCircleOrganizationChart"/>
    <dgm:cxn modelId="{DB9CFAF5-413D-2143-8B80-658155B421D0}" type="presParOf" srcId="{61D45753-3292-7546-855D-9F8C34472297}" destId="{A9F0EF52-F204-884A-91C2-F7DE4DA50B2A}" srcOrd="0" destOrd="0" presId="urn:microsoft.com/office/officeart/2008/layout/HalfCircleOrganizationChart"/>
    <dgm:cxn modelId="{AEE8DB0A-EF9F-0146-8512-8BF204CDDEF3}" type="presParOf" srcId="{61D45753-3292-7546-855D-9F8C34472297}" destId="{D7A34AB3-39C9-A141-9E14-17393EF44956}" srcOrd="1" destOrd="0" presId="urn:microsoft.com/office/officeart/2008/layout/HalfCircleOrganizationChart"/>
    <dgm:cxn modelId="{E873FB80-D30C-9B44-B3B6-ED7E8EB45C64}" type="presParOf" srcId="{61D45753-3292-7546-855D-9F8C34472297}" destId="{2A51689E-79DF-DB41-ADB4-729081FC6040}" srcOrd="2" destOrd="0" presId="urn:microsoft.com/office/officeart/2008/layout/HalfCircleOrganizationChart"/>
    <dgm:cxn modelId="{468F3860-3CA4-4D49-9AA3-FE09A1544928}" type="presParOf" srcId="{61D45753-3292-7546-855D-9F8C34472297}" destId="{61999F2E-FE25-4B48-B850-DAE0EC8AB69A}" srcOrd="3" destOrd="0" presId="urn:microsoft.com/office/officeart/2008/layout/HalfCircleOrganizationChart"/>
    <dgm:cxn modelId="{0DCAC73A-9E4F-D14C-8064-B075D86C77FF}" type="presParOf" srcId="{9477F5EA-4D83-7F4B-9693-6CDAB824FDE7}" destId="{06807D2F-8168-024C-94FE-325419629EBB}" srcOrd="1" destOrd="0" presId="urn:microsoft.com/office/officeart/2008/layout/HalfCircleOrganizationChart"/>
    <dgm:cxn modelId="{ECB511E3-3181-2D47-A1DE-11EF87005C18}" type="presParOf" srcId="{9477F5EA-4D83-7F4B-9693-6CDAB824FDE7}" destId="{07861779-BBDC-844D-AC62-2B68D0F8807F}" srcOrd="2" destOrd="0" presId="urn:microsoft.com/office/officeart/2008/layout/HalfCircleOrganizationChart"/>
    <dgm:cxn modelId="{93755EE3-F9AD-C545-8830-EC3F1779060E}" type="presParOf" srcId="{87F4E167-5F8C-1F4B-8115-27C7AAF35A98}" destId="{ED9D7500-67F6-9B42-AEC4-5F13C0B1716F}" srcOrd="2" destOrd="0" presId="urn:microsoft.com/office/officeart/2008/layout/HalfCircleOrganizationChart"/>
    <dgm:cxn modelId="{F1EC659E-361B-AF45-9426-0AF282CB8B07}" type="presParOf" srcId="{B3C527FC-56AB-D54E-8E63-3CA6A58FAAC1}" destId="{FA9405DD-464B-3146-8BF9-81ECB93CD94D}" srcOrd="2" destOrd="0" presId="urn:microsoft.com/office/officeart/2008/layout/HalfCircleOrganizationChart"/>
    <dgm:cxn modelId="{B24647D3-65E3-EA43-BE1B-0BDD1BB73657}" type="presParOf" srcId="{B3C527FC-56AB-D54E-8E63-3CA6A58FAAC1}" destId="{8BB67779-6B5B-F848-BA67-AD4AD42BA2DC}" srcOrd="3" destOrd="0" presId="urn:microsoft.com/office/officeart/2008/layout/HalfCircleOrganizationChart"/>
    <dgm:cxn modelId="{B4CD7C8E-6539-1849-89C3-35943CBD204F}" type="presParOf" srcId="{8BB67779-6B5B-F848-BA67-AD4AD42BA2DC}" destId="{9AB53D6F-9A72-9142-903E-B19C418A5D1F}" srcOrd="0" destOrd="0" presId="urn:microsoft.com/office/officeart/2008/layout/HalfCircleOrganizationChart"/>
    <dgm:cxn modelId="{AFB2630D-9D28-8041-9933-14DB06A8580B}" type="presParOf" srcId="{9AB53D6F-9A72-9142-903E-B19C418A5D1F}" destId="{3AE4C575-901B-AF4D-AB3D-46725807232C}" srcOrd="0" destOrd="0" presId="urn:microsoft.com/office/officeart/2008/layout/HalfCircleOrganizationChart"/>
    <dgm:cxn modelId="{8F80841A-20DF-934B-9008-9937DA4F5C03}" type="presParOf" srcId="{9AB53D6F-9A72-9142-903E-B19C418A5D1F}" destId="{CC177D67-8096-554B-855A-BC3198B659F9}" srcOrd="1" destOrd="0" presId="urn:microsoft.com/office/officeart/2008/layout/HalfCircleOrganizationChart"/>
    <dgm:cxn modelId="{711050F7-0F18-6D4F-B3CF-C219E212AA5B}" type="presParOf" srcId="{9AB53D6F-9A72-9142-903E-B19C418A5D1F}" destId="{A4989EE8-088D-914F-AF57-5E11CA1858D5}" srcOrd="2" destOrd="0" presId="urn:microsoft.com/office/officeart/2008/layout/HalfCircleOrganizationChart"/>
    <dgm:cxn modelId="{68A91653-237E-A94F-9892-DE87E36473B9}" type="presParOf" srcId="{9AB53D6F-9A72-9142-903E-B19C418A5D1F}" destId="{A9A75CB4-8985-2746-941B-298E0B43EA05}" srcOrd="3" destOrd="0" presId="urn:microsoft.com/office/officeart/2008/layout/HalfCircleOrganizationChart"/>
    <dgm:cxn modelId="{CC2CA97D-626C-6341-9A1E-203B4E586A99}" type="presParOf" srcId="{8BB67779-6B5B-F848-BA67-AD4AD42BA2DC}" destId="{9FA2EC56-CA29-374C-8B5B-C353D5B5F24E}" srcOrd="1" destOrd="0" presId="urn:microsoft.com/office/officeart/2008/layout/HalfCircleOrganizationChart"/>
    <dgm:cxn modelId="{567B54B3-8030-7C47-9DD0-2F5914BFC132}" type="presParOf" srcId="{9FA2EC56-CA29-374C-8B5B-C353D5B5F24E}" destId="{49BFC24B-FEA1-A540-B54D-211E3F3451A1}" srcOrd="0" destOrd="0" presId="urn:microsoft.com/office/officeart/2008/layout/HalfCircleOrganizationChart"/>
    <dgm:cxn modelId="{7D945F7E-83D1-A843-82AC-63FDC9A07AA4}" type="presParOf" srcId="{9FA2EC56-CA29-374C-8B5B-C353D5B5F24E}" destId="{3F20CEA9-A2F6-A04D-8E64-417A01E7734A}" srcOrd="1" destOrd="0" presId="urn:microsoft.com/office/officeart/2008/layout/HalfCircleOrganizationChart"/>
    <dgm:cxn modelId="{5094A7D3-8A76-AC46-8FFD-5B1F98EBE7B3}" type="presParOf" srcId="{3F20CEA9-A2F6-A04D-8E64-417A01E7734A}" destId="{0D8462AD-C664-7C4A-8FFA-83C19DC4179C}" srcOrd="0" destOrd="0" presId="urn:microsoft.com/office/officeart/2008/layout/HalfCircleOrganizationChart"/>
    <dgm:cxn modelId="{C5AFE3B2-AEB4-814B-B0B2-05ABA72353EE}" type="presParOf" srcId="{0D8462AD-C664-7C4A-8FFA-83C19DC4179C}" destId="{69911CFF-634B-104E-BE2A-C8D4DE06C077}" srcOrd="0" destOrd="0" presId="urn:microsoft.com/office/officeart/2008/layout/HalfCircleOrganizationChart"/>
    <dgm:cxn modelId="{2C7E4248-6A52-A649-AB28-76C2946987BA}" type="presParOf" srcId="{0D8462AD-C664-7C4A-8FFA-83C19DC4179C}" destId="{51E63106-C25E-4243-8C66-CA63F1A65269}" srcOrd="1" destOrd="0" presId="urn:microsoft.com/office/officeart/2008/layout/HalfCircleOrganizationChart"/>
    <dgm:cxn modelId="{D3793790-F49A-B14D-99B0-D58FF027BE2B}" type="presParOf" srcId="{0D8462AD-C664-7C4A-8FFA-83C19DC4179C}" destId="{1679E1A9-F79D-5E4A-8679-A1A76A30309D}" srcOrd="2" destOrd="0" presId="urn:microsoft.com/office/officeart/2008/layout/HalfCircleOrganizationChart"/>
    <dgm:cxn modelId="{FCAF6838-D0B8-784A-B22D-9BEE272B6B22}" type="presParOf" srcId="{0D8462AD-C664-7C4A-8FFA-83C19DC4179C}" destId="{21909138-B29A-2748-B042-4BA20B33F5BC}" srcOrd="3" destOrd="0" presId="urn:microsoft.com/office/officeart/2008/layout/HalfCircleOrganizationChart"/>
    <dgm:cxn modelId="{043A220D-03C9-B843-9C74-B4243652BB4B}" type="presParOf" srcId="{3F20CEA9-A2F6-A04D-8E64-417A01E7734A}" destId="{AF69E1F1-79BA-2C4F-A039-26AFE518F699}" srcOrd="1" destOrd="0" presId="urn:microsoft.com/office/officeart/2008/layout/HalfCircleOrganizationChart"/>
    <dgm:cxn modelId="{417C516B-DBB0-9C43-8BCD-8C3086CED52B}" type="presParOf" srcId="{3F20CEA9-A2F6-A04D-8E64-417A01E7734A}" destId="{CD1956DB-C66A-734A-AA32-052C08496039}" srcOrd="2" destOrd="0" presId="urn:microsoft.com/office/officeart/2008/layout/HalfCircleOrganizationChart"/>
    <dgm:cxn modelId="{2C0BDBDB-54DD-F443-BA04-D0D0DB0867A9}" type="presParOf" srcId="{8BB67779-6B5B-F848-BA67-AD4AD42BA2DC}" destId="{6A07F61A-CD73-E64D-95DD-8F5A5D0EC25D}" srcOrd="2" destOrd="0" presId="urn:microsoft.com/office/officeart/2008/layout/HalfCircleOrganizationChart"/>
    <dgm:cxn modelId="{9427EB78-01AB-EE49-A2D5-D280C89106B7}" type="presParOf" srcId="{8E9BCDE7-3178-9D4C-9E41-CD20F62ABCEC}" destId="{508BFFDF-AC93-BF47-AE3D-38B54E5DF60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9067F-35CE-2B48-9033-4DB9060F2F6F}">
      <dsp:nvSpPr>
        <dsp:cNvPr id="0" name=""/>
        <dsp:cNvSpPr/>
      </dsp:nvSpPr>
      <dsp:spPr>
        <a:xfrm>
          <a:off x="13213709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5546B-42B5-7749-813A-57E5DD3C6273}">
      <dsp:nvSpPr>
        <dsp:cNvPr id="0" name=""/>
        <dsp:cNvSpPr/>
      </dsp:nvSpPr>
      <dsp:spPr>
        <a:xfrm>
          <a:off x="13213709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B2B24-963C-0848-9AD8-102741E5130F}">
      <dsp:nvSpPr>
        <dsp:cNvPr id="0" name=""/>
        <dsp:cNvSpPr/>
      </dsp:nvSpPr>
      <dsp:spPr>
        <a:xfrm>
          <a:off x="13213709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AA32C-8144-7849-A024-1B9D704169BD}">
      <dsp:nvSpPr>
        <dsp:cNvPr id="0" name=""/>
        <dsp:cNvSpPr/>
      </dsp:nvSpPr>
      <dsp:spPr>
        <a:xfrm>
          <a:off x="12685703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2C650-008B-9449-9730-404C2EE9F545}">
      <dsp:nvSpPr>
        <dsp:cNvPr id="0" name=""/>
        <dsp:cNvSpPr/>
      </dsp:nvSpPr>
      <dsp:spPr>
        <a:xfrm>
          <a:off x="12685703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ADD60-6FEF-6D4A-8207-BF15D02515C2}">
      <dsp:nvSpPr>
        <dsp:cNvPr id="0" name=""/>
        <dsp:cNvSpPr/>
      </dsp:nvSpPr>
      <dsp:spPr>
        <a:xfrm>
          <a:off x="12685703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1A0E5-B836-2A4E-9E84-5C30F1DCF50B}">
      <dsp:nvSpPr>
        <dsp:cNvPr id="0" name=""/>
        <dsp:cNvSpPr/>
      </dsp:nvSpPr>
      <dsp:spPr>
        <a:xfrm>
          <a:off x="12685703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DC4FB-F202-994D-B2B8-5CD0716C62C0}">
      <dsp:nvSpPr>
        <dsp:cNvPr id="0" name=""/>
        <dsp:cNvSpPr/>
      </dsp:nvSpPr>
      <dsp:spPr>
        <a:xfrm>
          <a:off x="12639983" y="4061448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85EF7-9C79-6341-9528-84B6805EF765}">
      <dsp:nvSpPr>
        <dsp:cNvPr id="0" name=""/>
        <dsp:cNvSpPr/>
      </dsp:nvSpPr>
      <dsp:spPr>
        <a:xfrm>
          <a:off x="12157697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333D-3F71-C043-9647-CF5D11BEFAF6}">
      <dsp:nvSpPr>
        <dsp:cNvPr id="0" name=""/>
        <dsp:cNvSpPr/>
      </dsp:nvSpPr>
      <dsp:spPr>
        <a:xfrm>
          <a:off x="12157697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1E8B4-FBFA-8242-AF57-AC970F8268D9}">
      <dsp:nvSpPr>
        <dsp:cNvPr id="0" name=""/>
        <dsp:cNvSpPr/>
      </dsp:nvSpPr>
      <dsp:spPr>
        <a:xfrm>
          <a:off x="12157697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7E36E-C552-614D-9F67-4BCF6E855695}">
      <dsp:nvSpPr>
        <dsp:cNvPr id="0" name=""/>
        <dsp:cNvSpPr/>
      </dsp:nvSpPr>
      <dsp:spPr>
        <a:xfrm>
          <a:off x="12157697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3CAC5-302B-5E4F-A391-401F2D6E9B4B}">
      <dsp:nvSpPr>
        <dsp:cNvPr id="0" name=""/>
        <dsp:cNvSpPr/>
      </dsp:nvSpPr>
      <dsp:spPr>
        <a:xfrm>
          <a:off x="11893694" y="3751626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792009" y="45818"/>
              </a:lnTo>
              <a:lnTo>
                <a:pt x="792009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9CD8B-1962-D741-930F-E59F746EE82D}">
      <dsp:nvSpPr>
        <dsp:cNvPr id="0" name=""/>
        <dsp:cNvSpPr/>
      </dsp:nvSpPr>
      <dsp:spPr>
        <a:xfrm>
          <a:off x="11101684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B5E1-3F24-A947-BC9A-8A81D03A144D}">
      <dsp:nvSpPr>
        <dsp:cNvPr id="0" name=""/>
        <dsp:cNvSpPr/>
      </dsp:nvSpPr>
      <dsp:spPr>
        <a:xfrm>
          <a:off x="11101684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8EBA9-C9DC-B741-978D-888B5BE30798}">
      <dsp:nvSpPr>
        <dsp:cNvPr id="0" name=""/>
        <dsp:cNvSpPr/>
      </dsp:nvSpPr>
      <dsp:spPr>
        <a:xfrm>
          <a:off x="11101684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9BB94-7951-A948-AC87-E38DFBDC56AC}">
      <dsp:nvSpPr>
        <dsp:cNvPr id="0" name=""/>
        <dsp:cNvSpPr/>
      </dsp:nvSpPr>
      <dsp:spPr>
        <a:xfrm>
          <a:off x="11101684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BF391-9964-934C-AC20-5DDDAB5102FC}">
      <dsp:nvSpPr>
        <dsp:cNvPr id="0" name=""/>
        <dsp:cNvSpPr/>
      </dsp:nvSpPr>
      <dsp:spPr>
        <a:xfrm>
          <a:off x="11055964" y="4061448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FF0B8-346C-C54C-B17B-195902136532}">
      <dsp:nvSpPr>
        <dsp:cNvPr id="0" name=""/>
        <dsp:cNvSpPr/>
      </dsp:nvSpPr>
      <dsp:spPr>
        <a:xfrm>
          <a:off x="10573678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FE354-970E-FA43-90F8-BF1C3C2498A2}">
      <dsp:nvSpPr>
        <dsp:cNvPr id="0" name=""/>
        <dsp:cNvSpPr/>
      </dsp:nvSpPr>
      <dsp:spPr>
        <a:xfrm>
          <a:off x="11101684" y="3751626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792009" y="0"/>
              </a:moveTo>
              <a:lnTo>
                <a:pt x="792009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F75F1-D4BA-B249-8B24-DC04C93171A1}">
      <dsp:nvSpPr>
        <dsp:cNvPr id="0" name=""/>
        <dsp:cNvSpPr/>
      </dsp:nvSpPr>
      <dsp:spPr>
        <a:xfrm>
          <a:off x="7843101" y="3441804"/>
          <a:ext cx="4050592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4050592" y="45818"/>
              </a:lnTo>
              <a:lnTo>
                <a:pt x="4050592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D38BE-E97B-074B-8073-AE27B42B374E}">
      <dsp:nvSpPr>
        <dsp:cNvPr id="0" name=""/>
        <dsp:cNvSpPr/>
      </dsp:nvSpPr>
      <dsp:spPr>
        <a:xfrm>
          <a:off x="9366028" y="3751626"/>
          <a:ext cx="924010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924010" y="45818"/>
              </a:lnTo>
              <a:lnTo>
                <a:pt x="92401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1959-6085-0D40-BD83-21F53546E7ED}">
      <dsp:nvSpPr>
        <dsp:cNvPr id="0" name=""/>
        <dsp:cNvSpPr/>
      </dsp:nvSpPr>
      <dsp:spPr>
        <a:xfrm>
          <a:off x="9762033" y="4061448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C9336-714D-0D4B-8334-FAECE90E34DE}">
      <dsp:nvSpPr>
        <dsp:cNvPr id="0" name=""/>
        <dsp:cNvSpPr/>
      </dsp:nvSpPr>
      <dsp:spPr>
        <a:xfrm>
          <a:off x="9762033" y="4061448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7186A-8411-2F4F-98C0-28A37B3FE944}">
      <dsp:nvSpPr>
        <dsp:cNvPr id="0" name=""/>
        <dsp:cNvSpPr/>
      </dsp:nvSpPr>
      <dsp:spPr>
        <a:xfrm>
          <a:off x="9762033" y="406144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41024-495F-3741-8A52-76CEB8151F4A}">
      <dsp:nvSpPr>
        <dsp:cNvPr id="0" name=""/>
        <dsp:cNvSpPr/>
      </dsp:nvSpPr>
      <dsp:spPr>
        <a:xfrm>
          <a:off x="9762033" y="406144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EDFAE-034B-2548-A57F-530B4EE9EB28}">
      <dsp:nvSpPr>
        <dsp:cNvPr id="0" name=""/>
        <dsp:cNvSpPr/>
      </dsp:nvSpPr>
      <dsp:spPr>
        <a:xfrm>
          <a:off x="9762033" y="406144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3EB9-02B3-DE4C-9C67-7305C227089D}">
      <dsp:nvSpPr>
        <dsp:cNvPr id="0" name=""/>
        <dsp:cNvSpPr/>
      </dsp:nvSpPr>
      <dsp:spPr>
        <a:xfrm>
          <a:off x="9366028" y="3751626"/>
          <a:ext cx="396004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396004" y="45818"/>
              </a:lnTo>
              <a:lnTo>
                <a:pt x="396004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EE933-70F0-7247-BE7C-A7090B33D81B}">
      <dsp:nvSpPr>
        <dsp:cNvPr id="0" name=""/>
        <dsp:cNvSpPr/>
      </dsp:nvSpPr>
      <dsp:spPr>
        <a:xfrm>
          <a:off x="9234026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ED07A-6758-EE4B-BD23-9235BECB6C38}">
      <dsp:nvSpPr>
        <dsp:cNvPr id="0" name=""/>
        <dsp:cNvSpPr/>
      </dsp:nvSpPr>
      <dsp:spPr>
        <a:xfrm>
          <a:off x="8442017" y="4061448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792009" y="45818"/>
              </a:lnTo>
              <a:lnTo>
                <a:pt x="792009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DAC7B-5078-134A-8404-F38584B21DAB}">
      <dsp:nvSpPr>
        <dsp:cNvPr id="0" name=""/>
        <dsp:cNvSpPr/>
      </dsp:nvSpPr>
      <dsp:spPr>
        <a:xfrm>
          <a:off x="8706020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F669E-5F10-9941-BEA1-5FEB1FAE5CB4}">
      <dsp:nvSpPr>
        <dsp:cNvPr id="0" name=""/>
        <dsp:cNvSpPr/>
      </dsp:nvSpPr>
      <dsp:spPr>
        <a:xfrm>
          <a:off x="870602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6832B-27E7-9B4E-B126-41F6A4C12C2D}">
      <dsp:nvSpPr>
        <dsp:cNvPr id="0" name=""/>
        <dsp:cNvSpPr/>
      </dsp:nvSpPr>
      <dsp:spPr>
        <a:xfrm>
          <a:off x="8442017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19A57-8DCB-294C-AD39-303BFDA34A22}">
      <dsp:nvSpPr>
        <dsp:cNvPr id="0" name=""/>
        <dsp:cNvSpPr/>
      </dsp:nvSpPr>
      <dsp:spPr>
        <a:xfrm>
          <a:off x="8178014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27D1F-D267-1541-8D31-EC2D4BBD7D0E}">
      <dsp:nvSpPr>
        <dsp:cNvPr id="0" name=""/>
        <dsp:cNvSpPr/>
      </dsp:nvSpPr>
      <dsp:spPr>
        <a:xfrm>
          <a:off x="8178014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1F26C-2C50-2E42-8D6E-5BECA5FDA8FC}">
      <dsp:nvSpPr>
        <dsp:cNvPr id="0" name=""/>
        <dsp:cNvSpPr/>
      </dsp:nvSpPr>
      <dsp:spPr>
        <a:xfrm>
          <a:off x="8178014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B9B52-C0F4-E849-8300-CBA69A3E1B98}">
      <dsp:nvSpPr>
        <dsp:cNvPr id="0" name=""/>
        <dsp:cNvSpPr/>
      </dsp:nvSpPr>
      <dsp:spPr>
        <a:xfrm>
          <a:off x="7650008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B138F-1229-8A40-8299-C88697835DD1}">
      <dsp:nvSpPr>
        <dsp:cNvPr id="0" name=""/>
        <dsp:cNvSpPr/>
      </dsp:nvSpPr>
      <dsp:spPr>
        <a:xfrm>
          <a:off x="7650008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D6DDC-618A-2243-94A6-6D7E11A7EACE}">
      <dsp:nvSpPr>
        <dsp:cNvPr id="0" name=""/>
        <dsp:cNvSpPr/>
      </dsp:nvSpPr>
      <dsp:spPr>
        <a:xfrm>
          <a:off x="7650008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3442F-A14F-9840-996D-5952C7C4B74A}">
      <dsp:nvSpPr>
        <dsp:cNvPr id="0" name=""/>
        <dsp:cNvSpPr/>
      </dsp:nvSpPr>
      <dsp:spPr>
        <a:xfrm>
          <a:off x="7650008" y="4061448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792009" y="0"/>
              </a:moveTo>
              <a:lnTo>
                <a:pt x="792009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9ABBE-33BB-DA43-ADD6-88582D0D1C6A}">
      <dsp:nvSpPr>
        <dsp:cNvPr id="0" name=""/>
        <dsp:cNvSpPr/>
      </dsp:nvSpPr>
      <dsp:spPr>
        <a:xfrm>
          <a:off x="8442017" y="3751626"/>
          <a:ext cx="924010" cy="91637"/>
        </a:xfrm>
        <a:custGeom>
          <a:avLst/>
          <a:gdLst/>
          <a:ahLst/>
          <a:cxnLst/>
          <a:rect l="0" t="0" r="0" b="0"/>
          <a:pathLst>
            <a:path>
              <a:moveTo>
                <a:pt x="924010" y="0"/>
              </a:moveTo>
              <a:lnTo>
                <a:pt x="924010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96D24-C11E-4341-A60D-033048D8DE5E}">
      <dsp:nvSpPr>
        <dsp:cNvPr id="0" name=""/>
        <dsp:cNvSpPr/>
      </dsp:nvSpPr>
      <dsp:spPr>
        <a:xfrm>
          <a:off x="7843101" y="3441804"/>
          <a:ext cx="152292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522926" y="45818"/>
              </a:lnTo>
              <a:lnTo>
                <a:pt x="1522926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42AD-D1F3-564A-B6BD-2D4AB91296F6}">
      <dsp:nvSpPr>
        <dsp:cNvPr id="0" name=""/>
        <dsp:cNvSpPr/>
      </dsp:nvSpPr>
      <dsp:spPr>
        <a:xfrm>
          <a:off x="6838362" y="406144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6B630-F6F8-D743-BF25-6E4DCA75C0A6}">
      <dsp:nvSpPr>
        <dsp:cNvPr id="0" name=""/>
        <dsp:cNvSpPr/>
      </dsp:nvSpPr>
      <dsp:spPr>
        <a:xfrm>
          <a:off x="6838362" y="406144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1FD02-756C-CF49-BC49-17E9C12CF6B1}">
      <dsp:nvSpPr>
        <dsp:cNvPr id="0" name=""/>
        <dsp:cNvSpPr/>
      </dsp:nvSpPr>
      <dsp:spPr>
        <a:xfrm>
          <a:off x="3792509" y="3751626"/>
          <a:ext cx="304585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3045853" y="45818"/>
              </a:lnTo>
              <a:lnTo>
                <a:pt x="304585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E10CC-80E1-B34C-8A23-185BD7683D24}">
      <dsp:nvSpPr>
        <dsp:cNvPr id="0" name=""/>
        <dsp:cNvSpPr/>
      </dsp:nvSpPr>
      <dsp:spPr>
        <a:xfrm>
          <a:off x="6310356" y="4061448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BF112-5EF0-1949-9E37-9F7993ED772F}">
      <dsp:nvSpPr>
        <dsp:cNvPr id="0" name=""/>
        <dsp:cNvSpPr/>
      </dsp:nvSpPr>
      <dsp:spPr>
        <a:xfrm>
          <a:off x="6310356" y="4061448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4F83F-E52A-B241-A221-8A732EEE6201}">
      <dsp:nvSpPr>
        <dsp:cNvPr id="0" name=""/>
        <dsp:cNvSpPr/>
      </dsp:nvSpPr>
      <dsp:spPr>
        <a:xfrm>
          <a:off x="6310356" y="406144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C4A3C-E2A3-A943-B3D4-523BCE17DD74}">
      <dsp:nvSpPr>
        <dsp:cNvPr id="0" name=""/>
        <dsp:cNvSpPr/>
      </dsp:nvSpPr>
      <dsp:spPr>
        <a:xfrm>
          <a:off x="6310356" y="406144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596A7-7B50-2343-9450-3FA1346EA2DF}">
      <dsp:nvSpPr>
        <dsp:cNvPr id="0" name=""/>
        <dsp:cNvSpPr/>
      </dsp:nvSpPr>
      <dsp:spPr>
        <a:xfrm>
          <a:off x="6310356" y="406144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1B633-C0EF-5B4F-9D07-31E6CB83EB49}">
      <dsp:nvSpPr>
        <dsp:cNvPr id="0" name=""/>
        <dsp:cNvSpPr/>
      </dsp:nvSpPr>
      <dsp:spPr>
        <a:xfrm>
          <a:off x="3792509" y="3751626"/>
          <a:ext cx="2517847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517847" y="45818"/>
              </a:lnTo>
              <a:lnTo>
                <a:pt x="2517847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F7A4E-F108-2447-9541-BC233B0138DC}">
      <dsp:nvSpPr>
        <dsp:cNvPr id="0" name=""/>
        <dsp:cNvSpPr/>
      </dsp:nvSpPr>
      <dsp:spPr>
        <a:xfrm>
          <a:off x="578235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CFC16-612E-DA4A-8788-525AE6A87884}">
      <dsp:nvSpPr>
        <dsp:cNvPr id="0" name=""/>
        <dsp:cNvSpPr/>
      </dsp:nvSpPr>
      <dsp:spPr>
        <a:xfrm>
          <a:off x="5518347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70ACF-5638-F745-84E4-D53DA0764873}">
      <dsp:nvSpPr>
        <dsp:cNvPr id="0" name=""/>
        <dsp:cNvSpPr/>
      </dsp:nvSpPr>
      <dsp:spPr>
        <a:xfrm>
          <a:off x="5254344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B3559-8165-B44D-BA60-DDCB3951BA14}">
      <dsp:nvSpPr>
        <dsp:cNvPr id="0" name=""/>
        <dsp:cNvSpPr/>
      </dsp:nvSpPr>
      <dsp:spPr>
        <a:xfrm>
          <a:off x="5254344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72EEC-1ADD-6B4F-805C-7CF3024EEFC9}">
      <dsp:nvSpPr>
        <dsp:cNvPr id="0" name=""/>
        <dsp:cNvSpPr/>
      </dsp:nvSpPr>
      <dsp:spPr>
        <a:xfrm>
          <a:off x="5254344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476AD-7EFC-7743-818B-0577D2073E63}">
      <dsp:nvSpPr>
        <dsp:cNvPr id="0" name=""/>
        <dsp:cNvSpPr/>
      </dsp:nvSpPr>
      <dsp:spPr>
        <a:xfrm>
          <a:off x="3792509" y="3751626"/>
          <a:ext cx="1725838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725838" y="45818"/>
              </a:lnTo>
              <a:lnTo>
                <a:pt x="1725838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F0F4A-CE5E-9549-9D9A-BE25219C246C}">
      <dsp:nvSpPr>
        <dsp:cNvPr id="0" name=""/>
        <dsp:cNvSpPr/>
      </dsp:nvSpPr>
      <dsp:spPr>
        <a:xfrm>
          <a:off x="4726338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C54FF-FA09-3349-81B5-A1A163937982}">
      <dsp:nvSpPr>
        <dsp:cNvPr id="0" name=""/>
        <dsp:cNvSpPr/>
      </dsp:nvSpPr>
      <dsp:spPr>
        <a:xfrm>
          <a:off x="4726338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418D5-CED2-7E40-A035-8A39D5541C2E}">
      <dsp:nvSpPr>
        <dsp:cNvPr id="0" name=""/>
        <dsp:cNvSpPr/>
      </dsp:nvSpPr>
      <dsp:spPr>
        <a:xfrm>
          <a:off x="4462335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A3356-96B4-6541-86BB-95DC37D63EF0}">
      <dsp:nvSpPr>
        <dsp:cNvPr id="0" name=""/>
        <dsp:cNvSpPr/>
      </dsp:nvSpPr>
      <dsp:spPr>
        <a:xfrm>
          <a:off x="4198332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4201A-A80B-4443-8929-A646C36DD6A5}">
      <dsp:nvSpPr>
        <dsp:cNvPr id="0" name=""/>
        <dsp:cNvSpPr/>
      </dsp:nvSpPr>
      <dsp:spPr>
        <a:xfrm>
          <a:off x="4198332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7B461-5CF2-5D4B-99D0-A314937DA20E}">
      <dsp:nvSpPr>
        <dsp:cNvPr id="0" name=""/>
        <dsp:cNvSpPr/>
      </dsp:nvSpPr>
      <dsp:spPr>
        <a:xfrm>
          <a:off x="4198332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7F0F6-0BA7-DE40-B8C8-D7DD67311255}">
      <dsp:nvSpPr>
        <dsp:cNvPr id="0" name=""/>
        <dsp:cNvSpPr/>
      </dsp:nvSpPr>
      <dsp:spPr>
        <a:xfrm>
          <a:off x="4198332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84DAF-59F1-454C-B3FF-E7143CA7E9B8}">
      <dsp:nvSpPr>
        <dsp:cNvPr id="0" name=""/>
        <dsp:cNvSpPr/>
      </dsp:nvSpPr>
      <dsp:spPr>
        <a:xfrm>
          <a:off x="3792509" y="3751626"/>
          <a:ext cx="669825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669825" y="45818"/>
              </a:lnTo>
              <a:lnTo>
                <a:pt x="669825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A3076-92A4-C641-A5FD-7CE2C294689B}">
      <dsp:nvSpPr>
        <dsp:cNvPr id="0" name=""/>
        <dsp:cNvSpPr/>
      </dsp:nvSpPr>
      <dsp:spPr>
        <a:xfrm>
          <a:off x="3670326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01B12-5760-7745-98DF-5E0619F26F17}">
      <dsp:nvSpPr>
        <dsp:cNvPr id="0" name=""/>
        <dsp:cNvSpPr/>
      </dsp:nvSpPr>
      <dsp:spPr>
        <a:xfrm>
          <a:off x="3670326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F4C20-DE55-7E4B-92AD-8A5F42521294}">
      <dsp:nvSpPr>
        <dsp:cNvPr id="0" name=""/>
        <dsp:cNvSpPr/>
      </dsp:nvSpPr>
      <dsp:spPr>
        <a:xfrm>
          <a:off x="3670326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D3916-FE34-CD4D-A78C-415E63FB2417}">
      <dsp:nvSpPr>
        <dsp:cNvPr id="0" name=""/>
        <dsp:cNvSpPr/>
      </dsp:nvSpPr>
      <dsp:spPr>
        <a:xfrm>
          <a:off x="3010318" y="4061448"/>
          <a:ext cx="660007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660007" y="45818"/>
              </a:lnTo>
              <a:lnTo>
                <a:pt x="660007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38953-8CE6-5641-AA7C-0AA1764DEBD4}">
      <dsp:nvSpPr>
        <dsp:cNvPr id="0" name=""/>
        <dsp:cNvSpPr/>
      </dsp:nvSpPr>
      <dsp:spPr>
        <a:xfrm>
          <a:off x="3142320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98BFC-7674-8F44-82F9-6DAB5BA83225}">
      <dsp:nvSpPr>
        <dsp:cNvPr id="0" name=""/>
        <dsp:cNvSpPr/>
      </dsp:nvSpPr>
      <dsp:spPr>
        <a:xfrm>
          <a:off x="3142320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8B27C-5F1A-5343-838B-50E5E7A2E50B}">
      <dsp:nvSpPr>
        <dsp:cNvPr id="0" name=""/>
        <dsp:cNvSpPr/>
      </dsp:nvSpPr>
      <dsp:spPr>
        <a:xfrm>
          <a:off x="314232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597DC-0A62-1D42-B255-EA2DF0AA15B4}">
      <dsp:nvSpPr>
        <dsp:cNvPr id="0" name=""/>
        <dsp:cNvSpPr/>
      </dsp:nvSpPr>
      <dsp:spPr>
        <a:xfrm>
          <a:off x="3010318" y="4061448"/>
          <a:ext cx="132001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32001" y="45818"/>
              </a:lnTo>
              <a:lnTo>
                <a:pt x="132001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A365A-1296-A041-92B2-BE419AEBFD1E}">
      <dsp:nvSpPr>
        <dsp:cNvPr id="0" name=""/>
        <dsp:cNvSpPr/>
      </dsp:nvSpPr>
      <dsp:spPr>
        <a:xfrm>
          <a:off x="2614314" y="4681091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16043-B763-2B43-814B-EB8CF8EB1A6C}">
      <dsp:nvSpPr>
        <dsp:cNvPr id="0" name=""/>
        <dsp:cNvSpPr/>
      </dsp:nvSpPr>
      <dsp:spPr>
        <a:xfrm>
          <a:off x="2350311" y="4371269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5BE15-3BF5-7A4F-A283-2D28CFB77AC7}">
      <dsp:nvSpPr>
        <dsp:cNvPr id="0" name=""/>
        <dsp:cNvSpPr/>
      </dsp:nvSpPr>
      <dsp:spPr>
        <a:xfrm>
          <a:off x="2086307" y="4681091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B7FAE-67A9-C344-9F0F-6CE70A67E74F}">
      <dsp:nvSpPr>
        <dsp:cNvPr id="0" name=""/>
        <dsp:cNvSpPr/>
      </dsp:nvSpPr>
      <dsp:spPr>
        <a:xfrm>
          <a:off x="2086307" y="4681091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18B8D-089F-E048-9917-99EE4A45CA04}">
      <dsp:nvSpPr>
        <dsp:cNvPr id="0" name=""/>
        <dsp:cNvSpPr/>
      </dsp:nvSpPr>
      <dsp:spPr>
        <a:xfrm>
          <a:off x="2086307" y="4681091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2590D-A775-3D43-BF8D-9137AD64E045}">
      <dsp:nvSpPr>
        <dsp:cNvPr id="0" name=""/>
        <dsp:cNvSpPr/>
      </dsp:nvSpPr>
      <dsp:spPr>
        <a:xfrm>
          <a:off x="2086307" y="4681091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5F869-008C-914F-B573-D1D62DAEB797}">
      <dsp:nvSpPr>
        <dsp:cNvPr id="0" name=""/>
        <dsp:cNvSpPr/>
      </dsp:nvSpPr>
      <dsp:spPr>
        <a:xfrm>
          <a:off x="2086307" y="4371269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9A433-789F-F545-917E-06C2AA85773A}">
      <dsp:nvSpPr>
        <dsp:cNvPr id="0" name=""/>
        <dsp:cNvSpPr/>
      </dsp:nvSpPr>
      <dsp:spPr>
        <a:xfrm>
          <a:off x="2350311" y="4061448"/>
          <a:ext cx="660007" cy="91637"/>
        </a:xfrm>
        <a:custGeom>
          <a:avLst/>
          <a:gdLst/>
          <a:ahLst/>
          <a:cxnLst/>
          <a:rect l="0" t="0" r="0" b="0"/>
          <a:pathLst>
            <a:path>
              <a:moveTo>
                <a:pt x="660007" y="0"/>
              </a:moveTo>
              <a:lnTo>
                <a:pt x="660007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5A0F8-684C-914F-A80E-38DD269B0B90}">
      <dsp:nvSpPr>
        <dsp:cNvPr id="0" name=""/>
        <dsp:cNvSpPr/>
      </dsp:nvSpPr>
      <dsp:spPr>
        <a:xfrm>
          <a:off x="3010318" y="3751626"/>
          <a:ext cx="782190" cy="91637"/>
        </a:xfrm>
        <a:custGeom>
          <a:avLst/>
          <a:gdLst/>
          <a:ahLst/>
          <a:cxnLst/>
          <a:rect l="0" t="0" r="0" b="0"/>
          <a:pathLst>
            <a:path>
              <a:moveTo>
                <a:pt x="782190" y="0"/>
              </a:moveTo>
              <a:lnTo>
                <a:pt x="782190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CF21D-FAFA-C84D-AD0C-A6D58C6BDFFE}">
      <dsp:nvSpPr>
        <dsp:cNvPr id="0" name=""/>
        <dsp:cNvSpPr/>
      </dsp:nvSpPr>
      <dsp:spPr>
        <a:xfrm>
          <a:off x="1274662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AEFE4-160E-724D-9480-275AE5A0CD22}">
      <dsp:nvSpPr>
        <dsp:cNvPr id="0" name=""/>
        <dsp:cNvSpPr/>
      </dsp:nvSpPr>
      <dsp:spPr>
        <a:xfrm>
          <a:off x="1274662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CADCE-E1D2-1C43-8715-6175FBFDC3FC}">
      <dsp:nvSpPr>
        <dsp:cNvPr id="0" name=""/>
        <dsp:cNvSpPr/>
      </dsp:nvSpPr>
      <dsp:spPr>
        <a:xfrm>
          <a:off x="746656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41992-3305-5D4B-8F47-8A10011CC15A}">
      <dsp:nvSpPr>
        <dsp:cNvPr id="0" name=""/>
        <dsp:cNvSpPr/>
      </dsp:nvSpPr>
      <dsp:spPr>
        <a:xfrm>
          <a:off x="746656" y="4371269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6BDA4-312A-5F45-9D16-354D23B610F6}">
      <dsp:nvSpPr>
        <dsp:cNvPr id="0" name=""/>
        <dsp:cNvSpPr/>
      </dsp:nvSpPr>
      <dsp:spPr>
        <a:xfrm>
          <a:off x="746656" y="4371269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5D324-B643-774B-9644-FBEACFA9A486}">
      <dsp:nvSpPr>
        <dsp:cNvPr id="0" name=""/>
        <dsp:cNvSpPr/>
      </dsp:nvSpPr>
      <dsp:spPr>
        <a:xfrm>
          <a:off x="746656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30D17-7676-814E-AC7E-055E65F2CE91}">
      <dsp:nvSpPr>
        <dsp:cNvPr id="0" name=""/>
        <dsp:cNvSpPr/>
      </dsp:nvSpPr>
      <dsp:spPr>
        <a:xfrm>
          <a:off x="746656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AFC5D-BBBC-D24E-9B81-7D229402C249}">
      <dsp:nvSpPr>
        <dsp:cNvPr id="0" name=""/>
        <dsp:cNvSpPr/>
      </dsp:nvSpPr>
      <dsp:spPr>
        <a:xfrm>
          <a:off x="746656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98A99-94FD-4148-B975-8B24AC667A88}">
      <dsp:nvSpPr>
        <dsp:cNvPr id="0" name=""/>
        <dsp:cNvSpPr/>
      </dsp:nvSpPr>
      <dsp:spPr>
        <a:xfrm>
          <a:off x="700936" y="4061448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59693-27F4-804A-BE8E-DECEF48E754D}">
      <dsp:nvSpPr>
        <dsp:cNvPr id="0" name=""/>
        <dsp:cNvSpPr/>
      </dsp:nvSpPr>
      <dsp:spPr>
        <a:xfrm>
          <a:off x="21865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91B99-4E02-0140-A7F4-3C5E86A0AEEB}">
      <dsp:nvSpPr>
        <dsp:cNvPr id="0" name=""/>
        <dsp:cNvSpPr/>
      </dsp:nvSpPr>
      <dsp:spPr>
        <a:xfrm>
          <a:off x="218650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BF4DF-4759-A645-9081-D705569EDD9B}">
      <dsp:nvSpPr>
        <dsp:cNvPr id="0" name=""/>
        <dsp:cNvSpPr/>
      </dsp:nvSpPr>
      <dsp:spPr>
        <a:xfrm>
          <a:off x="746656" y="3751626"/>
          <a:ext cx="3045853" cy="91637"/>
        </a:xfrm>
        <a:custGeom>
          <a:avLst/>
          <a:gdLst/>
          <a:ahLst/>
          <a:cxnLst/>
          <a:rect l="0" t="0" r="0" b="0"/>
          <a:pathLst>
            <a:path>
              <a:moveTo>
                <a:pt x="3045853" y="0"/>
              </a:moveTo>
              <a:lnTo>
                <a:pt x="304585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8241F-B58F-5D46-92CE-31C3E89C587D}">
      <dsp:nvSpPr>
        <dsp:cNvPr id="0" name=""/>
        <dsp:cNvSpPr/>
      </dsp:nvSpPr>
      <dsp:spPr>
        <a:xfrm>
          <a:off x="3792509" y="3441804"/>
          <a:ext cx="4050592" cy="91637"/>
        </a:xfrm>
        <a:custGeom>
          <a:avLst/>
          <a:gdLst/>
          <a:ahLst/>
          <a:cxnLst/>
          <a:rect l="0" t="0" r="0" b="0"/>
          <a:pathLst>
            <a:path>
              <a:moveTo>
                <a:pt x="4050592" y="0"/>
              </a:moveTo>
              <a:lnTo>
                <a:pt x="4050592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1184A-71DA-5C48-9C78-22BDCABA5E73}">
      <dsp:nvSpPr>
        <dsp:cNvPr id="0" name=""/>
        <dsp:cNvSpPr/>
      </dsp:nvSpPr>
      <dsp:spPr>
        <a:xfrm>
          <a:off x="7734009" y="322362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B6122-E730-0240-9646-9918C00851F6}">
      <dsp:nvSpPr>
        <dsp:cNvPr id="0" name=""/>
        <dsp:cNvSpPr/>
      </dsp:nvSpPr>
      <dsp:spPr>
        <a:xfrm>
          <a:off x="7734009" y="322362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565E0-41B6-2848-BFC3-CDBF0328F512}">
      <dsp:nvSpPr>
        <dsp:cNvPr id="0" name=""/>
        <dsp:cNvSpPr/>
      </dsp:nvSpPr>
      <dsp:spPr>
        <a:xfrm>
          <a:off x="7624917" y="326289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Antineoplastic</a:t>
          </a:r>
          <a:endParaRPr lang="en-US" sz="500" kern="1200" dirty="0"/>
        </a:p>
      </dsp:txBody>
      <dsp:txXfrm>
        <a:off x="7624917" y="3262893"/>
        <a:ext cx="436368" cy="139637"/>
      </dsp:txXfrm>
    </dsp:sp>
    <dsp:sp modelId="{7E01C983-2AB2-1543-9DF7-015F533373F7}">
      <dsp:nvSpPr>
        <dsp:cNvPr id="0" name=""/>
        <dsp:cNvSpPr/>
      </dsp:nvSpPr>
      <dsp:spPr>
        <a:xfrm>
          <a:off x="3683417" y="353344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55EE8-FBC3-6A48-941B-46BF16C19978}">
      <dsp:nvSpPr>
        <dsp:cNvPr id="0" name=""/>
        <dsp:cNvSpPr/>
      </dsp:nvSpPr>
      <dsp:spPr>
        <a:xfrm>
          <a:off x="3683417" y="353344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68C2A-351B-5545-B50E-C781CFE1E939}">
      <dsp:nvSpPr>
        <dsp:cNvPr id="0" name=""/>
        <dsp:cNvSpPr/>
      </dsp:nvSpPr>
      <dsp:spPr>
        <a:xfrm>
          <a:off x="3574325" y="357271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Traditional Agents</a:t>
          </a:r>
          <a:endParaRPr lang="en-US" sz="500" kern="1200" dirty="0"/>
        </a:p>
      </dsp:txBody>
      <dsp:txXfrm>
        <a:off x="3574325" y="3572715"/>
        <a:ext cx="436368" cy="139637"/>
      </dsp:txXfrm>
    </dsp:sp>
    <dsp:sp modelId="{917E60A7-0853-7747-82C1-D0973356F8EF}">
      <dsp:nvSpPr>
        <dsp:cNvPr id="0" name=""/>
        <dsp:cNvSpPr/>
      </dsp:nvSpPr>
      <dsp:spPr>
        <a:xfrm>
          <a:off x="637563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45FBF-BAC4-0740-AD49-3D43024029BE}">
      <dsp:nvSpPr>
        <dsp:cNvPr id="0" name=""/>
        <dsp:cNvSpPr/>
      </dsp:nvSpPr>
      <dsp:spPr>
        <a:xfrm>
          <a:off x="637563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C07C7-51B9-7F47-BBFD-B6FA7A874335}">
      <dsp:nvSpPr>
        <dsp:cNvPr id="0" name=""/>
        <dsp:cNvSpPr/>
      </dsp:nvSpPr>
      <dsp:spPr>
        <a:xfrm>
          <a:off x="528471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Antimetabolites</a:t>
          </a:r>
          <a:endParaRPr lang="en-US" sz="500" kern="1200" dirty="0"/>
        </a:p>
      </dsp:txBody>
      <dsp:txXfrm>
        <a:off x="528471" y="3882536"/>
        <a:ext cx="436368" cy="139637"/>
      </dsp:txXfrm>
    </dsp:sp>
    <dsp:sp modelId="{802A3F2C-5F2C-7C42-A95E-75D054F35432}">
      <dsp:nvSpPr>
        <dsp:cNvPr id="0" name=""/>
        <dsp:cNvSpPr/>
      </dsp:nvSpPr>
      <dsp:spPr>
        <a:xfrm>
          <a:off x="109557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F8865-0D5F-2F42-A34F-13D86085489A}">
      <dsp:nvSpPr>
        <dsp:cNvPr id="0" name=""/>
        <dsp:cNvSpPr/>
      </dsp:nvSpPr>
      <dsp:spPr>
        <a:xfrm>
          <a:off x="109557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AB283-1002-6F49-AFA7-6B33FACDAA94}">
      <dsp:nvSpPr>
        <dsp:cNvPr id="0" name=""/>
        <dsp:cNvSpPr/>
      </dsp:nvSpPr>
      <dsp:spPr>
        <a:xfrm>
          <a:off x="465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Purine Analogues</a:t>
          </a:r>
          <a:endParaRPr lang="en-US" sz="500" kern="1200" dirty="0"/>
        </a:p>
      </dsp:txBody>
      <dsp:txXfrm>
        <a:off x="465" y="4192358"/>
        <a:ext cx="436368" cy="139637"/>
      </dsp:txXfrm>
    </dsp:sp>
    <dsp:sp modelId="{7BBFFDF5-8D05-FB47-A190-37266983517F}">
      <dsp:nvSpPr>
        <dsp:cNvPr id="0" name=""/>
        <dsp:cNvSpPr/>
      </dsp:nvSpPr>
      <dsp:spPr>
        <a:xfrm>
          <a:off x="393197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DD38D-5A1A-3C41-8E6B-C0B0F220A5A6}">
      <dsp:nvSpPr>
        <dsp:cNvPr id="0" name=""/>
        <dsp:cNvSpPr/>
      </dsp:nvSpPr>
      <dsp:spPr>
        <a:xfrm>
          <a:off x="393197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5146C-A53D-4446-801A-15953795EF19}">
      <dsp:nvSpPr>
        <dsp:cNvPr id="0" name=""/>
        <dsp:cNvSpPr/>
      </dsp:nvSpPr>
      <dsp:spPr>
        <a:xfrm>
          <a:off x="284105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Mercaptopurine</a:t>
          </a:r>
          <a:endParaRPr lang="en-US" sz="500" kern="1200" dirty="0"/>
        </a:p>
      </dsp:txBody>
      <dsp:txXfrm>
        <a:off x="284105" y="4502180"/>
        <a:ext cx="436368" cy="139637"/>
      </dsp:txXfrm>
    </dsp:sp>
    <dsp:sp modelId="{DA26804F-3145-054E-8956-B9470AEA3F16}">
      <dsp:nvSpPr>
        <dsp:cNvPr id="0" name=""/>
        <dsp:cNvSpPr/>
      </dsp:nvSpPr>
      <dsp:spPr>
        <a:xfrm>
          <a:off x="637563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2FB1B-3E40-C14C-B417-D30FE3485739}">
      <dsp:nvSpPr>
        <dsp:cNvPr id="0" name=""/>
        <dsp:cNvSpPr/>
      </dsp:nvSpPr>
      <dsp:spPr>
        <a:xfrm>
          <a:off x="637563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8B958-B4EF-1540-B7AC-E2BE16F19E28}">
      <dsp:nvSpPr>
        <dsp:cNvPr id="0" name=""/>
        <dsp:cNvSpPr/>
      </dsp:nvSpPr>
      <dsp:spPr>
        <a:xfrm>
          <a:off x="528471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Pyrimidine Analogues</a:t>
          </a:r>
          <a:endParaRPr lang="en-US" sz="500" kern="1200" dirty="0"/>
        </a:p>
      </dsp:txBody>
      <dsp:txXfrm>
        <a:off x="528471" y="4192358"/>
        <a:ext cx="436368" cy="139637"/>
      </dsp:txXfrm>
    </dsp:sp>
    <dsp:sp modelId="{4EE0685C-0BB7-7447-A63A-134A71F4ECC2}">
      <dsp:nvSpPr>
        <dsp:cNvPr id="0" name=""/>
        <dsp:cNvSpPr/>
      </dsp:nvSpPr>
      <dsp:spPr>
        <a:xfrm>
          <a:off x="921203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3B321-82A7-A141-87F9-A2143B317274}">
      <dsp:nvSpPr>
        <dsp:cNvPr id="0" name=""/>
        <dsp:cNvSpPr/>
      </dsp:nvSpPr>
      <dsp:spPr>
        <a:xfrm>
          <a:off x="921203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9B235-3859-4145-AC57-63205205640D}">
      <dsp:nvSpPr>
        <dsp:cNvPr id="0" name=""/>
        <dsp:cNvSpPr/>
      </dsp:nvSpPr>
      <dsp:spPr>
        <a:xfrm>
          <a:off x="812111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5-FU</a:t>
          </a:r>
          <a:endParaRPr lang="en-US" sz="500" kern="1200" dirty="0"/>
        </a:p>
      </dsp:txBody>
      <dsp:txXfrm>
        <a:off x="812111" y="4502180"/>
        <a:ext cx="436368" cy="139637"/>
      </dsp:txXfrm>
    </dsp:sp>
    <dsp:sp modelId="{6FDBB230-98BB-FE43-93B3-9E973D3CB6EE}">
      <dsp:nvSpPr>
        <dsp:cNvPr id="0" name=""/>
        <dsp:cNvSpPr/>
      </dsp:nvSpPr>
      <dsp:spPr>
        <a:xfrm>
          <a:off x="921203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85775-9929-6042-BE63-0F8D8038C68A}">
      <dsp:nvSpPr>
        <dsp:cNvPr id="0" name=""/>
        <dsp:cNvSpPr/>
      </dsp:nvSpPr>
      <dsp:spPr>
        <a:xfrm>
          <a:off x="921203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8DE59-8ADC-A346-B399-1BF2CA3CB32A}">
      <dsp:nvSpPr>
        <dsp:cNvPr id="0" name=""/>
        <dsp:cNvSpPr/>
      </dsp:nvSpPr>
      <dsp:spPr>
        <a:xfrm>
          <a:off x="812111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Gemcitabine</a:t>
          </a:r>
          <a:endParaRPr lang="en-US" sz="500" kern="1200" dirty="0"/>
        </a:p>
      </dsp:txBody>
      <dsp:txXfrm>
        <a:off x="812111" y="4812002"/>
        <a:ext cx="436368" cy="139637"/>
      </dsp:txXfrm>
    </dsp:sp>
    <dsp:sp modelId="{E58E2647-EF4E-D645-8C83-28F6D20F5404}">
      <dsp:nvSpPr>
        <dsp:cNvPr id="0" name=""/>
        <dsp:cNvSpPr/>
      </dsp:nvSpPr>
      <dsp:spPr>
        <a:xfrm>
          <a:off x="921203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4F415-3068-914E-A108-193A3890426B}">
      <dsp:nvSpPr>
        <dsp:cNvPr id="0" name=""/>
        <dsp:cNvSpPr/>
      </dsp:nvSpPr>
      <dsp:spPr>
        <a:xfrm>
          <a:off x="921203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B55AB-0BE2-F040-B4E2-6509B2D558ED}">
      <dsp:nvSpPr>
        <dsp:cNvPr id="0" name=""/>
        <dsp:cNvSpPr/>
      </dsp:nvSpPr>
      <dsp:spPr>
        <a:xfrm>
          <a:off x="812111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Capecitabine</a:t>
          </a:r>
          <a:endParaRPr lang="en-US" sz="500" kern="1200" dirty="0"/>
        </a:p>
      </dsp:txBody>
      <dsp:txXfrm>
        <a:off x="812111" y="5121824"/>
        <a:ext cx="436368" cy="139637"/>
      </dsp:txXfrm>
    </dsp:sp>
    <dsp:sp modelId="{D7CDA294-5189-C244-9726-B8D73116D975}">
      <dsp:nvSpPr>
        <dsp:cNvPr id="0" name=""/>
        <dsp:cNvSpPr/>
      </dsp:nvSpPr>
      <dsp:spPr>
        <a:xfrm>
          <a:off x="921203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75F32-340E-DA42-80B0-EE568586D143}">
      <dsp:nvSpPr>
        <dsp:cNvPr id="0" name=""/>
        <dsp:cNvSpPr/>
      </dsp:nvSpPr>
      <dsp:spPr>
        <a:xfrm>
          <a:off x="921203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6D96-F732-B84B-8752-4B69E2322694}">
      <dsp:nvSpPr>
        <dsp:cNvPr id="0" name=""/>
        <dsp:cNvSpPr/>
      </dsp:nvSpPr>
      <dsp:spPr>
        <a:xfrm>
          <a:off x="812111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Cytarabine</a:t>
          </a:r>
          <a:endParaRPr lang="en-US" sz="500" kern="1200" dirty="0"/>
        </a:p>
      </dsp:txBody>
      <dsp:txXfrm>
        <a:off x="812111" y="5431645"/>
        <a:ext cx="436368" cy="139637"/>
      </dsp:txXfrm>
    </dsp:sp>
    <dsp:sp modelId="{0BF5C958-0C5B-E343-A9E0-CB14A96E5198}">
      <dsp:nvSpPr>
        <dsp:cNvPr id="0" name=""/>
        <dsp:cNvSpPr/>
      </dsp:nvSpPr>
      <dsp:spPr>
        <a:xfrm>
          <a:off x="921203" y="570219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6DA0F-EC29-6C4E-BF8A-ADEF1269F3CD}">
      <dsp:nvSpPr>
        <dsp:cNvPr id="0" name=""/>
        <dsp:cNvSpPr/>
      </dsp:nvSpPr>
      <dsp:spPr>
        <a:xfrm>
          <a:off x="921203" y="570219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D56FA-9D0C-1549-B546-540A28D195FB}">
      <dsp:nvSpPr>
        <dsp:cNvPr id="0" name=""/>
        <dsp:cNvSpPr/>
      </dsp:nvSpPr>
      <dsp:spPr>
        <a:xfrm>
          <a:off x="812111" y="574146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Floxuridine</a:t>
          </a:r>
          <a:endParaRPr lang="en-US" sz="500" kern="1200" dirty="0"/>
        </a:p>
      </dsp:txBody>
      <dsp:txXfrm>
        <a:off x="812111" y="5741467"/>
        <a:ext cx="436368" cy="139637"/>
      </dsp:txXfrm>
    </dsp:sp>
    <dsp:sp modelId="{A62C42B8-FEC4-D346-9699-62FBADDEA727}">
      <dsp:nvSpPr>
        <dsp:cNvPr id="0" name=""/>
        <dsp:cNvSpPr/>
      </dsp:nvSpPr>
      <dsp:spPr>
        <a:xfrm>
          <a:off x="116557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5E2FF-8703-7E44-825E-09ACE918319B}">
      <dsp:nvSpPr>
        <dsp:cNvPr id="0" name=""/>
        <dsp:cNvSpPr/>
      </dsp:nvSpPr>
      <dsp:spPr>
        <a:xfrm>
          <a:off x="116557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D3C77-FAB9-D04C-96C5-399C63B331CF}">
      <dsp:nvSpPr>
        <dsp:cNvPr id="0" name=""/>
        <dsp:cNvSpPr/>
      </dsp:nvSpPr>
      <dsp:spPr>
        <a:xfrm>
          <a:off x="1056477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Folate Antagonist</a:t>
          </a:r>
          <a:endParaRPr lang="en-US" sz="500" kern="1200" dirty="0"/>
        </a:p>
      </dsp:txBody>
      <dsp:txXfrm>
        <a:off x="1056477" y="4192358"/>
        <a:ext cx="436368" cy="139637"/>
      </dsp:txXfrm>
    </dsp:sp>
    <dsp:sp modelId="{BC810BE4-6C50-D64E-ABD7-690F4E192566}">
      <dsp:nvSpPr>
        <dsp:cNvPr id="0" name=""/>
        <dsp:cNvSpPr/>
      </dsp:nvSpPr>
      <dsp:spPr>
        <a:xfrm>
          <a:off x="1449209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AA23A-E0C4-844C-BE43-1A180A573DEB}">
      <dsp:nvSpPr>
        <dsp:cNvPr id="0" name=""/>
        <dsp:cNvSpPr/>
      </dsp:nvSpPr>
      <dsp:spPr>
        <a:xfrm>
          <a:off x="1449209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8D70B-591C-D64A-AE2D-308B6F82B57E}">
      <dsp:nvSpPr>
        <dsp:cNvPr id="0" name=""/>
        <dsp:cNvSpPr/>
      </dsp:nvSpPr>
      <dsp:spPr>
        <a:xfrm>
          <a:off x="1340117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Methotrexate</a:t>
          </a:r>
          <a:endParaRPr lang="en-US" sz="500" kern="1200" dirty="0"/>
        </a:p>
      </dsp:txBody>
      <dsp:txXfrm>
        <a:off x="1340117" y="4502180"/>
        <a:ext cx="436368" cy="139637"/>
      </dsp:txXfrm>
    </dsp:sp>
    <dsp:sp modelId="{D1CDE65C-5A55-D14D-B2D0-D3BA23CF1D4D}">
      <dsp:nvSpPr>
        <dsp:cNvPr id="0" name=""/>
        <dsp:cNvSpPr/>
      </dsp:nvSpPr>
      <dsp:spPr>
        <a:xfrm>
          <a:off x="1449209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B57CE-7C7E-4F4D-A073-81720EA5C612}">
      <dsp:nvSpPr>
        <dsp:cNvPr id="0" name=""/>
        <dsp:cNvSpPr/>
      </dsp:nvSpPr>
      <dsp:spPr>
        <a:xfrm>
          <a:off x="1449209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D8B97-0DAE-7A45-81E2-CD717763FE1D}">
      <dsp:nvSpPr>
        <dsp:cNvPr id="0" name=""/>
        <dsp:cNvSpPr/>
      </dsp:nvSpPr>
      <dsp:spPr>
        <a:xfrm>
          <a:off x="1340117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Pemetrexed</a:t>
          </a:r>
          <a:endParaRPr lang="en-US" sz="500" kern="1200" dirty="0"/>
        </a:p>
      </dsp:txBody>
      <dsp:txXfrm>
        <a:off x="1340117" y="4812002"/>
        <a:ext cx="436368" cy="139637"/>
      </dsp:txXfrm>
    </dsp:sp>
    <dsp:sp modelId="{4CF35BBB-3B1E-574C-858C-7592B41A9309}">
      <dsp:nvSpPr>
        <dsp:cNvPr id="0" name=""/>
        <dsp:cNvSpPr/>
      </dsp:nvSpPr>
      <dsp:spPr>
        <a:xfrm>
          <a:off x="2901226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EDEA2-52AE-294D-A353-D0980CBA03E4}">
      <dsp:nvSpPr>
        <dsp:cNvPr id="0" name=""/>
        <dsp:cNvSpPr/>
      </dsp:nvSpPr>
      <dsp:spPr>
        <a:xfrm>
          <a:off x="2901226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8AEB9-BE03-7647-87CF-D0EECC4A5A5A}">
      <dsp:nvSpPr>
        <dsp:cNvPr id="0" name=""/>
        <dsp:cNvSpPr/>
      </dsp:nvSpPr>
      <dsp:spPr>
        <a:xfrm>
          <a:off x="2792134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 Agents</a:t>
          </a:r>
          <a:endParaRPr lang="en-US" sz="500" kern="1200" dirty="0"/>
        </a:p>
      </dsp:txBody>
      <dsp:txXfrm>
        <a:off x="2792134" y="3882536"/>
        <a:ext cx="436368" cy="139637"/>
      </dsp:txXfrm>
    </dsp:sp>
    <dsp:sp modelId="{3A43D927-9D18-DD41-8BEC-53630B08D40B}">
      <dsp:nvSpPr>
        <dsp:cNvPr id="0" name=""/>
        <dsp:cNvSpPr/>
      </dsp:nvSpPr>
      <dsp:spPr>
        <a:xfrm>
          <a:off x="224121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FE574-9612-A842-AAC6-DFA3EAFD7063}">
      <dsp:nvSpPr>
        <dsp:cNvPr id="0" name=""/>
        <dsp:cNvSpPr/>
      </dsp:nvSpPr>
      <dsp:spPr>
        <a:xfrm>
          <a:off x="224121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27C89-2B98-1C4F-BF77-35F3E5FCE968}">
      <dsp:nvSpPr>
        <dsp:cNvPr id="0" name=""/>
        <dsp:cNvSpPr/>
      </dsp:nvSpPr>
      <dsp:spPr>
        <a:xfrm>
          <a:off x="213212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Classical Alkylating Agents</a:t>
          </a:r>
          <a:endParaRPr lang="en-US" sz="500" kern="1200" dirty="0"/>
        </a:p>
      </dsp:txBody>
      <dsp:txXfrm>
        <a:off x="2132126" y="4192358"/>
        <a:ext cx="436368" cy="139637"/>
      </dsp:txXfrm>
    </dsp:sp>
    <dsp:sp modelId="{AF7D0427-DB68-DA4F-A936-1CDD77456758}">
      <dsp:nvSpPr>
        <dsp:cNvPr id="0" name=""/>
        <dsp:cNvSpPr/>
      </dsp:nvSpPr>
      <dsp:spPr>
        <a:xfrm>
          <a:off x="1977215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0FD80-3789-3B46-B8A8-56D4186205B6}">
      <dsp:nvSpPr>
        <dsp:cNvPr id="0" name=""/>
        <dsp:cNvSpPr/>
      </dsp:nvSpPr>
      <dsp:spPr>
        <a:xfrm>
          <a:off x="1977215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38D12-1B3B-A946-86FE-08FDB3AE407E}">
      <dsp:nvSpPr>
        <dsp:cNvPr id="0" name=""/>
        <dsp:cNvSpPr/>
      </dsp:nvSpPr>
      <dsp:spPr>
        <a:xfrm>
          <a:off x="1868123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Mustards</a:t>
          </a:r>
          <a:endParaRPr lang="en-US" sz="500" kern="1200" dirty="0"/>
        </a:p>
      </dsp:txBody>
      <dsp:txXfrm>
        <a:off x="1868123" y="4502180"/>
        <a:ext cx="436368" cy="139637"/>
      </dsp:txXfrm>
    </dsp:sp>
    <dsp:sp modelId="{A30E5055-3407-CD43-95CB-6305A72CFEC3}">
      <dsp:nvSpPr>
        <dsp:cNvPr id="0" name=""/>
        <dsp:cNvSpPr/>
      </dsp:nvSpPr>
      <dsp:spPr>
        <a:xfrm>
          <a:off x="2260855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CB499-5B7F-BB4E-BBD3-0CB591118CC8}">
      <dsp:nvSpPr>
        <dsp:cNvPr id="0" name=""/>
        <dsp:cNvSpPr/>
      </dsp:nvSpPr>
      <dsp:spPr>
        <a:xfrm>
          <a:off x="2260855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DE9B5-30B0-6347-8D80-0594B731E6AC}">
      <dsp:nvSpPr>
        <dsp:cNvPr id="0" name=""/>
        <dsp:cNvSpPr/>
      </dsp:nvSpPr>
      <dsp:spPr>
        <a:xfrm>
          <a:off x="2151763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</a:t>
          </a:r>
          <a:endParaRPr lang="en-US" sz="500" kern="1200" dirty="0"/>
        </a:p>
      </dsp:txBody>
      <dsp:txXfrm>
        <a:off x="2151763" y="4812002"/>
        <a:ext cx="436368" cy="139637"/>
      </dsp:txXfrm>
    </dsp:sp>
    <dsp:sp modelId="{29086582-5855-BD44-BF7D-777A08804C1D}">
      <dsp:nvSpPr>
        <dsp:cNvPr id="0" name=""/>
        <dsp:cNvSpPr/>
      </dsp:nvSpPr>
      <dsp:spPr>
        <a:xfrm>
          <a:off x="2260855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0E56E-30CE-6E4C-9E68-BA5343414786}">
      <dsp:nvSpPr>
        <dsp:cNvPr id="0" name=""/>
        <dsp:cNvSpPr/>
      </dsp:nvSpPr>
      <dsp:spPr>
        <a:xfrm>
          <a:off x="2260855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9FA43-69AC-4E49-A887-B6921BEB1C4A}">
      <dsp:nvSpPr>
        <dsp:cNvPr id="0" name=""/>
        <dsp:cNvSpPr/>
      </dsp:nvSpPr>
      <dsp:spPr>
        <a:xfrm>
          <a:off x="2151763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Melphalan</a:t>
          </a:r>
          <a:endParaRPr lang="en-US" sz="500" kern="1200" dirty="0"/>
        </a:p>
      </dsp:txBody>
      <dsp:txXfrm>
        <a:off x="2151763" y="5121824"/>
        <a:ext cx="436368" cy="139637"/>
      </dsp:txXfrm>
    </dsp:sp>
    <dsp:sp modelId="{F4F2430D-9667-D346-A194-AB15639A46D9}">
      <dsp:nvSpPr>
        <dsp:cNvPr id="0" name=""/>
        <dsp:cNvSpPr/>
      </dsp:nvSpPr>
      <dsp:spPr>
        <a:xfrm>
          <a:off x="2260855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C2609-1F3C-864F-A3FE-43B5415B01A1}">
      <dsp:nvSpPr>
        <dsp:cNvPr id="0" name=""/>
        <dsp:cNvSpPr/>
      </dsp:nvSpPr>
      <dsp:spPr>
        <a:xfrm>
          <a:off x="2260855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B5526-DF90-714E-821C-8B2B73311DA0}">
      <dsp:nvSpPr>
        <dsp:cNvPr id="0" name=""/>
        <dsp:cNvSpPr/>
      </dsp:nvSpPr>
      <dsp:spPr>
        <a:xfrm>
          <a:off x="2151763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Cyclophosphamide</a:t>
          </a:r>
          <a:endParaRPr lang="en-US" sz="500" kern="1200" dirty="0"/>
        </a:p>
      </dsp:txBody>
      <dsp:txXfrm>
        <a:off x="2151763" y="5431645"/>
        <a:ext cx="436368" cy="139637"/>
      </dsp:txXfrm>
    </dsp:sp>
    <dsp:sp modelId="{2C025369-9B7C-A047-A6F3-0A08DA7ED3E4}">
      <dsp:nvSpPr>
        <dsp:cNvPr id="0" name=""/>
        <dsp:cNvSpPr/>
      </dsp:nvSpPr>
      <dsp:spPr>
        <a:xfrm>
          <a:off x="2260855" y="570219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5AB38-F1BA-C049-A53C-E9238F75B6B8}">
      <dsp:nvSpPr>
        <dsp:cNvPr id="0" name=""/>
        <dsp:cNvSpPr/>
      </dsp:nvSpPr>
      <dsp:spPr>
        <a:xfrm>
          <a:off x="2260855" y="570219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7F2B3-4743-D54A-9AD5-E3ADB3E6BD65}">
      <dsp:nvSpPr>
        <dsp:cNvPr id="0" name=""/>
        <dsp:cNvSpPr/>
      </dsp:nvSpPr>
      <dsp:spPr>
        <a:xfrm>
          <a:off x="2151763" y="574146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Ifosfamide</a:t>
          </a:r>
          <a:endParaRPr lang="en-US" sz="500" kern="1200" dirty="0"/>
        </a:p>
      </dsp:txBody>
      <dsp:txXfrm>
        <a:off x="2151763" y="5741467"/>
        <a:ext cx="436368" cy="139637"/>
      </dsp:txXfrm>
    </dsp:sp>
    <dsp:sp modelId="{A371ACC1-A24A-C349-A034-0BA6DFFA2664}">
      <dsp:nvSpPr>
        <dsp:cNvPr id="0" name=""/>
        <dsp:cNvSpPr/>
      </dsp:nvSpPr>
      <dsp:spPr>
        <a:xfrm>
          <a:off x="2505221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78658-C36B-694F-8F6B-02E88183A239}">
      <dsp:nvSpPr>
        <dsp:cNvPr id="0" name=""/>
        <dsp:cNvSpPr/>
      </dsp:nvSpPr>
      <dsp:spPr>
        <a:xfrm>
          <a:off x="2505221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6163C-2E21-8442-8AEF-5E24C74831CC}">
      <dsp:nvSpPr>
        <dsp:cNvPr id="0" name=""/>
        <dsp:cNvSpPr/>
      </dsp:nvSpPr>
      <dsp:spPr>
        <a:xfrm>
          <a:off x="2396129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Nitrosoureas</a:t>
          </a:r>
          <a:endParaRPr lang="en-US" sz="500" kern="1200" dirty="0"/>
        </a:p>
      </dsp:txBody>
      <dsp:txXfrm>
        <a:off x="2396129" y="4502180"/>
        <a:ext cx="436368" cy="139637"/>
      </dsp:txXfrm>
    </dsp:sp>
    <dsp:sp modelId="{4DCD558F-0C91-FE44-9604-E3D4A5787D67}">
      <dsp:nvSpPr>
        <dsp:cNvPr id="0" name=""/>
        <dsp:cNvSpPr/>
      </dsp:nvSpPr>
      <dsp:spPr>
        <a:xfrm>
          <a:off x="2788861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54B2A-D505-AA46-825D-CCB245D9A6E3}">
      <dsp:nvSpPr>
        <dsp:cNvPr id="0" name=""/>
        <dsp:cNvSpPr/>
      </dsp:nvSpPr>
      <dsp:spPr>
        <a:xfrm>
          <a:off x="2788861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23A0F-8676-854D-9EB2-C761FAB3F863}">
      <dsp:nvSpPr>
        <dsp:cNvPr id="0" name=""/>
        <dsp:cNvSpPr/>
      </dsp:nvSpPr>
      <dsp:spPr>
        <a:xfrm>
          <a:off x="2679769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Carmustine</a:t>
          </a:r>
          <a:endParaRPr lang="en-US" sz="500" kern="1200" dirty="0"/>
        </a:p>
      </dsp:txBody>
      <dsp:txXfrm>
        <a:off x="2679769" y="4812002"/>
        <a:ext cx="436368" cy="139637"/>
      </dsp:txXfrm>
    </dsp:sp>
    <dsp:sp modelId="{24FE2A5C-2C48-B445-8678-09F214DECEFD}">
      <dsp:nvSpPr>
        <dsp:cNvPr id="0" name=""/>
        <dsp:cNvSpPr/>
      </dsp:nvSpPr>
      <dsp:spPr>
        <a:xfrm>
          <a:off x="303322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1CCB2-9830-DA46-9B2B-26353959439B}">
      <dsp:nvSpPr>
        <dsp:cNvPr id="0" name=""/>
        <dsp:cNvSpPr/>
      </dsp:nvSpPr>
      <dsp:spPr>
        <a:xfrm>
          <a:off x="303322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AE07C-C42D-8843-9A37-850AAE14854D}">
      <dsp:nvSpPr>
        <dsp:cNvPr id="0" name=""/>
        <dsp:cNvSpPr/>
      </dsp:nvSpPr>
      <dsp:spPr>
        <a:xfrm>
          <a:off x="2924135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Non-Classical Alkylating Agents</a:t>
          </a:r>
          <a:endParaRPr lang="en-US" sz="500" kern="1200" dirty="0"/>
        </a:p>
      </dsp:txBody>
      <dsp:txXfrm>
        <a:off x="2924135" y="4192358"/>
        <a:ext cx="436368" cy="139637"/>
      </dsp:txXfrm>
    </dsp:sp>
    <dsp:sp modelId="{C022E459-0C57-D940-8CD7-7B694470449D}">
      <dsp:nvSpPr>
        <dsp:cNvPr id="0" name=""/>
        <dsp:cNvSpPr/>
      </dsp:nvSpPr>
      <dsp:spPr>
        <a:xfrm>
          <a:off x="3316867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7A00B-98CC-E04F-B371-6A732EC3BCD0}">
      <dsp:nvSpPr>
        <dsp:cNvPr id="0" name=""/>
        <dsp:cNvSpPr/>
      </dsp:nvSpPr>
      <dsp:spPr>
        <a:xfrm>
          <a:off x="3316867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15879-4FE5-454D-AD82-37DF6702D6BB}">
      <dsp:nvSpPr>
        <dsp:cNvPr id="0" name=""/>
        <dsp:cNvSpPr/>
      </dsp:nvSpPr>
      <dsp:spPr>
        <a:xfrm>
          <a:off x="3207775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Procarbazine</a:t>
          </a:r>
          <a:endParaRPr lang="en-US" sz="500" kern="1200" dirty="0"/>
        </a:p>
      </dsp:txBody>
      <dsp:txXfrm>
        <a:off x="3207775" y="4502180"/>
        <a:ext cx="436368" cy="139637"/>
      </dsp:txXfrm>
    </dsp:sp>
    <dsp:sp modelId="{08B30124-C065-2D44-8916-AE7B9B10CA79}">
      <dsp:nvSpPr>
        <dsp:cNvPr id="0" name=""/>
        <dsp:cNvSpPr/>
      </dsp:nvSpPr>
      <dsp:spPr>
        <a:xfrm>
          <a:off x="3316867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C8F29-0852-9243-B344-1B8692FF94F4}">
      <dsp:nvSpPr>
        <dsp:cNvPr id="0" name=""/>
        <dsp:cNvSpPr/>
      </dsp:nvSpPr>
      <dsp:spPr>
        <a:xfrm>
          <a:off x="3316867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31440-752A-3445-A38D-20E885BFC50E}">
      <dsp:nvSpPr>
        <dsp:cNvPr id="0" name=""/>
        <dsp:cNvSpPr/>
      </dsp:nvSpPr>
      <dsp:spPr>
        <a:xfrm>
          <a:off x="3207775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Dacarbazine</a:t>
          </a:r>
          <a:endParaRPr lang="en-US" sz="500" kern="1200" dirty="0"/>
        </a:p>
      </dsp:txBody>
      <dsp:txXfrm>
        <a:off x="3207775" y="4812002"/>
        <a:ext cx="436368" cy="139637"/>
      </dsp:txXfrm>
    </dsp:sp>
    <dsp:sp modelId="{6C75B195-AB74-B44A-896A-ACF508BBBEFE}">
      <dsp:nvSpPr>
        <dsp:cNvPr id="0" name=""/>
        <dsp:cNvSpPr/>
      </dsp:nvSpPr>
      <dsp:spPr>
        <a:xfrm>
          <a:off x="3316867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9F2B1-8E92-AF40-B268-92EEDDDD99CE}">
      <dsp:nvSpPr>
        <dsp:cNvPr id="0" name=""/>
        <dsp:cNvSpPr/>
      </dsp:nvSpPr>
      <dsp:spPr>
        <a:xfrm>
          <a:off x="3316867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A0E1F-E35A-3F41-98B9-6C22CC301386}">
      <dsp:nvSpPr>
        <dsp:cNvPr id="0" name=""/>
        <dsp:cNvSpPr/>
      </dsp:nvSpPr>
      <dsp:spPr>
        <a:xfrm>
          <a:off x="3207775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Temozolomide</a:t>
          </a:r>
          <a:endParaRPr lang="en-US" sz="500" kern="1200" dirty="0"/>
        </a:p>
      </dsp:txBody>
      <dsp:txXfrm>
        <a:off x="3207775" y="5121824"/>
        <a:ext cx="436368" cy="139637"/>
      </dsp:txXfrm>
    </dsp:sp>
    <dsp:sp modelId="{D1647483-DA66-6040-A1BE-B2EDE7C1B1D7}">
      <dsp:nvSpPr>
        <dsp:cNvPr id="0" name=""/>
        <dsp:cNvSpPr/>
      </dsp:nvSpPr>
      <dsp:spPr>
        <a:xfrm>
          <a:off x="356123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E5135-C2FE-FD42-84A1-9A7A84E4D123}">
      <dsp:nvSpPr>
        <dsp:cNvPr id="0" name=""/>
        <dsp:cNvSpPr/>
      </dsp:nvSpPr>
      <dsp:spPr>
        <a:xfrm>
          <a:off x="356123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CB623-60E6-2545-9119-6B9877B43224}">
      <dsp:nvSpPr>
        <dsp:cNvPr id="0" name=""/>
        <dsp:cNvSpPr/>
      </dsp:nvSpPr>
      <dsp:spPr>
        <a:xfrm>
          <a:off x="3452141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Alkylating-Like </a:t>
          </a:r>
          <a:r>
            <a:rPr lang="en-US" sz="500" b="0" kern="1200" dirty="0" smtClean="0">
              <a:solidFill>
                <a:schemeClr val="tx1"/>
              </a:solidFill>
            </a:rPr>
            <a:t>Platinum Compounds</a:t>
          </a:r>
          <a:endParaRPr lang="en-US" sz="500" kern="1200" dirty="0"/>
        </a:p>
      </dsp:txBody>
      <dsp:txXfrm>
        <a:off x="3452141" y="4192358"/>
        <a:ext cx="436368" cy="139637"/>
      </dsp:txXfrm>
    </dsp:sp>
    <dsp:sp modelId="{5CF18CE2-0745-0A4E-A195-52C387C4E1AB}">
      <dsp:nvSpPr>
        <dsp:cNvPr id="0" name=""/>
        <dsp:cNvSpPr/>
      </dsp:nvSpPr>
      <dsp:spPr>
        <a:xfrm>
          <a:off x="3844873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ED48F-BFAA-C645-8744-A5C940FDB34A}">
      <dsp:nvSpPr>
        <dsp:cNvPr id="0" name=""/>
        <dsp:cNvSpPr/>
      </dsp:nvSpPr>
      <dsp:spPr>
        <a:xfrm>
          <a:off x="3844873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DD514-A813-EF4C-8772-A7FA3A2B6B06}">
      <dsp:nvSpPr>
        <dsp:cNvPr id="0" name=""/>
        <dsp:cNvSpPr/>
      </dsp:nvSpPr>
      <dsp:spPr>
        <a:xfrm>
          <a:off x="3735781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Cisplatin</a:t>
          </a:r>
          <a:endParaRPr lang="en-US" sz="500" kern="1200" dirty="0"/>
        </a:p>
      </dsp:txBody>
      <dsp:txXfrm>
        <a:off x="3735781" y="4502180"/>
        <a:ext cx="436368" cy="139637"/>
      </dsp:txXfrm>
    </dsp:sp>
    <dsp:sp modelId="{D3566BDC-8430-0B46-BD4A-F530B6148E27}">
      <dsp:nvSpPr>
        <dsp:cNvPr id="0" name=""/>
        <dsp:cNvSpPr/>
      </dsp:nvSpPr>
      <dsp:spPr>
        <a:xfrm>
          <a:off x="3844873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E5132-491E-7F4C-BABB-762B33243692}">
      <dsp:nvSpPr>
        <dsp:cNvPr id="0" name=""/>
        <dsp:cNvSpPr/>
      </dsp:nvSpPr>
      <dsp:spPr>
        <a:xfrm>
          <a:off x="3844873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E5110-1EAD-FD45-8588-E60C02F3F669}">
      <dsp:nvSpPr>
        <dsp:cNvPr id="0" name=""/>
        <dsp:cNvSpPr/>
      </dsp:nvSpPr>
      <dsp:spPr>
        <a:xfrm>
          <a:off x="3735781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Carboplatin</a:t>
          </a:r>
          <a:endParaRPr lang="en-US" sz="500" kern="1200" dirty="0"/>
        </a:p>
      </dsp:txBody>
      <dsp:txXfrm>
        <a:off x="3735781" y="4812002"/>
        <a:ext cx="436368" cy="139637"/>
      </dsp:txXfrm>
    </dsp:sp>
    <dsp:sp modelId="{B957A163-FFF5-C349-A82E-213CC079D8C5}">
      <dsp:nvSpPr>
        <dsp:cNvPr id="0" name=""/>
        <dsp:cNvSpPr/>
      </dsp:nvSpPr>
      <dsp:spPr>
        <a:xfrm>
          <a:off x="3844873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71E4E-0541-D64C-99FD-79456214F551}">
      <dsp:nvSpPr>
        <dsp:cNvPr id="0" name=""/>
        <dsp:cNvSpPr/>
      </dsp:nvSpPr>
      <dsp:spPr>
        <a:xfrm>
          <a:off x="3844873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31C02-B106-0D45-9484-527CF4F3CEBE}">
      <dsp:nvSpPr>
        <dsp:cNvPr id="0" name=""/>
        <dsp:cNvSpPr/>
      </dsp:nvSpPr>
      <dsp:spPr>
        <a:xfrm>
          <a:off x="3735781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Oxaliplatin</a:t>
          </a:r>
          <a:endParaRPr lang="en-US" sz="500" kern="1200" dirty="0"/>
        </a:p>
      </dsp:txBody>
      <dsp:txXfrm>
        <a:off x="3735781" y="5121824"/>
        <a:ext cx="436368" cy="139637"/>
      </dsp:txXfrm>
    </dsp:sp>
    <dsp:sp modelId="{CCCCD136-7566-6245-B333-ACE89FFDD8B8}">
      <dsp:nvSpPr>
        <dsp:cNvPr id="0" name=""/>
        <dsp:cNvSpPr/>
      </dsp:nvSpPr>
      <dsp:spPr>
        <a:xfrm>
          <a:off x="4353243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C95C0-BED8-294A-A68A-6753F9A0962C}">
      <dsp:nvSpPr>
        <dsp:cNvPr id="0" name=""/>
        <dsp:cNvSpPr/>
      </dsp:nvSpPr>
      <dsp:spPr>
        <a:xfrm>
          <a:off x="4353243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5BEA5-9B56-4D48-B76D-590357FF3C0D}">
      <dsp:nvSpPr>
        <dsp:cNvPr id="0" name=""/>
        <dsp:cNvSpPr/>
      </dsp:nvSpPr>
      <dsp:spPr>
        <a:xfrm>
          <a:off x="4244151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Plant Alkaloids</a:t>
          </a:r>
          <a:endParaRPr lang="en-US" sz="500" kern="1200" dirty="0"/>
        </a:p>
      </dsp:txBody>
      <dsp:txXfrm>
        <a:off x="4244151" y="3882536"/>
        <a:ext cx="436368" cy="139637"/>
      </dsp:txXfrm>
    </dsp:sp>
    <dsp:sp modelId="{BDF23AB5-FC4C-3846-9CFA-42F3742F3793}">
      <dsp:nvSpPr>
        <dsp:cNvPr id="0" name=""/>
        <dsp:cNvSpPr/>
      </dsp:nvSpPr>
      <dsp:spPr>
        <a:xfrm>
          <a:off x="408924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B32CC-03CB-E648-9D2B-F17841151064}">
      <dsp:nvSpPr>
        <dsp:cNvPr id="0" name=""/>
        <dsp:cNvSpPr/>
      </dsp:nvSpPr>
      <dsp:spPr>
        <a:xfrm>
          <a:off x="408924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35891-86E7-6244-AD97-E471C83071B9}">
      <dsp:nvSpPr>
        <dsp:cNvPr id="0" name=""/>
        <dsp:cNvSpPr/>
      </dsp:nvSpPr>
      <dsp:spPr>
        <a:xfrm>
          <a:off x="398014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Vinca alkaloid</a:t>
          </a:r>
          <a:endParaRPr lang="en-US" sz="500" kern="1200" dirty="0"/>
        </a:p>
      </dsp:txBody>
      <dsp:txXfrm>
        <a:off x="3980148" y="4192358"/>
        <a:ext cx="436368" cy="139637"/>
      </dsp:txXfrm>
    </dsp:sp>
    <dsp:sp modelId="{27E586FD-1FF5-894E-819A-A85C314C30E5}">
      <dsp:nvSpPr>
        <dsp:cNvPr id="0" name=""/>
        <dsp:cNvSpPr/>
      </dsp:nvSpPr>
      <dsp:spPr>
        <a:xfrm>
          <a:off x="4372879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39A79-D1D7-2348-9165-9E85D67384EA}">
      <dsp:nvSpPr>
        <dsp:cNvPr id="0" name=""/>
        <dsp:cNvSpPr/>
      </dsp:nvSpPr>
      <dsp:spPr>
        <a:xfrm>
          <a:off x="4372879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3E6D8-4715-8B41-B458-9B3902DA0C66}">
      <dsp:nvSpPr>
        <dsp:cNvPr id="0" name=""/>
        <dsp:cNvSpPr/>
      </dsp:nvSpPr>
      <dsp:spPr>
        <a:xfrm>
          <a:off x="4263787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Vincristine</a:t>
          </a:r>
          <a:endParaRPr lang="en-US" sz="500" kern="1200" dirty="0"/>
        </a:p>
      </dsp:txBody>
      <dsp:txXfrm>
        <a:off x="4263787" y="4502180"/>
        <a:ext cx="436368" cy="139637"/>
      </dsp:txXfrm>
    </dsp:sp>
    <dsp:sp modelId="{0A4EF578-4D71-4D4C-977F-1164045CBA45}">
      <dsp:nvSpPr>
        <dsp:cNvPr id="0" name=""/>
        <dsp:cNvSpPr/>
      </dsp:nvSpPr>
      <dsp:spPr>
        <a:xfrm>
          <a:off x="4372879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7ECD4-5AF6-CB46-B8D6-0D17C31D6FA3}">
      <dsp:nvSpPr>
        <dsp:cNvPr id="0" name=""/>
        <dsp:cNvSpPr/>
      </dsp:nvSpPr>
      <dsp:spPr>
        <a:xfrm>
          <a:off x="4372879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6868-F877-3846-AEAD-722FB9F5A5D2}">
      <dsp:nvSpPr>
        <dsp:cNvPr id="0" name=""/>
        <dsp:cNvSpPr/>
      </dsp:nvSpPr>
      <dsp:spPr>
        <a:xfrm>
          <a:off x="4263787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Vinblastine</a:t>
          </a:r>
          <a:endParaRPr lang="en-US" sz="500" kern="1200" dirty="0"/>
        </a:p>
      </dsp:txBody>
      <dsp:txXfrm>
        <a:off x="4263787" y="4812002"/>
        <a:ext cx="436368" cy="139637"/>
      </dsp:txXfrm>
    </dsp:sp>
    <dsp:sp modelId="{0730ABEC-84EC-E041-9517-656012F3FFBD}">
      <dsp:nvSpPr>
        <dsp:cNvPr id="0" name=""/>
        <dsp:cNvSpPr/>
      </dsp:nvSpPr>
      <dsp:spPr>
        <a:xfrm>
          <a:off x="4372879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8996F-E1F9-0044-B87A-1701F80512C1}">
      <dsp:nvSpPr>
        <dsp:cNvPr id="0" name=""/>
        <dsp:cNvSpPr/>
      </dsp:nvSpPr>
      <dsp:spPr>
        <a:xfrm>
          <a:off x="4372879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78AD1-51AA-BF4D-9795-F0CFD1FF1C65}">
      <dsp:nvSpPr>
        <dsp:cNvPr id="0" name=""/>
        <dsp:cNvSpPr/>
      </dsp:nvSpPr>
      <dsp:spPr>
        <a:xfrm>
          <a:off x="4263787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Vinorelbine</a:t>
          </a:r>
          <a:endParaRPr lang="en-US" sz="500" kern="1200" dirty="0"/>
        </a:p>
      </dsp:txBody>
      <dsp:txXfrm>
        <a:off x="4263787" y="5121824"/>
        <a:ext cx="436368" cy="139637"/>
      </dsp:txXfrm>
    </dsp:sp>
    <dsp:sp modelId="{E8CEC51E-0A39-2246-97E0-1FFB70E08CC9}">
      <dsp:nvSpPr>
        <dsp:cNvPr id="0" name=""/>
        <dsp:cNvSpPr/>
      </dsp:nvSpPr>
      <dsp:spPr>
        <a:xfrm>
          <a:off x="4617246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FC5C0-385C-5D4A-9B65-D4FE8A0A977E}">
      <dsp:nvSpPr>
        <dsp:cNvPr id="0" name=""/>
        <dsp:cNvSpPr/>
      </dsp:nvSpPr>
      <dsp:spPr>
        <a:xfrm>
          <a:off x="4617246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AA6FD-5434-D147-A7FB-CC2DF61670BC}">
      <dsp:nvSpPr>
        <dsp:cNvPr id="0" name=""/>
        <dsp:cNvSpPr/>
      </dsp:nvSpPr>
      <dsp:spPr>
        <a:xfrm>
          <a:off x="4508154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Taxanes</a:t>
          </a:r>
          <a:endParaRPr lang="en-US" sz="500" kern="1200" dirty="0"/>
        </a:p>
      </dsp:txBody>
      <dsp:txXfrm>
        <a:off x="4508154" y="4192358"/>
        <a:ext cx="436368" cy="139637"/>
      </dsp:txXfrm>
    </dsp:sp>
    <dsp:sp modelId="{5D7D4A10-B72A-554A-A231-E56944684F8B}">
      <dsp:nvSpPr>
        <dsp:cNvPr id="0" name=""/>
        <dsp:cNvSpPr/>
      </dsp:nvSpPr>
      <dsp:spPr>
        <a:xfrm>
          <a:off x="4900885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669DE-B56D-F44B-858B-92A6203522FB}">
      <dsp:nvSpPr>
        <dsp:cNvPr id="0" name=""/>
        <dsp:cNvSpPr/>
      </dsp:nvSpPr>
      <dsp:spPr>
        <a:xfrm>
          <a:off x="4900885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474A9-2D9E-CF4D-BB7F-0438CF153ED2}">
      <dsp:nvSpPr>
        <dsp:cNvPr id="0" name=""/>
        <dsp:cNvSpPr/>
      </dsp:nvSpPr>
      <dsp:spPr>
        <a:xfrm>
          <a:off x="4791793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smtClean="0"/>
            <a:t>Paclitaxel</a:t>
          </a:r>
          <a:endParaRPr lang="en-US" sz="500" kern="1200" dirty="0"/>
        </a:p>
      </dsp:txBody>
      <dsp:txXfrm>
        <a:off x="4791793" y="4502180"/>
        <a:ext cx="436368" cy="139637"/>
      </dsp:txXfrm>
    </dsp:sp>
    <dsp:sp modelId="{27742194-859A-734C-A7AD-D8FDDF4D20B3}">
      <dsp:nvSpPr>
        <dsp:cNvPr id="0" name=""/>
        <dsp:cNvSpPr/>
      </dsp:nvSpPr>
      <dsp:spPr>
        <a:xfrm>
          <a:off x="4900885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FC10D-2DF2-D344-9AEF-5EA4CC7BDB5D}">
      <dsp:nvSpPr>
        <dsp:cNvPr id="0" name=""/>
        <dsp:cNvSpPr/>
      </dsp:nvSpPr>
      <dsp:spPr>
        <a:xfrm>
          <a:off x="4900885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BF902-C58F-D54B-9B5E-67430205D6BA}">
      <dsp:nvSpPr>
        <dsp:cNvPr id="0" name=""/>
        <dsp:cNvSpPr/>
      </dsp:nvSpPr>
      <dsp:spPr>
        <a:xfrm>
          <a:off x="4791793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Docetaxel</a:t>
          </a:r>
          <a:endParaRPr lang="en-US" sz="500" kern="1200" dirty="0"/>
        </a:p>
      </dsp:txBody>
      <dsp:txXfrm>
        <a:off x="4791793" y="4812002"/>
        <a:ext cx="436368" cy="139637"/>
      </dsp:txXfrm>
    </dsp:sp>
    <dsp:sp modelId="{FD55367F-3DBF-8740-AF05-026ECCEB0D1E}">
      <dsp:nvSpPr>
        <dsp:cNvPr id="0" name=""/>
        <dsp:cNvSpPr/>
      </dsp:nvSpPr>
      <dsp:spPr>
        <a:xfrm>
          <a:off x="5409255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3E4A2-13D3-7547-B4FB-354D8B7A43D2}">
      <dsp:nvSpPr>
        <dsp:cNvPr id="0" name=""/>
        <dsp:cNvSpPr/>
      </dsp:nvSpPr>
      <dsp:spPr>
        <a:xfrm>
          <a:off x="5409255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88384-5AC8-CF41-BFE8-14DDD20576E5}">
      <dsp:nvSpPr>
        <dsp:cNvPr id="0" name=""/>
        <dsp:cNvSpPr/>
      </dsp:nvSpPr>
      <dsp:spPr>
        <a:xfrm>
          <a:off x="5300163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Enzyme inhibitors</a:t>
          </a:r>
        </a:p>
      </dsp:txBody>
      <dsp:txXfrm>
        <a:off x="5300163" y="3882536"/>
        <a:ext cx="436368" cy="139637"/>
      </dsp:txXfrm>
    </dsp:sp>
    <dsp:sp modelId="{FCB1547A-3100-9647-BFF7-45F141993218}">
      <dsp:nvSpPr>
        <dsp:cNvPr id="0" name=""/>
        <dsp:cNvSpPr/>
      </dsp:nvSpPr>
      <dsp:spPr>
        <a:xfrm>
          <a:off x="5145252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A668A-1A26-5444-A125-6BBD84BFCEF1}">
      <dsp:nvSpPr>
        <dsp:cNvPr id="0" name=""/>
        <dsp:cNvSpPr/>
      </dsp:nvSpPr>
      <dsp:spPr>
        <a:xfrm>
          <a:off x="5145252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CAD45-99B6-2844-86AB-F189A459E97B}">
      <dsp:nvSpPr>
        <dsp:cNvPr id="0" name=""/>
        <dsp:cNvSpPr/>
      </dsp:nvSpPr>
      <dsp:spPr>
        <a:xfrm>
          <a:off x="5036160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1 Inhibitor</a:t>
          </a:r>
        </a:p>
      </dsp:txBody>
      <dsp:txXfrm>
        <a:off x="5036160" y="4192358"/>
        <a:ext cx="436368" cy="139637"/>
      </dsp:txXfrm>
    </dsp:sp>
    <dsp:sp modelId="{EB81620C-CE0A-B74C-B908-4CADB503FA61}">
      <dsp:nvSpPr>
        <dsp:cNvPr id="0" name=""/>
        <dsp:cNvSpPr/>
      </dsp:nvSpPr>
      <dsp:spPr>
        <a:xfrm>
          <a:off x="5428892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EB7D6-509A-924A-9D8E-57224C6C8A35}">
      <dsp:nvSpPr>
        <dsp:cNvPr id="0" name=""/>
        <dsp:cNvSpPr/>
      </dsp:nvSpPr>
      <dsp:spPr>
        <a:xfrm>
          <a:off x="5428892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DDAD6-CDA1-C842-8A32-CA84DD077E37}">
      <dsp:nvSpPr>
        <dsp:cNvPr id="0" name=""/>
        <dsp:cNvSpPr/>
      </dsp:nvSpPr>
      <dsp:spPr>
        <a:xfrm>
          <a:off x="5319799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Irinotecan</a:t>
          </a:r>
        </a:p>
      </dsp:txBody>
      <dsp:txXfrm>
        <a:off x="5319799" y="4502180"/>
        <a:ext cx="436368" cy="139637"/>
      </dsp:txXfrm>
    </dsp:sp>
    <dsp:sp modelId="{718C19C9-AB8E-904A-973E-E0C60F45F908}">
      <dsp:nvSpPr>
        <dsp:cNvPr id="0" name=""/>
        <dsp:cNvSpPr/>
      </dsp:nvSpPr>
      <dsp:spPr>
        <a:xfrm>
          <a:off x="5428892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C9BA-0452-5F4A-A42E-9AB59D85C0D6}">
      <dsp:nvSpPr>
        <dsp:cNvPr id="0" name=""/>
        <dsp:cNvSpPr/>
      </dsp:nvSpPr>
      <dsp:spPr>
        <a:xfrm>
          <a:off x="5428892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2860F-DDC3-CA4F-B2C8-EE6346A69327}">
      <dsp:nvSpPr>
        <dsp:cNvPr id="0" name=""/>
        <dsp:cNvSpPr/>
      </dsp:nvSpPr>
      <dsp:spPr>
        <a:xfrm>
          <a:off x="5319799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Topotecan</a:t>
          </a:r>
        </a:p>
      </dsp:txBody>
      <dsp:txXfrm>
        <a:off x="5319799" y="4812002"/>
        <a:ext cx="436368" cy="139637"/>
      </dsp:txXfrm>
    </dsp:sp>
    <dsp:sp modelId="{3677657B-0585-A244-8737-C7E240D593F0}">
      <dsp:nvSpPr>
        <dsp:cNvPr id="0" name=""/>
        <dsp:cNvSpPr/>
      </dsp:nvSpPr>
      <dsp:spPr>
        <a:xfrm>
          <a:off x="567325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9C46E-2BE2-0B4A-B025-650067334AF3}">
      <dsp:nvSpPr>
        <dsp:cNvPr id="0" name=""/>
        <dsp:cNvSpPr/>
      </dsp:nvSpPr>
      <dsp:spPr>
        <a:xfrm>
          <a:off x="567325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EF9AF-9CD8-3344-B44C-6585F0EFD8B7}">
      <dsp:nvSpPr>
        <dsp:cNvPr id="0" name=""/>
        <dsp:cNvSpPr/>
      </dsp:nvSpPr>
      <dsp:spPr>
        <a:xfrm>
          <a:off x="556416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2 Inhibitor</a:t>
          </a:r>
        </a:p>
      </dsp:txBody>
      <dsp:txXfrm>
        <a:off x="5564166" y="4192358"/>
        <a:ext cx="436368" cy="139637"/>
      </dsp:txXfrm>
    </dsp:sp>
    <dsp:sp modelId="{D50F7E94-C832-2042-94E1-4287DB3879E0}">
      <dsp:nvSpPr>
        <dsp:cNvPr id="0" name=""/>
        <dsp:cNvSpPr/>
      </dsp:nvSpPr>
      <dsp:spPr>
        <a:xfrm>
          <a:off x="5956898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3107F-A2B1-6E4C-8221-7F16AEA67377}">
      <dsp:nvSpPr>
        <dsp:cNvPr id="0" name=""/>
        <dsp:cNvSpPr/>
      </dsp:nvSpPr>
      <dsp:spPr>
        <a:xfrm>
          <a:off x="5956898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972CD-A9D3-1B4F-AFCB-7A7A1A76D555}">
      <dsp:nvSpPr>
        <dsp:cNvPr id="0" name=""/>
        <dsp:cNvSpPr/>
      </dsp:nvSpPr>
      <dsp:spPr>
        <a:xfrm>
          <a:off x="5847806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Etoposide</a:t>
          </a:r>
        </a:p>
      </dsp:txBody>
      <dsp:txXfrm>
        <a:off x="5847806" y="4502180"/>
        <a:ext cx="436368" cy="139637"/>
      </dsp:txXfrm>
    </dsp:sp>
    <dsp:sp modelId="{2D5ED6E0-0A61-6F48-8D8F-199309ECB212}">
      <dsp:nvSpPr>
        <dsp:cNvPr id="0" name=""/>
        <dsp:cNvSpPr/>
      </dsp:nvSpPr>
      <dsp:spPr>
        <a:xfrm>
          <a:off x="6201264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F9D72-CFD0-7244-904F-F3AE83426201}">
      <dsp:nvSpPr>
        <dsp:cNvPr id="0" name=""/>
        <dsp:cNvSpPr/>
      </dsp:nvSpPr>
      <dsp:spPr>
        <a:xfrm>
          <a:off x="6201264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E55F0-8E9C-ED4B-829C-A06C2EC3C49F}">
      <dsp:nvSpPr>
        <dsp:cNvPr id="0" name=""/>
        <dsp:cNvSpPr/>
      </dsp:nvSpPr>
      <dsp:spPr>
        <a:xfrm>
          <a:off x="6092172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Anthracyclines</a:t>
          </a:r>
        </a:p>
      </dsp:txBody>
      <dsp:txXfrm>
        <a:off x="6092172" y="3882536"/>
        <a:ext cx="436368" cy="139637"/>
      </dsp:txXfrm>
    </dsp:sp>
    <dsp:sp modelId="{1CF70257-C54F-1B4C-A669-3217ECDEFB41}">
      <dsp:nvSpPr>
        <dsp:cNvPr id="0" name=""/>
        <dsp:cNvSpPr/>
      </dsp:nvSpPr>
      <dsp:spPr>
        <a:xfrm>
          <a:off x="648490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7E0C1-9865-EB40-A43D-95EFEAC27483}">
      <dsp:nvSpPr>
        <dsp:cNvPr id="0" name=""/>
        <dsp:cNvSpPr/>
      </dsp:nvSpPr>
      <dsp:spPr>
        <a:xfrm>
          <a:off x="648490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788BF-4EAA-3B4C-94C8-B316353A1804}">
      <dsp:nvSpPr>
        <dsp:cNvPr id="0" name=""/>
        <dsp:cNvSpPr/>
      </dsp:nvSpPr>
      <dsp:spPr>
        <a:xfrm>
          <a:off x="6375812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Doxorubicin</a:t>
          </a:r>
        </a:p>
      </dsp:txBody>
      <dsp:txXfrm>
        <a:off x="6375812" y="4192358"/>
        <a:ext cx="436368" cy="139637"/>
      </dsp:txXfrm>
    </dsp:sp>
    <dsp:sp modelId="{1CAA577A-0D83-F749-9516-2CC59D7762CF}">
      <dsp:nvSpPr>
        <dsp:cNvPr id="0" name=""/>
        <dsp:cNvSpPr/>
      </dsp:nvSpPr>
      <dsp:spPr>
        <a:xfrm>
          <a:off x="6484904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ABA5A-9AC6-9D4B-8A3B-8D9FB1CAF2FE}">
      <dsp:nvSpPr>
        <dsp:cNvPr id="0" name=""/>
        <dsp:cNvSpPr/>
      </dsp:nvSpPr>
      <dsp:spPr>
        <a:xfrm>
          <a:off x="6484904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3DA13-EBD7-2D4B-9AD9-C1B05B2CAFB3}">
      <dsp:nvSpPr>
        <dsp:cNvPr id="0" name=""/>
        <dsp:cNvSpPr/>
      </dsp:nvSpPr>
      <dsp:spPr>
        <a:xfrm>
          <a:off x="6375812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Daunorubicin</a:t>
          </a:r>
        </a:p>
      </dsp:txBody>
      <dsp:txXfrm>
        <a:off x="6375812" y="4502180"/>
        <a:ext cx="436368" cy="139637"/>
      </dsp:txXfrm>
    </dsp:sp>
    <dsp:sp modelId="{4014B68C-2669-3040-BF62-D7B917C56950}">
      <dsp:nvSpPr>
        <dsp:cNvPr id="0" name=""/>
        <dsp:cNvSpPr/>
      </dsp:nvSpPr>
      <dsp:spPr>
        <a:xfrm>
          <a:off x="6484904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42437-3A5B-5D44-A3B8-2543AD531EB7}">
      <dsp:nvSpPr>
        <dsp:cNvPr id="0" name=""/>
        <dsp:cNvSpPr/>
      </dsp:nvSpPr>
      <dsp:spPr>
        <a:xfrm>
          <a:off x="6484904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88138-07DB-AC44-84A4-B7D2D4EC26EB}">
      <dsp:nvSpPr>
        <dsp:cNvPr id="0" name=""/>
        <dsp:cNvSpPr/>
      </dsp:nvSpPr>
      <dsp:spPr>
        <a:xfrm>
          <a:off x="6375812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Idarubicin</a:t>
          </a:r>
        </a:p>
      </dsp:txBody>
      <dsp:txXfrm>
        <a:off x="6375812" y="4812002"/>
        <a:ext cx="436368" cy="139637"/>
      </dsp:txXfrm>
    </dsp:sp>
    <dsp:sp modelId="{D9B93F71-6460-2F48-B63F-7E2192B1FD26}">
      <dsp:nvSpPr>
        <dsp:cNvPr id="0" name=""/>
        <dsp:cNvSpPr/>
      </dsp:nvSpPr>
      <dsp:spPr>
        <a:xfrm>
          <a:off x="6484904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29856-708B-E342-BB12-18AF938E536A}">
      <dsp:nvSpPr>
        <dsp:cNvPr id="0" name=""/>
        <dsp:cNvSpPr/>
      </dsp:nvSpPr>
      <dsp:spPr>
        <a:xfrm>
          <a:off x="6484904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30848-B247-4A49-9541-65FDF96EB86E}">
      <dsp:nvSpPr>
        <dsp:cNvPr id="0" name=""/>
        <dsp:cNvSpPr/>
      </dsp:nvSpPr>
      <dsp:spPr>
        <a:xfrm>
          <a:off x="6375812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Epirubicin</a:t>
          </a:r>
        </a:p>
      </dsp:txBody>
      <dsp:txXfrm>
        <a:off x="6375812" y="5121824"/>
        <a:ext cx="436368" cy="139637"/>
      </dsp:txXfrm>
    </dsp:sp>
    <dsp:sp modelId="{ABEADC29-EE6D-C949-8870-2A617DC48837}">
      <dsp:nvSpPr>
        <dsp:cNvPr id="0" name=""/>
        <dsp:cNvSpPr/>
      </dsp:nvSpPr>
      <dsp:spPr>
        <a:xfrm>
          <a:off x="6484904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94B9A-AC2F-8549-B200-62E1B61E9282}">
      <dsp:nvSpPr>
        <dsp:cNvPr id="0" name=""/>
        <dsp:cNvSpPr/>
      </dsp:nvSpPr>
      <dsp:spPr>
        <a:xfrm>
          <a:off x="6484904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F1C5F-F7FE-BE4D-95C6-E49F33DC2BA5}">
      <dsp:nvSpPr>
        <dsp:cNvPr id="0" name=""/>
        <dsp:cNvSpPr/>
      </dsp:nvSpPr>
      <dsp:spPr>
        <a:xfrm>
          <a:off x="6375812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Mitoxantrone</a:t>
          </a:r>
        </a:p>
      </dsp:txBody>
      <dsp:txXfrm>
        <a:off x="6375812" y="5431645"/>
        <a:ext cx="436368" cy="139637"/>
      </dsp:txXfrm>
    </dsp:sp>
    <dsp:sp modelId="{1AD6DF71-589D-AC4F-AEC9-3B636CF6F5E9}">
      <dsp:nvSpPr>
        <dsp:cNvPr id="0" name=""/>
        <dsp:cNvSpPr/>
      </dsp:nvSpPr>
      <dsp:spPr>
        <a:xfrm>
          <a:off x="6729270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AE233-03B3-DB47-BBC6-B3C46D94FA52}">
      <dsp:nvSpPr>
        <dsp:cNvPr id="0" name=""/>
        <dsp:cNvSpPr/>
      </dsp:nvSpPr>
      <dsp:spPr>
        <a:xfrm>
          <a:off x="6729270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C20CD-D97F-F44E-A3CE-5A3058DE66D3}">
      <dsp:nvSpPr>
        <dsp:cNvPr id="0" name=""/>
        <dsp:cNvSpPr/>
      </dsp:nvSpPr>
      <dsp:spPr>
        <a:xfrm>
          <a:off x="6620178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Antitumor Antibiotics</a:t>
          </a:r>
        </a:p>
      </dsp:txBody>
      <dsp:txXfrm>
        <a:off x="6620178" y="3882536"/>
        <a:ext cx="436368" cy="139637"/>
      </dsp:txXfrm>
    </dsp:sp>
    <dsp:sp modelId="{068861C1-8731-024A-9566-241E265FA823}">
      <dsp:nvSpPr>
        <dsp:cNvPr id="0" name=""/>
        <dsp:cNvSpPr/>
      </dsp:nvSpPr>
      <dsp:spPr>
        <a:xfrm>
          <a:off x="701291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BABFA-7F09-D240-936E-DB10AE5F8D4F}">
      <dsp:nvSpPr>
        <dsp:cNvPr id="0" name=""/>
        <dsp:cNvSpPr/>
      </dsp:nvSpPr>
      <dsp:spPr>
        <a:xfrm>
          <a:off x="701291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08E7E-B00C-7D47-8CF3-52893639559E}">
      <dsp:nvSpPr>
        <dsp:cNvPr id="0" name=""/>
        <dsp:cNvSpPr/>
      </dsp:nvSpPr>
      <dsp:spPr>
        <a:xfrm>
          <a:off x="690381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Mitomycin</a:t>
          </a:r>
        </a:p>
      </dsp:txBody>
      <dsp:txXfrm>
        <a:off x="6903818" y="4192358"/>
        <a:ext cx="436368" cy="139637"/>
      </dsp:txXfrm>
    </dsp:sp>
    <dsp:sp modelId="{90C988ED-6F15-F94D-8B00-528D413671C1}">
      <dsp:nvSpPr>
        <dsp:cNvPr id="0" name=""/>
        <dsp:cNvSpPr/>
      </dsp:nvSpPr>
      <dsp:spPr>
        <a:xfrm>
          <a:off x="7012910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71C33-E3CE-F942-B162-0E10779663E9}">
      <dsp:nvSpPr>
        <dsp:cNvPr id="0" name=""/>
        <dsp:cNvSpPr/>
      </dsp:nvSpPr>
      <dsp:spPr>
        <a:xfrm>
          <a:off x="7012910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12B5E-7078-DB44-AD58-A7770BAFF459}">
      <dsp:nvSpPr>
        <dsp:cNvPr id="0" name=""/>
        <dsp:cNvSpPr/>
      </dsp:nvSpPr>
      <dsp:spPr>
        <a:xfrm>
          <a:off x="6903818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Bleomycin</a:t>
          </a:r>
        </a:p>
      </dsp:txBody>
      <dsp:txXfrm>
        <a:off x="6903818" y="4502180"/>
        <a:ext cx="436368" cy="139637"/>
      </dsp:txXfrm>
    </dsp:sp>
    <dsp:sp modelId="{A48CC23F-EC3E-DE4E-9D13-40F8CD323FE3}">
      <dsp:nvSpPr>
        <dsp:cNvPr id="0" name=""/>
        <dsp:cNvSpPr/>
      </dsp:nvSpPr>
      <dsp:spPr>
        <a:xfrm>
          <a:off x="9256936" y="353344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98698-FAAD-0C49-B1E4-A7A21286972B}">
      <dsp:nvSpPr>
        <dsp:cNvPr id="0" name=""/>
        <dsp:cNvSpPr/>
      </dsp:nvSpPr>
      <dsp:spPr>
        <a:xfrm>
          <a:off x="9256936" y="353344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16F8F-FC12-FF43-846E-6B16E9C0901D}">
      <dsp:nvSpPr>
        <dsp:cNvPr id="0" name=""/>
        <dsp:cNvSpPr/>
      </dsp:nvSpPr>
      <dsp:spPr>
        <a:xfrm>
          <a:off x="9147844" y="357271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Targeted</a:t>
          </a:r>
          <a:r>
            <a:rPr lang="en-US" sz="500" kern="1200" baseline="0" dirty="0" smtClean="0"/>
            <a:t> agents</a:t>
          </a:r>
          <a:endParaRPr lang="en-US" sz="500" kern="1200" dirty="0" smtClean="0"/>
        </a:p>
      </dsp:txBody>
      <dsp:txXfrm>
        <a:off x="9147844" y="3572715"/>
        <a:ext cx="436368" cy="139637"/>
      </dsp:txXfrm>
    </dsp:sp>
    <dsp:sp modelId="{7DC1FCD9-6499-1044-9199-0F9ED08FE6A7}">
      <dsp:nvSpPr>
        <dsp:cNvPr id="0" name=""/>
        <dsp:cNvSpPr/>
      </dsp:nvSpPr>
      <dsp:spPr>
        <a:xfrm>
          <a:off x="8332925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14C2C-4F06-304E-A00E-C2FC22EEA846}">
      <dsp:nvSpPr>
        <dsp:cNvPr id="0" name=""/>
        <dsp:cNvSpPr/>
      </dsp:nvSpPr>
      <dsp:spPr>
        <a:xfrm>
          <a:off x="8332925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6F755-0C29-2B4B-82C2-E058DD9B9FDB}">
      <dsp:nvSpPr>
        <dsp:cNvPr id="0" name=""/>
        <dsp:cNvSpPr/>
      </dsp:nvSpPr>
      <dsp:spPr>
        <a:xfrm>
          <a:off x="8223833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Monoclonal Antibodies (</a:t>
          </a:r>
          <a:r>
            <a:rPr lang="en-US" sz="500" kern="1200" dirty="0" err="1" smtClean="0"/>
            <a:t>Mab</a:t>
          </a:r>
          <a:r>
            <a:rPr lang="en-US" sz="500" kern="1200" dirty="0" smtClean="0"/>
            <a:t>)</a:t>
          </a:r>
          <a:endParaRPr lang="en-US" sz="500" kern="1200" dirty="0"/>
        </a:p>
      </dsp:txBody>
      <dsp:txXfrm>
        <a:off x="8223833" y="3882536"/>
        <a:ext cx="436368" cy="139637"/>
      </dsp:txXfrm>
    </dsp:sp>
    <dsp:sp modelId="{87D5F8BB-17AE-534B-B20E-9C417B49D227}">
      <dsp:nvSpPr>
        <dsp:cNvPr id="0" name=""/>
        <dsp:cNvSpPr/>
      </dsp:nvSpPr>
      <dsp:spPr>
        <a:xfrm>
          <a:off x="7540916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F6AE6-B973-CF47-B457-999C4C9D13D6}">
      <dsp:nvSpPr>
        <dsp:cNvPr id="0" name=""/>
        <dsp:cNvSpPr/>
      </dsp:nvSpPr>
      <dsp:spPr>
        <a:xfrm>
          <a:off x="7540916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25AD3-EFD5-174E-8069-1ABB0F0F6274}">
      <dsp:nvSpPr>
        <dsp:cNvPr id="0" name=""/>
        <dsp:cNvSpPr/>
      </dsp:nvSpPr>
      <dsp:spPr>
        <a:xfrm>
          <a:off x="7431824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Lymphocyte Antigens</a:t>
          </a:r>
          <a:endParaRPr lang="en-US" sz="500" kern="1200" dirty="0"/>
        </a:p>
      </dsp:txBody>
      <dsp:txXfrm>
        <a:off x="7431824" y="4192358"/>
        <a:ext cx="436368" cy="139637"/>
      </dsp:txXfrm>
    </dsp:sp>
    <dsp:sp modelId="{4C0C72B6-726D-7144-BEC4-D74245DCB8CC}">
      <dsp:nvSpPr>
        <dsp:cNvPr id="0" name=""/>
        <dsp:cNvSpPr/>
      </dsp:nvSpPr>
      <dsp:spPr>
        <a:xfrm>
          <a:off x="7824556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6E463-72F5-074B-AA54-8D84396BA0B0}">
      <dsp:nvSpPr>
        <dsp:cNvPr id="0" name=""/>
        <dsp:cNvSpPr/>
      </dsp:nvSpPr>
      <dsp:spPr>
        <a:xfrm>
          <a:off x="7824556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4FDA5-A253-CA43-BA94-B8B32455107C}">
      <dsp:nvSpPr>
        <dsp:cNvPr id="0" name=""/>
        <dsp:cNvSpPr/>
      </dsp:nvSpPr>
      <dsp:spPr>
        <a:xfrm>
          <a:off x="7715463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Alemtuzumab</a:t>
          </a:r>
          <a:endParaRPr lang="en-US" sz="500" kern="1200" dirty="0"/>
        </a:p>
      </dsp:txBody>
      <dsp:txXfrm>
        <a:off x="7715463" y="4502180"/>
        <a:ext cx="436368" cy="139637"/>
      </dsp:txXfrm>
    </dsp:sp>
    <dsp:sp modelId="{FFD9B484-185A-0548-BC8C-8EB1DAB46AF0}">
      <dsp:nvSpPr>
        <dsp:cNvPr id="0" name=""/>
        <dsp:cNvSpPr/>
      </dsp:nvSpPr>
      <dsp:spPr>
        <a:xfrm>
          <a:off x="7824556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EBDC4-EFAC-7542-B598-2B53111157F9}">
      <dsp:nvSpPr>
        <dsp:cNvPr id="0" name=""/>
        <dsp:cNvSpPr/>
      </dsp:nvSpPr>
      <dsp:spPr>
        <a:xfrm>
          <a:off x="7824556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AF77D-04C7-9C46-A6B7-CABA9B1C1677}">
      <dsp:nvSpPr>
        <dsp:cNvPr id="0" name=""/>
        <dsp:cNvSpPr/>
      </dsp:nvSpPr>
      <dsp:spPr>
        <a:xfrm>
          <a:off x="7715463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Ibritumomab Tiuxetan</a:t>
          </a:r>
          <a:endParaRPr lang="en-US" sz="500" kern="1200" dirty="0"/>
        </a:p>
      </dsp:txBody>
      <dsp:txXfrm>
        <a:off x="7715463" y="4812002"/>
        <a:ext cx="436368" cy="139637"/>
      </dsp:txXfrm>
    </dsp:sp>
    <dsp:sp modelId="{55E09124-F5AA-0B4C-8CB1-68E6748E9A02}">
      <dsp:nvSpPr>
        <dsp:cNvPr id="0" name=""/>
        <dsp:cNvSpPr/>
      </dsp:nvSpPr>
      <dsp:spPr>
        <a:xfrm>
          <a:off x="7824556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EA36F-F13B-4E4A-9AAC-6D60BA5EF763}">
      <dsp:nvSpPr>
        <dsp:cNvPr id="0" name=""/>
        <dsp:cNvSpPr/>
      </dsp:nvSpPr>
      <dsp:spPr>
        <a:xfrm>
          <a:off x="7824556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55D77-927D-EC45-A3C4-4065420251B3}">
      <dsp:nvSpPr>
        <dsp:cNvPr id="0" name=""/>
        <dsp:cNvSpPr/>
      </dsp:nvSpPr>
      <dsp:spPr>
        <a:xfrm>
          <a:off x="7715463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Rituximab</a:t>
          </a:r>
          <a:endParaRPr lang="en-US" sz="500" kern="1200" dirty="0"/>
        </a:p>
      </dsp:txBody>
      <dsp:txXfrm>
        <a:off x="7715463" y="5121824"/>
        <a:ext cx="436368" cy="139637"/>
      </dsp:txXfrm>
    </dsp:sp>
    <dsp:sp modelId="{10118623-FC26-AA4A-98FA-12ECC81219C9}">
      <dsp:nvSpPr>
        <dsp:cNvPr id="0" name=""/>
        <dsp:cNvSpPr/>
      </dsp:nvSpPr>
      <dsp:spPr>
        <a:xfrm>
          <a:off x="8068922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4239D-71EF-0C46-8AF6-130C0C59DA49}">
      <dsp:nvSpPr>
        <dsp:cNvPr id="0" name=""/>
        <dsp:cNvSpPr/>
      </dsp:nvSpPr>
      <dsp:spPr>
        <a:xfrm>
          <a:off x="8068922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F3E0A-77EA-6C44-A197-B051400C170E}">
      <dsp:nvSpPr>
        <dsp:cNvPr id="0" name=""/>
        <dsp:cNvSpPr/>
      </dsp:nvSpPr>
      <dsp:spPr>
        <a:xfrm>
          <a:off x="7959830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HER-2 </a:t>
          </a:r>
          <a:r>
            <a:rPr lang="en-US" sz="500" kern="1200" dirty="0" err="1" smtClean="0"/>
            <a:t>neu</a:t>
          </a:r>
          <a:endParaRPr lang="en-US" sz="500" kern="1200" dirty="0"/>
        </a:p>
      </dsp:txBody>
      <dsp:txXfrm>
        <a:off x="7959830" y="4192358"/>
        <a:ext cx="436368" cy="139637"/>
      </dsp:txXfrm>
    </dsp:sp>
    <dsp:sp modelId="{7CAE5B3E-2D77-9241-A013-F34D3B69F385}">
      <dsp:nvSpPr>
        <dsp:cNvPr id="0" name=""/>
        <dsp:cNvSpPr/>
      </dsp:nvSpPr>
      <dsp:spPr>
        <a:xfrm>
          <a:off x="8352562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243CA-6F77-244D-8810-8F1DD86DA979}">
      <dsp:nvSpPr>
        <dsp:cNvPr id="0" name=""/>
        <dsp:cNvSpPr/>
      </dsp:nvSpPr>
      <dsp:spPr>
        <a:xfrm>
          <a:off x="8352562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3238B-A089-A84C-854C-AE3AF8ADE4E9}">
      <dsp:nvSpPr>
        <dsp:cNvPr id="0" name=""/>
        <dsp:cNvSpPr/>
      </dsp:nvSpPr>
      <dsp:spPr>
        <a:xfrm>
          <a:off x="8243470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Trastuzumab</a:t>
          </a:r>
          <a:endParaRPr lang="en-US" sz="500" kern="1200" dirty="0"/>
        </a:p>
      </dsp:txBody>
      <dsp:txXfrm>
        <a:off x="8243470" y="4502180"/>
        <a:ext cx="436368" cy="139637"/>
      </dsp:txXfrm>
    </dsp:sp>
    <dsp:sp modelId="{BAC05F47-0EFA-BC4E-808B-04AEA1BE19F0}">
      <dsp:nvSpPr>
        <dsp:cNvPr id="0" name=""/>
        <dsp:cNvSpPr/>
      </dsp:nvSpPr>
      <dsp:spPr>
        <a:xfrm>
          <a:off x="8352562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DE4A0-A597-904D-8431-4FE667ADF62B}">
      <dsp:nvSpPr>
        <dsp:cNvPr id="0" name=""/>
        <dsp:cNvSpPr/>
      </dsp:nvSpPr>
      <dsp:spPr>
        <a:xfrm>
          <a:off x="8352562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5D8C-AB1B-1F41-96FE-A7FA1FB5F40E}">
      <dsp:nvSpPr>
        <dsp:cNvPr id="0" name=""/>
        <dsp:cNvSpPr/>
      </dsp:nvSpPr>
      <dsp:spPr>
        <a:xfrm>
          <a:off x="8243470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Lapatinib</a:t>
          </a:r>
          <a:endParaRPr lang="en-US" sz="500" kern="1200" dirty="0"/>
        </a:p>
      </dsp:txBody>
      <dsp:txXfrm>
        <a:off x="8243470" y="4812002"/>
        <a:ext cx="436368" cy="139637"/>
      </dsp:txXfrm>
    </dsp:sp>
    <dsp:sp modelId="{9BA5D67F-511D-A94F-B792-2FC0EB7CE356}">
      <dsp:nvSpPr>
        <dsp:cNvPr id="0" name=""/>
        <dsp:cNvSpPr/>
      </dsp:nvSpPr>
      <dsp:spPr>
        <a:xfrm>
          <a:off x="859692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9E91D-6257-7B4F-9367-7F77912BE786}">
      <dsp:nvSpPr>
        <dsp:cNvPr id="0" name=""/>
        <dsp:cNvSpPr/>
      </dsp:nvSpPr>
      <dsp:spPr>
        <a:xfrm>
          <a:off x="859692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F66F8-1F04-0F4E-B4A4-F2CC93843383}">
      <dsp:nvSpPr>
        <dsp:cNvPr id="0" name=""/>
        <dsp:cNvSpPr/>
      </dsp:nvSpPr>
      <dsp:spPr>
        <a:xfrm>
          <a:off x="848783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EGFR inhibitors</a:t>
          </a:r>
          <a:endParaRPr lang="en-US" sz="500" kern="1200" dirty="0"/>
        </a:p>
      </dsp:txBody>
      <dsp:txXfrm>
        <a:off x="8487836" y="4192358"/>
        <a:ext cx="436368" cy="139637"/>
      </dsp:txXfrm>
    </dsp:sp>
    <dsp:sp modelId="{0D5BBFBA-4648-ED40-BEF9-C67C32F378B9}">
      <dsp:nvSpPr>
        <dsp:cNvPr id="0" name=""/>
        <dsp:cNvSpPr/>
      </dsp:nvSpPr>
      <dsp:spPr>
        <a:xfrm>
          <a:off x="8880568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A7179-8742-1F48-9AC7-A4E7E3C86A7B}">
      <dsp:nvSpPr>
        <dsp:cNvPr id="0" name=""/>
        <dsp:cNvSpPr/>
      </dsp:nvSpPr>
      <dsp:spPr>
        <a:xfrm>
          <a:off x="8880568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6EAB1-827B-7D44-B05E-EB9003D511E6}">
      <dsp:nvSpPr>
        <dsp:cNvPr id="0" name=""/>
        <dsp:cNvSpPr/>
      </dsp:nvSpPr>
      <dsp:spPr>
        <a:xfrm>
          <a:off x="8771476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Cetuximab</a:t>
          </a:r>
          <a:endParaRPr lang="en-US" sz="500" kern="1200" dirty="0"/>
        </a:p>
      </dsp:txBody>
      <dsp:txXfrm>
        <a:off x="8771476" y="4502180"/>
        <a:ext cx="436368" cy="139637"/>
      </dsp:txXfrm>
    </dsp:sp>
    <dsp:sp modelId="{8CA98188-A905-2141-A1A1-3AEFB145F18F}">
      <dsp:nvSpPr>
        <dsp:cNvPr id="0" name=""/>
        <dsp:cNvSpPr/>
      </dsp:nvSpPr>
      <dsp:spPr>
        <a:xfrm>
          <a:off x="8880568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C514F-AF72-B443-8540-2D5D1637830B}">
      <dsp:nvSpPr>
        <dsp:cNvPr id="0" name=""/>
        <dsp:cNvSpPr/>
      </dsp:nvSpPr>
      <dsp:spPr>
        <a:xfrm>
          <a:off x="8880568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45744-27CD-DF43-9F50-48817225D383}">
      <dsp:nvSpPr>
        <dsp:cNvPr id="0" name=""/>
        <dsp:cNvSpPr/>
      </dsp:nvSpPr>
      <dsp:spPr>
        <a:xfrm>
          <a:off x="8771476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Panitumumab</a:t>
          </a:r>
          <a:endParaRPr lang="en-US" sz="500" kern="1200" dirty="0"/>
        </a:p>
      </dsp:txBody>
      <dsp:txXfrm>
        <a:off x="8771476" y="4812002"/>
        <a:ext cx="436368" cy="139637"/>
      </dsp:txXfrm>
    </dsp:sp>
    <dsp:sp modelId="{74CE8440-9EE5-3E41-AAFB-3CF19D921FBA}">
      <dsp:nvSpPr>
        <dsp:cNvPr id="0" name=""/>
        <dsp:cNvSpPr/>
      </dsp:nvSpPr>
      <dsp:spPr>
        <a:xfrm>
          <a:off x="912493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3DBA3-43D4-374C-8EFF-5FB3FE2054A1}">
      <dsp:nvSpPr>
        <dsp:cNvPr id="0" name=""/>
        <dsp:cNvSpPr/>
      </dsp:nvSpPr>
      <dsp:spPr>
        <a:xfrm>
          <a:off x="912493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91951-046F-9744-89CE-62B31C9F7DFB}">
      <dsp:nvSpPr>
        <dsp:cNvPr id="0" name=""/>
        <dsp:cNvSpPr/>
      </dsp:nvSpPr>
      <dsp:spPr>
        <a:xfrm>
          <a:off x="9015842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VEGF</a:t>
          </a:r>
          <a:endParaRPr lang="en-US" sz="500" kern="1200" dirty="0"/>
        </a:p>
      </dsp:txBody>
      <dsp:txXfrm>
        <a:off x="9015842" y="4192358"/>
        <a:ext cx="436368" cy="139637"/>
      </dsp:txXfrm>
    </dsp:sp>
    <dsp:sp modelId="{D59B77CC-B6D8-CA40-BBD2-99C7F1EF54FA}">
      <dsp:nvSpPr>
        <dsp:cNvPr id="0" name=""/>
        <dsp:cNvSpPr/>
      </dsp:nvSpPr>
      <dsp:spPr>
        <a:xfrm>
          <a:off x="9408574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97F61-A154-F345-97AC-2557ABECEAAA}">
      <dsp:nvSpPr>
        <dsp:cNvPr id="0" name=""/>
        <dsp:cNvSpPr/>
      </dsp:nvSpPr>
      <dsp:spPr>
        <a:xfrm>
          <a:off x="9408574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603CD-EDA3-5D45-AB76-1ABD750FE134}">
      <dsp:nvSpPr>
        <dsp:cNvPr id="0" name=""/>
        <dsp:cNvSpPr/>
      </dsp:nvSpPr>
      <dsp:spPr>
        <a:xfrm>
          <a:off x="9299482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Bevacizumab</a:t>
          </a:r>
          <a:endParaRPr lang="en-US" sz="500" kern="1200" dirty="0"/>
        </a:p>
      </dsp:txBody>
      <dsp:txXfrm>
        <a:off x="9299482" y="4502180"/>
        <a:ext cx="436368" cy="139637"/>
      </dsp:txXfrm>
    </dsp:sp>
    <dsp:sp modelId="{36D108B9-D885-A94F-B3C5-DFB5056965AA}">
      <dsp:nvSpPr>
        <dsp:cNvPr id="0" name=""/>
        <dsp:cNvSpPr/>
      </dsp:nvSpPr>
      <dsp:spPr>
        <a:xfrm>
          <a:off x="9652940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1AAE3-F5B4-AF42-8A69-120951FFD913}">
      <dsp:nvSpPr>
        <dsp:cNvPr id="0" name=""/>
        <dsp:cNvSpPr/>
      </dsp:nvSpPr>
      <dsp:spPr>
        <a:xfrm>
          <a:off x="9652940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87345-A2FE-A64C-901A-2F8AE0949208}">
      <dsp:nvSpPr>
        <dsp:cNvPr id="0" name=""/>
        <dsp:cNvSpPr/>
      </dsp:nvSpPr>
      <dsp:spPr>
        <a:xfrm>
          <a:off x="9543848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Tyrosine Kinase Inhibitors</a:t>
          </a:r>
          <a:endParaRPr lang="en-US" sz="500" kern="1200" dirty="0"/>
        </a:p>
      </dsp:txBody>
      <dsp:txXfrm>
        <a:off x="9543848" y="3882536"/>
        <a:ext cx="436368" cy="139637"/>
      </dsp:txXfrm>
    </dsp:sp>
    <dsp:sp modelId="{DED53EEC-575D-4044-94AF-EFA83D010DF4}">
      <dsp:nvSpPr>
        <dsp:cNvPr id="0" name=""/>
        <dsp:cNvSpPr/>
      </dsp:nvSpPr>
      <dsp:spPr>
        <a:xfrm>
          <a:off x="993658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F0D95-4411-1B40-BFC1-309A71217E9E}">
      <dsp:nvSpPr>
        <dsp:cNvPr id="0" name=""/>
        <dsp:cNvSpPr/>
      </dsp:nvSpPr>
      <dsp:spPr>
        <a:xfrm>
          <a:off x="993658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B38A0-008B-6B42-8E57-8B669A4DD565}">
      <dsp:nvSpPr>
        <dsp:cNvPr id="0" name=""/>
        <dsp:cNvSpPr/>
      </dsp:nvSpPr>
      <dsp:spPr>
        <a:xfrm>
          <a:off x="982748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Sorafenib</a:t>
          </a:r>
          <a:endParaRPr lang="en-US" sz="500" kern="1200" dirty="0"/>
        </a:p>
      </dsp:txBody>
      <dsp:txXfrm>
        <a:off x="9827488" y="4192358"/>
        <a:ext cx="436368" cy="139637"/>
      </dsp:txXfrm>
    </dsp:sp>
    <dsp:sp modelId="{4314C6EA-7955-0144-A34F-A706B5F6E0BD}">
      <dsp:nvSpPr>
        <dsp:cNvPr id="0" name=""/>
        <dsp:cNvSpPr/>
      </dsp:nvSpPr>
      <dsp:spPr>
        <a:xfrm>
          <a:off x="9936580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4E2C3-020A-8C4B-836F-492103FF16D5}">
      <dsp:nvSpPr>
        <dsp:cNvPr id="0" name=""/>
        <dsp:cNvSpPr/>
      </dsp:nvSpPr>
      <dsp:spPr>
        <a:xfrm>
          <a:off x="9936580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F1A64-7544-9140-AB17-8BE1F4342DB6}">
      <dsp:nvSpPr>
        <dsp:cNvPr id="0" name=""/>
        <dsp:cNvSpPr/>
      </dsp:nvSpPr>
      <dsp:spPr>
        <a:xfrm>
          <a:off x="9827488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Sunitinib</a:t>
          </a:r>
          <a:endParaRPr lang="en-US" sz="500" kern="1200" dirty="0"/>
        </a:p>
      </dsp:txBody>
      <dsp:txXfrm>
        <a:off x="9827488" y="4502180"/>
        <a:ext cx="436368" cy="139637"/>
      </dsp:txXfrm>
    </dsp:sp>
    <dsp:sp modelId="{20CBA3AC-15BB-F84A-A44A-0D737735FCD2}">
      <dsp:nvSpPr>
        <dsp:cNvPr id="0" name=""/>
        <dsp:cNvSpPr/>
      </dsp:nvSpPr>
      <dsp:spPr>
        <a:xfrm>
          <a:off x="9936580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013AE-380F-034E-BA7E-7FC80EA6FF35}">
      <dsp:nvSpPr>
        <dsp:cNvPr id="0" name=""/>
        <dsp:cNvSpPr/>
      </dsp:nvSpPr>
      <dsp:spPr>
        <a:xfrm>
          <a:off x="9936580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639C7-6C1E-B840-AEDA-C1499638766B}">
      <dsp:nvSpPr>
        <dsp:cNvPr id="0" name=""/>
        <dsp:cNvSpPr/>
      </dsp:nvSpPr>
      <dsp:spPr>
        <a:xfrm>
          <a:off x="9827488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Dasatinib</a:t>
          </a:r>
          <a:endParaRPr lang="en-US" sz="500" kern="1200" dirty="0"/>
        </a:p>
      </dsp:txBody>
      <dsp:txXfrm>
        <a:off x="9827488" y="4812002"/>
        <a:ext cx="436368" cy="139637"/>
      </dsp:txXfrm>
    </dsp:sp>
    <dsp:sp modelId="{0DF23DBF-AFD2-6540-8DC7-FE665ED6B0D3}">
      <dsp:nvSpPr>
        <dsp:cNvPr id="0" name=""/>
        <dsp:cNvSpPr/>
      </dsp:nvSpPr>
      <dsp:spPr>
        <a:xfrm>
          <a:off x="9936580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06C3F-D25F-C146-BE3F-6649EC2B22F6}">
      <dsp:nvSpPr>
        <dsp:cNvPr id="0" name=""/>
        <dsp:cNvSpPr/>
      </dsp:nvSpPr>
      <dsp:spPr>
        <a:xfrm>
          <a:off x="9936580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E4BB5-97B8-3C46-B31F-24702CD62BEA}">
      <dsp:nvSpPr>
        <dsp:cNvPr id="0" name=""/>
        <dsp:cNvSpPr/>
      </dsp:nvSpPr>
      <dsp:spPr>
        <a:xfrm>
          <a:off x="9827488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Nilotinib</a:t>
          </a:r>
          <a:endParaRPr lang="en-US" sz="500" kern="1200" dirty="0"/>
        </a:p>
      </dsp:txBody>
      <dsp:txXfrm>
        <a:off x="9827488" y="5121824"/>
        <a:ext cx="436368" cy="139637"/>
      </dsp:txXfrm>
    </dsp:sp>
    <dsp:sp modelId="{26896BD5-11A4-0B47-AF4F-CFB4232846C2}">
      <dsp:nvSpPr>
        <dsp:cNvPr id="0" name=""/>
        <dsp:cNvSpPr/>
      </dsp:nvSpPr>
      <dsp:spPr>
        <a:xfrm>
          <a:off x="9936580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2C46A-1AF1-0D49-8891-6B3C09144CD2}">
      <dsp:nvSpPr>
        <dsp:cNvPr id="0" name=""/>
        <dsp:cNvSpPr/>
      </dsp:nvSpPr>
      <dsp:spPr>
        <a:xfrm>
          <a:off x="9936580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C7FC5-4BC2-A74A-9256-3DD7B2474F00}">
      <dsp:nvSpPr>
        <dsp:cNvPr id="0" name=""/>
        <dsp:cNvSpPr/>
      </dsp:nvSpPr>
      <dsp:spPr>
        <a:xfrm>
          <a:off x="9827488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Imatinib</a:t>
          </a:r>
          <a:endParaRPr lang="en-US" sz="500" kern="1200" dirty="0"/>
        </a:p>
      </dsp:txBody>
      <dsp:txXfrm>
        <a:off x="9827488" y="5431645"/>
        <a:ext cx="436368" cy="139637"/>
      </dsp:txXfrm>
    </dsp:sp>
    <dsp:sp modelId="{D9E92D54-3139-B24B-B178-4C8A479E8C50}">
      <dsp:nvSpPr>
        <dsp:cNvPr id="0" name=""/>
        <dsp:cNvSpPr/>
      </dsp:nvSpPr>
      <dsp:spPr>
        <a:xfrm>
          <a:off x="10180947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4501D-A7B1-5C48-8CC9-BDC6B93B8830}">
      <dsp:nvSpPr>
        <dsp:cNvPr id="0" name=""/>
        <dsp:cNvSpPr/>
      </dsp:nvSpPr>
      <dsp:spPr>
        <a:xfrm>
          <a:off x="10180947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5B31E-6894-2E42-9B64-3F9662769CDC}">
      <dsp:nvSpPr>
        <dsp:cNvPr id="0" name=""/>
        <dsp:cNvSpPr/>
      </dsp:nvSpPr>
      <dsp:spPr>
        <a:xfrm>
          <a:off x="10071854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M-TOR Inhibitors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0071854" y="3882536"/>
        <a:ext cx="436368" cy="139637"/>
      </dsp:txXfrm>
    </dsp:sp>
    <dsp:sp modelId="{CE38566E-44A1-A147-9083-9899AD452242}">
      <dsp:nvSpPr>
        <dsp:cNvPr id="0" name=""/>
        <dsp:cNvSpPr/>
      </dsp:nvSpPr>
      <dsp:spPr>
        <a:xfrm>
          <a:off x="11784601" y="353344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58E54-1A38-CF43-A1C2-8D8C27873AB7}">
      <dsp:nvSpPr>
        <dsp:cNvPr id="0" name=""/>
        <dsp:cNvSpPr/>
      </dsp:nvSpPr>
      <dsp:spPr>
        <a:xfrm>
          <a:off x="11784601" y="353344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D066C-E702-4F46-82E4-79AC2DB331B3}">
      <dsp:nvSpPr>
        <dsp:cNvPr id="0" name=""/>
        <dsp:cNvSpPr/>
      </dsp:nvSpPr>
      <dsp:spPr>
        <a:xfrm>
          <a:off x="11675509" y="357271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1675509" y="3572715"/>
        <a:ext cx="436368" cy="139637"/>
      </dsp:txXfrm>
    </dsp:sp>
    <dsp:sp modelId="{6F096A5A-49E5-9C4B-AD1A-9F775A1519E9}">
      <dsp:nvSpPr>
        <dsp:cNvPr id="0" name=""/>
        <dsp:cNvSpPr/>
      </dsp:nvSpPr>
      <dsp:spPr>
        <a:xfrm>
          <a:off x="10992592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D6D4C-347D-5C43-921E-5072091E026A}">
      <dsp:nvSpPr>
        <dsp:cNvPr id="0" name=""/>
        <dsp:cNvSpPr/>
      </dsp:nvSpPr>
      <dsp:spPr>
        <a:xfrm>
          <a:off x="10992592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FBF2C-98CF-E14E-ADCB-50C18EA60A52}">
      <dsp:nvSpPr>
        <dsp:cNvPr id="0" name=""/>
        <dsp:cNvSpPr/>
      </dsp:nvSpPr>
      <dsp:spPr>
        <a:xfrm>
          <a:off x="10883500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Agonist</a:t>
          </a:r>
          <a:endParaRPr lang="en-US" sz="500" kern="1200" dirty="0"/>
        </a:p>
      </dsp:txBody>
      <dsp:txXfrm>
        <a:off x="10883500" y="3882536"/>
        <a:ext cx="436368" cy="139637"/>
      </dsp:txXfrm>
    </dsp:sp>
    <dsp:sp modelId="{65827057-33F4-904A-98D2-7E300160CD97}">
      <dsp:nvSpPr>
        <dsp:cNvPr id="0" name=""/>
        <dsp:cNvSpPr/>
      </dsp:nvSpPr>
      <dsp:spPr>
        <a:xfrm>
          <a:off x="10464586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5BECB-94C7-C648-8174-31E11B601B31}">
      <dsp:nvSpPr>
        <dsp:cNvPr id="0" name=""/>
        <dsp:cNvSpPr/>
      </dsp:nvSpPr>
      <dsp:spPr>
        <a:xfrm>
          <a:off x="10464586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A37D3-172F-3D47-BFA8-8DFE8A9E8DF9}">
      <dsp:nvSpPr>
        <dsp:cNvPr id="0" name=""/>
        <dsp:cNvSpPr/>
      </dsp:nvSpPr>
      <dsp:spPr>
        <a:xfrm>
          <a:off x="10355494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Megestrol</a:t>
          </a:r>
          <a:endParaRPr lang="en-US" sz="500" kern="1200" dirty="0"/>
        </a:p>
      </dsp:txBody>
      <dsp:txXfrm>
        <a:off x="10355494" y="4192358"/>
        <a:ext cx="436368" cy="139637"/>
      </dsp:txXfrm>
    </dsp:sp>
    <dsp:sp modelId="{3326852A-E7EC-5545-A4FF-20754CE9EB04}">
      <dsp:nvSpPr>
        <dsp:cNvPr id="0" name=""/>
        <dsp:cNvSpPr/>
      </dsp:nvSpPr>
      <dsp:spPr>
        <a:xfrm>
          <a:off x="10992592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E11F0-7202-0741-A5B8-1FB57730B298}">
      <dsp:nvSpPr>
        <dsp:cNvPr id="0" name=""/>
        <dsp:cNvSpPr/>
      </dsp:nvSpPr>
      <dsp:spPr>
        <a:xfrm>
          <a:off x="10992592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C6B2A-0CC3-0143-8A05-48428BD7B564}">
      <dsp:nvSpPr>
        <dsp:cNvPr id="0" name=""/>
        <dsp:cNvSpPr/>
      </dsp:nvSpPr>
      <dsp:spPr>
        <a:xfrm>
          <a:off x="10883500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LHRH Analogs</a:t>
          </a:r>
          <a:endParaRPr lang="en-US" sz="500" kern="1200" dirty="0"/>
        </a:p>
      </dsp:txBody>
      <dsp:txXfrm>
        <a:off x="10883500" y="4192358"/>
        <a:ext cx="436368" cy="139637"/>
      </dsp:txXfrm>
    </dsp:sp>
    <dsp:sp modelId="{59C3372D-BBD5-3846-A2B3-3E77A2023C22}">
      <dsp:nvSpPr>
        <dsp:cNvPr id="0" name=""/>
        <dsp:cNvSpPr/>
      </dsp:nvSpPr>
      <dsp:spPr>
        <a:xfrm>
          <a:off x="11276232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3F31C-0162-8E49-A4B7-3EBCAB056BC0}">
      <dsp:nvSpPr>
        <dsp:cNvPr id="0" name=""/>
        <dsp:cNvSpPr/>
      </dsp:nvSpPr>
      <dsp:spPr>
        <a:xfrm>
          <a:off x="11276232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7E97A-0FE7-0E47-942F-75C6EAD5EE75}">
      <dsp:nvSpPr>
        <dsp:cNvPr id="0" name=""/>
        <dsp:cNvSpPr/>
      </dsp:nvSpPr>
      <dsp:spPr>
        <a:xfrm>
          <a:off x="11167140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Goserelin</a:t>
          </a:r>
          <a:endParaRPr lang="en-US" sz="500" kern="1200" dirty="0"/>
        </a:p>
      </dsp:txBody>
      <dsp:txXfrm>
        <a:off x="11167140" y="4502180"/>
        <a:ext cx="436368" cy="139637"/>
      </dsp:txXfrm>
    </dsp:sp>
    <dsp:sp modelId="{FBF17D6E-8690-AD43-806B-60A42818174A}">
      <dsp:nvSpPr>
        <dsp:cNvPr id="0" name=""/>
        <dsp:cNvSpPr/>
      </dsp:nvSpPr>
      <dsp:spPr>
        <a:xfrm>
          <a:off x="11276232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F125A-F161-8342-8AF9-CEC388D64AC5}">
      <dsp:nvSpPr>
        <dsp:cNvPr id="0" name=""/>
        <dsp:cNvSpPr/>
      </dsp:nvSpPr>
      <dsp:spPr>
        <a:xfrm>
          <a:off x="11276232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DAE9F-96E0-7149-BBAE-93FA47575C98}">
      <dsp:nvSpPr>
        <dsp:cNvPr id="0" name=""/>
        <dsp:cNvSpPr/>
      </dsp:nvSpPr>
      <dsp:spPr>
        <a:xfrm>
          <a:off x="11167140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Leuprolide</a:t>
          </a:r>
          <a:endParaRPr lang="en-US" sz="500" kern="1200" dirty="0"/>
        </a:p>
      </dsp:txBody>
      <dsp:txXfrm>
        <a:off x="11167140" y="4812002"/>
        <a:ext cx="436368" cy="139637"/>
      </dsp:txXfrm>
    </dsp:sp>
    <dsp:sp modelId="{79FDE5E5-D384-2D43-8232-1F070171E80F}">
      <dsp:nvSpPr>
        <dsp:cNvPr id="0" name=""/>
        <dsp:cNvSpPr/>
      </dsp:nvSpPr>
      <dsp:spPr>
        <a:xfrm>
          <a:off x="11276232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07053-4858-EE48-82EC-FAD8610A6E1F}">
      <dsp:nvSpPr>
        <dsp:cNvPr id="0" name=""/>
        <dsp:cNvSpPr/>
      </dsp:nvSpPr>
      <dsp:spPr>
        <a:xfrm>
          <a:off x="11276232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AC3FA-9FAC-0C43-88C0-8D972C5E0D12}">
      <dsp:nvSpPr>
        <dsp:cNvPr id="0" name=""/>
        <dsp:cNvSpPr/>
      </dsp:nvSpPr>
      <dsp:spPr>
        <a:xfrm>
          <a:off x="11167140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abarelix</a:t>
          </a:r>
          <a:endParaRPr lang="en-US" sz="500" kern="1200" dirty="0"/>
        </a:p>
      </dsp:txBody>
      <dsp:txXfrm>
        <a:off x="11167140" y="5121824"/>
        <a:ext cx="436368" cy="139637"/>
      </dsp:txXfrm>
    </dsp:sp>
    <dsp:sp modelId="{126407E7-C78F-E247-861B-A9C0FDD065CE}">
      <dsp:nvSpPr>
        <dsp:cNvPr id="0" name=""/>
        <dsp:cNvSpPr/>
      </dsp:nvSpPr>
      <dsp:spPr>
        <a:xfrm>
          <a:off x="1152059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10101-E1CA-9049-B29E-25DB5B5BE2B8}">
      <dsp:nvSpPr>
        <dsp:cNvPr id="0" name=""/>
        <dsp:cNvSpPr/>
      </dsp:nvSpPr>
      <dsp:spPr>
        <a:xfrm>
          <a:off x="1152059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63587-AB6B-7F45-A180-8E503F811E20}">
      <dsp:nvSpPr>
        <dsp:cNvPr id="0" name=""/>
        <dsp:cNvSpPr/>
      </dsp:nvSpPr>
      <dsp:spPr>
        <a:xfrm>
          <a:off x="1141150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Androgens</a:t>
          </a:r>
          <a:endParaRPr lang="en-US" sz="500" kern="1200" dirty="0"/>
        </a:p>
      </dsp:txBody>
      <dsp:txXfrm>
        <a:off x="11411506" y="4192358"/>
        <a:ext cx="436368" cy="139637"/>
      </dsp:txXfrm>
    </dsp:sp>
    <dsp:sp modelId="{972FCE86-BD98-B549-95DA-06E469EFA334}">
      <dsp:nvSpPr>
        <dsp:cNvPr id="0" name=""/>
        <dsp:cNvSpPr/>
      </dsp:nvSpPr>
      <dsp:spPr>
        <a:xfrm>
          <a:off x="12576611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4CA56-8ACB-684B-9618-11D025BAD8C3}">
      <dsp:nvSpPr>
        <dsp:cNvPr id="0" name=""/>
        <dsp:cNvSpPr/>
      </dsp:nvSpPr>
      <dsp:spPr>
        <a:xfrm>
          <a:off x="12576611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71820-240A-AD4E-814D-6128D13ABDA0}">
      <dsp:nvSpPr>
        <dsp:cNvPr id="0" name=""/>
        <dsp:cNvSpPr/>
      </dsp:nvSpPr>
      <dsp:spPr>
        <a:xfrm>
          <a:off x="12467518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Antagonist</a:t>
          </a:r>
          <a:endParaRPr lang="en-US" sz="500" kern="1200" dirty="0"/>
        </a:p>
      </dsp:txBody>
      <dsp:txXfrm>
        <a:off x="12467518" y="3882536"/>
        <a:ext cx="436368" cy="139637"/>
      </dsp:txXfrm>
    </dsp:sp>
    <dsp:sp modelId="{A050EB97-B48F-4347-AA81-B2A8EF242EC1}">
      <dsp:nvSpPr>
        <dsp:cNvPr id="0" name=""/>
        <dsp:cNvSpPr/>
      </dsp:nvSpPr>
      <dsp:spPr>
        <a:xfrm>
          <a:off x="1204860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83856-9526-D34A-BD46-5F6434107D1F}">
      <dsp:nvSpPr>
        <dsp:cNvPr id="0" name=""/>
        <dsp:cNvSpPr/>
      </dsp:nvSpPr>
      <dsp:spPr>
        <a:xfrm>
          <a:off x="1204860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417C7-500E-7D49-8E3E-DAC5975A9844}">
      <dsp:nvSpPr>
        <dsp:cNvPr id="0" name=""/>
        <dsp:cNvSpPr/>
      </dsp:nvSpPr>
      <dsp:spPr>
        <a:xfrm>
          <a:off x="11939512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SERMS</a:t>
          </a:r>
          <a:endParaRPr lang="en-US" sz="500" kern="1200" dirty="0"/>
        </a:p>
      </dsp:txBody>
      <dsp:txXfrm>
        <a:off x="11939512" y="4192358"/>
        <a:ext cx="436368" cy="139637"/>
      </dsp:txXfrm>
    </dsp:sp>
    <dsp:sp modelId="{93FA9213-CCB4-5A42-BAC4-55474D17578A}">
      <dsp:nvSpPr>
        <dsp:cNvPr id="0" name=""/>
        <dsp:cNvSpPr/>
      </dsp:nvSpPr>
      <dsp:spPr>
        <a:xfrm>
          <a:off x="12332244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34026-F70C-DD43-A327-A41F4CA17E4D}">
      <dsp:nvSpPr>
        <dsp:cNvPr id="0" name=""/>
        <dsp:cNvSpPr/>
      </dsp:nvSpPr>
      <dsp:spPr>
        <a:xfrm>
          <a:off x="12332244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82BC1-9310-8848-9129-7587CAFEFA6E}">
      <dsp:nvSpPr>
        <dsp:cNvPr id="0" name=""/>
        <dsp:cNvSpPr/>
      </dsp:nvSpPr>
      <dsp:spPr>
        <a:xfrm>
          <a:off x="12223152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Tamoxifen</a:t>
          </a:r>
          <a:endParaRPr lang="en-US" sz="500" kern="1200" dirty="0"/>
        </a:p>
      </dsp:txBody>
      <dsp:txXfrm>
        <a:off x="12223152" y="4502180"/>
        <a:ext cx="436368" cy="139637"/>
      </dsp:txXfrm>
    </dsp:sp>
    <dsp:sp modelId="{BE0EEA2C-B1E3-AD4F-A4E1-F11302A45509}">
      <dsp:nvSpPr>
        <dsp:cNvPr id="0" name=""/>
        <dsp:cNvSpPr/>
      </dsp:nvSpPr>
      <dsp:spPr>
        <a:xfrm>
          <a:off x="12332244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A483E-F258-7E49-B437-E4D130144408}">
      <dsp:nvSpPr>
        <dsp:cNvPr id="0" name=""/>
        <dsp:cNvSpPr/>
      </dsp:nvSpPr>
      <dsp:spPr>
        <a:xfrm>
          <a:off x="12332244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FAC9C-02CE-FA47-8F73-FEF45232CED6}">
      <dsp:nvSpPr>
        <dsp:cNvPr id="0" name=""/>
        <dsp:cNvSpPr/>
      </dsp:nvSpPr>
      <dsp:spPr>
        <a:xfrm>
          <a:off x="12223152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Toremifene</a:t>
          </a:r>
          <a:endParaRPr lang="en-US" sz="500" kern="1200" dirty="0"/>
        </a:p>
      </dsp:txBody>
      <dsp:txXfrm>
        <a:off x="12223152" y="4812002"/>
        <a:ext cx="436368" cy="139637"/>
      </dsp:txXfrm>
    </dsp:sp>
    <dsp:sp modelId="{D80EB5C6-69CB-0B49-A09F-C6DFB6352F32}">
      <dsp:nvSpPr>
        <dsp:cNvPr id="0" name=""/>
        <dsp:cNvSpPr/>
      </dsp:nvSpPr>
      <dsp:spPr>
        <a:xfrm>
          <a:off x="12332244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0488D-DCC2-1945-AC2E-3ACDE8FFA8C8}">
      <dsp:nvSpPr>
        <dsp:cNvPr id="0" name=""/>
        <dsp:cNvSpPr/>
      </dsp:nvSpPr>
      <dsp:spPr>
        <a:xfrm>
          <a:off x="12332244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72AFA-7AA0-8248-A1F9-B877F0A5E9AC}">
      <dsp:nvSpPr>
        <dsp:cNvPr id="0" name=""/>
        <dsp:cNvSpPr/>
      </dsp:nvSpPr>
      <dsp:spPr>
        <a:xfrm>
          <a:off x="12223152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Fulvestrant</a:t>
          </a:r>
          <a:endParaRPr lang="en-US" sz="500" kern="1200" dirty="0"/>
        </a:p>
      </dsp:txBody>
      <dsp:txXfrm>
        <a:off x="12223152" y="5121824"/>
        <a:ext cx="436368" cy="139637"/>
      </dsp:txXfrm>
    </dsp:sp>
    <dsp:sp modelId="{A270A0D5-8FC8-8249-A190-3286A9ACCDBB}">
      <dsp:nvSpPr>
        <dsp:cNvPr id="0" name=""/>
        <dsp:cNvSpPr/>
      </dsp:nvSpPr>
      <dsp:spPr>
        <a:xfrm>
          <a:off x="12576611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1E3D1-A2B1-E446-915A-D28BDF9A1886}">
      <dsp:nvSpPr>
        <dsp:cNvPr id="0" name=""/>
        <dsp:cNvSpPr/>
      </dsp:nvSpPr>
      <dsp:spPr>
        <a:xfrm>
          <a:off x="12576611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0C871-8096-FA44-8AB2-2A0A846AF84F}">
      <dsp:nvSpPr>
        <dsp:cNvPr id="0" name=""/>
        <dsp:cNvSpPr/>
      </dsp:nvSpPr>
      <dsp:spPr>
        <a:xfrm>
          <a:off x="1246751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Anti-androgens</a:t>
          </a:r>
          <a:endParaRPr lang="en-US" sz="500" kern="1200" dirty="0"/>
        </a:p>
      </dsp:txBody>
      <dsp:txXfrm>
        <a:off x="12467518" y="4192358"/>
        <a:ext cx="436368" cy="139637"/>
      </dsp:txXfrm>
    </dsp:sp>
    <dsp:sp modelId="{A990D414-0B1F-5B44-AE27-7E6B12C56831}">
      <dsp:nvSpPr>
        <dsp:cNvPr id="0" name=""/>
        <dsp:cNvSpPr/>
      </dsp:nvSpPr>
      <dsp:spPr>
        <a:xfrm>
          <a:off x="12860250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C220E-38EC-874E-85B2-466B32ECABD0}">
      <dsp:nvSpPr>
        <dsp:cNvPr id="0" name=""/>
        <dsp:cNvSpPr/>
      </dsp:nvSpPr>
      <dsp:spPr>
        <a:xfrm>
          <a:off x="12860250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83EEC-6F37-FF4A-A022-BDEF29C64C95}">
      <dsp:nvSpPr>
        <dsp:cNvPr id="0" name=""/>
        <dsp:cNvSpPr/>
      </dsp:nvSpPr>
      <dsp:spPr>
        <a:xfrm>
          <a:off x="12751158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Bicalutamide</a:t>
          </a:r>
          <a:endParaRPr lang="en-US" sz="500" kern="1200" dirty="0"/>
        </a:p>
      </dsp:txBody>
      <dsp:txXfrm>
        <a:off x="12751158" y="4502180"/>
        <a:ext cx="436368" cy="139637"/>
      </dsp:txXfrm>
    </dsp:sp>
    <dsp:sp modelId="{0F3F3CBF-10BF-BC4A-A8BB-99B3EB1E149E}">
      <dsp:nvSpPr>
        <dsp:cNvPr id="0" name=""/>
        <dsp:cNvSpPr/>
      </dsp:nvSpPr>
      <dsp:spPr>
        <a:xfrm>
          <a:off x="12860250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28FD1-AD6C-7149-A1A7-D3482ECD5752}">
      <dsp:nvSpPr>
        <dsp:cNvPr id="0" name=""/>
        <dsp:cNvSpPr/>
      </dsp:nvSpPr>
      <dsp:spPr>
        <a:xfrm>
          <a:off x="12860250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84B31-81B1-A74C-A07F-2E422F274595}">
      <dsp:nvSpPr>
        <dsp:cNvPr id="0" name=""/>
        <dsp:cNvSpPr/>
      </dsp:nvSpPr>
      <dsp:spPr>
        <a:xfrm>
          <a:off x="12751158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Flutamide</a:t>
          </a:r>
          <a:endParaRPr lang="en-US" sz="500" kern="1200" dirty="0"/>
        </a:p>
      </dsp:txBody>
      <dsp:txXfrm>
        <a:off x="12751158" y="4812002"/>
        <a:ext cx="436368" cy="139637"/>
      </dsp:txXfrm>
    </dsp:sp>
    <dsp:sp modelId="{28E682C3-0EC6-424E-96A6-56CFFAFD782B}">
      <dsp:nvSpPr>
        <dsp:cNvPr id="0" name=""/>
        <dsp:cNvSpPr/>
      </dsp:nvSpPr>
      <dsp:spPr>
        <a:xfrm>
          <a:off x="12860250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7AD65-32D2-1A43-969F-DA839916580A}">
      <dsp:nvSpPr>
        <dsp:cNvPr id="0" name=""/>
        <dsp:cNvSpPr/>
      </dsp:nvSpPr>
      <dsp:spPr>
        <a:xfrm>
          <a:off x="12860250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54764-00AA-E248-B2F4-0787D8CC4570}">
      <dsp:nvSpPr>
        <dsp:cNvPr id="0" name=""/>
        <dsp:cNvSpPr/>
      </dsp:nvSpPr>
      <dsp:spPr>
        <a:xfrm>
          <a:off x="12751158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Nilutamide</a:t>
          </a:r>
          <a:endParaRPr lang="en-US" sz="500" kern="1200" dirty="0"/>
        </a:p>
      </dsp:txBody>
      <dsp:txXfrm>
        <a:off x="12751158" y="5121824"/>
        <a:ext cx="436368" cy="139637"/>
      </dsp:txXfrm>
    </dsp:sp>
    <dsp:sp modelId="{C3B2FB26-002D-6442-9EA3-F17B516F8B4C}">
      <dsp:nvSpPr>
        <dsp:cNvPr id="0" name=""/>
        <dsp:cNvSpPr/>
      </dsp:nvSpPr>
      <dsp:spPr>
        <a:xfrm>
          <a:off x="13104617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54BFE-388F-4641-B1CF-85B36482E934}">
      <dsp:nvSpPr>
        <dsp:cNvPr id="0" name=""/>
        <dsp:cNvSpPr/>
      </dsp:nvSpPr>
      <dsp:spPr>
        <a:xfrm>
          <a:off x="13104617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95DE7-A9C3-054B-BF3C-5C0922CAA714}">
      <dsp:nvSpPr>
        <dsp:cNvPr id="0" name=""/>
        <dsp:cNvSpPr/>
      </dsp:nvSpPr>
      <dsp:spPr>
        <a:xfrm>
          <a:off x="12995525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Aromatase inhibitors</a:t>
          </a:r>
          <a:endParaRPr lang="en-US" sz="500" kern="1200" dirty="0"/>
        </a:p>
      </dsp:txBody>
      <dsp:txXfrm>
        <a:off x="12995525" y="4192358"/>
        <a:ext cx="436368" cy="139637"/>
      </dsp:txXfrm>
    </dsp:sp>
    <dsp:sp modelId="{30668B3F-0DC8-5040-9FE9-9D4198EBEF96}">
      <dsp:nvSpPr>
        <dsp:cNvPr id="0" name=""/>
        <dsp:cNvSpPr/>
      </dsp:nvSpPr>
      <dsp:spPr>
        <a:xfrm>
          <a:off x="13388256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3E5C8-A10F-5842-8CD1-F7081ED45759}">
      <dsp:nvSpPr>
        <dsp:cNvPr id="0" name=""/>
        <dsp:cNvSpPr/>
      </dsp:nvSpPr>
      <dsp:spPr>
        <a:xfrm>
          <a:off x="13388256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566BC-E504-274A-90FB-BEF05B2BF845}">
      <dsp:nvSpPr>
        <dsp:cNvPr id="0" name=""/>
        <dsp:cNvSpPr/>
      </dsp:nvSpPr>
      <dsp:spPr>
        <a:xfrm>
          <a:off x="13279164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Anastrozole</a:t>
          </a:r>
          <a:endParaRPr lang="en-US" sz="500" kern="1200" dirty="0"/>
        </a:p>
      </dsp:txBody>
      <dsp:txXfrm>
        <a:off x="13279164" y="4502180"/>
        <a:ext cx="436368" cy="139637"/>
      </dsp:txXfrm>
    </dsp:sp>
    <dsp:sp modelId="{E353275F-CC90-6E49-8102-6DC000576BE1}">
      <dsp:nvSpPr>
        <dsp:cNvPr id="0" name=""/>
        <dsp:cNvSpPr/>
      </dsp:nvSpPr>
      <dsp:spPr>
        <a:xfrm>
          <a:off x="13388256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643EE-728E-E344-A077-59E55F16426A}">
      <dsp:nvSpPr>
        <dsp:cNvPr id="0" name=""/>
        <dsp:cNvSpPr/>
      </dsp:nvSpPr>
      <dsp:spPr>
        <a:xfrm>
          <a:off x="13388256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DEF6C-3A0B-2547-BF15-B42C0330B2BD}">
      <dsp:nvSpPr>
        <dsp:cNvPr id="0" name=""/>
        <dsp:cNvSpPr/>
      </dsp:nvSpPr>
      <dsp:spPr>
        <a:xfrm>
          <a:off x="13279164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Letrozole</a:t>
          </a:r>
          <a:endParaRPr lang="en-US" sz="500" kern="1200" dirty="0"/>
        </a:p>
      </dsp:txBody>
      <dsp:txXfrm>
        <a:off x="13279164" y="4812002"/>
        <a:ext cx="436368" cy="139637"/>
      </dsp:txXfrm>
    </dsp:sp>
    <dsp:sp modelId="{62BE1B40-AD32-CA44-9D2D-93F1BE4EB32E}">
      <dsp:nvSpPr>
        <dsp:cNvPr id="0" name=""/>
        <dsp:cNvSpPr/>
      </dsp:nvSpPr>
      <dsp:spPr>
        <a:xfrm>
          <a:off x="13388256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358A9-C798-D64A-84BD-5200472B9998}">
      <dsp:nvSpPr>
        <dsp:cNvPr id="0" name=""/>
        <dsp:cNvSpPr/>
      </dsp:nvSpPr>
      <dsp:spPr>
        <a:xfrm>
          <a:off x="13388256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C7F68-AB7B-6A4B-A8B3-9AF853FEED56}">
      <dsp:nvSpPr>
        <dsp:cNvPr id="0" name=""/>
        <dsp:cNvSpPr/>
      </dsp:nvSpPr>
      <dsp:spPr>
        <a:xfrm>
          <a:off x="13279164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Exemestane </a:t>
          </a:r>
          <a:endParaRPr lang="en-US" sz="500" kern="1200" dirty="0"/>
        </a:p>
      </dsp:txBody>
      <dsp:txXfrm>
        <a:off x="13279164" y="5121824"/>
        <a:ext cx="436368" cy="139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FC24B-FEA1-A540-B54D-211E3F3451A1}">
      <dsp:nvSpPr>
        <dsp:cNvPr id="0" name=""/>
        <dsp:cNvSpPr/>
      </dsp:nvSpPr>
      <dsp:spPr>
        <a:xfrm>
          <a:off x="5220518" y="2804805"/>
          <a:ext cx="1065423" cy="694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841"/>
              </a:lnTo>
              <a:lnTo>
                <a:pt x="1065423" y="6948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405DD-464B-3146-8BF9-81ECB93CD94D}">
      <dsp:nvSpPr>
        <dsp:cNvPr id="0" name=""/>
        <dsp:cNvSpPr/>
      </dsp:nvSpPr>
      <dsp:spPr>
        <a:xfrm>
          <a:off x="3819255" y="1160347"/>
          <a:ext cx="1401263" cy="48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194"/>
              </a:lnTo>
              <a:lnTo>
                <a:pt x="1401263" y="243194"/>
              </a:lnTo>
              <a:lnTo>
                <a:pt x="1401263" y="4863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0B493-426E-3E44-BCA7-F6C2700B9DFC}">
      <dsp:nvSpPr>
        <dsp:cNvPr id="0" name=""/>
        <dsp:cNvSpPr/>
      </dsp:nvSpPr>
      <dsp:spPr>
        <a:xfrm>
          <a:off x="2417991" y="2804805"/>
          <a:ext cx="1065423" cy="2339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9299"/>
              </a:lnTo>
              <a:lnTo>
                <a:pt x="1065423" y="233929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E547A-0A90-5C4C-96D7-F54C3BEA3A19}">
      <dsp:nvSpPr>
        <dsp:cNvPr id="0" name=""/>
        <dsp:cNvSpPr/>
      </dsp:nvSpPr>
      <dsp:spPr>
        <a:xfrm>
          <a:off x="2417991" y="2804805"/>
          <a:ext cx="1065423" cy="694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841"/>
              </a:lnTo>
              <a:lnTo>
                <a:pt x="1065423" y="6948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D1520-D3E3-CA40-8E5A-D627B979CEF7}">
      <dsp:nvSpPr>
        <dsp:cNvPr id="0" name=""/>
        <dsp:cNvSpPr/>
      </dsp:nvSpPr>
      <dsp:spPr>
        <a:xfrm>
          <a:off x="2417991" y="1160347"/>
          <a:ext cx="1401263" cy="486388"/>
        </a:xfrm>
        <a:custGeom>
          <a:avLst/>
          <a:gdLst/>
          <a:ahLst/>
          <a:cxnLst/>
          <a:rect l="0" t="0" r="0" b="0"/>
          <a:pathLst>
            <a:path>
              <a:moveTo>
                <a:pt x="1401263" y="0"/>
              </a:moveTo>
              <a:lnTo>
                <a:pt x="1401263" y="243194"/>
              </a:lnTo>
              <a:lnTo>
                <a:pt x="0" y="243194"/>
              </a:lnTo>
              <a:lnTo>
                <a:pt x="0" y="4863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4F0C0-5181-4E43-8C3B-66463401D93D}">
      <dsp:nvSpPr>
        <dsp:cNvPr id="0" name=""/>
        <dsp:cNvSpPr/>
      </dsp:nvSpPr>
      <dsp:spPr>
        <a:xfrm>
          <a:off x="3240220" y="2278"/>
          <a:ext cx="1158068" cy="115806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B691DF-3310-1241-88EF-7F373DDB183F}">
      <dsp:nvSpPr>
        <dsp:cNvPr id="0" name=""/>
        <dsp:cNvSpPr/>
      </dsp:nvSpPr>
      <dsp:spPr>
        <a:xfrm>
          <a:off x="3240220" y="2278"/>
          <a:ext cx="1158068" cy="115806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E2914-C298-8541-850B-2D64DF3C3CAF}">
      <dsp:nvSpPr>
        <dsp:cNvPr id="0" name=""/>
        <dsp:cNvSpPr/>
      </dsp:nvSpPr>
      <dsp:spPr>
        <a:xfrm>
          <a:off x="2661186" y="210731"/>
          <a:ext cx="2316137" cy="74116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Enzyme inhibitors</a:t>
          </a:r>
        </a:p>
      </dsp:txBody>
      <dsp:txXfrm>
        <a:off x="2661186" y="210731"/>
        <a:ext cx="2316137" cy="741164"/>
      </dsp:txXfrm>
    </dsp:sp>
    <dsp:sp modelId="{72B71D8B-2744-DA41-B296-76473A110B81}">
      <dsp:nvSpPr>
        <dsp:cNvPr id="0" name=""/>
        <dsp:cNvSpPr/>
      </dsp:nvSpPr>
      <dsp:spPr>
        <a:xfrm>
          <a:off x="1838957" y="1646736"/>
          <a:ext cx="1158068" cy="115806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8EF8A-2308-BB4A-A3A5-BD07ED6172AA}">
      <dsp:nvSpPr>
        <dsp:cNvPr id="0" name=""/>
        <dsp:cNvSpPr/>
      </dsp:nvSpPr>
      <dsp:spPr>
        <a:xfrm>
          <a:off x="1838957" y="1646736"/>
          <a:ext cx="1158068" cy="115806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6A76C-AADF-FA4F-BAF8-CA1245D80F85}">
      <dsp:nvSpPr>
        <dsp:cNvPr id="0" name=""/>
        <dsp:cNvSpPr/>
      </dsp:nvSpPr>
      <dsp:spPr>
        <a:xfrm>
          <a:off x="1259923" y="1855189"/>
          <a:ext cx="2316137" cy="74116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Topoisomerase 1 Inhibitor</a:t>
          </a:r>
        </a:p>
      </dsp:txBody>
      <dsp:txXfrm>
        <a:off x="1259923" y="1855189"/>
        <a:ext cx="2316137" cy="741164"/>
      </dsp:txXfrm>
    </dsp:sp>
    <dsp:sp modelId="{FC81B688-B91E-C74A-9C8A-5632E0A4631D}">
      <dsp:nvSpPr>
        <dsp:cNvPr id="0" name=""/>
        <dsp:cNvSpPr/>
      </dsp:nvSpPr>
      <dsp:spPr>
        <a:xfrm>
          <a:off x="3344447" y="3291194"/>
          <a:ext cx="1158068" cy="115806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5185B-3D0F-BA4B-9CA9-4B335811E5EC}">
      <dsp:nvSpPr>
        <dsp:cNvPr id="0" name=""/>
        <dsp:cNvSpPr/>
      </dsp:nvSpPr>
      <dsp:spPr>
        <a:xfrm>
          <a:off x="3344447" y="3291194"/>
          <a:ext cx="1158068" cy="115806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16DA3-005E-C14A-97C1-21D479DA91E4}">
      <dsp:nvSpPr>
        <dsp:cNvPr id="0" name=""/>
        <dsp:cNvSpPr/>
      </dsp:nvSpPr>
      <dsp:spPr>
        <a:xfrm>
          <a:off x="2765412" y="3499646"/>
          <a:ext cx="2316137" cy="74116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Irinotecan</a:t>
          </a:r>
        </a:p>
      </dsp:txBody>
      <dsp:txXfrm>
        <a:off x="2765412" y="3499646"/>
        <a:ext cx="2316137" cy="741164"/>
      </dsp:txXfrm>
    </dsp:sp>
    <dsp:sp modelId="{D7A34AB3-39C9-A141-9E14-17393EF44956}">
      <dsp:nvSpPr>
        <dsp:cNvPr id="0" name=""/>
        <dsp:cNvSpPr/>
      </dsp:nvSpPr>
      <dsp:spPr>
        <a:xfrm>
          <a:off x="3344447" y="4935652"/>
          <a:ext cx="1158068" cy="115806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1689E-79DF-DB41-ADB4-729081FC6040}">
      <dsp:nvSpPr>
        <dsp:cNvPr id="0" name=""/>
        <dsp:cNvSpPr/>
      </dsp:nvSpPr>
      <dsp:spPr>
        <a:xfrm>
          <a:off x="3344447" y="4935652"/>
          <a:ext cx="1158068" cy="115806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0EF52-F204-884A-91C2-F7DE4DA50B2A}">
      <dsp:nvSpPr>
        <dsp:cNvPr id="0" name=""/>
        <dsp:cNvSpPr/>
      </dsp:nvSpPr>
      <dsp:spPr>
        <a:xfrm>
          <a:off x="2765412" y="5144104"/>
          <a:ext cx="2316137" cy="74116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Topotecan</a:t>
          </a:r>
        </a:p>
      </dsp:txBody>
      <dsp:txXfrm>
        <a:off x="2765412" y="5144104"/>
        <a:ext cx="2316137" cy="741164"/>
      </dsp:txXfrm>
    </dsp:sp>
    <dsp:sp modelId="{CC177D67-8096-554B-855A-BC3198B659F9}">
      <dsp:nvSpPr>
        <dsp:cNvPr id="0" name=""/>
        <dsp:cNvSpPr/>
      </dsp:nvSpPr>
      <dsp:spPr>
        <a:xfrm>
          <a:off x="4641484" y="1646736"/>
          <a:ext cx="1158068" cy="115806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89EE8-088D-914F-AF57-5E11CA1858D5}">
      <dsp:nvSpPr>
        <dsp:cNvPr id="0" name=""/>
        <dsp:cNvSpPr/>
      </dsp:nvSpPr>
      <dsp:spPr>
        <a:xfrm>
          <a:off x="4641484" y="1646736"/>
          <a:ext cx="1158068" cy="115806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4C575-901B-AF4D-AB3D-46725807232C}">
      <dsp:nvSpPr>
        <dsp:cNvPr id="0" name=""/>
        <dsp:cNvSpPr/>
      </dsp:nvSpPr>
      <dsp:spPr>
        <a:xfrm>
          <a:off x="4062449" y="1855189"/>
          <a:ext cx="2316137" cy="74116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Topoisomerase 2 Inhibitor</a:t>
          </a:r>
        </a:p>
      </dsp:txBody>
      <dsp:txXfrm>
        <a:off x="4062449" y="1855189"/>
        <a:ext cx="2316137" cy="741164"/>
      </dsp:txXfrm>
    </dsp:sp>
    <dsp:sp modelId="{51E63106-C25E-4243-8C66-CA63F1A65269}">
      <dsp:nvSpPr>
        <dsp:cNvPr id="0" name=""/>
        <dsp:cNvSpPr/>
      </dsp:nvSpPr>
      <dsp:spPr>
        <a:xfrm>
          <a:off x="6146973" y="3291194"/>
          <a:ext cx="1158068" cy="115806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9E1A9-F79D-5E4A-8679-A1A76A30309D}">
      <dsp:nvSpPr>
        <dsp:cNvPr id="0" name=""/>
        <dsp:cNvSpPr/>
      </dsp:nvSpPr>
      <dsp:spPr>
        <a:xfrm>
          <a:off x="6146973" y="3291194"/>
          <a:ext cx="1158068" cy="115806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11CFF-634B-104E-BE2A-C8D4DE06C077}">
      <dsp:nvSpPr>
        <dsp:cNvPr id="0" name=""/>
        <dsp:cNvSpPr/>
      </dsp:nvSpPr>
      <dsp:spPr>
        <a:xfrm>
          <a:off x="5567939" y="3499646"/>
          <a:ext cx="2316137" cy="74116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Etoposide</a:t>
          </a:r>
        </a:p>
      </dsp:txBody>
      <dsp:txXfrm>
        <a:off x="5567939" y="3499646"/>
        <a:ext cx="2316137" cy="741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FC24B-FEA1-A540-B54D-211E3F3451A1}">
      <dsp:nvSpPr>
        <dsp:cNvPr id="0" name=""/>
        <dsp:cNvSpPr/>
      </dsp:nvSpPr>
      <dsp:spPr>
        <a:xfrm>
          <a:off x="5220518" y="2804805"/>
          <a:ext cx="1065423" cy="694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841"/>
              </a:lnTo>
              <a:lnTo>
                <a:pt x="1065423" y="6948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405DD-464B-3146-8BF9-81ECB93CD94D}">
      <dsp:nvSpPr>
        <dsp:cNvPr id="0" name=""/>
        <dsp:cNvSpPr/>
      </dsp:nvSpPr>
      <dsp:spPr>
        <a:xfrm>
          <a:off x="3819255" y="1160347"/>
          <a:ext cx="1401263" cy="48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194"/>
              </a:lnTo>
              <a:lnTo>
                <a:pt x="1401263" y="243194"/>
              </a:lnTo>
              <a:lnTo>
                <a:pt x="1401263" y="4863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0B493-426E-3E44-BCA7-F6C2700B9DFC}">
      <dsp:nvSpPr>
        <dsp:cNvPr id="0" name=""/>
        <dsp:cNvSpPr/>
      </dsp:nvSpPr>
      <dsp:spPr>
        <a:xfrm>
          <a:off x="2417991" y="2804805"/>
          <a:ext cx="1065423" cy="2339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9299"/>
              </a:lnTo>
              <a:lnTo>
                <a:pt x="1065423" y="233929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E547A-0A90-5C4C-96D7-F54C3BEA3A19}">
      <dsp:nvSpPr>
        <dsp:cNvPr id="0" name=""/>
        <dsp:cNvSpPr/>
      </dsp:nvSpPr>
      <dsp:spPr>
        <a:xfrm>
          <a:off x="2417991" y="2804805"/>
          <a:ext cx="1065423" cy="694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841"/>
              </a:lnTo>
              <a:lnTo>
                <a:pt x="1065423" y="6948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D1520-D3E3-CA40-8E5A-D627B979CEF7}">
      <dsp:nvSpPr>
        <dsp:cNvPr id="0" name=""/>
        <dsp:cNvSpPr/>
      </dsp:nvSpPr>
      <dsp:spPr>
        <a:xfrm>
          <a:off x="2417991" y="1160347"/>
          <a:ext cx="1401263" cy="486388"/>
        </a:xfrm>
        <a:custGeom>
          <a:avLst/>
          <a:gdLst/>
          <a:ahLst/>
          <a:cxnLst/>
          <a:rect l="0" t="0" r="0" b="0"/>
          <a:pathLst>
            <a:path>
              <a:moveTo>
                <a:pt x="1401263" y="0"/>
              </a:moveTo>
              <a:lnTo>
                <a:pt x="1401263" y="243194"/>
              </a:lnTo>
              <a:lnTo>
                <a:pt x="0" y="243194"/>
              </a:lnTo>
              <a:lnTo>
                <a:pt x="0" y="4863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4F0C0-5181-4E43-8C3B-66463401D93D}">
      <dsp:nvSpPr>
        <dsp:cNvPr id="0" name=""/>
        <dsp:cNvSpPr/>
      </dsp:nvSpPr>
      <dsp:spPr>
        <a:xfrm>
          <a:off x="3240220" y="2278"/>
          <a:ext cx="1158068" cy="115806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B691DF-3310-1241-88EF-7F373DDB183F}">
      <dsp:nvSpPr>
        <dsp:cNvPr id="0" name=""/>
        <dsp:cNvSpPr/>
      </dsp:nvSpPr>
      <dsp:spPr>
        <a:xfrm>
          <a:off x="3240220" y="2278"/>
          <a:ext cx="1158068" cy="115806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E2914-C298-8541-850B-2D64DF3C3CAF}">
      <dsp:nvSpPr>
        <dsp:cNvPr id="0" name=""/>
        <dsp:cNvSpPr/>
      </dsp:nvSpPr>
      <dsp:spPr>
        <a:xfrm>
          <a:off x="2661186" y="210731"/>
          <a:ext cx="2316137" cy="74116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Enzyme inhibitors</a:t>
          </a:r>
        </a:p>
      </dsp:txBody>
      <dsp:txXfrm>
        <a:off x="2661186" y="210731"/>
        <a:ext cx="2316137" cy="741164"/>
      </dsp:txXfrm>
    </dsp:sp>
    <dsp:sp modelId="{72B71D8B-2744-DA41-B296-76473A110B81}">
      <dsp:nvSpPr>
        <dsp:cNvPr id="0" name=""/>
        <dsp:cNvSpPr/>
      </dsp:nvSpPr>
      <dsp:spPr>
        <a:xfrm>
          <a:off x="1838957" y="1646736"/>
          <a:ext cx="1158068" cy="115806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8EF8A-2308-BB4A-A3A5-BD07ED6172AA}">
      <dsp:nvSpPr>
        <dsp:cNvPr id="0" name=""/>
        <dsp:cNvSpPr/>
      </dsp:nvSpPr>
      <dsp:spPr>
        <a:xfrm>
          <a:off x="1838957" y="1646736"/>
          <a:ext cx="1158068" cy="115806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6A76C-AADF-FA4F-BAF8-CA1245D80F85}">
      <dsp:nvSpPr>
        <dsp:cNvPr id="0" name=""/>
        <dsp:cNvSpPr/>
      </dsp:nvSpPr>
      <dsp:spPr>
        <a:xfrm>
          <a:off x="1259923" y="1855189"/>
          <a:ext cx="2316137" cy="74116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Topoisomerase 1 Inhibitor</a:t>
          </a:r>
        </a:p>
      </dsp:txBody>
      <dsp:txXfrm>
        <a:off x="1259923" y="1855189"/>
        <a:ext cx="2316137" cy="741164"/>
      </dsp:txXfrm>
    </dsp:sp>
    <dsp:sp modelId="{FC81B688-B91E-C74A-9C8A-5632E0A4631D}">
      <dsp:nvSpPr>
        <dsp:cNvPr id="0" name=""/>
        <dsp:cNvSpPr/>
      </dsp:nvSpPr>
      <dsp:spPr>
        <a:xfrm>
          <a:off x="3344447" y="3291194"/>
          <a:ext cx="1158068" cy="115806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5185B-3D0F-BA4B-9CA9-4B335811E5EC}">
      <dsp:nvSpPr>
        <dsp:cNvPr id="0" name=""/>
        <dsp:cNvSpPr/>
      </dsp:nvSpPr>
      <dsp:spPr>
        <a:xfrm>
          <a:off x="3344447" y="3291194"/>
          <a:ext cx="1158068" cy="115806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16DA3-005E-C14A-97C1-21D479DA91E4}">
      <dsp:nvSpPr>
        <dsp:cNvPr id="0" name=""/>
        <dsp:cNvSpPr/>
      </dsp:nvSpPr>
      <dsp:spPr>
        <a:xfrm>
          <a:off x="2765412" y="3499646"/>
          <a:ext cx="2316137" cy="74116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Irinotecan</a:t>
          </a:r>
        </a:p>
      </dsp:txBody>
      <dsp:txXfrm>
        <a:off x="2765412" y="3499646"/>
        <a:ext cx="2316137" cy="741164"/>
      </dsp:txXfrm>
    </dsp:sp>
    <dsp:sp modelId="{D7A34AB3-39C9-A141-9E14-17393EF44956}">
      <dsp:nvSpPr>
        <dsp:cNvPr id="0" name=""/>
        <dsp:cNvSpPr/>
      </dsp:nvSpPr>
      <dsp:spPr>
        <a:xfrm>
          <a:off x="3344447" y="4935652"/>
          <a:ext cx="1158068" cy="115806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1689E-79DF-DB41-ADB4-729081FC6040}">
      <dsp:nvSpPr>
        <dsp:cNvPr id="0" name=""/>
        <dsp:cNvSpPr/>
      </dsp:nvSpPr>
      <dsp:spPr>
        <a:xfrm>
          <a:off x="3344447" y="4935652"/>
          <a:ext cx="1158068" cy="115806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0EF52-F204-884A-91C2-F7DE4DA50B2A}">
      <dsp:nvSpPr>
        <dsp:cNvPr id="0" name=""/>
        <dsp:cNvSpPr/>
      </dsp:nvSpPr>
      <dsp:spPr>
        <a:xfrm>
          <a:off x="2765412" y="5144104"/>
          <a:ext cx="2316137" cy="74116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Topotecan</a:t>
          </a:r>
        </a:p>
      </dsp:txBody>
      <dsp:txXfrm>
        <a:off x="2765412" y="5144104"/>
        <a:ext cx="2316137" cy="741164"/>
      </dsp:txXfrm>
    </dsp:sp>
    <dsp:sp modelId="{CC177D67-8096-554B-855A-BC3198B659F9}">
      <dsp:nvSpPr>
        <dsp:cNvPr id="0" name=""/>
        <dsp:cNvSpPr/>
      </dsp:nvSpPr>
      <dsp:spPr>
        <a:xfrm>
          <a:off x="4641484" y="1646736"/>
          <a:ext cx="1158068" cy="115806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89EE8-088D-914F-AF57-5E11CA1858D5}">
      <dsp:nvSpPr>
        <dsp:cNvPr id="0" name=""/>
        <dsp:cNvSpPr/>
      </dsp:nvSpPr>
      <dsp:spPr>
        <a:xfrm>
          <a:off x="4641484" y="1646736"/>
          <a:ext cx="1158068" cy="115806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4C575-901B-AF4D-AB3D-46725807232C}">
      <dsp:nvSpPr>
        <dsp:cNvPr id="0" name=""/>
        <dsp:cNvSpPr/>
      </dsp:nvSpPr>
      <dsp:spPr>
        <a:xfrm>
          <a:off x="4062449" y="1855189"/>
          <a:ext cx="2316137" cy="74116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Topoisomerase 2 Inhibitor</a:t>
          </a:r>
        </a:p>
      </dsp:txBody>
      <dsp:txXfrm>
        <a:off x="4062449" y="1855189"/>
        <a:ext cx="2316137" cy="741164"/>
      </dsp:txXfrm>
    </dsp:sp>
    <dsp:sp modelId="{51E63106-C25E-4243-8C66-CA63F1A65269}">
      <dsp:nvSpPr>
        <dsp:cNvPr id="0" name=""/>
        <dsp:cNvSpPr/>
      </dsp:nvSpPr>
      <dsp:spPr>
        <a:xfrm>
          <a:off x="6146973" y="3291194"/>
          <a:ext cx="1158068" cy="115806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9E1A9-F79D-5E4A-8679-A1A76A30309D}">
      <dsp:nvSpPr>
        <dsp:cNvPr id="0" name=""/>
        <dsp:cNvSpPr/>
      </dsp:nvSpPr>
      <dsp:spPr>
        <a:xfrm>
          <a:off x="6146973" y="3291194"/>
          <a:ext cx="1158068" cy="115806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11CFF-634B-104E-BE2A-C8D4DE06C077}">
      <dsp:nvSpPr>
        <dsp:cNvPr id="0" name=""/>
        <dsp:cNvSpPr/>
      </dsp:nvSpPr>
      <dsp:spPr>
        <a:xfrm>
          <a:off x="5567939" y="3499646"/>
          <a:ext cx="2316137" cy="74116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Etoposide</a:t>
          </a:r>
        </a:p>
      </dsp:txBody>
      <dsp:txXfrm>
        <a:off x="5567939" y="3499646"/>
        <a:ext cx="2316137" cy="741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9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8345-183B-FE44-A6AD-1E0248AA37B7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DEF7-5159-6346-B5D2-838FCC0C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8345-183B-FE44-A6AD-1E0248AA37B7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DEF7-5159-6346-B5D2-838FCC0C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488951"/>
            <a:ext cx="462915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88951"/>
            <a:ext cx="1365885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8345-183B-FE44-A6AD-1E0248AA37B7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DEF7-5159-6346-B5D2-838FCC0C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8345-183B-FE44-A6AD-1E0248AA37B7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DEF7-5159-6346-B5D2-838FCC0C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20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07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15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23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3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38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4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5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6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8345-183B-FE44-A6AD-1E0248AA37B7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DEF7-5159-6346-B5D2-838FCC0C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4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844801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2844801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8345-183B-FE44-A6AD-1E0248AA37B7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DEF7-5159-6346-B5D2-838FCC0C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77" indent="0">
              <a:buNone/>
              <a:defRPr sz="2900" b="1"/>
            </a:lvl2pPr>
            <a:lvl3pPr marL="1306155" indent="0">
              <a:buNone/>
              <a:defRPr sz="2600" b="1"/>
            </a:lvl3pPr>
            <a:lvl4pPr marL="1959233" indent="0">
              <a:buNone/>
              <a:defRPr sz="2300" b="1"/>
            </a:lvl4pPr>
            <a:lvl5pPr marL="2612311" indent="0">
              <a:buNone/>
              <a:defRPr sz="2300" b="1"/>
            </a:lvl5pPr>
            <a:lvl6pPr marL="3265388" indent="0">
              <a:buNone/>
              <a:defRPr sz="2300" b="1"/>
            </a:lvl6pPr>
            <a:lvl7pPr marL="3918465" indent="0">
              <a:buNone/>
              <a:defRPr sz="2300" b="1"/>
            </a:lvl7pPr>
            <a:lvl8pPr marL="4571543" indent="0">
              <a:buNone/>
              <a:defRPr sz="2300" b="1"/>
            </a:lvl8pPr>
            <a:lvl9pPr marL="522462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0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77" indent="0">
              <a:buNone/>
              <a:defRPr sz="2900" b="1"/>
            </a:lvl2pPr>
            <a:lvl3pPr marL="1306155" indent="0">
              <a:buNone/>
              <a:defRPr sz="2600" b="1"/>
            </a:lvl3pPr>
            <a:lvl4pPr marL="1959233" indent="0">
              <a:buNone/>
              <a:defRPr sz="2300" b="1"/>
            </a:lvl4pPr>
            <a:lvl5pPr marL="2612311" indent="0">
              <a:buNone/>
              <a:defRPr sz="2300" b="1"/>
            </a:lvl5pPr>
            <a:lvl6pPr marL="3265388" indent="0">
              <a:buNone/>
              <a:defRPr sz="2300" b="1"/>
            </a:lvl6pPr>
            <a:lvl7pPr marL="3918465" indent="0">
              <a:buNone/>
              <a:defRPr sz="2300" b="1"/>
            </a:lvl7pPr>
            <a:lvl8pPr marL="4571543" indent="0">
              <a:buNone/>
              <a:defRPr sz="2300" b="1"/>
            </a:lvl8pPr>
            <a:lvl9pPr marL="522462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0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8345-183B-FE44-A6AD-1E0248AA37B7}" type="datetimeFigureOut">
              <a:rPr lang="en-US" smtClean="0"/>
              <a:t>4/22/13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DEF7-5159-6346-B5D2-838FCC0C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8345-183B-FE44-A6AD-1E0248AA37B7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DEF7-5159-6346-B5D2-838FCC0C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8345-183B-FE44-A6AD-1E0248AA37B7}" type="datetimeFigureOut">
              <a:rPr lang="en-US" smtClean="0"/>
              <a:t>4/22/13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DEF7-5159-6346-B5D2-838FCC0C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0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9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913469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077" indent="0">
              <a:buNone/>
              <a:defRPr sz="1700"/>
            </a:lvl2pPr>
            <a:lvl3pPr marL="1306155" indent="0">
              <a:buNone/>
              <a:defRPr sz="1400"/>
            </a:lvl3pPr>
            <a:lvl4pPr marL="1959233" indent="0">
              <a:buNone/>
              <a:defRPr sz="1300"/>
            </a:lvl4pPr>
            <a:lvl5pPr marL="2612311" indent="0">
              <a:buNone/>
              <a:defRPr sz="1300"/>
            </a:lvl5pPr>
            <a:lvl6pPr marL="3265388" indent="0">
              <a:buNone/>
              <a:defRPr sz="1300"/>
            </a:lvl6pPr>
            <a:lvl7pPr marL="3918465" indent="0">
              <a:buNone/>
              <a:defRPr sz="1300"/>
            </a:lvl7pPr>
            <a:lvl8pPr marL="4571543" indent="0">
              <a:buNone/>
              <a:defRPr sz="1300"/>
            </a:lvl8pPr>
            <a:lvl9pPr marL="522462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8345-183B-FE44-A6AD-1E0248AA37B7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DEF7-5159-6346-B5D2-838FCC0C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4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1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077" indent="0">
              <a:buNone/>
              <a:defRPr sz="4000"/>
            </a:lvl2pPr>
            <a:lvl3pPr marL="1306155" indent="0">
              <a:buNone/>
              <a:defRPr sz="3400"/>
            </a:lvl3pPr>
            <a:lvl4pPr marL="1959233" indent="0">
              <a:buNone/>
              <a:defRPr sz="2900"/>
            </a:lvl4pPr>
            <a:lvl5pPr marL="2612311" indent="0">
              <a:buNone/>
              <a:defRPr sz="2900"/>
            </a:lvl5pPr>
            <a:lvl6pPr marL="3265388" indent="0">
              <a:buNone/>
              <a:defRPr sz="2900"/>
            </a:lvl6pPr>
            <a:lvl7pPr marL="3918465" indent="0">
              <a:buNone/>
              <a:defRPr sz="2900"/>
            </a:lvl7pPr>
            <a:lvl8pPr marL="4571543" indent="0">
              <a:buNone/>
              <a:defRPr sz="2900"/>
            </a:lvl8pPr>
            <a:lvl9pPr marL="5224620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2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077" indent="0">
              <a:buNone/>
              <a:defRPr sz="1700"/>
            </a:lvl2pPr>
            <a:lvl3pPr marL="1306155" indent="0">
              <a:buNone/>
              <a:defRPr sz="1400"/>
            </a:lvl3pPr>
            <a:lvl4pPr marL="1959233" indent="0">
              <a:buNone/>
              <a:defRPr sz="1300"/>
            </a:lvl4pPr>
            <a:lvl5pPr marL="2612311" indent="0">
              <a:buNone/>
              <a:defRPr sz="1300"/>
            </a:lvl5pPr>
            <a:lvl6pPr marL="3265388" indent="0">
              <a:buNone/>
              <a:defRPr sz="1300"/>
            </a:lvl6pPr>
            <a:lvl7pPr marL="3918465" indent="0">
              <a:buNone/>
              <a:defRPr sz="1300"/>
            </a:lvl7pPr>
            <a:lvl8pPr marL="4571543" indent="0">
              <a:buNone/>
              <a:defRPr sz="1300"/>
            </a:lvl8pPr>
            <a:lvl9pPr marL="522462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8345-183B-FE44-A6AD-1E0248AA37B7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DEF7-5159-6346-B5D2-838FCC0C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6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15" tIns="65308" rIns="130615" bIns="653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2"/>
            <a:ext cx="12344400" cy="6034617"/>
          </a:xfrm>
          <a:prstGeom prst="rect">
            <a:avLst/>
          </a:prstGeom>
        </p:spPr>
        <p:txBody>
          <a:bodyPr vert="horz" lIns="130615" tIns="65308" rIns="130615" bIns="653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6"/>
            <a:ext cx="3200400" cy="486833"/>
          </a:xfrm>
          <a:prstGeom prst="rect">
            <a:avLst/>
          </a:prstGeom>
        </p:spPr>
        <p:txBody>
          <a:bodyPr vert="horz" lIns="130615" tIns="65308" rIns="130615" bIns="653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8345-183B-FE44-A6AD-1E0248AA37B7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6"/>
            <a:ext cx="4343400" cy="486833"/>
          </a:xfrm>
          <a:prstGeom prst="rect">
            <a:avLst/>
          </a:prstGeom>
        </p:spPr>
        <p:txBody>
          <a:bodyPr vert="horz" lIns="130615" tIns="65308" rIns="130615" bIns="653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6"/>
            <a:ext cx="3200400" cy="486833"/>
          </a:xfrm>
          <a:prstGeom prst="rect">
            <a:avLst/>
          </a:prstGeom>
        </p:spPr>
        <p:txBody>
          <a:bodyPr vert="horz" lIns="130615" tIns="65308" rIns="130615" bIns="653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7DEF7-5159-6346-B5D2-838FCC0C3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077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08" indent="-489808" algn="l" defTabSz="653077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251" indent="-408174" algn="l" defTabSz="653077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694" indent="-326539" algn="l" defTabSz="65307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771" indent="-326539" algn="l" defTabSz="653077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849" indent="-326539" algn="l" defTabSz="653077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926" indent="-326539" algn="l" defTabSz="65307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003" indent="-326539" algn="l" defTabSz="65307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082" indent="-326539" algn="l" defTabSz="65307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160" indent="-326539" algn="l" defTabSz="65307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77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55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233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11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388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465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620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13209929"/>
              </p:ext>
            </p:extLst>
          </p:nvPr>
        </p:nvGraphicFramePr>
        <p:xfrm>
          <a:off x="2" y="2"/>
          <a:ext cx="13715999" cy="914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022696" y="3818779"/>
            <a:ext cx="1196525" cy="128600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360" y="228986"/>
            <a:ext cx="2302724" cy="461661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Enzyme Inhibitor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3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980624"/>
              </p:ext>
            </p:extLst>
          </p:nvPr>
        </p:nvGraphicFramePr>
        <p:xfrm>
          <a:off x="2286000" y="2121576"/>
          <a:ext cx="9144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193896" y="1800154"/>
            <a:ext cx="6864504" cy="674762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3483" y="375737"/>
            <a:ext cx="13032690" cy="1095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smtClean="0">
                <a:latin typeface="Arial" charset="0"/>
              </a:rPr>
              <a:t>MOA: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latin typeface="Arial" charset="0"/>
              </a:rPr>
              <a:t>Topoisomerase </a:t>
            </a:r>
            <a:r>
              <a:rPr lang="en-US" sz="2400" dirty="0">
                <a:latin typeface="Arial" charset="0"/>
              </a:rPr>
              <a:t>enzymes </a:t>
            </a:r>
            <a:r>
              <a:rPr lang="en-US" sz="2400" dirty="0" smtClean="0">
                <a:latin typeface="Arial" charset="0"/>
              </a:rPr>
              <a:t>breaks DNA strands to allow cell to replicate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latin typeface="Arial" charset="0"/>
              </a:rPr>
              <a:t>Topoisomerase inhibitors inhibit break </a:t>
            </a:r>
            <a:r>
              <a:rPr lang="en-US" sz="2400" dirty="0" smtClean="0">
                <a:latin typeface="Arial" charset="0"/>
                <a:sym typeface="Wingdings"/>
              </a:rPr>
              <a:t> stop G2 phase of cell cycle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9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75106"/>
              </p:ext>
            </p:extLst>
          </p:nvPr>
        </p:nvGraphicFramePr>
        <p:xfrm>
          <a:off x="228600" y="1636205"/>
          <a:ext cx="13170368" cy="2468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10978"/>
                <a:gridCol w="2489925"/>
                <a:gridCol w="3137932"/>
                <a:gridCol w="4931533"/>
              </a:tblGrid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Topoisomerase Inhibitor</a:t>
                      </a:r>
                      <a:r>
                        <a:rPr lang="en-US" sz="2400" baseline="0" dirty="0" smtClean="0"/>
                        <a:t>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S/E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Additional Tx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Irinotecan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Lung</a:t>
                      </a:r>
                    </a:p>
                    <a:p>
                      <a:r>
                        <a:rPr lang="en-US" sz="2400" dirty="0" smtClean="0"/>
                        <a:t>Colon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Diarrhea</a:t>
                      </a:r>
                    </a:p>
                    <a:p>
                      <a:r>
                        <a:rPr lang="en-US" sz="2400" dirty="0" smtClean="0"/>
                        <a:t>“I ran to the can”</a:t>
                      </a:r>
                      <a:endParaRPr lang="en-US" sz="2400" dirty="0">
                        <a:solidFill>
                          <a:srgbClr val="95373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Loperamide</a:t>
                      </a:r>
                      <a:r>
                        <a:rPr lang="en-US" sz="2400" baseline="0" dirty="0" smtClean="0"/>
                        <a:t> to prevent diarrhea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Topotecan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Lung</a:t>
                      </a:r>
                    </a:p>
                    <a:p>
                      <a:r>
                        <a:rPr lang="en-US" sz="2400" dirty="0" smtClean="0"/>
                        <a:t>Ovarian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Neutropenia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26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62613327"/>
              </p:ext>
            </p:extLst>
          </p:nvPr>
        </p:nvGraphicFramePr>
        <p:xfrm>
          <a:off x="2286000" y="1524000"/>
          <a:ext cx="9144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193896" y="1202578"/>
            <a:ext cx="6864504" cy="674762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2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10243"/>
              </p:ext>
            </p:extLst>
          </p:nvPr>
        </p:nvGraphicFramePr>
        <p:xfrm>
          <a:off x="228600" y="1636205"/>
          <a:ext cx="13170368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10978"/>
                <a:gridCol w="3586208"/>
                <a:gridCol w="3245614"/>
                <a:gridCol w="3727568"/>
              </a:tblGrid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Topoisomerase Inhibitor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S/E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Additional Tx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Etoposide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Small cell lung cancer</a:t>
                      </a:r>
                    </a:p>
                    <a:p>
                      <a:r>
                        <a:rPr lang="en-US" sz="2400" dirty="0" smtClean="0"/>
                        <a:t>BMT</a:t>
                      </a:r>
                      <a:r>
                        <a:rPr lang="en-US" sz="2400" baseline="0" dirty="0" smtClean="0"/>
                        <a:t> for lymphomas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Myelosuppression</a:t>
                      </a:r>
                    </a:p>
                    <a:p>
                      <a:r>
                        <a:rPr lang="en-US" sz="2400" dirty="0" smtClean="0"/>
                        <a:t>Mucositis</a:t>
                      </a:r>
                    </a:p>
                    <a:p>
                      <a:r>
                        <a:rPr lang="en-US" sz="2400" dirty="0" smtClean="0"/>
                        <a:t>Hypotension</a:t>
                      </a:r>
                      <a:endParaRPr lang="en-US" sz="2400" dirty="0"/>
                    </a:p>
                    <a:p>
                      <a:r>
                        <a:rPr lang="en-US" sz="2400" dirty="0" smtClean="0"/>
                        <a:t>alopecia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013645"/>
            <a:ext cx="42852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BMT: bone marrow transplant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6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246</Words>
  <Application>Microsoft Macintosh PowerPoint</Application>
  <PresentationFormat>Custom</PresentationFormat>
  <Paragraphs>138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10</cp:revision>
  <dcterms:created xsi:type="dcterms:W3CDTF">2013-04-22T16:41:07Z</dcterms:created>
  <dcterms:modified xsi:type="dcterms:W3CDTF">2013-04-22T16:55:44Z</dcterms:modified>
</cp:coreProperties>
</file>