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28" y="-408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9AD1B274-D2BE-8348-8CE2-4EF15A183991}" type="presOf" srcId="{DEB14DA5-D2E1-034A-BF07-1E7702F0E255}" destId="{656E10CC-80E1-B34C-8A23-185BD7683D24}" srcOrd="0" destOrd="0" presId="urn:microsoft.com/office/officeart/2008/layout/HalfCircleOrganizationChart"/>
    <dgm:cxn modelId="{04B3D26F-0958-E248-A418-95B6D3036C5E}" type="presOf" srcId="{3C71D3D6-1F1C-6348-9482-03D8A392FA23}" destId="{C3FD38BE-E97B-074B-8073-AE27B42B374E}" srcOrd="0" destOrd="0" presId="urn:microsoft.com/office/officeart/2008/layout/HalfCircleOrganizationChart"/>
    <dgm:cxn modelId="{1A567328-92FB-8649-BA0E-460801D097B1}" type="presOf" srcId="{71AD4474-90DE-C14D-9594-0D2B8503BC34}" destId="{37E565E0-41B6-2848-BFC3-CDBF0328F512}" srcOrd="0" destOrd="0" presId="urn:microsoft.com/office/officeart/2008/layout/HalfCircleOrganizationChart"/>
    <dgm:cxn modelId="{3779F0C1-F6CB-5D4C-8B38-D3E6E594D6D3}" type="presOf" srcId="{F582A70E-7820-D349-85CF-87234F58CAE2}" destId="{0317D0FB-0C44-8340-8347-BAC899F3027D}" srcOrd="1" destOrd="0" presId="urn:microsoft.com/office/officeart/2008/layout/HalfCircleOrganizationChart"/>
    <dgm:cxn modelId="{90917F70-6C5A-A048-85D2-22BA5EEF0AD8}" type="presOf" srcId="{E0724BB9-7585-6D47-8C07-E34D8F973926}" destId="{93959693-27F4-804A-BE8E-DECEF48E754D}" srcOrd="0" destOrd="0" presId="urn:microsoft.com/office/officeart/2008/layout/HalfCircleOrganizationChart"/>
    <dgm:cxn modelId="{A0621F1D-C612-2E44-86C7-B36544D3089E}" type="presOf" srcId="{4C582453-041A-3447-8490-5D4AA55AFF73}" destId="{DC35C1D7-79BC-6440-87B4-FB474CC43859}" srcOrd="1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8F264373-4EFE-024A-A180-128347437CD3}" type="presOf" srcId="{17B37F52-4769-1240-BE3D-A45655855F03}" destId="{08F16043-B763-2B43-814B-EB8CF8EB1A6C}" srcOrd="0" destOrd="0" presId="urn:microsoft.com/office/officeart/2008/layout/HalfCircleOrganizationChart"/>
    <dgm:cxn modelId="{7FA366C3-3443-A947-9D62-0831ACF9D468}" type="presOf" srcId="{ECF63E98-0AA3-B64B-89A6-2F820CB4EBC5}" destId="{F3E1F26C-2C50-2E42-8D6E-5BECA5FDA8FC}" srcOrd="0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AC15962B-0D7F-754E-9338-4D1966F02A32}" type="presOf" srcId="{3CB7B257-D376-F54A-89A4-02BB336F15F3}" destId="{E5CD438A-5740-E143-A91E-5123E139184C}" srcOrd="1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BB061535-9872-0E4E-A733-D5EE4D6C7E96}" type="presOf" srcId="{9C890AAA-32A9-2043-8AE5-DF40100397E0}" destId="{4DA9BB94-7951-A948-AC87-E38DFBDC56AC}" srcOrd="0" destOrd="0" presId="urn:microsoft.com/office/officeart/2008/layout/HalfCircleOrganizationChart"/>
    <dgm:cxn modelId="{21D26962-F45A-9648-A174-233CF0CDCE40}" type="presOf" srcId="{31FE7B32-B647-C242-AC04-E6462F6B4077}" destId="{81FAB283-1002-6F49-AFA7-6B33FACDAA94}" srcOrd="0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CD41C624-1555-9941-BC72-E377FC7955E1}" type="presOf" srcId="{2A6222FD-8BFE-5347-8D3B-E00E1460EC7C}" destId="{0B4D6DDC-618A-2243-94A6-6D7E11A7EACE}" srcOrd="0" destOrd="0" presId="urn:microsoft.com/office/officeart/2008/layout/HalfCircleOrganizationChart"/>
    <dgm:cxn modelId="{88A7D767-D008-6347-BB26-D7EF3E5DF4F5}" type="presOf" srcId="{D9981CB3-C3CB-DB4B-A33A-9E907913069D}" destId="{8848241F-B58F-5D46-92CE-31C3E89C587D}" srcOrd="0" destOrd="0" presId="urn:microsoft.com/office/officeart/2008/layout/HalfCircleOrganizationChart"/>
    <dgm:cxn modelId="{B0850DFF-F957-E24B-A4C2-27A8A551EF9D}" type="presOf" srcId="{432174A1-F0D5-C54B-8036-A4539947DBD5}" destId="{FFC8B27C-5F1A-5343-838B-50E5E7A2E50B}" srcOrd="0" destOrd="0" presId="urn:microsoft.com/office/officeart/2008/layout/HalfCircleOrganizationChart"/>
    <dgm:cxn modelId="{93E2C8C0-9002-AC47-90BD-D2B0B28719E7}" type="presOf" srcId="{78F09DF1-B44D-1341-8C31-916DD692E5CD}" destId="{47E78AD1-51AA-BF4D-9795-F0CFD1FF1C65}" srcOrd="0" destOrd="0" presId="urn:microsoft.com/office/officeart/2008/layout/HalfCircleOrganizationChart"/>
    <dgm:cxn modelId="{A32D8EA1-0957-B341-8EE0-CC7C14CD86E8}" type="presOf" srcId="{8DC311BA-1A7E-924A-B5C3-EB09AC2A2151}" destId="{370E4BB5-97B8-3C46-B31F-24702CD62BEA}" srcOrd="0" destOrd="0" presId="urn:microsoft.com/office/officeart/2008/layout/HalfCircleOrganizationChart"/>
    <dgm:cxn modelId="{63C43E96-3618-2D47-8063-954B09B2AA99}" type="presOf" srcId="{919A9A6C-68F7-5142-A639-6ABFCBD7A75F}" destId="{C16B55AB-0BE2-F040-B4E2-6509B2D558ED}" srcOrd="0" destOrd="0" presId="urn:microsoft.com/office/officeart/2008/layout/HalfCircleOrganizationChart"/>
    <dgm:cxn modelId="{07C8C3A6-0809-1540-A147-010BE45680E2}" type="presOf" srcId="{A2C5FE8A-F141-6A49-BAA9-89B399D85BCF}" destId="{E30972CD-A9D3-1B4F-AFCB-7A7A1A76D555}" srcOrd="0" destOrd="0" presId="urn:microsoft.com/office/officeart/2008/layout/HalfCircleOrganizationChart"/>
    <dgm:cxn modelId="{43DE0F1E-BE98-E64D-9132-024D71967BCA}" type="presOf" srcId="{483DE887-302B-D84C-B025-894209205794}" destId="{DDA603CD-EDA3-5D45-AB76-1ABD750FE134}" srcOrd="0" destOrd="0" presId="urn:microsoft.com/office/officeart/2008/layout/HalfCircleOrganizationChart"/>
    <dgm:cxn modelId="{9511A753-5188-F645-9466-1F678A551ACB}" type="presOf" srcId="{FFC9FF1F-85AB-1F4F-90C6-984174CF1F0C}" destId="{B93A37D3-172F-3D47-BFA8-8DFE8A9E8DF9}" srcOrd="0" destOrd="0" presId="urn:microsoft.com/office/officeart/2008/layout/HalfCircleOrganizationChart"/>
    <dgm:cxn modelId="{497B2500-2EEC-5A40-A9F9-3ADB4B9819CD}" type="presOf" srcId="{EBDF6938-7BF6-0A4E-8519-9C92197B04AB}" destId="{D8615879-4FE5-454D-AD82-37DF6702D6BB}" srcOrd="0" destOrd="0" presId="urn:microsoft.com/office/officeart/2008/layout/HalfCircleOrganizationChart"/>
    <dgm:cxn modelId="{73FD4EDD-BA8F-A647-B74C-0335B97A07F0}" type="presOf" srcId="{7FBD6A7D-12F0-914F-B5AF-884FE088CC4D}" destId="{9AFBF391-9964-934C-AC20-5DDDAB5102FC}" srcOrd="0" destOrd="0" presId="urn:microsoft.com/office/officeart/2008/layout/HalfCircleOrganizationChart"/>
    <dgm:cxn modelId="{64BD9722-6645-5749-8560-6BC7E0DF59EC}" type="presOf" srcId="{6C198FB9-0650-7548-BB80-420B6D9B160E}" destId="{5A129E06-6605-0143-A2D2-E04FE91D6F62}" srcOrd="1" destOrd="0" presId="urn:microsoft.com/office/officeart/2008/layout/HalfCircleOrganizationChart"/>
    <dgm:cxn modelId="{464975D6-6758-914B-88A0-0240E36305A3}" type="presOf" srcId="{C084FD09-12DB-E34D-ADE0-FB432E74E05E}" destId="{A2F597DC-0A62-1D42-B255-EA2DF0AA15B4}" srcOrd="0" destOrd="0" presId="urn:microsoft.com/office/officeart/2008/layout/HalfCircleOrganizationChart"/>
    <dgm:cxn modelId="{A1150C9B-898A-EC45-A6E8-AC52FA6A88EB}" type="presOf" srcId="{9CC2BE10-2322-E248-B08D-4914AE3B59FB}" destId="{73F30848-B247-4A49-9541-65FDF96EB86E}" srcOrd="0" destOrd="0" presId="urn:microsoft.com/office/officeart/2008/layout/HalfCircleOrganizationChart"/>
    <dgm:cxn modelId="{EBD1000F-364B-1A42-887C-6A165D55CBE7}" type="presOf" srcId="{19BAE595-4E3E-0641-9557-7A6B04C050B2}" destId="{360418D5-CED2-7E40-A035-8A39D5541C2E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A5BC0B12-2E0A-2C45-97B5-248EB33A9B5B}" type="presOf" srcId="{C41DCD88-2F14-3B49-98B0-ADA860115580}" destId="{9801A0E5-B836-2A4E-9E84-5C30F1DCF50B}" srcOrd="0" destOrd="0" presId="urn:microsoft.com/office/officeart/2008/layout/HalfCircleOrganizationChart"/>
    <dgm:cxn modelId="{D60E0FFE-2AF7-8849-8AB2-7A208819E45B}" type="presOf" srcId="{4B9CB2F6-9951-4444-A9C8-5166E1AA26BB}" destId="{1B1A6868-F877-3846-AEAD-722FB9F5A5D2}" srcOrd="0" destOrd="0" presId="urn:microsoft.com/office/officeart/2008/layout/HalfCircleOrganizationChart"/>
    <dgm:cxn modelId="{FD484E62-DF04-7341-8A48-C69BE0E9A9ED}" type="presOf" srcId="{CA4258B4-DBB0-884B-BA11-BA3C4B539440}" destId="{8CAEE933-70F0-7247-BE7C-A7090B33D81B}" srcOrd="0" destOrd="0" presId="urn:microsoft.com/office/officeart/2008/layout/HalfCircleOrganizationChart"/>
    <dgm:cxn modelId="{21A23540-C343-D241-B178-F553B385176C}" type="presOf" srcId="{BA0EE83F-324E-8446-8623-523B5FE9E0AA}" destId="{9BB511B3-46DA-3548-AA3A-C1ABC8ECF9AA}" srcOrd="1" destOrd="0" presId="urn:microsoft.com/office/officeart/2008/layout/HalfCircleOrganizationChart"/>
    <dgm:cxn modelId="{C2F57A38-94C0-8448-9EF9-239F621FBF10}" type="presOf" srcId="{0624920B-BF71-E345-AA30-FB40DE5FAF1C}" destId="{10712B5E-7078-DB44-AD58-A7770BAFF459}" srcOrd="0" destOrd="0" presId="urn:microsoft.com/office/officeart/2008/layout/HalfCircleOrganizationChart"/>
    <dgm:cxn modelId="{BD8B097E-56E5-0240-92EB-CA1F82DB7846}" type="presOf" srcId="{1C680686-9628-1848-8F47-660743D34F6F}" destId="{F2EBF112-5EF0-1949-9E37-9F7993ED772F}" srcOrd="0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983CCA0D-27BF-B040-B219-E8479C628C59}" type="presOf" srcId="{13CC7EBB-3CA6-DE48-B5C4-203103213D9A}" destId="{37C5BAA3-B1AA-5F42-86FE-9AF81FC79C9C}" srcOrd="1" destOrd="0" presId="urn:microsoft.com/office/officeart/2008/layout/HalfCircleOrganizationChart"/>
    <dgm:cxn modelId="{2D29B3E6-65F7-F544-BA50-E6C370E97AD4}" type="presOf" srcId="{9492B9D7-7991-1347-8FEF-69B9C6171480}" destId="{23CF7A4E-F108-2447-9541-BC233B0138DC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0BB8BE94-C9CF-3D42-A78D-3A091CB7EF96}" type="presOf" srcId="{9CC2BE10-2322-E248-B08D-4914AE3B59FB}" destId="{9A0CE420-B1B7-DE4F-BF33-17BC36C6AE7C}" srcOrd="1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E8C226A6-AD55-C34D-9816-948CEAE9C87F}" type="presOf" srcId="{9B59AA9C-2695-734F-8EA5-D2AABFAF2FF5}" destId="{2B988138-07DB-AC44-84A4-B7D2D4EC26EB}" srcOrd="0" destOrd="0" presId="urn:microsoft.com/office/officeart/2008/layout/HalfCircleOrganizationChart"/>
    <dgm:cxn modelId="{6F8A7111-1336-6947-94CB-1BE87CF5938D}" type="presOf" srcId="{94F6C0B8-36C8-7845-B906-28AEC0FA325F}" destId="{5D5FAC9C-02CE-FA47-8F73-FEF45232CED6}" srcOrd="0" destOrd="0" presId="urn:microsoft.com/office/officeart/2008/layout/HalfCircleOrganizationChart"/>
    <dgm:cxn modelId="{6BB38E4B-B6D2-AC48-818E-5E7EB836AA11}" type="presOf" srcId="{21242BB6-D6D3-9F41-AC58-3D28999A0388}" destId="{58484DAF-59F1-454C-B3FF-E7143CA7E9B8}" srcOrd="0" destOrd="0" presId="urn:microsoft.com/office/officeart/2008/layout/HalfCircleOrganizationChart"/>
    <dgm:cxn modelId="{8CDA2C78-7B1C-774E-BC90-C7D30A518AC7}" type="presOf" srcId="{0FD55AD0-9D1B-6F4E-AEAF-0919943B91B4}" destId="{8147B461-5CF2-5D4B-99D0-A314937DA20E}" srcOrd="0" destOrd="0" presId="urn:microsoft.com/office/officeart/2008/layout/HalfCircleOrganizationChart"/>
    <dgm:cxn modelId="{FE349DB6-B798-D247-ABB9-00CDD0FC76AA}" type="presOf" srcId="{F09A7255-14D1-FE43-AAA4-C82F4FB12135}" destId="{474AF56A-3FFE-C944-86A6-825AFFA10A0E}" srcOrd="1" destOrd="0" presId="urn:microsoft.com/office/officeart/2008/layout/HalfCircleOrganizationChart"/>
    <dgm:cxn modelId="{A7ED8540-3068-E348-9062-1EA3ABD19B47}" type="presOf" srcId="{8CB17D21-8822-9C4F-AD3D-3D30410F90CB}" destId="{980EDFAE-034B-2548-A57F-530B4EE9EB28}" srcOrd="0" destOrd="0" presId="urn:microsoft.com/office/officeart/2008/layout/HalfCircleOrganizationChart"/>
    <dgm:cxn modelId="{A396B538-5190-B640-9298-A25899FF5EF5}" type="presOf" srcId="{19DF7872-B24C-254B-846F-D103367DB58B}" destId="{18F33B88-4A7C-CF4B-90FF-340F8F1F2940}" srcOrd="1" destOrd="0" presId="urn:microsoft.com/office/officeart/2008/layout/HalfCircleOrganizationChart"/>
    <dgm:cxn modelId="{4E398B20-623C-4245-8B92-509FF1A4BF16}" type="presOf" srcId="{F3D8962A-2743-7F46-A21B-E1F21882F412}" destId="{F9CE6D09-D4CD-C345-A72D-9F22DB29343A}" srcOrd="1" destOrd="0" presId="urn:microsoft.com/office/officeart/2008/layout/HalfCircleOrganizationChart"/>
    <dgm:cxn modelId="{76783020-CCCB-EB4B-9205-009BB7BB41FD}" type="presOf" srcId="{6AFAD5A1-54FE-2E41-91D6-DAE77AF04359}" destId="{41EDF34B-31D9-9742-A647-F0752AF390FD}" srcOrd="1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9315FEA7-16CE-6745-B5D7-E03FA06EDC31}" type="presOf" srcId="{A9FDE47F-FBD7-E740-9ADA-49D43999C946}" destId="{28953EB9-02B3-DE4C-9C67-7305C227089D}" srcOrd="0" destOrd="0" presId="urn:microsoft.com/office/officeart/2008/layout/HalfCircleOrganizationChart"/>
    <dgm:cxn modelId="{087C26C5-F662-E64F-9532-99E1D149776E}" type="presOf" srcId="{A42AB685-3246-FD41-A2FA-62BA99CB85C5}" destId="{8980C871-8096-FA44-8AB2-2A0A846AF84F}" srcOrd="0" destOrd="0" presId="urn:microsoft.com/office/officeart/2008/layout/HalfCircleOrganizationChart"/>
    <dgm:cxn modelId="{E07960DD-A232-1040-A623-74BA0EA671D2}" type="presOf" srcId="{017EE778-17A6-5F4B-A7E9-5209C52E0DB9}" destId="{FBE7F2B3-4743-D54A-9AD5-E3ADB3E6BD65}" srcOrd="0" destOrd="0" presId="urn:microsoft.com/office/officeart/2008/layout/HalfCircleOrganizationChart"/>
    <dgm:cxn modelId="{3CAAAAE9-3A04-BD4A-AB47-78C4FCEF7FE4}" type="presOf" srcId="{BD10BB1C-DDD0-4349-AD66-4BC61B590D17}" destId="{10554764-00AA-E248-B2F4-0787D8CC4570}" srcOrd="0" destOrd="0" presId="urn:microsoft.com/office/officeart/2008/layout/HalfCircleOrganizationChart"/>
    <dgm:cxn modelId="{9541B177-3A27-0141-A529-3695AEF59F0E}" type="presOf" srcId="{DAF0532F-A0CD-FE4C-84CB-48A9F585A0A0}" destId="{CA24F83F-E52A-B241-A221-8A732EEE6201}" srcOrd="0" destOrd="0" presId="urn:microsoft.com/office/officeart/2008/layout/HalfCircleOrganizationChart"/>
    <dgm:cxn modelId="{4525E5ED-19F5-9040-98E0-ABB84622F384}" type="presOf" srcId="{D90E218C-266E-0D45-BEB0-CE70B33F2E81}" destId="{9ECB9B52-C0F4-E849-8300-CBA69A3E1B98}" srcOrd="0" destOrd="0" presId="urn:microsoft.com/office/officeart/2008/layout/HalfCircleOrganizationChart"/>
    <dgm:cxn modelId="{352862F1-C29B-EB4B-8741-AF7439699164}" type="presOf" srcId="{74868FA3-A188-194C-BDB3-5EAF2B584577}" destId="{2082C650-008B-9449-9730-404C2EE9F545}" srcOrd="0" destOrd="0" presId="urn:microsoft.com/office/officeart/2008/layout/HalfCircleOrganizationChart"/>
    <dgm:cxn modelId="{37B2DDF9-4722-2A41-9441-CA698041EFF7}" type="presOf" srcId="{B7A868DA-2CF3-6A4D-BF9A-2F821E318D54}" destId="{B82C7F68-AB7B-6A4B-A8B3-9AF853FEED56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6FFEA595-A0D5-8244-8ADC-C150D185C6A9}" type="presOf" srcId="{BA34A1DE-3436-4A40-8712-CFDFD514705B}" destId="{F6D01B12-5760-7745-98DF-5E0619F26F17}" srcOrd="0" destOrd="0" presId="urn:microsoft.com/office/officeart/2008/layout/HalfCircleOrganizationChart"/>
    <dgm:cxn modelId="{F96F90CE-9F0D-1840-A067-8A40F6B80483}" type="presOf" srcId="{EE228C55-8799-C849-9935-6F3E73B8239D}" destId="{58F23A0F-8676-854D-9EB2-C761FAB3F863}" srcOrd="0" destOrd="0" presId="urn:microsoft.com/office/officeart/2008/layout/HalfCircleOrganizationChart"/>
    <dgm:cxn modelId="{4B36FAC9-D9AF-B64D-9636-58094394D35F}" type="presOf" srcId="{5FD3B5FE-263C-EC48-B815-D35F1281374F}" destId="{51A5F869-008C-914F-B573-D1D62DAEB797}" srcOrd="0" destOrd="0" presId="urn:microsoft.com/office/officeart/2008/layout/HalfCircleOrganizationChart"/>
    <dgm:cxn modelId="{594BCFED-2F39-0B46-B388-B24743E4C09A}" type="presOf" srcId="{1DB2D3A0-CBA4-ED48-B082-71482248AA89}" destId="{A4BF669E-5F10-9941-BEA1-5FEB1FAE5CB4}" srcOrd="0" destOrd="0" presId="urn:microsoft.com/office/officeart/2008/layout/HalfCircleOrganizationChart"/>
    <dgm:cxn modelId="{0B1E294C-98FF-EE4A-9903-8EAFF0237657}" type="presOf" srcId="{AF51D64D-630B-754F-B525-C31F6D0BB822}" destId="{6205C2DB-E800-3742-9038-AA9D78E24935}" srcOrd="1" destOrd="0" presId="urn:microsoft.com/office/officeart/2008/layout/HalfCircleOrganizationChart"/>
    <dgm:cxn modelId="{A5673BC0-D72F-0745-878E-4A0B1F6C0A81}" type="presOf" srcId="{2A3280DC-B1A0-D542-96DB-7DD25F5A2324}" destId="{A1C63587-AB6B-7F45-A180-8E503F811E20}" srcOrd="0" destOrd="0" presId="urn:microsoft.com/office/officeart/2008/layout/HalfCircleOrganizationChart"/>
    <dgm:cxn modelId="{1B0C4CD7-9634-0241-8CBF-63229154515C}" type="presOf" srcId="{F7C404CA-1FA5-9F46-ABAF-F2C0D107AE3C}" destId="{F3359405-4D82-5647-993A-C9EA3ED5D51D}" srcOrd="1" destOrd="0" presId="urn:microsoft.com/office/officeart/2008/layout/HalfCircleOrganizationChart"/>
    <dgm:cxn modelId="{56E15EEE-B523-0449-BC4B-6EAA3C0416C0}" type="presOf" srcId="{4BAAD68D-2044-864E-8229-D05A64C8E7BA}" destId="{F416F755-0C29-2B4B-82C2-E058DD9B9FDB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BF1429FD-C913-CB4F-82D1-683F7A30604E}" type="presOf" srcId="{58CEF49D-20DD-E242-A51F-F819CF16854E}" destId="{7E2D066C-E702-4F46-82E4-79AC2DB331B3}" srcOrd="0" destOrd="0" presId="urn:microsoft.com/office/officeart/2008/layout/HalfCircleOrganizationChart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9685AC16-8EB6-2C45-980C-67340BF39E4D}" type="presOf" srcId="{E3E47A8C-519B-4044-B729-93792903698C}" destId="{A4F3DCBF-4BF6-6444-840E-D1089EACB4A5}" srcOrd="1" destOrd="0" presId="urn:microsoft.com/office/officeart/2008/layout/HalfCircleOrganizationChart"/>
    <dgm:cxn modelId="{D08E7E8E-FFB9-014F-8134-BB20B02A0A9E}" type="presOf" srcId="{94F6C0B8-36C8-7845-B906-28AEC0FA325F}" destId="{84088994-0F83-E142-B3AB-E2D9EB4527A9}" srcOrd="1" destOrd="0" presId="urn:microsoft.com/office/officeart/2008/layout/HalfCircleOrganizationChart"/>
    <dgm:cxn modelId="{B8287BB9-BB73-2945-A0D7-B58395C85B9D}" type="presOf" srcId="{253F0849-F669-5840-96CB-0FCC0C9DA82E}" destId="{CDF5BEA5-9B56-4D48-B76D-590357FF3C0D}" srcOrd="0" destOrd="0" presId="urn:microsoft.com/office/officeart/2008/layout/HalfCircleOrganizationChart"/>
    <dgm:cxn modelId="{C30379C6-1FE2-EE4C-8E3F-E04DF2788C03}" type="presOf" srcId="{9825E510-25FA-0647-8F97-2402D826F6FC}" destId="{FC871820-240A-AD4E-814D-6128D13ABDA0}" srcOrd="0" destOrd="0" presId="urn:microsoft.com/office/officeart/2008/layout/HalfCircleOrganizationChart"/>
    <dgm:cxn modelId="{F3C84287-5ED3-7D45-9D3C-91E2D3268BA3}" type="presOf" srcId="{4FD627AB-523D-194F-B536-CF639E7330BE}" destId="{6E58DE59-8ADC-A346-B399-1BF2CA3CB32A}" srcOrd="0" destOrd="0" presId="urn:microsoft.com/office/officeart/2008/layout/HalfCircleOrganizationChart"/>
    <dgm:cxn modelId="{E4578623-593C-BF47-A30E-7BD1AC85F75C}" type="presOf" srcId="{A53E7DB9-234B-E84A-8A58-B378A20415F9}" destId="{8B9AFC5D-BBBC-D24E-9B81-7D229402C249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A00ABA30-6E5F-FF4D-B7F6-2F240F4C4C22}" type="presOf" srcId="{C86FA1B1-F69F-C545-A13B-126A4507FE80}" destId="{B8C35ED9-CF4D-C14F-B743-EB8FB1FEFED8}" srcOrd="1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2BC6A046-5C53-AE48-BD8E-9104DCB0213E}" type="presOf" srcId="{F5FE2E92-B811-A94F-981E-E3DCD9D433DB}" destId="{75984B31-81B1-A74C-A07F-2E422F274595}" srcOrd="0" destOrd="0" presId="urn:microsoft.com/office/officeart/2008/layout/HalfCircleOrganizationChart"/>
    <dgm:cxn modelId="{A578A6B7-7655-4D41-9640-A6BE363DBC57}" type="presOf" srcId="{67A5E0DD-588D-FB40-90D6-78C6D7D27436}" destId="{B0C65B41-98B7-1D48-B9AB-34CAB2AE4A44}" srcOrd="1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0DD9E3FB-5982-EB49-BF60-BD6B0C4EBD15}" type="presOf" srcId="{83AFE2B9-CF42-864E-9862-9D89B25C5E81}" destId="{139280B3-DFA2-C247-B51F-A99DA7910D51}" srcOrd="1" destOrd="0" presId="urn:microsoft.com/office/officeart/2008/layout/HalfCircleOrganizationChart"/>
    <dgm:cxn modelId="{D39F23B6-5865-FB47-AC93-3B434C20352A}" type="presOf" srcId="{ABD2937A-0AC9-554E-844E-4C32448D5794}" destId="{66BCB623-60E6-2545-9119-6B9877B43224}" srcOrd="0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89BFFFF4-F50C-7D47-ACD1-E7411944A703}" type="presOf" srcId="{A0BF853C-3F56-604A-A7F5-290F9366E363}" destId="{13E6832B-27E7-9B4E-B126-41F6A4C12C2D}" srcOrd="0" destOrd="0" presId="urn:microsoft.com/office/officeart/2008/layout/HalfCircleOrganizationChart"/>
    <dgm:cxn modelId="{92B13A7A-FD46-FC43-AF3A-C1420543C558}" type="presOf" srcId="{568DE10E-661D-1E48-81D1-51E407EE2401}" destId="{38CEAB9A-CFF0-2A42-9169-7B88DFFA51CF}" srcOrd="1" destOrd="0" presId="urn:microsoft.com/office/officeart/2008/layout/HalfCircleOrganizationChart"/>
    <dgm:cxn modelId="{897608E7-8892-B543-9478-01B61F574FE9}" type="presOf" srcId="{7ECCB9DC-866A-0C4B-9BEB-A1FD3F928CE7}" destId="{43CD3916-FE34-CD4D-A78C-415E63FB2417}" srcOrd="0" destOrd="0" presId="urn:microsoft.com/office/officeart/2008/layout/HalfCircleOrganizationChart"/>
    <dgm:cxn modelId="{6065179D-C4DB-C049-9AC4-DF2BB26D4A5F}" type="presOf" srcId="{253F0849-F669-5840-96CB-0FCC0C9DA82E}" destId="{477F3684-BF7B-A44B-A641-3300E6D3D828}" srcOrd="1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C5284AD1-1C83-EF45-8B52-DF8D180D27D7}" type="presOf" srcId="{5E06F365-415D-3345-8774-75EFF8BE6C7F}" destId="{630A3076-92A4-C641-A5FD-7CE2C294689B}" srcOrd="0" destOrd="0" presId="urn:microsoft.com/office/officeart/2008/layout/HalfCircleOrganizationChart"/>
    <dgm:cxn modelId="{93799915-157C-B74B-B892-A72E0964DD5A}" type="presOf" srcId="{81AF19F7-9870-E24D-A9E9-B70F14C3BA24}" destId="{CB949515-F4AD-E942-9746-4988EA432C12}" srcOrd="1" destOrd="0" presId="urn:microsoft.com/office/officeart/2008/layout/HalfCircleOrganizationChart"/>
    <dgm:cxn modelId="{7FB7890B-8917-6A47-983A-746FF72C6BA0}" type="presOf" srcId="{7106957D-2ACD-3C49-B053-8FD2DCA00C3E}" destId="{B03DC4FB-F202-994D-B2B8-5CD0716C62C0}" srcOrd="0" destOrd="0" presId="urn:microsoft.com/office/officeart/2008/layout/HalfCircleOrganizationChart"/>
    <dgm:cxn modelId="{4ACFF087-CCAC-E442-AF9A-1EDCE63AF18A}" type="presOf" srcId="{0027D750-CE00-AD46-9EE1-D5E3FF0AF14C}" destId="{3FCEF9AF-9CD8-3344-B44C-6585F0EFD8B7}" srcOrd="0" destOrd="0" presId="urn:microsoft.com/office/officeart/2008/layout/HalfCircleOrganizationChart"/>
    <dgm:cxn modelId="{50443F08-140C-9D4C-8C75-1D12191C6769}" type="presOf" srcId="{364089D5-BB2C-E045-9A9F-8B6FEE250FF2}" destId="{2943A702-B986-C94D-BBAD-7398E2AD5970}" srcOrd="1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D6990C72-0C15-4849-B9E3-14A0BACD4F8B}" type="presOf" srcId="{568DE10E-661D-1E48-81D1-51E407EE2401}" destId="{A7BDEF6C-3A0B-2547-BF15-B42C0330B2BD}" srcOrd="0" destOrd="0" presId="urn:microsoft.com/office/officeart/2008/layout/HalfCircleOrganizationChart"/>
    <dgm:cxn modelId="{E83D7E1D-30AE-C946-8405-B7BAB776DAEF}" type="presOf" srcId="{1D021DE0-FF9C-6645-84D9-58D0FFC5E247}" destId="{5CA3712C-925A-E04D-893E-F646EC7CCCA8}" srcOrd="1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EEB999AB-0D92-5F48-9BCA-09621CE1E9D5}" type="presOf" srcId="{E25151E6-765F-444D-AEB6-4F2B8359C4C1}" destId="{2FD7F0F6-0BA7-DE40-B8C8-D7DD67311255}" srcOrd="0" destOrd="0" presId="urn:microsoft.com/office/officeart/2008/layout/HalfCircleOrganizationChart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EE1B4D9A-132D-3948-86B1-D59A753B2D94}" type="presOf" srcId="{3CFA6683-81DA-7A4A-8301-0C39EDC220F1}" destId="{2585546B-42B5-7749-813A-57E5DD3C6273}" srcOrd="0" destOrd="0" presId="urn:microsoft.com/office/officeart/2008/layout/HalfCircleOrganizationChart"/>
    <dgm:cxn modelId="{286BEA15-668A-3849-8834-250072B39A94}" type="presOf" srcId="{652C5C00-D023-854E-9160-A6872AE9E7C7}" destId="{D303442F-A14F-9840-996D-5952C7C4B74A}" srcOrd="0" destOrd="0" presId="urn:microsoft.com/office/officeart/2008/layout/HalfCircleOrganizationChart"/>
    <dgm:cxn modelId="{CCDABCAD-E87C-3548-A801-703B3CBF38C4}" type="presOf" srcId="{19DF7872-B24C-254B-846F-D103367DB58B}" destId="{E1FDAE9F-96E0-7149-BBAE-93FA47575C98}" srcOrd="0" destOrd="0" presId="urn:microsoft.com/office/officeart/2008/layout/HalfCircleOrganizationChart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8F208335-CB79-AA41-B51D-A31152E5D6D2}" type="presOf" srcId="{2E0E47A9-3E3A-D447-86F0-9D03D5311D61}" destId="{78F35891-86E7-6244-AD97-E471C83071B9}" srcOrd="0" destOrd="0" presId="urn:microsoft.com/office/officeart/2008/layout/HalfCircleOrganizationChart"/>
    <dgm:cxn modelId="{F3E32634-6D96-C543-ABB5-FAA3D809B77B}" type="presOf" srcId="{DC2A3B77-4F12-7B4E-A00E-8A899FE35AE6}" destId="{A71C07C7-51B9-7F47-BBFD-B6FA7A874335}" srcOrd="0" destOrd="0" presId="urn:microsoft.com/office/officeart/2008/layout/HalfCircleOrganizationChart"/>
    <dgm:cxn modelId="{AE80CE41-B304-0F43-AEA9-CA9F7D36E884}" type="presOf" srcId="{02627FAB-887D-2F4B-AEFD-F672263AEB1E}" destId="{C7772EEC-1ADD-6B4F-805C-7CF3024EEFC9}" srcOrd="0" destOrd="0" presId="urn:microsoft.com/office/officeart/2008/layout/HalfCircleOrganizationChart"/>
    <dgm:cxn modelId="{8C972DE3-2D00-394F-B1E8-62386B9133F2}" type="presOf" srcId="{D338D583-4CBB-9645-8603-B90F3B280B89}" destId="{6C35B31E-6894-2E42-9B64-3F9662769CDC}" srcOrd="0" destOrd="0" presId="urn:microsoft.com/office/officeart/2008/layout/HalfCircleOrganizationChart"/>
    <dgm:cxn modelId="{5C135EC8-6BFF-3242-BE4C-DA886620AA70}" type="presOf" srcId="{4BCB64E8-4DA1-F748-A27B-B5C4353A869A}" destId="{CBDBEED9-9AAB-A543-A5F9-2D5C76ACC5E7}" srcOrd="1" destOrd="0" presId="urn:microsoft.com/office/officeart/2008/layout/HalfCircleOrganizationChart"/>
    <dgm:cxn modelId="{E1246C77-6C6C-434E-B2B1-E256101E8609}" type="presOf" srcId="{CAC6E0D4-FDB6-9241-84DD-3B6624642704}" destId="{E6B142AD-D1F3-564A-B6BD-2D4AB91296F6}" srcOrd="0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80F2A0F9-37F2-3449-A503-7BE76BF47CE4}" type="presOf" srcId="{4FD627AB-523D-194F-B536-CF639E7330BE}" destId="{945709DE-31D2-A341-8D51-BBAF85859DB4}" srcOrd="1" destOrd="0" presId="urn:microsoft.com/office/officeart/2008/layout/HalfCircleOrganizationChart"/>
    <dgm:cxn modelId="{CC72F1BB-C368-9E45-9B80-E0A5D8EF21EB}" type="presOf" srcId="{85AEBC64-B8C2-944E-BE9E-4E878CB556AB}" destId="{21B85EF7-9C79-6341-9528-84B6805EF765}" srcOrd="0" destOrd="0" presId="urn:microsoft.com/office/officeart/2008/layout/HalfCircleOrganizationChart"/>
    <dgm:cxn modelId="{69ED36E3-5037-A945-9A14-88A4D194BBC1}" type="presOf" srcId="{D6BF10F2-62E7-D04F-A36E-313874CE7516}" destId="{2FEE8D01-5450-3647-A122-8813C77B4D0F}" srcOrd="1" destOrd="0" presId="urn:microsoft.com/office/officeart/2008/layout/HalfCircleOrganizationChart"/>
    <dgm:cxn modelId="{739B971F-A944-EE43-BF50-AFDA405D6A7F}" type="presOf" srcId="{A4337506-EE5E-0048-A67C-76C17418BD7D}" destId="{D63F75F1-D4BA-B249-8B24-DC04C93171A1}" srcOrd="0" destOrd="0" presId="urn:microsoft.com/office/officeart/2008/layout/HalfCircleOrganizationChart"/>
    <dgm:cxn modelId="{7C3CB34B-16EA-194B-A8C4-A44E92362134}" type="presOf" srcId="{C5BE1FD7-EDA9-F345-8298-3DB191FB3A45}" destId="{88D23FA9-CAB5-8245-9F6F-AFAE9ECC67CE}" srcOrd="1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5B2594B5-6675-2049-8CED-5284ACCDF96B}" type="presOf" srcId="{8F23F6BB-8627-9349-9F20-B748364F40CE}" destId="{CF03238B-A089-A84C-854C-AE3AF8ADE4E9}" srcOrd="0" destOrd="0" presId="urn:microsoft.com/office/officeart/2008/layout/HalfCircleOrganizationChart"/>
    <dgm:cxn modelId="{DE71CFBE-3BB4-5746-BE67-128D157B4FE5}" type="presOf" srcId="{E00796D3-7BBD-414C-BCD4-154454EF4236}" destId="{7EA382CE-3254-EC4D-BAF8-1242FFA9B06C}" srcOrd="1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C2D4DC10-DE98-BF4F-A29A-7A21B9821ED6}" type="presOf" srcId="{FFC9FF1F-85AB-1F4F-90C6-984174CF1F0C}" destId="{091CE2A8-5BAB-7349-AD44-A8B20665602B}" srcOrd="1" destOrd="0" presId="urn:microsoft.com/office/officeart/2008/layout/HalfCircleOrganizationChart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B1AD26AA-B90C-2B48-8284-EDD85CE38739}" type="presOf" srcId="{5AF6A6B6-F03E-B049-B8FF-8FD0D45333F6}" destId="{CA3DE9B5-30B0-6347-8D80-0594B731E6AC}" srcOrd="0" destOrd="0" presId="urn:microsoft.com/office/officeart/2008/layout/HalfCircleOrganizationChart"/>
    <dgm:cxn modelId="{AFA93055-1F30-7845-A8B0-756566615E49}" type="presOf" srcId="{DD5B37F9-F264-2C4C-8D86-8837ED5E0BD5}" destId="{355A638C-4982-DA42-A0FF-ED17917A7D06}" srcOrd="1" destOrd="0" presId="urn:microsoft.com/office/officeart/2008/layout/HalfCircleOrganizationChart"/>
    <dgm:cxn modelId="{FFDF797B-8F97-5340-BD93-01F5204A2C6C}" type="presOf" srcId="{5BAA83D1-5D04-F843-93CA-7681264A3460}" destId="{02CD507D-B13B-B141-BF96-31C6C6502D47}" srcOrd="1" destOrd="0" presId="urn:microsoft.com/office/officeart/2008/layout/HalfCircleOrganizationChart"/>
    <dgm:cxn modelId="{CFD25A12-8D5F-B440-877E-D71833D1A511}" type="presOf" srcId="{82601497-1D05-9742-A7F0-60BA3C376961}" destId="{159AF045-F7E5-CB4C-8B20-1D68BC9B7896}" srcOrd="1" destOrd="0" presId="urn:microsoft.com/office/officeart/2008/layout/HalfCircleOrganizationChart"/>
    <dgm:cxn modelId="{C04E87BA-991B-4549-A65D-934D8EFAA972}" type="presOf" srcId="{F787A648-272E-A341-958C-D62268D00BFC}" destId="{DFE96D24-C11E-4341-A60D-033048D8DE5E}" srcOrd="0" destOrd="0" presId="urn:microsoft.com/office/officeart/2008/layout/HalfCircleOrganizationChart"/>
    <dgm:cxn modelId="{749AD1A3-664C-6341-8AEE-D687A71CFC43}" type="presOf" srcId="{2A3280DC-B1A0-D542-96DB-7DD25F5A2324}" destId="{D994584C-38C0-DE42-A6AB-86109C6B0DAA}" srcOrd="1" destOrd="0" presId="urn:microsoft.com/office/officeart/2008/layout/HalfCircleOrganizationChart"/>
    <dgm:cxn modelId="{853660A8-ACB1-384D-A0F2-EF1F9A9B7DFC}" type="presOf" srcId="{0624920B-BF71-E345-AA30-FB40DE5FAF1C}" destId="{EA865BE7-5005-F047-93EB-82F6C068878F}" srcOrd="1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0659D2CD-BED7-C649-A3E3-2CF33158229B}" type="presOf" srcId="{4EA10241-A278-CF4D-9381-9EAF7ED4363A}" destId="{C60E5110-1EAD-FD45-8588-E60C02F3F669}" srcOrd="0" destOrd="0" presId="urn:microsoft.com/office/officeart/2008/layout/HalfCircleOrganizationChart"/>
    <dgm:cxn modelId="{0F12062F-4923-5148-ADA6-25727F4D8C11}" type="presOf" srcId="{CFA67654-153E-5548-9574-0648675F92A0}" destId="{FDF41992-3305-5D4B-8F47-8A10011CC15A}" srcOrd="0" destOrd="0" presId="urn:microsoft.com/office/officeart/2008/layout/HalfCircleOrganizationChart"/>
    <dgm:cxn modelId="{5023EAC6-220A-BE44-9978-DB74CFFD214D}" type="presOf" srcId="{E386EFB4-B26E-B340-8E71-A362747F6668}" destId="{E81C6D96-F732-B84B-8752-4B69E2322694}" srcOrd="0" destOrd="0" presId="urn:microsoft.com/office/officeart/2008/layout/HalfCircleOrganizationChart"/>
    <dgm:cxn modelId="{04BCAC89-07A1-3F40-BE34-6AAE95F5702F}" type="presOf" srcId="{3BFC20A8-54A3-8B41-84B4-BBF9D119CFE5}" destId="{DB69067F-35CE-2B48-9033-4DB9060F2F6F}" srcOrd="0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75D36351-CD8E-6547-931A-FA123EDEA8EC}" type="presOf" srcId="{7E85AEF5-2BAD-8747-966B-F68B10283F32}" destId="{ED10333D-3F71-C043-9647-CF5D11BEFAF6}" srcOrd="0" destOrd="0" presId="urn:microsoft.com/office/officeart/2008/layout/HalfCircleOrganizationChart"/>
    <dgm:cxn modelId="{429469FA-7801-4B4A-A677-76EB8CAFCCB8}" type="presOf" srcId="{5AD62E65-87E5-1845-9A3A-849393056AA7}" destId="{A4A5D324-B643-774B-9644-FBEACFA9A486}" srcOrd="0" destOrd="0" presId="urn:microsoft.com/office/officeart/2008/layout/HalfCircleOrganizationChart"/>
    <dgm:cxn modelId="{75C6BF62-3374-2A4E-A873-44B317F48272}" type="presOf" srcId="{EBD42F53-2D03-754B-ADED-6F9BA76B4E9C}" destId="{535916FC-8516-8344-BB5F-9CB7AB9A62C6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8252A495-D053-484E-8939-54960A7FF481}" type="presOf" srcId="{58CEF49D-20DD-E242-A51F-F819CF16854E}" destId="{FA2B9A52-6C75-EC4A-A747-3BD3F835E158}" srcOrd="1" destOrd="0" presId="urn:microsoft.com/office/officeart/2008/layout/HalfCircleOrganizationChart"/>
    <dgm:cxn modelId="{CDC41604-1888-8140-9F40-FDBD0E6A0A21}" type="presOf" srcId="{D55BF425-5781-D14E-94F8-F6A6A1E48E36}" destId="{0C38D70B-591C-D64A-AE2D-308B6F82B57E}" srcOrd="0" destOrd="0" presId="urn:microsoft.com/office/officeart/2008/layout/HalfCircleOrganizationChart"/>
    <dgm:cxn modelId="{ADC50418-9ECD-0843-BA36-03F42C71A909}" type="presOf" srcId="{AF51D64D-630B-754F-B525-C31F6D0BB822}" destId="{FAAE55F0-8E9C-ED4B-829C-A06C2EC3C49F}" srcOrd="0" destOrd="0" presId="urn:microsoft.com/office/officeart/2008/layout/HalfCircleOrganizationChart"/>
    <dgm:cxn modelId="{96AB9913-22AC-7549-BB8A-4F7608CD4625}" type="presOf" srcId="{874587BD-9722-1442-BAE2-A3D1E13D78A5}" destId="{EF68F39D-EC01-0442-B591-84ED227E6152}" srcOrd="1" destOrd="0" presId="urn:microsoft.com/office/officeart/2008/layout/HalfCircleOrganizationChart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D2C2FA8A-5E51-C340-B5C7-214639538564}" type="presOf" srcId="{6C198FB9-0650-7548-BB80-420B6D9B160E}" destId="{E9535D8C-AB1B-1F41-96FE-A7FA1FB5F40E}" srcOrd="0" destOrd="0" presId="urn:microsoft.com/office/officeart/2008/layout/HalfCircleOrganizationChart"/>
    <dgm:cxn modelId="{57B647EA-CBEC-5949-811F-8CF41151A500}" type="presOf" srcId="{8C0DFA21-6098-6447-9CD8-174D885A9D6A}" destId="{1EB70ACF-5638-F745-84E4-D53DA0764873}" srcOrd="0" destOrd="0" presId="urn:microsoft.com/office/officeart/2008/layout/HalfCircleOrganizationChart"/>
    <dgm:cxn modelId="{1A03760D-4A04-6746-B7CA-9AC880C9027E}" type="presOf" srcId="{50AA2D0D-52E7-C44F-B923-3A407EAEA503}" destId="{354ADD60-6FEF-6D4A-8207-BF15D02515C2}" srcOrd="0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69A5F670-4F90-A04C-878E-2ED0C4BE5E77}" type="presOf" srcId="{DB75E3A4-7800-804D-A2EA-5596DAD36557}" destId="{664CADC6-47B2-274F-A78B-46CAE95058A3}" srcOrd="1" destOrd="0" presId="urn:microsoft.com/office/officeart/2008/layout/HalfCircleOrganizationChart"/>
    <dgm:cxn modelId="{527699F2-CD5B-984E-8F57-D8389FFBFD23}" type="presOf" srcId="{D9C0C886-298D-E34D-AD71-39D1B61EA11F}" destId="{CAE30D17-7676-814E-AC7E-055E65F2CE91}" srcOrd="0" destOrd="0" presId="urn:microsoft.com/office/officeart/2008/layout/HalfCircleOrganizationChart"/>
    <dgm:cxn modelId="{6378FE5F-9F4B-3446-94CD-B43EE8462420}" type="presOf" srcId="{27A5DAB9-5B97-0142-A9A6-5AE3E62A31C0}" destId="{619467D3-8D39-0D48-BCFB-7E1D4752F4FA}" srcOrd="1" destOrd="0" presId="urn:microsoft.com/office/officeart/2008/layout/HalfCircleOrganizationChart"/>
    <dgm:cxn modelId="{042D1AA0-1648-5C4A-A264-17ACF1B0FB6F}" type="presOf" srcId="{C1588191-6EA8-264A-9A54-AA8A8A62389B}" destId="{7BC16F8F-FC12-FF43-846E-6B16E9C0901D}" srcOrd="0" destOrd="0" presId="urn:microsoft.com/office/officeart/2008/layout/HalfCircleOrganizationChart"/>
    <dgm:cxn modelId="{2AD3FB04-A4AB-984C-A1C9-56FB3AB4BFF3}" type="presOf" srcId="{5A04D4DD-668F-F24B-8511-D92B62A40710}" destId="{FF319A57-8DCB-294C-AD39-303BFDA34A22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7A5A3D43-D264-594A-B65E-C236B864CEFE}" type="presOf" srcId="{56C4EC9A-912D-2042-BF08-AB68407C0103}" destId="{AEA1E8B4-FBFA-8242-AF57-AC970F8268D9}" srcOrd="0" destOrd="0" presId="urn:microsoft.com/office/officeart/2008/layout/HalfCircleOrganizationChart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9257D4DA-47E6-DE45-8687-67615E6CF53A}" type="presOf" srcId="{BE652F4F-D8A0-6B48-87CE-371FABA89E37}" destId="{DD6CFC16-612E-DA4A-8788-525AE6A87884}" srcOrd="0" destOrd="0" presId="urn:microsoft.com/office/officeart/2008/layout/HalfCircleOrganizationChart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E5CC411D-6AE1-8C43-ABD6-C93AC73461C0}" type="presOf" srcId="{07C458D0-A312-C14E-BF24-6D91D6DB3D7F}" destId="{A58FF0B8-346C-C54C-B17B-195902136532}" srcOrd="0" destOrd="0" presId="urn:microsoft.com/office/officeart/2008/layout/HalfCircleOrganizationChart"/>
    <dgm:cxn modelId="{2A268FA8-51C8-C148-AFAA-569E58B5EA78}" type="presOf" srcId="{EBD42F53-2D03-754B-ADED-6F9BA76B4E9C}" destId="{A29F1A64-7544-9140-AB17-8BE1F4342DB6}" srcOrd="0" destOrd="0" presId="urn:microsoft.com/office/officeart/2008/layout/HalfCircleOrganizationChart"/>
    <dgm:cxn modelId="{84B5FE50-7A7C-4241-B41A-4C7DE21C273A}" type="presOf" srcId="{017EE778-17A6-5F4B-A7E9-5209C52E0DB9}" destId="{7641EC08-68ED-0343-9628-6E24CD3EEFC2}" srcOrd="1" destOrd="0" presId="urn:microsoft.com/office/officeart/2008/layout/HalfCircleOrganizationChart"/>
    <dgm:cxn modelId="{D1A9181F-E483-F647-AB37-7A4E78791059}" type="presOf" srcId="{81AF19F7-9870-E24D-A9E9-B70F14C3BA24}" destId="{DA25146C-A53D-4446-801A-15953795EF19}" srcOrd="0" destOrd="0" presId="urn:microsoft.com/office/officeart/2008/layout/HalfCircleOrganizationChart"/>
    <dgm:cxn modelId="{2A7A79DC-3423-8A40-8FBE-5018812B26A7}" type="presOf" srcId="{4B9CB2F6-9951-4444-A9C8-5166E1AA26BB}" destId="{AFD3795E-1FF4-3C4C-B723-48F5AB58BEBB}" srcOrd="1" destOrd="0" presId="urn:microsoft.com/office/officeart/2008/layout/HalfCircleOrganizationChart"/>
    <dgm:cxn modelId="{83CB0FAC-1FBE-6E40-8F0D-927228D116A6}" type="presOf" srcId="{F10DD3F4-8B13-3D4E-9209-71DC9E19CDC6}" destId="{B219B235-3859-4145-AC57-63205205640D}" srcOrd="0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76071E78-41EB-4D43-97E4-926AEAFD3BA6}" type="presOf" srcId="{71AD4474-90DE-C14D-9594-0D2B8503BC34}" destId="{1C34BA3F-C8B0-AC4E-AD1E-F7588345DFD9}" srcOrd="1" destOrd="0" presId="urn:microsoft.com/office/officeart/2008/layout/HalfCircleOrganizationChart"/>
    <dgm:cxn modelId="{CA4FCCF8-35A0-1C42-94F0-E32B9BA4D4F3}" type="presOf" srcId="{75E7150F-8633-9242-BCF2-5E1C2AF0444B}" destId="{2B8FE354-970E-FA43-90F8-BF1C3C2498A2}" srcOrd="0" destOrd="0" presId="urn:microsoft.com/office/officeart/2008/layout/HalfCircleOrganizationChart"/>
    <dgm:cxn modelId="{497755E4-2E04-6040-B7CB-FB322E16BEFC}" type="presOf" srcId="{09E43EFA-23B2-C244-85FF-1B52916835FC}" destId="{2BE197D9-BC52-0740-A4C9-AD01954E6BB0}" srcOrd="1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35DC977C-09D5-F244-B4E1-93605CDCE870}" type="presOf" srcId="{E3E47A8C-519B-4044-B729-93792903698C}" destId="{25DF1C5F-F7FE-BE4D-95C6-E49F33DC2BA5}" srcOrd="0" destOrd="0" presId="urn:microsoft.com/office/officeart/2008/layout/HalfCircleOrganizationChart"/>
    <dgm:cxn modelId="{D32C3BB3-4180-AD48-A4B3-F6007509585C}" type="presOf" srcId="{1B9542A6-717D-A043-98E3-7118ED5BDC70}" destId="{B09F3E0A-77EA-6C44-A197-B051400C170E}" srcOrd="0" destOrd="0" presId="urn:microsoft.com/office/officeart/2008/layout/HalfCircleOrganizationChart"/>
    <dgm:cxn modelId="{7913074A-6C8D-B94F-ABA0-A4657854418E}" type="presOf" srcId="{89F65A59-56C3-B949-A760-9FE8981809E4}" destId="{40C476AD-7EFC-7743-818B-0577D2073E63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3371F132-3DBC-F64D-8290-2016F27AC4DA}" type="presOf" srcId="{32B35ECD-B9C1-5B47-BFE3-29E45957ED69}" destId="{5921B633-C0EF-5B4F-9D07-31E6CB83EB49}" srcOrd="0" destOrd="0" presId="urn:microsoft.com/office/officeart/2008/layout/HalfCircleOrganizationChart"/>
    <dgm:cxn modelId="{A6195502-1CE4-A14D-9B51-BA18D4257284}" type="presOf" srcId="{E9094863-ED6B-9247-9315-890985CE1773}" destId="{EC4417C7-500E-7D49-8E3E-DAC5975A9844}" srcOrd="0" destOrd="0" presId="urn:microsoft.com/office/officeart/2008/layout/HalfCircleOrganizationChart"/>
    <dgm:cxn modelId="{719831C7-FE77-7A4B-B8A0-8B079FD23000}" type="presOf" srcId="{33CE3DFB-C06C-A546-B1C9-AB3EDCEF2392}" destId="{69F3125F-F295-5B44-8709-3BD87115A48A}" srcOrd="1" destOrd="0" presId="urn:microsoft.com/office/officeart/2008/layout/HalfCircleOrganizationChart"/>
    <dgm:cxn modelId="{1CE24BE4-861D-6D4E-BA45-504FBDA89BA8}" type="presOf" srcId="{96E535CF-D7E6-BC43-9F23-98880595B667}" destId="{2E3C4A3C-E2A3-A943-B3D4-523BCE17DD74}" srcOrd="0" destOrd="0" presId="urn:microsoft.com/office/officeart/2008/layout/HalfCircleOrganizationChart"/>
    <dgm:cxn modelId="{00852C39-C1C3-3843-983E-C279706693E8}" type="presOf" srcId="{3F1DA39D-840A-1349-AE65-A94679D3F6CC}" destId="{BA40589C-BF6F-9640-99CE-21C4F84C8861}" srcOrd="1" destOrd="0" presId="urn:microsoft.com/office/officeart/2008/layout/HalfCircleOrganizationChart"/>
    <dgm:cxn modelId="{FB89A523-C505-8549-981A-0570C35DA3CA}" type="presOf" srcId="{8CE49F19-A084-7C4B-8A17-ACDF7846BDFB}" destId="{F41193EE-3601-AB4B-B443-FCD18812799F}" srcOrd="1" destOrd="0" presId="urn:microsoft.com/office/officeart/2008/layout/HalfCircleOrganizationChart"/>
    <dgm:cxn modelId="{4DFA995E-C7B3-4A46-B121-039FE39E921C}" type="presOf" srcId="{1C852A72-B1BF-6F45-9025-DCFCFC461F2F}" destId="{5AF31C02-B106-0D45-9484-527CF4F3CEBE}" srcOrd="0" destOrd="0" presId="urn:microsoft.com/office/officeart/2008/layout/HalfCircleOrganizationChart"/>
    <dgm:cxn modelId="{BA793BB2-FFAE-5845-92D9-C851EC40D8C3}" type="presOf" srcId="{D55BF425-5781-D14E-94F8-F6A6A1E48E36}" destId="{5CE8E433-3971-2142-B622-347AA7889DD8}" srcOrd="1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83F58289-317E-D54E-BBE1-A3DC2E2FB520}" type="presOf" srcId="{5BAA83D1-5D04-F843-93CA-7681264A3460}" destId="{6CF8AEB9-BE03-7647-87CF-D0EECC4A5A5A}" srcOrd="0" destOrd="0" presId="urn:microsoft.com/office/officeart/2008/layout/HalfCircleOrganizationChart"/>
    <dgm:cxn modelId="{64756D97-4E35-424D-BB78-93FB633FE212}" type="presOf" srcId="{3F34B1C7-3858-7743-B303-8CBC5A9BB75A}" destId="{801C20CD-D97F-F44E-A3CE-5A3058DE66D3}" srcOrd="0" destOrd="0" presId="urn:microsoft.com/office/officeart/2008/layout/HalfCircleOrganizationChart"/>
    <dgm:cxn modelId="{C23214C8-0EE9-0748-BF96-D7269D15BF23}" type="presOf" srcId="{4CD46F32-38B4-4841-951E-15F18456C2E5}" destId="{B27AA32C-8144-7849-A024-1B9D704169BD}" srcOrd="0" destOrd="0" presId="urn:microsoft.com/office/officeart/2008/layout/HalfCircleOrganizationChart"/>
    <dgm:cxn modelId="{678FFAFB-B79A-034B-A323-5AA8EC19C786}" type="presOf" srcId="{C7960C0F-8799-E249-BEE8-954D23DC932C}" destId="{7BDD970C-3574-3A4A-B261-4AB37A2ADF1C}" srcOrd="1" destOrd="0" presId="urn:microsoft.com/office/officeart/2008/layout/HalfCircleOrganizationChart"/>
    <dgm:cxn modelId="{C67C9658-02F9-9A4F-AE75-72E29163D64A}" type="presOf" srcId="{364089D5-BB2C-E045-9A9F-8B6FEE250FF2}" destId="{81508E7E-B00C-7D47-8CF3-52893639559E}" srcOrd="0" destOrd="0" presId="urn:microsoft.com/office/officeart/2008/layout/HalfCircleOrganizationChart"/>
    <dgm:cxn modelId="{BF45D5FD-D380-8E47-8660-C25C75F1CAF2}" type="presOf" srcId="{F21F2D49-3063-C94D-BA07-49310AA669C1}" destId="{396F0F4A-CE5E-9549-9D9A-BE25219C246C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0CA820E2-85AE-B648-9271-5FECABC74E10}" type="presOf" srcId="{F5FE2E92-B811-A94F-981E-E3DCD9D433DB}" destId="{370B8AAF-C017-404F-AD13-463F94C71032}" srcOrd="1" destOrd="0" presId="urn:microsoft.com/office/officeart/2008/layout/HalfCircleOrganizationChart"/>
    <dgm:cxn modelId="{826971D2-A4B5-DA45-84D0-F3EDDABD9A2C}" type="presOf" srcId="{CA5A1876-DC94-E64A-A72C-32E136608CA4}" destId="{0689ABBE-33BB-DA43-ADD6-88582D0D1C6A}" srcOrd="0" destOrd="0" presId="urn:microsoft.com/office/officeart/2008/layout/HalfCircleOrganizationChart"/>
    <dgm:cxn modelId="{1A87C01D-A1C1-2E46-AE15-C5B828B943BD}" type="presOf" srcId="{7B06427F-41E9-AC4D-8203-CEBE082595CC}" destId="{AA5639C7-6C1E-B840-AEDA-C1499638766B}" srcOrd="0" destOrd="0" presId="urn:microsoft.com/office/officeart/2008/layout/HalfCircleOrganizationChart"/>
    <dgm:cxn modelId="{4790C938-5728-C242-9A0C-81779D39AB1D}" type="presOf" srcId="{27A5DAB9-5B97-0142-A9A6-5AE3E62A31C0}" destId="{C76AA6FD-5434-D147-A7FB-CC2DF61670BC}" srcOrd="0" destOrd="0" presId="urn:microsoft.com/office/officeart/2008/layout/HalfCircleOrganizationChart"/>
    <dgm:cxn modelId="{EDD6942D-7206-4B43-957B-AEB7B19561CB}" type="presOf" srcId="{1A0FE4B0-03B1-A842-A6CC-C734A4DC8153}" destId="{3117186A-8411-2F4F-98C0-28A37B3FE944}" srcOrd="0" destOrd="0" presId="urn:microsoft.com/office/officeart/2008/layout/HalfCircleOrganizationChart"/>
    <dgm:cxn modelId="{4044977E-E61D-B849-9B76-F7C577B8DEE5}" type="presOf" srcId="{90EA7DE2-C7CB-B841-AFED-C80B65E7BB24}" destId="{C45B2B24-963C-0848-9AD8-102741E5130F}" srcOrd="0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47923F15-17CF-E740-8C13-872140968426}" type="presOf" srcId="{E2CC15A5-2258-6947-8F04-DD42BF91875A}" destId="{709CDF9A-AFEA-DC4D-8CC1-21CCED784467}" srcOrd="1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5C7BFB75-2AB3-AF4A-831B-7E57F44E086D}" type="presOf" srcId="{B7A868DA-2CF3-6A4D-BF9A-2F821E318D54}" destId="{2ADEA9C4-F489-474F-A019-AD362C55ADB2}" srcOrd="1" destOrd="0" presId="urn:microsoft.com/office/officeart/2008/layout/HalfCircleOrganizationChart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2AA738A9-64DE-0C47-83CD-0AC6776A4707}" type="presOf" srcId="{F475AA0C-7D12-A248-BE7C-82C2E2EB40A6}" destId="{5E7ADFA4-7B6A-DD45-BB97-748AE59050FA}" srcOrd="1" destOrd="0" presId="urn:microsoft.com/office/officeart/2008/layout/HalfCircleOrganizationChart"/>
    <dgm:cxn modelId="{538DD212-008F-9444-B236-BD178BB31F80}" type="presOf" srcId="{F83AA936-031B-594E-998B-9B7AB691FE95}" destId="{F67A365A-1296-A041-92B2-BE419AEBFD1E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74E85071-A711-C54A-AE6A-A908DD368FC3}" type="presOf" srcId="{B59229E9-1E93-374D-9767-B5A9B7BC06FA}" destId="{EE718B8D-089F-E048-9917-99EE4A45CA04}" srcOrd="0" destOrd="0" presId="urn:microsoft.com/office/officeart/2008/layout/HalfCircleOrganizationChart"/>
    <dgm:cxn modelId="{FB89B5BF-3B66-4546-9B19-DE39D978F8F2}" type="presOf" srcId="{3660A04E-2465-BE4C-9AD3-C63E990C5876}" destId="{176F4C20-DE55-7E4B-92AD-8A5F42521294}" srcOrd="0" destOrd="0" presId="urn:microsoft.com/office/officeart/2008/layout/HalfCircleOrganizationChart"/>
    <dgm:cxn modelId="{77DDC788-D11C-1744-894C-C963F1C3E0C0}" type="presOf" srcId="{7B06427F-41E9-AC4D-8203-CEBE082595CC}" destId="{608E0B93-DAC8-2149-B5DD-FDC1CBE47CB8}" srcOrd="1" destOrd="0" presId="urn:microsoft.com/office/officeart/2008/layout/HalfCircleOrganizationChart"/>
    <dgm:cxn modelId="{DC6FC0AC-16DB-F445-B225-515967A7B20B}" type="presOf" srcId="{3C78385E-8272-0647-9F55-6B217894294C}" destId="{82288384-5AC8-CF41-BFE8-14DDD20576E5}" srcOrd="0" destOrd="0" presId="urn:microsoft.com/office/officeart/2008/layout/HalfCircleOrganizationChart"/>
    <dgm:cxn modelId="{D5A61251-1847-F54C-BACB-5B903066EED7}" type="presOf" srcId="{4BAAD68D-2044-864E-8229-D05A64C8E7BA}" destId="{894287E7-413B-9E46-BE1B-160FCC4231BA}" srcOrd="1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E6D50F59-A344-4548-A256-C1CB633FA8E5}" type="presOf" srcId="{4A1BD8E3-806A-6C4B-996A-E5110B16B249}" destId="{CE438D12-1B3B-A946-86FE-08FDB3AE407E}" srcOrd="0" destOrd="0" presId="urn:microsoft.com/office/officeart/2008/layout/HalfCircleOrganizationChart"/>
    <dgm:cxn modelId="{9DBA9E39-FB0E-5549-A026-90DFDC62880B}" type="presOf" srcId="{130762D6-826E-394F-917C-69DEABBD5D36}" destId="{A25AF77D-04C7-9C46-A6B7-CABA9B1C1677}" srcOrd="0" destOrd="0" presId="urn:microsoft.com/office/officeart/2008/layout/HalfCircleOrganizationChart"/>
    <dgm:cxn modelId="{63ABC9EC-5891-F141-A6B6-19895B473100}" type="presOf" srcId="{3578B1DD-6297-3C47-B523-B386754F1E8A}" destId="{2B3C9336-714D-0D4B-8334-FAECE90E34DE}" srcOrd="0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2755EFAB-D473-B547-9CCB-A7B6F1F4B7F0}" type="presOf" srcId="{4C582453-041A-3447-8490-5D4AA55AFF73}" destId="{7583DA13-EBD7-2D4B-9AD9-C1B05B2CAFB3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6EA20090-9403-E643-806D-7D0AD99BB114}" type="presOf" srcId="{4EA10241-A278-CF4D-9381-9EAF7ED4363A}" destId="{25783E00-06E3-014F-949A-6DB4CA666ABA}" srcOrd="1" destOrd="0" presId="urn:microsoft.com/office/officeart/2008/layout/HalfCircleOrganizationChart"/>
    <dgm:cxn modelId="{3C49C9EA-46BE-D145-A688-18A933E0627B}" type="presOf" srcId="{2E0E47A9-3E3A-D447-86F0-9D03D5311D61}" destId="{E149D439-0956-FF46-9A39-1FD226715A69}" srcOrd="1" destOrd="0" presId="urn:microsoft.com/office/officeart/2008/layout/HalfCircleOrganizationChart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5C863452-94E7-0947-9814-12379A8650B1}" type="presOf" srcId="{31FE7B32-B647-C242-AC04-E6462F6B4077}" destId="{8DBB9EF0-AEC7-9242-88BC-5A177A48DD77}" srcOrd="1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5879C635-1CCA-644B-A80B-5EDA6B18D5D8}" type="presOf" srcId="{1CF9DF23-9CE6-A142-914C-30A8BCCD43A9}" destId="{14998EDA-35AE-F84A-AC0C-A41B33F077D6}" srcOrd="1" destOrd="0" presId="urn:microsoft.com/office/officeart/2008/layout/HalfCircleOrganizationChart"/>
    <dgm:cxn modelId="{BF484762-C6E0-D64F-BD23-3E3952DAE532}" type="presOf" srcId="{130762D6-826E-394F-917C-69DEABBD5D36}" destId="{E2E5ABF4-2F14-A74F-BB82-59176B14028A}" srcOrd="1" destOrd="0" presId="urn:microsoft.com/office/officeart/2008/layout/HalfCircleOrganizationChart"/>
    <dgm:cxn modelId="{CC750417-4E39-AA43-AAEB-E073B393774E}" type="presOf" srcId="{D3986904-BD12-BB47-90A3-ECEF5CFC51EF}" destId="{BB9D56FA-9D0C-1549-B546-540A28D195FB}" srcOrd="0" destOrd="0" presId="urn:microsoft.com/office/officeart/2008/layout/HalfCircleOrganizationChart"/>
    <dgm:cxn modelId="{BB700431-084A-B940-9888-7E1D61653803}" type="presOf" srcId="{8F23F6BB-8627-9349-9F20-B748364F40CE}" destId="{ED58FE0A-1405-5E4F-9AA0-5DC24B73CAEC}" srcOrd="1" destOrd="0" presId="urn:microsoft.com/office/officeart/2008/layout/HalfCircleOrganizationChart"/>
    <dgm:cxn modelId="{3A76BD8E-842B-4C4B-910F-F814EC4A94E6}" type="presOf" srcId="{8CE49F19-A084-7C4B-8A17-ACDF7846BDFB}" destId="{AFF2860F-DDC3-CA4F-B2C8-EE6346A69327}" srcOrd="0" destOrd="0" presId="urn:microsoft.com/office/officeart/2008/layout/HalfCircleOrganizationChart"/>
    <dgm:cxn modelId="{BF11E11F-DEF4-AE48-9444-E685F8D98460}" type="presOf" srcId="{E386EFB4-B26E-B340-8E71-A362747F6668}" destId="{AE5352E6-C0F2-E34D-8AF2-CE3B72DE7E52}" srcOrd="1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77912536-545C-0D42-A435-A3E774ED8E0F}" type="presOf" srcId="{DD5B37F9-F264-2C4C-8D86-8837ED5E0BD5}" destId="{9C482BC1-9310-8848-9129-7587CAFEFA6E}" srcOrd="0" destOrd="0" presId="urn:microsoft.com/office/officeart/2008/layout/HalfCircleOrganizationChart"/>
    <dgm:cxn modelId="{901701FD-A401-A14E-A2FA-919E70E01311}" type="presOf" srcId="{3CB7B257-D376-F54A-89A4-02BB336F15F3}" destId="{A15B38A0-008B-6B42-8E57-8B669A4DD565}" srcOrd="0" destOrd="0" presId="urn:microsoft.com/office/officeart/2008/layout/HalfCircleOrganizationChart"/>
    <dgm:cxn modelId="{F7947F21-599C-7C4D-AC62-5D1CFCE99971}" type="presOf" srcId="{D6BF10F2-62E7-D04F-A36E-313874CE7516}" destId="{4F44FDA5-A253-CA43-BA94-B8B32455107C}" srcOrd="0" destOrd="0" presId="urn:microsoft.com/office/officeart/2008/layout/HalfCircleOrganizationChart"/>
    <dgm:cxn modelId="{34982DF8-2114-CC46-98E1-018A9252B6C9}" type="presOf" srcId="{036574C6-9A7B-2141-8DC5-BB51A8525566}" destId="{4498EBA9-C9DC-B741-978D-888B5BE30798}" srcOrd="0" destOrd="0" presId="urn:microsoft.com/office/officeart/2008/layout/HalfCircleOrganizationChart"/>
    <dgm:cxn modelId="{1CFF35CE-0F82-604F-8829-D8FEE64A5946}" type="presOf" srcId="{33CE3DFB-C06C-A546-B1C9-AB3EDCEF2392}" destId="{9E1D3C77-FAB9-D04C-96C5-399C63B331CF}" srcOrd="0" destOrd="0" presId="urn:microsoft.com/office/officeart/2008/layout/HalfCircleOrganizationChart"/>
    <dgm:cxn modelId="{9BD62749-3EAE-AF4F-B69D-AECD4110B541}" type="presOf" srcId="{B3268CF7-66DF-234B-87FC-72B22AFB847A}" destId="{711AE07C-C42D-8843-9A37-850AAE14854D}" srcOrd="0" destOrd="0" presId="urn:microsoft.com/office/officeart/2008/layout/HalfCircleOrganizationChart"/>
    <dgm:cxn modelId="{87551BAB-6F28-C042-8A2F-775DE333B6BE}" type="presOf" srcId="{73F41648-1F1F-DB41-95DC-CB9D1F926CFF}" destId="{D8EB7FAE-67A9-C344-9F0F-6CE70A67E74F}" srcOrd="0" destOrd="0" presId="urn:microsoft.com/office/officeart/2008/layout/HalfCircleOrganizationChart"/>
    <dgm:cxn modelId="{EBD11DF7-AF27-4842-97F5-87A716C7D91E}" type="presOf" srcId="{792664D2-B4E5-7243-972C-281573ECDF71}" destId="{BE32590D-A775-3D43-BF8D-9137AD64E045}" srcOrd="0" destOrd="0" presId="urn:microsoft.com/office/officeart/2008/layout/HalfCircleOrganizationChart"/>
    <dgm:cxn modelId="{1ADB2AD2-46B7-9849-ADF3-DCEF072209AA}" type="presOf" srcId="{427F62A4-42EB-F444-A4C8-AE16883B068D}" destId="{714ED07A-6758-EE4B-BD23-9235BECB6C38}" srcOrd="0" destOrd="0" presId="urn:microsoft.com/office/officeart/2008/layout/HalfCircleOrganizationChart"/>
    <dgm:cxn modelId="{1616531C-8F4D-8E4B-9A69-36E726ACF865}" type="presOf" srcId="{DC2A3B77-4F12-7B4E-A00E-8A899FE35AE6}" destId="{74FE1645-F03D-CE42-8092-C7364C24F2E2}" srcOrd="1" destOrd="0" presId="urn:microsoft.com/office/officeart/2008/layout/HalfCircleOrganizationChart"/>
    <dgm:cxn modelId="{4CC93056-8EC9-3740-A401-B0124C98C636}" type="presOf" srcId="{D338D583-4CBB-9645-8603-B90F3B280B89}" destId="{5A72CFEB-DFD2-9C46-9758-2FA4A813202C}" srcOrd="1" destOrd="0" presId="urn:microsoft.com/office/officeart/2008/layout/HalfCircleOrganizationChart"/>
    <dgm:cxn modelId="{3C21DDB1-B380-DC45-93FF-068D69CD8100}" type="presOf" srcId="{57748B0B-C142-BE4F-A10B-FE41FB0F86D2}" destId="{F6914D8E-6826-3C4E-A6F1-6E94A621EF35}" srcOrd="1" destOrd="0" presId="urn:microsoft.com/office/officeart/2008/layout/HalfCircleOrganizationChart"/>
    <dgm:cxn modelId="{0E70956B-E875-8F46-8E28-CF1986DB6292}" type="presOf" srcId="{4BCB64E8-4DA1-F748-A27B-B5C4353A869A}" destId="{72F87345-A2FE-A64C-901A-2F8AE0949208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EF87669B-0E8B-1A47-9BAE-D4A64819F1AB}" type="presOf" srcId="{0580709B-DEAA-0E45-83F7-E686F569CC24}" destId="{5E278A9C-6652-1E46-8022-5CEF3E733376}" srcOrd="1" destOrd="0" presId="urn:microsoft.com/office/officeart/2008/layout/HalfCircleOrganizationChart"/>
    <dgm:cxn modelId="{5EE3E19E-CED1-1A46-BB61-4CFBF4C2B81B}" type="presOf" srcId="{17EAB625-C11E-8542-8C3E-A5952B95E1DB}" destId="{F8E41024-495F-3741-8A52-76CEB8151F4A}" srcOrd="0" destOrd="0" presId="urn:microsoft.com/office/officeart/2008/layout/HalfCircleOrganizationChart"/>
    <dgm:cxn modelId="{236B7726-06E6-7E41-92CA-96E290468AE2}" type="presOf" srcId="{33BA500B-0BB4-7A45-9D41-5E7409467A04}" destId="{020BF4DF-4759-A645-9081-D705569EDD9B}" srcOrd="0" destOrd="0" presId="urn:microsoft.com/office/officeart/2008/layout/HalfCircleOrganizationChart"/>
    <dgm:cxn modelId="{ACE68032-9481-364F-A94E-7ADF74774BE2}" type="presOf" srcId="{A9190892-E9B6-844B-ACF1-1AA1527F9BCF}" destId="{EF6BBB95-BF20-B84E-8E27-B141756387DB}" srcOrd="0" destOrd="0" presId="urn:microsoft.com/office/officeart/2008/layout/HalfCircleOrganizationChart"/>
    <dgm:cxn modelId="{7554529D-FA0F-5342-B057-B1F4766E1678}" type="presOf" srcId="{C0EA345E-E1B7-2C42-8810-8EE1537E134A}" destId="{2B238953-8CE6-5641-AA7C-0AA1764DEBD4}" srcOrd="0" destOrd="0" presId="urn:microsoft.com/office/officeart/2008/layout/HalfCircleOrganizationChart"/>
    <dgm:cxn modelId="{58F1511C-1F27-4E40-93C7-CD62190EB51E}" type="presOf" srcId="{3F34B1C7-3858-7743-B303-8CBC5A9BB75A}" destId="{99B9C4CA-6EF2-1649-8060-E64F1B27A5EF}" srcOrd="1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799A7D7C-3E08-FA43-A3CC-80017E55A91B}" type="presOf" srcId="{A98ED3A4-F89C-C24B-B5BC-4CA1E0FCA947}" destId="{F5DCF21D-FAFA-C84D-AD0C-A6D58C6BDFFE}" srcOrd="0" destOrd="0" presId="urn:microsoft.com/office/officeart/2008/layout/HalfCircleOrganizationChart"/>
    <dgm:cxn modelId="{37BBF3B8-D5FE-1744-BCF6-119E0AC2F8DA}" type="presOf" srcId="{0B898B38-C562-5F4A-865B-52206C5AD0E7}" destId="{843E3349-C715-1C4E-B67D-044E365532B7}" srcOrd="1" destOrd="0" presId="urn:microsoft.com/office/officeart/2008/layout/HalfCircleOrganizationChart"/>
    <dgm:cxn modelId="{18A038C4-0D51-5440-93B3-98FB9777381C}" type="presOf" srcId="{057D8C8C-8AFA-FC4F-899B-D210B57BC3A4}" destId="{6A4BF0C8-BF61-4A4F-BCE7-4365A529E617}" srcOrd="1" destOrd="0" presId="urn:microsoft.com/office/officeart/2008/layout/HalfCircleOrganizationChart"/>
    <dgm:cxn modelId="{3BF7BB59-272A-BC49-8C9B-8A4604585E3E}" type="presOf" srcId="{EBDF6938-7BF6-0A4E-8519-9C92197B04AB}" destId="{5D092C69-B6AC-FF47-A224-CD3C730BF44F}" srcOrd="1" destOrd="0" presId="urn:microsoft.com/office/officeart/2008/layout/HalfCircleOrganizationChart"/>
    <dgm:cxn modelId="{D330F3D3-7A15-5248-ABB5-748475F92439}" type="presOf" srcId="{43815026-30F8-1B44-9132-4E686F50678B}" destId="{8D3DDAD6-CDA1-C842-8A32-CA84DD077E37}" srcOrd="0" destOrd="0" presId="urn:microsoft.com/office/officeart/2008/layout/HalfCircleOrganizationChart"/>
    <dgm:cxn modelId="{DD53D868-AAB1-2343-ADC2-F2268D454D41}" type="presOf" srcId="{0580709B-DEAA-0E45-83F7-E686F569CC24}" destId="{6C495DE7-A9C3-054B-BF3C-5C0922CAA714}" srcOrd="0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F900A123-53EA-7544-AF72-16533F7C20B1}" type="presOf" srcId="{C86FA1B1-F69F-C545-A13B-126A4507FE80}" destId="{0946EAB1-827B-7D44-B05E-EB9003D511E6}" srcOrd="0" destOrd="0" presId="urn:microsoft.com/office/officeart/2008/layout/HalfCircleOrganizationChart"/>
    <dgm:cxn modelId="{F80AD9C3-6CEB-B840-8194-4F401DC85A5A}" type="presOf" srcId="{3A4DD44D-186B-9342-80B7-EB9638A59E53}" destId="{B4A02098-A2BD-2444-9657-8EEC9E88BEE4}" srcOrd="1" destOrd="0" presId="urn:microsoft.com/office/officeart/2008/layout/HalfCircleOrganizationChart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05A5B1CF-E818-D94C-9EEE-1717C7877D41}" type="presOf" srcId="{24E525B1-EA01-B548-AA6C-9BCED5DB5F3E}" destId="{1D5DAC7B-5078-134A-8404-F38584B21DAB}" srcOrd="0" destOrd="0" presId="urn:microsoft.com/office/officeart/2008/layout/HalfCircleOrganizationChart"/>
    <dgm:cxn modelId="{17011CB0-E70C-444C-91C8-DD983CDE285C}" type="presOf" srcId="{420E12B1-CC98-C841-8400-56FC057ADB81}" destId="{0EC98A99-94FD-4148-B975-8B24AC667A88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68EEB44C-D66C-7848-95AD-5FB9FE540F9B}" type="presOf" srcId="{56DFE527-5B1A-3746-8372-56F46999A13F}" destId="{DF35BE15-3BF5-7A4F-A283-2D28CFB77AC7}" srcOrd="0" destOrd="0" presId="urn:microsoft.com/office/officeart/2008/layout/HalfCircleOrganizationChart"/>
    <dgm:cxn modelId="{51504A6F-F43C-D042-BC77-2C62A52315CD}" type="presOf" srcId="{874587BD-9722-1442-BAE2-A3D1E13D78A5}" destId="{7EAFBF2C-98CF-E14E-ADCB-50C18EA60A52}" srcOrd="0" destOrd="0" presId="urn:microsoft.com/office/officeart/2008/layout/HalfCircleOrganizationChart"/>
    <dgm:cxn modelId="{AABB9896-122D-2D4E-B73F-40F610848778}" type="presOf" srcId="{483DE887-302B-D84C-B025-894209205794}" destId="{D87C490C-B6CB-4D4E-8C4B-E9C5135AE5CE}" srcOrd="1" destOrd="0" presId="urn:microsoft.com/office/officeart/2008/layout/HalfCircleOrganizationChart"/>
    <dgm:cxn modelId="{F0ECE67D-FF22-594C-B329-9711ECCDF4FE}" type="presOf" srcId="{3F1DA39D-840A-1349-AE65-A94679D3F6CC}" destId="{8A5B5526-DF90-714E-821C-8B2B73311DA0}" srcOrd="0" destOrd="0" presId="urn:microsoft.com/office/officeart/2008/layout/HalfCircleOrganizationChart"/>
    <dgm:cxn modelId="{96B24D01-CFC3-E34F-AA86-F571A92B1A7E}" type="presOf" srcId="{6ABB457E-6110-4440-B980-BA31C612CCB4}" destId="{BB7BF902-C58F-D54B-9B5E-67430205D6BA}" srcOrd="0" destOrd="0" presId="urn:microsoft.com/office/officeart/2008/layout/HalfCircleOrganizationChart"/>
    <dgm:cxn modelId="{F11E60AC-56AA-454E-A30E-C54D6FA94300}" type="presOf" srcId="{53EF0B8C-839B-6A40-A0F1-873D55291836}" destId="{D1CE8543-BAC2-A345-8533-D9CF8AEF3C34}" srcOrd="1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A4160041-4CC4-C447-898B-0F3F0F2C0275}" type="presOf" srcId="{10A2500A-1EA7-DC4F-9BAB-D2BAD36EF70A}" destId="{12EA3356-96B4-6541-86BB-95DC37D63EF0}" srcOrd="0" destOrd="0" presId="urn:microsoft.com/office/officeart/2008/layout/HalfCircleOrganizationChart"/>
    <dgm:cxn modelId="{8A47CD04-649C-964B-91DC-5510B178978F}" type="presOf" srcId="{67A5E0DD-588D-FB40-90D6-78C6D7D27436}" destId="{DB831440-752A-3445-A38D-20E885BFC50E}" srcOrd="0" destOrd="0" presId="urn:microsoft.com/office/officeart/2008/layout/HalfCircleOrganizationChart"/>
    <dgm:cxn modelId="{47CE72EF-E4B3-D745-8B6C-11E475128ECE}" type="presOf" srcId="{3A4DD44D-186B-9342-80B7-EB9638A59E53}" destId="{B83F66F8-1F04-0F4E-B4A4-F2CC93843383}" srcOrd="0" destOrd="0" presId="urn:microsoft.com/office/officeart/2008/layout/HalfCircleOrganizationChart"/>
    <dgm:cxn modelId="{368A9F6D-19DE-AF40-B871-87C46B446797}" type="presOf" srcId="{105AF9F9-929B-5846-AC90-B893897CA76C}" destId="{7716BDA4-312A-5F45-9D16-354D23B610F6}" srcOrd="0" destOrd="0" presId="urn:microsoft.com/office/officeart/2008/layout/HalfCircleOrganizationChart"/>
    <dgm:cxn modelId="{6B342F47-6B3F-664A-A9FF-260650E85C17}" type="presOf" srcId="{BA0EE83F-324E-8446-8623-523B5FE9E0AA}" destId="{7723E6D8-4715-8B41-B458-9B3902DA0C66}" srcOrd="0" destOrd="0" presId="urn:microsoft.com/office/officeart/2008/layout/HalfCircleOrganizationChart"/>
    <dgm:cxn modelId="{00B82D96-CA08-BF4F-8AAF-56990257FBFA}" type="presOf" srcId="{4A1BD8E3-806A-6C4B-996A-E5110B16B249}" destId="{4C01F174-EFB9-D244-9430-F4BBF50DF5B8}" srcOrd="1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7A396A23-8D27-0445-8E11-DF940CC30E0C}" type="presOf" srcId="{D3986904-BD12-BB47-90A3-ECEF5CFC51EF}" destId="{AA44A08C-1A97-9D43-AD83-30FDB0B3FE4F}" srcOrd="1" destOrd="0" presId="urn:microsoft.com/office/officeart/2008/layout/HalfCircleOrganizationChart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4AF0229C-82F5-B840-A14E-86602B60A990}" type="presOf" srcId="{83AFE2B9-CF42-864E-9862-9D89B25C5E81}" destId="{0836163C-2E21-8442-8AEF-5E24C74831CC}" srcOrd="0" destOrd="0" presId="urn:microsoft.com/office/officeart/2008/layout/HalfCircleOrganizationChart"/>
    <dgm:cxn modelId="{2CE6E2A9-124D-EE4B-A251-D2C5D271B95E}" type="presOf" srcId="{F7C404CA-1FA5-9F46-ABAF-F2C0D107AE3C}" destId="{5D1788BF-4EAA-3B4C-94C8-B316353A1804}" srcOrd="0" destOrd="0" presId="urn:microsoft.com/office/officeart/2008/layout/HalfCircleOrganizationChart"/>
    <dgm:cxn modelId="{8E2130C2-1E90-8F4A-AB50-525EC1680D25}" type="presOf" srcId="{5BA6CA48-1301-8243-A314-1DEC8D0915FF}" destId="{3DA9CD8B-1962-D741-930F-E59F746EE82D}" srcOrd="0" destOrd="0" presId="urn:microsoft.com/office/officeart/2008/layout/HalfCircleOrganizationChart"/>
    <dgm:cxn modelId="{771A763D-E62C-CC45-8487-A147E5C0C552}" type="presOf" srcId="{CE0E0132-1B90-7D42-8046-6532244CE910}" destId="{8FBAEFE4-160E-724D-9480-275AE5A0CD22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CD2FB48E-A3EA-F44E-8E03-BA446AD0DCD0}" type="presOf" srcId="{25D0FCE7-F922-1D47-8DC9-654624E5FFF6}" destId="{CF23A531-D668-544D-B5B0-8E3665184C41}" srcOrd="1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F4A750C5-78C8-454A-AE23-C0DFA1C5C615}" type="presOf" srcId="{3F3F67DD-8D2A-FC45-A57E-293F04EDE6BE}" destId="{948D1959-6085-0D40-BD83-21F53546E7ED}" srcOrd="0" destOrd="0" presId="urn:microsoft.com/office/officeart/2008/layout/HalfCircleOrganizationChart"/>
    <dgm:cxn modelId="{A378BF79-19BC-4A4C-A009-D16D61727739}" type="presOf" srcId="{5AD0545A-87FA-B04F-BCC8-4F2792FBE5F6}" destId="{DAB98BFC-7674-8F44-82F9-6DAB5BA83225}" srcOrd="0" destOrd="0" presId="urn:microsoft.com/office/officeart/2008/layout/HalfCircleOrganizationChart"/>
    <dgm:cxn modelId="{B4FD5736-073C-A547-876E-E775D2669EA4}" type="presOf" srcId="{25D0FCE7-F922-1D47-8DC9-654624E5FFF6}" destId="{74EDD514-A813-EF4C-8772-A7FA3A2B6B06}" srcOrd="0" destOrd="0" presId="urn:microsoft.com/office/officeart/2008/layout/HalfCircleOrganizationChart"/>
    <dgm:cxn modelId="{4A8D03D5-A22E-4449-9255-A63F551F4D1E}" type="presOf" srcId="{13CC7EBB-3CA6-DE48-B5C4-203103213D9A}" destId="{5DAA0E1F-E35A-3F41-98B9-6C22CC301386}" srcOrd="0" destOrd="0" presId="urn:microsoft.com/office/officeart/2008/layout/HalfCircleOrganizationChart"/>
    <dgm:cxn modelId="{C324DCDC-B9D4-5B44-A1E3-1C10D89C01A1}" type="presOf" srcId="{1CF9DF23-9CE6-A142-914C-30A8BCCD43A9}" destId="{E387E97A-0FE7-0E47-942F-75C6EAD5EE75}" srcOrd="0" destOrd="0" presId="urn:microsoft.com/office/officeart/2008/layout/HalfCircleOrganizationChart"/>
    <dgm:cxn modelId="{3FCD9917-CDCE-234E-96E2-B5250B2A1304}" type="presOf" srcId="{6ABB457E-6110-4440-B980-BA31C612CCB4}" destId="{527EE7E1-DF8D-8E4B-80E1-1738BDF7DDA8}" srcOrd="1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552CCA1C-8B22-1040-BCF1-D7CF96963B57}" type="presOf" srcId="{9825E510-25FA-0647-8F97-2402D826F6FC}" destId="{3FFEDDF6-FD18-464F-B5E8-C89E1050B0B2}" srcOrd="1" destOrd="0" presId="urn:microsoft.com/office/officeart/2008/layout/HalfCircleOrganizationChart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DDDEBF16-E6CC-7145-B441-7C69FE11DF0A}" type="presOf" srcId="{F09A7255-14D1-FE43-AAA4-C82F4FB12135}" destId="{29B27C89-2B98-1C4F-BF77-35F3E5FCE968}" srcOrd="0" destOrd="0" presId="urn:microsoft.com/office/officeart/2008/layout/HalfCircleOrganizationChart"/>
    <dgm:cxn modelId="{6B5FC299-2653-C241-A6D5-BD05CE2686B8}" type="presOf" srcId="{53EF0B8C-839B-6A40-A0F1-873D55291836}" destId="{A968B958-B4EF-1540-B7AC-E2BE16F19E28}" srcOrd="0" destOrd="0" presId="urn:microsoft.com/office/officeart/2008/layout/HalfCircleOrganizationChart"/>
    <dgm:cxn modelId="{511D9083-D342-9747-A90E-08A6C857443C}" type="presOf" srcId="{E9094863-ED6B-9247-9315-890985CE1773}" destId="{91D5C743-1A1B-CD43-91CA-4BEB15CABDF3}" srcOrd="1" destOrd="0" presId="urn:microsoft.com/office/officeart/2008/layout/HalfCircleOrganizationChart"/>
    <dgm:cxn modelId="{E4C7A1F2-E43A-494C-8739-B1DBD3D88762}" type="presOf" srcId="{919A9A6C-68F7-5142-A639-6ABFCBD7A75F}" destId="{7FF55C1E-143D-0141-A7DD-698E607C79DA}" srcOrd="1" destOrd="0" presId="urn:microsoft.com/office/officeart/2008/layout/HalfCircleOrganizationChart"/>
    <dgm:cxn modelId="{E1CB08A2-9DAE-3747-AA4F-DACF808886AF}" type="presOf" srcId="{DB75E3A4-7800-804D-A2EA-5596DAD36557}" destId="{485C6B2A-0CC3-0143-8A05-48428BD7B564}" srcOrd="0" destOrd="0" presId="urn:microsoft.com/office/officeart/2008/layout/HalfCircleOrganizationChart"/>
    <dgm:cxn modelId="{233A48AB-5DB1-8349-97D3-784823407A5F}" type="presOf" srcId="{5E33EE21-6CF4-7744-A4D4-9143A45725CF}" destId="{261596A7-7B50-2343-9450-3FA1346EA2DF}" srcOrd="0" destOrd="0" presId="urn:microsoft.com/office/officeart/2008/layout/HalfCircleOrganizationChart"/>
    <dgm:cxn modelId="{BE51F646-AD69-094B-AEE3-D6277D9EBE78}" type="presOf" srcId="{5AB35D8F-F726-004F-95F5-C9EE2D454DCA}" destId="{4A91FD02-756C-CF49-BC49-17E9C12CF6B1}" srcOrd="0" destOrd="0" presId="urn:microsoft.com/office/officeart/2008/layout/HalfCircleOrganizationChart"/>
    <dgm:cxn modelId="{1B84E61B-E853-CB4A-8FC5-071E21403D7F}" type="presOf" srcId="{F10DD3F4-8B13-3D4E-9209-71DC9E19CDC6}" destId="{4C804E0E-29F4-2448-99AD-2C9BF6212FEF}" srcOrd="1" destOrd="0" presId="urn:microsoft.com/office/officeart/2008/layout/HalfCircleOrganizationChart"/>
    <dgm:cxn modelId="{A84B7BC6-953F-3445-BF99-A2E50734D871}" type="presOf" srcId="{E3CFD7A5-5A3A-FA40-89D6-54EC676E89BC}" destId="{A0C27D1F-D267-1541-8D31-EC2D4BBD7D0E}" srcOrd="0" destOrd="0" presId="urn:microsoft.com/office/officeart/2008/layout/HalfCircleOrganizationChart"/>
    <dgm:cxn modelId="{B0A8E2D1-FBC4-1A4A-98F2-4A4B4E17B48B}" type="presOf" srcId="{BD10BB1C-DDD0-4349-AD66-4BC61B590D17}" destId="{4F695847-13F7-924E-B0B6-456C7CE5BBB7}" srcOrd="1" destOrd="0" presId="urn:microsoft.com/office/officeart/2008/layout/HalfCircleOrganizationChart"/>
    <dgm:cxn modelId="{2C9669EF-A7C9-7240-B33E-0C30BFEF46AA}" type="presOf" srcId="{82601497-1D05-9742-A7F0-60BA3C376961}" destId="{6A7474A9-2D9E-CF4D-BB7F-0438CF153ED2}" srcOrd="0" destOrd="0" presId="urn:microsoft.com/office/officeart/2008/layout/HalfCircleOrganizationChart"/>
    <dgm:cxn modelId="{ED93EBAA-CA5D-D042-B429-D62683A88BD6}" type="presOf" srcId="{A42AB685-3246-FD41-A2FA-62BA99CB85C5}" destId="{D0C01AF5-2B38-794A-928C-013D09A157BE}" srcOrd="1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26A589F7-AB42-3243-9018-930555297CB6}" type="presOf" srcId="{1B9542A6-717D-A043-98E3-7118ED5BDC70}" destId="{08805998-3733-474D-B374-BC1FC25944C4}" srcOrd="1" destOrd="0" presId="urn:microsoft.com/office/officeart/2008/layout/HalfCircleOrganizationChart"/>
    <dgm:cxn modelId="{4B52C1DE-BBCA-264E-8F32-35E1BA72C66C}" type="presOf" srcId="{B3268CF7-66DF-234B-87FC-72B22AFB847A}" destId="{DE405683-A9CA-7247-BC2D-C722A5D21F22}" srcOrd="1" destOrd="0" presId="urn:microsoft.com/office/officeart/2008/layout/HalfCircleOrganizationChart"/>
    <dgm:cxn modelId="{0573783E-5B56-D24B-9EE5-2E6A9BC946D1}" type="presOf" srcId="{6AFAD5A1-54FE-2E41-91D6-DAE77AF04359}" destId="{9CA25AD3-EFD5-174E-8069-1ABB0F0F6274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2C254C15-0B31-094E-9DC7-22040C6BA7A2}" type="presOf" srcId="{057D8C8C-8AFA-FC4F-899B-D210B57BC3A4}" destId="{00172AFA-7AA0-8248-A1F9-B877F0A5E9AC}" srcOrd="0" destOrd="0" presId="urn:microsoft.com/office/officeart/2008/layout/HalfCircleOrganizationChart"/>
    <dgm:cxn modelId="{B3022EA1-DF00-A64B-A5C6-0E86AB2A297E}" type="presOf" srcId="{ABD2937A-0AC9-554E-844E-4C32448D5794}" destId="{7EA220ED-26A5-0F42-B2BE-E93E00EC9E9E}" srcOrd="1" destOrd="0" presId="urn:microsoft.com/office/officeart/2008/layout/HalfCircleOrganizationChart"/>
    <dgm:cxn modelId="{B35051AF-71B8-5E46-A521-117C0255B3D0}" type="presOf" srcId="{0F04D290-D416-6743-B0A0-B051B0D3D1C1}" destId="{17E9A433-789F-F545-917E-06C2AA85773A}" srcOrd="0" destOrd="0" presId="urn:microsoft.com/office/officeart/2008/layout/HalfCircleOrganizationChart"/>
    <dgm:cxn modelId="{78BB88EA-41CE-7246-B94A-67AB52899AE8}" type="presOf" srcId="{EE228C55-8799-C849-9935-6F3E73B8239D}" destId="{AC0E55DE-A04B-7849-8AD4-3D7836F328F8}" srcOrd="1" destOrd="0" presId="urn:microsoft.com/office/officeart/2008/layout/HalfCircleOrganizationChart"/>
    <dgm:cxn modelId="{154016B7-46D8-C64E-BCD4-46F3F8098A2D}" type="presOf" srcId="{AE4406C3-C0FF-ED45-945A-7A48702ACFF0}" destId="{10C3CAC5-302B-5E4F-A391-401F2D6E9B4B}" srcOrd="0" destOrd="0" presId="urn:microsoft.com/office/officeart/2008/layout/HalfCircleOrganizationChart"/>
    <dgm:cxn modelId="{9281E9BD-180B-F547-8AEC-020B61E912B8}" type="presOf" srcId="{C1588191-6EA8-264A-9A54-AA8A8A62389B}" destId="{47A8EFEE-C818-E842-A3E1-33DFCF4CE251}" srcOrd="1" destOrd="0" presId="urn:microsoft.com/office/officeart/2008/layout/HalfCircleOrganizationChart"/>
    <dgm:cxn modelId="{6709FDE0-14BE-D64C-85FD-AA5EBD5EBE80}" type="presOf" srcId="{9B59AA9C-2695-734F-8EA5-D2AABFAF2FF5}" destId="{ED82C2CE-CBFB-5A4C-9FFC-41A7DBE90AC1}" srcOrd="1" destOrd="0" presId="urn:microsoft.com/office/officeart/2008/layout/HalfCircleOrganizationChart"/>
    <dgm:cxn modelId="{31D507DC-B7FF-0F4D-B922-F247F4AE5109}" type="presOf" srcId="{C5BE1FD7-EDA9-F345-8298-3DB191FB3A45}" destId="{ACD83EEC-6F37-FF4A-A022-BDEF29C64C95}" srcOrd="0" destOrd="0" presId="urn:microsoft.com/office/officeart/2008/layout/HalfCircleOrganizationChart"/>
    <dgm:cxn modelId="{8EB21E96-B23A-0A47-95C2-4B2ABF30FD79}" type="presOf" srcId="{F475AA0C-7D12-A248-BE7C-82C2E2EB40A6}" destId="{DF69FA43-69AC-4E49-A887-B6921BEB1C4A}" srcOrd="0" destOrd="0" presId="urn:microsoft.com/office/officeart/2008/layout/HalfCircleOrganizationChart"/>
    <dgm:cxn modelId="{0A720CCF-A141-6E45-9A5F-4BD3561035CD}" type="presOf" srcId="{0027D750-CE00-AD46-9EE1-D5E3FF0AF14C}" destId="{40303F0E-D30E-2443-8CCB-4B7B801129D8}" srcOrd="1" destOrd="0" presId="urn:microsoft.com/office/officeart/2008/layout/HalfCircleOrganizationChart"/>
    <dgm:cxn modelId="{DA945892-DB23-134F-AE6B-EE2C6B3CAC25}" type="presOf" srcId="{3C78385E-8272-0647-9F55-6B217894294C}" destId="{09C658E4-6FE3-5549-AF61-29D752EB376E}" srcOrd="1" destOrd="0" presId="urn:microsoft.com/office/officeart/2008/layout/HalfCircleOrganizationChart"/>
    <dgm:cxn modelId="{665384FD-B0E9-4D45-91AF-EABBC85305FE}" type="presOf" srcId="{8DC311BA-1A7E-924A-B5C3-EB09AC2A2151}" destId="{9D96B8FA-BD39-B249-BCB6-B7428EC71A8A}" srcOrd="1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19734BCB-1FCF-9F4B-A832-85235D4709F1}" type="presOf" srcId="{E00796D3-7BBD-414C-BCD4-154454EF4236}" destId="{A1BCAD45-99B6-2844-86AB-F189A459E97B}" srcOrd="0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04BF0586-D5E7-0548-AB71-777B4FF27010}" type="presOf" srcId="{7C8F73DE-4814-E54C-87A2-90B0A6D5BDED}" destId="{240B138F-1229-8A40-8299-C88697835DD1}" srcOrd="0" destOrd="0" presId="urn:microsoft.com/office/officeart/2008/layout/HalfCircleOrganizationChart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B5C23FF6-D2DE-9D44-B0C4-727DA13044CB}" type="presOf" srcId="{0B898B38-C562-5F4A-865B-52206C5AD0E7}" destId="{DB7D8B97-0DAE-7A45-81E2-CD717763FE1D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D9FDCF14-53F6-A34B-9936-EFCEA9EE54EB}" type="presOf" srcId="{1D021DE0-FF9C-6645-84D9-58D0FFC5E247}" destId="{50355D77-927D-EC45-A3C4-4065420251B3}" srcOrd="0" destOrd="0" presId="urn:microsoft.com/office/officeart/2008/layout/HalfCircleOrganizationChart"/>
    <dgm:cxn modelId="{528F5F1C-AF8F-2A45-AFB9-7C29CF2151E0}" type="presOf" srcId="{A2C5FE8A-F141-6A49-BAA9-89B399D85BCF}" destId="{2831446F-7B69-FA45-811B-07FEAD1CD8C3}" srcOrd="1" destOrd="0" presId="urn:microsoft.com/office/officeart/2008/layout/HalfCircleOrganizationChart"/>
    <dgm:cxn modelId="{AA65440E-C316-EB4E-BCF7-3242F2E55268}" type="presOf" srcId="{09E43EFA-23B2-C244-85FF-1B52916835FC}" destId="{450C7FC5-4BC2-A74A-9256-3DD7B2474F00}" srcOrd="0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E6FE0DE7-890B-0945-8120-53737B8DAAE2}" type="presOf" srcId="{57748B0B-C142-BE4F-A10B-FE41FB0F86D2}" destId="{66491951-046F-9744-89CE-62B31C9F7DFB}" srcOrd="0" destOrd="0" presId="urn:microsoft.com/office/officeart/2008/layout/HalfCircleOrganizationChart"/>
    <dgm:cxn modelId="{B2935702-8FBD-E843-BC30-5B1F0A60DF4A}" type="presOf" srcId="{2FEC24E9-5AC0-E24F-B7B6-9B097FB23957}" destId="{197CADCE-E1D2-1C43-8715-6175FBFDC3FC}" srcOrd="0" destOrd="0" presId="urn:microsoft.com/office/officeart/2008/layout/HalfCircleOrganizationChart"/>
    <dgm:cxn modelId="{F3A054C3-B118-A549-A923-731522EB3E8F}" type="presOf" srcId="{F3D8962A-2743-7F46-A21B-E1F21882F412}" destId="{A0DAC3FA-9FAC-0C43-88C0-8D972C5E0D12}" srcOrd="0" destOrd="0" presId="urn:microsoft.com/office/officeart/2008/layout/HalfCircleOrganizationChart"/>
    <dgm:cxn modelId="{8077ADF6-B9FF-4949-94B6-D75FA416195B}" type="presOf" srcId="{78F09DF1-B44D-1341-8C31-916DD692E5CD}" destId="{9D2AA5E0-872F-0C4F-A2FC-F8A53F947C23}" srcOrd="1" destOrd="0" presId="urn:microsoft.com/office/officeart/2008/layout/HalfCircleOrganizationChart"/>
    <dgm:cxn modelId="{092BC1E4-487A-8540-90DB-CA116EC1949B}" type="presOf" srcId="{3DA81F27-A55A-3F4B-885E-C1702DFC65DC}" destId="{0BD5A0F8-684C-914F-A80E-38DD269B0B90}" srcOrd="0" destOrd="0" presId="urn:microsoft.com/office/officeart/2008/layout/HalfCircleOrganizationChart"/>
    <dgm:cxn modelId="{D725DBF6-E282-5C47-8230-38326FAF1378}" type="presOf" srcId="{5AF6A6B6-F03E-B049-B8FF-8FD0D45333F6}" destId="{CB32141F-B068-2C4F-99F5-DDBAB5ACA1D2}" srcOrd="1" destOrd="0" presId="urn:microsoft.com/office/officeart/2008/layout/HalfCircleOrganizationChart"/>
    <dgm:cxn modelId="{D63510D2-08D6-A94D-8728-8AFB5EB49F2B}" type="presOf" srcId="{F582A70E-7820-D349-85CF-87234F58CAE2}" destId="{8FC68C2A-351B-5545-B50E-C781CFE1E939}" srcOrd="0" destOrd="0" presId="urn:microsoft.com/office/officeart/2008/layout/HalfCircleOrganizationChart"/>
    <dgm:cxn modelId="{503C5AD6-91F0-B646-BE63-68BCC3BC0BAD}" type="presOf" srcId="{143A988F-AA6C-5549-AA5C-223E7F10EF7E}" destId="{F5F91B99-4E02-0140-A7F4-3C5E86A0AEEB}" srcOrd="0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121BF173-F4AA-AE45-B41F-E586A8ADDDD2}" type="presOf" srcId="{75159DEF-67D4-7D42-B7DA-1DA692F8A90E}" destId="{E25FB5E1-3F24-A947-BC9A-8A81D03A144D}" srcOrd="0" destOrd="0" presId="urn:microsoft.com/office/officeart/2008/layout/HalfCircleOrganizationChart"/>
    <dgm:cxn modelId="{9BABC0FA-BEB8-0143-99FD-A26390723608}" type="presOf" srcId="{E1643501-C13B-374A-B11D-0DFFE802724D}" destId="{9504201A-A80B-4443-8929-A646C36DD6A5}" srcOrd="0" destOrd="0" presId="urn:microsoft.com/office/officeart/2008/layout/HalfCircleOrganizationChart"/>
    <dgm:cxn modelId="{D2C4735E-A933-774B-92AA-ACD423EE0F64}" type="presOf" srcId="{3D2646C6-E1F9-344B-B2DE-EA7A242DB4B5}" destId="{0B36B630-F6F8-D743-BF25-6E4DCA75C0A6}" srcOrd="0" destOrd="0" presId="urn:microsoft.com/office/officeart/2008/layout/HalfCircleOrganizationChart"/>
    <dgm:cxn modelId="{D6A21D9C-84B4-9640-8493-A4DEC2E2A000}" type="presOf" srcId="{C7960C0F-8799-E249-BEE8-954D23DC932C}" destId="{6BD566BC-E504-274A-90FB-BEF05B2BF845}" srcOrd="0" destOrd="0" presId="urn:microsoft.com/office/officeart/2008/layout/HalfCircleOrganizationChart"/>
    <dgm:cxn modelId="{18DD47F7-8BC4-104A-AF88-AB8A6B7F0B39}" type="presOf" srcId="{1C852A72-B1BF-6F45-9025-DCFCFC461F2F}" destId="{678980FE-5E9E-774F-A1F8-521837028527}" srcOrd="1" destOrd="0" presId="urn:microsoft.com/office/officeart/2008/layout/HalfCircleOrganizationChart"/>
    <dgm:cxn modelId="{B2AEDA75-662B-254E-9149-057C29BBF8D2}" type="presOf" srcId="{43815026-30F8-1B44-9132-4E686F50678B}" destId="{E68A2A10-A54E-324C-B3B2-0B3DD4D777DC}" srcOrd="1" destOrd="0" presId="urn:microsoft.com/office/officeart/2008/layout/HalfCircleOrganizationChart"/>
    <dgm:cxn modelId="{30C2BD5F-1797-C54D-87B3-B7E62BAE68F7}" type="presOf" srcId="{B43B3D2E-8F9B-3F4A-9E00-E9F725629DAE}" destId="{4F5C54FF-FA09-3349-81B5-A1A163937982}" srcOrd="0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D00C1A22-0C28-044B-9743-1075D2DBCCDA}" type="presOf" srcId="{E2CC15A5-2258-6947-8F04-DD42BF91875A}" destId="{B5745744-27CD-DF43-9F50-48817225D383}" srcOrd="0" destOrd="0" presId="urn:microsoft.com/office/officeart/2008/layout/HalfCircleOrganizationChart"/>
    <dgm:cxn modelId="{4D5C8AB0-55BE-6840-9B09-6436C0ABB6E2}" type="presOf" srcId="{FA67CBB6-9868-EC4A-AA17-40308A5A0AE0}" destId="{141B3559-8165-B44D-BA60-DDCB3951BA14}" srcOrd="0" destOrd="0" presId="urn:microsoft.com/office/officeart/2008/layout/HalfCircleOrganizationChart"/>
    <dgm:cxn modelId="{88E1FE98-0B70-1446-8CA2-EE697A5523E6}" type="presOf" srcId="{4185DC8B-951D-BA41-85C6-B4CC5840DBE6}" destId="{6577E36E-C552-614D-9F67-4BCF6E855695}" srcOrd="0" destOrd="0" presId="urn:microsoft.com/office/officeart/2008/layout/HalfCircleOrganizationChart"/>
    <dgm:cxn modelId="{5343686D-2A7D-C448-8811-BE16BB6FE180}" type="presParOf" srcId="{EF6BBB95-BF20-B84E-8E27-B141756387DB}" destId="{AE14C11C-5212-D741-AE04-0ABB674B1EB4}" srcOrd="0" destOrd="0" presId="urn:microsoft.com/office/officeart/2008/layout/HalfCircleOrganizationChart"/>
    <dgm:cxn modelId="{8A97B919-A5B7-E341-984E-849DC44470BB}" type="presParOf" srcId="{AE14C11C-5212-D741-AE04-0ABB674B1EB4}" destId="{4EC3CEAD-B07E-6844-8AEE-8C7F0658738B}" srcOrd="0" destOrd="0" presId="urn:microsoft.com/office/officeart/2008/layout/HalfCircleOrganizationChart"/>
    <dgm:cxn modelId="{438BAE9E-E992-FD4C-A280-1027B2E9B892}" type="presParOf" srcId="{4EC3CEAD-B07E-6844-8AEE-8C7F0658738B}" destId="{37E565E0-41B6-2848-BFC3-CDBF0328F512}" srcOrd="0" destOrd="0" presId="urn:microsoft.com/office/officeart/2008/layout/HalfCircleOrganizationChart"/>
    <dgm:cxn modelId="{22AD8380-8DDC-3440-BA62-95D73363A946}" type="presParOf" srcId="{4EC3CEAD-B07E-6844-8AEE-8C7F0658738B}" destId="{A421184A-71DA-5C48-9C78-22BDCABA5E73}" srcOrd="1" destOrd="0" presId="urn:microsoft.com/office/officeart/2008/layout/HalfCircleOrganizationChart"/>
    <dgm:cxn modelId="{D6F78D71-F21F-5C4D-9C73-B1D15A28B8FF}" type="presParOf" srcId="{4EC3CEAD-B07E-6844-8AEE-8C7F0658738B}" destId="{92EB6122-E730-0240-9646-9918C00851F6}" srcOrd="2" destOrd="0" presId="urn:microsoft.com/office/officeart/2008/layout/HalfCircleOrganizationChart"/>
    <dgm:cxn modelId="{5388EFF3-3DC3-3643-9AAB-6689246DF94D}" type="presParOf" srcId="{4EC3CEAD-B07E-6844-8AEE-8C7F0658738B}" destId="{1C34BA3F-C8B0-AC4E-AD1E-F7588345DFD9}" srcOrd="3" destOrd="0" presId="urn:microsoft.com/office/officeart/2008/layout/HalfCircleOrganizationChart"/>
    <dgm:cxn modelId="{B028E173-33D5-3242-936F-77F6BD20D703}" type="presParOf" srcId="{AE14C11C-5212-D741-AE04-0ABB674B1EB4}" destId="{E3CEBED6-49A2-FA4A-AD48-76F6A40330DC}" srcOrd="1" destOrd="0" presId="urn:microsoft.com/office/officeart/2008/layout/HalfCircleOrganizationChart"/>
    <dgm:cxn modelId="{F77208F3-E4C7-9F4E-A428-9A883520BB3B}" type="presParOf" srcId="{E3CEBED6-49A2-FA4A-AD48-76F6A40330DC}" destId="{8848241F-B58F-5D46-92CE-31C3E89C587D}" srcOrd="0" destOrd="0" presId="urn:microsoft.com/office/officeart/2008/layout/HalfCircleOrganizationChart"/>
    <dgm:cxn modelId="{02908158-364E-EC47-895B-BBDD026C02BD}" type="presParOf" srcId="{E3CEBED6-49A2-FA4A-AD48-76F6A40330DC}" destId="{9370AEA2-11B4-9B4F-B9BA-DA6B5F21462B}" srcOrd="1" destOrd="0" presId="urn:microsoft.com/office/officeart/2008/layout/HalfCircleOrganizationChart"/>
    <dgm:cxn modelId="{FED3A7B6-242C-F54F-8AB7-99A64C6A3767}" type="presParOf" srcId="{9370AEA2-11B4-9B4F-B9BA-DA6B5F21462B}" destId="{A2DCE3C0-2921-6E4F-B86E-94B9A3DD3C6C}" srcOrd="0" destOrd="0" presId="urn:microsoft.com/office/officeart/2008/layout/HalfCircleOrganizationChart"/>
    <dgm:cxn modelId="{5AF06167-C6BA-F147-B30C-859A55A293FF}" type="presParOf" srcId="{A2DCE3C0-2921-6E4F-B86E-94B9A3DD3C6C}" destId="{8FC68C2A-351B-5545-B50E-C781CFE1E939}" srcOrd="0" destOrd="0" presId="urn:microsoft.com/office/officeart/2008/layout/HalfCircleOrganizationChart"/>
    <dgm:cxn modelId="{936E275D-4563-0844-9C1C-EEF748B75DB4}" type="presParOf" srcId="{A2DCE3C0-2921-6E4F-B86E-94B9A3DD3C6C}" destId="{7E01C983-2AB2-1543-9DF7-015F533373F7}" srcOrd="1" destOrd="0" presId="urn:microsoft.com/office/officeart/2008/layout/HalfCircleOrganizationChart"/>
    <dgm:cxn modelId="{84DE961A-A803-954D-82C6-3A821CA9BD85}" type="presParOf" srcId="{A2DCE3C0-2921-6E4F-B86E-94B9A3DD3C6C}" destId="{17855EE8-FBC3-6A48-941B-46BF16C19978}" srcOrd="2" destOrd="0" presId="urn:microsoft.com/office/officeart/2008/layout/HalfCircleOrganizationChart"/>
    <dgm:cxn modelId="{89958F15-5416-F945-ACC3-E9911E9DFED9}" type="presParOf" srcId="{A2DCE3C0-2921-6E4F-B86E-94B9A3DD3C6C}" destId="{0317D0FB-0C44-8340-8347-BAC899F3027D}" srcOrd="3" destOrd="0" presId="urn:microsoft.com/office/officeart/2008/layout/HalfCircleOrganizationChart"/>
    <dgm:cxn modelId="{2C960C82-8F60-3443-85E6-1A4BFF123E59}" type="presParOf" srcId="{9370AEA2-11B4-9B4F-B9BA-DA6B5F21462B}" destId="{404A0898-3CEE-004F-ADFE-087FAC34CEFD}" srcOrd="1" destOrd="0" presId="urn:microsoft.com/office/officeart/2008/layout/HalfCircleOrganizationChart"/>
    <dgm:cxn modelId="{1ABCB7B8-E95B-114D-A50E-289015A47CB6}" type="presParOf" srcId="{404A0898-3CEE-004F-ADFE-087FAC34CEFD}" destId="{020BF4DF-4759-A645-9081-D705569EDD9B}" srcOrd="0" destOrd="0" presId="urn:microsoft.com/office/officeart/2008/layout/HalfCircleOrganizationChart"/>
    <dgm:cxn modelId="{3EEE3EF1-DDC5-884C-A279-D9C0171AC482}" type="presParOf" srcId="{404A0898-3CEE-004F-ADFE-087FAC34CEFD}" destId="{F24E3AE9-BC88-9A48-8CB6-143B4957AF18}" srcOrd="1" destOrd="0" presId="urn:microsoft.com/office/officeart/2008/layout/HalfCircleOrganizationChart"/>
    <dgm:cxn modelId="{55AEEF86-0EA4-E146-A865-E197D5612CCE}" type="presParOf" srcId="{F24E3AE9-BC88-9A48-8CB6-143B4957AF18}" destId="{3BA78B18-DD83-4444-927D-EAF02AE7DEF8}" srcOrd="0" destOrd="0" presId="urn:microsoft.com/office/officeart/2008/layout/HalfCircleOrganizationChart"/>
    <dgm:cxn modelId="{4DDC0A77-EA43-9247-8663-A573B8F12CB7}" type="presParOf" srcId="{3BA78B18-DD83-4444-927D-EAF02AE7DEF8}" destId="{A71C07C7-51B9-7F47-BBFD-B6FA7A874335}" srcOrd="0" destOrd="0" presId="urn:microsoft.com/office/officeart/2008/layout/HalfCircleOrganizationChart"/>
    <dgm:cxn modelId="{B0D0AD72-C8CF-124E-AF0C-347128DBAC47}" type="presParOf" srcId="{3BA78B18-DD83-4444-927D-EAF02AE7DEF8}" destId="{917E60A7-0853-7747-82C1-D0973356F8EF}" srcOrd="1" destOrd="0" presId="urn:microsoft.com/office/officeart/2008/layout/HalfCircleOrganizationChart"/>
    <dgm:cxn modelId="{789AEAA6-95DB-E84A-AD39-72D910C702EE}" type="presParOf" srcId="{3BA78B18-DD83-4444-927D-EAF02AE7DEF8}" destId="{A8B45FBF-BAC4-0740-AD49-3D43024029BE}" srcOrd="2" destOrd="0" presId="urn:microsoft.com/office/officeart/2008/layout/HalfCircleOrganizationChart"/>
    <dgm:cxn modelId="{8F8EB3D0-F4FA-7D4B-8974-A6D85F338470}" type="presParOf" srcId="{3BA78B18-DD83-4444-927D-EAF02AE7DEF8}" destId="{74FE1645-F03D-CE42-8092-C7364C24F2E2}" srcOrd="3" destOrd="0" presId="urn:microsoft.com/office/officeart/2008/layout/HalfCircleOrganizationChart"/>
    <dgm:cxn modelId="{7E835015-4126-5049-B184-E235B378B1BD}" type="presParOf" srcId="{F24E3AE9-BC88-9A48-8CB6-143B4957AF18}" destId="{5E92FED7-3C77-6C4D-AF35-AD808EAE514F}" srcOrd="1" destOrd="0" presId="urn:microsoft.com/office/officeart/2008/layout/HalfCircleOrganizationChart"/>
    <dgm:cxn modelId="{9E93D471-365B-E84D-953F-42BB9FA9E7FD}" type="presParOf" srcId="{5E92FED7-3C77-6C4D-AF35-AD808EAE514F}" destId="{F5F91B99-4E02-0140-A7F4-3C5E86A0AEEB}" srcOrd="0" destOrd="0" presId="urn:microsoft.com/office/officeart/2008/layout/HalfCircleOrganizationChart"/>
    <dgm:cxn modelId="{18B4443F-BB11-4A4D-87FA-A1D11ABD42B0}" type="presParOf" srcId="{5E92FED7-3C77-6C4D-AF35-AD808EAE514F}" destId="{1D86E365-C328-B242-B96F-21176194AC79}" srcOrd="1" destOrd="0" presId="urn:microsoft.com/office/officeart/2008/layout/HalfCircleOrganizationChart"/>
    <dgm:cxn modelId="{B5A8C19B-906B-1B4A-A5C7-26CF7E7D0CCF}" type="presParOf" srcId="{1D86E365-C328-B242-B96F-21176194AC79}" destId="{137E1268-DB74-F54A-8CB7-A6B0725E5CC5}" srcOrd="0" destOrd="0" presId="urn:microsoft.com/office/officeart/2008/layout/HalfCircleOrganizationChart"/>
    <dgm:cxn modelId="{FA338C8E-8C70-0B44-8E49-F3F909CDDD40}" type="presParOf" srcId="{137E1268-DB74-F54A-8CB7-A6B0725E5CC5}" destId="{81FAB283-1002-6F49-AFA7-6B33FACDAA94}" srcOrd="0" destOrd="0" presId="urn:microsoft.com/office/officeart/2008/layout/HalfCircleOrganizationChart"/>
    <dgm:cxn modelId="{6D840126-ADFF-0348-BB6C-384313522A7B}" type="presParOf" srcId="{137E1268-DB74-F54A-8CB7-A6B0725E5CC5}" destId="{802A3F2C-5F2C-7C42-A95E-75D054F35432}" srcOrd="1" destOrd="0" presId="urn:microsoft.com/office/officeart/2008/layout/HalfCircleOrganizationChart"/>
    <dgm:cxn modelId="{03889615-77DE-EB4D-809D-AF4405DC02B5}" type="presParOf" srcId="{137E1268-DB74-F54A-8CB7-A6B0725E5CC5}" destId="{4A4F8865-0D5F-2F42-A34F-13D86085489A}" srcOrd="2" destOrd="0" presId="urn:microsoft.com/office/officeart/2008/layout/HalfCircleOrganizationChart"/>
    <dgm:cxn modelId="{99B876DA-2E2D-7643-BF9D-EC1031F54B1F}" type="presParOf" srcId="{137E1268-DB74-F54A-8CB7-A6B0725E5CC5}" destId="{8DBB9EF0-AEC7-9242-88BC-5A177A48DD77}" srcOrd="3" destOrd="0" presId="urn:microsoft.com/office/officeart/2008/layout/HalfCircleOrganizationChart"/>
    <dgm:cxn modelId="{E5AC7CFD-DC76-2641-92A7-1CDFD40BE82A}" type="presParOf" srcId="{1D86E365-C328-B242-B96F-21176194AC79}" destId="{ADD5B5C8-5914-834A-9D4C-29A899AA56E7}" srcOrd="1" destOrd="0" presId="urn:microsoft.com/office/officeart/2008/layout/HalfCircleOrganizationChart"/>
    <dgm:cxn modelId="{B069D60D-98CC-5D49-AB6E-525682FF8600}" type="presParOf" srcId="{ADD5B5C8-5914-834A-9D4C-29A899AA56E7}" destId="{93959693-27F4-804A-BE8E-DECEF48E754D}" srcOrd="0" destOrd="0" presId="urn:microsoft.com/office/officeart/2008/layout/HalfCircleOrganizationChart"/>
    <dgm:cxn modelId="{EF83217A-E341-DF4F-B814-C1173507C783}" type="presParOf" srcId="{ADD5B5C8-5914-834A-9D4C-29A899AA56E7}" destId="{78B4AFEC-40A5-F84A-9E25-E04FE6777DAC}" srcOrd="1" destOrd="0" presId="urn:microsoft.com/office/officeart/2008/layout/HalfCircleOrganizationChart"/>
    <dgm:cxn modelId="{294739E9-0B18-FC43-8098-078EE5E2130E}" type="presParOf" srcId="{78B4AFEC-40A5-F84A-9E25-E04FE6777DAC}" destId="{1959CA5E-E952-5A4D-A39E-E282BFC14C41}" srcOrd="0" destOrd="0" presId="urn:microsoft.com/office/officeart/2008/layout/HalfCircleOrganizationChart"/>
    <dgm:cxn modelId="{3F503FFB-B342-AF4E-A76E-651F7C8A7AF2}" type="presParOf" srcId="{1959CA5E-E952-5A4D-A39E-E282BFC14C41}" destId="{DA25146C-A53D-4446-801A-15953795EF19}" srcOrd="0" destOrd="0" presId="urn:microsoft.com/office/officeart/2008/layout/HalfCircleOrganizationChart"/>
    <dgm:cxn modelId="{F965FC91-2667-D346-B6CA-E4A2F8ECCA58}" type="presParOf" srcId="{1959CA5E-E952-5A4D-A39E-E282BFC14C41}" destId="{7BBFFDF5-8D05-FB47-A190-37266983517F}" srcOrd="1" destOrd="0" presId="urn:microsoft.com/office/officeart/2008/layout/HalfCircleOrganizationChart"/>
    <dgm:cxn modelId="{F16E5E60-9FA0-5F46-924E-932A617B129B}" type="presParOf" srcId="{1959CA5E-E952-5A4D-A39E-E282BFC14C41}" destId="{E53DD38D-5A1A-3C41-8E6B-C0B0F220A5A6}" srcOrd="2" destOrd="0" presId="urn:microsoft.com/office/officeart/2008/layout/HalfCircleOrganizationChart"/>
    <dgm:cxn modelId="{490B65BD-8BB1-1847-B7D1-663B27F21722}" type="presParOf" srcId="{1959CA5E-E952-5A4D-A39E-E282BFC14C41}" destId="{CB949515-F4AD-E942-9746-4988EA432C12}" srcOrd="3" destOrd="0" presId="urn:microsoft.com/office/officeart/2008/layout/HalfCircleOrganizationChart"/>
    <dgm:cxn modelId="{A43D89BF-4346-B74B-89ED-99327857D2BC}" type="presParOf" srcId="{78B4AFEC-40A5-F84A-9E25-E04FE6777DAC}" destId="{2F0A986D-A5FE-3B49-8B9F-C978B3D218C0}" srcOrd="1" destOrd="0" presId="urn:microsoft.com/office/officeart/2008/layout/HalfCircleOrganizationChart"/>
    <dgm:cxn modelId="{0033042A-7823-0E42-B20A-26734BB01547}" type="presParOf" srcId="{78B4AFEC-40A5-F84A-9E25-E04FE6777DAC}" destId="{53D041C3-2B33-7844-B99E-15F255CBAE68}" srcOrd="2" destOrd="0" presId="urn:microsoft.com/office/officeart/2008/layout/HalfCircleOrganizationChart"/>
    <dgm:cxn modelId="{8C26A5CA-2D11-CB4F-90E0-D5AB44B7BF3E}" type="presParOf" srcId="{1D86E365-C328-B242-B96F-21176194AC79}" destId="{991603B9-0DE5-194C-B2B3-31B43DD4729C}" srcOrd="2" destOrd="0" presId="urn:microsoft.com/office/officeart/2008/layout/HalfCircleOrganizationChart"/>
    <dgm:cxn modelId="{4ADB7C5F-50EF-2145-99E1-736D799E6BF8}" type="presParOf" srcId="{5E92FED7-3C77-6C4D-AF35-AD808EAE514F}" destId="{0EC98A99-94FD-4148-B975-8B24AC667A88}" srcOrd="2" destOrd="0" presId="urn:microsoft.com/office/officeart/2008/layout/HalfCircleOrganizationChart"/>
    <dgm:cxn modelId="{DAAC76C2-5B6E-C847-82F7-10D9F626D79D}" type="presParOf" srcId="{5E92FED7-3C77-6C4D-AF35-AD808EAE514F}" destId="{08200AD9-40D6-DE4A-A1AC-6A182DCD65BD}" srcOrd="3" destOrd="0" presId="urn:microsoft.com/office/officeart/2008/layout/HalfCircleOrganizationChart"/>
    <dgm:cxn modelId="{453369A4-FBDD-9A4A-9DA5-91E1F0D1A928}" type="presParOf" srcId="{08200AD9-40D6-DE4A-A1AC-6A182DCD65BD}" destId="{45EF9806-36A5-E641-ACD8-967E43753D13}" srcOrd="0" destOrd="0" presId="urn:microsoft.com/office/officeart/2008/layout/HalfCircleOrganizationChart"/>
    <dgm:cxn modelId="{154D14BE-C2A3-714A-9CBE-13B28AF7EA33}" type="presParOf" srcId="{45EF9806-36A5-E641-ACD8-967E43753D13}" destId="{A968B958-B4EF-1540-B7AC-E2BE16F19E28}" srcOrd="0" destOrd="0" presId="urn:microsoft.com/office/officeart/2008/layout/HalfCircleOrganizationChart"/>
    <dgm:cxn modelId="{D184BBDB-2265-9647-9B5E-65504C67B95B}" type="presParOf" srcId="{45EF9806-36A5-E641-ACD8-967E43753D13}" destId="{DA26804F-3145-054E-8956-B9470AEA3F16}" srcOrd="1" destOrd="0" presId="urn:microsoft.com/office/officeart/2008/layout/HalfCircleOrganizationChart"/>
    <dgm:cxn modelId="{E0C51349-D196-AE46-9E96-394A057FD17F}" type="presParOf" srcId="{45EF9806-36A5-E641-ACD8-967E43753D13}" destId="{3A62FB1B-3E40-C14C-B417-D30FE3485739}" srcOrd="2" destOrd="0" presId="urn:microsoft.com/office/officeart/2008/layout/HalfCircleOrganizationChart"/>
    <dgm:cxn modelId="{578C0C88-DE07-DC4F-AA20-FC5BE0ADCBC8}" type="presParOf" srcId="{45EF9806-36A5-E641-ACD8-967E43753D13}" destId="{D1CE8543-BAC2-A345-8533-D9CF8AEF3C34}" srcOrd="3" destOrd="0" presId="urn:microsoft.com/office/officeart/2008/layout/HalfCircleOrganizationChart"/>
    <dgm:cxn modelId="{88707176-5B6F-C345-B0AD-60AA83D6459E}" type="presParOf" srcId="{08200AD9-40D6-DE4A-A1AC-6A182DCD65BD}" destId="{5BFF65BF-1EE5-724B-9C9C-39A1C0D951FF}" srcOrd="1" destOrd="0" presId="urn:microsoft.com/office/officeart/2008/layout/HalfCircleOrganizationChart"/>
    <dgm:cxn modelId="{8B94A17D-0352-4040-BB23-C86D58C9A519}" type="presParOf" srcId="{5BFF65BF-1EE5-724B-9C9C-39A1C0D951FF}" destId="{8B9AFC5D-BBBC-D24E-9B81-7D229402C249}" srcOrd="0" destOrd="0" presId="urn:microsoft.com/office/officeart/2008/layout/HalfCircleOrganizationChart"/>
    <dgm:cxn modelId="{D8B60FEB-6E5C-8447-8112-E2550785B0BF}" type="presParOf" srcId="{5BFF65BF-1EE5-724B-9C9C-39A1C0D951FF}" destId="{1F8A4D9F-D86B-C946-9A68-7DAB08CBA747}" srcOrd="1" destOrd="0" presId="urn:microsoft.com/office/officeart/2008/layout/HalfCircleOrganizationChart"/>
    <dgm:cxn modelId="{A811D833-93E1-3C48-A94B-061782AA98E7}" type="presParOf" srcId="{1F8A4D9F-D86B-C946-9A68-7DAB08CBA747}" destId="{9B30D50F-ABCD-7748-8AB8-6CF2D004B352}" srcOrd="0" destOrd="0" presId="urn:microsoft.com/office/officeart/2008/layout/HalfCircleOrganizationChart"/>
    <dgm:cxn modelId="{255E5786-3EF8-9344-8D6A-0A7A889D9C3D}" type="presParOf" srcId="{9B30D50F-ABCD-7748-8AB8-6CF2D004B352}" destId="{B219B235-3859-4145-AC57-63205205640D}" srcOrd="0" destOrd="0" presId="urn:microsoft.com/office/officeart/2008/layout/HalfCircleOrganizationChart"/>
    <dgm:cxn modelId="{D912C0ED-1D10-BB41-A458-1D4AF619F248}" type="presParOf" srcId="{9B30D50F-ABCD-7748-8AB8-6CF2D004B352}" destId="{4EE0685C-0BB7-7447-A63A-134A71F4ECC2}" srcOrd="1" destOrd="0" presId="urn:microsoft.com/office/officeart/2008/layout/HalfCircleOrganizationChart"/>
    <dgm:cxn modelId="{B7F3286E-99A5-AC46-A79C-4D3D8C05CC89}" type="presParOf" srcId="{9B30D50F-ABCD-7748-8AB8-6CF2D004B352}" destId="{F013B321-82A7-A141-87F9-A2143B317274}" srcOrd="2" destOrd="0" presId="urn:microsoft.com/office/officeart/2008/layout/HalfCircleOrganizationChart"/>
    <dgm:cxn modelId="{DA3389D8-0A2A-CB46-B38F-AA5545711321}" type="presParOf" srcId="{9B30D50F-ABCD-7748-8AB8-6CF2D004B352}" destId="{4C804E0E-29F4-2448-99AD-2C9BF6212FEF}" srcOrd="3" destOrd="0" presId="urn:microsoft.com/office/officeart/2008/layout/HalfCircleOrganizationChart"/>
    <dgm:cxn modelId="{0CBF5861-AD1C-5843-A239-9632E2661120}" type="presParOf" srcId="{1F8A4D9F-D86B-C946-9A68-7DAB08CBA747}" destId="{3CA2591E-E1CE-F842-A97E-C24DE395163A}" srcOrd="1" destOrd="0" presId="urn:microsoft.com/office/officeart/2008/layout/HalfCircleOrganizationChart"/>
    <dgm:cxn modelId="{05AA5A13-0348-734B-B830-3A146D644EB3}" type="presParOf" srcId="{1F8A4D9F-D86B-C946-9A68-7DAB08CBA747}" destId="{0570AA65-350D-A84A-9291-1A99A1D6CC14}" srcOrd="2" destOrd="0" presId="urn:microsoft.com/office/officeart/2008/layout/HalfCircleOrganizationChart"/>
    <dgm:cxn modelId="{A5EA1AC9-9A2A-C844-A9A7-553D63273709}" type="presParOf" srcId="{5BFF65BF-1EE5-724B-9C9C-39A1C0D951FF}" destId="{CAE30D17-7676-814E-AC7E-055E65F2CE91}" srcOrd="2" destOrd="0" presId="urn:microsoft.com/office/officeart/2008/layout/HalfCircleOrganizationChart"/>
    <dgm:cxn modelId="{C75356B0-56AE-F946-9A12-4993E1661A34}" type="presParOf" srcId="{5BFF65BF-1EE5-724B-9C9C-39A1C0D951FF}" destId="{61B3F749-A39F-1A48-A9DB-18B48EA270A0}" srcOrd="3" destOrd="0" presId="urn:microsoft.com/office/officeart/2008/layout/HalfCircleOrganizationChart"/>
    <dgm:cxn modelId="{865A19AF-225C-CC47-8498-012562375E35}" type="presParOf" srcId="{61B3F749-A39F-1A48-A9DB-18B48EA270A0}" destId="{69BC2771-1D34-8249-8878-C2D16F773B54}" srcOrd="0" destOrd="0" presId="urn:microsoft.com/office/officeart/2008/layout/HalfCircleOrganizationChart"/>
    <dgm:cxn modelId="{F23CF42B-5EF9-E34C-93D9-FBAF94044E20}" type="presParOf" srcId="{69BC2771-1D34-8249-8878-C2D16F773B54}" destId="{6E58DE59-8ADC-A346-B399-1BF2CA3CB32A}" srcOrd="0" destOrd="0" presId="urn:microsoft.com/office/officeart/2008/layout/HalfCircleOrganizationChart"/>
    <dgm:cxn modelId="{19538C3E-DA25-F347-856C-FE01E7988354}" type="presParOf" srcId="{69BC2771-1D34-8249-8878-C2D16F773B54}" destId="{6FDBB230-98BB-FE43-93B3-9E973D3CB6EE}" srcOrd="1" destOrd="0" presId="urn:microsoft.com/office/officeart/2008/layout/HalfCircleOrganizationChart"/>
    <dgm:cxn modelId="{C4BA2C0C-F59E-9C43-8EF2-1F72448DE719}" type="presParOf" srcId="{69BC2771-1D34-8249-8878-C2D16F773B54}" destId="{FE385775-9929-6042-BE63-0F8D8038C68A}" srcOrd="2" destOrd="0" presId="urn:microsoft.com/office/officeart/2008/layout/HalfCircleOrganizationChart"/>
    <dgm:cxn modelId="{F2637259-556F-974A-AC91-444477F539F5}" type="presParOf" srcId="{69BC2771-1D34-8249-8878-C2D16F773B54}" destId="{945709DE-31D2-A341-8D51-BBAF85859DB4}" srcOrd="3" destOrd="0" presId="urn:microsoft.com/office/officeart/2008/layout/HalfCircleOrganizationChart"/>
    <dgm:cxn modelId="{E3CE38A4-4B90-9344-95CB-4B817F278A4A}" type="presParOf" srcId="{61B3F749-A39F-1A48-A9DB-18B48EA270A0}" destId="{3224F1CF-7AD9-674D-B602-2574C1BA5FE5}" srcOrd="1" destOrd="0" presId="urn:microsoft.com/office/officeart/2008/layout/HalfCircleOrganizationChart"/>
    <dgm:cxn modelId="{E8289E1E-C0C4-8F4D-B71F-C75A5A6DA187}" type="presParOf" srcId="{61B3F749-A39F-1A48-A9DB-18B48EA270A0}" destId="{DF5A8DAE-942B-C941-B256-A3D9ABE88674}" srcOrd="2" destOrd="0" presId="urn:microsoft.com/office/officeart/2008/layout/HalfCircleOrganizationChart"/>
    <dgm:cxn modelId="{CF14C446-4278-3343-86FE-51CEA79CC020}" type="presParOf" srcId="{5BFF65BF-1EE5-724B-9C9C-39A1C0D951FF}" destId="{A4A5D324-B643-774B-9644-FBEACFA9A486}" srcOrd="4" destOrd="0" presId="urn:microsoft.com/office/officeart/2008/layout/HalfCircleOrganizationChart"/>
    <dgm:cxn modelId="{AB446116-BDC6-A84F-BC6E-F4679AAADA8F}" type="presParOf" srcId="{5BFF65BF-1EE5-724B-9C9C-39A1C0D951FF}" destId="{E6EB009F-11A7-C941-B0BD-E676FE36C4C0}" srcOrd="5" destOrd="0" presId="urn:microsoft.com/office/officeart/2008/layout/HalfCircleOrganizationChart"/>
    <dgm:cxn modelId="{BD4F1D3D-D420-8E41-934A-01D462D9ECA2}" type="presParOf" srcId="{E6EB009F-11A7-C941-B0BD-E676FE36C4C0}" destId="{A38BF228-5486-F14C-BD16-A753D6603934}" srcOrd="0" destOrd="0" presId="urn:microsoft.com/office/officeart/2008/layout/HalfCircleOrganizationChart"/>
    <dgm:cxn modelId="{64FA2743-C469-DC46-9647-3837D9BCC780}" type="presParOf" srcId="{A38BF228-5486-F14C-BD16-A753D6603934}" destId="{C16B55AB-0BE2-F040-B4E2-6509B2D558ED}" srcOrd="0" destOrd="0" presId="urn:microsoft.com/office/officeart/2008/layout/HalfCircleOrganizationChart"/>
    <dgm:cxn modelId="{2B71719B-16C0-2640-BB1A-85C0E085CA70}" type="presParOf" srcId="{A38BF228-5486-F14C-BD16-A753D6603934}" destId="{E58E2647-EF4E-D645-8C83-28F6D20F5404}" srcOrd="1" destOrd="0" presId="urn:microsoft.com/office/officeart/2008/layout/HalfCircleOrganizationChart"/>
    <dgm:cxn modelId="{21C37B45-BB45-9345-A092-7A7118DED110}" type="presParOf" srcId="{A38BF228-5486-F14C-BD16-A753D6603934}" destId="{6334F415-3068-914E-A108-193A3890426B}" srcOrd="2" destOrd="0" presId="urn:microsoft.com/office/officeart/2008/layout/HalfCircleOrganizationChart"/>
    <dgm:cxn modelId="{988FBAC2-8E7C-AA4E-B0E3-ED50915A5205}" type="presParOf" srcId="{A38BF228-5486-F14C-BD16-A753D6603934}" destId="{7FF55C1E-143D-0141-A7DD-698E607C79DA}" srcOrd="3" destOrd="0" presId="urn:microsoft.com/office/officeart/2008/layout/HalfCircleOrganizationChart"/>
    <dgm:cxn modelId="{4E7AA6E1-45DA-9B45-825B-ED0583FBBFBE}" type="presParOf" srcId="{E6EB009F-11A7-C941-B0BD-E676FE36C4C0}" destId="{506107D0-F256-704C-B33A-7627BD692626}" srcOrd="1" destOrd="0" presId="urn:microsoft.com/office/officeart/2008/layout/HalfCircleOrganizationChart"/>
    <dgm:cxn modelId="{72546590-FE78-1D41-8CB4-DDEDC1F0CA09}" type="presParOf" srcId="{E6EB009F-11A7-C941-B0BD-E676FE36C4C0}" destId="{F4A6094A-6B59-B243-89FE-C8CBA3936917}" srcOrd="2" destOrd="0" presId="urn:microsoft.com/office/officeart/2008/layout/HalfCircleOrganizationChart"/>
    <dgm:cxn modelId="{EE12E718-BD2F-8D4B-8003-CF2B7FF9AA06}" type="presParOf" srcId="{5BFF65BF-1EE5-724B-9C9C-39A1C0D951FF}" destId="{7716BDA4-312A-5F45-9D16-354D23B610F6}" srcOrd="6" destOrd="0" presId="urn:microsoft.com/office/officeart/2008/layout/HalfCircleOrganizationChart"/>
    <dgm:cxn modelId="{72711370-91D7-B24A-A25E-850A4273E484}" type="presParOf" srcId="{5BFF65BF-1EE5-724B-9C9C-39A1C0D951FF}" destId="{CDB5CCCB-5BF2-194C-9EF1-027310DA5BC8}" srcOrd="7" destOrd="0" presId="urn:microsoft.com/office/officeart/2008/layout/HalfCircleOrganizationChart"/>
    <dgm:cxn modelId="{99B8F3D1-ACD0-7640-81EB-2E3981BC3803}" type="presParOf" srcId="{CDB5CCCB-5BF2-194C-9EF1-027310DA5BC8}" destId="{2027D002-C6DA-D241-B056-F1077F0C5B52}" srcOrd="0" destOrd="0" presId="urn:microsoft.com/office/officeart/2008/layout/HalfCircleOrganizationChart"/>
    <dgm:cxn modelId="{CDC42AAC-F73D-3449-B64E-2D9ECF9ECA89}" type="presParOf" srcId="{2027D002-C6DA-D241-B056-F1077F0C5B52}" destId="{E81C6D96-F732-B84B-8752-4B69E2322694}" srcOrd="0" destOrd="0" presId="urn:microsoft.com/office/officeart/2008/layout/HalfCircleOrganizationChart"/>
    <dgm:cxn modelId="{68130754-AB97-DD49-90D5-05C750D58B48}" type="presParOf" srcId="{2027D002-C6DA-D241-B056-F1077F0C5B52}" destId="{D7CDA294-5189-C244-9726-B8D73116D975}" srcOrd="1" destOrd="0" presId="urn:microsoft.com/office/officeart/2008/layout/HalfCircleOrganizationChart"/>
    <dgm:cxn modelId="{1BB0BBA4-DAD2-ED41-B7B2-BA8AD7B7AF27}" type="presParOf" srcId="{2027D002-C6DA-D241-B056-F1077F0C5B52}" destId="{C1B75F32-340E-DA42-80B0-EE568586D143}" srcOrd="2" destOrd="0" presId="urn:microsoft.com/office/officeart/2008/layout/HalfCircleOrganizationChart"/>
    <dgm:cxn modelId="{24A5D640-0899-2145-9820-AC30247CE20B}" type="presParOf" srcId="{2027D002-C6DA-D241-B056-F1077F0C5B52}" destId="{AE5352E6-C0F2-E34D-8AF2-CE3B72DE7E52}" srcOrd="3" destOrd="0" presId="urn:microsoft.com/office/officeart/2008/layout/HalfCircleOrganizationChart"/>
    <dgm:cxn modelId="{D87F662B-B817-6844-AD12-D615FDCF7277}" type="presParOf" srcId="{CDB5CCCB-5BF2-194C-9EF1-027310DA5BC8}" destId="{63212DF1-93B0-0B4A-9B75-FA54950CCD44}" srcOrd="1" destOrd="0" presId="urn:microsoft.com/office/officeart/2008/layout/HalfCircleOrganizationChart"/>
    <dgm:cxn modelId="{F2C706F7-9068-724B-BF1C-48C75998A4AB}" type="presParOf" srcId="{CDB5CCCB-5BF2-194C-9EF1-027310DA5BC8}" destId="{DEB71037-15F3-EE44-8FB5-6D20C2B02E79}" srcOrd="2" destOrd="0" presId="urn:microsoft.com/office/officeart/2008/layout/HalfCircleOrganizationChart"/>
    <dgm:cxn modelId="{B67EB9F2-9522-1E4B-8BB7-3AE6E1A60C46}" type="presParOf" srcId="{5BFF65BF-1EE5-724B-9C9C-39A1C0D951FF}" destId="{FDF41992-3305-5D4B-8F47-8A10011CC15A}" srcOrd="8" destOrd="0" presId="urn:microsoft.com/office/officeart/2008/layout/HalfCircleOrganizationChart"/>
    <dgm:cxn modelId="{00631428-4455-EF43-97D2-AA9945FC3FF4}" type="presParOf" srcId="{5BFF65BF-1EE5-724B-9C9C-39A1C0D951FF}" destId="{968E9EEB-A7AB-4B41-8E6F-8CAA65B045F8}" srcOrd="9" destOrd="0" presId="urn:microsoft.com/office/officeart/2008/layout/HalfCircleOrganizationChart"/>
    <dgm:cxn modelId="{A8655FBA-6BB2-CE4E-BB21-046D7E244D73}" type="presParOf" srcId="{968E9EEB-A7AB-4B41-8E6F-8CAA65B045F8}" destId="{F8E0C2F4-8009-EE4E-B7DE-7C36FA8941B4}" srcOrd="0" destOrd="0" presId="urn:microsoft.com/office/officeart/2008/layout/HalfCircleOrganizationChart"/>
    <dgm:cxn modelId="{A808AA8A-ED93-2243-A0E3-E9E720A6A3E3}" type="presParOf" srcId="{F8E0C2F4-8009-EE4E-B7DE-7C36FA8941B4}" destId="{BB9D56FA-9D0C-1549-B546-540A28D195FB}" srcOrd="0" destOrd="0" presId="urn:microsoft.com/office/officeart/2008/layout/HalfCircleOrganizationChart"/>
    <dgm:cxn modelId="{74EC021B-44FF-B846-A332-148BA26C787F}" type="presParOf" srcId="{F8E0C2F4-8009-EE4E-B7DE-7C36FA8941B4}" destId="{0BF5C958-0C5B-E343-A9E0-CB14A96E5198}" srcOrd="1" destOrd="0" presId="urn:microsoft.com/office/officeart/2008/layout/HalfCircleOrganizationChart"/>
    <dgm:cxn modelId="{717BC800-0A8B-AA47-9200-8774B103167E}" type="presParOf" srcId="{F8E0C2F4-8009-EE4E-B7DE-7C36FA8941B4}" destId="{1096DA0F-EC29-6C4E-BF8A-ADEF1269F3CD}" srcOrd="2" destOrd="0" presId="urn:microsoft.com/office/officeart/2008/layout/HalfCircleOrganizationChart"/>
    <dgm:cxn modelId="{CCF64D42-C311-9141-A67D-F12B3E5C87C6}" type="presParOf" srcId="{F8E0C2F4-8009-EE4E-B7DE-7C36FA8941B4}" destId="{AA44A08C-1A97-9D43-AD83-30FDB0B3FE4F}" srcOrd="3" destOrd="0" presId="urn:microsoft.com/office/officeart/2008/layout/HalfCircleOrganizationChart"/>
    <dgm:cxn modelId="{4DB23EB1-E333-5042-8CD3-837CB2A8A646}" type="presParOf" srcId="{968E9EEB-A7AB-4B41-8E6F-8CAA65B045F8}" destId="{E4E826B2-9D74-6548-B320-4A9A4A213C60}" srcOrd="1" destOrd="0" presId="urn:microsoft.com/office/officeart/2008/layout/HalfCircleOrganizationChart"/>
    <dgm:cxn modelId="{F9397F04-503C-B64F-A48C-6F760F8896BB}" type="presParOf" srcId="{968E9EEB-A7AB-4B41-8E6F-8CAA65B045F8}" destId="{14F7310B-E105-6542-A46A-DA050BFBAEE7}" srcOrd="2" destOrd="0" presId="urn:microsoft.com/office/officeart/2008/layout/HalfCircleOrganizationChart"/>
    <dgm:cxn modelId="{4F3E2FA0-857F-C04F-8102-31A8F3463DD1}" type="presParOf" srcId="{08200AD9-40D6-DE4A-A1AC-6A182DCD65BD}" destId="{588C1338-2994-E142-B315-FCF8639C6515}" srcOrd="2" destOrd="0" presId="urn:microsoft.com/office/officeart/2008/layout/HalfCircleOrganizationChart"/>
    <dgm:cxn modelId="{1BF52EE6-DC69-6C48-9216-61B851D2EFDD}" type="presParOf" srcId="{5E92FED7-3C77-6C4D-AF35-AD808EAE514F}" destId="{197CADCE-E1D2-1C43-8715-6175FBFDC3FC}" srcOrd="4" destOrd="0" presId="urn:microsoft.com/office/officeart/2008/layout/HalfCircleOrganizationChart"/>
    <dgm:cxn modelId="{F1A33206-817A-A546-8112-D703AEF49D28}" type="presParOf" srcId="{5E92FED7-3C77-6C4D-AF35-AD808EAE514F}" destId="{6326EB63-2138-3F42-8547-7C86B2675B1B}" srcOrd="5" destOrd="0" presId="urn:microsoft.com/office/officeart/2008/layout/HalfCircleOrganizationChart"/>
    <dgm:cxn modelId="{6BD53076-32E5-3F4C-9C5D-888F90BAD4AB}" type="presParOf" srcId="{6326EB63-2138-3F42-8547-7C86B2675B1B}" destId="{ECBA1AEB-6890-784B-B9B8-3AFCD22E64A5}" srcOrd="0" destOrd="0" presId="urn:microsoft.com/office/officeart/2008/layout/HalfCircleOrganizationChart"/>
    <dgm:cxn modelId="{C5D29D21-C564-224B-9B60-89600F4A40A0}" type="presParOf" srcId="{ECBA1AEB-6890-784B-B9B8-3AFCD22E64A5}" destId="{9E1D3C77-FAB9-D04C-96C5-399C63B331CF}" srcOrd="0" destOrd="0" presId="urn:microsoft.com/office/officeart/2008/layout/HalfCircleOrganizationChart"/>
    <dgm:cxn modelId="{EB8F4FBA-1D93-7D4F-AD89-DDDA8E97DD61}" type="presParOf" srcId="{ECBA1AEB-6890-784B-B9B8-3AFCD22E64A5}" destId="{A62C42B8-FEC4-D346-9699-62FBADDEA727}" srcOrd="1" destOrd="0" presId="urn:microsoft.com/office/officeart/2008/layout/HalfCircleOrganizationChart"/>
    <dgm:cxn modelId="{2D162FA0-5BA8-6744-8542-9751C03F1682}" type="presParOf" srcId="{ECBA1AEB-6890-784B-B9B8-3AFCD22E64A5}" destId="{88B5E2FF-8703-7E44-825E-09ACE918319B}" srcOrd="2" destOrd="0" presId="urn:microsoft.com/office/officeart/2008/layout/HalfCircleOrganizationChart"/>
    <dgm:cxn modelId="{B15D684E-01B7-3840-A9DC-5227525A72C3}" type="presParOf" srcId="{ECBA1AEB-6890-784B-B9B8-3AFCD22E64A5}" destId="{69F3125F-F295-5B44-8709-3BD87115A48A}" srcOrd="3" destOrd="0" presId="urn:microsoft.com/office/officeart/2008/layout/HalfCircleOrganizationChart"/>
    <dgm:cxn modelId="{FF5E7B84-0AC4-7E44-AE53-43E29D4F709B}" type="presParOf" srcId="{6326EB63-2138-3F42-8547-7C86B2675B1B}" destId="{70259EBB-75CF-0242-BCE9-516C9FF5EAC6}" srcOrd="1" destOrd="0" presId="urn:microsoft.com/office/officeart/2008/layout/HalfCircleOrganizationChart"/>
    <dgm:cxn modelId="{B9309142-2E0F-3C4B-9595-D8875B967B9D}" type="presParOf" srcId="{70259EBB-75CF-0242-BCE9-516C9FF5EAC6}" destId="{8FBAEFE4-160E-724D-9480-275AE5A0CD22}" srcOrd="0" destOrd="0" presId="urn:microsoft.com/office/officeart/2008/layout/HalfCircleOrganizationChart"/>
    <dgm:cxn modelId="{95413AEB-022B-8549-875A-C8E03F803C23}" type="presParOf" srcId="{70259EBB-75CF-0242-BCE9-516C9FF5EAC6}" destId="{1C8D888C-4643-744A-B48F-843D6E89A75C}" srcOrd="1" destOrd="0" presId="urn:microsoft.com/office/officeart/2008/layout/HalfCircleOrganizationChart"/>
    <dgm:cxn modelId="{0FDDB20C-054D-D84D-B21A-6A0CC6BA8256}" type="presParOf" srcId="{1C8D888C-4643-744A-B48F-843D6E89A75C}" destId="{49534A3C-D481-9E48-A0C3-B5DD2A333E98}" srcOrd="0" destOrd="0" presId="urn:microsoft.com/office/officeart/2008/layout/HalfCircleOrganizationChart"/>
    <dgm:cxn modelId="{28A08083-6992-5440-A5E2-EB13C5D6BC4F}" type="presParOf" srcId="{49534A3C-D481-9E48-A0C3-B5DD2A333E98}" destId="{0C38D70B-591C-D64A-AE2D-308B6F82B57E}" srcOrd="0" destOrd="0" presId="urn:microsoft.com/office/officeart/2008/layout/HalfCircleOrganizationChart"/>
    <dgm:cxn modelId="{3A10BE5D-7E2C-4B49-8136-972EA20E218F}" type="presParOf" srcId="{49534A3C-D481-9E48-A0C3-B5DD2A333E98}" destId="{BC810BE4-6C50-D64E-ABD7-690F4E192566}" srcOrd="1" destOrd="0" presId="urn:microsoft.com/office/officeart/2008/layout/HalfCircleOrganizationChart"/>
    <dgm:cxn modelId="{DE33480B-2F20-FE47-9F92-903F3E58BFAA}" type="presParOf" srcId="{49534A3C-D481-9E48-A0C3-B5DD2A333E98}" destId="{CFAAA23A-E0C4-844C-BE43-1A180A573DEB}" srcOrd="2" destOrd="0" presId="urn:microsoft.com/office/officeart/2008/layout/HalfCircleOrganizationChart"/>
    <dgm:cxn modelId="{C7AA011C-C5F8-DA42-B953-43CA13BEC276}" type="presParOf" srcId="{49534A3C-D481-9E48-A0C3-B5DD2A333E98}" destId="{5CE8E433-3971-2142-B622-347AA7889DD8}" srcOrd="3" destOrd="0" presId="urn:microsoft.com/office/officeart/2008/layout/HalfCircleOrganizationChart"/>
    <dgm:cxn modelId="{D72FDF81-D2DC-D34C-B6BF-FB609DBFE2D2}" type="presParOf" srcId="{1C8D888C-4643-744A-B48F-843D6E89A75C}" destId="{9B4B3D6D-2F70-FA44-8486-727EC387962D}" srcOrd="1" destOrd="0" presId="urn:microsoft.com/office/officeart/2008/layout/HalfCircleOrganizationChart"/>
    <dgm:cxn modelId="{12550B58-25FF-0F41-8453-5EB8D6B1D603}" type="presParOf" srcId="{1C8D888C-4643-744A-B48F-843D6E89A75C}" destId="{14A0180A-0888-274F-9339-206555FF61EB}" srcOrd="2" destOrd="0" presId="urn:microsoft.com/office/officeart/2008/layout/HalfCircleOrganizationChart"/>
    <dgm:cxn modelId="{C312EBE2-E671-E546-9409-E993ED264408}" type="presParOf" srcId="{70259EBB-75CF-0242-BCE9-516C9FF5EAC6}" destId="{F5DCF21D-FAFA-C84D-AD0C-A6D58C6BDFFE}" srcOrd="2" destOrd="0" presId="urn:microsoft.com/office/officeart/2008/layout/HalfCircleOrganizationChart"/>
    <dgm:cxn modelId="{5B536289-CAA5-5C42-886D-A552AA304ABD}" type="presParOf" srcId="{70259EBB-75CF-0242-BCE9-516C9FF5EAC6}" destId="{FB17B53F-AC06-E347-8CE3-193FA3183F47}" srcOrd="3" destOrd="0" presId="urn:microsoft.com/office/officeart/2008/layout/HalfCircleOrganizationChart"/>
    <dgm:cxn modelId="{950F728B-BD40-E448-A5B4-30070CFF0861}" type="presParOf" srcId="{FB17B53F-AC06-E347-8CE3-193FA3183F47}" destId="{366BE2D0-4EE7-5D46-A9C6-81AFA6A5FF4D}" srcOrd="0" destOrd="0" presId="urn:microsoft.com/office/officeart/2008/layout/HalfCircleOrganizationChart"/>
    <dgm:cxn modelId="{DDFF8309-E6A9-864D-855B-EF2BBF924C27}" type="presParOf" srcId="{366BE2D0-4EE7-5D46-A9C6-81AFA6A5FF4D}" destId="{DB7D8B97-0DAE-7A45-81E2-CD717763FE1D}" srcOrd="0" destOrd="0" presId="urn:microsoft.com/office/officeart/2008/layout/HalfCircleOrganizationChart"/>
    <dgm:cxn modelId="{A790FAC3-9596-6443-B9E9-C27BB5E4F3DD}" type="presParOf" srcId="{366BE2D0-4EE7-5D46-A9C6-81AFA6A5FF4D}" destId="{D1CDE65C-5A55-D14D-B2D0-D3BA23CF1D4D}" srcOrd="1" destOrd="0" presId="urn:microsoft.com/office/officeart/2008/layout/HalfCircleOrganizationChart"/>
    <dgm:cxn modelId="{C79861C8-F22B-F543-8BB2-030F0685C054}" type="presParOf" srcId="{366BE2D0-4EE7-5D46-A9C6-81AFA6A5FF4D}" destId="{DA7B57CE-7C7E-4F4D-A073-81720EA5C612}" srcOrd="2" destOrd="0" presId="urn:microsoft.com/office/officeart/2008/layout/HalfCircleOrganizationChart"/>
    <dgm:cxn modelId="{269CAE67-F3FE-1F47-830D-3CC05CEFECCD}" type="presParOf" srcId="{366BE2D0-4EE7-5D46-A9C6-81AFA6A5FF4D}" destId="{843E3349-C715-1C4E-B67D-044E365532B7}" srcOrd="3" destOrd="0" presId="urn:microsoft.com/office/officeart/2008/layout/HalfCircleOrganizationChart"/>
    <dgm:cxn modelId="{C9DB758C-91E4-714D-8DD3-26D224A0BC28}" type="presParOf" srcId="{FB17B53F-AC06-E347-8CE3-193FA3183F47}" destId="{7EFC8718-B766-3140-8DA0-7CDBEA75A5AE}" srcOrd="1" destOrd="0" presId="urn:microsoft.com/office/officeart/2008/layout/HalfCircleOrganizationChart"/>
    <dgm:cxn modelId="{62F6020F-3B1C-D84F-B22E-56192E73C3DC}" type="presParOf" srcId="{FB17B53F-AC06-E347-8CE3-193FA3183F47}" destId="{154EA599-7EDD-7245-AF90-F41BC6EA6014}" srcOrd="2" destOrd="0" presId="urn:microsoft.com/office/officeart/2008/layout/HalfCircleOrganizationChart"/>
    <dgm:cxn modelId="{687B7DF0-39A1-774B-9B49-E3444F4DDF17}" type="presParOf" srcId="{6326EB63-2138-3F42-8547-7C86B2675B1B}" destId="{B4067E4D-C451-F546-BF62-8746CB6F5C90}" srcOrd="2" destOrd="0" presId="urn:microsoft.com/office/officeart/2008/layout/HalfCircleOrganizationChart"/>
    <dgm:cxn modelId="{11CD1A23-280B-B043-8C26-261B41492598}" type="presParOf" srcId="{F24E3AE9-BC88-9A48-8CB6-143B4957AF18}" destId="{95AFB4C5-4453-7A48-8A49-7C6F9321D405}" srcOrd="2" destOrd="0" presId="urn:microsoft.com/office/officeart/2008/layout/HalfCircleOrganizationChart"/>
    <dgm:cxn modelId="{C5A76956-91C6-954E-A20A-D670666E4D01}" type="presParOf" srcId="{404A0898-3CEE-004F-ADFE-087FAC34CEFD}" destId="{0BD5A0F8-684C-914F-A80E-38DD269B0B90}" srcOrd="2" destOrd="0" presId="urn:microsoft.com/office/officeart/2008/layout/HalfCircleOrganizationChart"/>
    <dgm:cxn modelId="{F75E0E90-E5A0-E34F-A2C0-0736E58C39E4}" type="presParOf" srcId="{404A0898-3CEE-004F-ADFE-087FAC34CEFD}" destId="{D4B44928-AE46-524A-B1F3-D734EA0C2372}" srcOrd="3" destOrd="0" presId="urn:microsoft.com/office/officeart/2008/layout/HalfCircleOrganizationChart"/>
    <dgm:cxn modelId="{1DF97F3A-6E15-B343-ACF3-36F7ADA8E02A}" type="presParOf" srcId="{D4B44928-AE46-524A-B1F3-D734EA0C2372}" destId="{EC246EF0-4026-0B4D-A865-9F66423A9CA5}" srcOrd="0" destOrd="0" presId="urn:microsoft.com/office/officeart/2008/layout/HalfCircleOrganizationChart"/>
    <dgm:cxn modelId="{8156241F-FC96-8F4E-9873-118C99DAE063}" type="presParOf" srcId="{EC246EF0-4026-0B4D-A865-9F66423A9CA5}" destId="{6CF8AEB9-BE03-7647-87CF-D0EECC4A5A5A}" srcOrd="0" destOrd="0" presId="urn:microsoft.com/office/officeart/2008/layout/HalfCircleOrganizationChart"/>
    <dgm:cxn modelId="{4DB97043-EE60-5A4F-9842-11222F98F983}" type="presParOf" srcId="{EC246EF0-4026-0B4D-A865-9F66423A9CA5}" destId="{4CF35BBB-3B1E-574C-858C-7592B41A9309}" srcOrd="1" destOrd="0" presId="urn:microsoft.com/office/officeart/2008/layout/HalfCircleOrganizationChart"/>
    <dgm:cxn modelId="{22CD4DCC-2325-A347-BD14-9D51DED19F25}" type="presParOf" srcId="{EC246EF0-4026-0B4D-A865-9F66423A9CA5}" destId="{D18EDEA2-52AE-294D-A353-D0980CBA03E4}" srcOrd="2" destOrd="0" presId="urn:microsoft.com/office/officeart/2008/layout/HalfCircleOrganizationChart"/>
    <dgm:cxn modelId="{07B20A6D-9D76-D94D-AA2E-8F361C3C3E0A}" type="presParOf" srcId="{EC246EF0-4026-0B4D-A865-9F66423A9CA5}" destId="{02CD507D-B13B-B141-BF96-31C6C6502D47}" srcOrd="3" destOrd="0" presId="urn:microsoft.com/office/officeart/2008/layout/HalfCircleOrganizationChart"/>
    <dgm:cxn modelId="{85195238-967C-CA49-8768-B1179F02936B}" type="presParOf" srcId="{D4B44928-AE46-524A-B1F3-D734EA0C2372}" destId="{28C88DC4-3621-8048-8E86-E096734238C6}" srcOrd="1" destOrd="0" presId="urn:microsoft.com/office/officeart/2008/layout/HalfCircleOrganizationChart"/>
    <dgm:cxn modelId="{80801473-5A44-3846-879D-4106BDAAF053}" type="presParOf" srcId="{28C88DC4-3621-8048-8E86-E096734238C6}" destId="{17E9A433-789F-F545-917E-06C2AA85773A}" srcOrd="0" destOrd="0" presId="urn:microsoft.com/office/officeart/2008/layout/HalfCircleOrganizationChart"/>
    <dgm:cxn modelId="{05A2AC41-19DC-5446-A9C1-A69F386815AA}" type="presParOf" srcId="{28C88DC4-3621-8048-8E86-E096734238C6}" destId="{E7BEB2DF-2D6A-4F42-B3B9-2158897A3B1F}" srcOrd="1" destOrd="0" presId="urn:microsoft.com/office/officeart/2008/layout/HalfCircleOrganizationChart"/>
    <dgm:cxn modelId="{65C3F879-D84F-354E-A1E8-0DD43B79117C}" type="presParOf" srcId="{E7BEB2DF-2D6A-4F42-B3B9-2158897A3B1F}" destId="{119B18CD-BBCD-2C4D-9FAA-224FEAEEB336}" srcOrd="0" destOrd="0" presId="urn:microsoft.com/office/officeart/2008/layout/HalfCircleOrganizationChart"/>
    <dgm:cxn modelId="{037FA231-1D74-A54B-8603-8490BEFCDE80}" type="presParOf" srcId="{119B18CD-BBCD-2C4D-9FAA-224FEAEEB336}" destId="{29B27C89-2B98-1C4F-BF77-35F3E5FCE968}" srcOrd="0" destOrd="0" presId="urn:microsoft.com/office/officeart/2008/layout/HalfCircleOrganizationChart"/>
    <dgm:cxn modelId="{F5346B19-149B-674B-9890-E608DFCB8230}" type="presParOf" srcId="{119B18CD-BBCD-2C4D-9FAA-224FEAEEB336}" destId="{3A43D927-9D18-DD41-8BEC-53630B08D40B}" srcOrd="1" destOrd="0" presId="urn:microsoft.com/office/officeart/2008/layout/HalfCircleOrganizationChart"/>
    <dgm:cxn modelId="{A934DA40-6B94-F240-AD6C-9BE52B4EB389}" type="presParOf" srcId="{119B18CD-BBCD-2C4D-9FAA-224FEAEEB336}" destId="{410FE574-9612-A842-AAC6-DFA3EAFD7063}" srcOrd="2" destOrd="0" presId="urn:microsoft.com/office/officeart/2008/layout/HalfCircleOrganizationChart"/>
    <dgm:cxn modelId="{532FD8A6-6C0D-9745-A475-1ABB286E2671}" type="presParOf" srcId="{119B18CD-BBCD-2C4D-9FAA-224FEAEEB336}" destId="{474AF56A-3FFE-C944-86A6-825AFFA10A0E}" srcOrd="3" destOrd="0" presId="urn:microsoft.com/office/officeart/2008/layout/HalfCircleOrganizationChart"/>
    <dgm:cxn modelId="{5AC02906-D47D-5E4E-813B-3EE94A882F47}" type="presParOf" srcId="{E7BEB2DF-2D6A-4F42-B3B9-2158897A3B1F}" destId="{A7D272F9-B147-3742-B0BE-0D77DAAFA33D}" srcOrd="1" destOrd="0" presId="urn:microsoft.com/office/officeart/2008/layout/HalfCircleOrganizationChart"/>
    <dgm:cxn modelId="{8C5F3720-F613-0346-8141-AF0DC0BCF85E}" type="presParOf" srcId="{A7D272F9-B147-3742-B0BE-0D77DAAFA33D}" destId="{51A5F869-008C-914F-B573-D1D62DAEB797}" srcOrd="0" destOrd="0" presId="urn:microsoft.com/office/officeart/2008/layout/HalfCircleOrganizationChart"/>
    <dgm:cxn modelId="{D32B602C-486B-AA4A-876C-33458BA1B2F3}" type="presParOf" srcId="{A7D272F9-B147-3742-B0BE-0D77DAAFA33D}" destId="{98781040-AD26-C24F-8041-321938F66524}" srcOrd="1" destOrd="0" presId="urn:microsoft.com/office/officeart/2008/layout/HalfCircleOrganizationChart"/>
    <dgm:cxn modelId="{103BA5F2-7AF1-5D41-BB08-EBD6C78C187D}" type="presParOf" srcId="{98781040-AD26-C24F-8041-321938F66524}" destId="{51E401D1-98A6-934B-8B44-8741701D6D1B}" srcOrd="0" destOrd="0" presId="urn:microsoft.com/office/officeart/2008/layout/HalfCircleOrganizationChart"/>
    <dgm:cxn modelId="{D29654F8-43D5-6342-8B3A-87FD5AFDA57A}" type="presParOf" srcId="{51E401D1-98A6-934B-8B44-8741701D6D1B}" destId="{CE438D12-1B3B-A946-86FE-08FDB3AE407E}" srcOrd="0" destOrd="0" presId="urn:microsoft.com/office/officeart/2008/layout/HalfCircleOrganizationChart"/>
    <dgm:cxn modelId="{B2BEB46B-1F1F-CC4F-A5E1-650DADDA358D}" type="presParOf" srcId="{51E401D1-98A6-934B-8B44-8741701D6D1B}" destId="{AF7D0427-DB68-DA4F-A936-1CDD77456758}" srcOrd="1" destOrd="0" presId="urn:microsoft.com/office/officeart/2008/layout/HalfCircleOrganizationChart"/>
    <dgm:cxn modelId="{6F6A99F2-9F06-B142-8113-020D8E2D54DB}" type="presParOf" srcId="{51E401D1-98A6-934B-8B44-8741701D6D1B}" destId="{1510FD80-3789-3B46-B8A8-56D4186205B6}" srcOrd="2" destOrd="0" presId="urn:microsoft.com/office/officeart/2008/layout/HalfCircleOrganizationChart"/>
    <dgm:cxn modelId="{32DAF72C-E2C8-6544-8B16-E8763CE33971}" type="presParOf" srcId="{51E401D1-98A6-934B-8B44-8741701D6D1B}" destId="{4C01F174-EFB9-D244-9430-F4BBF50DF5B8}" srcOrd="3" destOrd="0" presId="urn:microsoft.com/office/officeart/2008/layout/HalfCircleOrganizationChart"/>
    <dgm:cxn modelId="{E84777F0-69F8-EB46-ABF2-99EEEC7124B5}" type="presParOf" srcId="{98781040-AD26-C24F-8041-321938F66524}" destId="{DFB2E26B-E6DB-5243-8AE4-65FEB0885B0F}" srcOrd="1" destOrd="0" presId="urn:microsoft.com/office/officeart/2008/layout/HalfCircleOrganizationChart"/>
    <dgm:cxn modelId="{6C3EB340-28E9-774D-9708-F9E7FFA081F7}" type="presParOf" srcId="{DFB2E26B-E6DB-5243-8AE4-65FEB0885B0F}" destId="{BE32590D-A775-3D43-BF8D-9137AD64E045}" srcOrd="0" destOrd="0" presId="urn:microsoft.com/office/officeart/2008/layout/HalfCircleOrganizationChart"/>
    <dgm:cxn modelId="{9FCE4F41-4146-8340-88FB-88A2E1F97BAF}" type="presParOf" srcId="{DFB2E26B-E6DB-5243-8AE4-65FEB0885B0F}" destId="{2B27CC76-D180-8D42-9250-5F2DC5062105}" srcOrd="1" destOrd="0" presId="urn:microsoft.com/office/officeart/2008/layout/HalfCircleOrganizationChart"/>
    <dgm:cxn modelId="{33D17322-1760-A741-9A5D-40A68DD3946B}" type="presParOf" srcId="{2B27CC76-D180-8D42-9250-5F2DC5062105}" destId="{2AD59012-00F0-C24A-AD88-A69AC29E163D}" srcOrd="0" destOrd="0" presId="urn:microsoft.com/office/officeart/2008/layout/HalfCircleOrganizationChart"/>
    <dgm:cxn modelId="{BAFC5C10-2B29-F643-8B1A-C1113889DCF5}" type="presParOf" srcId="{2AD59012-00F0-C24A-AD88-A69AC29E163D}" destId="{CA3DE9B5-30B0-6347-8D80-0594B731E6AC}" srcOrd="0" destOrd="0" presId="urn:microsoft.com/office/officeart/2008/layout/HalfCircleOrganizationChart"/>
    <dgm:cxn modelId="{68E75B46-864E-3B41-A387-38D33EEAE388}" type="presParOf" srcId="{2AD59012-00F0-C24A-AD88-A69AC29E163D}" destId="{A30E5055-3407-CD43-95CB-6305A72CFEC3}" srcOrd="1" destOrd="0" presId="urn:microsoft.com/office/officeart/2008/layout/HalfCircleOrganizationChart"/>
    <dgm:cxn modelId="{ECA17762-0EF0-9142-8BFF-E12FEEE56B36}" type="presParOf" srcId="{2AD59012-00F0-C24A-AD88-A69AC29E163D}" destId="{045CB499-5B7F-BB4E-BBD3-0CB591118CC8}" srcOrd="2" destOrd="0" presId="urn:microsoft.com/office/officeart/2008/layout/HalfCircleOrganizationChart"/>
    <dgm:cxn modelId="{558D31BD-EE34-924C-A899-BD67D05F41B3}" type="presParOf" srcId="{2AD59012-00F0-C24A-AD88-A69AC29E163D}" destId="{CB32141F-B068-2C4F-99F5-DDBAB5ACA1D2}" srcOrd="3" destOrd="0" presId="urn:microsoft.com/office/officeart/2008/layout/HalfCircleOrganizationChart"/>
    <dgm:cxn modelId="{C589BE65-22C2-3945-B5AC-40241E68B410}" type="presParOf" srcId="{2B27CC76-D180-8D42-9250-5F2DC5062105}" destId="{A1E33C7A-4F67-2245-AEE0-F7DFDC455398}" srcOrd="1" destOrd="0" presId="urn:microsoft.com/office/officeart/2008/layout/HalfCircleOrganizationChart"/>
    <dgm:cxn modelId="{29FE83A4-A699-2F42-80A0-4DD7AD237598}" type="presParOf" srcId="{2B27CC76-D180-8D42-9250-5F2DC5062105}" destId="{E7549F48-23D8-8641-BA7B-B5931DB2E964}" srcOrd="2" destOrd="0" presId="urn:microsoft.com/office/officeart/2008/layout/HalfCircleOrganizationChart"/>
    <dgm:cxn modelId="{1B59836E-10F6-3548-809C-FC23DF15F8AA}" type="presParOf" srcId="{DFB2E26B-E6DB-5243-8AE4-65FEB0885B0F}" destId="{EE718B8D-089F-E048-9917-99EE4A45CA04}" srcOrd="2" destOrd="0" presId="urn:microsoft.com/office/officeart/2008/layout/HalfCircleOrganizationChart"/>
    <dgm:cxn modelId="{B89A3350-6270-B14C-AAC1-53133EC57323}" type="presParOf" srcId="{DFB2E26B-E6DB-5243-8AE4-65FEB0885B0F}" destId="{370219A4-6464-104E-A62E-884BF810FA35}" srcOrd="3" destOrd="0" presId="urn:microsoft.com/office/officeart/2008/layout/HalfCircleOrganizationChart"/>
    <dgm:cxn modelId="{B74967FB-49D5-1940-BD7F-32B5C8E14E8C}" type="presParOf" srcId="{370219A4-6464-104E-A62E-884BF810FA35}" destId="{BF714336-8657-DC4D-A340-2FDED4A563D4}" srcOrd="0" destOrd="0" presId="urn:microsoft.com/office/officeart/2008/layout/HalfCircleOrganizationChart"/>
    <dgm:cxn modelId="{D9DEE3B0-8C84-0C4D-A315-A4286E785B8E}" type="presParOf" srcId="{BF714336-8657-DC4D-A340-2FDED4A563D4}" destId="{DF69FA43-69AC-4E49-A887-B6921BEB1C4A}" srcOrd="0" destOrd="0" presId="urn:microsoft.com/office/officeart/2008/layout/HalfCircleOrganizationChart"/>
    <dgm:cxn modelId="{194D95E2-880B-E94C-BC24-5857A6E30FC3}" type="presParOf" srcId="{BF714336-8657-DC4D-A340-2FDED4A563D4}" destId="{29086582-5855-BD44-BF7D-777A08804C1D}" srcOrd="1" destOrd="0" presId="urn:microsoft.com/office/officeart/2008/layout/HalfCircleOrganizationChart"/>
    <dgm:cxn modelId="{629BCFA6-2F72-9B4E-90F9-52AA747FEB95}" type="presParOf" srcId="{BF714336-8657-DC4D-A340-2FDED4A563D4}" destId="{88C0E56E-30CE-6E4C-9E68-BA5343414786}" srcOrd="2" destOrd="0" presId="urn:microsoft.com/office/officeart/2008/layout/HalfCircleOrganizationChart"/>
    <dgm:cxn modelId="{6ED443A8-98ED-1242-B93D-5E405FEAB1C5}" type="presParOf" srcId="{BF714336-8657-DC4D-A340-2FDED4A563D4}" destId="{5E7ADFA4-7B6A-DD45-BB97-748AE59050FA}" srcOrd="3" destOrd="0" presId="urn:microsoft.com/office/officeart/2008/layout/HalfCircleOrganizationChart"/>
    <dgm:cxn modelId="{C70A7EE4-7A4D-9648-9372-DCAF17E72941}" type="presParOf" srcId="{370219A4-6464-104E-A62E-884BF810FA35}" destId="{594CB9C6-66AE-9E41-840A-ACAF502A378E}" srcOrd="1" destOrd="0" presId="urn:microsoft.com/office/officeart/2008/layout/HalfCircleOrganizationChart"/>
    <dgm:cxn modelId="{45CD0B6E-C0B3-A841-8C07-3374356FABFA}" type="presParOf" srcId="{370219A4-6464-104E-A62E-884BF810FA35}" destId="{5F1F17A4-36D9-6442-A657-00BFFDBC1B35}" srcOrd="2" destOrd="0" presId="urn:microsoft.com/office/officeart/2008/layout/HalfCircleOrganizationChart"/>
    <dgm:cxn modelId="{DEFC6A20-6257-294E-B141-883167EEFA2B}" type="presParOf" srcId="{DFB2E26B-E6DB-5243-8AE4-65FEB0885B0F}" destId="{D8EB7FAE-67A9-C344-9F0F-6CE70A67E74F}" srcOrd="4" destOrd="0" presId="urn:microsoft.com/office/officeart/2008/layout/HalfCircleOrganizationChart"/>
    <dgm:cxn modelId="{6CE3FC44-9968-D448-A485-485FBDBBC329}" type="presParOf" srcId="{DFB2E26B-E6DB-5243-8AE4-65FEB0885B0F}" destId="{4F35E9C5-0327-404D-9555-4AF8FFD65244}" srcOrd="5" destOrd="0" presId="urn:microsoft.com/office/officeart/2008/layout/HalfCircleOrganizationChart"/>
    <dgm:cxn modelId="{5DF158CB-9334-9341-8FD6-1766FD09D141}" type="presParOf" srcId="{4F35E9C5-0327-404D-9555-4AF8FFD65244}" destId="{CF8E8D6E-18BC-A648-BE9F-B3D877DC2D6C}" srcOrd="0" destOrd="0" presId="urn:microsoft.com/office/officeart/2008/layout/HalfCircleOrganizationChart"/>
    <dgm:cxn modelId="{59FED8FC-6AA8-7440-82E6-045F298E09D0}" type="presParOf" srcId="{CF8E8D6E-18BC-A648-BE9F-B3D877DC2D6C}" destId="{8A5B5526-DF90-714E-821C-8B2B73311DA0}" srcOrd="0" destOrd="0" presId="urn:microsoft.com/office/officeart/2008/layout/HalfCircleOrganizationChart"/>
    <dgm:cxn modelId="{1CB46AB5-D174-AA40-B53A-9C5750A911BD}" type="presParOf" srcId="{CF8E8D6E-18BC-A648-BE9F-B3D877DC2D6C}" destId="{F4F2430D-9667-D346-A194-AB15639A46D9}" srcOrd="1" destOrd="0" presId="urn:microsoft.com/office/officeart/2008/layout/HalfCircleOrganizationChart"/>
    <dgm:cxn modelId="{77F266E6-4753-B84B-9070-BA9FE772BBA1}" type="presParOf" srcId="{CF8E8D6E-18BC-A648-BE9F-B3D877DC2D6C}" destId="{43FC2609-1F3C-864F-A3FE-43B5415B01A1}" srcOrd="2" destOrd="0" presId="urn:microsoft.com/office/officeart/2008/layout/HalfCircleOrganizationChart"/>
    <dgm:cxn modelId="{71C05155-F07E-2E4C-AB4A-2EED833B6C34}" type="presParOf" srcId="{CF8E8D6E-18BC-A648-BE9F-B3D877DC2D6C}" destId="{BA40589C-BF6F-9640-99CE-21C4F84C8861}" srcOrd="3" destOrd="0" presId="urn:microsoft.com/office/officeart/2008/layout/HalfCircleOrganizationChart"/>
    <dgm:cxn modelId="{4B0CADAA-45E8-E740-B54C-BF8321318E09}" type="presParOf" srcId="{4F35E9C5-0327-404D-9555-4AF8FFD65244}" destId="{E396EEE7-90C0-AD4D-864F-B44E45553768}" srcOrd="1" destOrd="0" presId="urn:microsoft.com/office/officeart/2008/layout/HalfCircleOrganizationChart"/>
    <dgm:cxn modelId="{FBCA61C5-F3BD-714C-A90B-DC4B5DFF7B4D}" type="presParOf" srcId="{4F35E9C5-0327-404D-9555-4AF8FFD65244}" destId="{37569496-D35E-404E-BB10-0FC4F260A65B}" srcOrd="2" destOrd="0" presId="urn:microsoft.com/office/officeart/2008/layout/HalfCircleOrganizationChart"/>
    <dgm:cxn modelId="{45090BEE-3902-7D4C-8026-3C7221330B56}" type="presParOf" srcId="{DFB2E26B-E6DB-5243-8AE4-65FEB0885B0F}" destId="{DF35BE15-3BF5-7A4F-A283-2D28CFB77AC7}" srcOrd="6" destOrd="0" presId="urn:microsoft.com/office/officeart/2008/layout/HalfCircleOrganizationChart"/>
    <dgm:cxn modelId="{15EF3E4C-CF20-1B44-9E9C-6DD8830817A2}" type="presParOf" srcId="{DFB2E26B-E6DB-5243-8AE4-65FEB0885B0F}" destId="{D74F52E1-87B9-7545-8053-B0D587748871}" srcOrd="7" destOrd="0" presId="urn:microsoft.com/office/officeart/2008/layout/HalfCircleOrganizationChart"/>
    <dgm:cxn modelId="{1466465A-B836-6B4F-B8D0-FDD6BBA2561D}" type="presParOf" srcId="{D74F52E1-87B9-7545-8053-B0D587748871}" destId="{4CE33062-57F0-9B49-AF87-6EE3DD358D77}" srcOrd="0" destOrd="0" presId="urn:microsoft.com/office/officeart/2008/layout/HalfCircleOrganizationChart"/>
    <dgm:cxn modelId="{FB145E3C-B886-E648-A786-8E5CA5CC98B7}" type="presParOf" srcId="{4CE33062-57F0-9B49-AF87-6EE3DD358D77}" destId="{FBE7F2B3-4743-D54A-9AD5-E3ADB3E6BD65}" srcOrd="0" destOrd="0" presId="urn:microsoft.com/office/officeart/2008/layout/HalfCircleOrganizationChart"/>
    <dgm:cxn modelId="{8866F543-4513-B34A-866A-9CBBDD8DE4C9}" type="presParOf" srcId="{4CE33062-57F0-9B49-AF87-6EE3DD358D77}" destId="{2C025369-9B7C-A047-A6F3-0A08DA7ED3E4}" srcOrd="1" destOrd="0" presId="urn:microsoft.com/office/officeart/2008/layout/HalfCircleOrganizationChart"/>
    <dgm:cxn modelId="{02887347-6E7E-2B46-B789-1A84E3E5AF33}" type="presParOf" srcId="{4CE33062-57F0-9B49-AF87-6EE3DD358D77}" destId="{8135AB38-F1BA-C049-A53C-E9238F75B6B8}" srcOrd="2" destOrd="0" presId="urn:microsoft.com/office/officeart/2008/layout/HalfCircleOrganizationChart"/>
    <dgm:cxn modelId="{EB086F84-14D8-484B-8EAD-F39FF8F28911}" type="presParOf" srcId="{4CE33062-57F0-9B49-AF87-6EE3DD358D77}" destId="{7641EC08-68ED-0343-9628-6E24CD3EEFC2}" srcOrd="3" destOrd="0" presId="urn:microsoft.com/office/officeart/2008/layout/HalfCircleOrganizationChart"/>
    <dgm:cxn modelId="{71F2ADA7-0A8B-BB49-AF06-02E277DADF71}" type="presParOf" srcId="{D74F52E1-87B9-7545-8053-B0D587748871}" destId="{E1D3A284-5F26-7945-9C9E-C3B0A10A1DED}" srcOrd="1" destOrd="0" presId="urn:microsoft.com/office/officeart/2008/layout/HalfCircleOrganizationChart"/>
    <dgm:cxn modelId="{6C48D385-D100-2B4D-BD35-3B277BC33796}" type="presParOf" srcId="{D74F52E1-87B9-7545-8053-B0D587748871}" destId="{263E995E-E4F6-534E-BC31-CFA94B36ECFD}" srcOrd="2" destOrd="0" presId="urn:microsoft.com/office/officeart/2008/layout/HalfCircleOrganizationChart"/>
    <dgm:cxn modelId="{A6871648-EA68-7140-ADF4-765D6BC3A6A0}" type="presParOf" srcId="{98781040-AD26-C24F-8041-321938F66524}" destId="{EB06FD77-8921-F644-8E81-A139444C9EA3}" srcOrd="2" destOrd="0" presId="urn:microsoft.com/office/officeart/2008/layout/HalfCircleOrganizationChart"/>
    <dgm:cxn modelId="{82E2D581-2087-3F40-B661-A6C774B87247}" type="presParOf" srcId="{A7D272F9-B147-3742-B0BE-0D77DAAFA33D}" destId="{08F16043-B763-2B43-814B-EB8CF8EB1A6C}" srcOrd="2" destOrd="0" presId="urn:microsoft.com/office/officeart/2008/layout/HalfCircleOrganizationChart"/>
    <dgm:cxn modelId="{C6FA7849-0971-314A-B7EC-AF04DE7C9B44}" type="presParOf" srcId="{A7D272F9-B147-3742-B0BE-0D77DAAFA33D}" destId="{7BA3DCFB-8A3D-2247-BE9A-4DFC5185D509}" srcOrd="3" destOrd="0" presId="urn:microsoft.com/office/officeart/2008/layout/HalfCircleOrganizationChart"/>
    <dgm:cxn modelId="{6A333A59-EDE7-0148-A1CE-5AFBDD4D7C2A}" type="presParOf" srcId="{7BA3DCFB-8A3D-2247-BE9A-4DFC5185D509}" destId="{B33B8151-8E84-7B4B-B030-3F505F6B0413}" srcOrd="0" destOrd="0" presId="urn:microsoft.com/office/officeart/2008/layout/HalfCircleOrganizationChart"/>
    <dgm:cxn modelId="{EE5C150A-9354-B942-A58A-6959A08A9019}" type="presParOf" srcId="{B33B8151-8E84-7B4B-B030-3F505F6B0413}" destId="{0836163C-2E21-8442-8AEF-5E24C74831CC}" srcOrd="0" destOrd="0" presId="urn:microsoft.com/office/officeart/2008/layout/HalfCircleOrganizationChart"/>
    <dgm:cxn modelId="{BA9ADDCA-C600-7842-9504-4C9F5BF336CC}" type="presParOf" srcId="{B33B8151-8E84-7B4B-B030-3F505F6B0413}" destId="{A371ACC1-A24A-C349-A034-0BA6DFFA2664}" srcOrd="1" destOrd="0" presId="urn:microsoft.com/office/officeart/2008/layout/HalfCircleOrganizationChart"/>
    <dgm:cxn modelId="{7EAB0CAD-868C-E64B-A872-409553F74F9F}" type="presParOf" srcId="{B33B8151-8E84-7B4B-B030-3F505F6B0413}" destId="{62778658-C36B-694F-8F6B-02E88183A239}" srcOrd="2" destOrd="0" presId="urn:microsoft.com/office/officeart/2008/layout/HalfCircleOrganizationChart"/>
    <dgm:cxn modelId="{8572F97D-2BD3-314E-A7AA-5771E691182E}" type="presParOf" srcId="{B33B8151-8E84-7B4B-B030-3F505F6B0413}" destId="{139280B3-DFA2-C247-B51F-A99DA7910D51}" srcOrd="3" destOrd="0" presId="urn:microsoft.com/office/officeart/2008/layout/HalfCircleOrganizationChart"/>
    <dgm:cxn modelId="{57925DD9-6051-6043-B4C3-628B5738F521}" type="presParOf" srcId="{7BA3DCFB-8A3D-2247-BE9A-4DFC5185D509}" destId="{F5ADA396-DBA3-D94D-B664-A262FF95D5D8}" srcOrd="1" destOrd="0" presId="urn:microsoft.com/office/officeart/2008/layout/HalfCircleOrganizationChart"/>
    <dgm:cxn modelId="{62E82192-61E4-404E-8759-16EA7E6386E1}" type="presParOf" srcId="{F5ADA396-DBA3-D94D-B664-A262FF95D5D8}" destId="{F67A365A-1296-A041-92B2-BE419AEBFD1E}" srcOrd="0" destOrd="0" presId="urn:microsoft.com/office/officeart/2008/layout/HalfCircleOrganizationChart"/>
    <dgm:cxn modelId="{69D172D8-B059-DB4D-B1CA-966A08009583}" type="presParOf" srcId="{F5ADA396-DBA3-D94D-B664-A262FF95D5D8}" destId="{ADDCC453-8586-6B45-B4BE-FFD56B1F97AD}" srcOrd="1" destOrd="0" presId="urn:microsoft.com/office/officeart/2008/layout/HalfCircleOrganizationChart"/>
    <dgm:cxn modelId="{C3348E43-C4DA-3C4C-8EE6-61E76714D91D}" type="presParOf" srcId="{ADDCC453-8586-6B45-B4BE-FFD56B1F97AD}" destId="{38C208B2-DAD1-CA46-BED2-66FA6B826E69}" srcOrd="0" destOrd="0" presId="urn:microsoft.com/office/officeart/2008/layout/HalfCircleOrganizationChart"/>
    <dgm:cxn modelId="{89A7BF52-201D-9A4B-80B7-046762B654E5}" type="presParOf" srcId="{38C208B2-DAD1-CA46-BED2-66FA6B826E69}" destId="{58F23A0F-8676-854D-9EB2-C761FAB3F863}" srcOrd="0" destOrd="0" presId="urn:microsoft.com/office/officeart/2008/layout/HalfCircleOrganizationChart"/>
    <dgm:cxn modelId="{AF3AE70C-A598-FF49-AD7E-885E1CDFB532}" type="presParOf" srcId="{38C208B2-DAD1-CA46-BED2-66FA6B826E69}" destId="{4DCD558F-0C91-FE44-9604-E3D4A5787D67}" srcOrd="1" destOrd="0" presId="urn:microsoft.com/office/officeart/2008/layout/HalfCircleOrganizationChart"/>
    <dgm:cxn modelId="{77A91371-A560-034E-98FF-9BDA0910526A}" type="presParOf" srcId="{38C208B2-DAD1-CA46-BED2-66FA6B826E69}" destId="{73354B2A-D505-AA46-825D-CCB245D9A6E3}" srcOrd="2" destOrd="0" presId="urn:microsoft.com/office/officeart/2008/layout/HalfCircleOrganizationChart"/>
    <dgm:cxn modelId="{DFC043D3-28FA-BF4C-8FA7-59C30444F7C9}" type="presParOf" srcId="{38C208B2-DAD1-CA46-BED2-66FA6B826E69}" destId="{AC0E55DE-A04B-7849-8AD4-3D7836F328F8}" srcOrd="3" destOrd="0" presId="urn:microsoft.com/office/officeart/2008/layout/HalfCircleOrganizationChart"/>
    <dgm:cxn modelId="{415471E7-FE8F-E94A-92EB-5AB15D358D7C}" type="presParOf" srcId="{ADDCC453-8586-6B45-B4BE-FFD56B1F97AD}" destId="{5E170AD3-3C17-E747-B912-1EDC35320453}" srcOrd="1" destOrd="0" presId="urn:microsoft.com/office/officeart/2008/layout/HalfCircleOrganizationChart"/>
    <dgm:cxn modelId="{6E548424-F901-6842-8020-7757868FB796}" type="presParOf" srcId="{ADDCC453-8586-6B45-B4BE-FFD56B1F97AD}" destId="{D0E7C95F-3C0D-154C-9890-985B23F85D31}" srcOrd="2" destOrd="0" presId="urn:microsoft.com/office/officeart/2008/layout/HalfCircleOrganizationChart"/>
    <dgm:cxn modelId="{A4063BB6-8C57-304F-8142-10E692745AE9}" type="presParOf" srcId="{7BA3DCFB-8A3D-2247-BE9A-4DFC5185D509}" destId="{07BD7CEF-5CE1-3D40-AE46-60E91E8DE565}" srcOrd="2" destOrd="0" presId="urn:microsoft.com/office/officeart/2008/layout/HalfCircleOrganizationChart"/>
    <dgm:cxn modelId="{BB21AE20-8A40-5F44-B4B3-CFB41A1C57EC}" type="presParOf" srcId="{E7BEB2DF-2D6A-4F42-B3B9-2158897A3B1F}" destId="{C5DBA2FD-67AF-A447-A5A6-9FDA5F9E1BA5}" srcOrd="2" destOrd="0" presId="urn:microsoft.com/office/officeart/2008/layout/HalfCircleOrganizationChart"/>
    <dgm:cxn modelId="{1FEF23CF-C5CA-9149-8AC4-B387FB5BEFD3}" type="presParOf" srcId="{28C88DC4-3621-8048-8E86-E096734238C6}" destId="{A2F597DC-0A62-1D42-B255-EA2DF0AA15B4}" srcOrd="2" destOrd="0" presId="urn:microsoft.com/office/officeart/2008/layout/HalfCircleOrganizationChart"/>
    <dgm:cxn modelId="{D983642D-EF28-4C46-B700-98123710AF85}" type="presParOf" srcId="{28C88DC4-3621-8048-8E86-E096734238C6}" destId="{E96558E9-8730-DB4D-91EC-47DD40463C24}" srcOrd="3" destOrd="0" presId="urn:microsoft.com/office/officeart/2008/layout/HalfCircleOrganizationChart"/>
    <dgm:cxn modelId="{FC0F71E3-E4CE-E741-8E64-8E7CB0B166A3}" type="presParOf" srcId="{E96558E9-8730-DB4D-91EC-47DD40463C24}" destId="{E0D18918-D2F8-2844-A844-7BBB2624F0CA}" srcOrd="0" destOrd="0" presId="urn:microsoft.com/office/officeart/2008/layout/HalfCircleOrganizationChart"/>
    <dgm:cxn modelId="{A515D0A8-88A2-2F43-9366-600EF3158C5B}" type="presParOf" srcId="{E0D18918-D2F8-2844-A844-7BBB2624F0CA}" destId="{711AE07C-C42D-8843-9A37-850AAE14854D}" srcOrd="0" destOrd="0" presId="urn:microsoft.com/office/officeart/2008/layout/HalfCircleOrganizationChart"/>
    <dgm:cxn modelId="{0E29AE74-D08C-8341-BACE-BDA11EB3EF61}" type="presParOf" srcId="{E0D18918-D2F8-2844-A844-7BBB2624F0CA}" destId="{24FE2A5C-2C48-B445-8678-09F214DECEFD}" srcOrd="1" destOrd="0" presId="urn:microsoft.com/office/officeart/2008/layout/HalfCircleOrganizationChart"/>
    <dgm:cxn modelId="{39110086-7549-1C44-9322-044F9E37ACCD}" type="presParOf" srcId="{E0D18918-D2F8-2844-A844-7BBB2624F0CA}" destId="{AA21CCB2-9830-DA46-9B2B-26353959439B}" srcOrd="2" destOrd="0" presId="urn:microsoft.com/office/officeart/2008/layout/HalfCircleOrganizationChart"/>
    <dgm:cxn modelId="{37CE09AE-5DDC-3A4B-A1BB-3EA0DCA3B52F}" type="presParOf" srcId="{E0D18918-D2F8-2844-A844-7BBB2624F0CA}" destId="{DE405683-A9CA-7247-BC2D-C722A5D21F22}" srcOrd="3" destOrd="0" presId="urn:microsoft.com/office/officeart/2008/layout/HalfCircleOrganizationChart"/>
    <dgm:cxn modelId="{F863408B-BC6A-8D43-825B-1FD084A3B236}" type="presParOf" srcId="{E96558E9-8730-DB4D-91EC-47DD40463C24}" destId="{2C8BFC47-634B-8E4D-944F-0F449ED88B62}" srcOrd="1" destOrd="0" presId="urn:microsoft.com/office/officeart/2008/layout/HalfCircleOrganizationChart"/>
    <dgm:cxn modelId="{17FB071E-7CC9-D74F-8D31-DFA958C1C502}" type="presParOf" srcId="{2C8BFC47-634B-8E4D-944F-0F449ED88B62}" destId="{FFC8B27C-5F1A-5343-838B-50E5E7A2E50B}" srcOrd="0" destOrd="0" presId="urn:microsoft.com/office/officeart/2008/layout/HalfCircleOrganizationChart"/>
    <dgm:cxn modelId="{D4FA7FC6-DC6D-8D46-BE66-C7E54967170F}" type="presParOf" srcId="{2C8BFC47-634B-8E4D-944F-0F449ED88B62}" destId="{9094FF53-811D-E843-952B-60B2C3E555D0}" srcOrd="1" destOrd="0" presId="urn:microsoft.com/office/officeart/2008/layout/HalfCircleOrganizationChart"/>
    <dgm:cxn modelId="{5F9A67CB-0984-D949-80A5-58C76FF79901}" type="presParOf" srcId="{9094FF53-811D-E843-952B-60B2C3E555D0}" destId="{1840520D-4566-1C45-9E9B-B5B6A7A757C2}" srcOrd="0" destOrd="0" presId="urn:microsoft.com/office/officeart/2008/layout/HalfCircleOrganizationChart"/>
    <dgm:cxn modelId="{817E6B0D-D296-B049-9E42-236A5B64C2F3}" type="presParOf" srcId="{1840520D-4566-1C45-9E9B-B5B6A7A757C2}" destId="{D8615879-4FE5-454D-AD82-37DF6702D6BB}" srcOrd="0" destOrd="0" presId="urn:microsoft.com/office/officeart/2008/layout/HalfCircleOrganizationChart"/>
    <dgm:cxn modelId="{1EEE26DE-FC76-624C-9C37-EBE0486DC512}" type="presParOf" srcId="{1840520D-4566-1C45-9E9B-B5B6A7A757C2}" destId="{C022E459-0C57-D940-8CD7-7B694470449D}" srcOrd="1" destOrd="0" presId="urn:microsoft.com/office/officeart/2008/layout/HalfCircleOrganizationChart"/>
    <dgm:cxn modelId="{BDB864FC-BA48-9C45-98CA-75ECAA77F87F}" type="presParOf" srcId="{1840520D-4566-1C45-9E9B-B5B6A7A757C2}" destId="{68A7A00B-98CC-E04F-B371-6A732EC3BCD0}" srcOrd="2" destOrd="0" presId="urn:microsoft.com/office/officeart/2008/layout/HalfCircleOrganizationChart"/>
    <dgm:cxn modelId="{B281846C-B6BC-6D4C-90A0-5762F27994F8}" type="presParOf" srcId="{1840520D-4566-1C45-9E9B-B5B6A7A757C2}" destId="{5D092C69-B6AC-FF47-A224-CD3C730BF44F}" srcOrd="3" destOrd="0" presId="urn:microsoft.com/office/officeart/2008/layout/HalfCircleOrganizationChart"/>
    <dgm:cxn modelId="{18EAFC79-64A0-8D46-A4EB-69A7CFEB6511}" type="presParOf" srcId="{9094FF53-811D-E843-952B-60B2C3E555D0}" destId="{3ADB779D-00FE-C54C-88C4-31E9447A9568}" srcOrd="1" destOrd="0" presId="urn:microsoft.com/office/officeart/2008/layout/HalfCircleOrganizationChart"/>
    <dgm:cxn modelId="{938BF669-0F38-E144-A3F4-3D3D43C38895}" type="presParOf" srcId="{9094FF53-811D-E843-952B-60B2C3E555D0}" destId="{C0E0C330-0616-6F4C-AA90-01D1BEBF87C7}" srcOrd="2" destOrd="0" presId="urn:microsoft.com/office/officeart/2008/layout/HalfCircleOrganizationChart"/>
    <dgm:cxn modelId="{63014A08-C0C2-5B4B-8FAF-716E69C3F71C}" type="presParOf" srcId="{2C8BFC47-634B-8E4D-944F-0F449ED88B62}" destId="{DAB98BFC-7674-8F44-82F9-6DAB5BA83225}" srcOrd="2" destOrd="0" presId="urn:microsoft.com/office/officeart/2008/layout/HalfCircleOrganizationChart"/>
    <dgm:cxn modelId="{02932F91-8FFC-BF4C-AA93-3749AEC7E549}" type="presParOf" srcId="{2C8BFC47-634B-8E4D-944F-0F449ED88B62}" destId="{CCD4B002-4602-0E42-94D9-BC0B79B615BA}" srcOrd="3" destOrd="0" presId="urn:microsoft.com/office/officeart/2008/layout/HalfCircleOrganizationChart"/>
    <dgm:cxn modelId="{3195C3E7-B59A-7B49-8B74-C89E68464ECF}" type="presParOf" srcId="{CCD4B002-4602-0E42-94D9-BC0B79B615BA}" destId="{8277FAE6-A3BA-3443-99E3-0E1744C75844}" srcOrd="0" destOrd="0" presId="urn:microsoft.com/office/officeart/2008/layout/HalfCircleOrganizationChart"/>
    <dgm:cxn modelId="{02BF2667-E82F-1747-A01D-1A3FE104C5BE}" type="presParOf" srcId="{8277FAE6-A3BA-3443-99E3-0E1744C75844}" destId="{DB831440-752A-3445-A38D-20E885BFC50E}" srcOrd="0" destOrd="0" presId="urn:microsoft.com/office/officeart/2008/layout/HalfCircleOrganizationChart"/>
    <dgm:cxn modelId="{0E6CF454-BCE7-D247-A6B7-99A1BB310D53}" type="presParOf" srcId="{8277FAE6-A3BA-3443-99E3-0E1744C75844}" destId="{08B30124-C065-2D44-8916-AE7B9B10CA79}" srcOrd="1" destOrd="0" presId="urn:microsoft.com/office/officeart/2008/layout/HalfCircleOrganizationChart"/>
    <dgm:cxn modelId="{AAEEDA2F-DEF0-7F4A-95D7-B320FE59DF66}" type="presParOf" srcId="{8277FAE6-A3BA-3443-99E3-0E1744C75844}" destId="{ACBC8F29-0852-9243-B344-1B8692FF94F4}" srcOrd="2" destOrd="0" presId="urn:microsoft.com/office/officeart/2008/layout/HalfCircleOrganizationChart"/>
    <dgm:cxn modelId="{D7DF83F7-4EA2-B049-8C39-0750426D57F3}" type="presParOf" srcId="{8277FAE6-A3BA-3443-99E3-0E1744C75844}" destId="{B0C65B41-98B7-1D48-B9AB-34CAB2AE4A44}" srcOrd="3" destOrd="0" presId="urn:microsoft.com/office/officeart/2008/layout/HalfCircleOrganizationChart"/>
    <dgm:cxn modelId="{70716107-8438-6746-89AE-D85D192B68D7}" type="presParOf" srcId="{CCD4B002-4602-0E42-94D9-BC0B79B615BA}" destId="{730EFA22-6D18-244D-B59C-5C513FB06129}" srcOrd="1" destOrd="0" presId="urn:microsoft.com/office/officeart/2008/layout/HalfCircleOrganizationChart"/>
    <dgm:cxn modelId="{F6F413AA-A8E8-FB4E-B851-66464A53672E}" type="presParOf" srcId="{CCD4B002-4602-0E42-94D9-BC0B79B615BA}" destId="{8B82D0EA-79C7-B84B-B74A-368C09018399}" srcOrd="2" destOrd="0" presId="urn:microsoft.com/office/officeart/2008/layout/HalfCircleOrganizationChart"/>
    <dgm:cxn modelId="{D065F51E-1D76-EB47-912B-C99A94702098}" type="presParOf" srcId="{2C8BFC47-634B-8E4D-944F-0F449ED88B62}" destId="{2B238953-8CE6-5641-AA7C-0AA1764DEBD4}" srcOrd="4" destOrd="0" presId="urn:microsoft.com/office/officeart/2008/layout/HalfCircleOrganizationChart"/>
    <dgm:cxn modelId="{088847A2-720A-D149-B496-8586E855543F}" type="presParOf" srcId="{2C8BFC47-634B-8E4D-944F-0F449ED88B62}" destId="{4922A23E-BB02-1E43-BFF4-3897F156CA91}" srcOrd="5" destOrd="0" presId="urn:microsoft.com/office/officeart/2008/layout/HalfCircleOrganizationChart"/>
    <dgm:cxn modelId="{1B3364EF-7DEA-6440-98EF-BB5F947B9FDA}" type="presParOf" srcId="{4922A23E-BB02-1E43-BFF4-3897F156CA91}" destId="{01C75852-77DC-C045-84EC-94BAB2929E65}" srcOrd="0" destOrd="0" presId="urn:microsoft.com/office/officeart/2008/layout/HalfCircleOrganizationChart"/>
    <dgm:cxn modelId="{D5942402-BA77-C241-B124-0BB6423B0191}" type="presParOf" srcId="{01C75852-77DC-C045-84EC-94BAB2929E65}" destId="{5DAA0E1F-E35A-3F41-98B9-6C22CC301386}" srcOrd="0" destOrd="0" presId="urn:microsoft.com/office/officeart/2008/layout/HalfCircleOrganizationChart"/>
    <dgm:cxn modelId="{B5495B85-1DB2-8A45-BA15-0FB8AB29E820}" type="presParOf" srcId="{01C75852-77DC-C045-84EC-94BAB2929E65}" destId="{6C75B195-AB74-B44A-896A-ACF508BBBEFE}" srcOrd="1" destOrd="0" presId="urn:microsoft.com/office/officeart/2008/layout/HalfCircleOrganizationChart"/>
    <dgm:cxn modelId="{2808F900-C470-6B4F-B20C-EEC21E507D36}" type="presParOf" srcId="{01C75852-77DC-C045-84EC-94BAB2929E65}" destId="{B399F2B1-8E92-AF40-B268-92EEDDDD99CE}" srcOrd="2" destOrd="0" presId="urn:microsoft.com/office/officeart/2008/layout/HalfCircleOrganizationChart"/>
    <dgm:cxn modelId="{CB330DBC-541A-C64D-BF1D-1E2F57F10F17}" type="presParOf" srcId="{01C75852-77DC-C045-84EC-94BAB2929E65}" destId="{37C5BAA3-B1AA-5F42-86FE-9AF81FC79C9C}" srcOrd="3" destOrd="0" presId="urn:microsoft.com/office/officeart/2008/layout/HalfCircleOrganizationChart"/>
    <dgm:cxn modelId="{C547A14C-3A93-DB41-A1ED-1BB85796A730}" type="presParOf" srcId="{4922A23E-BB02-1E43-BFF4-3897F156CA91}" destId="{189F3470-8C61-E542-A4EA-17C1B04EF5DF}" srcOrd="1" destOrd="0" presId="urn:microsoft.com/office/officeart/2008/layout/HalfCircleOrganizationChart"/>
    <dgm:cxn modelId="{F31EA3FB-096A-E141-8C99-497BDA3EA33E}" type="presParOf" srcId="{4922A23E-BB02-1E43-BFF4-3897F156CA91}" destId="{D315BA0E-D160-404C-903C-D04F42FE3319}" srcOrd="2" destOrd="0" presId="urn:microsoft.com/office/officeart/2008/layout/HalfCircleOrganizationChart"/>
    <dgm:cxn modelId="{6A860C8F-145C-EA4E-B7B9-ED1530CC6B4E}" type="presParOf" srcId="{E96558E9-8730-DB4D-91EC-47DD40463C24}" destId="{680105A5-BA6A-984A-BF17-F7C3FBFA81E2}" srcOrd="2" destOrd="0" presId="urn:microsoft.com/office/officeart/2008/layout/HalfCircleOrganizationChart"/>
    <dgm:cxn modelId="{5C752CFF-B58F-D149-B7A4-59FC89C5D25A}" type="presParOf" srcId="{28C88DC4-3621-8048-8E86-E096734238C6}" destId="{43CD3916-FE34-CD4D-A78C-415E63FB2417}" srcOrd="4" destOrd="0" presId="urn:microsoft.com/office/officeart/2008/layout/HalfCircleOrganizationChart"/>
    <dgm:cxn modelId="{63540A6C-BBA0-5C4F-B64E-14C6F89BF85F}" type="presParOf" srcId="{28C88DC4-3621-8048-8E86-E096734238C6}" destId="{CF9115ED-DED2-444C-9AAF-2293CE754D2A}" srcOrd="5" destOrd="0" presId="urn:microsoft.com/office/officeart/2008/layout/HalfCircleOrganizationChart"/>
    <dgm:cxn modelId="{C60398C6-8AB7-CE45-BFFC-28F55E81FA49}" type="presParOf" srcId="{CF9115ED-DED2-444C-9AAF-2293CE754D2A}" destId="{FD0F9209-BE17-9C40-8436-1D7417DF79F1}" srcOrd="0" destOrd="0" presId="urn:microsoft.com/office/officeart/2008/layout/HalfCircleOrganizationChart"/>
    <dgm:cxn modelId="{22DDD2D7-70F6-D449-9200-6807908A3B74}" type="presParOf" srcId="{FD0F9209-BE17-9C40-8436-1D7417DF79F1}" destId="{66BCB623-60E6-2545-9119-6B9877B43224}" srcOrd="0" destOrd="0" presId="urn:microsoft.com/office/officeart/2008/layout/HalfCircleOrganizationChart"/>
    <dgm:cxn modelId="{5E5B974D-23DC-3C46-BB67-D53D70017D15}" type="presParOf" srcId="{FD0F9209-BE17-9C40-8436-1D7417DF79F1}" destId="{D1647483-DA66-6040-A1BE-B2EDE7C1B1D7}" srcOrd="1" destOrd="0" presId="urn:microsoft.com/office/officeart/2008/layout/HalfCircleOrganizationChart"/>
    <dgm:cxn modelId="{0B8D7001-FE14-9044-A18E-B899A2CFF1B7}" type="presParOf" srcId="{FD0F9209-BE17-9C40-8436-1D7417DF79F1}" destId="{E95E5135-C2FE-FD42-84A1-9A7A84E4D123}" srcOrd="2" destOrd="0" presId="urn:microsoft.com/office/officeart/2008/layout/HalfCircleOrganizationChart"/>
    <dgm:cxn modelId="{3E801A90-ED5A-2E45-ABF8-E15E12BF8200}" type="presParOf" srcId="{FD0F9209-BE17-9C40-8436-1D7417DF79F1}" destId="{7EA220ED-26A5-0F42-B2BE-E93E00EC9E9E}" srcOrd="3" destOrd="0" presId="urn:microsoft.com/office/officeart/2008/layout/HalfCircleOrganizationChart"/>
    <dgm:cxn modelId="{BE0E655D-A93D-4141-B671-749763F33858}" type="presParOf" srcId="{CF9115ED-DED2-444C-9AAF-2293CE754D2A}" destId="{7FB07C4F-BBCF-3D46-80E9-D5C1DB96E414}" srcOrd="1" destOrd="0" presId="urn:microsoft.com/office/officeart/2008/layout/HalfCircleOrganizationChart"/>
    <dgm:cxn modelId="{410D694C-4732-7845-BF06-B645E107CB1C}" type="presParOf" srcId="{7FB07C4F-BBCF-3D46-80E9-D5C1DB96E414}" destId="{176F4C20-DE55-7E4B-92AD-8A5F42521294}" srcOrd="0" destOrd="0" presId="urn:microsoft.com/office/officeart/2008/layout/HalfCircleOrganizationChart"/>
    <dgm:cxn modelId="{67595842-D686-9047-B1F7-8AEA54964DE5}" type="presParOf" srcId="{7FB07C4F-BBCF-3D46-80E9-D5C1DB96E414}" destId="{BDAE55FD-BE3C-354A-946D-5CAD36D2F244}" srcOrd="1" destOrd="0" presId="urn:microsoft.com/office/officeart/2008/layout/HalfCircleOrganizationChart"/>
    <dgm:cxn modelId="{A1071E49-8477-6847-9723-5EE090483DBA}" type="presParOf" srcId="{BDAE55FD-BE3C-354A-946D-5CAD36D2F244}" destId="{566DD79C-3EF5-054B-904C-36E2A875B4A3}" srcOrd="0" destOrd="0" presId="urn:microsoft.com/office/officeart/2008/layout/HalfCircleOrganizationChart"/>
    <dgm:cxn modelId="{57030281-2D7E-4345-BF23-8DABB19E9D4C}" type="presParOf" srcId="{566DD79C-3EF5-054B-904C-36E2A875B4A3}" destId="{74EDD514-A813-EF4C-8772-A7FA3A2B6B06}" srcOrd="0" destOrd="0" presId="urn:microsoft.com/office/officeart/2008/layout/HalfCircleOrganizationChart"/>
    <dgm:cxn modelId="{5BA22155-7328-5D44-8211-E208B73C7C46}" type="presParOf" srcId="{566DD79C-3EF5-054B-904C-36E2A875B4A3}" destId="{5CF18CE2-0745-0A4E-A195-52C387C4E1AB}" srcOrd="1" destOrd="0" presId="urn:microsoft.com/office/officeart/2008/layout/HalfCircleOrganizationChart"/>
    <dgm:cxn modelId="{6CEFFDB4-C876-6447-AC20-AC02263250CC}" type="presParOf" srcId="{566DD79C-3EF5-054B-904C-36E2A875B4A3}" destId="{7D3ED48F-BFAA-C645-8744-A5C940FDB34A}" srcOrd="2" destOrd="0" presId="urn:microsoft.com/office/officeart/2008/layout/HalfCircleOrganizationChart"/>
    <dgm:cxn modelId="{327704C3-E437-144F-A548-31F3A23366A6}" type="presParOf" srcId="{566DD79C-3EF5-054B-904C-36E2A875B4A3}" destId="{CF23A531-D668-544D-B5B0-8E3665184C41}" srcOrd="3" destOrd="0" presId="urn:microsoft.com/office/officeart/2008/layout/HalfCircleOrganizationChart"/>
    <dgm:cxn modelId="{80D3DB1D-D515-B64E-BA96-FDC30093145F}" type="presParOf" srcId="{BDAE55FD-BE3C-354A-946D-5CAD36D2F244}" destId="{CA062848-BE37-4343-9E39-876F3D8D4D8A}" srcOrd="1" destOrd="0" presId="urn:microsoft.com/office/officeart/2008/layout/HalfCircleOrganizationChart"/>
    <dgm:cxn modelId="{5E66628C-D568-544E-93E8-F6BD79B77400}" type="presParOf" srcId="{BDAE55FD-BE3C-354A-946D-5CAD36D2F244}" destId="{2AA705DB-BA27-C440-95F8-7B50E94D740E}" srcOrd="2" destOrd="0" presId="urn:microsoft.com/office/officeart/2008/layout/HalfCircleOrganizationChart"/>
    <dgm:cxn modelId="{148CAEE7-2CE9-D342-A795-926E7238B47F}" type="presParOf" srcId="{7FB07C4F-BBCF-3D46-80E9-D5C1DB96E414}" destId="{F6D01B12-5760-7745-98DF-5E0619F26F17}" srcOrd="2" destOrd="0" presId="urn:microsoft.com/office/officeart/2008/layout/HalfCircleOrganizationChart"/>
    <dgm:cxn modelId="{123609DC-1D35-DA40-8A71-2AFE0DAD1A70}" type="presParOf" srcId="{7FB07C4F-BBCF-3D46-80E9-D5C1DB96E414}" destId="{EAC6B2FB-F294-3D40-81AC-1C7572D41325}" srcOrd="3" destOrd="0" presId="urn:microsoft.com/office/officeart/2008/layout/HalfCircleOrganizationChart"/>
    <dgm:cxn modelId="{DACEFF03-A683-EE40-90DD-C2C9BA77A1B9}" type="presParOf" srcId="{EAC6B2FB-F294-3D40-81AC-1C7572D41325}" destId="{600662D3-851F-E842-BB1D-134EE068FEC0}" srcOrd="0" destOrd="0" presId="urn:microsoft.com/office/officeart/2008/layout/HalfCircleOrganizationChart"/>
    <dgm:cxn modelId="{BD6DA09C-9357-8344-8B65-E6FA628E7361}" type="presParOf" srcId="{600662D3-851F-E842-BB1D-134EE068FEC0}" destId="{C60E5110-1EAD-FD45-8588-E60C02F3F669}" srcOrd="0" destOrd="0" presId="urn:microsoft.com/office/officeart/2008/layout/HalfCircleOrganizationChart"/>
    <dgm:cxn modelId="{FD3042D2-A842-4246-9E6D-0D5B29768280}" type="presParOf" srcId="{600662D3-851F-E842-BB1D-134EE068FEC0}" destId="{D3566BDC-8430-0B46-BD4A-F530B6148E27}" srcOrd="1" destOrd="0" presId="urn:microsoft.com/office/officeart/2008/layout/HalfCircleOrganizationChart"/>
    <dgm:cxn modelId="{6F95B1B1-073E-234D-84BC-E4375E50D950}" type="presParOf" srcId="{600662D3-851F-E842-BB1D-134EE068FEC0}" destId="{027E5132-491E-7F4C-BABB-762B33243692}" srcOrd="2" destOrd="0" presId="urn:microsoft.com/office/officeart/2008/layout/HalfCircleOrganizationChart"/>
    <dgm:cxn modelId="{4979A6D2-F5C4-C64E-B02B-41C0834687BF}" type="presParOf" srcId="{600662D3-851F-E842-BB1D-134EE068FEC0}" destId="{25783E00-06E3-014F-949A-6DB4CA666ABA}" srcOrd="3" destOrd="0" presId="urn:microsoft.com/office/officeart/2008/layout/HalfCircleOrganizationChart"/>
    <dgm:cxn modelId="{E8879C05-CAD4-2044-923E-E79C9B08A233}" type="presParOf" srcId="{EAC6B2FB-F294-3D40-81AC-1C7572D41325}" destId="{8724A1A6-FD24-DD4D-A2BC-8AEAD32FD978}" srcOrd="1" destOrd="0" presId="urn:microsoft.com/office/officeart/2008/layout/HalfCircleOrganizationChart"/>
    <dgm:cxn modelId="{0067F469-E53C-B549-804B-0990CCE3452E}" type="presParOf" srcId="{EAC6B2FB-F294-3D40-81AC-1C7572D41325}" destId="{EEF2A124-574D-9D4B-8211-C65124FBE94B}" srcOrd="2" destOrd="0" presId="urn:microsoft.com/office/officeart/2008/layout/HalfCircleOrganizationChart"/>
    <dgm:cxn modelId="{4EB6E634-CBB5-7943-8615-16BA751BE4FE}" type="presParOf" srcId="{7FB07C4F-BBCF-3D46-80E9-D5C1DB96E414}" destId="{630A3076-92A4-C641-A5FD-7CE2C294689B}" srcOrd="4" destOrd="0" presId="urn:microsoft.com/office/officeart/2008/layout/HalfCircleOrganizationChart"/>
    <dgm:cxn modelId="{5434A691-1252-D449-85C6-DF723C485C28}" type="presParOf" srcId="{7FB07C4F-BBCF-3D46-80E9-D5C1DB96E414}" destId="{6E39F5A6-023D-154F-8C4D-7B5AD145BE0D}" srcOrd="5" destOrd="0" presId="urn:microsoft.com/office/officeart/2008/layout/HalfCircleOrganizationChart"/>
    <dgm:cxn modelId="{8C22B1E4-3246-4C4F-9DF1-5B4779D2A43C}" type="presParOf" srcId="{6E39F5A6-023D-154F-8C4D-7B5AD145BE0D}" destId="{26DBE3A1-9B29-E944-BCE0-B62137FDAEB1}" srcOrd="0" destOrd="0" presId="urn:microsoft.com/office/officeart/2008/layout/HalfCircleOrganizationChart"/>
    <dgm:cxn modelId="{CAA4F8F3-D10F-9542-986E-42F625F4C4C7}" type="presParOf" srcId="{26DBE3A1-9B29-E944-BCE0-B62137FDAEB1}" destId="{5AF31C02-B106-0D45-9484-527CF4F3CEBE}" srcOrd="0" destOrd="0" presId="urn:microsoft.com/office/officeart/2008/layout/HalfCircleOrganizationChart"/>
    <dgm:cxn modelId="{8A293979-1899-8242-89B3-2B55155C114E}" type="presParOf" srcId="{26DBE3A1-9B29-E944-BCE0-B62137FDAEB1}" destId="{B957A163-FFF5-C349-A82E-213CC079D8C5}" srcOrd="1" destOrd="0" presId="urn:microsoft.com/office/officeart/2008/layout/HalfCircleOrganizationChart"/>
    <dgm:cxn modelId="{5343E51B-C474-7E48-B0D6-30D77AB6E3FC}" type="presParOf" srcId="{26DBE3A1-9B29-E944-BCE0-B62137FDAEB1}" destId="{8EA71E4E-0541-D64C-99FD-79456214F551}" srcOrd="2" destOrd="0" presId="urn:microsoft.com/office/officeart/2008/layout/HalfCircleOrganizationChart"/>
    <dgm:cxn modelId="{544395F7-92AF-A743-B8F3-D2F8DE3F59F9}" type="presParOf" srcId="{26DBE3A1-9B29-E944-BCE0-B62137FDAEB1}" destId="{678980FE-5E9E-774F-A1F8-521837028527}" srcOrd="3" destOrd="0" presId="urn:microsoft.com/office/officeart/2008/layout/HalfCircleOrganizationChart"/>
    <dgm:cxn modelId="{26B8ADB3-0E18-3E4A-943C-97B11F9615F2}" type="presParOf" srcId="{6E39F5A6-023D-154F-8C4D-7B5AD145BE0D}" destId="{9D9BFBA3-CEC4-0F4D-B1F8-EB73D55789D6}" srcOrd="1" destOrd="0" presId="urn:microsoft.com/office/officeart/2008/layout/HalfCircleOrganizationChart"/>
    <dgm:cxn modelId="{DC124804-EF98-A246-BDDA-C0CAF2CBAE29}" type="presParOf" srcId="{6E39F5A6-023D-154F-8C4D-7B5AD145BE0D}" destId="{5A06594D-5583-2148-BA4F-E8119745C3FC}" srcOrd="2" destOrd="0" presId="urn:microsoft.com/office/officeart/2008/layout/HalfCircleOrganizationChart"/>
    <dgm:cxn modelId="{995C83D5-8876-6C42-9195-F8820B02FF0F}" type="presParOf" srcId="{CF9115ED-DED2-444C-9AAF-2293CE754D2A}" destId="{FEA8C2B3-372E-D044-B762-1A836DB94630}" srcOrd="2" destOrd="0" presId="urn:microsoft.com/office/officeart/2008/layout/HalfCircleOrganizationChart"/>
    <dgm:cxn modelId="{6185B706-A369-8540-92E3-F0797BCB92E3}" type="presParOf" srcId="{D4B44928-AE46-524A-B1F3-D734EA0C2372}" destId="{F91B62FF-E98E-8049-9E04-15A6F67CE461}" srcOrd="2" destOrd="0" presId="urn:microsoft.com/office/officeart/2008/layout/HalfCircleOrganizationChart"/>
    <dgm:cxn modelId="{140B303B-8BB4-1E45-8BBD-A288ECD0F08D}" type="presParOf" srcId="{404A0898-3CEE-004F-ADFE-087FAC34CEFD}" destId="{58484DAF-59F1-454C-B3FF-E7143CA7E9B8}" srcOrd="4" destOrd="0" presId="urn:microsoft.com/office/officeart/2008/layout/HalfCircleOrganizationChart"/>
    <dgm:cxn modelId="{DCBEAD68-7F62-824C-A643-156784CA9396}" type="presParOf" srcId="{404A0898-3CEE-004F-ADFE-087FAC34CEFD}" destId="{E601FF87-3B27-B242-8AB3-626C24B2AC15}" srcOrd="5" destOrd="0" presId="urn:microsoft.com/office/officeart/2008/layout/HalfCircleOrganizationChart"/>
    <dgm:cxn modelId="{D055FC91-E09E-584D-B4BA-991D4D2F1DC7}" type="presParOf" srcId="{E601FF87-3B27-B242-8AB3-626C24B2AC15}" destId="{E23F7F22-4D46-9F47-845D-45D0BBEA51D3}" srcOrd="0" destOrd="0" presId="urn:microsoft.com/office/officeart/2008/layout/HalfCircleOrganizationChart"/>
    <dgm:cxn modelId="{22949106-5CA8-DB4C-B894-21B19B131B63}" type="presParOf" srcId="{E23F7F22-4D46-9F47-845D-45D0BBEA51D3}" destId="{CDF5BEA5-9B56-4D48-B76D-590357FF3C0D}" srcOrd="0" destOrd="0" presId="urn:microsoft.com/office/officeart/2008/layout/HalfCircleOrganizationChart"/>
    <dgm:cxn modelId="{7EE0A1BD-21AE-374C-A4E4-E260449155A4}" type="presParOf" srcId="{E23F7F22-4D46-9F47-845D-45D0BBEA51D3}" destId="{CCCCD136-7566-6245-B333-ACE89FFDD8B8}" srcOrd="1" destOrd="0" presId="urn:microsoft.com/office/officeart/2008/layout/HalfCircleOrganizationChart"/>
    <dgm:cxn modelId="{B2409DF2-062A-7642-9C8B-20016EC019BF}" type="presParOf" srcId="{E23F7F22-4D46-9F47-845D-45D0BBEA51D3}" destId="{D58C95C0-BED8-294A-A68A-6753F9A0962C}" srcOrd="2" destOrd="0" presId="urn:microsoft.com/office/officeart/2008/layout/HalfCircleOrganizationChart"/>
    <dgm:cxn modelId="{4B7E6314-A02F-504E-96F1-64B830C2C6F5}" type="presParOf" srcId="{E23F7F22-4D46-9F47-845D-45D0BBEA51D3}" destId="{477F3684-BF7B-A44B-A641-3300E6D3D828}" srcOrd="3" destOrd="0" presId="urn:microsoft.com/office/officeart/2008/layout/HalfCircleOrganizationChart"/>
    <dgm:cxn modelId="{F9AF71C8-3192-2D4B-9428-87A7CF3857CF}" type="presParOf" srcId="{E601FF87-3B27-B242-8AB3-626C24B2AC15}" destId="{20E20309-2886-4C42-9CE2-B142F7E92B0E}" srcOrd="1" destOrd="0" presId="urn:microsoft.com/office/officeart/2008/layout/HalfCircleOrganizationChart"/>
    <dgm:cxn modelId="{EDFC28B3-F11E-2246-A7E1-A6EBC77904A5}" type="presParOf" srcId="{20E20309-2886-4C42-9CE2-B142F7E92B0E}" destId="{2FD7F0F6-0BA7-DE40-B8C8-D7DD67311255}" srcOrd="0" destOrd="0" presId="urn:microsoft.com/office/officeart/2008/layout/HalfCircleOrganizationChart"/>
    <dgm:cxn modelId="{C5F3201F-1F8E-7E45-9ADD-8B70354533F6}" type="presParOf" srcId="{20E20309-2886-4C42-9CE2-B142F7E92B0E}" destId="{4FAC0DA3-F5C7-434E-874F-F91F7E269E6E}" srcOrd="1" destOrd="0" presId="urn:microsoft.com/office/officeart/2008/layout/HalfCircleOrganizationChart"/>
    <dgm:cxn modelId="{8D615BB6-548E-F44A-B51C-1351372509C9}" type="presParOf" srcId="{4FAC0DA3-F5C7-434E-874F-F91F7E269E6E}" destId="{EAEE1D35-4E6F-2249-9F81-7DD59ED2B0F8}" srcOrd="0" destOrd="0" presId="urn:microsoft.com/office/officeart/2008/layout/HalfCircleOrganizationChart"/>
    <dgm:cxn modelId="{900E12B9-9B60-E243-B7F4-84F5478FD306}" type="presParOf" srcId="{EAEE1D35-4E6F-2249-9F81-7DD59ED2B0F8}" destId="{78F35891-86E7-6244-AD97-E471C83071B9}" srcOrd="0" destOrd="0" presId="urn:microsoft.com/office/officeart/2008/layout/HalfCircleOrganizationChart"/>
    <dgm:cxn modelId="{1DF73712-4FE9-0049-9202-2C5243E6372C}" type="presParOf" srcId="{EAEE1D35-4E6F-2249-9F81-7DD59ED2B0F8}" destId="{BDF23AB5-FC4C-3846-9CFA-42F3742F3793}" srcOrd="1" destOrd="0" presId="urn:microsoft.com/office/officeart/2008/layout/HalfCircleOrganizationChart"/>
    <dgm:cxn modelId="{51636720-3EE1-6D45-A66F-57BCA8B36CB6}" type="presParOf" srcId="{EAEE1D35-4E6F-2249-9F81-7DD59ED2B0F8}" destId="{C41B32CC-03CB-E648-9D2B-F17841151064}" srcOrd="2" destOrd="0" presId="urn:microsoft.com/office/officeart/2008/layout/HalfCircleOrganizationChart"/>
    <dgm:cxn modelId="{538D37BA-0E76-7144-8221-48AE4EAF9BC3}" type="presParOf" srcId="{EAEE1D35-4E6F-2249-9F81-7DD59ED2B0F8}" destId="{E149D439-0956-FF46-9A39-1FD226715A69}" srcOrd="3" destOrd="0" presId="urn:microsoft.com/office/officeart/2008/layout/HalfCircleOrganizationChart"/>
    <dgm:cxn modelId="{BAC8ED7A-8F93-AD4F-BE2B-7DA95B942890}" type="presParOf" srcId="{4FAC0DA3-F5C7-434E-874F-F91F7E269E6E}" destId="{9193E296-AAD2-1144-9F86-8DFED7AFA8A2}" srcOrd="1" destOrd="0" presId="urn:microsoft.com/office/officeart/2008/layout/HalfCircleOrganizationChart"/>
    <dgm:cxn modelId="{288CD046-22C0-294F-BF4A-700A515C412F}" type="presParOf" srcId="{9193E296-AAD2-1144-9F86-8DFED7AFA8A2}" destId="{8147B461-5CF2-5D4B-99D0-A314937DA20E}" srcOrd="0" destOrd="0" presId="urn:microsoft.com/office/officeart/2008/layout/HalfCircleOrganizationChart"/>
    <dgm:cxn modelId="{DC7E817C-45D4-A145-87DF-34B2B21809E5}" type="presParOf" srcId="{9193E296-AAD2-1144-9F86-8DFED7AFA8A2}" destId="{F882C80B-2D19-5043-8A14-9EBF7105DD9A}" srcOrd="1" destOrd="0" presId="urn:microsoft.com/office/officeart/2008/layout/HalfCircleOrganizationChart"/>
    <dgm:cxn modelId="{C23FB03A-18BA-1A41-B0BA-091A9D110FF7}" type="presParOf" srcId="{F882C80B-2D19-5043-8A14-9EBF7105DD9A}" destId="{5F5C353F-C6C6-D444-9725-AB893FD5E7BF}" srcOrd="0" destOrd="0" presId="urn:microsoft.com/office/officeart/2008/layout/HalfCircleOrganizationChart"/>
    <dgm:cxn modelId="{A7B371E3-35D5-D34D-A5D4-99B372899FF7}" type="presParOf" srcId="{5F5C353F-C6C6-D444-9725-AB893FD5E7BF}" destId="{7723E6D8-4715-8B41-B458-9B3902DA0C66}" srcOrd="0" destOrd="0" presId="urn:microsoft.com/office/officeart/2008/layout/HalfCircleOrganizationChart"/>
    <dgm:cxn modelId="{7A9A2DC4-5D61-264C-B456-3121E864444B}" type="presParOf" srcId="{5F5C353F-C6C6-D444-9725-AB893FD5E7BF}" destId="{27E586FD-1FF5-894E-819A-A85C314C30E5}" srcOrd="1" destOrd="0" presId="urn:microsoft.com/office/officeart/2008/layout/HalfCircleOrganizationChart"/>
    <dgm:cxn modelId="{D3251B18-B345-EC4E-B9EC-16A5EAE1974A}" type="presParOf" srcId="{5F5C353F-C6C6-D444-9725-AB893FD5E7BF}" destId="{02C39A79-D1D7-2348-9165-9E85D67384EA}" srcOrd="2" destOrd="0" presId="urn:microsoft.com/office/officeart/2008/layout/HalfCircleOrganizationChart"/>
    <dgm:cxn modelId="{49DE4457-91CA-0641-A6B7-B94C3941B9AD}" type="presParOf" srcId="{5F5C353F-C6C6-D444-9725-AB893FD5E7BF}" destId="{9BB511B3-46DA-3548-AA3A-C1ABC8ECF9AA}" srcOrd="3" destOrd="0" presId="urn:microsoft.com/office/officeart/2008/layout/HalfCircleOrganizationChart"/>
    <dgm:cxn modelId="{AD94F66D-FDD6-024D-80B9-79616211C5D7}" type="presParOf" srcId="{F882C80B-2D19-5043-8A14-9EBF7105DD9A}" destId="{F9BA324C-ACE8-EC4B-9C9E-6D643B038972}" srcOrd="1" destOrd="0" presId="urn:microsoft.com/office/officeart/2008/layout/HalfCircleOrganizationChart"/>
    <dgm:cxn modelId="{FBE99887-DA56-3848-81B2-233E9576F06A}" type="presParOf" srcId="{F882C80B-2D19-5043-8A14-9EBF7105DD9A}" destId="{8BC86A58-25DA-9E4C-B996-25D7B83EA4AA}" srcOrd="2" destOrd="0" presId="urn:microsoft.com/office/officeart/2008/layout/HalfCircleOrganizationChart"/>
    <dgm:cxn modelId="{33E8D23F-AF7C-E04B-AAA2-11D701D205B6}" type="presParOf" srcId="{9193E296-AAD2-1144-9F86-8DFED7AFA8A2}" destId="{9504201A-A80B-4443-8929-A646C36DD6A5}" srcOrd="2" destOrd="0" presId="urn:microsoft.com/office/officeart/2008/layout/HalfCircleOrganizationChart"/>
    <dgm:cxn modelId="{DDA04FAE-E619-234F-B174-903C42EF3277}" type="presParOf" srcId="{9193E296-AAD2-1144-9F86-8DFED7AFA8A2}" destId="{8855AA9B-3BD0-2440-8A7E-71A6F516F6FE}" srcOrd="3" destOrd="0" presId="urn:microsoft.com/office/officeart/2008/layout/HalfCircleOrganizationChart"/>
    <dgm:cxn modelId="{362017BE-586D-924B-9314-739F3E754A71}" type="presParOf" srcId="{8855AA9B-3BD0-2440-8A7E-71A6F516F6FE}" destId="{053C9AC1-247F-CE47-BCA8-0E01D79E90CA}" srcOrd="0" destOrd="0" presId="urn:microsoft.com/office/officeart/2008/layout/HalfCircleOrganizationChart"/>
    <dgm:cxn modelId="{5235E1FC-1A96-A945-905E-BC76D2A0D963}" type="presParOf" srcId="{053C9AC1-247F-CE47-BCA8-0E01D79E90CA}" destId="{1B1A6868-F877-3846-AEAD-722FB9F5A5D2}" srcOrd="0" destOrd="0" presId="urn:microsoft.com/office/officeart/2008/layout/HalfCircleOrganizationChart"/>
    <dgm:cxn modelId="{BE005325-87F4-0545-B503-BDA045C57450}" type="presParOf" srcId="{053C9AC1-247F-CE47-BCA8-0E01D79E90CA}" destId="{0A4EF578-4D71-4D4C-977F-1164045CBA45}" srcOrd="1" destOrd="0" presId="urn:microsoft.com/office/officeart/2008/layout/HalfCircleOrganizationChart"/>
    <dgm:cxn modelId="{1916F3B0-536E-404F-99F7-EE64EE6A5F11}" type="presParOf" srcId="{053C9AC1-247F-CE47-BCA8-0E01D79E90CA}" destId="{90E7ECD4-5AF6-CB46-B8D6-0D17C31D6FA3}" srcOrd="2" destOrd="0" presId="urn:microsoft.com/office/officeart/2008/layout/HalfCircleOrganizationChart"/>
    <dgm:cxn modelId="{93589656-D099-3E41-A2B7-996F4ACA2E8B}" type="presParOf" srcId="{053C9AC1-247F-CE47-BCA8-0E01D79E90CA}" destId="{AFD3795E-1FF4-3C4C-B723-48F5AB58BEBB}" srcOrd="3" destOrd="0" presId="urn:microsoft.com/office/officeart/2008/layout/HalfCircleOrganizationChart"/>
    <dgm:cxn modelId="{9BCD52A5-D577-2F43-9143-49AD427FAD7F}" type="presParOf" srcId="{8855AA9B-3BD0-2440-8A7E-71A6F516F6FE}" destId="{FB9B4F58-1D40-1641-A9A7-04EEBF18E97E}" srcOrd="1" destOrd="0" presId="urn:microsoft.com/office/officeart/2008/layout/HalfCircleOrganizationChart"/>
    <dgm:cxn modelId="{C253AE7E-99AA-0E48-BACA-623C5F730789}" type="presParOf" srcId="{8855AA9B-3BD0-2440-8A7E-71A6F516F6FE}" destId="{CAEE8652-EFBE-6840-9CC9-8524269B37C4}" srcOrd="2" destOrd="0" presId="urn:microsoft.com/office/officeart/2008/layout/HalfCircleOrganizationChart"/>
    <dgm:cxn modelId="{EE95C15B-C4A8-6746-B4E5-050DF852C08D}" type="presParOf" srcId="{9193E296-AAD2-1144-9F86-8DFED7AFA8A2}" destId="{12EA3356-96B4-6541-86BB-95DC37D63EF0}" srcOrd="4" destOrd="0" presId="urn:microsoft.com/office/officeart/2008/layout/HalfCircleOrganizationChart"/>
    <dgm:cxn modelId="{8B9E1238-B33E-CD40-A6ED-B894C53CD0AD}" type="presParOf" srcId="{9193E296-AAD2-1144-9F86-8DFED7AFA8A2}" destId="{1987AD95-D83D-CD40-AAB0-E07E9FCA7EF8}" srcOrd="5" destOrd="0" presId="urn:microsoft.com/office/officeart/2008/layout/HalfCircleOrganizationChart"/>
    <dgm:cxn modelId="{C5C0FA89-1860-5C4E-BD22-4CF107884464}" type="presParOf" srcId="{1987AD95-D83D-CD40-AAB0-E07E9FCA7EF8}" destId="{034AEF11-850C-2540-8AF1-A17988716B5C}" srcOrd="0" destOrd="0" presId="urn:microsoft.com/office/officeart/2008/layout/HalfCircleOrganizationChart"/>
    <dgm:cxn modelId="{FCBE1F69-71CB-F246-B9DE-B6A66DBC2CEE}" type="presParOf" srcId="{034AEF11-850C-2540-8AF1-A17988716B5C}" destId="{47E78AD1-51AA-BF4D-9795-F0CFD1FF1C65}" srcOrd="0" destOrd="0" presId="urn:microsoft.com/office/officeart/2008/layout/HalfCircleOrganizationChart"/>
    <dgm:cxn modelId="{6660CD81-A0C8-804B-8107-05DD88DEF234}" type="presParOf" srcId="{034AEF11-850C-2540-8AF1-A17988716B5C}" destId="{0730ABEC-84EC-E041-9517-656012F3FFBD}" srcOrd="1" destOrd="0" presId="urn:microsoft.com/office/officeart/2008/layout/HalfCircleOrganizationChart"/>
    <dgm:cxn modelId="{9D8EC921-3EA8-4F4D-8360-AE4F4E5CEDAB}" type="presParOf" srcId="{034AEF11-850C-2540-8AF1-A17988716B5C}" destId="{FBE8996F-E1F9-0044-B87A-1701F80512C1}" srcOrd="2" destOrd="0" presId="urn:microsoft.com/office/officeart/2008/layout/HalfCircleOrganizationChart"/>
    <dgm:cxn modelId="{BE9959E1-1F69-124F-A54E-C42FC21065E5}" type="presParOf" srcId="{034AEF11-850C-2540-8AF1-A17988716B5C}" destId="{9D2AA5E0-872F-0C4F-A2FC-F8A53F947C23}" srcOrd="3" destOrd="0" presId="urn:microsoft.com/office/officeart/2008/layout/HalfCircleOrganizationChart"/>
    <dgm:cxn modelId="{EB674767-93D5-AE45-97C8-D65B4BD3D7BC}" type="presParOf" srcId="{1987AD95-D83D-CD40-AAB0-E07E9FCA7EF8}" destId="{C997AF07-C60B-314C-ACC4-B3B8E79D09AE}" srcOrd="1" destOrd="0" presId="urn:microsoft.com/office/officeart/2008/layout/HalfCircleOrganizationChart"/>
    <dgm:cxn modelId="{F6F83223-1976-8E4B-A715-88138AF02A17}" type="presParOf" srcId="{1987AD95-D83D-CD40-AAB0-E07E9FCA7EF8}" destId="{19B717F8-3C72-324C-AC8F-E325DA1FED1F}" srcOrd="2" destOrd="0" presId="urn:microsoft.com/office/officeart/2008/layout/HalfCircleOrganizationChart"/>
    <dgm:cxn modelId="{4D6BBFF9-94A4-8D44-88E6-3CAB11F73AA0}" type="presParOf" srcId="{4FAC0DA3-F5C7-434E-874F-F91F7E269E6E}" destId="{4A3F0BAC-A060-2243-8B03-144434A20E47}" srcOrd="2" destOrd="0" presId="urn:microsoft.com/office/officeart/2008/layout/HalfCircleOrganizationChart"/>
    <dgm:cxn modelId="{D90EEDE2-9032-7043-BF2B-7DA02C230DDC}" type="presParOf" srcId="{20E20309-2886-4C42-9CE2-B142F7E92B0E}" destId="{360418D5-CED2-7E40-A035-8A39D5541C2E}" srcOrd="2" destOrd="0" presId="urn:microsoft.com/office/officeart/2008/layout/HalfCircleOrganizationChart"/>
    <dgm:cxn modelId="{63707600-93D7-A748-9129-2AD69D838CBC}" type="presParOf" srcId="{20E20309-2886-4C42-9CE2-B142F7E92B0E}" destId="{FF856461-E7B1-6243-82AF-C01DC8479EEF}" srcOrd="3" destOrd="0" presId="urn:microsoft.com/office/officeart/2008/layout/HalfCircleOrganizationChart"/>
    <dgm:cxn modelId="{2B6FFD27-48CB-8A4F-A9FA-D320AEE77D07}" type="presParOf" srcId="{FF856461-E7B1-6243-82AF-C01DC8479EEF}" destId="{E4FC00F5-1D6A-CB49-8A61-614A45E5B700}" srcOrd="0" destOrd="0" presId="urn:microsoft.com/office/officeart/2008/layout/HalfCircleOrganizationChart"/>
    <dgm:cxn modelId="{6F760AEB-7EBC-8C47-B92A-728F8AD20D7A}" type="presParOf" srcId="{E4FC00F5-1D6A-CB49-8A61-614A45E5B700}" destId="{C76AA6FD-5434-D147-A7FB-CC2DF61670BC}" srcOrd="0" destOrd="0" presId="urn:microsoft.com/office/officeart/2008/layout/HalfCircleOrganizationChart"/>
    <dgm:cxn modelId="{07811088-6360-7F46-B4F5-6C0DF24A3029}" type="presParOf" srcId="{E4FC00F5-1D6A-CB49-8A61-614A45E5B700}" destId="{E8CEC51E-0A39-2246-97E0-1FFB70E08CC9}" srcOrd="1" destOrd="0" presId="urn:microsoft.com/office/officeart/2008/layout/HalfCircleOrganizationChart"/>
    <dgm:cxn modelId="{94D3DB04-DC6E-AD49-AAFD-39F2BE5956F8}" type="presParOf" srcId="{E4FC00F5-1D6A-CB49-8A61-614A45E5B700}" destId="{1C4FC5C0-385C-5D4A-9B65-D4FE8A0A977E}" srcOrd="2" destOrd="0" presId="urn:microsoft.com/office/officeart/2008/layout/HalfCircleOrganizationChart"/>
    <dgm:cxn modelId="{A92528B8-DA11-4A41-BCF3-CD065FFAF4D1}" type="presParOf" srcId="{E4FC00F5-1D6A-CB49-8A61-614A45E5B700}" destId="{619467D3-8D39-0D48-BCFB-7E1D4752F4FA}" srcOrd="3" destOrd="0" presId="urn:microsoft.com/office/officeart/2008/layout/HalfCircleOrganizationChart"/>
    <dgm:cxn modelId="{C218C46F-5A19-6C47-B177-0A9204FFB5C9}" type="presParOf" srcId="{FF856461-E7B1-6243-82AF-C01DC8479EEF}" destId="{E452EB6F-AE15-6F4D-B1A9-AC9A8D9F5192}" srcOrd="1" destOrd="0" presId="urn:microsoft.com/office/officeart/2008/layout/HalfCircleOrganizationChart"/>
    <dgm:cxn modelId="{CB3757D0-DBD4-9647-8B92-BE87B6840BB2}" type="presParOf" srcId="{E452EB6F-AE15-6F4D-B1A9-AC9A8D9F5192}" destId="{4F5C54FF-FA09-3349-81B5-A1A163937982}" srcOrd="0" destOrd="0" presId="urn:microsoft.com/office/officeart/2008/layout/HalfCircleOrganizationChart"/>
    <dgm:cxn modelId="{A54EE203-F49D-5C44-9DB9-D433DE8D1FF6}" type="presParOf" srcId="{E452EB6F-AE15-6F4D-B1A9-AC9A8D9F5192}" destId="{61CE95F4-67A8-0146-BB13-38A17BF93882}" srcOrd="1" destOrd="0" presId="urn:microsoft.com/office/officeart/2008/layout/HalfCircleOrganizationChart"/>
    <dgm:cxn modelId="{741EA676-39A8-4F43-AB50-3BA6C146E7F7}" type="presParOf" srcId="{61CE95F4-67A8-0146-BB13-38A17BF93882}" destId="{F7CF28E4-C53E-5B44-9BFE-36FE9C783D1F}" srcOrd="0" destOrd="0" presId="urn:microsoft.com/office/officeart/2008/layout/HalfCircleOrganizationChart"/>
    <dgm:cxn modelId="{BF6C8C8C-B240-0E48-B87F-83B0B42C8CB1}" type="presParOf" srcId="{F7CF28E4-C53E-5B44-9BFE-36FE9C783D1F}" destId="{6A7474A9-2D9E-CF4D-BB7F-0438CF153ED2}" srcOrd="0" destOrd="0" presId="urn:microsoft.com/office/officeart/2008/layout/HalfCircleOrganizationChart"/>
    <dgm:cxn modelId="{AF0EEECA-2A7A-2543-983C-0C61273A3626}" type="presParOf" srcId="{F7CF28E4-C53E-5B44-9BFE-36FE9C783D1F}" destId="{5D7D4A10-B72A-554A-A231-E56944684F8B}" srcOrd="1" destOrd="0" presId="urn:microsoft.com/office/officeart/2008/layout/HalfCircleOrganizationChart"/>
    <dgm:cxn modelId="{8CD5E746-A1D7-B14E-984C-E787900E10A9}" type="presParOf" srcId="{F7CF28E4-C53E-5B44-9BFE-36FE9C783D1F}" destId="{054669DE-B56D-F44B-858B-92A6203522FB}" srcOrd="2" destOrd="0" presId="urn:microsoft.com/office/officeart/2008/layout/HalfCircleOrganizationChart"/>
    <dgm:cxn modelId="{5682CCCA-2EDC-F549-A391-856A2439545F}" type="presParOf" srcId="{F7CF28E4-C53E-5B44-9BFE-36FE9C783D1F}" destId="{159AF045-F7E5-CB4C-8B20-1D68BC9B7896}" srcOrd="3" destOrd="0" presId="urn:microsoft.com/office/officeart/2008/layout/HalfCircleOrganizationChart"/>
    <dgm:cxn modelId="{C9965612-8520-9E4F-9600-D8BCE784CDB3}" type="presParOf" srcId="{61CE95F4-67A8-0146-BB13-38A17BF93882}" destId="{E40ED8DA-354B-5142-8409-D6D5C990D9FE}" srcOrd="1" destOrd="0" presId="urn:microsoft.com/office/officeart/2008/layout/HalfCircleOrganizationChart"/>
    <dgm:cxn modelId="{8BA770CD-2B53-6844-92ED-A23278489B3B}" type="presParOf" srcId="{61CE95F4-67A8-0146-BB13-38A17BF93882}" destId="{9732CD4B-90A0-7E49-AAE9-BF037E13AB4C}" srcOrd="2" destOrd="0" presId="urn:microsoft.com/office/officeart/2008/layout/HalfCircleOrganizationChart"/>
    <dgm:cxn modelId="{B5814381-D5CA-FC4B-8E3F-028F277473AD}" type="presParOf" srcId="{E452EB6F-AE15-6F4D-B1A9-AC9A8D9F5192}" destId="{396F0F4A-CE5E-9549-9D9A-BE25219C246C}" srcOrd="2" destOrd="0" presId="urn:microsoft.com/office/officeart/2008/layout/HalfCircleOrganizationChart"/>
    <dgm:cxn modelId="{AAEE232E-3398-EA40-8693-5E383650F6FC}" type="presParOf" srcId="{E452EB6F-AE15-6F4D-B1A9-AC9A8D9F5192}" destId="{CAB89427-D9D2-E54C-A5A2-00E5602AA74F}" srcOrd="3" destOrd="0" presId="urn:microsoft.com/office/officeart/2008/layout/HalfCircleOrganizationChart"/>
    <dgm:cxn modelId="{D3461164-BC06-9544-8CD6-02CECA116E81}" type="presParOf" srcId="{CAB89427-D9D2-E54C-A5A2-00E5602AA74F}" destId="{21C45DA7-97D2-F94A-912A-2E98191E0532}" srcOrd="0" destOrd="0" presId="urn:microsoft.com/office/officeart/2008/layout/HalfCircleOrganizationChart"/>
    <dgm:cxn modelId="{676907FC-513C-0641-A38F-1969863451AF}" type="presParOf" srcId="{21C45DA7-97D2-F94A-912A-2E98191E0532}" destId="{BB7BF902-C58F-D54B-9B5E-67430205D6BA}" srcOrd="0" destOrd="0" presId="urn:microsoft.com/office/officeart/2008/layout/HalfCircleOrganizationChart"/>
    <dgm:cxn modelId="{C8088B25-9B69-5A45-9DC9-962DAB1F88A8}" type="presParOf" srcId="{21C45DA7-97D2-F94A-912A-2E98191E0532}" destId="{27742194-859A-734C-A7AD-D8FDDF4D20B3}" srcOrd="1" destOrd="0" presId="urn:microsoft.com/office/officeart/2008/layout/HalfCircleOrganizationChart"/>
    <dgm:cxn modelId="{B59E9ACC-AE7B-154C-9A1F-9EC9872189D3}" type="presParOf" srcId="{21C45DA7-97D2-F94A-912A-2E98191E0532}" destId="{D04FC10D-2DF2-D344-9AEF-5EA4CC7BDB5D}" srcOrd="2" destOrd="0" presId="urn:microsoft.com/office/officeart/2008/layout/HalfCircleOrganizationChart"/>
    <dgm:cxn modelId="{22470A0A-9EFD-184F-BFC2-BD12BDB0681F}" type="presParOf" srcId="{21C45DA7-97D2-F94A-912A-2E98191E0532}" destId="{527EE7E1-DF8D-8E4B-80E1-1738BDF7DDA8}" srcOrd="3" destOrd="0" presId="urn:microsoft.com/office/officeart/2008/layout/HalfCircleOrganizationChart"/>
    <dgm:cxn modelId="{8CEB84C3-1AE5-974A-BCA3-ECF5C620D4F0}" type="presParOf" srcId="{CAB89427-D9D2-E54C-A5A2-00E5602AA74F}" destId="{3B20C689-B0BB-9B47-983D-9A0597B9E6F2}" srcOrd="1" destOrd="0" presId="urn:microsoft.com/office/officeart/2008/layout/HalfCircleOrganizationChart"/>
    <dgm:cxn modelId="{111F302C-77D6-B845-8F6F-DDFE60728529}" type="presParOf" srcId="{CAB89427-D9D2-E54C-A5A2-00E5602AA74F}" destId="{D96395D7-E3AC-8A4C-96B1-B2123E2F8FF0}" srcOrd="2" destOrd="0" presId="urn:microsoft.com/office/officeart/2008/layout/HalfCircleOrganizationChart"/>
    <dgm:cxn modelId="{2DADB22F-C924-7B4F-ABE7-4D4E44BE4649}" type="presParOf" srcId="{FF856461-E7B1-6243-82AF-C01DC8479EEF}" destId="{FF3E947F-A44D-3D45-A9D3-F7508F6D4AA9}" srcOrd="2" destOrd="0" presId="urn:microsoft.com/office/officeart/2008/layout/HalfCircleOrganizationChart"/>
    <dgm:cxn modelId="{58CE34EC-2FA5-3345-BC94-7B9C4C1C16FD}" type="presParOf" srcId="{E601FF87-3B27-B242-8AB3-626C24B2AC15}" destId="{68787239-D6C9-6649-907E-86568559F7C8}" srcOrd="2" destOrd="0" presId="urn:microsoft.com/office/officeart/2008/layout/HalfCircleOrganizationChart"/>
    <dgm:cxn modelId="{196D5EEE-FBE0-0C40-AC17-DC2BA57BF8FD}" type="presParOf" srcId="{404A0898-3CEE-004F-ADFE-087FAC34CEFD}" destId="{40C476AD-7EFC-7743-818B-0577D2073E63}" srcOrd="6" destOrd="0" presId="urn:microsoft.com/office/officeart/2008/layout/HalfCircleOrganizationChart"/>
    <dgm:cxn modelId="{99DBEEA7-6177-304B-803C-F4DBAC5A4B0B}" type="presParOf" srcId="{404A0898-3CEE-004F-ADFE-087FAC34CEFD}" destId="{3B273094-6D87-B646-A487-00800AA8B6D2}" srcOrd="7" destOrd="0" presId="urn:microsoft.com/office/officeart/2008/layout/HalfCircleOrganizationChart"/>
    <dgm:cxn modelId="{E8D02D4F-2815-5442-BA1E-8F7C7D113C05}" type="presParOf" srcId="{3B273094-6D87-B646-A487-00800AA8B6D2}" destId="{A2AA9FAE-B66C-E248-B933-75DF07A62244}" srcOrd="0" destOrd="0" presId="urn:microsoft.com/office/officeart/2008/layout/HalfCircleOrganizationChart"/>
    <dgm:cxn modelId="{DC668CE8-C0AC-8D46-AF02-AD2A106C4C34}" type="presParOf" srcId="{A2AA9FAE-B66C-E248-B933-75DF07A62244}" destId="{82288384-5AC8-CF41-BFE8-14DDD20576E5}" srcOrd="0" destOrd="0" presId="urn:microsoft.com/office/officeart/2008/layout/HalfCircleOrganizationChart"/>
    <dgm:cxn modelId="{D39B18A3-ED63-9747-A64B-626344A63E19}" type="presParOf" srcId="{A2AA9FAE-B66C-E248-B933-75DF07A62244}" destId="{FD55367F-3DBF-8740-AF05-026ECCEB0D1E}" srcOrd="1" destOrd="0" presId="urn:microsoft.com/office/officeart/2008/layout/HalfCircleOrganizationChart"/>
    <dgm:cxn modelId="{A1171DEC-74F7-AC4D-BD70-3DEB2E93C4A3}" type="presParOf" srcId="{A2AA9FAE-B66C-E248-B933-75DF07A62244}" destId="{7753E4A2-13D3-7547-B4FB-354D8B7A43D2}" srcOrd="2" destOrd="0" presId="urn:microsoft.com/office/officeart/2008/layout/HalfCircleOrganizationChart"/>
    <dgm:cxn modelId="{5DBFD6F4-FD6D-DB44-A54B-C6C3FF3626C3}" type="presParOf" srcId="{A2AA9FAE-B66C-E248-B933-75DF07A62244}" destId="{09C658E4-6FE3-5549-AF61-29D752EB376E}" srcOrd="3" destOrd="0" presId="urn:microsoft.com/office/officeart/2008/layout/HalfCircleOrganizationChart"/>
    <dgm:cxn modelId="{C18A46DE-A5CD-FE4B-B2CB-B6922BF4528D}" type="presParOf" srcId="{3B273094-6D87-B646-A487-00800AA8B6D2}" destId="{8D36C84B-A330-BB49-8FB7-570A99099EEE}" srcOrd="1" destOrd="0" presId="urn:microsoft.com/office/officeart/2008/layout/HalfCircleOrganizationChart"/>
    <dgm:cxn modelId="{42B9FBA6-7FBC-4B49-AFAA-DE1FE0BEDBBE}" type="presParOf" srcId="{8D36C84B-A330-BB49-8FB7-570A99099EEE}" destId="{C7772EEC-1ADD-6B4F-805C-7CF3024EEFC9}" srcOrd="0" destOrd="0" presId="urn:microsoft.com/office/officeart/2008/layout/HalfCircleOrganizationChart"/>
    <dgm:cxn modelId="{AAD84538-8D2A-774E-A109-8DD80F9C6F3B}" type="presParOf" srcId="{8D36C84B-A330-BB49-8FB7-570A99099EEE}" destId="{FACD0C1E-204A-2D47-8203-B467DFE26B40}" srcOrd="1" destOrd="0" presId="urn:microsoft.com/office/officeart/2008/layout/HalfCircleOrganizationChart"/>
    <dgm:cxn modelId="{61D177D4-1430-9B47-8C49-1E5B197CCF23}" type="presParOf" srcId="{FACD0C1E-204A-2D47-8203-B467DFE26B40}" destId="{85B1794D-DAC8-2B43-9BB5-7E6918475133}" srcOrd="0" destOrd="0" presId="urn:microsoft.com/office/officeart/2008/layout/HalfCircleOrganizationChart"/>
    <dgm:cxn modelId="{AA44B0A2-AFB9-CB4D-B14B-A099ECC1EFCE}" type="presParOf" srcId="{85B1794D-DAC8-2B43-9BB5-7E6918475133}" destId="{A1BCAD45-99B6-2844-86AB-F189A459E97B}" srcOrd="0" destOrd="0" presId="urn:microsoft.com/office/officeart/2008/layout/HalfCircleOrganizationChart"/>
    <dgm:cxn modelId="{F5581B2F-332F-F745-B123-1AD8CD1FFE7C}" type="presParOf" srcId="{85B1794D-DAC8-2B43-9BB5-7E6918475133}" destId="{FCB1547A-3100-9647-BFF7-45F141993218}" srcOrd="1" destOrd="0" presId="urn:microsoft.com/office/officeart/2008/layout/HalfCircleOrganizationChart"/>
    <dgm:cxn modelId="{03AFAEC3-1D36-2248-98CD-8D8DB50DC54A}" type="presParOf" srcId="{85B1794D-DAC8-2B43-9BB5-7E6918475133}" destId="{BA3A668A-1A26-5444-A125-6BBD84BFCEF1}" srcOrd="2" destOrd="0" presId="urn:microsoft.com/office/officeart/2008/layout/HalfCircleOrganizationChart"/>
    <dgm:cxn modelId="{5B021268-443B-9B41-A957-809B464DF28F}" type="presParOf" srcId="{85B1794D-DAC8-2B43-9BB5-7E6918475133}" destId="{7EA382CE-3254-EC4D-BAF8-1242FFA9B06C}" srcOrd="3" destOrd="0" presId="urn:microsoft.com/office/officeart/2008/layout/HalfCircleOrganizationChart"/>
    <dgm:cxn modelId="{1D58D9A2-AAFF-8F41-96C5-18E17EA9D248}" type="presParOf" srcId="{FACD0C1E-204A-2D47-8203-B467DFE26B40}" destId="{446C1DD7-1109-A745-A8A2-F2B2A26916F1}" srcOrd="1" destOrd="0" presId="urn:microsoft.com/office/officeart/2008/layout/HalfCircleOrganizationChart"/>
    <dgm:cxn modelId="{601441ED-C5A2-9147-B6A4-D22E658DD67E}" type="presParOf" srcId="{446C1DD7-1109-A745-A8A2-F2B2A26916F1}" destId="{141B3559-8165-B44D-BA60-DDCB3951BA14}" srcOrd="0" destOrd="0" presId="urn:microsoft.com/office/officeart/2008/layout/HalfCircleOrganizationChart"/>
    <dgm:cxn modelId="{A1ADEF97-C24C-1341-9DF8-4C4D51BF9330}" type="presParOf" srcId="{446C1DD7-1109-A745-A8A2-F2B2A26916F1}" destId="{7115201A-F67E-B94E-BDEC-6718C96E7FB6}" srcOrd="1" destOrd="0" presId="urn:microsoft.com/office/officeart/2008/layout/HalfCircleOrganizationChart"/>
    <dgm:cxn modelId="{0CF1036C-CE5E-304F-AB15-1970285E7E53}" type="presParOf" srcId="{7115201A-F67E-B94E-BDEC-6718C96E7FB6}" destId="{8FA0087D-B848-8646-8F01-4CB022069BDB}" srcOrd="0" destOrd="0" presId="urn:microsoft.com/office/officeart/2008/layout/HalfCircleOrganizationChart"/>
    <dgm:cxn modelId="{4E3A481E-E2A2-5E44-A3BE-283D5E860559}" type="presParOf" srcId="{8FA0087D-B848-8646-8F01-4CB022069BDB}" destId="{8D3DDAD6-CDA1-C842-8A32-CA84DD077E37}" srcOrd="0" destOrd="0" presId="urn:microsoft.com/office/officeart/2008/layout/HalfCircleOrganizationChart"/>
    <dgm:cxn modelId="{473B6193-CF5E-8B4B-BF31-35D4DAD29065}" type="presParOf" srcId="{8FA0087D-B848-8646-8F01-4CB022069BDB}" destId="{EB81620C-CE0A-B74C-B908-4CADB503FA61}" srcOrd="1" destOrd="0" presId="urn:microsoft.com/office/officeart/2008/layout/HalfCircleOrganizationChart"/>
    <dgm:cxn modelId="{70338977-36D1-A147-B275-FB290921EB34}" type="presParOf" srcId="{8FA0087D-B848-8646-8F01-4CB022069BDB}" destId="{556EB7D6-509A-924A-9D8E-57224C6C8A35}" srcOrd="2" destOrd="0" presId="urn:microsoft.com/office/officeart/2008/layout/HalfCircleOrganizationChart"/>
    <dgm:cxn modelId="{593B9E99-759B-944E-92AD-B4F7915C5212}" type="presParOf" srcId="{8FA0087D-B848-8646-8F01-4CB022069BDB}" destId="{E68A2A10-A54E-324C-B3B2-0B3DD4D777DC}" srcOrd="3" destOrd="0" presId="urn:microsoft.com/office/officeart/2008/layout/HalfCircleOrganizationChart"/>
    <dgm:cxn modelId="{A4B02721-F409-B34B-A367-B0AD2CDD5370}" type="presParOf" srcId="{7115201A-F67E-B94E-BDEC-6718C96E7FB6}" destId="{3CF5BD96-BDA0-D040-995E-5743C3D941E9}" srcOrd="1" destOrd="0" presId="urn:microsoft.com/office/officeart/2008/layout/HalfCircleOrganizationChart"/>
    <dgm:cxn modelId="{52634C0C-644B-4145-92FA-7429DF27DB0C}" type="presParOf" srcId="{7115201A-F67E-B94E-BDEC-6718C96E7FB6}" destId="{0DAB6578-E2EB-AA46-AE6F-BB8F904E9DBA}" srcOrd="2" destOrd="0" presId="urn:microsoft.com/office/officeart/2008/layout/HalfCircleOrganizationChart"/>
    <dgm:cxn modelId="{488DE49F-CE2A-4D41-A3E2-32009123210C}" type="presParOf" srcId="{446C1DD7-1109-A745-A8A2-F2B2A26916F1}" destId="{1EB70ACF-5638-F745-84E4-D53DA0764873}" srcOrd="2" destOrd="0" presId="urn:microsoft.com/office/officeart/2008/layout/HalfCircleOrganizationChart"/>
    <dgm:cxn modelId="{4CC18F77-B799-3A48-A3D6-0C2982CA5142}" type="presParOf" srcId="{446C1DD7-1109-A745-A8A2-F2B2A26916F1}" destId="{12150745-228B-A647-B534-180672DBF04E}" srcOrd="3" destOrd="0" presId="urn:microsoft.com/office/officeart/2008/layout/HalfCircleOrganizationChart"/>
    <dgm:cxn modelId="{F2CFC759-1673-CA45-998D-7D9CF60DE448}" type="presParOf" srcId="{12150745-228B-A647-B534-180672DBF04E}" destId="{67FCDA7D-D746-9844-B224-94BB990EAE37}" srcOrd="0" destOrd="0" presId="urn:microsoft.com/office/officeart/2008/layout/HalfCircleOrganizationChart"/>
    <dgm:cxn modelId="{2FC8EA2D-BD1C-CD44-9BE2-5BA9F8C9AABF}" type="presParOf" srcId="{67FCDA7D-D746-9844-B224-94BB990EAE37}" destId="{AFF2860F-DDC3-CA4F-B2C8-EE6346A69327}" srcOrd="0" destOrd="0" presId="urn:microsoft.com/office/officeart/2008/layout/HalfCircleOrganizationChart"/>
    <dgm:cxn modelId="{ABB0D88C-FA00-134B-A869-CF4B5E9F6A2E}" type="presParOf" srcId="{67FCDA7D-D746-9844-B224-94BB990EAE37}" destId="{718C19C9-AB8E-904A-973E-E0C60F45F908}" srcOrd="1" destOrd="0" presId="urn:microsoft.com/office/officeart/2008/layout/HalfCircleOrganizationChart"/>
    <dgm:cxn modelId="{ADC899C2-B7F6-D84F-9008-75A17574DF37}" type="presParOf" srcId="{67FCDA7D-D746-9844-B224-94BB990EAE37}" destId="{DAE5C9BA-0452-5F4A-A42E-9AB59D85C0D6}" srcOrd="2" destOrd="0" presId="urn:microsoft.com/office/officeart/2008/layout/HalfCircleOrganizationChart"/>
    <dgm:cxn modelId="{0435D014-17CE-9146-8C20-B999C86D7EC6}" type="presParOf" srcId="{67FCDA7D-D746-9844-B224-94BB990EAE37}" destId="{F41193EE-3601-AB4B-B443-FCD18812799F}" srcOrd="3" destOrd="0" presId="urn:microsoft.com/office/officeart/2008/layout/HalfCircleOrganizationChart"/>
    <dgm:cxn modelId="{3B30E434-6CDC-0C41-9474-6ED68D708901}" type="presParOf" srcId="{12150745-228B-A647-B534-180672DBF04E}" destId="{A6980227-F192-2044-A775-831AFD528DCB}" srcOrd="1" destOrd="0" presId="urn:microsoft.com/office/officeart/2008/layout/HalfCircleOrganizationChart"/>
    <dgm:cxn modelId="{154B2E47-0E8D-6643-BD76-05E910B72396}" type="presParOf" srcId="{12150745-228B-A647-B534-180672DBF04E}" destId="{EA2674C0-E006-3D41-9505-C6137626B752}" srcOrd="2" destOrd="0" presId="urn:microsoft.com/office/officeart/2008/layout/HalfCircleOrganizationChart"/>
    <dgm:cxn modelId="{AF715160-7016-9C43-B37F-F5FA54F02A6D}" type="presParOf" srcId="{FACD0C1E-204A-2D47-8203-B467DFE26B40}" destId="{DEA29C3D-45E6-D845-8651-4491C09696C0}" srcOrd="2" destOrd="0" presId="urn:microsoft.com/office/officeart/2008/layout/HalfCircleOrganizationChart"/>
    <dgm:cxn modelId="{9A9E0269-BA89-C14E-A899-13CA2F725754}" type="presParOf" srcId="{8D36C84B-A330-BB49-8FB7-570A99099EEE}" destId="{DD6CFC16-612E-DA4A-8788-525AE6A87884}" srcOrd="2" destOrd="0" presId="urn:microsoft.com/office/officeart/2008/layout/HalfCircleOrganizationChart"/>
    <dgm:cxn modelId="{9D2B8DCD-1096-9643-AEF5-DDDB5341BEB9}" type="presParOf" srcId="{8D36C84B-A330-BB49-8FB7-570A99099EEE}" destId="{6AB87869-76B0-C048-96A9-BAA6749E7D11}" srcOrd="3" destOrd="0" presId="urn:microsoft.com/office/officeart/2008/layout/HalfCircleOrganizationChart"/>
    <dgm:cxn modelId="{D57B391A-88E6-3743-B55A-7AF621CE2CEB}" type="presParOf" srcId="{6AB87869-76B0-C048-96A9-BAA6749E7D11}" destId="{C5D4CCA6-6878-254A-8584-A125947E12E8}" srcOrd="0" destOrd="0" presId="urn:microsoft.com/office/officeart/2008/layout/HalfCircleOrganizationChart"/>
    <dgm:cxn modelId="{F0557154-2161-CE43-800D-AFE215E11AD3}" type="presParOf" srcId="{C5D4CCA6-6878-254A-8584-A125947E12E8}" destId="{3FCEF9AF-9CD8-3344-B44C-6585F0EFD8B7}" srcOrd="0" destOrd="0" presId="urn:microsoft.com/office/officeart/2008/layout/HalfCircleOrganizationChart"/>
    <dgm:cxn modelId="{9158A80F-4BD0-A841-816C-6B53D0950C0F}" type="presParOf" srcId="{C5D4CCA6-6878-254A-8584-A125947E12E8}" destId="{3677657B-0585-A244-8737-C7E240D593F0}" srcOrd="1" destOrd="0" presId="urn:microsoft.com/office/officeart/2008/layout/HalfCircleOrganizationChart"/>
    <dgm:cxn modelId="{0D8AB723-E5F2-BC4F-9983-FFDEAAA055C7}" type="presParOf" srcId="{C5D4CCA6-6878-254A-8584-A125947E12E8}" destId="{07F9C46E-2BE2-0B4A-B025-650067334AF3}" srcOrd="2" destOrd="0" presId="urn:microsoft.com/office/officeart/2008/layout/HalfCircleOrganizationChart"/>
    <dgm:cxn modelId="{7E98DEAF-79DA-DD43-8E3D-87E0F1934593}" type="presParOf" srcId="{C5D4CCA6-6878-254A-8584-A125947E12E8}" destId="{40303F0E-D30E-2443-8CCB-4B7B801129D8}" srcOrd="3" destOrd="0" presId="urn:microsoft.com/office/officeart/2008/layout/HalfCircleOrganizationChart"/>
    <dgm:cxn modelId="{2470D158-A597-FE4F-AE08-CEE25FA15151}" type="presParOf" srcId="{6AB87869-76B0-C048-96A9-BAA6749E7D11}" destId="{D613EB77-2737-A84A-A1EF-6178F52A2C00}" srcOrd="1" destOrd="0" presId="urn:microsoft.com/office/officeart/2008/layout/HalfCircleOrganizationChart"/>
    <dgm:cxn modelId="{C530AA85-2FB5-3F49-883A-F0E983BE883D}" type="presParOf" srcId="{D613EB77-2737-A84A-A1EF-6178F52A2C00}" destId="{23CF7A4E-F108-2447-9541-BC233B0138DC}" srcOrd="0" destOrd="0" presId="urn:microsoft.com/office/officeart/2008/layout/HalfCircleOrganizationChart"/>
    <dgm:cxn modelId="{66E9D1BA-F90E-4E44-9892-6207332449A2}" type="presParOf" srcId="{D613EB77-2737-A84A-A1EF-6178F52A2C00}" destId="{9452AF2B-EE4A-6F44-8235-35ECAF903148}" srcOrd="1" destOrd="0" presId="urn:microsoft.com/office/officeart/2008/layout/HalfCircleOrganizationChart"/>
    <dgm:cxn modelId="{8DFF9D6E-E81A-364F-B6ED-B6E423995846}" type="presParOf" srcId="{9452AF2B-EE4A-6F44-8235-35ECAF903148}" destId="{9F6DA7CE-7E47-284D-85E2-D9C01BA62C6C}" srcOrd="0" destOrd="0" presId="urn:microsoft.com/office/officeart/2008/layout/HalfCircleOrganizationChart"/>
    <dgm:cxn modelId="{9782C8CC-D078-C246-8EC2-7DAB568A1BD5}" type="presParOf" srcId="{9F6DA7CE-7E47-284D-85E2-D9C01BA62C6C}" destId="{E30972CD-A9D3-1B4F-AFCB-7A7A1A76D555}" srcOrd="0" destOrd="0" presId="urn:microsoft.com/office/officeart/2008/layout/HalfCircleOrganizationChart"/>
    <dgm:cxn modelId="{70162815-5D72-D749-92B7-3DE3AD6F6517}" type="presParOf" srcId="{9F6DA7CE-7E47-284D-85E2-D9C01BA62C6C}" destId="{D50F7E94-C832-2042-94E1-4287DB3879E0}" srcOrd="1" destOrd="0" presId="urn:microsoft.com/office/officeart/2008/layout/HalfCircleOrganizationChart"/>
    <dgm:cxn modelId="{28775CFF-B36B-4D4F-8512-EAB84DD42C09}" type="presParOf" srcId="{9F6DA7CE-7E47-284D-85E2-D9C01BA62C6C}" destId="{3813107F-A2B1-6E4C-8221-7F16AEA67377}" srcOrd="2" destOrd="0" presId="urn:microsoft.com/office/officeart/2008/layout/HalfCircleOrganizationChart"/>
    <dgm:cxn modelId="{9F1EA485-1525-9A4A-8E62-E491C57AC8A2}" type="presParOf" srcId="{9F6DA7CE-7E47-284D-85E2-D9C01BA62C6C}" destId="{2831446F-7B69-FA45-811B-07FEAD1CD8C3}" srcOrd="3" destOrd="0" presId="urn:microsoft.com/office/officeart/2008/layout/HalfCircleOrganizationChart"/>
    <dgm:cxn modelId="{2B5F474C-E927-4B47-A6EE-65ADC12CA559}" type="presParOf" srcId="{9452AF2B-EE4A-6F44-8235-35ECAF903148}" destId="{BF34E1D9-A05C-1945-958E-D32C7F40D9EF}" srcOrd="1" destOrd="0" presId="urn:microsoft.com/office/officeart/2008/layout/HalfCircleOrganizationChart"/>
    <dgm:cxn modelId="{57EF06A5-81FA-DC48-9879-AF950D2E65AE}" type="presParOf" srcId="{9452AF2B-EE4A-6F44-8235-35ECAF903148}" destId="{240CD565-355E-104C-97EE-1EB53165265C}" srcOrd="2" destOrd="0" presId="urn:microsoft.com/office/officeart/2008/layout/HalfCircleOrganizationChart"/>
    <dgm:cxn modelId="{81002A91-E84A-6843-B023-15DD7DBB8D8B}" type="presParOf" srcId="{6AB87869-76B0-C048-96A9-BAA6749E7D11}" destId="{9CD375FB-34F0-3D49-997D-A9A6DFCB4D79}" srcOrd="2" destOrd="0" presId="urn:microsoft.com/office/officeart/2008/layout/HalfCircleOrganizationChart"/>
    <dgm:cxn modelId="{04CD6968-7B8A-934F-9B55-4AB7FF482A5B}" type="presParOf" srcId="{3B273094-6D87-B646-A487-00800AA8B6D2}" destId="{81F9239A-4AFF-1F4B-8E34-E74A78F2B676}" srcOrd="2" destOrd="0" presId="urn:microsoft.com/office/officeart/2008/layout/HalfCircleOrganizationChart"/>
    <dgm:cxn modelId="{DFE67FF2-9A07-2B43-AAEB-47B01FD6CC6E}" type="presParOf" srcId="{404A0898-3CEE-004F-ADFE-087FAC34CEFD}" destId="{5921B633-C0EF-5B4F-9D07-31E6CB83EB49}" srcOrd="8" destOrd="0" presId="urn:microsoft.com/office/officeart/2008/layout/HalfCircleOrganizationChart"/>
    <dgm:cxn modelId="{C59168C9-E4C6-BC4B-ACC2-B7F641F3BA51}" type="presParOf" srcId="{404A0898-3CEE-004F-ADFE-087FAC34CEFD}" destId="{5841FBC4-ECBC-CC4D-9CB4-218CF008F310}" srcOrd="9" destOrd="0" presId="urn:microsoft.com/office/officeart/2008/layout/HalfCircleOrganizationChart"/>
    <dgm:cxn modelId="{55C90FC4-D48C-8E49-954B-6794812B5737}" type="presParOf" srcId="{5841FBC4-ECBC-CC4D-9CB4-218CF008F310}" destId="{F749D720-7356-3749-BEED-F1550808D5B6}" srcOrd="0" destOrd="0" presId="urn:microsoft.com/office/officeart/2008/layout/HalfCircleOrganizationChart"/>
    <dgm:cxn modelId="{99CB0D7D-6891-4248-8410-D76651B41CFB}" type="presParOf" srcId="{F749D720-7356-3749-BEED-F1550808D5B6}" destId="{FAAE55F0-8E9C-ED4B-829C-A06C2EC3C49F}" srcOrd="0" destOrd="0" presId="urn:microsoft.com/office/officeart/2008/layout/HalfCircleOrganizationChart"/>
    <dgm:cxn modelId="{42C11E05-6D1B-6E48-B6C0-08B42E6BD502}" type="presParOf" srcId="{F749D720-7356-3749-BEED-F1550808D5B6}" destId="{2D5ED6E0-0A61-6F48-8D8F-199309ECB212}" srcOrd="1" destOrd="0" presId="urn:microsoft.com/office/officeart/2008/layout/HalfCircleOrganizationChart"/>
    <dgm:cxn modelId="{67CD6DE5-F8FC-0848-9D9E-2AD352A3C1EB}" type="presParOf" srcId="{F749D720-7356-3749-BEED-F1550808D5B6}" destId="{6D2F9D72-CFD0-7244-904F-F3AE83426201}" srcOrd="2" destOrd="0" presId="urn:microsoft.com/office/officeart/2008/layout/HalfCircleOrganizationChart"/>
    <dgm:cxn modelId="{3B2C2CBF-A875-F842-9943-10CFA7B79E0D}" type="presParOf" srcId="{F749D720-7356-3749-BEED-F1550808D5B6}" destId="{6205C2DB-E800-3742-9038-AA9D78E24935}" srcOrd="3" destOrd="0" presId="urn:microsoft.com/office/officeart/2008/layout/HalfCircleOrganizationChart"/>
    <dgm:cxn modelId="{99F9246C-9304-C44D-AAE0-490023E64C21}" type="presParOf" srcId="{5841FBC4-ECBC-CC4D-9CB4-218CF008F310}" destId="{5AB77FB1-A942-7340-B805-7A286CC2070B}" srcOrd="1" destOrd="0" presId="urn:microsoft.com/office/officeart/2008/layout/HalfCircleOrganizationChart"/>
    <dgm:cxn modelId="{CA304968-3ECD-9740-9B46-7709A3927EB8}" type="presParOf" srcId="{5AB77FB1-A942-7340-B805-7A286CC2070B}" destId="{261596A7-7B50-2343-9450-3FA1346EA2DF}" srcOrd="0" destOrd="0" presId="urn:microsoft.com/office/officeart/2008/layout/HalfCircleOrganizationChart"/>
    <dgm:cxn modelId="{105689C2-7CB8-864A-A5A6-6566C20FFF13}" type="presParOf" srcId="{5AB77FB1-A942-7340-B805-7A286CC2070B}" destId="{742C28FF-CC9E-7A48-9E58-18D49ABAFC49}" srcOrd="1" destOrd="0" presId="urn:microsoft.com/office/officeart/2008/layout/HalfCircleOrganizationChart"/>
    <dgm:cxn modelId="{A28AE7BE-8282-0B4B-9616-CC0CECFF824F}" type="presParOf" srcId="{742C28FF-CC9E-7A48-9E58-18D49ABAFC49}" destId="{290E2511-743F-3844-A666-79B784371A40}" srcOrd="0" destOrd="0" presId="urn:microsoft.com/office/officeart/2008/layout/HalfCircleOrganizationChart"/>
    <dgm:cxn modelId="{C7E4534A-D76D-C146-89E4-7F84C7A27F4D}" type="presParOf" srcId="{290E2511-743F-3844-A666-79B784371A40}" destId="{5D1788BF-4EAA-3B4C-94C8-B316353A1804}" srcOrd="0" destOrd="0" presId="urn:microsoft.com/office/officeart/2008/layout/HalfCircleOrganizationChart"/>
    <dgm:cxn modelId="{F0040C99-8151-B545-B5E1-D42B62A54641}" type="presParOf" srcId="{290E2511-743F-3844-A666-79B784371A40}" destId="{1CF70257-C54F-1B4C-A669-3217ECDEFB41}" srcOrd="1" destOrd="0" presId="urn:microsoft.com/office/officeart/2008/layout/HalfCircleOrganizationChart"/>
    <dgm:cxn modelId="{C2169EEA-2922-9441-A67F-00BB355ABA2E}" type="presParOf" srcId="{290E2511-743F-3844-A666-79B784371A40}" destId="{2E97E0C1-9865-EB40-A43D-95EFEAC27483}" srcOrd="2" destOrd="0" presId="urn:microsoft.com/office/officeart/2008/layout/HalfCircleOrganizationChart"/>
    <dgm:cxn modelId="{53A45A45-46E5-0B45-BD80-E0EFBC6FB1F2}" type="presParOf" srcId="{290E2511-743F-3844-A666-79B784371A40}" destId="{F3359405-4D82-5647-993A-C9EA3ED5D51D}" srcOrd="3" destOrd="0" presId="urn:microsoft.com/office/officeart/2008/layout/HalfCircleOrganizationChart"/>
    <dgm:cxn modelId="{275CCEA1-56D9-EC4C-93DC-0AF132677B7A}" type="presParOf" srcId="{742C28FF-CC9E-7A48-9E58-18D49ABAFC49}" destId="{CB6DD586-1FF4-A646-8A56-27F7BDCC5FC1}" srcOrd="1" destOrd="0" presId="urn:microsoft.com/office/officeart/2008/layout/HalfCircleOrganizationChart"/>
    <dgm:cxn modelId="{8D6BEAB6-319C-2944-BA6A-946CA98AE624}" type="presParOf" srcId="{742C28FF-CC9E-7A48-9E58-18D49ABAFC49}" destId="{72D386F7-9687-F04D-85E3-0F9DCE65C9C8}" srcOrd="2" destOrd="0" presId="urn:microsoft.com/office/officeart/2008/layout/HalfCircleOrganizationChart"/>
    <dgm:cxn modelId="{EC6ACA7B-EEB8-F347-B085-4F3C6FEE3366}" type="presParOf" srcId="{5AB77FB1-A942-7340-B805-7A286CC2070B}" destId="{2E3C4A3C-E2A3-A943-B3D4-523BCE17DD74}" srcOrd="2" destOrd="0" presId="urn:microsoft.com/office/officeart/2008/layout/HalfCircleOrganizationChart"/>
    <dgm:cxn modelId="{D113B9A6-80EC-BF4B-BDBC-895293CD4078}" type="presParOf" srcId="{5AB77FB1-A942-7340-B805-7A286CC2070B}" destId="{D21D3FF7-2824-3848-BE3E-8DBCEC1756D3}" srcOrd="3" destOrd="0" presId="urn:microsoft.com/office/officeart/2008/layout/HalfCircleOrganizationChart"/>
    <dgm:cxn modelId="{692D112A-D85D-2D48-9BD7-F939C23E9AFE}" type="presParOf" srcId="{D21D3FF7-2824-3848-BE3E-8DBCEC1756D3}" destId="{73AC65B6-DA8F-E848-BC79-D69594BE2174}" srcOrd="0" destOrd="0" presId="urn:microsoft.com/office/officeart/2008/layout/HalfCircleOrganizationChart"/>
    <dgm:cxn modelId="{7843C5FD-A50C-F84E-AFC0-1075009002C8}" type="presParOf" srcId="{73AC65B6-DA8F-E848-BC79-D69594BE2174}" destId="{7583DA13-EBD7-2D4B-9AD9-C1B05B2CAFB3}" srcOrd="0" destOrd="0" presId="urn:microsoft.com/office/officeart/2008/layout/HalfCircleOrganizationChart"/>
    <dgm:cxn modelId="{6EE1D16C-4766-9944-AEFD-E965E1BF6832}" type="presParOf" srcId="{73AC65B6-DA8F-E848-BC79-D69594BE2174}" destId="{1CAA577A-0D83-F749-9516-2CC59D7762CF}" srcOrd="1" destOrd="0" presId="urn:microsoft.com/office/officeart/2008/layout/HalfCircleOrganizationChart"/>
    <dgm:cxn modelId="{0E2900E7-E15A-1040-A2EA-5C0F139EA905}" type="presParOf" srcId="{73AC65B6-DA8F-E848-BC79-D69594BE2174}" destId="{443ABA5A-9AC6-9D4B-8A3B-8D9FB1CAF2FE}" srcOrd="2" destOrd="0" presId="urn:microsoft.com/office/officeart/2008/layout/HalfCircleOrganizationChart"/>
    <dgm:cxn modelId="{A719617D-AC6E-4948-ADC8-E17281480B6C}" type="presParOf" srcId="{73AC65B6-DA8F-E848-BC79-D69594BE2174}" destId="{DC35C1D7-79BC-6440-87B4-FB474CC43859}" srcOrd="3" destOrd="0" presId="urn:microsoft.com/office/officeart/2008/layout/HalfCircleOrganizationChart"/>
    <dgm:cxn modelId="{58B42037-D038-5F4F-A1B9-C8F0F489BF5B}" type="presParOf" srcId="{D21D3FF7-2824-3848-BE3E-8DBCEC1756D3}" destId="{34D7EE97-DCFB-3F44-A2B7-55CE8363BF96}" srcOrd="1" destOrd="0" presId="urn:microsoft.com/office/officeart/2008/layout/HalfCircleOrganizationChart"/>
    <dgm:cxn modelId="{F31BEF90-CA85-4544-A154-3F5945AC1B49}" type="presParOf" srcId="{D21D3FF7-2824-3848-BE3E-8DBCEC1756D3}" destId="{99EB38E6-6224-314E-BF59-B573AF772DC2}" srcOrd="2" destOrd="0" presId="urn:microsoft.com/office/officeart/2008/layout/HalfCircleOrganizationChart"/>
    <dgm:cxn modelId="{3AA658D5-8D26-004A-9311-86EDCDD92C82}" type="presParOf" srcId="{5AB77FB1-A942-7340-B805-7A286CC2070B}" destId="{CA24F83F-E52A-B241-A221-8A732EEE6201}" srcOrd="4" destOrd="0" presId="urn:microsoft.com/office/officeart/2008/layout/HalfCircleOrganizationChart"/>
    <dgm:cxn modelId="{B62F53C2-ECF5-F44E-B9AA-8FC0ABDF45AE}" type="presParOf" srcId="{5AB77FB1-A942-7340-B805-7A286CC2070B}" destId="{F785D8C9-2300-904C-A054-2F4A748C9413}" srcOrd="5" destOrd="0" presId="urn:microsoft.com/office/officeart/2008/layout/HalfCircleOrganizationChart"/>
    <dgm:cxn modelId="{8D4CA70F-0967-3946-8CEE-ABC7532342DD}" type="presParOf" srcId="{F785D8C9-2300-904C-A054-2F4A748C9413}" destId="{13CA2FF2-5955-3E4C-898F-CB0A60E3D429}" srcOrd="0" destOrd="0" presId="urn:microsoft.com/office/officeart/2008/layout/HalfCircleOrganizationChart"/>
    <dgm:cxn modelId="{B8B9D62E-C008-0445-BF08-0C2535442ECB}" type="presParOf" srcId="{13CA2FF2-5955-3E4C-898F-CB0A60E3D429}" destId="{2B988138-07DB-AC44-84A4-B7D2D4EC26EB}" srcOrd="0" destOrd="0" presId="urn:microsoft.com/office/officeart/2008/layout/HalfCircleOrganizationChart"/>
    <dgm:cxn modelId="{F9E25034-B7C1-8844-BBD2-CA75DA8A9730}" type="presParOf" srcId="{13CA2FF2-5955-3E4C-898F-CB0A60E3D429}" destId="{4014B68C-2669-3040-BF62-D7B917C56950}" srcOrd="1" destOrd="0" presId="urn:microsoft.com/office/officeart/2008/layout/HalfCircleOrganizationChart"/>
    <dgm:cxn modelId="{4B545958-3ED1-EB40-884C-B9660BB204D5}" type="presParOf" srcId="{13CA2FF2-5955-3E4C-898F-CB0A60E3D429}" destId="{88542437-3A5B-5D44-A3B8-2543AD531EB7}" srcOrd="2" destOrd="0" presId="urn:microsoft.com/office/officeart/2008/layout/HalfCircleOrganizationChart"/>
    <dgm:cxn modelId="{049DEFDD-C256-F041-9035-BFBE42F2ABB4}" type="presParOf" srcId="{13CA2FF2-5955-3E4C-898F-CB0A60E3D429}" destId="{ED82C2CE-CBFB-5A4C-9FFC-41A7DBE90AC1}" srcOrd="3" destOrd="0" presId="urn:microsoft.com/office/officeart/2008/layout/HalfCircleOrganizationChart"/>
    <dgm:cxn modelId="{A8A42508-CE1E-0B44-9F25-9E84E8C64B34}" type="presParOf" srcId="{F785D8C9-2300-904C-A054-2F4A748C9413}" destId="{AE0F7B9D-C6D9-DB41-B111-F62F07578971}" srcOrd="1" destOrd="0" presId="urn:microsoft.com/office/officeart/2008/layout/HalfCircleOrganizationChart"/>
    <dgm:cxn modelId="{CF0E8A87-E917-724F-9424-741F06978063}" type="presParOf" srcId="{F785D8C9-2300-904C-A054-2F4A748C9413}" destId="{9231A6AE-FEFE-7B46-90C2-564B202BDBF1}" srcOrd="2" destOrd="0" presId="urn:microsoft.com/office/officeart/2008/layout/HalfCircleOrganizationChart"/>
    <dgm:cxn modelId="{9F9F05C4-F89C-144A-8D5B-650633E9CA59}" type="presParOf" srcId="{5AB77FB1-A942-7340-B805-7A286CC2070B}" destId="{F2EBF112-5EF0-1949-9E37-9F7993ED772F}" srcOrd="6" destOrd="0" presId="urn:microsoft.com/office/officeart/2008/layout/HalfCircleOrganizationChart"/>
    <dgm:cxn modelId="{7D4C8610-3F7C-914C-96FF-7F3E976D1E5C}" type="presParOf" srcId="{5AB77FB1-A942-7340-B805-7A286CC2070B}" destId="{6DCE9970-2C78-3B44-A287-7D9546F9162F}" srcOrd="7" destOrd="0" presId="urn:microsoft.com/office/officeart/2008/layout/HalfCircleOrganizationChart"/>
    <dgm:cxn modelId="{D3396254-D849-3C43-B588-2CD0C4807B37}" type="presParOf" srcId="{6DCE9970-2C78-3B44-A287-7D9546F9162F}" destId="{3BB40CA5-460A-DC47-9949-B16A74673F42}" srcOrd="0" destOrd="0" presId="urn:microsoft.com/office/officeart/2008/layout/HalfCircleOrganizationChart"/>
    <dgm:cxn modelId="{33B4570E-0893-0C46-80ED-15E46E4D20AB}" type="presParOf" srcId="{3BB40CA5-460A-DC47-9949-B16A74673F42}" destId="{73F30848-B247-4A49-9541-65FDF96EB86E}" srcOrd="0" destOrd="0" presId="urn:microsoft.com/office/officeart/2008/layout/HalfCircleOrganizationChart"/>
    <dgm:cxn modelId="{DC56A5FE-0386-D947-BCD9-4D3FDE37A843}" type="presParOf" srcId="{3BB40CA5-460A-DC47-9949-B16A74673F42}" destId="{D9B93F71-6460-2F48-B63F-7E2192B1FD26}" srcOrd="1" destOrd="0" presId="urn:microsoft.com/office/officeart/2008/layout/HalfCircleOrganizationChart"/>
    <dgm:cxn modelId="{664B3C6D-FB9E-144B-B1F8-B7E34CD33FE3}" type="presParOf" srcId="{3BB40CA5-460A-DC47-9949-B16A74673F42}" destId="{8A829856-708B-E342-BB12-18AF938E536A}" srcOrd="2" destOrd="0" presId="urn:microsoft.com/office/officeart/2008/layout/HalfCircleOrganizationChart"/>
    <dgm:cxn modelId="{8C0AF2B9-EE2E-7344-A664-4FDF089B069A}" type="presParOf" srcId="{3BB40CA5-460A-DC47-9949-B16A74673F42}" destId="{9A0CE420-B1B7-DE4F-BF33-17BC36C6AE7C}" srcOrd="3" destOrd="0" presId="urn:microsoft.com/office/officeart/2008/layout/HalfCircleOrganizationChart"/>
    <dgm:cxn modelId="{BAA04167-B88A-D247-ADDD-C93EDF8C7589}" type="presParOf" srcId="{6DCE9970-2C78-3B44-A287-7D9546F9162F}" destId="{162C74BC-884B-2842-823C-E646CA3039A3}" srcOrd="1" destOrd="0" presId="urn:microsoft.com/office/officeart/2008/layout/HalfCircleOrganizationChart"/>
    <dgm:cxn modelId="{FD692368-7449-C44B-8B07-7FBDCE478EDE}" type="presParOf" srcId="{6DCE9970-2C78-3B44-A287-7D9546F9162F}" destId="{60D8F627-4328-EB43-B76D-C1534754C367}" srcOrd="2" destOrd="0" presId="urn:microsoft.com/office/officeart/2008/layout/HalfCircleOrganizationChart"/>
    <dgm:cxn modelId="{DB294B31-9C59-EC4A-A258-A80E45E9C456}" type="presParOf" srcId="{5AB77FB1-A942-7340-B805-7A286CC2070B}" destId="{656E10CC-80E1-B34C-8A23-185BD7683D24}" srcOrd="8" destOrd="0" presId="urn:microsoft.com/office/officeart/2008/layout/HalfCircleOrganizationChart"/>
    <dgm:cxn modelId="{A4AB180D-5B4C-D84F-BE75-C11B84B6DCBC}" type="presParOf" srcId="{5AB77FB1-A942-7340-B805-7A286CC2070B}" destId="{F5A704E8-AEA2-BE43-9BA3-1E0033CC9C4A}" srcOrd="9" destOrd="0" presId="urn:microsoft.com/office/officeart/2008/layout/HalfCircleOrganizationChart"/>
    <dgm:cxn modelId="{F061747C-14A5-4940-8549-D35E9361301A}" type="presParOf" srcId="{F5A704E8-AEA2-BE43-9BA3-1E0033CC9C4A}" destId="{4EDD0066-54AD-6E4D-9D5E-52B3F9C086C8}" srcOrd="0" destOrd="0" presId="urn:microsoft.com/office/officeart/2008/layout/HalfCircleOrganizationChart"/>
    <dgm:cxn modelId="{B7A4D6CB-898A-124F-9EB4-888B769BD10F}" type="presParOf" srcId="{4EDD0066-54AD-6E4D-9D5E-52B3F9C086C8}" destId="{25DF1C5F-F7FE-BE4D-95C6-E49F33DC2BA5}" srcOrd="0" destOrd="0" presId="urn:microsoft.com/office/officeart/2008/layout/HalfCircleOrganizationChart"/>
    <dgm:cxn modelId="{1338D9FE-55FD-5A43-A61C-12F983EABBEA}" type="presParOf" srcId="{4EDD0066-54AD-6E4D-9D5E-52B3F9C086C8}" destId="{ABEADC29-EE6D-C949-8870-2A617DC48837}" srcOrd="1" destOrd="0" presId="urn:microsoft.com/office/officeart/2008/layout/HalfCircleOrganizationChart"/>
    <dgm:cxn modelId="{B5D21C87-96E5-5D42-B347-54F2DB084F7B}" type="presParOf" srcId="{4EDD0066-54AD-6E4D-9D5E-52B3F9C086C8}" destId="{DE894B9A-AC2F-8549-B200-62E1B61E9282}" srcOrd="2" destOrd="0" presId="urn:microsoft.com/office/officeart/2008/layout/HalfCircleOrganizationChart"/>
    <dgm:cxn modelId="{39FB14DC-D97C-9B4B-B604-947E829496A2}" type="presParOf" srcId="{4EDD0066-54AD-6E4D-9D5E-52B3F9C086C8}" destId="{A4F3DCBF-4BF6-6444-840E-D1089EACB4A5}" srcOrd="3" destOrd="0" presId="urn:microsoft.com/office/officeart/2008/layout/HalfCircleOrganizationChart"/>
    <dgm:cxn modelId="{BABEDBD2-9F58-A740-BCD2-4371AB7F6487}" type="presParOf" srcId="{F5A704E8-AEA2-BE43-9BA3-1E0033CC9C4A}" destId="{C769D6F7-F764-D24B-8A77-B73458BC4EE2}" srcOrd="1" destOrd="0" presId="urn:microsoft.com/office/officeart/2008/layout/HalfCircleOrganizationChart"/>
    <dgm:cxn modelId="{D4FB9EE6-A897-BF4C-BDB4-D12223368A8A}" type="presParOf" srcId="{F5A704E8-AEA2-BE43-9BA3-1E0033CC9C4A}" destId="{52E2E642-4F4E-514F-8677-3B928A02E726}" srcOrd="2" destOrd="0" presId="urn:microsoft.com/office/officeart/2008/layout/HalfCircleOrganizationChart"/>
    <dgm:cxn modelId="{A241A3FD-E563-694C-AEAA-1724E981E597}" type="presParOf" srcId="{5841FBC4-ECBC-CC4D-9CB4-218CF008F310}" destId="{334DA672-2CA9-2B42-B061-0930971699DC}" srcOrd="2" destOrd="0" presId="urn:microsoft.com/office/officeart/2008/layout/HalfCircleOrganizationChart"/>
    <dgm:cxn modelId="{FDF4F680-DA34-6448-9793-0AFAE6D6D7B9}" type="presParOf" srcId="{404A0898-3CEE-004F-ADFE-087FAC34CEFD}" destId="{4A91FD02-756C-CF49-BC49-17E9C12CF6B1}" srcOrd="10" destOrd="0" presId="urn:microsoft.com/office/officeart/2008/layout/HalfCircleOrganizationChart"/>
    <dgm:cxn modelId="{92147EA6-5262-1E49-93F7-AB21F76B2801}" type="presParOf" srcId="{404A0898-3CEE-004F-ADFE-087FAC34CEFD}" destId="{A0EBFF51-CEF7-B840-9534-6335716E0D55}" srcOrd="11" destOrd="0" presId="urn:microsoft.com/office/officeart/2008/layout/HalfCircleOrganizationChart"/>
    <dgm:cxn modelId="{42FA493B-788A-CE4D-9DFA-97E5895B79D6}" type="presParOf" srcId="{A0EBFF51-CEF7-B840-9534-6335716E0D55}" destId="{A5D8A428-C9A4-3749-89E1-4D4D829CB1A8}" srcOrd="0" destOrd="0" presId="urn:microsoft.com/office/officeart/2008/layout/HalfCircleOrganizationChart"/>
    <dgm:cxn modelId="{D61EEDD4-41B3-FE41-A2D7-F6DFEA1C3139}" type="presParOf" srcId="{A5D8A428-C9A4-3749-89E1-4D4D829CB1A8}" destId="{801C20CD-D97F-F44E-A3CE-5A3058DE66D3}" srcOrd="0" destOrd="0" presId="urn:microsoft.com/office/officeart/2008/layout/HalfCircleOrganizationChart"/>
    <dgm:cxn modelId="{E94990BE-F19B-DA47-8E6C-F53B98BB98A7}" type="presParOf" srcId="{A5D8A428-C9A4-3749-89E1-4D4D829CB1A8}" destId="{1AD6DF71-589D-AC4F-AEC9-3B636CF6F5E9}" srcOrd="1" destOrd="0" presId="urn:microsoft.com/office/officeart/2008/layout/HalfCircleOrganizationChart"/>
    <dgm:cxn modelId="{65D9018E-3929-6A4F-892B-FA9935FFFD0C}" type="presParOf" srcId="{A5D8A428-C9A4-3749-89E1-4D4D829CB1A8}" destId="{D7EAE233-03B3-DB47-BBC6-B3C46D94FA52}" srcOrd="2" destOrd="0" presId="urn:microsoft.com/office/officeart/2008/layout/HalfCircleOrganizationChart"/>
    <dgm:cxn modelId="{DBD26BDF-B928-604A-A4B6-F779153992D7}" type="presParOf" srcId="{A5D8A428-C9A4-3749-89E1-4D4D829CB1A8}" destId="{99B9C4CA-6EF2-1649-8060-E64F1B27A5EF}" srcOrd="3" destOrd="0" presId="urn:microsoft.com/office/officeart/2008/layout/HalfCircleOrganizationChart"/>
    <dgm:cxn modelId="{89069FF4-9BE2-F442-9312-B48F38083CA5}" type="presParOf" srcId="{A0EBFF51-CEF7-B840-9534-6335716E0D55}" destId="{50D485CF-5546-5E4A-B7A9-5180F8F90B8C}" srcOrd="1" destOrd="0" presId="urn:microsoft.com/office/officeart/2008/layout/HalfCircleOrganizationChart"/>
    <dgm:cxn modelId="{6BAC96A6-FCAA-2141-9CC7-15D8BACCA477}" type="presParOf" srcId="{50D485CF-5546-5E4A-B7A9-5180F8F90B8C}" destId="{0B36B630-F6F8-D743-BF25-6E4DCA75C0A6}" srcOrd="0" destOrd="0" presId="urn:microsoft.com/office/officeart/2008/layout/HalfCircleOrganizationChart"/>
    <dgm:cxn modelId="{84E95339-C9CC-BF49-B221-8B2C867F7B49}" type="presParOf" srcId="{50D485CF-5546-5E4A-B7A9-5180F8F90B8C}" destId="{11E5A95A-9A27-A943-A7B8-793281AE348F}" srcOrd="1" destOrd="0" presId="urn:microsoft.com/office/officeart/2008/layout/HalfCircleOrganizationChart"/>
    <dgm:cxn modelId="{67255781-9670-5E4F-8DC4-E1D327173528}" type="presParOf" srcId="{11E5A95A-9A27-A943-A7B8-793281AE348F}" destId="{749974BF-9FAD-2342-8CEF-B5A0A8DA063B}" srcOrd="0" destOrd="0" presId="urn:microsoft.com/office/officeart/2008/layout/HalfCircleOrganizationChart"/>
    <dgm:cxn modelId="{7191DA78-A17C-6544-B0A9-1F8D5BDCE2D5}" type="presParOf" srcId="{749974BF-9FAD-2342-8CEF-B5A0A8DA063B}" destId="{81508E7E-B00C-7D47-8CF3-52893639559E}" srcOrd="0" destOrd="0" presId="urn:microsoft.com/office/officeart/2008/layout/HalfCircleOrganizationChart"/>
    <dgm:cxn modelId="{A201D77D-2F8D-B840-86E1-8B1C57F955B0}" type="presParOf" srcId="{749974BF-9FAD-2342-8CEF-B5A0A8DA063B}" destId="{068861C1-8731-024A-9566-241E265FA823}" srcOrd="1" destOrd="0" presId="urn:microsoft.com/office/officeart/2008/layout/HalfCircleOrganizationChart"/>
    <dgm:cxn modelId="{36DECBA7-D0D7-044B-9D3E-9F27A4F0D452}" type="presParOf" srcId="{749974BF-9FAD-2342-8CEF-B5A0A8DA063B}" destId="{548BABFA-7F09-D240-936E-DB10AE5F8D4F}" srcOrd="2" destOrd="0" presId="urn:microsoft.com/office/officeart/2008/layout/HalfCircleOrganizationChart"/>
    <dgm:cxn modelId="{9AED7B64-02F4-874F-9965-22D8943034AE}" type="presParOf" srcId="{749974BF-9FAD-2342-8CEF-B5A0A8DA063B}" destId="{2943A702-B986-C94D-BBAD-7398E2AD5970}" srcOrd="3" destOrd="0" presId="urn:microsoft.com/office/officeart/2008/layout/HalfCircleOrganizationChart"/>
    <dgm:cxn modelId="{07597615-6480-FC4F-BDFF-E1BFE865ECC2}" type="presParOf" srcId="{11E5A95A-9A27-A943-A7B8-793281AE348F}" destId="{3B0ACC78-0A9C-D54C-822E-A3CC429C3617}" srcOrd="1" destOrd="0" presId="urn:microsoft.com/office/officeart/2008/layout/HalfCircleOrganizationChart"/>
    <dgm:cxn modelId="{755F5EC7-88F7-DA4D-AC97-D48732DB8CB3}" type="presParOf" srcId="{11E5A95A-9A27-A943-A7B8-793281AE348F}" destId="{7D1D9292-38A6-9444-BEA7-81F3ECE3A3DE}" srcOrd="2" destOrd="0" presId="urn:microsoft.com/office/officeart/2008/layout/HalfCircleOrganizationChart"/>
    <dgm:cxn modelId="{4672C181-03DE-0747-9F71-0B4716BBE228}" type="presParOf" srcId="{50D485CF-5546-5E4A-B7A9-5180F8F90B8C}" destId="{E6B142AD-D1F3-564A-B6BD-2D4AB91296F6}" srcOrd="2" destOrd="0" presId="urn:microsoft.com/office/officeart/2008/layout/HalfCircleOrganizationChart"/>
    <dgm:cxn modelId="{57858A4C-95C2-2440-9D73-31B78415D6F1}" type="presParOf" srcId="{50D485CF-5546-5E4A-B7A9-5180F8F90B8C}" destId="{DE3C2489-D481-864E-A165-DD052A8C3EF1}" srcOrd="3" destOrd="0" presId="urn:microsoft.com/office/officeart/2008/layout/HalfCircleOrganizationChart"/>
    <dgm:cxn modelId="{E23DB00D-D88D-0744-815F-747A6AED9499}" type="presParOf" srcId="{DE3C2489-D481-864E-A165-DD052A8C3EF1}" destId="{B4CB1D35-EC28-1048-9C97-5854CC0B45A0}" srcOrd="0" destOrd="0" presId="urn:microsoft.com/office/officeart/2008/layout/HalfCircleOrganizationChart"/>
    <dgm:cxn modelId="{E72FD1D6-E4B5-4B45-8114-8EAF72F5C0E4}" type="presParOf" srcId="{B4CB1D35-EC28-1048-9C97-5854CC0B45A0}" destId="{10712B5E-7078-DB44-AD58-A7770BAFF459}" srcOrd="0" destOrd="0" presId="urn:microsoft.com/office/officeart/2008/layout/HalfCircleOrganizationChart"/>
    <dgm:cxn modelId="{EA62A37F-7A26-1447-B417-CF9A106CD007}" type="presParOf" srcId="{B4CB1D35-EC28-1048-9C97-5854CC0B45A0}" destId="{90C988ED-6F15-F94D-8B00-528D413671C1}" srcOrd="1" destOrd="0" presId="urn:microsoft.com/office/officeart/2008/layout/HalfCircleOrganizationChart"/>
    <dgm:cxn modelId="{A5501155-6E66-9345-902D-F3A21C0280E9}" type="presParOf" srcId="{B4CB1D35-EC28-1048-9C97-5854CC0B45A0}" destId="{3E671C33-E3CE-F942-B162-0E10779663E9}" srcOrd="2" destOrd="0" presId="urn:microsoft.com/office/officeart/2008/layout/HalfCircleOrganizationChart"/>
    <dgm:cxn modelId="{8270C6DA-E229-8648-B28C-0ACE52F80A2B}" type="presParOf" srcId="{B4CB1D35-EC28-1048-9C97-5854CC0B45A0}" destId="{EA865BE7-5005-F047-93EB-82F6C068878F}" srcOrd="3" destOrd="0" presId="urn:microsoft.com/office/officeart/2008/layout/HalfCircleOrganizationChart"/>
    <dgm:cxn modelId="{9947351C-35C3-A345-8461-B78D763EB3FC}" type="presParOf" srcId="{DE3C2489-D481-864E-A165-DD052A8C3EF1}" destId="{CB782321-DF26-5240-8203-34BE742150EF}" srcOrd="1" destOrd="0" presId="urn:microsoft.com/office/officeart/2008/layout/HalfCircleOrganizationChart"/>
    <dgm:cxn modelId="{1A01688B-5FFC-9048-AE1B-C88A916A4692}" type="presParOf" srcId="{DE3C2489-D481-864E-A165-DD052A8C3EF1}" destId="{22D2E5E4-320C-7449-90C5-2B31B4564FE5}" srcOrd="2" destOrd="0" presId="urn:microsoft.com/office/officeart/2008/layout/HalfCircleOrganizationChart"/>
    <dgm:cxn modelId="{E9D591D3-DCB3-A946-AB50-A2722FB02979}" type="presParOf" srcId="{A0EBFF51-CEF7-B840-9534-6335716E0D55}" destId="{3CD69D67-DF73-5A4D-801F-3DB12D232151}" srcOrd="2" destOrd="0" presId="urn:microsoft.com/office/officeart/2008/layout/HalfCircleOrganizationChart"/>
    <dgm:cxn modelId="{FCC2282A-9B7C-C84A-8E83-F2F84F10BC8D}" type="presParOf" srcId="{9370AEA2-11B4-9B4F-B9BA-DA6B5F21462B}" destId="{26141F8D-7400-C64D-B662-C630D579366B}" srcOrd="2" destOrd="0" presId="urn:microsoft.com/office/officeart/2008/layout/HalfCircleOrganizationChart"/>
    <dgm:cxn modelId="{9683208F-F993-0B4A-8A5B-780569B203BF}" type="presParOf" srcId="{E3CEBED6-49A2-FA4A-AD48-76F6A40330DC}" destId="{DFE96D24-C11E-4341-A60D-033048D8DE5E}" srcOrd="2" destOrd="0" presId="urn:microsoft.com/office/officeart/2008/layout/HalfCircleOrganizationChart"/>
    <dgm:cxn modelId="{DC440037-C3D2-7C41-8C00-7C11419BBCB8}" type="presParOf" srcId="{E3CEBED6-49A2-FA4A-AD48-76F6A40330DC}" destId="{3B813709-C561-8641-B98D-FF0E43DE00D9}" srcOrd="3" destOrd="0" presId="urn:microsoft.com/office/officeart/2008/layout/HalfCircleOrganizationChart"/>
    <dgm:cxn modelId="{DDE7BFA6-BDA0-9740-9AEC-EDB8991EF426}" type="presParOf" srcId="{3B813709-C561-8641-B98D-FF0E43DE00D9}" destId="{21D2E8B2-31A0-AB44-A8DF-4EE708235E81}" srcOrd="0" destOrd="0" presId="urn:microsoft.com/office/officeart/2008/layout/HalfCircleOrganizationChart"/>
    <dgm:cxn modelId="{ACC8E179-67F7-7942-A0ED-D7F76784751C}" type="presParOf" srcId="{21D2E8B2-31A0-AB44-A8DF-4EE708235E81}" destId="{7BC16F8F-FC12-FF43-846E-6B16E9C0901D}" srcOrd="0" destOrd="0" presId="urn:microsoft.com/office/officeart/2008/layout/HalfCircleOrganizationChart"/>
    <dgm:cxn modelId="{01ED0EC5-B094-CB42-978D-4D83C36B5722}" type="presParOf" srcId="{21D2E8B2-31A0-AB44-A8DF-4EE708235E81}" destId="{A48CC23F-EC3E-DE4E-9D13-40F8CD323FE3}" srcOrd="1" destOrd="0" presId="urn:microsoft.com/office/officeart/2008/layout/HalfCircleOrganizationChart"/>
    <dgm:cxn modelId="{CC699C80-1919-3241-AC9A-47ADFE8696E2}" type="presParOf" srcId="{21D2E8B2-31A0-AB44-A8DF-4EE708235E81}" destId="{BEC98698-FAAD-0C49-B1E4-A7A21286972B}" srcOrd="2" destOrd="0" presId="urn:microsoft.com/office/officeart/2008/layout/HalfCircleOrganizationChart"/>
    <dgm:cxn modelId="{3BA370F3-74B8-6945-A89D-313933958EF8}" type="presParOf" srcId="{21D2E8B2-31A0-AB44-A8DF-4EE708235E81}" destId="{47A8EFEE-C818-E842-A3E1-33DFCF4CE251}" srcOrd="3" destOrd="0" presId="urn:microsoft.com/office/officeart/2008/layout/HalfCircleOrganizationChart"/>
    <dgm:cxn modelId="{CA231AEC-8C9D-C947-ACCB-C1E2B27A2454}" type="presParOf" srcId="{3B813709-C561-8641-B98D-FF0E43DE00D9}" destId="{EA3AA3E4-657C-3142-92FA-631D5F104274}" srcOrd="1" destOrd="0" presId="urn:microsoft.com/office/officeart/2008/layout/HalfCircleOrganizationChart"/>
    <dgm:cxn modelId="{CBC400E7-76B2-9945-B16E-93C9705EF168}" type="presParOf" srcId="{EA3AA3E4-657C-3142-92FA-631D5F104274}" destId="{0689ABBE-33BB-DA43-ADD6-88582D0D1C6A}" srcOrd="0" destOrd="0" presId="urn:microsoft.com/office/officeart/2008/layout/HalfCircleOrganizationChart"/>
    <dgm:cxn modelId="{9C847C38-B344-C148-BB05-97F99C26B305}" type="presParOf" srcId="{EA3AA3E4-657C-3142-92FA-631D5F104274}" destId="{50CB10CC-2BF5-284C-BD60-8EB8138C2462}" srcOrd="1" destOrd="0" presId="urn:microsoft.com/office/officeart/2008/layout/HalfCircleOrganizationChart"/>
    <dgm:cxn modelId="{074147CC-476B-8844-A69B-0262832DBA90}" type="presParOf" srcId="{50CB10CC-2BF5-284C-BD60-8EB8138C2462}" destId="{50445978-0A50-C945-923B-D6372229C4B2}" srcOrd="0" destOrd="0" presId="urn:microsoft.com/office/officeart/2008/layout/HalfCircleOrganizationChart"/>
    <dgm:cxn modelId="{FD7D9B8E-15A8-4E4B-A5C5-0ADFD684EB87}" type="presParOf" srcId="{50445978-0A50-C945-923B-D6372229C4B2}" destId="{F416F755-0C29-2B4B-82C2-E058DD9B9FDB}" srcOrd="0" destOrd="0" presId="urn:microsoft.com/office/officeart/2008/layout/HalfCircleOrganizationChart"/>
    <dgm:cxn modelId="{800A7D56-22C9-6646-962D-78FF731966A3}" type="presParOf" srcId="{50445978-0A50-C945-923B-D6372229C4B2}" destId="{7DC1FCD9-6499-1044-9199-0F9ED08FE6A7}" srcOrd="1" destOrd="0" presId="urn:microsoft.com/office/officeart/2008/layout/HalfCircleOrganizationChart"/>
    <dgm:cxn modelId="{9D2DE065-05A8-F145-9501-BF0F7EF1E1F0}" type="presParOf" srcId="{50445978-0A50-C945-923B-D6372229C4B2}" destId="{B6814C2C-4F06-304E-A00E-C2FC22EEA846}" srcOrd="2" destOrd="0" presId="urn:microsoft.com/office/officeart/2008/layout/HalfCircleOrganizationChart"/>
    <dgm:cxn modelId="{4E58BAE1-2F81-AB42-B7C2-FDCB5B2DBCE8}" type="presParOf" srcId="{50445978-0A50-C945-923B-D6372229C4B2}" destId="{894287E7-413B-9E46-BE1B-160FCC4231BA}" srcOrd="3" destOrd="0" presId="urn:microsoft.com/office/officeart/2008/layout/HalfCircleOrganizationChart"/>
    <dgm:cxn modelId="{E4E698FD-669F-0640-A27D-0820BEF2BB62}" type="presParOf" srcId="{50CB10CC-2BF5-284C-BD60-8EB8138C2462}" destId="{BB9EFB43-AEE1-5546-B120-94CE42F2F910}" srcOrd="1" destOrd="0" presId="urn:microsoft.com/office/officeart/2008/layout/HalfCircleOrganizationChart"/>
    <dgm:cxn modelId="{4F635C67-62CA-3F4B-94EE-7A9D0102F24D}" type="presParOf" srcId="{BB9EFB43-AEE1-5546-B120-94CE42F2F910}" destId="{D303442F-A14F-9840-996D-5952C7C4B74A}" srcOrd="0" destOrd="0" presId="urn:microsoft.com/office/officeart/2008/layout/HalfCircleOrganizationChart"/>
    <dgm:cxn modelId="{B6F544DA-B69F-1F40-B579-862F59982407}" type="presParOf" srcId="{BB9EFB43-AEE1-5546-B120-94CE42F2F910}" destId="{40B13F3A-A81B-1F4A-8008-9F1B023A0285}" srcOrd="1" destOrd="0" presId="urn:microsoft.com/office/officeart/2008/layout/HalfCircleOrganizationChart"/>
    <dgm:cxn modelId="{3D317FAB-0855-9B42-9818-7405EA1FD94A}" type="presParOf" srcId="{40B13F3A-A81B-1F4A-8008-9F1B023A0285}" destId="{0F90058D-B56C-BB45-B485-B60EBD9201B7}" srcOrd="0" destOrd="0" presId="urn:microsoft.com/office/officeart/2008/layout/HalfCircleOrganizationChart"/>
    <dgm:cxn modelId="{5AE3E975-1E13-9F4D-A834-077967D06A12}" type="presParOf" srcId="{0F90058D-B56C-BB45-B485-B60EBD9201B7}" destId="{9CA25AD3-EFD5-174E-8069-1ABB0F0F6274}" srcOrd="0" destOrd="0" presId="urn:microsoft.com/office/officeart/2008/layout/HalfCircleOrganizationChart"/>
    <dgm:cxn modelId="{47AADAAA-18B7-4548-BD07-0445D697DAFC}" type="presParOf" srcId="{0F90058D-B56C-BB45-B485-B60EBD9201B7}" destId="{87D5F8BB-17AE-534B-B20E-9C417B49D227}" srcOrd="1" destOrd="0" presId="urn:microsoft.com/office/officeart/2008/layout/HalfCircleOrganizationChart"/>
    <dgm:cxn modelId="{3AF5FE42-73E8-6D47-A11C-D554521E7537}" type="presParOf" srcId="{0F90058D-B56C-BB45-B485-B60EBD9201B7}" destId="{9B3F6AE6-B973-CF47-B457-999C4C9D13D6}" srcOrd="2" destOrd="0" presId="urn:microsoft.com/office/officeart/2008/layout/HalfCircleOrganizationChart"/>
    <dgm:cxn modelId="{1D08CDD6-7BD9-0049-926B-465CD01BB703}" type="presParOf" srcId="{0F90058D-B56C-BB45-B485-B60EBD9201B7}" destId="{41EDF34B-31D9-9742-A647-F0752AF390FD}" srcOrd="3" destOrd="0" presId="urn:microsoft.com/office/officeart/2008/layout/HalfCircleOrganizationChart"/>
    <dgm:cxn modelId="{B4EDC461-2F14-3A48-BAA3-D33EDA42609C}" type="presParOf" srcId="{40B13F3A-A81B-1F4A-8008-9F1B023A0285}" destId="{E7EDAE81-F250-FF4D-8F87-BB71A7EE358B}" srcOrd="1" destOrd="0" presId="urn:microsoft.com/office/officeart/2008/layout/HalfCircleOrganizationChart"/>
    <dgm:cxn modelId="{67689856-D073-0548-B3D6-007D102CC5F7}" type="presParOf" srcId="{E7EDAE81-F250-FF4D-8F87-BB71A7EE358B}" destId="{0B4D6DDC-618A-2243-94A6-6D7E11A7EACE}" srcOrd="0" destOrd="0" presId="urn:microsoft.com/office/officeart/2008/layout/HalfCircleOrganizationChart"/>
    <dgm:cxn modelId="{06098988-86D4-0241-9F6D-CE458B145B58}" type="presParOf" srcId="{E7EDAE81-F250-FF4D-8F87-BB71A7EE358B}" destId="{98C8AC06-7FDA-B948-ADB6-8D77D6B77785}" srcOrd="1" destOrd="0" presId="urn:microsoft.com/office/officeart/2008/layout/HalfCircleOrganizationChart"/>
    <dgm:cxn modelId="{11FA2F8B-5709-7F42-9D00-A7054A3BC488}" type="presParOf" srcId="{98C8AC06-7FDA-B948-ADB6-8D77D6B77785}" destId="{8C9EF8CB-8FAB-AF49-A863-F717B7A68358}" srcOrd="0" destOrd="0" presId="urn:microsoft.com/office/officeart/2008/layout/HalfCircleOrganizationChart"/>
    <dgm:cxn modelId="{15353073-AA68-A542-AF9F-F596A057B2FF}" type="presParOf" srcId="{8C9EF8CB-8FAB-AF49-A863-F717B7A68358}" destId="{4F44FDA5-A253-CA43-BA94-B8B32455107C}" srcOrd="0" destOrd="0" presId="urn:microsoft.com/office/officeart/2008/layout/HalfCircleOrganizationChart"/>
    <dgm:cxn modelId="{113F810E-46AE-8249-AE99-80DA599B258E}" type="presParOf" srcId="{8C9EF8CB-8FAB-AF49-A863-F717B7A68358}" destId="{4C0C72B6-726D-7144-BEC4-D74245DCB8CC}" srcOrd="1" destOrd="0" presId="urn:microsoft.com/office/officeart/2008/layout/HalfCircleOrganizationChart"/>
    <dgm:cxn modelId="{A9B1204A-19C4-F341-BE2E-B1B483D1864D}" type="presParOf" srcId="{8C9EF8CB-8FAB-AF49-A863-F717B7A68358}" destId="{56D6E463-72F5-074B-AA54-8D84396BA0B0}" srcOrd="2" destOrd="0" presId="urn:microsoft.com/office/officeart/2008/layout/HalfCircleOrganizationChart"/>
    <dgm:cxn modelId="{E899E0E1-5F99-AD40-AC24-966B70624D8E}" type="presParOf" srcId="{8C9EF8CB-8FAB-AF49-A863-F717B7A68358}" destId="{2FEE8D01-5450-3647-A122-8813C77B4D0F}" srcOrd="3" destOrd="0" presId="urn:microsoft.com/office/officeart/2008/layout/HalfCircleOrganizationChart"/>
    <dgm:cxn modelId="{96E3BB2B-55CE-114A-A584-264819A1A39B}" type="presParOf" srcId="{98C8AC06-7FDA-B948-ADB6-8D77D6B77785}" destId="{EF21A9D6-6123-754D-A347-F4691D17194B}" srcOrd="1" destOrd="0" presId="urn:microsoft.com/office/officeart/2008/layout/HalfCircleOrganizationChart"/>
    <dgm:cxn modelId="{459C2760-4889-1042-94DE-9793F08456D1}" type="presParOf" srcId="{98C8AC06-7FDA-B948-ADB6-8D77D6B77785}" destId="{4A0ACE8F-2BC4-8145-B413-7F8593173A9F}" srcOrd="2" destOrd="0" presId="urn:microsoft.com/office/officeart/2008/layout/HalfCircleOrganizationChart"/>
    <dgm:cxn modelId="{611F0978-966C-5048-ADCA-B6482C9C4B4B}" type="presParOf" srcId="{E7EDAE81-F250-FF4D-8F87-BB71A7EE358B}" destId="{240B138F-1229-8A40-8299-C88697835DD1}" srcOrd="2" destOrd="0" presId="urn:microsoft.com/office/officeart/2008/layout/HalfCircleOrganizationChart"/>
    <dgm:cxn modelId="{32BEF97C-8C46-CD46-B402-9F52AC19283E}" type="presParOf" srcId="{E7EDAE81-F250-FF4D-8F87-BB71A7EE358B}" destId="{704D13E9-5846-B541-986F-CB7E88D0182B}" srcOrd="3" destOrd="0" presId="urn:microsoft.com/office/officeart/2008/layout/HalfCircleOrganizationChart"/>
    <dgm:cxn modelId="{1E43B42F-AEF1-FD40-93DF-A97C518255DF}" type="presParOf" srcId="{704D13E9-5846-B541-986F-CB7E88D0182B}" destId="{0A4DB15D-D104-594A-AABA-02784572021A}" srcOrd="0" destOrd="0" presId="urn:microsoft.com/office/officeart/2008/layout/HalfCircleOrganizationChart"/>
    <dgm:cxn modelId="{D7D1604F-EE48-C344-A7A5-4A4BC1B69C69}" type="presParOf" srcId="{0A4DB15D-D104-594A-AABA-02784572021A}" destId="{A25AF77D-04C7-9C46-A6B7-CABA9B1C1677}" srcOrd="0" destOrd="0" presId="urn:microsoft.com/office/officeart/2008/layout/HalfCircleOrganizationChart"/>
    <dgm:cxn modelId="{593AFF67-2F55-2147-9BA1-74F0DAD4BB4C}" type="presParOf" srcId="{0A4DB15D-D104-594A-AABA-02784572021A}" destId="{FFD9B484-185A-0548-BC8C-8EB1DAB46AF0}" srcOrd="1" destOrd="0" presId="urn:microsoft.com/office/officeart/2008/layout/HalfCircleOrganizationChart"/>
    <dgm:cxn modelId="{6B06BF0B-FA69-444D-B89C-756F69AE4604}" type="presParOf" srcId="{0A4DB15D-D104-594A-AABA-02784572021A}" destId="{4D7EBDC4-EFAC-7542-B598-2B53111157F9}" srcOrd="2" destOrd="0" presId="urn:microsoft.com/office/officeart/2008/layout/HalfCircleOrganizationChart"/>
    <dgm:cxn modelId="{356750BD-1CA1-824E-804A-2E60B85CED6D}" type="presParOf" srcId="{0A4DB15D-D104-594A-AABA-02784572021A}" destId="{E2E5ABF4-2F14-A74F-BB82-59176B14028A}" srcOrd="3" destOrd="0" presId="urn:microsoft.com/office/officeart/2008/layout/HalfCircleOrganizationChart"/>
    <dgm:cxn modelId="{91246ABC-790E-A848-A8AC-5C6DFB397A46}" type="presParOf" srcId="{704D13E9-5846-B541-986F-CB7E88D0182B}" destId="{ACA2FA5A-A244-9E4C-9CF2-D528624D7736}" srcOrd="1" destOrd="0" presId="urn:microsoft.com/office/officeart/2008/layout/HalfCircleOrganizationChart"/>
    <dgm:cxn modelId="{1D5D4DC2-2353-114D-81C0-6581A4A7953C}" type="presParOf" srcId="{704D13E9-5846-B541-986F-CB7E88D0182B}" destId="{D46EDBA2-9379-2345-A6E6-5F25E2F6166E}" srcOrd="2" destOrd="0" presId="urn:microsoft.com/office/officeart/2008/layout/HalfCircleOrganizationChart"/>
    <dgm:cxn modelId="{0AFD2C29-DBD3-464D-808B-670370B97843}" type="presParOf" srcId="{E7EDAE81-F250-FF4D-8F87-BB71A7EE358B}" destId="{9ECB9B52-C0F4-E849-8300-CBA69A3E1B98}" srcOrd="4" destOrd="0" presId="urn:microsoft.com/office/officeart/2008/layout/HalfCircleOrganizationChart"/>
    <dgm:cxn modelId="{A3CE191F-FC78-BB4E-9853-282D93500E64}" type="presParOf" srcId="{E7EDAE81-F250-FF4D-8F87-BB71A7EE358B}" destId="{716C341C-C9BE-2947-9988-89EF93A1B3F8}" srcOrd="5" destOrd="0" presId="urn:microsoft.com/office/officeart/2008/layout/HalfCircleOrganizationChart"/>
    <dgm:cxn modelId="{32A30164-B4B5-054A-899F-4821EC3C45D5}" type="presParOf" srcId="{716C341C-C9BE-2947-9988-89EF93A1B3F8}" destId="{49AC8B65-94BB-F249-B2C0-0E7BD8654EB5}" srcOrd="0" destOrd="0" presId="urn:microsoft.com/office/officeart/2008/layout/HalfCircleOrganizationChart"/>
    <dgm:cxn modelId="{E4E5CDE2-D064-754A-8B30-6015AE5F9B9D}" type="presParOf" srcId="{49AC8B65-94BB-F249-B2C0-0E7BD8654EB5}" destId="{50355D77-927D-EC45-A3C4-4065420251B3}" srcOrd="0" destOrd="0" presId="urn:microsoft.com/office/officeart/2008/layout/HalfCircleOrganizationChart"/>
    <dgm:cxn modelId="{9A27C535-54BB-0345-8D1D-2BF372D4E43B}" type="presParOf" srcId="{49AC8B65-94BB-F249-B2C0-0E7BD8654EB5}" destId="{55E09124-F5AA-0B4C-8CB1-68E6748E9A02}" srcOrd="1" destOrd="0" presId="urn:microsoft.com/office/officeart/2008/layout/HalfCircleOrganizationChart"/>
    <dgm:cxn modelId="{94170114-F2B3-C44E-80A7-1D4F41C9E03A}" type="presParOf" srcId="{49AC8B65-94BB-F249-B2C0-0E7BD8654EB5}" destId="{CBEEA36F-F13B-4E4A-9AAC-6D60BA5EF763}" srcOrd="2" destOrd="0" presId="urn:microsoft.com/office/officeart/2008/layout/HalfCircleOrganizationChart"/>
    <dgm:cxn modelId="{5A3DF9F7-7F5F-804F-9FA2-1BA7AB1C2677}" type="presParOf" srcId="{49AC8B65-94BB-F249-B2C0-0E7BD8654EB5}" destId="{5CA3712C-925A-E04D-893E-F646EC7CCCA8}" srcOrd="3" destOrd="0" presId="urn:microsoft.com/office/officeart/2008/layout/HalfCircleOrganizationChart"/>
    <dgm:cxn modelId="{F72F3688-ABAD-4145-BE10-C8B058188B84}" type="presParOf" srcId="{716C341C-C9BE-2947-9988-89EF93A1B3F8}" destId="{9E50CB94-A085-164B-8FF1-9F4219D19D63}" srcOrd="1" destOrd="0" presId="urn:microsoft.com/office/officeart/2008/layout/HalfCircleOrganizationChart"/>
    <dgm:cxn modelId="{091DD0A1-57FB-974E-B0FF-8BC9E7B4408B}" type="presParOf" srcId="{716C341C-C9BE-2947-9988-89EF93A1B3F8}" destId="{001E53BC-EEF1-7649-8E30-8B95474F984B}" srcOrd="2" destOrd="0" presId="urn:microsoft.com/office/officeart/2008/layout/HalfCircleOrganizationChart"/>
    <dgm:cxn modelId="{99DAE8FD-CB92-0B4F-89B6-DA7AF4261887}" type="presParOf" srcId="{40B13F3A-A81B-1F4A-8008-9F1B023A0285}" destId="{639C9EBB-5154-5F4E-86A3-49EA6FEC20C0}" srcOrd="2" destOrd="0" presId="urn:microsoft.com/office/officeart/2008/layout/HalfCircleOrganizationChart"/>
    <dgm:cxn modelId="{76DDB7CB-70A6-BD47-B94C-76578B0FDC40}" type="presParOf" srcId="{BB9EFB43-AEE1-5546-B120-94CE42F2F910}" destId="{F3E1F26C-2C50-2E42-8D6E-5BECA5FDA8FC}" srcOrd="2" destOrd="0" presId="urn:microsoft.com/office/officeart/2008/layout/HalfCircleOrganizationChart"/>
    <dgm:cxn modelId="{ECFAAD08-AABC-6145-BEF4-53AC167AFA0A}" type="presParOf" srcId="{BB9EFB43-AEE1-5546-B120-94CE42F2F910}" destId="{20A52FA0-B241-AB40-9051-842C323A2F2A}" srcOrd="3" destOrd="0" presId="urn:microsoft.com/office/officeart/2008/layout/HalfCircleOrganizationChart"/>
    <dgm:cxn modelId="{767B4D61-8995-D442-B9D5-CE6ECAB838C7}" type="presParOf" srcId="{20A52FA0-B241-AB40-9051-842C323A2F2A}" destId="{4E6921FA-DD5D-224F-A7B8-F0BE41D68E1C}" srcOrd="0" destOrd="0" presId="urn:microsoft.com/office/officeart/2008/layout/HalfCircleOrganizationChart"/>
    <dgm:cxn modelId="{42269116-521C-1647-ADF7-C98A0401069A}" type="presParOf" srcId="{4E6921FA-DD5D-224F-A7B8-F0BE41D68E1C}" destId="{B09F3E0A-77EA-6C44-A197-B051400C170E}" srcOrd="0" destOrd="0" presId="urn:microsoft.com/office/officeart/2008/layout/HalfCircleOrganizationChart"/>
    <dgm:cxn modelId="{7CF2E5FF-8D5B-284C-89C7-9885CDAA9634}" type="presParOf" srcId="{4E6921FA-DD5D-224F-A7B8-F0BE41D68E1C}" destId="{10118623-FC26-AA4A-98FA-12ECC81219C9}" srcOrd="1" destOrd="0" presId="urn:microsoft.com/office/officeart/2008/layout/HalfCircleOrganizationChart"/>
    <dgm:cxn modelId="{7CC0F326-8171-444C-BA7D-AD346E92708A}" type="presParOf" srcId="{4E6921FA-DD5D-224F-A7B8-F0BE41D68E1C}" destId="{15F4239D-71EF-0C46-8AF6-130C0C59DA49}" srcOrd="2" destOrd="0" presId="urn:microsoft.com/office/officeart/2008/layout/HalfCircleOrganizationChart"/>
    <dgm:cxn modelId="{28EDC16E-ACF8-684C-975C-1C60747E787C}" type="presParOf" srcId="{4E6921FA-DD5D-224F-A7B8-F0BE41D68E1C}" destId="{08805998-3733-474D-B374-BC1FC25944C4}" srcOrd="3" destOrd="0" presId="urn:microsoft.com/office/officeart/2008/layout/HalfCircleOrganizationChart"/>
    <dgm:cxn modelId="{D5F3695C-3901-4944-8ACF-7FBACC982EC8}" type="presParOf" srcId="{20A52FA0-B241-AB40-9051-842C323A2F2A}" destId="{B130E5F4-F2E3-F940-95E8-9EDBD53DC589}" srcOrd="1" destOrd="0" presId="urn:microsoft.com/office/officeart/2008/layout/HalfCircleOrganizationChart"/>
    <dgm:cxn modelId="{E030880F-5350-FB4D-970F-A2669650A4E1}" type="presParOf" srcId="{B130E5F4-F2E3-F940-95E8-9EDBD53DC589}" destId="{A0C27D1F-D267-1541-8D31-EC2D4BBD7D0E}" srcOrd="0" destOrd="0" presId="urn:microsoft.com/office/officeart/2008/layout/HalfCircleOrganizationChart"/>
    <dgm:cxn modelId="{6EA5B307-0A41-C047-B59D-F5EFF054CE76}" type="presParOf" srcId="{B130E5F4-F2E3-F940-95E8-9EDBD53DC589}" destId="{E67FFAD9-0B82-5D4F-9E0D-2C5D69AAC84F}" srcOrd="1" destOrd="0" presId="urn:microsoft.com/office/officeart/2008/layout/HalfCircleOrganizationChart"/>
    <dgm:cxn modelId="{A9651276-777B-C14E-9E10-FA6D2681B6FD}" type="presParOf" srcId="{E67FFAD9-0B82-5D4F-9E0D-2C5D69AAC84F}" destId="{BE7E9CAB-02E4-4E4B-9C04-F33B6914E7AF}" srcOrd="0" destOrd="0" presId="urn:microsoft.com/office/officeart/2008/layout/HalfCircleOrganizationChart"/>
    <dgm:cxn modelId="{2766B528-E35E-5B4C-9677-782BDAA1E3C4}" type="presParOf" srcId="{BE7E9CAB-02E4-4E4B-9C04-F33B6914E7AF}" destId="{CF03238B-A089-A84C-854C-AE3AF8ADE4E9}" srcOrd="0" destOrd="0" presId="urn:microsoft.com/office/officeart/2008/layout/HalfCircleOrganizationChart"/>
    <dgm:cxn modelId="{66A03888-13FB-A841-BAC0-0363C752D51A}" type="presParOf" srcId="{BE7E9CAB-02E4-4E4B-9C04-F33B6914E7AF}" destId="{7CAE5B3E-2D77-9241-A013-F34D3B69F385}" srcOrd="1" destOrd="0" presId="urn:microsoft.com/office/officeart/2008/layout/HalfCircleOrganizationChart"/>
    <dgm:cxn modelId="{CBF2F478-9479-1F46-B9A9-B92FBDEDB0BF}" type="presParOf" srcId="{BE7E9CAB-02E4-4E4B-9C04-F33B6914E7AF}" destId="{1D4243CA-6F77-244D-8810-8F1DD86DA979}" srcOrd="2" destOrd="0" presId="urn:microsoft.com/office/officeart/2008/layout/HalfCircleOrganizationChart"/>
    <dgm:cxn modelId="{3AA289F4-DEBE-EC44-ACB0-EAB05CD02A22}" type="presParOf" srcId="{BE7E9CAB-02E4-4E4B-9C04-F33B6914E7AF}" destId="{ED58FE0A-1405-5E4F-9AA0-5DC24B73CAEC}" srcOrd="3" destOrd="0" presId="urn:microsoft.com/office/officeart/2008/layout/HalfCircleOrganizationChart"/>
    <dgm:cxn modelId="{AB09BA78-19C4-6941-8E82-EB7F8776B1C3}" type="presParOf" srcId="{E67FFAD9-0B82-5D4F-9E0D-2C5D69AAC84F}" destId="{0F87C4DB-6E9F-484E-930C-3E287B0FDB81}" srcOrd="1" destOrd="0" presId="urn:microsoft.com/office/officeart/2008/layout/HalfCircleOrganizationChart"/>
    <dgm:cxn modelId="{E118CBC0-C5DF-894A-9F0A-B50918C93A0A}" type="presParOf" srcId="{E67FFAD9-0B82-5D4F-9E0D-2C5D69AAC84F}" destId="{D37CADFB-0977-554D-9A78-6BCE0B61691C}" srcOrd="2" destOrd="0" presId="urn:microsoft.com/office/officeart/2008/layout/HalfCircleOrganizationChart"/>
    <dgm:cxn modelId="{25636E41-7A23-C94B-A3A5-E2B4B580D9D0}" type="presParOf" srcId="{B130E5F4-F2E3-F940-95E8-9EDBD53DC589}" destId="{FF319A57-8DCB-294C-AD39-303BFDA34A22}" srcOrd="2" destOrd="0" presId="urn:microsoft.com/office/officeart/2008/layout/HalfCircleOrganizationChart"/>
    <dgm:cxn modelId="{2090C014-19B2-8646-B4D6-A5F1AC2A4F8A}" type="presParOf" srcId="{B130E5F4-F2E3-F940-95E8-9EDBD53DC589}" destId="{4F715CFB-3B68-B24C-BA7F-F0D16E862142}" srcOrd="3" destOrd="0" presId="urn:microsoft.com/office/officeart/2008/layout/HalfCircleOrganizationChart"/>
    <dgm:cxn modelId="{2F89061E-E11D-8D49-B46C-D6AF45746BBE}" type="presParOf" srcId="{4F715CFB-3B68-B24C-BA7F-F0D16E862142}" destId="{DE5E9AFC-0715-984B-B2A4-20FA7B67C6DF}" srcOrd="0" destOrd="0" presId="urn:microsoft.com/office/officeart/2008/layout/HalfCircleOrganizationChart"/>
    <dgm:cxn modelId="{FA3AA110-C641-2141-AF35-983D98CF7427}" type="presParOf" srcId="{DE5E9AFC-0715-984B-B2A4-20FA7B67C6DF}" destId="{E9535D8C-AB1B-1F41-96FE-A7FA1FB5F40E}" srcOrd="0" destOrd="0" presId="urn:microsoft.com/office/officeart/2008/layout/HalfCircleOrganizationChart"/>
    <dgm:cxn modelId="{FCA0A75D-1901-3747-B2D6-AEC290286AF9}" type="presParOf" srcId="{DE5E9AFC-0715-984B-B2A4-20FA7B67C6DF}" destId="{BAC05F47-0EFA-BC4E-808B-04AEA1BE19F0}" srcOrd="1" destOrd="0" presId="urn:microsoft.com/office/officeart/2008/layout/HalfCircleOrganizationChart"/>
    <dgm:cxn modelId="{A7C3EFDA-B9A3-3746-AF0C-977DD43FE5D2}" type="presParOf" srcId="{DE5E9AFC-0715-984B-B2A4-20FA7B67C6DF}" destId="{4B8DE4A0-A597-904D-8431-4FE667ADF62B}" srcOrd="2" destOrd="0" presId="urn:microsoft.com/office/officeart/2008/layout/HalfCircleOrganizationChart"/>
    <dgm:cxn modelId="{B1455F7A-2705-214A-8E1F-0243DA3605FB}" type="presParOf" srcId="{DE5E9AFC-0715-984B-B2A4-20FA7B67C6DF}" destId="{5A129E06-6605-0143-A2D2-E04FE91D6F62}" srcOrd="3" destOrd="0" presId="urn:microsoft.com/office/officeart/2008/layout/HalfCircleOrganizationChart"/>
    <dgm:cxn modelId="{E1FED767-71EC-D24C-AF78-44F104EA9137}" type="presParOf" srcId="{4F715CFB-3B68-B24C-BA7F-F0D16E862142}" destId="{5E8F94BC-8AEC-4741-8C27-C53B328D7C8F}" srcOrd="1" destOrd="0" presId="urn:microsoft.com/office/officeart/2008/layout/HalfCircleOrganizationChart"/>
    <dgm:cxn modelId="{BB118479-DD5A-2C44-A551-4724103053A4}" type="presParOf" srcId="{4F715CFB-3B68-B24C-BA7F-F0D16E862142}" destId="{52260446-8706-F94E-AFF9-23DE32C2B0AC}" srcOrd="2" destOrd="0" presId="urn:microsoft.com/office/officeart/2008/layout/HalfCircleOrganizationChart"/>
    <dgm:cxn modelId="{30311986-4BFD-0A4C-AA57-F4EBAB1BD457}" type="presParOf" srcId="{20A52FA0-B241-AB40-9051-842C323A2F2A}" destId="{34FF1D28-7A04-524A-A920-7A04409497A8}" srcOrd="2" destOrd="0" presId="urn:microsoft.com/office/officeart/2008/layout/HalfCircleOrganizationChart"/>
    <dgm:cxn modelId="{54BCA03D-0E98-2647-9741-F3E65DBE7E6D}" type="presParOf" srcId="{BB9EFB43-AEE1-5546-B120-94CE42F2F910}" destId="{13E6832B-27E7-9B4E-B126-41F6A4C12C2D}" srcOrd="4" destOrd="0" presId="urn:microsoft.com/office/officeart/2008/layout/HalfCircleOrganizationChart"/>
    <dgm:cxn modelId="{28E4E994-6A8D-2447-A148-78EC70209A58}" type="presParOf" srcId="{BB9EFB43-AEE1-5546-B120-94CE42F2F910}" destId="{E500734C-56A7-A947-A07A-4E20854E17A8}" srcOrd="5" destOrd="0" presId="urn:microsoft.com/office/officeart/2008/layout/HalfCircleOrganizationChart"/>
    <dgm:cxn modelId="{2324809E-37AB-5C43-8AC5-A7ADE95D8EDD}" type="presParOf" srcId="{E500734C-56A7-A947-A07A-4E20854E17A8}" destId="{9492EBA6-356E-9C44-AC62-B39F93A9127A}" srcOrd="0" destOrd="0" presId="urn:microsoft.com/office/officeart/2008/layout/HalfCircleOrganizationChart"/>
    <dgm:cxn modelId="{92FD7BB4-6C62-2349-B419-E6F2FC0451F2}" type="presParOf" srcId="{9492EBA6-356E-9C44-AC62-B39F93A9127A}" destId="{B83F66F8-1F04-0F4E-B4A4-F2CC93843383}" srcOrd="0" destOrd="0" presId="urn:microsoft.com/office/officeart/2008/layout/HalfCircleOrganizationChart"/>
    <dgm:cxn modelId="{E7CC0DCB-27AD-024E-8484-AE1A8B404CDC}" type="presParOf" srcId="{9492EBA6-356E-9C44-AC62-B39F93A9127A}" destId="{9BA5D67F-511D-A94F-B792-2FC0EB7CE356}" srcOrd="1" destOrd="0" presId="urn:microsoft.com/office/officeart/2008/layout/HalfCircleOrganizationChart"/>
    <dgm:cxn modelId="{A4A60AE0-8832-3D42-851F-B66C495130B4}" type="presParOf" srcId="{9492EBA6-356E-9C44-AC62-B39F93A9127A}" destId="{F709E91D-6257-7B4F-9367-7F77912BE786}" srcOrd="2" destOrd="0" presId="urn:microsoft.com/office/officeart/2008/layout/HalfCircleOrganizationChart"/>
    <dgm:cxn modelId="{00E94911-7E8E-264E-89A9-2E752C2F94DC}" type="presParOf" srcId="{9492EBA6-356E-9C44-AC62-B39F93A9127A}" destId="{B4A02098-A2BD-2444-9657-8EEC9E88BEE4}" srcOrd="3" destOrd="0" presId="urn:microsoft.com/office/officeart/2008/layout/HalfCircleOrganizationChart"/>
    <dgm:cxn modelId="{164621D5-6CA6-2C48-9288-5E9558F0FF35}" type="presParOf" srcId="{E500734C-56A7-A947-A07A-4E20854E17A8}" destId="{A37155E4-5C0C-6A4A-AE12-A9F236E3AD16}" srcOrd="1" destOrd="0" presId="urn:microsoft.com/office/officeart/2008/layout/HalfCircleOrganizationChart"/>
    <dgm:cxn modelId="{61F82D25-176D-2544-B6EE-A5F395BE8A34}" type="presParOf" srcId="{A37155E4-5C0C-6A4A-AE12-A9F236E3AD16}" destId="{A4BF669E-5F10-9941-BEA1-5FEB1FAE5CB4}" srcOrd="0" destOrd="0" presId="urn:microsoft.com/office/officeart/2008/layout/HalfCircleOrganizationChart"/>
    <dgm:cxn modelId="{4412F548-A70E-884C-A38A-55A5A4A573C4}" type="presParOf" srcId="{A37155E4-5C0C-6A4A-AE12-A9F236E3AD16}" destId="{1476D5F7-5BB9-7D4C-9F1E-EAF3AE229D67}" srcOrd="1" destOrd="0" presId="urn:microsoft.com/office/officeart/2008/layout/HalfCircleOrganizationChart"/>
    <dgm:cxn modelId="{8197BC02-C1E4-1242-A79D-E4AFEEAAD0AC}" type="presParOf" srcId="{1476D5F7-5BB9-7D4C-9F1E-EAF3AE229D67}" destId="{2AC914B6-74E0-BE47-8B5E-79EAFD4EA8A4}" srcOrd="0" destOrd="0" presId="urn:microsoft.com/office/officeart/2008/layout/HalfCircleOrganizationChart"/>
    <dgm:cxn modelId="{24B17ACB-9586-7944-8A27-DE63D484DA60}" type="presParOf" srcId="{2AC914B6-74E0-BE47-8B5E-79EAFD4EA8A4}" destId="{0946EAB1-827B-7D44-B05E-EB9003D511E6}" srcOrd="0" destOrd="0" presId="urn:microsoft.com/office/officeart/2008/layout/HalfCircleOrganizationChart"/>
    <dgm:cxn modelId="{03776611-C07F-0B4F-AB83-76D8D1756087}" type="presParOf" srcId="{2AC914B6-74E0-BE47-8B5E-79EAFD4EA8A4}" destId="{0D5BBFBA-4648-ED40-BEF9-C67C32F378B9}" srcOrd="1" destOrd="0" presId="urn:microsoft.com/office/officeart/2008/layout/HalfCircleOrganizationChart"/>
    <dgm:cxn modelId="{52544727-D2FA-4045-9BCA-134DBFC42011}" type="presParOf" srcId="{2AC914B6-74E0-BE47-8B5E-79EAFD4EA8A4}" destId="{55BA7179-8742-1F48-9AC7-A4E7E3C86A7B}" srcOrd="2" destOrd="0" presId="urn:microsoft.com/office/officeart/2008/layout/HalfCircleOrganizationChart"/>
    <dgm:cxn modelId="{2C4DE8D6-A4C4-0840-8F2C-3DC8400A83D2}" type="presParOf" srcId="{2AC914B6-74E0-BE47-8B5E-79EAFD4EA8A4}" destId="{B8C35ED9-CF4D-C14F-B743-EB8FB1FEFED8}" srcOrd="3" destOrd="0" presId="urn:microsoft.com/office/officeart/2008/layout/HalfCircleOrganizationChart"/>
    <dgm:cxn modelId="{3290D8B1-FEAD-2545-8F5C-FAE77D2DDF6F}" type="presParOf" srcId="{1476D5F7-5BB9-7D4C-9F1E-EAF3AE229D67}" destId="{3F3B0B82-788F-4249-8FC0-ED8019618C99}" srcOrd="1" destOrd="0" presId="urn:microsoft.com/office/officeart/2008/layout/HalfCircleOrganizationChart"/>
    <dgm:cxn modelId="{52D026E3-7879-2146-996D-35F49564C19A}" type="presParOf" srcId="{1476D5F7-5BB9-7D4C-9F1E-EAF3AE229D67}" destId="{2BBDAE88-B09D-DB4C-94E0-0F2D7805DA15}" srcOrd="2" destOrd="0" presId="urn:microsoft.com/office/officeart/2008/layout/HalfCircleOrganizationChart"/>
    <dgm:cxn modelId="{D45FC639-81BB-394A-838B-180FE2FEBBEF}" type="presParOf" srcId="{A37155E4-5C0C-6A4A-AE12-A9F236E3AD16}" destId="{1D5DAC7B-5078-134A-8404-F38584B21DAB}" srcOrd="2" destOrd="0" presId="urn:microsoft.com/office/officeart/2008/layout/HalfCircleOrganizationChart"/>
    <dgm:cxn modelId="{BD9B24F7-D72A-4C46-8962-DE801055C90A}" type="presParOf" srcId="{A37155E4-5C0C-6A4A-AE12-A9F236E3AD16}" destId="{8C211C60-0D60-8943-810F-5ADFEEFAE95B}" srcOrd="3" destOrd="0" presId="urn:microsoft.com/office/officeart/2008/layout/HalfCircleOrganizationChart"/>
    <dgm:cxn modelId="{5617FD55-15AB-284D-ADE3-817FCFC04379}" type="presParOf" srcId="{8C211C60-0D60-8943-810F-5ADFEEFAE95B}" destId="{A1E5EC46-3DBA-6C41-A937-9B5860F652F7}" srcOrd="0" destOrd="0" presId="urn:microsoft.com/office/officeart/2008/layout/HalfCircleOrganizationChart"/>
    <dgm:cxn modelId="{D929F1F9-BCBF-D54D-A189-BB8F2021DE2B}" type="presParOf" srcId="{A1E5EC46-3DBA-6C41-A937-9B5860F652F7}" destId="{B5745744-27CD-DF43-9F50-48817225D383}" srcOrd="0" destOrd="0" presId="urn:microsoft.com/office/officeart/2008/layout/HalfCircleOrganizationChart"/>
    <dgm:cxn modelId="{15D1BEDF-AC5E-F344-BBFA-F34843991358}" type="presParOf" srcId="{A1E5EC46-3DBA-6C41-A937-9B5860F652F7}" destId="{8CA98188-A905-2141-A1A1-3AEFB145F18F}" srcOrd="1" destOrd="0" presId="urn:microsoft.com/office/officeart/2008/layout/HalfCircleOrganizationChart"/>
    <dgm:cxn modelId="{15932F67-C2C3-4D41-8571-F9C66D14CE94}" type="presParOf" srcId="{A1E5EC46-3DBA-6C41-A937-9B5860F652F7}" destId="{0C4C514F-AF72-B443-8540-2D5D1637830B}" srcOrd="2" destOrd="0" presId="urn:microsoft.com/office/officeart/2008/layout/HalfCircleOrganizationChart"/>
    <dgm:cxn modelId="{A5D87916-0A4C-E346-A47E-6C1F573880BC}" type="presParOf" srcId="{A1E5EC46-3DBA-6C41-A937-9B5860F652F7}" destId="{709CDF9A-AFEA-DC4D-8CC1-21CCED784467}" srcOrd="3" destOrd="0" presId="urn:microsoft.com/office/officeart/2008/layout/HalfCircleOrganizationChart"/>
    <dgm:cxn modelId="{F2C398AD-BACD-5A42-B558-76F4502BB133}" type="presParOf" srcId="{8C211C60-0D60-8943-810F-5ADFEEFAE95B}" destId="{F825DEC3-7059-7B49-8504-1835903B9B5B}" srcOrd="1" destOrd="0" presId="urn:microsoft.com/office/officeart/2008/layout/HalfCircleOrganizationChart"/>
    <dgm:cxn modelId="{E4EE22DC-9767-354E-A2EC-658130FB9AB8}" type="presParOf" srcId="{8C211C60-0D60-8943-810F-5ADFEEFAE95B}" destId="{2D3A71CC-3D9C-B742-930E-884E5D2B819D}" srcOrd="2" destOrd="0" presId="urn:microsoft.com/office/officeart/2008/layout/HalfCircleOrganizationChart"/>
    <dgm:cxn modelId="{5DF3B8B8-E667-4047-913B-BC198544FBDD}" type="presParOf" srcId="{E500734C-56A7-A947-A07A-4E20854E17A8}" destId="{47F66E92-746E-864F-B247-5F4EB6E2249E}" srcOrd="2" destOrd="0" presId="urn:microsoft.com/office/officeart/2008/layout/HalfCircleOrganizationChart"/>
    <dgm:cxn modelId="{1413A35C-4A79-E944-9076-2E6A46E908C8}" type="presParOf" srcId="{BB9EFB43-AEE1-5546-B120-94CE42F2F910}" destId="{714ED07A-6758-EE4B-BD23-9235BECB6C38}" srcOrd="6" destOrd="0" presId="urn:microsoft.com/office/officeart/2008/layout/HalfCircleOrganizationChart"/>
    <dgm:cxn modelId="{C35CA45A-00AF-304E-92DC-C8153B0D6692}" type="presParOf" srcId="{BB9EFB43-AEE1-5546-B120-94CE42F2F910}" destId="{FA4073C8-5AC8-C848-BF74-D0F880C55591}" srcOrd="7" destOrd="0" presId="urn:microsoft.com/office/officeart/2008/layout/HalfCircleOrganizationChart"/>
    <dgm:cxn modelId="{8F8E4EBD-B721-F641-A975-D1472B5ABD73}" type="presParOf" srcId="{FA4073C8-5AC8-C848-BF74-D0F880C55591}" destId="{84D62933-50E7-404A-A0D4-E3DBE467FE8D}" srcOrd="0" destOrd="0" presId="urn:microsoft.com/office/officeart/2008/layout/HalfCircleOrganizationChart"/>
    <dgm:cxn modelId="{365AA045-42C2-3847-8A0B-8AD77DA8EB9D}" type="presParOf" srcId="{84D62933-50E7-404A-A0D4-E3DBE467FE8D}" destId="{66491951-046F-9744-89CE-62B31C9F7DFB}" srcOrd="0" destOrd="0" presId="urn:microsoft.com/office/officeart/2008/layout/HalfCircleOrganizationChart"/>
    <dgm:cxn modelId="{4D99670D-59D2-7841-ABFF-D8D8119DEE69}" type="presParOf" srcId="{84D62933-50E7-404A-A0D4-E3DBE467FE8D}" destId="{74CE8440-9EE5-3E41-AAFB-3CF19D921FBA}" srcOrd="1" destOrd="0" presId="urn:microsoft.com/office/officeart/2008/layout/HalfCircleOrganizationChart"/>
    <dgm:cxn modelId="{681E1A28-C1E2-044A-BF7E-72A4BAA2EA4A}" type="presParOf" srcId="{84D62933-50E7-404A-A0D4-E3DBE467FE8D}" destId="{A293DBA3-43D4-374C-8EFF-5FB3FE2054A1}" srcOrd="2" destOrd="0" presId="urn:microsoft.com/office/officeart/2008/layout/HalfCircleOrganizationChart"/>
    <dgm:cxn modelId="{70636520-17E5-6D43-A0F0-F2EF592EFF26}" type="presParOf" srcId="{84D62933-50E7-404A-A0D4-E3DBE467FE8D}" destId="{F6914D8E-6826-3C4E-A6F1-6E94A621EF35}" srcOrd="3" destOrd="0" presId="urn:microsoft.com/office/officeart/2008/layout/HalfCircleOrganizationChart"/>
    <dgm:cxn modelId="{36073E31-BDB3-D644-8BC0-338FF24B2A89}" type="presParOf" srcId="{FA4073C8-5AC8-C848-BF74-D0F880C55591}" destId="{BEF1E556-976E-E34F-8D89-A642C9EF162C}" srcOrd="1" destOrd="0" presId="urn:microsoft.com/office/officeart/2008/layout/HalfCircleOrganizationChart"/>
    <dgm:cxn modelId="{E6C47A50-2215-9C4B-8BFB-0BDD66E3D870}" type="presParOf" srcId="{BEF1E556-976E-E34F-8D89-A642C9EF162C}" destId="{8CAEE933-70F0-7247-BE7C-A7090B33D81B}" srcOrd="0" destOrd="0" presId="urn:microsoft.com/office/officeart/2008/layout/HalfCircleOrganizationChart"/>
    <dgm:cxn modelId="{B8B6F19F-66A9-FD46-B11A-38083661C7B7}" type="presParOf" srcId="{BEF1E556-976E-E34F-8D89-A642C9EF162C}" destId="{BC011823-1744-D340-941F-B599865E3A6E}" srcOrd="1" destOrd="0" presId="urn:microsoft.com/office/officeart/2008/layout/HalfCircleOrganizationChart"/>
    <dgm:cxn modelId="{B59E80BA-4610-9F4F-B945-4A2835B0895F}" type="presParOf" srcId="{BC011823-1744-D340-941F-B599865E3A6E}" destId="{7294EAA9-8E90-5D44-A166-75B213516EC7}" srcOrd="0" destOrd="0" presId="urn:microsoft.com/office/officeart/2008/layout/HalfCircleOrganizationChart"/>
    <dgm:cxn modelId="{6474F30F-C05E-C04D-A2E3-ADD358B059FB}" type="presParOf" srcId="{7294EAA9-8E90-5D44-A166-75B213516EC7}" destId="{DDA603CD-EDA3-5D45-AB76-1ABD750FE134}" srcOrd="0" destOrd="0" presId="urn:microsoft.com/office/officeart/2008/layout/HalfCircleOrganizationChart"/>
    <dgm:cxn modelId="{10D5382C-CCB7-A849-92D2-F0447F70BB90}" type="presParOf" srcId="{7294EAA9-8E90-5D44-A166-75B213516EC7}" destId="{D59B77CC-B6D8-CA40-BBD2-99C7F1EF54FA}" srcOrd="1" destOrd="0" presId="urn:microsoft.com/office/officeart/2008/layout/HalfCircleOrganizationChart"/>
    <dgm:cxn modelId="{50E86DE8-8E36-6946-9A98-BDDE8F0821DA}" type="presParOf" srcId="{7294EAA9-8E90-5D44-A166-75B213516EC7}" destId="{37897F61-A154-F345-97AC-2557ABECEAAA}" srcOrd="2" destOrd="0" presId="urn:microsoft.com/office/officeart/2008/layout/HalfCircleOrganizationChart"/>
    <dgm:cxn modelId="{B0868E21-CCF8-014B-9527-E97CB0DD8C66}" type="presParOf" srcId="{7294EAA9-8E90-5D44-A166-75B213516EC7}" destId="{D87C490C-B6CB-4D4E-8C4B-E9C5135AE5CE}" srcOrd="3" destOrd="0" presId="urn:microsoft.com/office/officeart/2008/layout/HalfCircleOrganizationChart"/>
    <dgm:cxn modelId="{E0B15770-E32C-EC44-8DA4-98C6CD770986}" type="presParOf" srcId="{BC011823-1744-D340-941F-B599865E3A6E}" destId="{F6D55318-485C-9D49-9EE9-5066D47B2CA1}" srcOrd="1" destOrd="0" presId="urn:microsoft.com/office/officeart/2008/layout/HalfCircleOrganizationChart"/>
    <dgm:cxn modelId="{EA14DC05-97E3-C14C-BA2E-3542102119A7}" type="presParOf" srcId="{BC011823-1744-D340-941F-B599865E3A6E}" destId="{FD600EB7-4F81-B245-91B9-2C092E09E312}" srcOrd="2" destOrd="0" presId="urn:microsoft.com/office/officeart/2008/layout/HalfCircleOrganizationChart"/>
    <dgm:cxn modelId="{42F6C6F1-A7DF-BC44-9EED-E98D821212B8}" type="presParOf" srcId="{FA4073C8-5AC8-C848-BF74-D0F880C55591}" destId="{E200B990-1737-214C-A19B-FC3A711E99E7}" srcOrd="2" destOrd="0" presId="urn:microsoft.com/office/officeart/2008/layout/HalfCircleOrganizationChart"/>
    <dgm:cxn modelId="{D0809710-3CC7-5C4D-A2B5-0D35C249CD3D}" type="presParOf" srcId="{50CB10CC-2BF5-284C-BD60-8EB8138C2462}" destId="{17B034BA-F2A3-E047-B002-BAF46DAF1661}" srcOrd="2" destOrd="0" presId="urn:microsoft.com/office/officeart/2008/layout/HalfCircleOrganizationChart"/>
    <dgm:cxn modelId="{B4C22BAD-1CFF-634E-AF42-6256AF6FF59F}" type="presParOf" srcId="{EA3AA3E4-657C-3142-92FA-631D5F104274}" destId="{28953EB9-02B3-DE4C-9C67-7305C227089D}" srcOrd="2" destOrd="0" presId="urn:microsoft.com/office/officeart/2008/layout/HalfCircleOrganizationChart"/>
    <dgm:cxn modelId="{213BC5CB-63DD-1345-9B66-906248815BDC}" type="presParOf" srcId="{EA3AA3E4-657C-3142-92FA-631D5F104274}" destId="{0A3E17E2-F6C7-D040-81F4-9A69388DBA30}" srcOrd="3" destOrd="0" presId="urn:microsoft.com/office/officeart/2008/layout/HalfCircleOrganizationChart"/>
    <dgm:cxn modelId="{17E93FA5-615D-C042-AE26-C06837360B9C}" type="presParOf" srcId="{0A3E17E2-F6C7-D040-81F4-9A69388DBA30}" destId="{B1157B43-D225-B740-AFC0-AEEE96769CA2}" srcOrd="0" destOrd="0" presId="urn:microsoft.com/office/officeart/2008/layout/HalfCircleOrganizationChart"/>
    <dgm:cxn modelId="{FF1977C4-0AA1-FF47-B7B5-CD0C42A9A645}" type="presParOf" srcId="{B1157B43-D225-B740-AFC0-AEEE96769CA2}" destId="{72F87345-A2FE-A64C-901A-2F8AE0949208}" srcOrd="0" destOrd="0" presId="urn:microsoft.com/office/officeart/2008/layout/HalfCircleOrganizationChart"/>
    <dgm:cxn modelId="{C59BB235-26EE-DF4C-895E-1437C8157F5D}" type="presParOf" srcId="{B1157B43-D225-B740-AFC0-AEEE96769CA2}" destId="{36D108B9-D885-A94F-B3C5-DFB5056965AA}" srcOrd="1" destOrd="0" presId="urn:microsoft.com/office/officeart/2008/layout/HalfCircleOrganizationChart"/>
    <dgm:cxn modelId="{170685E3-FCFC-D74E-8CDE-8A9822129057}" type="presParOf" srcId="{B1157B43-D225-B740-AFC0-AEEE96769CA2}" destId="{8EC1AAE3-F5B4-AF42-8A69-120951FFD913}" srcOrd="2" destOrd="0" presId="urn:microsoft.com/office/officeart/2008/layout/HalfCircleOrganizationChart"/>
    <dgm:cxn modelId="{D4760784-A7EC-7C44-9594-F6198FF9F022}" type="presParOf" srcId="{B1157B43-D225-B740-AFC0-AEEE96769CA2}" destId="{CBDBEED9-9AAB-A543-A5F9-2D5C76ACC5E7}" srcOrd="3" destOrd="0" presId="urn:microsoft.com/office/officeart/2008/layout/HalfCircleOrganizationChart"/>
    <dgm:cxn modelId="{909AD4D4-9F1C-BF42-B266-A9FAE1DC7B05}" type="presParOf" srcId="{0A3E17E2-F6C7-D040-81F4-9A69388DBA30}" destId="{440788DF-9E52-AE41-BE8C-EBD8B0EF5EF9}" srcOrd="1" destOrd="0" presId="urn:microsoft.com/office/officeart/2008/layout/HalfCircleOrganizationChart"/>
    <dgm:cxn modelId="{FE15C984-56DB-CD40-B9FA-12B87E6FEDCD}" type="presParOf" srcId="{440788DF-9E52-AE41-BE8C-EBD8B0EF5EF9}" destId="{980EDFAE-034B-2548-A57F-530B4EE9EB28}" srcOrd="0" destOrd="0" presId="urn:microsoft.com/office/officeart/2008/layout/HalfCircleOrganizationChart"/>
    <dgm:cxn modelId="{BED31FBA-5E22-7744-85AD-46AB8E1E4D18}" type="presParOf" srcId="{440788DF-9E52-AE41-BE8C-EBD8B0EF5EF9}" destId="{3EC20D23-29E8-BC4A-B6F9-BF32F7C25BA3}" srcOrd="1" destOrd="0" presId="urn:microsoft.com/office/officeart/2008/layout/HalfCircleOrganizationChart"/>
    <dgm:cxn modelId="{DAD0FDEB-4237-8340-AB3A-7C6301334752}" type="presParOf" srcId="{3EC20D23-29E8-BC4A-B6F9-BF32F7C25BA3}" destId="{7FBE8FF9-C442-594B-872F-11429A490B96}" srcOrd="0" destOrd="0" presId="urn:microsoft.com/office/officeart/2008/layout/HalfCircleOrganizationChart"/>
    <dgm:cxn modelId="{A8190526-7040-4A49-BC71-4026AF25C199}" type="presParOf" srcId="{7FBE8FF9-C442-594B-872F-11429A490B96}" destId="{A15B38A0-008B-6B42-8E57-8B669A4DD565}" srcOrd="0" destOrd="0" presId="urn:microsoft.com/office/officeart/2008/layout/HalfCircleOrganizationChart"/>
    <dgm:cxn modelId="{224BDD5E-CA4B-3F48-9EA4-2BAB7D0A80B1}" type="presParOf" srcId="{7FBE8FF9-C442-594B-872F-11429A490B96}" destId="{DED53EEC-575D-4044-94AF-EFA83D010DF4}" srcOrd="1" destOrd="0" presId="urn:microsoft.com/office/officeart/2008/layout/HalfCircleOrganizationChart"/>
    <dgm:cxn modelId="{F229ED0E-1F62-F746-B275-D9DEBB58199F}" type="presParOf" srcId="{7FBE8FF9-C442-594B-872F-11429A490B96}" destId="{07BF0D95-4411-1B40-BFC1-309A71217E9E}" srcOrd="2" destOrd="0" presId="urn:microsoft.com/office/officeart/2008/layout/HalfCircleOrganizationChart"/>
    <dgm:cxn modelId="{036B1A5B-8F84-E24C-9791-9E0ADA7F4768}" type="presParOf" srcId="{7FBE8FF9-C442-594B-872F-11429A490B96}" destId="{E5CD438A-5740-E143-A91E-5123E139184C}" srcOrd="3" destOrd="0" presId="urn:microsoft.com/office/officeart/2008/layout/HalfCircleOrganizationChart"/>
    <dgm:cxn modelId="{F5F8B199-4F3A-5743-B76E-2EB1B9DCD40B}" type="presParOf" srcId="{3EC20D23-29E8-BC4A-B6F9-BF32F7C25BA3}" destId="{8FC81DD9-1D3D-5043-8BDD-FD9FE571DF3E}" srcOrd="1" destOrd="0" presId="urn:microsoft.com/office/officeart/2008/layout/HalfCircleOrganizationChart"/>
    <dgm:cxn modelId="{DCD292F9-9EFC-8246-9A5B-A14508CF53EA}" type="presParOf" srcId="{3EC20D23-29E8-BC4A-B6F9-BF32F7C25BA3}" destId="{A74E9BFC-634E-7A4A-BAC0-87E63B307457}" srcOrd="2" destOrd="0" presId="urn:microsoft.com/office/officeart/2008/layout/HalfCircleOrganizationChart"/>
    <dgm:cxn modelId="{A58D676D-BFCC-2640-A9EE-6F725C6F21AA}" type="presParOf" srcId="{440788DF-9E52-AE41-BE8C-EBD8B0EF5EF9}" destId="{F8E41024-495F-3741-8A52-76CEB8151F4A}" srcOrd="2" destOrd="0" presId="urn:microsoft.com/office/officeart/2008/layout/HalfCircleOrganizationChart"/>
    <dgm:cxn modelId="{026DC6B2-72A1-DC41-950B-A45B0CC95EDD}" type="presParOf" srcId="{440788DF-9E52-AE41-BE8C-EBD8B0EF5EF9}" destId="{BB08B525-219B-494C-B8A4-954DE73B56D6}" srcOrd="3" destOrd="0" presId="urn:microsoft.com/office/officeart/2008/layout/HalfCircleOrganizationChart"/>
    <dgm:cxn modelId="{B693ECEF-8092-9143-B7F1-82EA3C09EB6C}" type="presParOf" srcId="{BB08B525-219B-494C-B8A4-954DE73B56D6}" destId="{031B87B2-D327-9D4A-A037-3C9195E90B9A}" srcOrd="0" destOrd="0" presId="urn:microsoft.com/office/officeart/2008/layout/HalfCircleOrganizationChart"/>
    <dgm:cxn modelId="{DF1AFD99-8D7E-AC44-A1A7-DFC81AD21A62}" type="presParOf" srcId="{031B87B2-D327-9D4A-A037-3C9195E90B9A}" destId="{A29F1A64-7544-9140-AB17-8BE1F4342DB6}" srcOrd="0" destOrd="0" presId="urn:microsoft.com/office/officeart/2008/layout/HalfCircleOrganizationChart"/>
    <dgm:cxn modelId="{3398DEDC-9C4B-B54D-818A-B3D6644DB55F}" type="presParOf" srcId="{031B87B2-D327-9D4A-A037-3C9195E90B9A}" destId="{4314C6EA-7955-0144-A34F-A706B5F6E0BD}" srcOrd="1" destOrd="0" presId="urn:microsoft.com/office/officeart/2008/layout/HalfCircleOrganizationChart"/>
    <dgm:cxn modelId="{1789842D-3934-FD4F-9E02-23BF0089350D}" type="presParOf" srcId="{031B87B2-D327-9D4A-A037-3C9195E90B9A}" destId="{FE14E2C3-020A-8C4B-836F-492103FF16D5}" srcOrd="2" destOrd="0" presId="urn:microsoft.com/office/officeart/2008/layout/HalfCircleOrganizationChart"/>
    <dgm:cxn modelId="{58D05C4A-D567-CA41-BD66-787DA768B2B5}" type="presParOf" srcId="{031B87B2-D327-9D4A-A037-3C9195E90B9A}" destId="{535916FC-8516-8344-BB5F-9CB7AB9A62C6}" srcOrd="3" destOrd="0" presId="urn:microsoft.com/office/officeart/2008/layout/HalfCircleOrganizationChart"/>
    <dgm:cxn modelId="{8B94ACF1-ACAB-FC45-9150-94FD515D08D6}" type="presParOf" srcId="{BB08B525-219B-494C-B8A4-954DE73B56D6}" destId="{DFA164D0-098B-6A48-8CA4-FC2F7FA11F6F}" srcOrd="1" destOrd="0" presId="urn:microsoft.com/office/officeart/2008/layout/HalfCircleOrganizationChart"/>
    <dgm:cxn modelId="{5624F129-7C60-1349-892F-D105A7AC4A27}" type="presParOf" srcId="{BB08B525-219B-494C-B8A4-954DE73B56D6}" destId="{1B45505F-6E3A-EE46-A83D-64647487948E}" srcOrd="2" destOrd="0" presId="urn:microsoft.com/office/officeart/2008/layout/HalfCircleOrganizationChart"/>
    <dgm:cxn modelId="{88CDF664-A5A6-254C-97B2-E52BC3776963}" type="presParOf" srcId="{440788DF-9E52-AE41-BE8C-EBD8B0EF5EF9}" destId="{3117186A-8411-2F4F-98C0-28A37B3FE944}" srcOrd="4" destOrd="0" presId="urn:microsoft.com/office/officeart/2008/layout/HalfCircleOrganizationChart"/>
    <dgm:cxn modelId="{89BFEDF4-A65F-2740-944C-60AD3A4A62F9}" type="presParOf" srcId="{440788DF-9E52-AE41-BE8C-EBD8B0EF5EF9}" destId="{4F9ECD09-2451-6048-BDF1-FF0C442451ED}" srcOrd="5" destOrd="0" presId="urn:microsoft.com/office/officeart/2008/layout/HalfCircleOrganizationChart"/>
    <dgm:cxn modelId="{E2495A97-D3DA-614A-A98D-CCD8C6ACC9D2}" type="presParOf" srcId="{4F9ECD09-2451-6048-BDF1-FF0C442451ED}" destId="{395BD399-3AF4-C646-AD64-D7A03337FD58}" srcOrd="0" destOrd="0" presId="urn:microsoft.com/office/officeart/2008/layout/HalfCircleOrganizationChart"/>
    <dgm:cxn modelId="{5EBDA5CB-D2A5-3442-A233-C1D174EAF780}" type="presParOf" srcId="{395BD399-3AF4-C646-AD64-D7A03337FD58}" destId="{AA5639C7-6C1E-B840-AEDA-C1499638766B}" srcOrd="0" destOrd="0" presId="urn:microsoft.com/office/officeart/2008/layout/HalfCircleOrganizationChart"/>
    <dgm:cxn modelId="{464D5920-8CC2-DE44-8D0E-470ECF1A7FE0}" type="presParOf" srcId="{395BD399-3AF4-C646-AD64-D7A03337FD58}" destId="{20CBA3AC-15BB-F84A-A44A-0D737735FCD2}" srcOrd="1" destOrd="0" presId="urn:microsoft.com/office/officeart/2008/layout/HalfCircleOrganizationChart"/>
    <dgm:cxn modelId="{8AD78AC1-95AD-F446-9CFB-B0E0722F0581}" type="presParOf" srcId="{395BD399-3AF4-C646-AD64-D7A03337FD58}" destId="{443013AE-380F-034E-BA7E-7FC80EA6FF35}" srcOrd="2" destOrd="0" presId="urn:microsoft.com/office/officeart/2008/layout/HalfCircleOrganizationChart"/>
    <dgm:cxn modelId="{94583157-0078-1440-B8C6-EC6D8AC7BDE2}" type="presParOf" srcId="{395BD399-3AF4-C646-AD64-D7A03337FD58}" destId="{608E0B93-DAC8-2149-B5DD-FDC1CBE47CB8}" srcOrd="3" destOrd="0" presId="urn:microsoft.com/office/officeart/2008/layout/HalfCircleOrganizationChart"/>
    <dgm:cxn modelId="{5370ED8F-A2D3-8A44-8E8B-2CA12D162DC6}" type="presParOf" srcId="{4F9ECD09-2451-6048-BDF1-FF0C442451ED}" destId="{35D72404-1BC7-F04F-81A4-9039CBE73771}" srcOrd="1" destOrd="0" presId="urn:microsoft.com/office/officeart/2008/layout/HalfCircleOrganizationChart"/>
    <dgm:cxn modelId="{66C7A18F-171F-E348-A075-1871512CDC61}" type="presParOf" srcId="{4F9ECD09-2451-6048-BDF1-FF0C442451ED}" destId="{2F531E1E-7F2D-3042-8B87-297765144C14}" srcOrd="2" destOrd="0" presId="urn:microsoft.com/office/officeart/2008/layout/HalfCircleOrganizationChart"/>
    <dgm:cxn modelId="{74F6228E-E07E-BB43-BBC2-66FA850D5875}" type="presParOf" srcId="{440788DF-9E52-AE41-BE8C-EBD8B0EF5EF9}" destId="{2B3C9336-714D-0D4B-8334-FAECE90E34DE}" srcOrd="6" destOrd="0" presId="urn:microsoft.com/office/officeart/2008/layout/HalfCircleOrganizationChart"/>
    <dgm:cxn modelId="{48044E30-8C4F-2C4B-8ABF-2C859545836D}" type="presParOf" srcId="{440788DF-9E52-AE41-BE8C-EBD8B0EF5EF9}" destId="{3A4C0D7D-15E7-4647-95DC-67E6EB2C3134}" srcOrd="7" destOrd="0" presId="urn:microsoft.com/office/officeart/2008/layout/HalfCircleOrganizationChart"/>
    <dgm:cxn modelId="{B750C211-D204-0F4B-9096-99545CFA863D}" type="presParOf" srcId="{3A4C0D7D-15E7-4647-95DC-67E6EB2C3134}" destId="{94CBC202-FC22-8748-AA4A-CCF7BB89974E}" srcOrd="0" destOrd="0" presId="urn:microsoft.com/office/officeart/2008/layout/HalfCircleOrganizationChart"/>
    <dgm:cxn modelId="{2CAE3BA9-2DF1-D444-B8F2-46B7AC4A0A6E}" type="presParOf" srcId="{94CBC202-FC22-8748-AA4A-CCF7BB89974E}" destId="{370E4BB5-97B8-3C46-B31F-24702CD62BEA}" srcOrd="0" destOrd="0" presId="urn:microsoft.com/office/officeart/2008/layout/HalfCircleOrganizationChart"/>
    <dgm:cxn modelId="{109D05DB-8575-9F4F-99FB-330089A70AE6}" type="presParOf" srcId="{94CBC202-FC22-8748-AA4A-CCF7BB89974E}" destId="{0DF23DBF-AFD2-6540-8DC7-FE665ED6B0D3}" srcOrd="1" destOrd="0" presId="urn:microsoft.com/office/officeart/2008/layout/HalfCircleOrganizationChart"/>
    <dgm:cxn modelId="{38EF4A08-532B-D647-BCBC-375826376620}" type="presParOf" srcId="{94CBC202-FC22-8748-AA4A-CCF7BB89974E}" destId="{69806C3F-D25F-C146-BE3F-6649EC2B22F6}" srcOrd="2" destOrd="0" presId="urn:microsoft.com/office/officeart/2008/layout/HalfCircleOrganizationChart"/>
    <dgm:cxn modelId="{D62DD5E7-A145-014C-92E2-12584D416416}" type="presParOf" srcId="{94CBC202-FC22-8748-AA4A-CCF7BB89974E}" destId="{9D96B8FA-BD39-B249-BCB6-B7428EC71A8A}" srcOrd="3" destOrd="0" presId="urn:microsoft.com/office/officeart/2008/layout/HalfCircleOrganizationChart"/>
    <dgm:cxn modelId="{2F47EDFE-CB41-994E-9CBB-D7FF06A1051D}" type="presParOf" srcId="{3A4C0D7D-15E7-4647-95DC-67E6EB2C3134}" destId="{A31F230D-94CA-1743-A571-E380A3B059EE}" srcOrd="1" destOrd="0" presId="urn:microsoft.com/office/officeart/2008/layout/HalfCircleOrganizationChart"/>
    <dgm:cxn modelId="{BC4389B1-D320-924D-A69B-0CEF0178E5C4}" type="presParOf" srcId="{3A4C0D7D-15E7-4647-95DC-67E6EB2C3134}" destId="{32918262-E2BC-B248-8AAB-6BA351D28784}" srcOrd="2" destOrd="0" presId="urn:microsoft.com/office/officeart/2008/layout/HalfCircleOrganizationChart"/>
    <dgm:cxn modelId="{ACE410CA-1EE4-7742-8806-3DB03B2E2BC3}" type="presParOf" srcId="{440788DF-9E52-AE41-BE8C-EBD8B0EF5EF9}" destId="{948D1959-6085-0D40-BD83-21F53546E7ED}" srcOrd="8" destOrd="0" presId="urn:microsoft.com/office/officeart/2008/layout/HalfCircleOrganizationChart"/>
    <dgm:cxn modelId="{B5BE0209-7C06-5E46-AD78-A38F94556003}" type="presParOf" srcId="{440788DF-9E52-AE41-BE8C-EBD8B0EF5EF9}" destId="{07F2F71D-9FD3-624B-B3EF-74B6D2F53E5B}" srcOrd="9" destOrd="0" presId="urn:microsoft.com/office/officeart/2008/layout/HalfCircleOrganizationChart"/>
    <dgm:cxn modelId="{AD67FFE7-EF7D-404E-9742-8F332DCB3F2F}" type="presParOf" srcId="{07F2F71D-9FD3-624B-B3EF-74B6D2F53E5B}" destId="{E154FA67-76DE-2643-B42B-8C2DAD72D592}" srcOrd="0" destOrd="0" presId="urn:microsoft.com/office/officeart/2008/layout/HalfCircleOrganizationChart"/>
    <dgm:cxn modelId="{479C3C07-16A8-9F45-BD54-E3363F238074}" type="presParOf" srcId="{E154FA67-76DE-2643-B42B-8C2DAD72D592}" destId="{450C7FC5-4BC2-A74A-9256-3DD7B2474F00}" srcOrd="0" destOrd="0" presId="urn:microsoft.com/office/officeart/2008/layout/HalfCircleOrganizationChart"/>
    <dgm:cxn modelId="{54AFC81E-C410-FD4D-A8F4-6D8940B7CF56}" type="presParOf" srcId="{E154FA67-76DE-2643-B42B-8C2DAD72D592}" destId="{26896BD5-11A4-0B47-AF4F-CFB4232846C2}" srcOrd="1" destOrd="0" presId="urn:microsoft.com/office/officeart/2008/layout/HalfCircleOrganizationChart"/>
    <dgm:cxn modelId="{F8F9D3A6-0C39-0643-875A-4F1671008C5B}" type="presParOf" srcId="{E154FA67-76DE-2643-B42B-8C2DAD72D592}" destId="{4B42C46A-1AF1-0D49-8891-6B3C09144CD2}" srcOrd="2" destOrd="0" presId="urn:microsoft.com/office/officeart/2008/layout/HalfCircleOrganizationChart"/>
    <dgm:cxn modelId="{005BC889-0FC3-2F48-BD32-62298F058625}" type="presParOf" srcId="{E154FA67-76DE-2643-B42B-8C2DAD72D592}" destId="{2BE197D9-BC52-0740-A4C9-AD01954E6BB0}" srcOrd="3" destOrd="0" presId="urn:microsoft.com/office/officeart/2008/layout/HalfCircleOrganizationChart"/>
    <dgm:cxn modelId="{CFD843FA-23C1-4A48-8191-3879A0BCF5C9}" type="presParOf" srcId="{07F2F71D-9FD3-624B-B3EF-74B6D2F53E5B}" destId="{12807244-98FF-5F46-AD56-22D776B35573}" srcOrd="1" destOrd="0" presId="urn:microsoft.com/office/officeart/2008/layout/HalfCircleOrganizationChart"/>
    <dgm:cxn modelId="{CDD9D2E6-3AE0-8747-8DEE-9C97DF1BE4B9}" type="presParOf" srcId="{07F2F71D-9FD3-624B-B3EF-74B6D2F53E5B}" destId="{2D94A127-732E-5445-8BA9-51C5272A1760}" srcOrd="2" destOrd="0" presId="urn:microsoft.com/office/officeart/2008/layout/HalfCircleOrganizationChart"/>
    <dgm:cxn modelId="{3EA6D344-4F7A-2B4D-B93B-BBD43B41D931}" type="presParOf" srcId="{0A3E17E2-F6C7-D040-81F4-9A69388DBA30}" destId="{C75BCFA4-BC61-9848-8C2D-63C75978698D}" srcOrd="2" destOrd="0" presId="urn:microsoft.com/office/officeart/2008/layout/HalfCircleOrganizationChart"/>
    <dgm:cxn modelId="{1E0A4D7B-A755-1B4E-8AFD-C59A49FF9513}" type="presParOf" srcId="{EA3AA3E4-657C-3142-92FA-631D5F104274}" destId="{C3FD38BE-E97B-074B-8073-AE27B42B374E}" srcOrd="4" destOrd="0" presId="urn:microsoft.com/office/officeart/2008/layout/HalfCircleOrganizationChart"/>
    <dgm:cxn modelId="{5BA38508-F040-A845-8407-861DB77AC034}" type="presParOf" srcId="{EA3AA3E4-657C-3142-92FA-631D5F104274}" destId="{8AF9346D-0B72-8847-9F88-2C5DA2F80E84}" srcOrd="5" destOrd="0" presId="urn:microsoft.com/office/officeart/2008/layout/HalfCircleOrganizationChart"/>
    <dgm:cxn modelId="{840FCEAC-7F4D-E94B-861C-7686A56AC546}" type="presParOf" srcId="{8AF9346D-0B72-8847-9F88-2C5DA2F80E84}" destId="{76E16771-A72F-794D-8EF5-EF3787FEF52A}" srcOrd="0" destOrd="0" presId="urn:microsoft.com/office/officeart/2008/layout/HalfCircleOrganizationChart"/>
    <dgm:cxn modelId="{99BD35CE-CD07-9440-B07C-069832D56B95}" type="presParOf" srcId="{76E16771-A72F-794D-8EF5-EF3787FEF52A}" destId="{6C35B31E-6894-2E42-9B64-3F9662769CDC}" srcOrd="0" destOrd="0" presId="urn:microsoft.com/office/officeart/2008/layout/HalfCircleOrganizationChart"/>
    <dgm:cxn modelId="{62F04C01-91F1-4848-8869-D92D66854536}" type="presParOf" srcId="{76E16771-A72F-794D-8EF5-EF3787FEF52A}" destId="{D9E92D54-3139-B24B-B178-4C8A479E8C50}" srcOrd="1" destOrd="0" presId="urn:microsoft.com/office/officeart/2008/layout/HalfCircleOrganizationChart"/>
    <dgm:cxn modelId="{5F39D3B1-5E87-1447-8DE1-1A1A38E26AA7}" type="presParOf" srcId="{76E16771-A72F-794D-8EF5-EF3787FEF52A}" destId="{6374501D-A7B1-5C48-8CC9-BDC6B93B8830}" srcOrd="2" destOrd="0" presId="urn:microsoft.com/office/officeart/2008/layout/HalfCircleOrganizationChart"/>
    <dgm:cxn modelId="{6758C053-9CD5-4E40-87E4-9001E114ED60}" type="presParOf" srcId="{76E16771-A72F-794D-8EF5-EF3787FEF52A}" destId="{5A72CFEB-DFD2-9C46-9758-2FA4A813202C}" srcOrd="3" destOrd="0" presId="urn:microsoft.com/office/officeart/2008/layout/HalfCircleOrganizationChart"/>
    <dgm:cxn modelId="{1E123823-7200-3F4F-B043-2609A1D00041}" type="presParOf" srcId="{8AF9346D-0B72-8847-9F88-2C5DA2F80E84}" destId="{5085E208-7665-D74A-B443-ECDE35715054}" srcOrd="1" destOrd="0" presId="urn:microsoft.com/office/officeart/2008/layout/HalfCircleOrganizationChart"/>
    <dgm:cxn modelId="{3BF0D4D1-188A-7B44-8676-EA871CC0168B}" type="presParOf" srcId="{8AF9346D-0B72-8847-9F88-2C5DA2F80E84}" destId="{8D17CA1C-70F1-5541-9147-B9052D8BD675}" srcOrd="2" destOrd="0" presId="urn:microsoft.com/office/officeart/2008/layout/HalfCircleOrganizationChart"/>
    <dgm:cxn modelId="{5007AAE4-8E83-4243-959C-A8287DD5163D}" type="presParOf" srcId="{3B813709-C561-8641-B98D-FF0E43DE00D9}" destId="{764CED1E-C5EA-3944-8C89-97FC1B027CF7}" srcOrd="2" destOrd="0" presId="urn:microsoft.com/office/officeart/2008/layout/HalfCircleOrganizationChart"/>
    <dgm:cxn modelId="{83706552-DD30-FA4E-A132-28E0BC3354A6}" type="presParOf" srcId="{E3CEBED6-49A2-FA4A-AD48-76F6A40330DC}" destId="{D63F75F1-D4BA-B249-8B24-DC04C93171A1}" srcOrd="4" destOrd="0" presId="urn:microsoft.com/office/officeart/2008/layout/HalfCircleOrganizationChart"/>
    <dgm:cxn modelId="{869FE579-88B4-1C46-9372-554C0D868FD1}" type="presParOf" srcId="{E3CEBED6-49A2-FA4A-AD48-76F6A40330DC}" destId="{66E6C93C-DA66-644D-9170-EB64E1764A9C}" srcOrd="5" destOrd="0" presId="urn:microsoft.com/office/officeart/2008/layout/HalfCircleOrganizationChart"/>
    <dgm:cxn modelId="{A099F55A-E801-D844-86E5-270AF2288211}" type="presParOf" srcId="{66E6C93C-DA66-644D-9170-EB64E1764A9C}" destId="{405C1A2B-6226-C14A-BB33-760F645F5036}" srcOrd="0" destOrd="0" presId="urn:microsoft.com/office/officeart/2008/layout/HalfCircleOrganizationChart"/>
    <dgm:cxn modelId="{AE790217-3CA9-1742-9643-A99BE6A417CA}" type="presParOf" srcId="{405C1A2B-6226-C14A-BB33-760F645F5036}" destId="{7E2D066C-E702-4F46-82E4-79AC2DB331B3}" srcOrd="0" destOrd="0" presId="urn:microsoft.com/office/officeart/2008/layout/HalfCircleOrganizationChart"/>
    <dgm:cxn modelId="{97500384-D218-8E45-93C4-0F90BB8FBB33}" type="presParOf" srcId="{405C1A2B-6226-C14A-BB33-760F645F5036}" destId="{CE38566E-44A1-A147-9083-9899AD452242}" srcOrd="1" destOrd="0" presId="urn:microsoft.com/office/officeart/2008/layout/HalfCircleOrganizationChart"/>
    <dgm:cxn modelId="{E2990DFF-F0B5-9941-A6FA-F4FFFF46083A}" type="presParOf" srcId="{405C1A2B-6226-C14A-BB33-760F645F5036}" destId="{BC158E54-1A38-CF43-A1C2-8D8C27873AB7}" srcOrd="2" destOrd="0" presId="urn:microsoft.com/office/officeart/2008/layout/HalfCircleOrganizationChart"/>
    <dgm:cxn modelId="{347F1854-8402-C84F-92D7-C5FC502A801A}" type="presParOf" srcId="{405C1A2B-6226-C14A-BB33-760F645F5036}" destId="{FA2B9A52-6C75-EC4A-A747-3BD3F835E158}" srcOrd="3" destOrd="0" presId="urn:microsoft.com/office/officeart/2008/layout/HalfCircleOrganizationChart"/>
    <dgm:cxn modelId="{A5B9D36C-1AA6-864F-8975-D742723A74DE}" type="presParOf" srcId="{66E6C93C-DA66-644D-9170-EB64E1764A9C}" destId="{2484CEE8-A59B-AE4E-84BB-35BD26C8DB98}" srcOrd="1" destOrd="0" presId="urn:microsoft.com/office/officeart/2008/layout/HalfCircleOrganizationChart"/>
    <dgm:cxn modelId="{5199817A-0177-AC48-A12C-D104EA2DD1DE}" type="presParOf" srcId="{2484CEE8-A59B-AE4E-84BB-35BD26C8DB98}" destId="{2B8FE354-970E-FA43-90F8-BF1C3C2498A2}" srcOrd="0" destOrd="0" presId="urn:microsoft.com/office/officeart/2008/layout/HalfCircleOrganizationChart"/>
    <dgm:cxn modelId="{18B99907-7F28-764D-BED2-0B49849C5B49}" type="presParOf" srcId="{2484CEE8-A59B-AE4E-84BB-35BD26C8DB98}" destId="{13824C15-DA57-6D47-B4DF-A9E29B1DCA00}" srcOrd="1" destOrd="0" presId="urn:microsoft.com/office/officeart/2008/layout/HalfCircleOrganizationChart"/>
    <dgm:cxn modelId="{176477F5-4C71-EE49-8084-0C9E28A32842}" type="presParOf" srcId="{13824C15-DA57-6D47-B4DF-A9E29B1DCA00}" destId="{6D60E1E6-B0A7-1F4F-A2CE-B9E5E71DEF43}" srcOrd="0" destOrd="0" presId="urn:microsoft.com/office/officeart/2008/layout/HalfCircleOrganizationChart"/>
    <dgm:cxn modelId="{62E4E348-7B87-5445-AF5A-FF1B3999F794}" type="presParOf" srcId="{6D60E1E6-B0A7-1F4F-A2CE-B9E5E71DEF43}" destId="{7EAFBF2C-98CF-E14E-ADCB-50C18EA60A52}" srcOrd="0" destOrd="0" presId="urn:microsoft.com/office/officeart/2008/layout/HalfCircleOrganizationChart"/>
    <dgm:cxn modelId="{E0614693-8725-2448-B5CD-D66B830F4DF9}" type="presParOf" srcId="{6D60E1E6-B0A7-1F4F-A2CE-B9E5E71DEF43}" destId="{6F096A5A-49E5-9C4B-AD1A-9F775A1519E9}" srcOrd="1" destOrd="0" presId="urn:microsoft.com/office/officeart/2008/layout/HalfCircleOrganizationChart"/>
    <dgm:cxn modelId="{29B23086-8EC9-2E40-BE0E-23C3A29DDC4B}" type="presParOf" srcId="{6D60E1E6-B0A7-1F4F-A2CE-B9E5E71DEF43}" destId="{79AD6D4C-347D-5C43-921E-5072091E026A}" srcOrd="2" destOrd="0" presId="urn:microsoft.com/office/officeart/2008/layout/HalfCircleOrganizationChart"/>
    <dgm:cxn modelId="{CB214972-0F37-A743-B973-CA4D19707512}" type="presParOf" srcId="{6D60E1E6-B0A7-1F4F-A2CE-B9E5E71DEF43}" destId="{EF68F39D-EC01-0442-B591-84ED227E6152}" srcOrd="3" destOrd="0" presId="urn:microsoft.com/office/officeart/2008/layout/HalfCircleOrganizationChart"/>
    <dgm:cxn modelId="{AEB4C403-0FFB-244D-9591-F62C20C812BB}" type="presParOf" srcId="{13824C15-DA57-6D47-B4DF-A9E29B1DCA00}" destId="{3D7F6D64-9693-E14F-9290-202EFCEDDC04}" srcOrd="1" destOrd="0" presId="urn:microsoft.com/office/officeart/2008/layout/HalfCircleOrganizationChart"/>
    <dgm:cxn modelId="{D68AFFE7-B68C-8F43-9E0D-E69A07A7A193}" type="presParOf" srcId="{3D7F6D64-9693-E14F-9290-202EFCEDDC04}" destId="{A58FF0B8-346C-C54C-B17B-195902136532}" srcOrd="0" destOrd="0" presId="urn:microsoft.com/office/officeart/2008/layout/HalfCircleOrganizationChart"/>
    <dgm:cxn modelId="{AB40ECF0-B615-4347-9C09-FAA2A64871C8}" type="presParOf" srcId="{3D7F6D64-9693-E14F-9290-202EFCEDDC04}" destId="{36F81984-D618-C948-8A18-9461E5DC1072}" srcOrd="1" destOrd="0" presId="urn:microsoft.com/office/officeart/2008/layout/HalfCircleOrganizationChart"/>
    <dgm:cxn modelId="{B2913812-BABE-B54B-9A2B-764897DFA85E}" type="presParOf" srcId="{36F81984-D618-C948-8A18-9461E5DC1072}" destId="{4365C54C-252B-2346-B8E0-1A82496F112D}" srcOrd="0" destOrd="0" presId="urn:microsoft.com/office/officeart/2008/layout/HalfCircleOrganizationChart"/>
    <dgm:cxn modelId="{AD7B2ECD-734F-1F46-B0B2-98EE7A7C163C}" type="presParOf" srcId="{4365C54C-252B-2346-B8E0-1A82496F112D}" destId="{B93A37D3-172F-3D47-BFA8-8DFE8A9E8DF9}" srcOrd="0" destOrd="0" presId="urn:microsoft.com/office/officeart/2008/layout/HalfCircleOrganizationChart"/>
    <dgm:cxn modelId="{85F57560-8CB1-884D-AA55-952EFD4CE5D4}" type="presParOf" srcId="{4365C54C-252B-2346-B8E0-1A82496F112D}" destId="{65827057-33F4-904A-98D2-7E300160CD97}" srcOrd="1" destOrd="0" presId="urn:microsoft.com/office/officeart/2008/layout/HalfCircleOrganizationChart"/>
    <dgm:cxn modelId="{517A7A2F-2375-3946-BEBF-210E024419F9}" type="presParOf" srcId="{4365C54C-252B-2346-B8E0-1A82496F112D}" destId="{CF55BECB-94C7-C648-8174-31E11B601B31}" srcOrd="2" destOrd="0" presId="urn:microsoft.com/office/officeart/2008/layout/HalfCircleOrganizationChart"/>
    <dgm:cxn modelId="{4D3442B5-4560-1F48-B91A-EEBFF84DBA4A}" type="presParOf" srcId="{4365C54C-252B-2346-B8E0-1A82496F112D}" destId="{091CE2A8-5BAB-7349-AD44-A8B20665602B}" srcOrd="3" destOrd="0" presId="urn:microsoft.com/office/officeart/2008/layout/HalfCircleOrganizationChart"/>
    <dgm:cxn modelId="{55418FEF-EC27-2845-8905-C7B019DBDF0A}" type="presParOf" srcId="{36F81984-D618-C948-8A18-9461E5DC1072}" destId="{E178168E-8903-F54D-85CD-97E24624959D}" srcOrd="1" destOrd="0" presId="urn:microsoft.com/office/officeart/2008/layout/HalfCircleOrganizationChart"/>
    <dgm:cxn modelId="{EFD03832-617B-4745-9152-506F3C51A241}" type="presParOf" srcId="{36F81984-D618-C948-8A18-9461E5DC1072}" destId="{C744032B-2D0A-B74C-A2E3-97824D51A70B}" srcOrd="2" destOrd="0" presId="urn:microsoft.com/office/officeart/2008/layout/HalfCircleOrganizationChart"/>
    <dgm:cxn modelId="{6C605BAB-0746-C946-A214-FAB0AB09D48A}" type="presParOf" srcId="{3D7F6D64-9693-E14F-9290-202EFCEDDC04}" destId="{9AFBF391-9964-934C-AC20-5DDDAB5102FC}" srcOrd="2" destOrd="0" presId="urn:microsoft.com/office/officeart/2008/layout/HalfCircleOrganizationChart"/>
    <dgm:cxn modelId="{57041453-FA7F-C347-BAC1-36920E6B53D9}" type="presParOf" srcId="{3D7F6D64-9693-E14F-9290-202EFCEDDC04}" destId="{5BD2AD7E-A6C3-564E-9467-DB196F6B0AAA}" srcOrd="3" destOrd="0" presId="urn:microsoft.com/office/officeart/2008/layout/HalfCircleOrganizationChart"/>
    <dgm:cxn modelId="{09FCF837-47C1-1645-A9B4-BA355649BB73}" type="presParOf" srcId="{5BD2AD7E-A6C3-564E-9467-DB196F6B0AAA}" destId="{B713C87F-EFCA-A344-92CF-B7407ED0EFB8}" srcOrd="0" destOrd="0" presId="urn:microsoft.com/office/officeart/2008/layout/HalfCircleOrganizationChart"/>
    <dgm:cxn modelId="{B670DCA7-B7F8-364A-BC3E-83AA6BA1D3BA}" type="presParOf" srcId="{B713C87F-EFCA-A344-92CF-B7407ED0EFB8}" destId="{485C6B2A-0CC3-0143-8A05-48428BD7B564}" srcOrd="0" destOrd="0" presId="urn:microsoft.com/office/officeart/2008/layout/HalfCircleOrganizationChart"/>
    <dgm:cxn modelId="{7BCAC25E-7324-974B-8423-F44DEDB75505}" type="presParOf" srcId="{B713C87F-EFCA-A344-92CF-B7407ED0EFB8}" destId="{3326852A-E7EC-5545-A4FF-20754CE9EB04}" srcOrd="1" destOrd="0" presId="urn:microsoft.com/office/officeart/2008/layout/HalfCircleOrganizationChart"/>
    <dgm:cxn modelId="{23CD1A1A-EEEB-9845-B478-F44A225BCF77}" type="presParOf" srcId="{B713C87F-EFCA-A344-92CF-B7407ED0EFB8}" destId="{868E11F0-7202-0741-A5B8-1FB57730B298}" srcOrd="2" destOrd="0" presId="urn:microsoft.com/office/officeart/2008/layout/HalfCircleOrganizationChart"/>
    <dgm:cxn modelId="{B0ABCFCC-E8CA-034F-9669-2B0F5C8FE5AF}" type="presParOf" srcId="{B713C87F-EFCA-A344-92CF-B7407ED0EFB8}" destId="{664CADC6-47B2-274F-A78B-46CAE95058A3}" srcOrd="3" destOrd="0" presId="urn:microsoft.com/office/officeart/2008/layout/HalfCircleOrganizationChart"/>
    <dgm:cxn modelId="{11951032-14F8-7F4B-A6DF-D99202C63BDA}" type="presParOf" srcId="{5BD2AD7E-A6C3-564E-9467-DB196F6B0AAA}" destId="{EC8BDEA4-EB39-0C49-BA66-409114BFA5D0}" srcOrd="1" destOrd="0" presId="urn:microsoft.com/office/officeart/2008/layout/HalfCircleOrganizationChart"/>
    <dgm:cxn modelId="{8F6B8011-4315-CB41-BF69-3663B01C9237}" type="presParOf" srcId="{EC8BDEA4-EB39-0C49-BA66-409114BFA5D0}" destId="{4DA9BB94-7951-A948-AC87-E38DFBDC56AC}" srcOrd="0" destOrd="0" presId="urn:microsoft.com/office/officeart/2008/layout/HalfCircleOrganizationChart"/>
    <dgm:cxn modelId="{146A2871-9C50-8344-AE92-245BAF02E311}" type="presParOf" srcId="{EC8BDEA4-EB39-0C49-BA66-409114BFA5D0}" destId="{C1C64BAD-A9C1-5A4A-A738-18736238AA2D}" srcOrd="1" destOrd="0" presId="urn:microsoft.com/office/officeart/2008/layout/HalfCircleOrganizationChart"/>
    <dgm:cxn modelId="{C2C624B5-72D2-5643-ABDB-3BF4BFE10256}" type="presParOf" srcId="{C1C64BAD-A9C1-5A4A-A738-18736238AA2D}" destId="{E5C51748-D36E-3842-8EEC-846046862712}" srcOrd="0" destOrd="0" presId="urn:microsoft.com/office/officeart/2008/layout/HalfCircleOrganizationChart"/>
    <dgm:cxn modelId="{4DA4EEC9-1C44-784F-91D9-08E2E044E0BA}" type="presParOf" srcId="{E5C51748-D36E-3842-8EEC-846046862712}" destId="{E387E97A-0FE7-0E47-942F-75C6EAD5EE75}" srcOrd="0" destOrd="0" presId="urn:microsoft.com/office/officeart/2008/layout/HalfCircleOrganizationChart"/>
    <dgm:cxn modelId="{589C2EC4-67F5-BE46-B8B1-407E2331A01D}" type="presParOf" srcId="{E5C51748-D36E-3842-8EEC-846046862712}" destId="{59C3372D-BBD5-3846-A2B3-3E77A2023C22}" srcOrd="1" destOrd="0" presId="urn:microsoft.com/office/officeart/2008/layout/HalfCircleOrganizationChart"/>
    <dgm:cxn modelId="{3E30B8A3-DBBE-2D41-8CB7-0F33ACAD8915}" type="presParOf" srcId="{E5C51748-D36E-3842-8EEC-846046862712}" destId="{0E13F31C-0162-8E49-A4B7-3EBCAB056BC0}" srcOrd="2" destOrd="0" presId="urn:microsoft.com/office/officeart/2008/layout/HalfCircleOrganizationChart"/>
    <dgm:cxn modelId="{9FEA046F-828E-A94F-950F-C203CFDE74D6}" type="presParOf" srcId="{E5C51748-D36E-3842-8EEC-846046862712}" destId="{14998EDA-35AE-F84A-AC0C-A41B33F077D6}" srcOrd="3" destOrd="0" presId="urn:microsoft.com/office/officeart/2008/layout/HalfCircleOrganizationChart"/>
    <dgm:cxn modelId="{F31A5973-613F-CD4F-B714-C129FA925E8C}" type="presParOf" srcId="{C1C64BAD-A9C1-5A4A-A738-18736238AA2D}" destId="{DD41B4DD-E04B-1B40-8E9A-BE32F7F4C220}" srcOrd="1" destOrd="0" presId="urn:microsoft.com/office/officeart/2008/layout/HalfCircleOrganizationChart"/>
    <dgm:cxn modelId="{AD0C9AD9-80CD-9345-A16F-B6C1D452CA34}" type="presParOf" srcId="{C1C64BAD-A9C1-5A4A-A738-18736238AA2D}" destId="{C5F765EA-8A9C-8446-BFF9-893259E1C508}" srcOrd="2" destOrd="0" presId="urn:microsoft.com/office/officeart/2008/layout/HalfCircleOrganizationChart"/>
    <dgm:cxn modelId="{D4C969E8-17D1-4141-8271-8465FB922B40}" type="presParOf" srcId="{EC8BDEA4-EB39-0C49-BA66-409114BFA5D0}" destId="{4498EBA9-C9DC-B741-978D-888B5BE30798}" srcOrd="2" destOrd="0" presId="urn:microsoft.com/office/officeart/2008/layout/HalfCircleOrganizationChart"/>
    <dgm:cxn modelId="{ECCF5A8A-CA97-F54F-849A-EC10A34AC053}" type="presParOf" srcId="{EC8BDEA4-EB39-0C49-BA66-409114BFA5D0}" destId="{F3D6A19F-75CA-3E43-A83F-55422F82DBF2}" srcOrd="3" destOrd="0" presId="urn:microsoft.com/office/officeart/2008/layout/HalfCircleOrganizationChart"/>
    <dgm:cxn modelId="{7C65C0FC-5AAB-4542-B2A3-AD60A2330B1C}" type="presParOf" srcId="{F3D6A19F-75CA-3E43-A83F-55422F82DBF2}" destId="{7A5D7BB4-5D51-A643-A896-201999BDBE68}" srcOrd="0" destOrd="0" presId="urn:microsoft.com/office/officeart/2008/layout/HalfCircleOrganizationChart"/>
    <dgm:cxn modelId="{9A492113-00E7-1440-B649-DB07EE130892}" type="presParOf" srcId="{7A5D7BB4-5D51-A643-A896-201999BDBE68}" destId="{E1FDAE9F-96E0-7149-BBAE-93FA47575C98}" srcOrd="0" destOrd="0" presId="urn:microsoft.com/office/officeart/2008/layout/HalfCircleOrganizationChart"/>
    <dgm:cxn modelId="{C5A1C217-8E05-DC46-BED9-761405820459}" type="presParOf" srcId="{7A5D7BB4-5D51-A643-A896-201999BDBE68}" destId="{FBF17D6E-8690-AD43-806B-60A42818174A}" srcOrd="1" destOrd="0" presId="urn:microsoft.com/office/officeart/2008/layout/HalfCircleOrganizationChart"/>
    <dgm:cxn modelId="{EF811F7B-A8B0-904A-9685-B94BE40D81CE}" type="presParOf" srcId="{7A5D7BB4-5D51-A643-A896-201999BDBE68}" destId="{EB9F125A-F161-8342-8AF9-CEC388D64AC5}" srcOrd="2" destOrd="0" presId="urn:microsoft.com/office/officeart/2008/layout/HalfCircleOrganizationChart"/>
    <dgm:cxn modelId="{9786E032-E201-BE43-840E-08B76737B6DC}" type="presParOf" srcId="{7A5D7BB4-5D51-A643-A896-201999BDBE68}" destId="{18F33B88-4A7C-CF4B-90FF-340F8F1F2940}" srcOrd="3" destOrd="0" presId="urn:microsoft.com/office/officeart/2008/layout/HalfCircleOrganizationChart"/>
    <dgm:cxn modelId="{FB079E97-998E-F94C-B29C-EBF85E41C1D1}" type="presParOf" srcId="{F3D6A19F-75CA-3E43-A83F-55422F82DBF2}" destId="{7CBAEC1C-489F-0B4B-B68A-48C55BDE8FD4}" srcOrd="1" destOrd="0" presId="urn:microsoft.com/office/officeart/2008/layout/HalfCircleOrganizationChart"/>
    <dgm:cxn modelId="{8FE89A30-2F95-8E44-9DB6-E61E93A4DE20}" type="presParOf" srcId="{F3D6A19F-75CA-3E43-A83F-55422F82DBF2}" destId="{A57F72C7-7389-8F4D-BF01-3EEBFB08A4A2}" srcOrd="2" destOrd="0" presId="urn:microsoft.com/office/officeart/2008/layout/HalfCircleOrganizationChart"/>
    <dgm:cxn modelId="{4E60AAA2-7E41-1641-B3C3-DD4B16005CFE}" type="presParOf" srcId="{EC8BDEA4-EB39-0C49-BA66-409114BFA5D0}" destId="{E25FB5E1-3F24-A947-BC9A-8A81D03A144D}" srcOrd="4" destOrd="0" presId="urn:microsoft.com/office/officeart/2008/layout/HalfCircleOrganizationChart"/>
    <dgm:cxn modelId="{EB91A22A-F6D3-4847-9081-BEE5C4A7889A}" type="presParOf" srcId="{EC8BDEA4-EB39-0C49-BA66-409114BFA5D0}" destId="{2DC1A1CA-48FA-DE4E-9569-3132BFD2387A}" srcOrd="5" destOrd="0" presId="urn:microsoft.com/office/officeart/2008/layout/HalfCircleOrganizationChart"/>
    <dgm:cxn modelId="{374E60A2-23BB-E549-945C-3A2857D2F4E3}" type="presParOf" srcId="{2DC1A1CA-48FA-DE4E-9569-3132BFD2387A}" destId="{4BE5BB82-FB92-6C4D-A186-E07D8448AE45}" srcOrd="0" destOrd="0" presId="urn:microsoft.com/office/officeart/2008/layout/HalfCircleOrganizationChart"/>
    <dgm:cxn modelId="{E9B60172-040D-A147-AA81-6606F06A7D6F}" type="presParOf" srcId="{4BE5BB82-FB92-6C4D-A186-E07D8448AE45}" destId="{A0DAC3FA-9FAC-0C43-88C0-8D972C5E0D12}" srcOrd="0" destOrd="0" presId="urn:microsoft.com/office/officeart/2008/layout/HalfCircleOrganizationChart"/>
    <dgm:cxn modelId="{216F11C3-D3D3-C941-8603-030C69514F25}" type="presParOf" srcId="{4BE5BB82-FB92-6C4D-A186-E07D8448AE45}" destId="{79FDE5E5-D384-2D43-8232-1F070171E80F}" srcOrd="1" destOrd="0" presId="urn:microsoft.com/office/officeart/2008/layout/HalfCircleOrganizationChart"/>
    <dgm:cxn modelId="{C4D1CC93-E0ED-9D45-B153-1E4D4244D462}" type="presParOf" srcId="{4BE5BB82-FB92-6C4D-A186-E07D8448AE45}" destId="{7D007053-4858-EE48-82EC-FAD8610A6E1F}" srcOrd="2" destOrd="0" presId="urn:microsoft.com/office/officeart/2008/layout/HalfCircleOrganizationChart"/>
    <dgm:cxn modelId="{40DE9EBB-7B2A-8949-889E-C17EC1AABED5}" type="presParOf" srcId="{4BE5BB82-FB92-6C4D-A186-E07D8448AE45}" destId="{F9CE6D09-D4CD-C345-A72D-9F22DB29343A}" srcOrd="3" destOrd="0" presId="urn:microsoft.com/office/officeart/2008/layout/HalfCircleOrganizationChart"/>
    <dgm:cxn modelId="{3D914E08-FEB1-8A41-ACAC-228482EC2862}" type="presParOf" srcId="{2DC1A1CA-48FA-DE4E-9569-3132BFD2387A}" destId="{AE933844-AF0E-7243-9D99-49AA8F42787A}" srcOrd="1" destOrd="0" presId="urn:microsoft.com/office/officeart/2008/layout/HalfCircleOrganizationChart"/>
    <dgm:cxn modelId="{A431887D-54D4-E84A-A31A-6D9BF97C9844}" type="presParOf" srcId="{2DC1A1CA-48FA-DE4E-9569-3132BFD2387A}" destId="{E0AB3EFF-AAB7-4C4A-B1F1-B801349A6D4E}" srcOrd="2" destOrd="0" presId="urn:microsoft.com/office/officeart/2008/layout/HalfCircleOrganizationChart"/>
    <dgm:cxn modelId="{F01D0710-CD54-E649-8778-A20F71DEA11A}" type="presParOf" srcId="{5BD2AD7E-A6C3-564E-9467-DB196F6B0AAA}" destId="{BDB7576E-D49F-4045-981C-4C4AF59E31EF}" srcOrd="2" destOrd="0" presId="urn:microsoft.com/office/officeart/2008/layout/HalfCircleOrganizationChart"/>
    <dgm:cxn modelId="{16164DFC-B7EA-A54C-8AC3-E086C828B5EA}" type="presParOf" srcId="{3D7F6D64-9693-E14F-9290-202EFCEDDC04}" destId="{3DA9CD8B-1962-D741-930F-E59F746EE82D}" srcOrd="4" destOrd="0" presId="urn:microsoft.com/office/officeart/2008/layout/HalfCircleOrganizationChart"/>
    <dgm:cxn modelId="{F20008EA-B4F8-6641-97BB-6B140A7D2D46}" type="presParOf" srcId="{3D7F6D64-9693-E14F-9290-202EFCEDDC04}" destId="{F2B69E52-1F5B-D841-B4C9-4A6017928FFA}" srcOrd="5" destOrd="0" presId="urn:microsoft.com/office/officeart/2008/layout/HalfCircleOrganizationChart"/>
    <dgm:cxn modelId="{CBA808B1-3BCD-A44E-8FDB-9D63BDA3BF49}" type="presParOf" srcId="{F2B69E52-1F5B-D841-B4C9-4A6017928FFA}" destId="{2AFD6014-59AB-6747-9196-41303DA37A02}" srcOrd="0" destOrd="0" presId="urn:microsoft.com/office/officeart/2008/layout/HalfCircleOrganizationChart"/>
    <dgm:cxn modelId="{EA0ACC0A-70E6-EC42-8300-8C5570C9562B}" type="presParOf" srcId="{2AFD6014-59AB-6747-9196-41303DA37A02}" destId="{A1C63587-AB6B-7F45-A180-8E503F811E20}" srcOrd="0" destOrd="0" presId="urn:microsoft.com/office/officeart/2008/layout/HalfCircleOrganizationChart"/>
    <dgm:cxn modelId="{0C428011-9909-8643-95A4-2180515508D9}" type="presParOf" srcId="{2AFD6014-59AB-6747-9196-41303DA37A02}" destId="{126407E7-C78F-E247-861B-A9C0FDD065CE}" srcOrd="1" destOrd="0" presId="urn:microsoft.com/office/officeart/2008/layout/HalfCircleOrganizationChart"/>
    <dgm:cxn modelId="{A1FB9E8B-F74B-8F4E-8ECA-C8DE5202DD8E}" type="presParOf" srcId="{2AFD6014-59AB-6747-9196-41303DA37A02}" destId="{78C10101-E1CA-9049-B29E-25DB5B5BE2B8}" srcOrd="2" destOrd="0" presId="urn:microsoft.com/office/officeart/2008/layout/HalfCircleOrganizationChart"/>
    <dgm:cxn modelId="{3CBF0D02-F497-F649-BA79-006B042C5E73}" type="presParOf" srcId="{2AFD6014-59AB-6747-9196-41303DA37A02}" destId="{D994584C-38C0-DE42-A6AB-86109C6B0DAA}" srcOrd="3" destOrd="0" presId="urn:microsoft.com/office/officeart/2008/layout/HalfCircleOrganizationChart"/>
    <dgm:cxn modelId="{F848AEDC-2EF4-A44B-B1A1-F2BB810BF8A1}" type="presParOf" srcId="{F2B69E52-1F5B-D841-B4C9-4A6017928FFA}" destId="{50A5C11E-63B6-A64A-A893-0A897A7A7D04}" srcOrd="1" destOrd="0" presId="urn:microsoft.com/office/officeart/2008/layout/HalfCircleOrganizationChart"/>
    <dgm:cxn modelId="{FDC0A39D-A1E8-0C46-A90D-BEF4A8B507B0}" type="presParOf" srcId="{F2B69E52-1F5B-D841-B4C9-4A6017928FFA}" destId="{7F15482B-911A-EF44-97AA-BC5B52011817}" srcOrd="2" destOrd="0" presId="urn:microsoft.com/office/officeart/2008/layout/HalfCircleOrganizationChart"/>
    <dgm:cxn modelId="{33EE3FCA-C5B6-874A-91B7-69C3DFA4F29E}" type="presParOf" srcId="{13824C15-DA57-6D47-B4DF-A9E29B1DCA00}" destId="{BB4AB15B-EFAD-0C44-A219-FCF6F957B17C}" srcOrd="2" destOrd="0" presId="urn:microsoft.com/office/officeart/2008/layout/HalfCircleOrganizationChart"/>
    <dgm:cxn modelId="{0AD45C85-B939-B14E-8B1F-3ABE8517AE2C}" type="presParOf" srcId="{2484CEE8-A59B-AE4E-84BB-35BD26C8DB98}" destId="{10C3CAC5-302B-5E4F-A391-401F2D6E9B4B}" srcOrd="2" destOrd="0" presId="urn:microsoft.com/office/officeart/2008/layout/HalfCircleOrganizationChart"/>
    <dgm:cxn modelId="{2E7BF0F4-F8AA-B54C-B297-3C949B4821F9}" type="presParOf" srcId="{2484CEE8-A59B-AE4E-84BB-35BD26C8DB98}" destId="{A8EA4197-85F3-E04D-865A-7CFDD071747B}" srcOrd="3" destOrd="0" presId="urn:microsoft.com/office/officeart/2008/layout/HalfCircleOrganizationChart"/>
    <dgm:cxn modelId="{A0ADA084-31AD-FE4F-9691-40254A2E9416}" type="presParOf" srcId="{A8EA4197-85F3-E04D-865A-7CFDD071747B}" destId="{C2A13A57-EEE5-3643-8985-B3C1491CE3A2}" srcOrd="0" destOrd="0" presId="urn:microsoft.com/office/officeart/2008/layout/HalfCircleOrganizationChart"/>
    <dgm:cxn modelId="{C22284E7-3461-8848-9985-64D56F73ED02}" type="presParOf" srcId="{C2A13A57-EEE5-3643-8985-B3C1491CE3A2}" destId="{FC871820-240A-AD4E-814D-6128D13ABDA0}" srcOrd="0" destOrd="0" presId="urn:microsoft.com/office/officeart/2008/layout/HalfCircleOrganizationChart"/>
    <dgm:cxn modelId="{9CB790C0-E508-C440-97DE-2E7D9839A2ED}" type="presParOf" srcId="{C2A13A57-EEE5-3643-8985-B3C1491CE3A2}" destId="{972FCE86-BD98-B549-95DA-06E469EFA334}" srcOrd="1" destOrd="0" presId="urn:microsoft.com/office/officeart/2008/layout/HalfCircleOrganizationChart"/>
    <dgm:cxn modelId="{7D17A404-9BA7-724C-9010-2F53E326F469}" type="presParOf" srcId="{C2A13A57-EEE5-3643-8985-B3C1491CE3A2}" destId="{6C54CA56-8ACB-684B-9618-11D025BAD8C3}" srcOrd="2" destOrd="0" presId="urn:microsoft.com/office/officeart/2008/layout/HalfCircleOrganizationChart"/>
    <dgm:cxn modelId="{8C16215D-95E1-454D-8435-A38D83E03FE0}" type="presParOf" srcId="{C2A13A57-EEE5-3643-8985-B3C1491CE3A2}" destId="{3FFEDDF6-FD18-464F-B5E8-C89E1050B0B2}" srcOrd="3" destOrd="0" presId="urn:microsoft.com/office/officeart/2008/layout/HalfCircleOrganizationChart"/>
    <dgm:cxn modelId="{7D4FA166-002D-C64A-99C3-6C21CC609C31}" type="presParOf" srcId="{A8EA4197-85F3-E04D-865A-7CFDD071747B}" destId="{0AE6C377-DC36-A44B-9C1F-5261E2F1454A}" srcOrd="1" destOrd="0" presId="urn:microsoft.com/office/officeart/2008/layout/HalfCircleOrganizationChart"/>
    <dgm:cxn modelId="{F223E5DE-AFC6-2F4D-8284-4C83FC76D575}" type="presParOf" srcId="{0AE6C377-DC36-A44B-9C1F-5261E2F1454A}" destId="{6577E36E-C552-614D-9F67-4BCF6E855695}" srcOrd="0" destOrd="0" presId="urn:microsoft.com/office/officeart/2008/layout/HalfCircleOrganizationChart"/>
    <dgm:cxn modelId="{E65C278E-3FD8-2943-BEAD-55F24E5C1CAF}" type="presParOf" srcId="{0AE6C377-DC36-A44B-9C1F-5261E2F1454A}" destId="{E85CC0B8-F6D6-E547-B5B9-5E12421097D3}" srcOrd="1" destOrd="0" presId="urn:microsoft.com/office/officeart/2008/layout/HalfCircleOrganizationChart"/>
    <dgm:cxn modelId="{17641C78-949C-2F41-A1A5-C2CEDC35F3AF}" type="presParOf" srcId="{E85CC0B8-F6D6-E547-B5B9-5E12421097D3}" destId="{953A48A6-7E93-5744-A0B7-084514FF7C6D}" srcOrd="0" destOrd="0" presId="urn:microsoft.com/office/officeart/2008/layout/HalfCircleOrganizationChart"/>
    <dgm:cxn modelId="{0DD99E3F-E8D4-D449-8B63-36083F664EC4}" type="presParOf" srcId="{953A48A6-7E93-5744-A0B7-084514FF7C6D}" destId="{EC4417C7-500E-7D49-8E3E-DAC5975A9844}" srcOrd="0" destOrd="0" presId="urn:microsoft.com/office/officeart/2008/layout/HalfCircleOrganizationChart"/>
    <dgm:cxn modelId="{58858584-0AEA-F145-9176-B39CC40C37B2}" type="presParOf" srcId="{953A48A6-7E93-5744-A0B7-084514FF7C6D}" destId="{A050EB97-B48F-4347-AA81-B2A8EF242EC1}" srcOrd="1" destOrd="0" presId="urn:microsoft.com/office/officeart/2008/layout/HalfCircleOrganizationChart"/>
    <dgm:cxn modelId="{06ED044A-319D-0644-8BB2-01DA20B76E8E}" type="presParOf" srcId="{953A48A6-7E93-5744-A0B7-084514FF7C6D}" destId="{E7383856-9526-D34A-BD46-5F6434107D1F}" srcOrd="2" destOrd="0" presId="urn:microsoft.com/office/officeart/2008/layout/HalfCircleOrganizationChart"/>
    <dgm:cxn modelId="{0E52B69D-3651-124F-BCC2-BD5D267DB1F7}" type="presParOf" srcId="{953A48A6-7E93-5744-A0B7-084514FF7C6D}" destId="{91D5C743-1A1B-CD43-91CA-4BEB15CABDF3}" srcOrd="3" destOrd="0" presId="urn:microsoft.com/office/officeart/2008/layout/HalfCircleOrganizationChart"/>
    <dgm:cxn modelId="{314CB540-DBDF-164C-8E17-0638B3DC7B50}" type="presParOf" srcId="{E85CC0B8-F6D6-E547-B5B9-5E12421097D3}" destId="{4155693E-09C7-5649-8561-ED9DAA4A297C}" srcOrd="1" destOrd="0" presId="urn:microsoft.com/office/officeart/2008/layout/HalfCircleOrganizationChart"/>
    <dgm:cxn modelId="{0AD7AAE9-35F1-3C44-995B-A775A10DA7D2}" type="presParOf" srcId="{4155693E-09C7-5649-8561-ED9DAA4A297C}" destId="{AEA1E8B4-FBFA-8242-AF57-AC970F8268D9}" srcOrd="0" destOrd="0" presId="urn:microsoft.com/office/officeart/2008/layout/HalfCircleOrganizationChart"/>
    <dgm:cxn modelId="{356FFF04-32E4-E741-81F0-BCE79862549E}" type="presParOf" srcId="{4155693E-09C7-5649-8561-ED9DAA4A297C}" destId="{5C9C71DA-A474-A04B-86D7-AEE06998FBC2}" srcOrd="1" destOrd="0" presId="urn:microsoft.com/office/officeart/2008/layout/HalfCircleOrganizationChart"/>
    <dgm:cxn modelId="{47469157-679F-F440-90BC-110A4E91396E}" type="presParOf" srcId="{5C9C71DA-A474-A04B-86D7-AEE06998FBC2}" destId="{DF5679B9-C0C5-1643-AE76-7E088EA0E49F}" srcOrd="0" destOrd="0" presId="urn:microsoft.com/office/officeart/2008/layout/HalfCircleOrganizationChart"/>
    <dgm:cxn modelId="{14E98A25-A594-634C-87A1-7423B23CDC09}" type="presParOf" srcId="{DF5679B9-C0C5-1643-AE76-7E088EA0E49F}" destId="{9C482BC1-9310-8848-9129-7587CAFEFA6E}" srcOrd="0" destOrd="0" presId="urn:microsoft.com/office/officeart/2008/layout/HalfCircleOrganizationChart"/>
    <dgm:cxn modelId="{BBCEBB08-469C-B84A-87AF-0D169C10320A}" type="presParOf" srcId="{DF5679B9-C0C5-1643-AE76-7E088EA0E49F}" destId="{93FA9213-CCB4-5A42-BAC4-55474D17578A}" srcOrd="1" destOrd="0" presId="urn:microsoft.com/office/officeart/2008/layout/HalfCircleOrganizationChart"/>
    <dgm:cxn modelId="{2192682C-2316-5D49-BC99-87BEE434D413}" type="presParOf" srcId="{DF5679B9-C0C5-1643-AE76-7E088EA0E49F}" destId="{A6434026-F70C-DD43-A327-A41F4CA17E4D}" srcOrd="2" destOrd="0" presId="urn:microsoft.com/office/officeart/2008/layout/HalfCircleOrganizationChart"/>
    <dgm:cxn modelId="{A0C862A0-FD5D-2D4E-9BB9-0AC27B8FF1BB}" type="presParOf" srcId="{DF5679B9-C0C5-1643-AE76-7E088EA0E49F}" destId="{355A638C-4982-DA42-A0FF-ED17917A7D06}" srcOrd="3" destOrd="0" presId="urn:microsoft.com/office/officeart/2008/layout/HalfCircleOrganizationChart"/>
    <dgm:cxn modelId="{9A807FC5-2526-084C-A78E-C68B17D580CA}" type="presParOf" srcId="{5C9C71DA-A474-A04B-86D7-AEE06998FBC2}" destId="{EB2CFB0D-F2E4-544F-94A0-74409ED52A72}" srcOrd="1" destOrd="0" presId="urn:microsoft.com/office/officeart/2008/layout/HalfCircleOrganizationChart"/>
    <dgm:cxn modelId="{8F7B5370-F831-7A47-9CE2-927019110F16}" type="presParOf" srcId="{5C9C71DA-A474-A04B-86D7-AEE06998FBC2}" destId="{75E05BB3-712A-A546-AE58-CD905D0CEF71}" srcOrd="2" destOrd="0" presId="urn:microsoft.com/office/officeart/2008/layout/HalfCircleOrganizationChart"/>
    <dgm:cxn modelId="{CB607BDD-6921-0440-B221-E712E97DCDA4}" type="presParOf" srcId="{4155693E-09C7-5649-8561-ED9DAA4A297C}" destId="{ED10333D-3F71-C043-9647-CF5D11BEFAF6}" srcOrd="2" destOrd="0" presId="urn:microsoft.com/office/officeart/2008/layout/HalfCircleOrganizationChart"/>
    <dgm:cxn modelId="{45FEB21A-0110-734C-9C64-018304D283ED}" type="presParOf" srcId="{4155693E-09C7-5649-8561-ED9DAA4A297C}" destId="{F84D68B2-3F89-0649-AE7E-F0676CBDF7E9}" srcOrd="3" destOrd="0" presId="urn:microsoft.com/office/officeart/2008/layout/HalfCircleOrganizationChart"/>
    <dgm:cxn modelId="{7D4A0605-5478-7240-8629-3F7B30D5E273}" type="presParOf" srcId="{F84D68B2-3F89-0649-AE7E-F0676CBDF7E9}" destId="{896B6FAB-717E-AA4F-8087-BE0A9C450EDF}" srcOrd="0" destOrd="0" presId="urn:microsoft.com/office/officeart/2008/layout/HalfCircleOrganizationChart"/>
    <dgm:cxn modelId="{43623B3B-FF46-A948-807B-D6E6A395F11C}" type="presParOf" srcId="{896B6FAB-717E-AA4F-8087-BE0A9C450EDF}" destId="{5D5FAC9C-02CE-FA47-8F73-FEF45232CED6}" srcOrd="0" destOrd="0" presId="urn:microsoft.com/office/officeart/2008/layout/HalfCircleOrganizationChart"/>
    <dgm:cxn modelId="{FE547AD4-F792-2C43-9C05-CF7A0FDB41FF}" type="presParOf" srcId="{896B6FAB-717E-AA4F-8087-BE0A9C450EDF}" destId="{BE0EEA2C-B1E3-AD4F-A4E1-F11302A45509}" srcOrd="1" destOrd="0" presId="urn:microsoft.com/office/officeart/2008/layout/HalfCircleOrganizationChart"/>
    <dgm:cxn modelId="{14A98724-9524-5846-BF19-D7FC3368DDAB}" type="presParOf" srcId="{896B6FAB-717E-AA4F-8087-BE0A9C450EDF}" destId="{C61A483E-F258-7E49-B437-E4D130144408}" srcOrd="2" destOrd="0" presId="urn:microsoft.com/office/officeart/2008/layout/HalfCircleOrganizationChart"/>
    <dgm:cxn modelId="{0566D692-6044-6344-850D-A1390F52DD54}" type="presParOf" srcId="{896B6FAB-717E-AA4F-8087-BE0A9C450EDF}" destId="{84088994-0F83-E142-B3AB-E2D9EB4527A9}" srcOrd="3" destOrd="0" presId="urn:microsoft.com/office/officeart/2008/layout/HalfCircleOrganizationChart"/>
    <dgm:cxn modelId="{2CA4C052-585F-9E48-8D4A-4D82E410EEA2}" type="presParOf" srcId="{F84D68B2-3F89-0649-AE7E-F0676CBDF7E9}" destId="{A871259C-FD91-0444-A449-52D13F227CC4}" srcOrd="1" destOrd="0" presId="urn:microsoft.com/office/officeart/2008/layout/HalfCircleOrganizationChart"/>
    <dgm:cxn modelId="{6253AC94-0217-0B4F-A8CA-629025557F10}" type="presParOf" srcId="{F84D68B2-3F89-0649-AE7E-F0676CBDF7E9}" destId="{E63218F6-2481-8F46-8934-2EC460BC3E9C}" srcOrd="2" destOrd="0" presId="urn:microsoft.com/office/officeart/2008/layout/HalfCircleOrganizationChart"/>
    <dgm:cxn modelId="{4893010B-DABF-264E-BBFD-EDA1FC315C6C}" type="presParOf" srcId="{4155693E-09C7-5649-8561-ED9DAA4A297C}" destId="{21B85EF7-9C79-6341-9528-84B6805EF765}" srcOrd="4" destOrd="0" presId="urn:microsoft.com/office/officeart/2008/layout/HalfCircleOrganizationChart"/>
    <dgm:cxn modelId="{545ACE0B-D76E-7A43-A791-C690047007C4}" type="presParOf" srcId="{4155693E-09C7-5649-8561-ED9DAA4A297C}" destId="{5E563F3F-1F14-1241-A213-0C6ADD8CADD7}" srcOrd="5" destOrd="0" presId="urn:microsoft.com/office/officeart/2008/layout/HalfCircleOrganizationChart"/>
    <dgm:cxn modelId="{0EAE5830-8E53-4B47-B368-50610FC662EA}" type="presParOf" srcId="{5E563F3F-1F14-1241-A213-0C6ADD8CADD7}" destId="{7564157D-E594-594E-A44F-41029448FE84}" srcOrd="0" destOrd="0" presId="urn:microsoft.com/office/officeart/2008/layout/HalfCircleOrganizationChart"/>
    <dgm:cxn modelId="{3C45A4AD-0772-584F-88DF-554AF63D8787}" type="presParOf" srcId="{7564157D-E594-594E-A44F-41029448FE84}" destId="{00172AFA-7AA0-8248-A1F9-B877F0A5E9AC}" srcOrd="0" destOrd="0" presId="urn:microsoft.com/office/officeart/2008/layout/HalfCircleOrganizationChart"/>
    <dgm:cxn modelId="{7177C83F-1A72-AE4B-A8D0-85789826CD2E}" type="presParOf" srcId="{7564157D-E594-594E-A44F-41029448FE84}" destId="{D80EB5C6-69CB-0B49-A09F-C6DFB6352F32}" srcOrd="1" destOrd="0" presId="urn:microsoft.com/office/officeart/2008/layout/HalfCircleOrganizationChart"/>
    <dgm:cxn modelId="{4AE30B8E-8C27-434A-B322-3858FE22503F}" type="presParOf" srcId="{7564157D-E594-594E-A44F-41029448FE84}" destId="{D7B0488D-DCC2-1945-AC2E-3ACDE8FFA8C8}" srcOrd="2" destOrd="0" presId="urn:microsoft.com/office/officeart/2008/layout/HalfCircleOrganizationChart"/>
    <dgm:cxn modelId="{A779879F-6763-2F49-B736-2E141F46A4DF}" type="presParOf" srcId="{7564157D-E594-594E-A44F-41029448FE84}" destId="{6A4BF0C8-BF61-4A4F-BCE7-4365A529E617}" srcOrd="3" destOrd="0" presId="urn:microsoft.com/office/officeart/2008/layout/HalfCircleOrganizationChart"/>
    <dgm:cxn modelId="{6E9C8CAC-007D-C444-AF46-8281AF920B1E}" type="presParOf" srcId="{5E563F3F-1F14-1241-A213-0C6ADD8CADD7}" destId="{8FBBC097-ACB2-E048-9962-C2C9940810D6}" srcOrd="1" destOrd="0" presId="urn:microsoft.com/office/officeart/2008/layout/HalfCircleOrganizationChart"/>
    <dgm:cxn modelId="{E02FDC82-B49F-984B-A906-FE65139EF01A}" type="presParOf" srcId="{5E563F3F-1F14-1241-A213-0C6ADD8CADD7}" destId="{4A3077C9-B6CD-8543-89C2-91C36EB0A883}" srcOrd="2" destOrd="0" presId="urn:microsoft.com/office/officeart/2008/layout/HalfCircleOrganizationChart"/>
    <dgm:cxn modelId="{423CAA05-4A9F-0845-B00A-A5FAFC686404}" type="presParOf" srcId="{E85CC0B8-F6D6-E547-B5B9-5E12421097D3}" destId="{73443C12-90EE-2B45-9412-25CB1F83990C}" srcOrd="2" destOrd="0" presId="urn:microsoft.com/office/officeart/2008/layout/HalfCircleOrganizationChart"/>
    <dgm:cxn modelId="{C5822C49-595C-BE44-B361-D5F09D1367A2}" type="presParOf" srcId="{0AE6C377-DC36-A44B-9C1F-5261E2F1454A}" destId="{B03DC4FB-F202-994D-B2B8-5CD0716C62C0}" srcOrd="2" destOrd="0" presId="urn:microsoft.com/office/officeart/2008/layout/HalfCircleOrganizationChart"/>
    <dgm:cxn modelId="{3EFE63A5-521F-2D45-BB5A-9DAA5CCFFD53}" type="presParOf" srcId="{0AE6C377-DC36-A44B-9C1F-5261E2F1454A}" destId="{7AA8A996-82B8-8949-A48A-D926136B2677}" srcOrd="3" destOrd="0" presId="urn:microsoft.com/office/officeart/2008/layout/HalfCircleOrganizationChart"/>
    <dgm:cxn modelId="{E7B7AB59-5CE8-CE48-A547-80BD637425D3}" type="presParOf" srcId="{7AA8A996-82B8-8949-A48A-D926136B2677}" destId="{5C0DD548-6F51-FC4E-B439-B0024A76F7D0}" srcOrd="0" destOrd="0" presId="urn:microsoft.com/office/officeart/2008/layout/HalfCircleOrganizationChart"/>
    <dgm:cxn modelId="{200DDAB1-7D64-7246-BA4A-C711CB0FEC34}" type="presParOf" srcId="{5C0DD548-6F51-FC4E-B439-B0024A76F7D0}" destId="{8980C871-8096-FA44-8AB2-2A0A846AF84F}" srcOrd="0" destOrd="0" presId="urn:microsoft.com/office/officeart/2008/layout/HalfCircleOrganizationChart"/>
    <dgm:cxn modelId="{0B58D609-D5A2-B540-AD6E-8682D64D3038}" type="presParOf" srcId="{5C0DD548-6F51-FC4E-B439-B0024A76F7D0}" destId="{A270A0D5-8FC8-8249-A190-3286A9ACCDBB}" srcOrd="1" destOrd="0" presId="urn:microsoft.com/office/officeart/2008/layout/HalfCircleOrganizationChart"/>
    <dgm:cxn modelId="{98ED1B65-7870-9745-A492-07869F2E44B1}" type="presParOf" srcId="{5C0DD548-6F51-FC4E-B439-B0024A76F7D0}" destId="{BE91E3D1-A2B1-E446-915A-D28BDF9A1886}" srcOrd="2" destOrd="0" presId="urn:microsoft.com/office/officeart/2008/layout/HalfCircleOrganizationChart"/>
    <dgm:cxn modelId="{A38C5E44-FD66-534B-A69D-99F270EBF2D5}" type="presParOf" srcId="{5C0DD548-6F51-FC4E-B439-B0024A76F7D0}" destId="{D0C01AF5-2B38-794A-928C-013D09A157BE}" srcOrd="3" destOrd="0" presId="urn:microsoft.com/office/officeart/2008/layout/HalfCircleOrganizationChart"/>
    <dgm:cxn modelId="{ACBA8BA4-D5F8-DA49-92C9-826FF1B520DC}" type="presParOf" srcId="{7AA8A996-82B8-8949-A48A-D926136B2677}" destId="{41133227-6402-1946-A385-EFED4BA6CAC1}" srcOrd="1" destOrd="0" presId="urn:microsoft.com/office/officeart/2008/layout/HalfCircleOrganizationChart"/>
    <dgm:cxn modelId="{2E3C16F3-CDD9-7845-9BD4-CA14B88A77C7}" type="presParOf" srcId="{41133227-6402-1946-A385-EFED4BA6CAC1}" destId="{9801A0E5-B836-2A4E-9E84-5C30F1DCF50B}" srcOrd="0" destOrd="0" presId="urn:microsoft.com/office/officeart/2008/layout/HalfCircleOrganizationChart"/>
    <dgm:cxn modelId="{848D9D6C-640B-C74D-B27D-C0B3D9CFBB67}" type="presParOf" srcId="{41133227-6402-1946-A385-EFED4BA6CAC1}" destId="{E36ED923-D79A-1549-AE0D-FED0BB0CC506}" srcOrd="1" destOrd="0" presId="urn:microsoft.com/office/officeart/2008/layout/HalfCircleOrganizationChart"/>
    <dgm:cxn modelId="{9BBB1226-449C-2F4B-9764-467CA1A4DA2B}" type="presParOf" srcId="{E36ED923-D79A-1549-AE0D-FED0BB0CC506}" destId="{684D71A4-F8CD-1D4C-9811-CBAD7E5F548B}" srcOrd="0" destOrd="0" presId="urn:microsoft.com/office/officeart/2008/layout/HalfCircleOrganizationChart"/>
    <dgm:cxn modelId="{1FF9E291-F68A-FD46-9278-BE9247F67E41}" type="presParOf" srcId="{684D71A4-F8CD-1D4C-9811-CBAD7E5F548B}" destId="{ACD83EEC-6F37-FF4A-A022-BDEF29C64C95}" srcOrd="0" destOrd="0" presId="urn:microsoft.com/office/officeart/2008/layout/HalfCircleOrganizationChart"/>
    <dgm:cxn modelId="{6D1C567E-BF47-9E40-9AF0-9397549603F7}" type="presParOf" srcId="{684D71A4-F8CD-1D4C-9811-CBAD7E5F548B}" destId="{A990D414-0B1F-5B44-AE27-7E6B12C56831}" srcOrd="1" destOrd="0" presId="urn:microsoft.com/office/officeart/2008/layout/HalfCircleOrganizationChart"/>
    <dgm:cxn modelId="{807B4DA4-66D7-1845-998E-CC4477790DC3}" type="presParOf" srcId="{684D71A4-F8CD-1D4C-9811-CBAD7E5F548B}" destId="{529C220E-38EC-874E-85B2-466B32ECABD0}" srcOrd="2" destOrd="0" presId="urn:microsoft.com/office/officeart/2008/layout/HalfCircleOrganizationChart"/>
    <dgm:cxn modelId="{6D9BD810-6F15-FA43-9939-84E7C2B97687}" type="presParOf" srcId="{684D71A4-F8CD-1D4C-9811-CBAD7E5F548B}" destId="{88D23FA9-CAB5-8245-9F6F-AFAE9ECC67CE}" srcOrd="3" destOrd="0" presId="urn:microsoft.com/office/officeart/2008/layout/HalfCircleOrganizationChart"/>
    <dgm:cxn modelId="{7DA611D5-57C5-2747-AD92-43937C6BC944}" type="presParOf" srcId="{E36ED923-D79A-1549-AE0D-FED0BB0CC506}" destId="{68811D4B-DA83-FE4B-A2DE-8D08A8103B55}" srcOrd="1" destOrd="0" presId="urn:microsoft.com/office/officeart/2008/layout/HalfCircleOrganizationChart"/>
    <dgm:cxn modelId="{12090397-F1AE-FC4A-9935-3AADB5BA1140}" type="presParOf" srcId="{E36ED923-D79A-1549-AE0D-FED0BB0CC506}" destId="{29D2DE77-238F-D942-9BCE-D9DFB56B184D}" srcOrd="2" destOrd="0" presId="urn:microsoft.com/office/officeart/2008/layout/HalfCircleOrganizationChart"/>
    <dgm:cxn modelId="{64F07957-644C-474C-83EE-6BCF71F01D85}" type="presParOf" srcId="{41133227-6402-1946-A385-EFED4BA6CAC1}" destId="{354ADD60-6FEF-6D4A-8207-BF15D02515C2}" srcOrd="2" destOrd="0" presId="urn:microsoft.com/office/officeart/2008/layout/HalfCircleOrganizationChart"/>
    <dgm:cxn modelId="{BD0BCD47-1B52-7B48-B16D-A75824E32448}" type="presParOf" srcId="{41133227-6402-1946-A385-EFED4BA6CAC1}" destId="{5CA604D2-D08A-DF44-9365-B4CAD3E4A853}" srcOrd="3" destOrd="0" presId="urn:microsoft.com/office/officeart/2008/layout/HalfCircleOrganizationChart"/>
    <dgm:cxn modelId="{02540E87-E24C-2C4F-9024-CC862367C856}" type="presParOf" srcId="{5CA604D2-D08A-DF44-9365-B4CAD3E4A853}" destId="{A1CB979F-D17C-4C46-8601-7CB255C70EA7}" srcOrd="0" destOrd="0" presId="urn:microsoft.com/office/officeart/2008/layout/HalfCircleOrganizationChart"/>
    <dgm:cxn modelId="{4B22C390-3AA1-3543-AF9D-29AE70F93FE3}" type="presParOf" srcId="{A1CB979F-D17C-4C46-8601-7CB255C70EA7}" destId="{75984B31-81B1-A74C-A07F-2E422F274595}" srcOrd="0" destOrd="0" presId="urn:microsoft.com/office/officeart/2008/layout/HalfCircleOrganizationChart"/>
    <dgm:cxn modelId="{BA5956FD-40A9-8F4D-9FFA-CF012220FB4A}" type="presParOf" srcId="{A1CB979F-D17C-4C46-8601-7CB255C70EA7}" destId="{0F3F3CBF-10BF-BC4A-A8BB-99B3EB1E149E}" srcOrd="1" destOrd="0" presId="urn:microsoft.com/office/officeart/2008/layout/HalfCircleOrganizationChart"/>
    <dgm:cxn modelId="{8BEFCBC7-31AD-624C-89BA-05603659ECFA}" type="presParOf" srcId="{A1CB979F-D17C-4C46-8601-7CB255C70EA7}" destId="{21A28FD1-AD6C-7149-A1A7-D3482ECD5752}" srcOrd="2" destOrd="0" presId="urn:microsoft.com/office/officeart/2008/layout/HalfCircleOrganizationChart"/>
    <dgm:cxn modelId="{12802172-E9B3-1241-9DBE-E8C65E2C32E0}" type="presParOf" srcId="{A1CB979F-D17C-4C46-8601-7CB255C70EA7}" destId="{370B8AAF-C017-404F-AD13-463F94C71032}" srcOrd="3" destOrd="0" presId="urn:microsoft.com/office/officeart/2008/layout/HalfCircleOrganizationChart"/>
    <dgm:cxn modelId="{D27216EC-C9CD-0A4E-8A14-874FB54B4AAF}" type="presParOf" srcId="{5CA604D2-D08A-DF44-9365-B4CAD3E4A853}" destId="{8EC80FD2-0D75-CC4A-895E-A7EA1A40E858}" srcOrd="1" destOrd="0" presId="urn:microsoft.com/office/officeart/2008/layout/HalfCircleOrganizationChart"/>
    <dgm:cxn modelId="{E0F3BB51-7720-7143-96B7-CE6A8713372E}" type="presParOf" srcId="{5CA604D2-D08A-DF44-9365-B4CAD3E4A853}" destId="{81B20D64-60BC-5741-A266-6D2A7A6E9442}" srcOrd="2" destOrd="0" presId="urn:microsoft.com/office/officeart/2008/layout/HalfCircleOrganizationChart"/>
    <dgm:cxn modelId="{AACBA386-81FB-C049-BF4A-08E877A490E8}" type="presParOf" srcId="{41133227-6402-1946-A385-EFED4BA6CAC1}" destId="{2082C650-008B-9449-9730-404C2EE9F545}" srcOrd="4" destOrd="0" presId="urn:microsoft.com/office/officeart/2008/layout/HalfCircleOrganizationChart"/>
    <dgm:cxn modelId="{0519080F-C487-8E45-9CC0-0F5D44AF977A}" type="presParOf" srcId="{41133227-6402-1946-A385-EFED4BA6CAC1}" destId="{12C2FA9E-1903-414A-B4B7-C062CD572D0F}" srcOrd="5" destOrd="0" presId="urn:microsoft.com/office/officeart/2008/layout/HalfCircleOrganizationChart"/>
    <dgm:cxn modelId="{98D47A8C-1647-F741-B299-60C7A44FC089}" type="presParOf" srcId="{12C2FA9E-1903-414A-B4B7-C062CD572D0F}" destId="{F6F831C0-A94C-104C-82D0-27E3499E2A31}" srcOrd="0" destOrd="0" presId="urn:microsoft.com/office/officeart/2008/layout/HalfCircleOrganizationChart"/>
    <dgm:cxn modelId="{F2F8B9D4-307A-7F45-BF34-7B619ACB5A57}" type="presParOf" srcId="{F6F831C0-A94C-104C-82D0-27E3499E2A31}" destId="{10554764-00AA-E248-B2F4-0787D8CC4570}" srcOrd="0" destOrd="0" presId="urn:microsoft.com/office/officeart/2008/layout/HalfCircleOrganizationChart"/>
    <dgm:cxn modelId="{6985C0A1-0EA0-8B4E-A35F-13E86609BE1C}" type="presParOf" srcId="{F6F831C0-A94C-104C-82D0-27E3499E2A31}" destId="{28E682C3-0EC6-424E-96A6-56CFFAFD782B}" srcOrd="1" destOrd="0" presId="urn:microsoft.com/office/officeart/2008/layout/HalfCircleOrganizationChart"/>
    <dgm:cxn modelId="{312A5689-A77A-7A47-8BF0-C7E460F90241}" type="presParOf" srcId="{F6F831C0-A94C-104C-82D0-27E3499E2A31}" destId="{4247AD65-32D2-1A43-969F-DA839916580A}" srcOrd="2" destOrd="0" presId="urn:microsoft.com/office/officeart/2008/layout/HalfCircleOrganizationChart"/>
    <dgm:cxn modelId="{317E5DDD-E7DE-9843-8F2F-49AB31A455A5}" type="presParOf" srcId="{F6F831C0-A94C-104C-82D0-27E3499E2A31}" destId="{4F695847-13F7-924E-B0B6-456C7CE5BBB7}" srcOrd="3" destOrd="0" presId="urn:microsoft.com/office/officeart/2008/layout/HalfCircleOrganizationChart"/>
    <dgm:cxn modelId="{BFF157CA-D7CB-504C-979B-2AB0681B70C5}" type="presParOf" srcId="{12C2FA9E-1903-414A-B4B7-C062CD572D0F}" destId="{70D0745D-B1AF-7640-B7EF-4F920625A1ED}" srcOrd="1" destOrd="0" presId="urn:microsoft.com/office/officeart/2008/layout/HalfCircleOrganizationChart"/>
    <dgm:cxn modelId="{5F24EF04-A545-2743-BEAC-96D4CDE84077}" type="presParOf" srcId="{12C2FA9E-1903-414A-B4B7-C062CD572D0F}" destId="{4B61A3D3-DD14-E84E-B69B-F66E9D900333}" srcOrd="2" destOrd="0" presId="urn:microsoft.com/office/officeart/2008/layout/HalfCircleOrganizationChart"/>
    <dgm:cxn modelId="{0945F73C-C98B-CE46-A388-9306B693D3CD}" type="presParOf" srcId="{7AA8A996-82B8-8949-A48A-D926136B2677}" destId="{98CF6AE1-3F96-DD4D-8F48-BE44DDF28797}" srcOrd="2" destOrd="0" presId="urn:microsoft.com/office/officeart/2008/layout/HalfCircleOrganizationChart"/>
    <dgm:cxn modelId="{965DE1BB-6732-7849-BE3A-AD2869172362}" type="presParOf" srcId="{0AE6C377-DC36-A44B-9C1F-5261E2F1454A}" destId="{B27AA32C-8144-7849-A024-1B9D704169BD}" srcOrd="4" destOrd="0" presId="urn:microsoft.com/office/officeart/2008/layout/HalfCircleOrganizationChart"/>
    <dgm:cxn modelId="{1446CA1C-F542-FB4A-B1AB-6CA4D391BA77}" type="presParOf" srcId="{0AE6C377-DC36-A44B-9C1F-5261E2F1454A}" destId="{E4C5C7BA-B893-F845-8BBD-16C963CFD4D8}" srcOrd="5" destOrd="0" presId="urn:microsoft.com/office/officeart/2008/layout/HalfCircleOrganizationChart"/>
    <dgm:cxn modelId="{AEAA72DA-CD6A-924F-AA1C-BFD2033D9811}" type="presParOf" srcId="{E4C5C7BA-B893-F845-8BBD-16C963CFD4D8}" destId="{9B7DD4BD-5CD7-CF4E-86AD-F8150F35430F}" srcOrd="0" destOrd="0" presId="urn:microsoft.com/office/officeart/2008/layout/HalfCircleOrganizationChart"/>
    <dgm:cxn modelId="{3AA80A5B-7CDD-D347-85E1-EAEA4D78127D}" type="presParOf" srcId="{9B7DD4BD-5CD7-CF4E-86AD-F8150F35430F}" destId="{6C495DE7-A9C3-054B-BF3C-5C0922CAA714}" srcOrd="0" destOrd="0" presId="urn:microsoft.com/office/officeart/2008/layout/HalfCircleOrganizationChart"/>
    <dgm:cxn modelId="{782C195D-147C-354E-A026-9156BB9F5985}" type="presParOf" srcId="{9B7DD4BD-5CD7-CF4E-86AD-F8150F35430F}" destId="{C3B2FB26-002D-6442-9EA3-F17B516F8B4C}" srcOrd="1" destOrd="0" presId="urn:microsoft.com/office/officeart/2008/layout/HalfCircleOrganizationChart"/>
    <dgm:cxn modelId="{A58DE146-7C32-024B-8EF5-C08B859ACBE8}" type="presParOf" srcId="{9B7DD4BD-5CD7-CF4E-86AD-F8150F35430F}" destId="{7BC54BFE-388F-4641-B1CF-85B36482E934}" srcOrd="2" destOrd="0" presId="urn:microsoft.com/office/officeart/2008/layout/HalfCircleOrganizationChart"/>
    <dgm:cxn modelId="{A8B7184C-04F0-EE41-96F9-BB26BB009585}" type="presParOf" srcId="{9B7DD4BD-5CD7-CF4E-86AD-F8150F35430F}" destId="{5E278A9C-6652-1E46-8022-5CEF3E733376}" srcOrd="3" destOrd="0" presId="urn:microsoft.com/office/officeart/2008/layout/HalfCircleOrganizationChart"/>
    <dgm:cxn modelId="{AF01061F-FD26-9B40-9424-5EE8D8ECB462}" type="presParOf" srcId="{E4C5C7BA-B893-F845-8BBD-16C963CFD4D8}" destId="{13351F47-DF81-1247-8441-5AE599A91A20}" srcOrd="1" destOrd="0" presId="urn:microsoft.com/office/officeart/2008/layout/HalfCircleOrganizationChart"/>
    <dgm:cxn modelId="{16628E87-8057-544B-966B-BA33A243CD1B}" type="presParOf" srcId="{13351F47-DF81-1247-8441-5AE599A91A20}" destId="{C45B2B24-963C-0848-9AD8-102741E5130F}" srcOrd="0" destOrd="0" presId="urn:microsoft.com/office/officeart/2008/layout/HalfCircleOrganizationChart"/>
    <dgm:cxn modelId="{44D574F2-A260-A846-A8F9-80F13EB9FACA}" type="presParOf" srcId="{13351F47-DF81-1247-8441-5AE599A91A20}" destId="{FD48D052-BC3E-4040-AF5C-226C2735888E}" srcOrd="1" destOrd="0" presId="urn:microsoft.com/office/officeart/2008/layout/HalfCircleOrganizationChart"/>
    <dgm:cxn modelId="{008B7F28-A59E-2745-9E76-2ACA19A08791}" type="presParOf" srcId="{FD48D052-BC3E-4040-AF5C-226C2735888E}" destId="{BCDD4970-65D4-A04B-9226-9D560C293F2B}" srcOrd="0" destOrd="0" presId="urn:microsoft.com/office/officeart/2008/layout/HalfCircleOrganizationChart"/>
    <dgm:cxn modelId="{1D49ADCB-9FF6-3742-B1A8-7871B6157C21}" type="presParOf" srcId="{BCDD4970-65D4-A04B-9226-9D560C293F2B}" destId="{6BD566BC-E504-274A-90FB-BEF05B2BF845}" srcOrd="0" destOrd="0" presId="urn:microsoft.com/office/officeart/2008/layout/HalfCircleOrganizationChart"/>
    <dgm:cxn modelId="{F5681354-2A96-0D4A-9B95-86107DCD2CFF}" type="presParOf" srcId="{BCDD4970-65D4-A04B-9226-9D560C293F2B}" destId="{30668B3F-0DC8-5040-9FE9-9D4198EBEF96}" srcOrd="1" destOrd="0" presId="urn:microsoft.com/office/officeart/2008/layout/HalfCircleOrganizationChart"/>
    <dgm:cxn modelId="{4A9F636C-874C-6141-84BD-71C6F0FA9EE5}" type="presParOf" srcId="{BCDD4970-65D4-A04B-9226-9D560C293F2B}" destId="{85A3E5C8-A10F-5842-8CD1-F7081ED45759}" srcOrd="2" destOrd="0" presId="urn:microsoft.com/office/officeart/2008/layout/HalfCircleOrganizationChart"/>
    <dgm:cxn modelId="{14205281-7D21-A945-A6AD-3DCF9720F09B}" type="presParOf" srcId="{BCDD4970-65D4-A04B-9226-9D560C293F2B}" destId="{7BDD970C-3574-3A4A-B261-4AB37A2ADF1C}" srcOrd="3" destOrd="0" presId="urn:microsoft.com/office/officeart/2008/layout/HalfCircleOrganizationChart"/>
    <dgm:cxn modelId="{A8F260A5-7B73-2C4A-9A79-058D15A08371}" type="presParOf" srcId="{FD48D052-BC3E-4040-AF5C-226C2735888E}" destId="{33C193CD-5395-6145-8BB1-CAF2DBEE4069}" srcOrd="1" destOrd="0" presId="urn:microsoft.com/office/officeart/2008/layout/HalfCircleOrganizationChart"/>
    <dgm:cxn modelId="{534D24FE-D885-0C46-ADA2-9C51E10B9C18}" type="presParOf" srcId="{FD48D052-BC3E-4040-AF5C-226C2735888E}" destId="{C4C3F6D6-89E0-5F47-B416-FFC2980E8484}" srcOrd="2" destOrd="0" presId="urn:microsoft.com/office/officeart/2008/layout/HalfCircleOrganizationChart"/>
    <dgm:cxn modelId="{789F8EFF-972B-D24E-B6E4-B3AADCEFCBF1}" type="presParOf" srcId="{13351F47-DF81-1247-8441-5AE599A91A20}" destId="{2585546B-42B5-7749-813A-57E5DD3C6273}" srcOrd="2" destOrd="0" presId="urn:microsoft.com/office/officeart/2008/layout/HalfCircleOrganizationChart"/>
    <dgm:cxn modelId="{9CDF0147-C2C8-5948-BE6D-F85B1BA42ACB}" type="presParOf" srcId="{13351F47-DF81-1247-8441-5AE599A91A20}" destId="{D0654A38-57D5-D948-9639-21D9323FAFC0}" srcOrd="3" destOrd="0" presId="urn:microsoft.com/office/officeart/2008/layout/HalfCircleOrganizationChart"/>
    <dgm:cxn modelId="{CC407733-A71D-0044-AD15-2700CEECAF47}" type="presParOf" srcId="{D0654A38-57D5-D948-9639-21D9323FAFC0}" destId="{5332E19B-CDD8-AB44-8EF0-CE967723E816}" srcOrd="0" destOrd="0" presId="urn:microsoft.com/office/officeart/2008/layout/HalfCircleOrganizationChart"/>
    <dgm:cxn modelId="{1F02D9DC-CAF0-7943-BEA3-7D057E10C98A}" type="presParOf" srcId="{5332E19B-CDD8-AB44-8EF0-CE967723E816}" destId="{A7BDEF6C-3A0B-2547-BF15-B42C0330B2BD}" srcOrd="0" destOrd="0" presId="urn:microsoft.com/office/officeart/2008/layout/HalfCircleOrganizationChart"/>
    <dgm:cxn modelId="{863D4FA9-7FF4-5943-AE71-DE2FFCA3E497}" type="presParOf" srcId="{5332E19B-CDD8-AB44-8EF0-CE967723E816}" destId="{E353275F-CC90-6E49-8102-6DC000576BE1}" srcOrd="1" destOrd="0" presId="urn:microsoft.com/office/officeart/2008/layout/HalfCircleOrganizationChart"/>
    <dgm:cxn modelId="{8737B9F9-FF84-0D45-BC0C-D93C0C81ABDF}" type="presParOf" srcId="{5332E19B-CDD8-AB44-8EF0-CE967723E816}" destId="{C14643EE-728E-E344-A077-59E55F16426A}" srcOrd="2" destOrd="0" presId="urn:microsoft.com/office/officeart/2008/layout/HalfCircleOrganizationChart"/>
    <dgm:cxn modelId="{A65BE36E-8749-F24E-A286-F5E770F0243A}" type="presParOf" srcId="{5332E19B-CDD8-AB44-8EF0-CE967723E816}" destId="{38CEAB9A-CFF0-2A42-9169-7B88DFFA51CF}" srcOrd="3" destOrd="0" presId="urn:microsoft.com/office/officeart/2008/layout/HalfCircleOrganizationChart"/>
    <dgm:cxn modelId="{9C805102-4AF5-F442-8576-51BAB7DBAD01}" type="presParOf" srcId="{D0654A38-57D5-D948-9639-21D9323FAFC0}" destId="{A515009B-4446-7543-93C3-3B387A3D0E22}" srcOrd="1" destOrd="0" presId="urn:microsoft.com/office/officeart/2008/layout/HalfCircleOrganizationChart"/>
    <dgm:cxn modelId="{8C507076-B619-0A48-A759-EC83F72DBB58}" type="presParOf" srcId="{D0654A38-57D5-D948-9639-21D9323FAFC0}" destId="{76C9C124-E00F-EC4A-8367-38327D4BA388}" srcOrd="2" destOrd="0" presId="urn:microsoft.com/office/officeart/2008/layout/HalfCircleOrganizationChart"/>
    <dgm:cxn modelId="{54CD9BCF-BF85-FF44-965B-93CC1FEC43AB}" type="presParOf" srcId="{13351F47-DF81-1247-8441-5AE599A91A20}" destId="{DB69067F-35CE-2B48-9033-4DB9060F2F6F}" srcOrd="4" destOrd="0" presId="urn:microsoft.com/office/officeart/2008/layout/HalfCircleOrganizationChart"/>
    <dgm:cxn modelId="{8EDAC457-33FD-EB4A-BD51-C0FBFA97398B}" type="presParOf" srcId="{13351F47-DF81-1247-8441-5AE599A91A20}" destId="{FC120BF6-883A-1745-B8F9-19A1E0618ACA}" srcOrd="5" destOrd="0" presId="urn:microsoft.com/office/officeart/2008/layout/HalfCircleOrganizationChart"/>
    <dgm:cxn modelId="{57045586-3B17-8244-AB55-751C81370128}" type="presParOf" srcId="{FC120BF6-883A-1745-B8F9-19A1E0618ACA}" destId="{0DE4DA4B-C50A-D946-8911-647648C815C1}" srcOrd="0" destOrd="0" presId="urn:microsoft.com/office/officeart/2008/layout/HalfCircleOrganizationChart"/>
    <dgm:cxn modelId="{AC8A6704-EEF9-C545-9696-F6FF338ADB7D}" type="presParOf" srcId="{0DE4DA4B-C50A-D946-8911-647648C815C1}" destId="{B82C7F68-AB7B-6A4B-A8B3-9AF853FEED56}" srcOrd="0" destOrd="0" presId="urn:microsoft.com/office/officeart/2008/layout/HalfCircleOrganizationChart"/>
    <dgm:cxn modelId="{5427146B-02CA-C84A-BC40-2BC01601526F}" type="presParOf" srcId="{0DE4DA4B-C50A-D946-8911-647648C815C1}" destId="{62BE1B40-AD32-CA44-9D2D-93F1BE4EB32E}" srcOrd="1" destOrd="0" presId="urn:microsoft.com/office/officeart/2008/layout/HalfCircleOrganizationChart"/>
    <dgm:cxn modelId="{8CC57742-ADF8-C248-AFCC-A7CB087912E3}" type="presParOf" srcId="{0DE4DA4B-C50A-D946-8911-647648C815C1}" destId="{F6B358A9-C798-D64A-84BD-5200472B9998}" srcOrd="2" destOrd="0" presId="urn:microsoft.com/office/officeart/2008/layout/HalfCircleOrganizationChart"/>
    <dgm:cxn modelId="{D537D9B9-954B-6B44-9FAF-C977567D8CD4}" type="presParOf" srcId="{0DE4DA4B-C50A-D946-8911-647648C815C1}" destId="{2ADEA9C4-F489-474F-A019-AD362C55ADB2}" srcOrd="3" destOrd="0" presId="urn:microsoft.com/office/officeart/2008/layout/HalfCircleOrganizationChart"/>
    <dgm:cxn modelId="{77E5CD99-EB66-8943-A01F-5DC178758C1B}" type="presParOf" srcId="{FC120BF6-883A-1745-B8F9-19A1E0618ACA}" destId="{EFF1CE89-2740-D745-B7C7-DF8431FE05C0}" srcOrd="1" destOrd="0" presId="urn:microsoft.com/office/officeart/2008/layout/HalfCircleOrganizationChart"/>
    <dgm:cxn modelId="{4162924C-BEEA-BA45-BE1F-828D06D4B31C}" type="presParOf" srcId="{FC120BF6-883A-1745-B8F9-19A1E0618ACA}" destId="{21C6733F-7FA7-DD45-802A-2C755C59F6AD}" srcOrd="2" destOrd="0" presId="urn:microsoft.com/office/officeart/2008/layout/HalfCircleOrganizationChart"/>
    <dgm:cxn modelId="{6B6BD918-0FD7-B044-9648-9760B1995695}" type="presParOf" srcId="{E4C5C7BA-B893-F845-8BBD-16C963CFD4D8}" destId="{336B1303-9DA8-2343-866A-BB6B67B15D6B}" srcOrd="2" destOrd="0" presId="urn:microsoft.com/office/officeart/2008/layout/HalfCircleOrganizationChart"/>
    <dgm:cxn modelId="{B35A9A23-C958-D94B-816D-9FF1BF950072}" type="presParOf" srcId="{A8EA4197-85F3-E04D-865A-7CFDD071747B}" destId="{5F8AFE19-9CBC-664F-9F6F-04E0FFD3E7B6}" srcOrd="2" destOrd="0" presId="urn:microsoft.com/office/officeart/2008/layout/HalfCircleOrganizationChart"/>
    <dgm:cxn modelId="{32C9C2A4-2EBA-C647-894F-897ADA3B46B2}" type="presParOf" srcId="{66E6C93C-DA66-644D-9170-EB64E1764A9C}" destId="{32E94E27-5D8A-4D4D-B2CF-45603E0A910E}" srcOrd="2" destOrd="0" presId="urn:microsoft.com/office/officeart/2008/layout/HalfCircleOrganizationChart"/>
    <dgm:cxn modelId="{A3B2F70F-0E37-3942-BFC2-9A3F58D3C3A4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0D833-B865-D14C-83B9-05CB23FA4D4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D16D6-74BD-E142-A6D9-B903BB88A80B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9595E383-44D2-BF48-AFB4-92B4DAB7E628}" type="parTrans" cxnId="{ED08A1DC-8887-5540-A41C-ECEA45A61B8B}">
      <dgm:prSet/>
      <dgm:spPr/>
      <dgm:t>
        <a:bodyPr/>
        <a:lstStyle/>
        <a:p>
          <a:endParaRPr lang="en-US"/>
        </a:p>
      </dgm:t>
    </dgm:pt>
    <dgm:pt modelId="{2F0B85F2-B256-E34C-BB28-658E51723A06}" type="sibTrans" cxnId="{ED08A1DC-8887-5540-A41C-ECEA45A61B8B}">
      <dgm:prSet/>
      <dgm:spPr/>
      <dgm:t>
        <a:bodyPr/>
        <a:lstStyle/>
        <a:p>
          <a:endParaRPr lang="en-US"/>
        </a:p>
      </dgm:t>
    </dgm:pt>
    <dgm:pt modelId="{EA877860-F319-084C-9248-7951EBA40BD8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FA370944-0BFF-CA42-B540-2784611EB4AC}" type="parTrans" cxnId="{567C9020-A23E-A94A-923E-194F529F8E80}">
      <dgm:prSet/>
      <dgm:spPr/>
      <dgm:t>
        <a:bodyPr/>
        <a:lstStyle/>
        <a:p>
          <a:endParaRPr lang="en-US"/>
        </a:p>
      </dgm:t>
    </dgm:pt>
    <dgm:pt modelId="{5A07FBE6-77C2-3A44-BFC2-842496D530C3}" type="sibTrans" cxnId="{567C9020-A23E-A94A-923E-194F529F8E80}">
      <dgm:prSet/>
      <dgm:spPr/>
      <dgm:t>
        <a:bodyPr/>
        <a:lstStyle/>
        <a:p>
          <a:endParaRPr lang="en-US"/>
        </a:p>
      </dgm:t>
    </dgm:pt>
    <dgm:pt modelId="{3FC41E26-E41F-A448-A475-09BEB45DEDB0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DB8E50F7-C85C-F14E-80CD-D12B26DDCBDD}" type="parTrans" cxnId="{0D624639-101B-C543-ADDE-48D4CCAB4CE0}">
      <dgm:prSet/>
      <dgm:spPr/>
      <dgm:t>
        <a:bodyPr/>
        <a:lstStyle/>
        <a:p>
          <a:endParaRPr lang="en-US"/>
        </a:p>
      </dgm:t>
    </dgm:pt>
    <dgm:pt modelId="{696F3552-0060-C844-A180-91F7E771BD6E}" type="sibTrans" cxnId="{0D624639-101B-C543-ADDE-48D4CCAB4CE0}">
      <dgm:prSet/>
      <dgm:spPr/>
      <dgm:t>
        <a:bodyPr/>
        <a:lstStyle/>
        <a:p>
          <a:endParaRPr lang="en-US"/>
        </a:p>
      </dgm:t>
    </dgm:pt>
    <dgm:pt modelId="{BDD13F9A-8C00-6F40-B651-9EB33442E980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6F52058E-FF5C-9F42-A49A-1CD0B8598039}" type="parTrans" cxnId="{F66B12AA-4FA3-6049-B7B4-DCD282007E62}">
      <dgm:prSet/>
      <dgm:spPr/>
      <dgm:t>
        <a:bodyPr/>
        <a:lstStyle/>
        <a:p>
          <a:endParaRPr lang="en-US"/>
        </a:p>
      </dgm:t>
    </dgm:pt>
    <dgm:pt modelId="{0180FC4D-B1F9-B246-99CE-FE1D2E5F009A}" type="sibTrans" cxnId="{F66B12AA-4FA3-6049-B7B4-DCD282007E62}">
      <dgm:prSet/>
      <dgm:spPr/>
      <dgm:t>
        <a:bodyPr/>
        <a:lstStyle/>
        <a:p>
          <a:endParaRPr lang="en-US"/>
        </a:p>
      </dgm:t>
    </dgm:pt>
    <dgm:pt modelId="{D2EF1C09-CF68-D740-B04F-DA399116513F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EFDCA727-F2D5-ED48-9DA6-E53AB7132543}" type="parTrans" cxnId="{DFE4ABB9-FEBC-1544-96C3-520A5B38C98D}">
      <dgm:prSet/>
      <dgm:spPr/>
      <dgm:t>
        <a:bodyPr/>
        <a:lstStyle/>
        <a:p>
          <a:endParaRPr lang="en-US"/>
        </a:p>
      </dgm:t>
    </dgm:pt>
    <dgm:pt modelId="{D5CF9D9C-471C-F948-8FFD-1500BD0F68A2}" type="sibTrans" cxnId="{DFE4ABB9-FEBC-1544-96C3-520A5B38C98D}">
      <dgm:prSet/>
      <dgm:spPr/>
      <dgm:t>
        <a:bodyPr/>
        <a:lstStyle/>
        <a:p>
          <a:endParaRPr lang="en-US"/>
        </a:p>
      </dgm:t>
    </dgm:pt>
    <dgm:pt modelId="{BF6F822B-0B1C-D44A-A58E-06AF1472ECC5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51F0CDBF-77BA-0A4D-A8F2-61B6782CFE75}" type="parTrans" cxnId="{1BE510C7-4E34-2542-A62E-38C9E830076C}">
      <dgm:prSet/>
      <dgm:spPr/>
      <dgm:t>
        <a:bodyPr/>
        <a:lstStyle/>
        <a:p>
          <a:endParaRPr lang="en-US"/>
        </a:p>
      </dgm:t>
    </dgm:pt>
    <dgm:pt modelId="{90B3D58C-F39A-9B49-8AB4-74C98E2CAA6F}" type="sibTrans" cxnId="{1BE510C7-4E34-2542-A62E-38C9E830076C}">
      <dgm:prSet/>
      <dgm:spPr/>
      <dgm:t>
        <a:bodyPr/>
        <a:lstStyle/>
        <a:p>
          <a:endParaRPr lang="en-US"/>
        </a:p>
      </dgm:t>
    </dgm:pt>
    <dgm:pt modelId="{5FCF59F9-155F-FB44-90B1-3C7CA6AE9D26}" type="pres">
      <dgm:prSet presAssocID="{A250D833-B865-D14C-83B9-05CB23FA4D4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57B408-C39A-6C43-A744-2269A9E23FF9}" type="pres">
      <dgm:prSet presAssocID="{031D16D6-74BD-E142-A6D9-B903BB88A80B}" presName="hierRoot1" presStyleCnt="0">
        <dgm:presLayoutVars>
          <dgm:hierBranch val="init"/>
        </dgm:presLayoutVars>
      </dgm:prSet>
      <dgm:spPr/>
    </dgm:pt>
    <dgm:pt modelId="{6672AFF8-4BAD-9A44-A1B0-D8C105A082F2}" type="pres">
      <dgm:prSet presAssocID="{031D16D6-74BD-E142-A6D9-B903BB88A80B}" presName="rootComposite1" presStyleCnt="0"/>
      <dgm:spPr/>
    </dgm:pt>
    <dgm:pt modelId="{D115C530-DB3C-AD43-8E44-3420206F32B2}" type="pres">
      <dgm:prSet presAssocID="{031D16D6-74BD-E142-A6D9-B903BB88A8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33860-44A9-3247-A67D-1A39A5D569AB}" type="pres">
      <dgm:prSet presAssocID="{031D16D6-74BD-E142-A6D9-B903BB88A80B}" presName="topArc1" presStyleLbl="parChTrans1D1" presStyleIdx="0" presStyleCnt="12"/>
      <dgm:spPr/>
    </dgm:pt>
    <dgm:pt modelId="{1ABEB25D-6FE7-9B4C-942E-B111F4E5403A}" type="pres">
      <dgm:prSet presAssocID="{031D16D6-74BD-E142-A6D9-B903BB88A80B}" presName="bottomArc1" presStyleLbl="parChTrans1D1" presStyleIdx="1" presStyleCnt="12"/>
      <dgm:spPr/>
    </dgm:pt>
    <dgm:pt modelId="{CE716592-8FDF-EC4A-96E1-5B31EB3C7838}" type="pres">
      <dgm:prSet presAssocID="{031D16D6-74BD-E142-A6D9-B903BB88A80B}" presName="topConnNode1" presStyleLbl="node1" presStyleIdx="0" presStyleCnt="0"/>
      <dgm:spPr/>
      <dgm:t>
        <a:bodyPr/>
        <a:lstStyle/>
        <a:p>
          <a:endParaRPr lang="en-US"/>
        </a:p>
      </dgm:t>
    </dgm:pt>
    <dgm:pt modelId="{3CC92ABC-4EA3-BE4E-82E5-E04B916407B7}" type="pres">
      <dgm:prSet presAssocID="{031D16D6-74BD-E142-A6D9-B903BB88A80B}" presName="hierChild2" presStyleCnt="0"/>
      <dgm:spPr/>
    </dgm:pt>
    <dgm:pt modelId="{42303051-790E-A24D-ABD6-180A1010AC1B}" type="pres">
      <dgm:prSet presAssocID="{FA370944-0BFF-CA42-B540-2784611EB4AC}" presName="Name28" presStyleLbl="parChTrans1D2" presStyleIdx="0" presStyleCnt="5"/>
      <dgm:spPr/>
    </dgm:pt>
    <dgm:pt modelId="{1D09D924-FE0E-A445-A946-179CAAAF6130}" type="pres">
      <dgm:prSet presAssocID="{EA877860-F319-084C-9248-7951EBA40BD8}" presName="hierRoot2" presStyleCnt="0">
        <dgm:presLayoutVars>
          <dgm:hierBranch val="init"/>
        </dgm:presLayoutVars>
      </dgm:prSet>
      <dgm:spPr/>
    </dgm:pt>
    <dgm:pt modelId="{F586B93A-BC00-EB4B-BC6F-791E2D5AE935}" type="pres">
      <dgm:prSet presAssocID="{EA877860-F319-084C-9248-7951EBA40BD8}" presName="rootComposite2" presStyleCnt="0"/>
      <dgm:spPr/>
    </dgm:pt>
    <dgm:pt modelId="{76C242EA-1B5D-EA45-9223-5E5398B29EAC}" type="pres">
      <dgm:prSet presAssocID="{EA877860-F319-084C-9248-7951EBA40BD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A5B39-E344-DA4A-8B3C-D170BA13B418}" type="pres">
      <dgm:prSet presAssocID="{EA877860-F319-084C-9248-7951EBA40BD8}" presName="topArc2" presStyleLbl="parChTrans1D1" presStyleIdx="2" presStyleCnt="12"/>
      <dgm:spPr/>
    </dgm:pt>
    <dgm:pt modelId="{EF38880D-17ED-094C-9E4B-981640266FB7}" type="pres">
      <dgm:prSet presAssocID="{EA877860-F319-084C-9248-7951EBA40BD8}" presName="bottomArc2" presStyleLbl="parChTrans1D1" presStyleIdx="3" presStyleCnt="12"/>
      <dgm:spPr/>
    </dgm:pt>
    <dgm:pt modelId="{3D6A8BF2-01F9-4C44-91F7-DBFBB012BAA8}" type="pres">
      <dgm:prSet presAssocID="{EA877860-F319-084C-9248-7951EBA40BD8}" presName="topConnNode2" presStyleLbl="node2" presStyleIdx="0" presStyleCnt="0"/>
      <dgm:spPr/>
      <dgm:t>
        <a:bodyPr/>
        <a:lstStyle/>
        <a:p>
          <a:endParaRPr lang="en-US"/>
        </a:p>
      </dgm:t>
    </dgm:pt>
    <dgm:pt modelId="{7EDF8C55-51CE-834C-A04B-0E881A8211E5}" type="pres">
      <dgm:prSet presAssocID="{EA877860-F319-084C-9248-7951EBA40BD8}" presName="hierChild4" presStyleCnt="0"/>
      <dgm:spPr/>
    </dgm:pt>
    <dgm:pt modelId="{D6F7D029-CA98-8145-B17B-D175F1F745B2}" type="pres">
      <dgm:prSet presAssocID="{EA877860-F319-084C-9248-7951EBA40BD8}" presName="hierChild5" presStyleCnt="0"/>
      <dgm:spPr/>
    </dgm:pt>
    <dgm:pt modelId="{677C66D3-6969-9F4C-A5D8-DA9C39C9E45A}" type="pres">
      <dgm:prSet presAssocID="{DB8E50F7-C85C-F14E-80CD-D12B26DDCBDD}" presName="Name28" presStyleLbl="parChTrans1D2" presStyleIdx="1" presStyleCnt="5"/>
      <dgm:spPr/>
    </dgm:pt>
    <dgm:pt modelId="{931872D6-3F02-6E48-8BEC-B9678D1D351C}" type="pres">
      <dgm:prSet presAssocID="{3FC41E26-E41F-A448-A475-09BEB45DEDB0}" presName="hierRoot2" presStyleCnt="0">
        <dgm:presLayoutVars>
          <dgm:hierBranch val="init"/>
        </dgm:presLayoutVars>
      </dgm:prSet>
      <dgm:spPr/>
    </dgm:pt>
    <dgm:pt modelId="{4170EF83-B194-8D4A-B854-CF412C4569B1}" type="pres">
      <dgm:prSet presAssocID="{3FC41E26-E41F-A448-A475-09BEB45DEDB0}" presName="rootComposite2" presStyleCnt="0"/>
      <dgm:spPr/>
    </dgm:pt>
    <dgm:pt modelId="{D2670B6E-A763-C44B-8B69-BBDB4ACF2F62}" type="pres">
      <dgm:prSet presAssocID="{3FC41E26-E41F-A448-A475-09BEB45DED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1890B-B79D-AB44-89E1-A6C3266FEDEE}" type="pres">
      <dgm:prSet presAssocID="{3FC41E26-E41F-A448-A475-09BEB45DEDB0}" presName="topArc2" presStyleLbl="parChTrans1D1" presStyleIdx="4" presStyleCnt="12"/>
      <dgm:spPr/>
    </dgm:pt>
    <dgm:pt modelId="{92DB3B0B-BE14-0B4E-BAC1-40F7ADB0803F}" type="pres">
      <dgm:prSet presAssocID="{3FC41E26-E41F-A448-A475-09BEB45DEDB0}" presName="bottomArc2" presStyleLbl="parChTrans1D1" presStyleIdx="5" presStyleCnt="12"/>
      <dgm:spPr/>
    </dgm:pt>
    <dgm:pt modelId="{5892C2BA-5571-3549-9138-6807FEB3C2F1}" type="pres">
      <dgm:prSet presAssocID="{3FC41E26-E41F-A448-A475-09BEB45DEDB0}" presName="topConnNode2" presStyleLbl="node2" presStyleIdx="0" presStyleCnt="0"/>
      <dgm:spPr/>
      <dgm:t>
        <a:bodyPr/>
        <a:lstStyle/>
        <a:p>
          <a:endParaRPr lang="en-US"/>
        </a:p>
      </dgm:t>
    </dgm:pt>
    <dgm:pt modelId="{2269C1DA-E1C1-8848-A077-0DC76FD6F709}" type="pres">
      <dgm:prSet presAssocID="{3FC41E26-E41F-A448-A475-09BEB45DEDB0}" presName="hierChild4" presStyleCnt="0"/>
      <dgm:spPr/>
    </dgm:pt>
    <dgm:pt modelId="{A2BF0C2F-295F-B242-98F9-7F7B49A7988D}" type="pres">
      <dgm:prSet presAssocID="{3FC41E26-E41F-A448-A475-09BEB45DEDB0}" presName="hierChild5" presStyleCnt="0"/>
      <dgm:spPr/>
    </dgm:pt>
    <dgm:pt modelId="{609E6947-0C0C-5445-BB85-CB61C849B9A3}" type="pres">
      <dgm:prSet presAssocID="{6F52058E-FF5C-9F42-A49A-1CD0B8598039}" presName="Name28" presStyleLbl="parChTrans1D2" presStyleIdx="2" presStyleCnt="5"/>
      <dgm:spPr/>
    </dgm:pt>
    <dgm:pt modelId="{45A1852F-4A1E-C841-B7D8-7EE66634A210}" type="pres">
      <dgm:prSet presAssocID="{BDD13F9A-8C00-6F40-B651-9EB33442E980}" presName="hierRoot2" presStyleCnt="0">
        <dgm:presLayoutVars>
          <dgm:hierBranch val="init"/>
        </dgm:presLayoutVars>
      </dgm:prSet>
      <dgm:spPr/>
    </dgm:pt>
    <dgm:pt modelId="{79F6E253-6CF0-7645-9D0C-B5B9886EE541}" type="pres">
      <dgm:prSet presAssocID="{BDD13F9A-8C00-6F40-B651-9EB33442E980}" presName="rootComposite2" presStyleCnt="0"/>
      <dgm:spPr/>
    </dgm:pt>
    <dgm:pt modelId="{8A4DFEB8-5096-A845-9B4E-6565AAA7E3E5}" type="pres">
      <dgm:prSet presAssocID="{BDD13F9A-8C00-6F40-B651-9EB33442E9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6C775-057A-D84B-8829-00DCC378A14C}" type="pres">
      <dgm:prSet presAssocID="{BDD13F9A-8C00-6F40-B651-9EB33442E980}" presName="topArc2" presStyleLbl="parChTrans1D1" presStyleIdx="6" presStyleCnt="12"/>
      <dgm:spPr/>
    </dgm:pt>
    <dgm:pt modelId="{D6A05C51-AB46-384A-A23C-10733548262F}" type="pres">
      <dgm:prSet presAssocID="{BDD13F9A-8C00-6F40-B651-9EB33442E980}" presName="bottomArc2" presStyleLbl="parChTrans1D1" presStyleIdx="7" presStyleCnt="12"/>
      <dgm:spPr/>
    </dgm:pt>
    <dgm:pt modelId="{B058AD67-9F12-3640-A079-D8DBE2DFCEF3}" type="pres">
      <dgm:prSet presAssocID="{BDD13F9A-8C00-6F40-B651-9EB33442E980}" presName="topConnNode2" presStyleLbl="node2" presStyleIdx="0" presStyleCnt="0"/>
      <dgm:spPr/>
      <dgm:t>
        <a:bodyPr/>
        <a:lstStyle/>
        <a:p>
          <a:endParaRPr lang="en-US"/>
        </a:p>
      </dgm:t>
    </dgm:pt>
    <dgm:pt modelId="{7DA5D956-F8E3-1041-8378-5D29D97FE649}" type="pres">
      <dgm:prSet presAssocID="{BDD13F9A-8C00-6F40-B651-9EB33442E980}" presName="hierChild4" presStyleCnt="0"/>
      <dgm:spPr/>
    </dgm:pt>
    <dgm:pt modelId="{86934A8E-7B1B-DB4F-AD55-CF46BABECECA}" type="pres">
      <dgm:prSet presAssocID="{BDD13F9A-8C00-6F40-B651-9EB33442E980}" presName="hierChild5" presStyleCnt="0"/>
      <dgm:spPr/>
    </dgm:pt>
    <dgm:pt modelId="{86137025-E8B7-D64F-9B80-9EE2C9544B54}" type="pres">
      <dgm:prSet presAssocID="{EFDCA727-F2D5-ED48-9DA6-E53AB7132543}" presName="Name28" presStyleLbl="parChTrans1D2" presStyleIdx="3" presStyleCnt="5"/>
      <dgm:spPr/>
    </dgm:pt>
    <dgm:pt modelId="{4A93D17B-72BA-ED4C-B03E-B9D47700AD4F}" type="pres">
      <dgm:prSet presAssocID="{D2EF1C09-CF68-D740-B04F-DA399116513F}" presName="hierRoot2" presStyleCnt="0">
        <dgm:presLayoutVars>
          <dgm:hierBranch val="init"/>
        </dgm:presLayoutVars>
      </dgm:prSet>
      <dgm:spPr/>
    </dgm:pt>
    <dgm:pt modelId="{CDAD409E-8D7D-F04B-BA10-4FA9708E83C1}" type="pres">
      <dgm:prSet presAssocID="{D2EF1C09-CF68-D740-B04F-DA399116513F}" presName="rootComposite2" presStyleCnt="0"/>
      <dgm:spPr/>
    </dgm:pt>
    <dgm:pt modelId="{B84F57EC-DA10-FC4D-BE4B-ECF505845A91}" type="pres">
      <dgm:prSet presAssocID="{D2EF1C09-CF68-D740-B04F-DA39911651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37B62-9668-554A-866C-A54201118098}" type="pres">
      <dgm:prSet presAssocID="{D2EF1C09-CF68-D740-B04F-DA399116513F}" presName="topArc2" presStyleLbl="parChTrans1D1" presStyleIdx="8" presStyleCnt="12"/>
      <dgm:spPr/>
    </dgm:pt>
    <dgm:pt modelId="{3F2A78D8-5CC8-5243-B31F-F695150F6A62}" type="pres">
      <dgm:prSet presAssocID="{D2EF1C09-CF68-D740-B04F-DA399116513F}" presName="bottomArc2" presStyleLbl="parChTrans1D1" presStyleIdx="9" presStyleCnt="12"/>
      <dgm:spPr/>
    </dgm:pt>
    <dgm:pt modelId="{85846198-469C-004B-A664-2DE6AF6EE17F}" type="pres">
      <dgm:prSet presAssocID="{D2EF1C09-CF68-D740-B04F-DA399116513F}" presName="topConnNode2" presStyleLbl="node2" presStyleIdx="0" presStyleCnt="0"/>
      <dgm:spPr/>
      <dgm:t>
        <a:bodyPr/>
        <a:lstStyle/>
        <a:p>
          <a:endParaRPr lang="en-US"/>
        </a:p>
      </dgm:t>
    </dgm:pt>
    <dgm:pt modelId="{02DE5755-0246-4240-9F65-0122F5E135A9}" type="pres">
      <dgm:prSet presAssocID="{D2EF1C09-CF68-D740-B04F-DA399116513F}" presName="hierChild4" presStyleCnt="0"/>
      <dgm:spPr/>
    </dgm:pt>
    <dgm:pt modelId="{E3F10D11-3BAF-344A-8DB6-6E352329AEA7}" type="pres">
      <dgm:prSet presAssocID="{D2EF1C09-CF68-D740-B04F-DA399116513F}" presName="hierChild5" presStyleCnt="0"/>
      <dgm:spPr/>
    </dgm:pt>
    <dgm:pt modelId="{9886BDBA-7807-6640-8EF5-777D3EAAA6F1}" type="pres">
      <dgm:prSet presAssocID="{51F0CDBF-77BA-0A4D-A8F2-61B6782CFE75}" presName="Name28" presStyleLbl="parChTrans1D2" presStyleIdx="4" presStyleCnt="5"/>
      <dgm:spPr/>
    </dgm:pt>
    <dgm:pt modelId="{06AA5083-B06C-1E44-AC1A-94C0B1C7308B}" type="pres">
      <dgm:prSet presAssocID="{BF6F822B-0B1C-D44A-A58E-06AF1472ECC5}" presName="hierRoot2" presStyleCnt="0">
        <dgm:presLayoutVars>
          <dgm:hierBranch val="init"/>
        </dgm:presLayoutVars>
      </dgm:prSet>
      <dgm:spPr/>
    </dgm:pt>
    <dgm:pt modelId="{2E5B72EC-BB8C-6E4F-B596-91C1B85CAD2A}" type="pres">
      <dgm:prSet presAssocID="{BF6F822B-0B1C-D44A-A58E-06AF1472ECC5}" presName="rootComposite2" presStyleCnt="0"/>
      <dgm:spPr/>
    </dgm:pt>
    <dgm:pt modelId="{EFDB3736-3F3D-1140-B55D-CD53BEFA2306}" type="pres">
      <dgm:prSet presAssocID="{BF6F822B-0B1C-D44A-A58E-06AF1472EC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44D762-B809-814B-BD1F-83755766300F}" type="pres">
      <dgm:prSet presAssocID="{BF6F822B-0B1C-D44A-A58E-06AF1472ECC5}" presName="topArc2" presStyleLbl="parChTrans1D1" presStyleIdx="10" presStyleCnt="12"/>
      <dgm:spPr/>
    </dgm:pt>
    <dgm:pt modelId="{087386FB-4A6E-4041-9D03-2BD057F9E1FF}" type="pres">
      <dgm:prSet presAssocID="{BF6F822B-0B1C-D44A-A58E-06AF1472ECC5}" presName="bottomArc2" presStyleLbl="parChTrans1D1" presStyleIdx="11" presStyleCnt="12"/>
      <dgm:spPr/>
    </dgm:pt>
    <dgm:pt modelId="{37478B07-51A6-BE4F-B941-1E58F58E496D}" type="pres">
      <dgm:prSet presAssocID="{BF6F822B-0B1C-D44A-A58E-06AF1472ECC5}" presName="topConnNode2" presStyleLbl="node2" presStyleIdx="0" presStyleCnt="0"/>
      <dgm:spPr/>
      <dgm:t>
        <a:bodyPr/>
        <a:lstStyle/>
        <a:p>
          <a:endParaRPr lang="en-US"/>
        </a:p>
      </dgm:t>
    </dgm:pt>
    <dgm:pt modelId="{E2549A62-815F-2E49-85AE-7D25A234ABDE}" type="pres">
      <dgm:prSet presAssocID="{BF6F822B-0B1C-D44A-A58E-06AF1472ECC5}" presName="hierChild4" presStyleCnt="0"/>
      <dgm:spPr/>
    </dgm:pt>
    <dgm:pt modelId="{6A4D4180-C084-ED4A-B0E4-17E275661672}" type="pres">
      <dgm:prSet presAssocID="{BF6F822B-0B1C-D44A-A58E-06AF1472ECC5}" presName="hierChild5" presStyleCnt="0"/>
      <dgm:spPr/>
    </dgm:pt>
    <dgm:pt modelId="{74D6C0E8-20A0-AA4C-8968-56598A0A6A84}" type="pres">
      <dgm:prSet presAssocID="{031D16D6-74BD-E142-A6D9-B903BB88A80B}" presName="hierChild3" presStyleCnt="0"/>
      <dgm:spPr/>
    </dgm:pt>
  </dgm:ptLst>
  <dgm:cxnLst>
    <dgm:cxn modelId="{B0E84755-9445-9C46-9A0B-61BE4907154E}" type="presOf" srcId="{3FC41E26-E41F-A448-A475-09BEB45DEDB0}" destId="{5892C2BA-5571-3549-9138-6807FEB3C2F1}" srcOrd="1" destOrd="0" presId="urn:microsoft.com/office/officeart/2008/layout/HalfCircleOrganizationChart"/>
    <dgm:cxn modelId="{AA0F5BCF-1DE6-4B46-88A2-70E3065999EF}" type="presOf" srcId="{D2EF1C09-CF68-D740-B04F-DA399116513F}" destId="{85846198-469C-004B-A664-2DE6AF6EE17F}" srcOrd="1" destOrd="0" presId="urn:microsoft.com/office/officeart/2008/layout/HalfCircleOrganizationChart"/>
    <dgm:cxn modelId="{6412D503-2C49-4047-9562-B572086AED78}" type="presOf" srcId="{BF6F822B-0B1C-D44A-A58E-06AF1472ECC5}" destId="{EFDB3736-3F3D-1140-B55D-CD53BEFA2306}" srcOrd="0" destOrd="0" presId="urn:microsoft.com/office/officeart/2008/layout/HalfCircleOrganizationChart"/>
    <dgm:cxn modelId="{D893A540-14AD-1840-98A6-DAF96933D5A4}" type="presOf" srcId="{DB8E50F7-C85C-F14E-80CD-D12B26DDCBDD}" destId="{677C66D3-6969-9F4C-A5D8-DA9C39C9E45A}" srcOrd="0" destOrd="0" presId="urn:microsoft.com/office/officeart/2008/layout/HalfCircleOrganizationChart"/>
    <dgm:cxn modelId="{F90F9B5F-1463-6B47-849D-536B60A62B03}" type="presOf" srcId="{031D16D6-74BD-E142-A6D9-B903BB88A80B}" destId="{D115C530-DB3C-AD43-8E44-3420206F32B2}" srcOrd="0" destOrd="0" presId="urn:microsoft.com/office/officeart/2008/layout/HalfCircleOrganizationChart"/>
    <dgm:cxn modelId="{DFE4ABB9-FEBC-1544-96C3-520A5B38C98D}" srcId="{031D16D6-74BD-E142-A6D9-B903BB88A80B}" destId="{D2EF1C09-CF68-D740-B04F-DA399116513F}" srcOrd="3" destOrd="0" parTransId="{EFDCA727-F2D5-ED48-9DA6-E53AB7132543}" sibTransId="{D5CF9D9C-471C-F948-8FFD-1500BD0F68A2}"/>
    <dgm:cxn modelId="{84A7269B-FFA2-4F42-9D0C-142F2F9C7FC1}" type="presOf" srcId="{3FC41E26-E41F-A448-A475-09BEB45DEDB0}" destId="{D2670B6E-A763-C44B-8B69-BBDB4ACF2F62}" srcOrd="0" destOrd="0" presId="urn:microsoft.com/office/officeart/2008/layout/HalfCircleOrganizationChart"/>
    <dgm:cxn modelId="{9DABB91A-B165-6547-A2D1-57712E37C930}" type="presOf" srcId="{BDD13F9A-8C00-6F40-B651-9EB33442E980}" destId="{B058AD67-9F12-3640-A079-D8DBE2DFCEF3}" srcOrd="1" destOrd="0" presId="urn:microsoft.com/office/officeart/2008/layout/HalfCircleOrganizationChart"/>
    <dgm:cxn modelId="{DDA21589-F08D-9146-80A7-9EC454C28EED}" type="presOf" srcId="{D2EF1C09-CF68-D740-B04F-DA399116513F}" destId="{B84F57EC-DA10-FC4D-BE4B-ECF505845A91}" srcOrd="0" destOrd="0" presId="urn:microsoft.com/office/officeart/2008/layout/HalfCircleOrganizationChart"/>
    <dgm:cxn modelId="{ED08A1DC-8887-5540-A41C-ECEA45A61B8B}" srcId="{A250D833-B865-D14C-83B9-05CB23FA4D4E}" destId="{031D16D6-74BD-E142-A6D9-B903BB88A80B}" srcOrd="0" destOrd="0" parTransId="{9595E383-44D2-BF48-AFB4-92B4DAB7E628}" sibTransId="{2F0B85F2-B256-E34C-BB28-658E51723A06}"/>
    <dgm:cxn modelId="{0D624639-101B-C543-ADDE-48D4CCAB4CE0}" srcId="{031D16D6-74BD-E142-A6D9-B903BB88A80B}" destId="{3FC41E26-E41F-A448-A475-09BEB45DEDB0}" srcOrd="1" destOrd="0" parTransId="{DB8E50F7-C85C-F14E-80CD-D12B26DDCBDD}" sibTransId="{696F3552-0060-C844-A180-91F7E771BD6E}"/>
    <dgm:cxn modelId="{2ABCC16D-9437-D94B-96F6-F697DAFB8112}" type="presOf" srcId="{A250D833-B865-D14C-83B9-05CB23FA4D4E}" destId="{5FCF59F9-155F-FB44-90B1-3C7CA6AE9D26}" srcOrd="0" destOrd="0" presId="urn:microsoft.com/office/officeart/2008/layout/HalfCircleOrganizationChart"/>
    <dgm:cxn modelId="{71DA2FDE-D101-2043-B192-3B734C285F8A}" type="presOf" srcId="{BDD13F9A-8C00-6F40-B651-9EB33442E980}" destId="{8A4DFEB8-5096-A845-9B4E-6565AAA7E3E5}" srcOrd="0" destOrd="0" presId="urn:microsoft.com/office/officeart/2008/layout/HalfCircleOrganizationChart"/>
    <dgm:cxn modelId="{510A643E-832D-8645-A9F7-1D0369E5EFEA}" type="presOf" srcId="{031D16D6-74BD-E142-A6D9-B903BB88A80B}" destId="{CE716592-8FDF-EC4A-96E1-5B31EB3C7838}" srcOrd="1" destOrd="0" presId="urn:microsoft.com/office/officeart/2008/layout/HalfCircleOrganizationChart"/>
    <dgm:cxn modelId="{F66B12AA-4FA3-6049-B7B4-DCD282007E62}" srcId="{031D16D6-74BD-E142-A6D9-B903BB88A80B}" destId="{BDD13F9A-8C00-6F40-B651-9EB33442E980}" srcOrd="2" destOrd="0" parTransId="{6F52058E-FF5C-9F42-A49A-1CD0B8598039}" sibTransId="{0180FC4D-B1F9-B246-99CE-FE1D2E5F009A}"/>
    <dgm:cxn modelId="{DF34FAF7-95F3-F044-AEEC-5A6AC5A8BCE0}" type="presOf" srcId="{FA370944-0BFF-CA42-B540-2784611EB4AC}" destId="{42303051-790E-A24D-ABD6-180A1010AC1B}" srcOrd="0" destOrd="0" presId="urn:microsoft.com/office/officeart/2008/layout/HalfCircleOrganizationChart"/>
    <dgm:cxn modelId="{9327EAC4-07A8-664F-89D8-68FEF5626343}" type="presOf" srcId="{BF6F822B-0B1C-D44A-A58E-06AF1472ECC5}" destId="{37478B07-51A6-BE4F-B941-1E58F58E496D}" srcOrd="1" destOrd="0" presId="urn:microsoft.com/office/officeart/2008/layout/HalfCircleOrganizationChart"/>
    <dgm:cxn modelId="{1BE510C7-4E34-2542-A62E-38C9E830076C}" srcId="{031D16D6-74BD-E142-A6D9-B903BB88A80B}" destId="{BF6F822B-0B1C-D44A-A58E-06AF1472ECC5}" srcOrd="4" destOrd="0" parTransId="{51F0CDBF-77BA-0A4D-A8F2-61B6782CFE75}" sibTransId="{90B3D58C-F39A-9B49-8AB4-74C98E2CAA6F}"/>
    <dgm:cxn modelId="{B087CB9A-3BB4-0A40-A567-6F79D7C0D14B}" type="presOf" srcId="{6F52058E-FF5C-9F42-A49A-1CD0B8598039}" destId="{609E6947-0C0C-5445-BB85-CB61C849B9A3}" srcOrd="0" destOrd="0" presId="urn:microsoft.com/office/officeart/2008/layout/HalfCircleOrganizationChart"/>
    <dgm:cxn modelId="{CF628BB6-66DE-724C-9D31-4F7DD1EF129D}" type="presOf" srcId="{EA877860-F319-084C-9248-7951EBA40BD8}" destId="{76C242EA-1B5D-EA45-9223-5E5398B29EAC}" srcOrd="0" destOrd="0" presId="urn:microsoft.com/office/officeart/2008/layout/HalfCircleOrganizationChart"/>
    <dgm:cxn modelId="{06A94AF7-0CA1-B042-88DD-289F923E87B6}" type="presOf" srcId="{51F0CDBF-77BA-0A4D-A8F2-61B6782CFE75}" destId="{9886BDBA-7807-6640-8EF5-777D3EAAA6F1}" srcOrd="0" destOrd="0" presId="urn:microsoft.com/office/officeart/2008/layout/HalfCircleOrganizationChart"/>
    <dgm:cxn modelId="{46D8581C-9E14-C748-90C7-E4A223BF13D2}" type="presOf" srcId="{EFDCA727-F2D5-ED48-9DA6-E53AB7132543}" destId="{86137025-E8B7-D64F-9B80-9EE2C9544B54}" srcOrd="0" destOrd="0" presId="urn:microsoft.com/office/officeart/2008/layout/HalfCircleOrganizationChart"/>
    <dgm:cxn modelId="{567C9020-A23E-A94A-923E-194F529F8E80}" srcId="{031D16D6-74BD-E142-A6D9-B903BB88A80B}" destId="{EA877860-F319-084C-9248-7951EBA40BD8}" srcOrd="0" destOrd="0" parTransId="{FA370944-0BFF-CA42-B540-2784611EB4AC}" sibTransId="{5A07FBE6-77C2-3A44-BFC2-842496D530C3}"/>
    <dgm:cxn modelId="{95C90A01-D667-7542-8BF8-971536A5C295}" type="presOf" srcId="{EA877860-F319-084C-9248-7951EBA40BD8}" destId="{3D6A8BF2-01F9-4C44-91F7-DBFBB012BAA8}" srcOrd="1" destOrd="0" presId="urn:microsoft.com/office/officeart/2008/layout/HalfCircleOrganizationChart"/>
    <dgm:cxn modelId="{FCE53AD5-EB69-FA49-8D2E-D4A4D7E5243F}" type="presParOf" srcId="{5FCF59F9-155F-FB44-90B1-3C7CA6AE9D26}" destId="{0757B408-C39A-6C43-A744-2269A9E23FF9}" srcOrd="0" destOrd="0" presId="urn:microsoft.com/office/officeart/2008/layout/HalfCircleOrganizationChart"/>
    <dgm:cxn modelId="{BC7162E4-0FD6-634E-808D-B9EB4412DECA}" type="presParOf" srcId="{0757B408-C39A-6C43-A744-2269A9E23FF9}" destId="{6672AFF8-4BAD-9A44-A1B0-D8C105A082F2}" srcOrd="0" destOrd="0" presId="urn:microsoft.com/office/officeart/2008/layout/HalfCircleOrganizationChart"/>
    <dgm:cxn modelId="{7E530AB0-8CD1-4243-88A1-6192E95B77EF}" type="presParOf" srcId="{6672AFF8-4BAD-9A44-A1B0-D8C105A082F2}" destId="{D115C530-DB3C-AD43-8E44-3420206F32B2}" srcOrd="0" destOrd="0" presId="urn:microsoft.com/office/officeart/2008/layout/HalfCircleOrganizationChart"/>
    <dgm:cxn modelId="{979DDE01-DC99-6947-B8B3-D46F37BAA17C}" type="presParOf" srcId="{6672AFF8-4BAD-9A44-A1B0-D8C105A082F2}" destId="{E9933860-44A9-3247-A67D-1A39A5D569AB}" srcOrd="1" destOrd="0" presId="urn:microsoft.com/office/officeart/2008/layout/HalfCircleOrganizationChart"/>
    <dgm:cxn modelId="{B72BC424-C5B5-3A4D-9DD2-D59C770CBBEA}" type="presParOf" srcId="{6672AFF8-4BAD-9A44-A1B0-D8C105A082F2}" destId="{1ABEB25D-6FE7-9B4C-942E-B111F4E5403A}" srcOrd="2" destOrd="0" presId="urn:microsoft.com/office/officeart/2008/layout/HalfCircleOrganizationChart"/>
    <dgm:cxn modelId="{31AF9E1B-88F2-8340-9CD1-FBA115F049A7}" type="presParOf" srcId="{6672AFF8-4BAD-9A44-A1B0-D8C105A082F2}" destId="{CE716592-8FDF-EC4A-96E1-5B31EB3C7838}" srcOrd="3" destOrd="0" presId="urn:microsoft.com/office/officeart/2008/layout/HalfCircleOrganizationChart"/>
    <dgm:cxn modelId="{1CF9DE06-09D7-FD42-9E77-824BE7F10F51}" type="presParOf" srcId="{0757B408-C39A-6C43-A744-2269A9E23FF9}" destId="{3CC92ABC-4EA3-BE4E-82E5-E04B916407B7}" srcOrd="1" destOrd="0" presId="urn:microsoft.com/office/officeart/2008/layout/HalfCircleOrganizationChart"/>
    <dgm:cxn modelId="{8E6D5EAA-3D23-1C42-A69B-1A02C74B62FA}" type="presParOf" srcId="{3CC92ABC-4EA3-BE4E-82E5-E04B916407B7}" destId="{42303051-790E-A24D-ABD6-180A1010AC1B}" srcOrd="0" destOrd="0" presId="urn:microsoft.com/office/officeart/2008/layout/HalfCircleOrganizationChart"/>
    <dgm:cxn modelId="{0E04AEDC-FAAC-4546-9EDC-FFDEB4560F55}" type="presParOf" srcId="{3CC92ABC-4EA3-BE4E-82E5-E04B916407B7}" destId="{1D09D924-FE0E-A445-A946-179CAAAF6130}" srcOrd="1" destOrd="0" presId="urn:microsoft.com/office/officeart/2008/layout/HalfCircleOrganizationChart"/>
    <dgm:cxn modelId="{3A273A2B-D378-844C-BDFD-116A93310AE3}" type="presParOf" srcId="{1D09D924-FE0E-A445-A946-179CAAAF6130}" destId="{F586B93A-BC00-EB4B-BC6F-791E2D5AE935}" srcOrd="0" destOrd="0" presId="urn:microsoft.com/office/officeart/2008/layout/HalfCircleOrganizationChart"/>
    <dgm:cxn modelId="{ECB50C74-6697-F042-9628-E423A2F0F138}" type="presParOf" srcId="{F586B93A-BC00-EB4B-BC6F-791E2D5AE935}" destId="{76C242EA-1B5D-EA45-9223-5E5398B29EAC}" srcOrd="0" destOrd="0" presId="urn:microsoft.com/office/officeart/2008/layout/HalfCircleOrganizationChart"/>
    <dgm:cxn modelId="{E4A8807C-92DD-DB42-8CAC-5CE30AFC7476}" type="presParOf" srcId="{F586B93A-BC00-EB4B-BC6F-791E2D5AE935}" destId="{F2EA5B39-E344-DA4A-8B3C-D170BA13B418}" srcOrd="1" destOrd="0" presId="urn:microsoft.com/office/officeart/2008/layout/HalfCircleOrganizationChart"/>
    <dgm:cxn modelId="{7584023F-5855-A54D-8295-0E2391BD954D}" type="presParOf" srcId="{F586B93A-BC00-EB4B-BC6F-791E2D5AE935}" destId="{EF38880D-17ED-094C-9E4B-981640266FB7}" srcOrd="2" destOrd="0" presId="urn:microsoft.com/office/officeart/2008/layout/HalfCircleOrganizationChart"/>
    <dgm:cxn modelId="{86646509-87D7-6E4F-92F9-8DB3671C7447}" type="presParOf" srcId="{F586B93A-BC00-EB4B-BC6F-791E2D5AE935}" destId="{3D6A8BF2-01F9-4C44-91F7-DBFBB012BAA8}" srcOrd="3" destOrd="0" presId="urn:microsoft.com/office/officeart/2008/layout/HalfCircleOrganizationChart"/>
    <dgm:cxn modelId="{77A4B43D-7C71-4B4E-9F56-D29B97E8B6C5}" type="presParOf" srcId="{1D09D924-FE0E-A445-A946-179CAAAF6130}" destId="{7EDF8C55-51CE-834C-A04B-0E881A8211E5}" srcOrd="1" destOrd="0" presId="urn:microsoft.com/office/officeart/2008/layout/HalfCircleOrganizationChart"/>
    <dgm:cxn modelId="{14688232-21F0-7246-85F0-FA0A8A8EC7ED}" type="presParOf" srcId="{1D09D924-FE0E-A445-A946-179CAAAF6130}" destId="{D6F7D029-CA98-8145-B17B-D175F1F745B2}" srcOrd="2" destOrd="0" presId="urn:microsoft.com/office/officeart/2008/layout/HalfCircleOrganizationChart"/>
    <dgm:cxn modelId="{0175BE7B-73B8-0946-AB58-6EDF2A2D975F}" type="presParOf" srcId="{3CC92ABC-4EA3-BE4E-82E5-E04B916407B7}" destId="{677C66D3-6969-9F4C-A5D8-DA9C39C9E45A}" srcOrd="2" destOrd="0" presId="urn:microsoft.com/office/officeart/2008/layout/HalfCircleOrganizationChart"/>
    <dgm:cxn modelId="{8540E694-E53E-4E46-93F2-6F49AAD9EF6B}" type="presParOf" srcId="{3CC92ABC-4EA3-BE4E-82E5-E04B916407B7}" destId="{931872D6-3F02-6E48-8BEC-B9678D1D351C}" srcOrd="3" destOrd="0" presId="urn:microsoft.com/office/officeart/2008/layout/HalfCircleOrganizationChart"/>
    <dgm:cxn modelId="{08F9EAA1-405F-B545-A43A-F6F5E6110F24}" type="presParOf" srcId="{931872D6-3F02-6E48-8BEC-B9678D1D351C}" destId="{4170EF83-B194-8D4A-B854-CF412C4569B1}" srcOrd="0" destOrd="0" presId="urn:microsoft.com/office/officeart/2008/layout/HalfCircleOrganizationChart"/>
    <dgm:cxn modelId="{3F84713E-6B1F-294A-B466-6EA09FDB4942}" type="presParOf" srcId="{4170EF83-B194-8D4A-B854-CF412C4569B1}" destId="{D2670B6E-A763-C44B-8B69-BBDB4ACF2F62}" srcOrd="0" destOrd="0" presId="urn:microsoft.com/office/officeart/2008/layout/HalfCircleOrganizationChart"/>
    <dgm:cxn modelId="{8D4DB382-11EF-D847-838B-CF056DF5B935}" type="presParOf" srcId="{4170EF83-B194-8D4A-B854-CF412C4569B1}" destId="{BAA1890B-B79D-AB44-89E1-A6C3266FEDEE}" srcOrd="1" destOrd="0" presId="urn:microsoft.com/office/officeart/2008/layout/HalfCircleOrganizationChart"/>
    <dgm:cxn modelId="{C53BF041-1CBE-AF45-9D10-D76237C91069}" type="presParOf" srcId="{4170EF83-B194-8D4A-B854-CF412C4569B1}" destId="{92DB3B0B-BE14-0B4E-BAC1-40F7ADB0803F}" srcOrd="2" destOrd="0" presId="urn:microsoft.com/office/officeart/2008/layout/HalfCircleOrganizationChart"/>
    <dgm:cxn modelId="{4C500A13-8D2F-2E46-BA6E-8CF172FB6E78}" type="presParOf" srcId="{4170EF83-B194-8D4A-B854-CF412C4569B1}" destId="{5892C2BA-5571-3549-9138-6807FEB3C2F1}" srcOrd="3" destOrd="0" presId="urn:microsoft.com/office/officeart/2008/layout/HalfCircleOrganizationChart"/>
    <dgm:cxn modelId="{A27AB551-5F7E-EB49-9AD6-912C35EF0638}" type="presParOf" srcId="{931872D6-3F02-6E48-8BEC-B9678D1D351C}" destId="{2269C1DA-E1C1-8848-A077-0DC76FD6F709}" srcOrd="1" destOrd="0" presId="urn:microsoft.com/office/officeart/2008/layout/HalfCircleOrganizationChart"/>
    <dgm:cxn modelId="{966E2F8A-7E1B-AC4A-91AF-EB24ADC38B1C}" type="presParOf" srcId="{931872D6-3F02-6E48-8BEC-B9678D1D351C}" destId="{A2BF0C2F-295F-B242-98F9-7F7B49A7988D}" srcOrd="2" destOrd="0" presId="urn:microsoft.com/office/officeart/2008/layout/HalfCircleOrganizationChart"/>
    <dgm:cxn modelId="{FF9F92EB-864F-414F-A0B3-673AB0947F3C}" type="presParOf" srcId="{3CC92ABC-4EA3-BE4E-82E5-E04B916407B7}" destId="{609E6947-0C0C-5445-BB85-CB61C849B9A3}" srcOrd="4" destOrd="0" presId="urn:microsoft.com/office/officeart/2008/layout/HalfCircleOrganizationChart"/>
    <dgm:cxn modelId="{102A2892-8FD4-AC40-B3E3-2D041FB0CC2F}" type="presParOf" srcId="{3CC92ABC-4EA3-BE4E-82E5-E04B916407B7}" destId="{45A1852F-4A1E-C841-B7D8-7EE66634A210}" srcOrd="5" destOrd="0" presId="urn:microsoft.com/office/officeart/2008/layout/HalfCircleOrganizationChart"/>
    <dgm:cxn modelId="{C1ABA04C-AA01-8445-99AC-D0554FD365A1}" type="presParOf" srcId="{45A1852F-4A1E-C841-B7D8-7EE66634A210}" destId="{79F6E253-6CF0-7645-9D0C-B5B9886EE541}" srcOrd="0" destOrd="0" presId="urn:microsoft.com/office/officeart/2008/layout/HalfCircleOrganizationChart"/>
    <dgm:cxn modelId="{B6F92179-6242-E947-8F1F-0ED91A5430C0}" type="presParOf" srcId="{79F6E253-6CF0-7645-9D0C-B5B9886EE541}" destId="{8A4DFEB8-5096-A845-9B4E-6565AAA7E3E5}" srcOrd="0" destOrd="0" presId="urn:microsoft.com/office/officeart/2008/layout/HalfCircleOrganizationChart"/>
    <dgm:cxn modelId="{B2604A07-CE70-D645-96D8-C8AC92928980}" type="presParOf" srcId="{79F6E253-6CF0-7645-9D0C-B5B9886EE541}" destId="{F606C775-057A-D84B-8829-00DCC378A14C}" srcOrd="1" destOrd="0" presId="urn:microsoft.com/office/officeart/2008/layout/HalfCircleOrganizationChart"/>
    <dgm:cxn modelId="{AB584241-4C9E-234D-A5BC-986654024B44}" type="presParOf" srcId="{79F6E253-6CF0-7645-9D0C-B5B9886EE541}" destId="{D6A05C51-AB46-384A-A23C-10733548262F}" srcOrd="2" destOrd="0" presId="urn:microsoft.com/office/officeart/2008/layout/HalfCircleOrganizationChart"/>
    <dgm:cxn modelId="{70195DCA-FDE9-2C46-94A2-0A00F5F9A15D}" type="presParOf" srcId="{79F6E253-6CF0-7645-9D0C-B5B9886EE541}" destId="{B058AD67-9F12-3640-A079-D8DBE2DFCEF3}" srcOrd="3" destOrd="0" presId="urn:microsoft.com/office/officeart/2008/layout/HalfCircleOrganizationChart"/>
    <dgm:cxn modelId="{1DF1785C-65A0-FA44-80E5-C560EBCD30CA}" type="presParOf" srcId="{45A1852F-4A1E-C841-B7D8-7EE66634A210}" destId="{7DA5D956-F8E3-1041-8378-5D29D97FE649}" srcOrd="1" destOrd="0" presId="urn:microsoft.com/office/officeart/2008/layout/HalfCircleOrganizationChart"/>
    <dgm:cxn modelId="{68E15B0E-6A90-7143-A1F7-31CEDC373203}" type="presParOf" srcId="{45A1852F-4A1E-C841-B7D8-7EE66634A210}" destId="{86934A8E-7B1B-DB4F-AD55-CF46BABECECA}" srcOrd="2" destOrd="0" presId="urn:microsoft.com/office/officeart/2008/layout/HalfCircleOrganizationChart"/>
    <dgm:cxn modelId="{C8238AD5-B3E3-9943-9D3D-158C7A47585F}" type="presParOf" srcId="{3CC92ABC-4EA3-BE4E-82E5-E04B916407B7}" destId="{86137025-E8B7-D64F-9B80-9EE2C9544B54}" srcOrd="6" destOrd="0" presId="urn:microsoft.com/office/officeart/2008/layout/HalfCircleOrganizationChart"/>
    <dgm:cxn modelId="{59E4EC35-5A77-BA4F-8095-7DC2D24BC763}" type="presParOf" srcId="{3CC92ABC-4EA3-BE4E-82E5-E04B916407B7}" destId="{4A93D17B-72BA-ED4C-B03E-B9D47700AD4F}" srcOrd="7" destOrd="0" presId="urn:microsoft.com/office/officeart/2008/layout/HalfCircleOrganizationChart"/>
    <dgm:cxn modelId="{4AD89477-E81F-A146-A4E7-DF3228C0FD99}" type="presParOf" srcId="{4A93D17B-72BA-ED4C-B03E-B9D47700AD4F}" destId="{CDAD409E-8D7D-F04B-BA10-4FA9708E83C1}" srcOrd="0" destOrd="0" presId="urn:microsoft.com/office/officeart/2008/layout/HalfCircleOrganizationChart"/>
    <dgm:cxn modelId="{3BFA64C9-0408-2F4F-80A2-6F8B099C83A6}" type="presParOf" srcId="{CDAD409E-8D7D-F04B-BA10-4FA9708E83C1}" destId="{B84F57EC-DA10-FC4D-BE4B-ECF505845A91}" srcOrd="0" destOrd="0" presId="urn:microsoft.com/office/officeart/2008/layout/HalfCircleOrganizationChart"/>
    <dgm:cxn modelId="{A2F057CB-7CD5-234D-A157-A7D5329ABD35}" type="presParOf" srcId="{CDAD409E-8D7D-F04B-BA10-4FA9708E83C1}" destId="{02537B62-9668-554A-866C-A54201118098}" srcOrd="1" destOrd="0" presId="urn:microsoft.com/office/officeart/2008/layout/HalfCircleOrganizationChart"/>
    <dgm:cxn modelId="{70BCA93E-DCC8-5A43-B44B-FA13A351FBB4}" type="presParOf" srcId="{CDAD409E-8D7D-F04B-BA10-4FA9708E83C1}" destId="{3F2A78D8-5CC8-5243-B31F-F695150F6A62}" srcOrd="2" destOrd="0" presId="urn:microsoft.com/office/officeart/2008/layout/HalfCircleOrganizationChart"/>
    <dgm:cxn modelId="{102DE297-F5C3-544A-92FE-4E43BD2F2E1C}" type="presParOf" srcId="{CDAD409E-8D7D-F04B-BA10-4FA9708E83C1}" destId="{85846198-469C-004B-A664-2DE6AF6EE17F}" srcOrd="3" destOrd="0" presId="urn:microsoft.com/office/officeart/2008/layout/HalfCircleOrganizationChart"/>
    <dgm:cxn modelId="{0590AF88-5EF4-7243-9930-F085AC7ACA83}" type="presParOf" srcId="{4A93D17B-72BA-ED4C-B03E-B9D47700AD4F}" destId="{02DE5755-0246-4240-9F65-0122F5E135A9}" srcOrd="1" destOrd="0" presId="urn:microsoft.com/office/officeart/2008/layout/HalfCircleOrganizationChart"/>
    <dgm:cxn modelId="{E898B8C4-6B16-9040-9F05-F35180125BEC}" type="presParOf" srcId="{4A93D17B-72BA-ED4C-B03E-B9D47700AD4F}" destId="{E3F10D11-3BAF-344A-8DB6-6E352329AEA7}" srcOrd="2" destOrd="0" presId="urn:microsoft.com/office/officeart/2008/layout/HalfCircleOrganizationChart"/>
    <dgm:cxn modelId="{C4DA5B7E-8569-8E4D-B35A-155FE2FC0E77}" type="presParOf" srcId="{3CC92ABC-4EA3-BE4E-82E5-E04B916407B7}" destId="{9886BDBA-7807-6640-8EF5-777D3EAAA6F1}" srcOrd="8" destOrd="0" presId="urn:microsoft.com/office/officeart/2008/layout/HalfCircleOrganizationChart"/>
    <dgm:cxn modelId="{D959CA3D-D799-4A4E-BBE2-E60C0039D408}" type="presParOf" srcId="{3CC92ABC-4EA3-BE4E-82E5-E04B916407B7}" destId="{06AA5083-B06C-1E44-AC1A-94C0B1C7308B}" srcOrd="9" destOrd="0" presId="urn:microsoft.com/office/officeart/2008/layout/HalfCircleOrganizationChart"/>
    <dgm:cxn modelId="{ABC7B176-6987-5D45-80F9-5C07A5759DF5}" type="presParOf" srcId="{06AA5083-B06C-1E44-AC1A-94C0B1C7308B}" destId="{2E5B72EC-BB8C-6E4F-B596-91C1B85CAD2A}" srcOrd="0" destOrd="0" presId="urn:microsoft.com/office/officeart/2008/layout/HalfCircleOrganizationChart"/>
    <dgm:cxn modelId="{63C29CEF-B748-B843-A3EB-EF9B55C36271}" type="presParOf" srcId="{2E5B72EC-BB8C-6E4F-B596-91C1B85CAD2A}" destId="{EFDB3736-3F3D-1140-B55D-CD53BEFA2306}" srcOrd="0" destOrd="0" presId="urn:microsoft.com/office/officeart/2008/layout/HalfCircleOrganizationChart"/>
    <dgm:cxn modelId="{80EE833F-2B09-8D47-BB52-83DB163B5A1E}" type="presParOf" srcId="{2E5B72EC-BB8C-6E4F-B596-91C1B85CAD2A}" destId="{0244D762-B809-814B-BD1F-83755766300F}" srcOrd="1" destOrd="0" presId="urn:microsoft.com/office/officeart/2008/layout/HalfCircleOrganizationChart"/>
    <dgm:cxn modelId="{0DC2D611-69F4-D34C-B84E-4646D7499726}" type="presParOf" srcId="{2E5B72EC-BB8C-6E4F-B596-91C1B85CAD2A}" destId="{087386FB-4A6E-4041-9D03-2BD057F9E1FF}" srcOrd="2" destOrd="0" presId="urn:microsoft.com/office/officeart/2008/layout/HalfCircleOrganizationChart"/>
    <dgm:cxn modelId="{C319983C-6848-8840-AB3B-4B7CD020F885}" type="presParOf" srcId="{2E5B72EC-BB8C-6E4F-B596-91C1B85CAD2A}" destId="{37478B07-51A6-BE4F-B941-1E58F58E496D}" srcOrd="3" destOrd="0" presId="urn:microsoft.com/office/officeart/2008/layout/HalfCircleOrganizationChart"/>
    <dgm:cxn modelId="{4001A736-E159-4147-A370-759E70EB918D}" type="presParOf" srcId="{06AA5083-B06C-1E44-AC1A-94C0B1C7308B}" destId="{E2549A62-815F-2E49-85AE-7D25A234ABDE}" srcOrd="1" destOrd="0" presId="urn:microsoft.com/office/officeart/2008/layout/HalfCircleOrganizationChart"/>
    <dgm:cxn modelId="{E93AD2C1-5F91-7D46-9ECC-BFECEC73F731}" type="presParOf" srcId="{06AA5083-B06C-1E44-AC1A-94C0B1C7308B}" destId="{6A4D4180-C084-ED4A-B0E4-17E275661672}" srcOrd="2" destOrd="0" presId="urn:microsoft.com/office/officeart/2008/layout/HalfCircleOrganizationChart"/>
    <dgm:cxn modelId="{5EA73B73-C419-624E-9456-B4151537A382}" type="presParOf" srcId="{0757B408-C39A-6C43-A744-2269A9E23FF9}" destId="{74D6C0E8-20A0-AA4C-8968-56598A0A6A8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3262893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4791793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4812002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4812002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4812002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5121824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4812002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5121824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3572715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4812002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5121824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4812002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5121824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4812002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5121824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4812002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BDBA-7807-6640-8EF5-777D3EAAA6F1}">
      <dsp:nvSpPr>
        <dsp:cNvPr id="0" name=""/>
        <dsp:cNvSpPr/>
      </dsp:nvSpPr>
      <dsp:spPr>
        <a:xfrm>
          <a:off x="4572000" y="2883623"/>
          <a:ext cx="3788475" cy="32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76"/>
              </a:lnTo>
              <a:lnTo>
                <a:pt x="3788475" y="164376"/>
              </a:lnTo>
              <a:lnTo>
                <a:pt x="3788475" y="328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37025-E8B7-D64F-9B80-9EE2C9544B54}">
      <dsp:nvSpPr>
        <dsp:cNvPr id="0" name=""/>
        <dsp:cNvSpPr/>
      </dsp:nvSpPr>
      <dsp:spPr>
        <a:xfrm>
          <a:off x="4572000" y="2883623"/>
          <a:ext cx="1894237" cy="32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76"/>
              </a:lnTo>
              <a:lnTo>
                <a:pt x="1894237" y="164376"/>
              </a:lnTo>
              <a:lnTo>
                <a:pt x="1894237" y="328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E6947-0C0C-5445-BB85-CB61C849B9A3}">
      <dsp:nvSpPr>
        <dsp:cNvPr id="0" name=""/>
        <dsp:cNvSpPr/>
      </dsp:nvSpPr>
      <dsp:spPr>
        <a:xfrm>
          <a:off x="4526280" y="2883623"/>
          <a:ext cx="91440" cy="32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C66D3-6969-9F4C-A5D8-DA9C39C9E45A}">
      <dsp:nvSpPr>
        <dsp:cNvPr id="0" name=""/>
        <dsp:cNvSpPr/>
      </dsp:nvSpPr>
      <dsp:spPr>
        <a:xfrm>
          <a:off x="2677762" y="2883623"/>
          <a:ext cx="1894237" cy="328752"/>
        </a:xfrm>
        <a:custGeom>
          <a:avLst/>
          <a:gdLst/>
          <a:ahLst/>
          <a:cxnLst/>
          <a:rect l="0" t="0" r="0" b="0"/>
          <a:pathLst>
            <a:path>
              <a:moveTo>
                <a:pt x="1894237" y="0"/>
              </a:moveTo>
              <a:lnTo>
                <a:pt x="1894237" y="164376"/>
              </a:lnTo>
              <a:lnTo>
                <a:pt x="0" y="164376"/>
              </a:lnTo>
              <a:lnTo>
                <a:pt x="0" y="328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03051-790E-A24D-ABD6-180A1010AC1B}">
      <dsp:nvSpPr>
        <dsp:cNvPr id="0" name=""/>
        <dsp:cNvSpPr/>
      </dsp:nvSpPr>
      <dsp:spPr>
        <a:xfrm>
          <a:off x="783524" y="2883623"/>
          <a:ext cx="3788475" cy="328752"/>
        </a:xfrm>
        <a:custGeom>
          <a:avLst/>
          <a:gdLst/>
          <a:ahLst/>
          <a:cxnLst/>
          <a:rect l="0" t="0" r="0" b="0"/>
          <a:pathLst>
            <a:path>
              <a:moveTo>
                <a:pt x="3788475" y="0"/>
              </a:moveTo>
              <a:lnTo>
                <a:pt x="3788475" y="164376"/>
              </a:lnTo>
              <a:lnTo>
                <a:pt x="0" y="164376"/>
              </a:lnTo>
              <a:lnTo>
                <a:pt x="0" y="328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33860-44A9-3247-A67D-1A39A5D569AB}">
      <dsp:nvSpPr>
        <dsp:cNvPr id="0" name=""/>
        <dsp:cNvSpPr/>
      </dsp:nvSpPr>
      <dsp:spPr>
        <a:xfrm>
          <a:off x="4180628" y="2100881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EB25D-6FE7-9B4C-942E-B111F4E5403A}">
      <dsp:nvSpPr>
        <dsp:cNvPr id="0" name=""/>
        <dsp:cNvSpPr/>
      </dsp:nvSpPr>
      <dsp:spPr>
        <a:xfrm>
          <a:off x="4180628" y="2100881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5C530-DB3C-AD43-8E44-3420206F32B2}">
      <dsp:nvSpPr>
        <dsp:cNvPr id="0" name=""/>
        <dsp:cNvSpPr/>
      </dsp:nvSpPr>
      <dsp:spPr>
        <a:xfrm>
          <a:off x="3789257" y="2241774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Anthracyclines</a:t>
          </a:r>
        </a:p>
      </dsp:txBody>
      <dsp:txXfrm>
        <a:off x="3789257" y="2241774"/>
        <a:ext cx="1565485" cy="500955"/>
      </dsp:txXfrm>
    </dsp:sp>
    <dsp:sp modelId="{F2EA5B39-E344-DA4A-8B3C-D170BA13B418}">
      <dsp:nvSpPr>
        <dsp:cNvPr id="0" name=""/>
        <dsp:cNvSpPr/>
      </dsp:nvSpPr>
      <dsp:spPr>
        <a:xfrm>
          <a:off x="392152" y="3212376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8880D-17ED-094C-9E4B-981640266FB7}">
      <dsp:nvSpPr>
        <dsp:cNvPr id="0" name=""/>
        <dsp:cNvSpPr/>
      </dsp:nvSpPr>
      <dsp:spPr>
        <a:xfrm>
          <a:off x="392152" y="3212376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42EA-1B5D-EA45-9223-5E5398B29EAC}">
      <dsp:nvSpPr>
        <dsp:cNvPr id="0" name=""/>
        <dsp:cNvSpPr/>
      </dsp:nvSpPr>
      <dsp:spPr>
        <a:xfrm>
          <a:off x="781" y="3353269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Doxorubicin</a:t>
          </a:r>
        </a:p>
      </dsp:txBody>
      <dsp:txXfrm>
        <a:off x="781" y="3353269"/>
        <a:ext cx="1565485" cy="500955"/>
      </dsp:txXfrm>
    </dsp:sp>
    <dsp:sp modelId="{BAA1890B-B79D-AB44-89E1-A6C3266FEDEE}">
      <dsp:nvSpPr>
        <dsp:cNvPr id="0" name=""/>
        <dsp:cNvSpPr/>
      </dsp:nvSpPr>
      <dsp:spPr>
        <a:xfrm>
          <a:off x="2286390" y="3212376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B3B0B-BE14-0B4E-BAC1-40F7ADB0803F}">
      <dsp:nvSpPr>
        <dsp:cNvPr id="0" name=""/>
        <dsp:cNvSpPr/>
      </dsp:nvSpPr>
      <dsp:spPr>
        <a:xfrm>
          <a:off x="2286390" y="3212376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70B6E-A763-C44B-8B69-BBDB4ACF2F62}">
      <dsp:nvSpPr>
        <dsp:cNvPr id="0" name=""/>
        <dsp:cNvSpPr/>
      </dsp:nvSpPr>
      <dsp:spPr>
        <a:xfrm>
          <a:off x="1895019" y="3353269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Daunorubicin</a:t>
          </a:r>
        </a:p>
      </dsp:txBody>
      <dsp:txXfrm>
        <a:off x="1895019" y="3353269"/>
        <a:ext cx="1565485" cy="500955"/>
      </dsp:txXfrm>
    </dsp:sp>
    <dsp:sp modelId="{F606C775-057A-D84B-8829-00DCC378A14C}">
      <dsp:nvSpPr>
        <dsp:cNvPr id="0" name=""/>
        <dsp:cNvSpPr/>
      </dsp:nvSpPr>
      <dsp:spPr>
        <a:xfrm>
          <a:off x="4180628" y="3212376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5C51-AB46-384A-A23C-10733548262F}">
      <dsp:nvSpPr>
        <dsp:cNvPr id="0" name=""/>
        <dsp:cNvSpPr/>
      </dsp:nvSpPr>
      <dsp:spPr>
        <a:xfrm>
          <a:off x="4180628" y="3212376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DFEB8-5096-A845-9B4E-6565AAA7E3E5}">
      <dsp:nvSpPr>
        <dsp:cNvPr id="0" name=""/>
        <dsp:cNvSpPr/>
      </dsp:nvSpPr>
      <dsp:spPr>
        <a:xfrm>
          <a:off x="3789257" y="3353269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Idarubicin</a:t>
          </a:r>
        </a:p>
      </dsp:txBody>
      <dsp:txXfrm>
        <a:off x="3789257" y="3353269"/>
        <a:ext cx="1565485" cy="500955"/>
      </dsp:txXfrm>
    </dsp:sp>
    <dsp:sp modelId="{02537B62-9668-554A-866C-A54201118098}">
      <dsp:nvSpPr>
        <dsp:cNvPr id="0" name=""/>
        <dsp:cNvSpPr/>
      </dsp:nvSpPr>
      <dsp:spPr>
        <a:xfrm>
          <a:off x="6074866" y="3212376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A78D8-5CC8-5243-B31F-F695150F6A62}">
      <dsp:nvSpPr>
        <dsp:cNvPr id="0" name=""/>
        <dsp:cNvSpPr/>
      </dsp:nvSpPr>
      <dsp:spPr>
        <a:xfrm>
          <a:off x="6074866" y="3212376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F57EC-DA10-FC4D-BE4B-ECF505845A91}">
      <dsp:nvSpPr>
        <dsp:cNvPr id="0" name=""/>
        <dsp:cNvSpPr/>
      </dsp:nvSpPr>
      <dsp:spPr>
        <a:xfrm>
          <a:off x="5683494" y="3353269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Epirubicin</a:t>
          </a:r>
        </a:p>
      </dsp:txBody>
      <dsp:txXfrm>
        <a:off x="5683494" y="3353269"/>
        <a:ext cx="1565485" cy="500955"/>
      </dsp:txXfrm>
    </dsp:sp>
    <dsp:sp modelId="{0244D762-B809-814B-BD1F-83755766300F}">
      <dsp:nvSpPr>
        <dsp:cNvPr id="0" name=""/>
        <dsp:cNvSpPr/>
      </dsp:nvSpPr>
      <dsp:spPr>
        <a:xfrm>
          <a:off x="7969104" y="3212376"/>
          <a:ext cx="782742" cy="78274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386FB-4A6E-4041-9D03-2BD057F9E1FF}">
      <dsp:nvSpPr>
        <dsp:cNvPr id="0" name=""/>
        <dsp:cNvSpPr/>
      </dsp:nvSpPr>
      <dsp:spPr>
        <a:xfrm>
          <a:off x="7969104" y="3212376"/>
          <a:ext cx="782742" cy="78274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B3736-3F3D-1140-B55D-CD53BEFA2306}">
      <dsp:nvSpPr>
        <dsp:cNvPr id="0" name=""/>
        <dsp:cNvSpPr/>
      </dsp:nvSpPr>
      <dsp:spPr>
        <a:xfrm>
          <a:off x="7577732" y="3353269"/>
          <a:ext cx="1565485" cy="50095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Mitoxantrone</a:t>
          </a:r>
        </a:p>
      </dsp:txBody>
      <dsp:txXfrm>
        <a:off x="7577732" y="3353269"/>
        <a:ext cx="1565485" cy="500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F4B3D-59E1-FF4B-B104-E3EF63B6B66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7395F-12C7-6848-AC13-0FEEA2F5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395F-12C7-6848-AC13-0FEEA2F55E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17B2-A147-9D46-886F-ACC259C166FA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84A9-A6ED-D14A-AAD8-C1277215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6750093"/>
              </p:ext>
            </p:extLst>
          </p:nvPr>
        </p:nvGraphicFramePr>
        <p:xfrm>
          <a:off x="2" y="2"/>
          <a:ext cx="13715999" cy="91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087484" y="3818779"/>
            <a:ext cx="744513" cy="186303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60" y="228986"/>
            <a:ext cx="1899669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Anthracycline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0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2538330"/>
              </p:ext>
            </p:extLst>
          </p:nvPr>
        </p:nvGraphicFramePr>
        <p:xfrm>
          <a:off x="2286000" y="3048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116668" y="4889500"/>
            <a:ext cx="9482666" cy="23163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164" y="450324"/>
            <a:ext cx="12310468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u="sng" dirty="0" smtClean="0"/>
              <a:t>Anthracycline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Source:  Natural </a:t>
            </a:r>
            <a:r>
              <a:rPr lang="en-US" sz="2400" dirty="0"/>
              <a:t>products of microbial metabolism (Streptomyces species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MOA: directly damage DNA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9428" y="1654043"/>
            <a:ext cx="3009298" cy="2407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5832" y="1654043"/>
            <a:ext cx="332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1061"/>
              </p:ext>
            </p:extLst>
          </p:nvPr>
        </p:nvGraphicFramePr>
        <p:xfrm>
          <a:off x="766233" y="1310640"/>
          <a:ext cx="5595998" cy="29843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5360"/>
                <a:gridCol w="1790968"/>
                <a:gridCol w="1879670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Anthracycline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Max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life dose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Epirubicin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Solid tumors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900 mg/m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Doxorubicin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Solid Tumors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550 mg/m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Daunorubicin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Leukemias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550 mg/m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Idarubicin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Leukemias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150 mg/m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Mitoxantrone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Synthetic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8433" y="4885516"/>
            <a:ext cx="11506200" cy="176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sz="2400" dirty="0" err="1"/>
              <a:t>Doxi</a:t>
            </a:r>
            <a:r>
              <a:rPr lang="en-US" sz="2400" dirty="0"/>
              <a:t> and Epi are used in solid tumors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err="1"/>
              <a:t>Dauno</a:t>
            </a:r>
            <a:r>
              <a:rPr lang="en-US" sz="2400" dirty="0"/>
              <a:t> and Ida are used in </a:t>
            </a:r>
            <a:r>
              <a:rPr lang="en-US" sz="2400" dirty="0" smtClean="0"/>
              <a:t>leukemias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Liposomal </a:t>
            </a:r>
            <a:r>
              <a:rPr lang="en-US" sz="2400" dirty="0"/>
              <a:t>doxorubicin and daunorubicin are much less cardiotoxic.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4281"/>
              </p:ext>
            </p:extLst>
          </p:nvPr>
        </p:nvGraphicFramePr>
        <p:xfrm>
          <a:off x="6362231" y="1313050"/>
          <a:ext cx="4953000" cy="3032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953000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3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Cardiotoxicity can cause CHF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Monitor: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Echocardiogram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Cumulative life-time dose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Neutropenia and mucositis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248</Words>
  <Application>Microsoft Macintosh PowerPoint</Application>
  <PresentationFormat>Custom</PresentationFormat>
  <Paragraphs>135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</cp:revision>
  <dcterms:created xsi:type="dcterms:W3CDTF">2013-04-22T16:53:52Z</dcterms:created>
  <dcterms:modified xsi:type="dcterms:W3CDTF">2013-04-22T17:17:40Z</dcterms:modified>
</cp:coreProperties>
</file>