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3716000" cy="9144000"/>
  <p:notesSz cx="6858000" cy="9144000"/>
  <p:defaultTextStyle>
    <a:defPPr>
      <a:defRPr lang="en-US"/>
    </a:defPPr>
    <a:lvl1pPr marL="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5208" y="3160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90892-E9B6-844B-ACF1-1AA1527F9BCF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AD4474-90DE-C14D-9594-0D2B8503BC34}">
      <dgm:prSet phldrT="[Text]"/>
      <dgm:spPr/>
      <dgm:t>
        <a:bodyPr/>
        <a:lstStyle/>
        <a:p>
          <a:r>
            <a:rPr lang="en-US" dirty="0" smtClean="0"/>
            <a:t>Antineoplastic</a:t>
          </a:r>
          <a:endParaRPr lang="en-US" dirty="0"/>
        </a:p>
      </dgm:t>
    </dgm:pt>
    <dgm:pt modelId="{6FF2244A-61EF-8E4A-A064-C7FBB9B2493E}" type="parTrans" cxnId="{080A208E-AAD2-D042-AC06-BFE1863571CD}">
      <dgm:prSet/>
      <dgm:spPr/>
      <dgm:t>
        <a:bodyPr/>
        <a:lstStyle/>
        <a:p>
          <a:endParaRPr lang="en-US"/>
        </a:p>
      </dgm:t>
    </dgm:pt>
    <dgm:pt modelId="{780A0876-8F00-D345-ADCD-43C54F53D76E}" type="sibTrans" cxnId="{080A208E-AAD2-D042-AC06-BFE1863571CD}">
      <dgm:prSet/>
      <dgm:spPr/>
      <dgm:t>
        <a:bodyPr/>
        <a:lstStyle/>
        <a:p>
          <a:endParaRPr lang="en-US"/>
        </a:p>
      </dgm:t>
    </dgm:pt>
    <dgm:pt modelId="{F582A70E-7820-D349-85CF-87234F58CAE2}">
      <dgm:prSet phldrT="[Text]"/>
      <dgm:spPr/>
      <dgm:t>
        <a:bodyPr/>
        <a:lstStyle/>
        <a:p>
          <a:r>
            <a:rPr lang="en-US" dirty="0" smtClean="0"/>
            <a:t>Traditional Agents</a:t>
          </a:r>
          <a:endParaRPr lang="en-US" dirty="0"/>
        </a:p>
      </dgm:t>
    </dgm:pt>
    <dgm:pt modelId="{D9981CB3-C3CB-DB4B-A33A-9E907913069D}" type="parTrans" cxnId="{B0C9C4F7-764F-6048-B005-50C823F7EA21}">
      <dgm:prSet/>
      <dgm:spPr/>
      <dgm:t>
        <a:bodyPr/>
        <a:lstStyle/>
        <a:p>
          <a:endParaRPr lang="en-US"/>
        </a:p>
      </dgm:t>
    </dgm:pt>
    <dgm:pt modelId="{7C20D9D2-F370-EF44-BCA4-21C8DE96D28E}" type="sibTrans" cxnId="{B0C9C4F7-764F-6048-B005-50C823F7EA21}">
      <dgm:prSet/>
      <dgm:spPr/>
      <dgm:t>
        <a:bodyPr/>
        <a:lstStyle/>
        <a:p>
          <a:endParaRPr lang="en-US"/>
        </a:p>
      </dgm:t>
    </dgm:pt>
    <dgm:pt modelId="{DC2A3B77-4F12-7B4E-A00E-8A899FE35AE6}">
      <dgm:prSet phldrT="[Text]"/>
      <dgm:spPr/>
      <dgm:t>
        <a:bodyPr/>
        <a:lstStyle/>
        <a:p>
          <a:r>
            <a:rPr lang="en-US" dirty="0" smtClean="0"/>
            <a:t>Antimetabolites</a:t>
          </a:r>
          <a:endParaRPr lang="en-US" dirty="0"/>
        </a:p>
      </dgm:t>
    </dgm:pt>
    <dgm:pt modelId="{33BA500B-0BB4-7A45-9D41-5E7409467A04}" type="parTrans" cxnId="{9ECB27B0-A8B4-5B4A-A05E-C0E4555D945A}">
      <dgm:prSet/>
      <dgm:spPr/>
      <dgm:t>
        <a:bodyPr/>
        <a:lstStyle/>
        <a:p>
          <a:endParaRPr lang="en-US"/>
        </a:p>
      </dgm:t>
    </dgm:pt>
    <dgm:pt modelId="{96EC54CF-BA5C-E445-9167-DC6BFF3D5BFD}" type="sibTrans" cxnId="{9ECB27B0-A8B4-5B4A-A05E-C0E4555D945A}">
      <dgm:prSet/>
      <dgm:spPr/>
      <dgm:t>
        <a:bodyPr/>
        <a:lstStyle/>
        <a:p>
          <a:endParaRPr lang="en-US"/>
        </a:p>
      </dgm:t>
    </dgm:pt>
    <dgm:pt modelId="{31FE7B32-B647-C242-AC04-E6462F6B4077}">
      <dgm:prSet phldrT="[Text]"/>
      <dgm:spPr/>
      <dgm:t>
        <a:bodyPr/>
        <a:lstStyle/>
        <a:p>
          <a:r>
            <a:rPr lang="en-US" dirty="0" smtClean="0"/>
            <a:t>Purine Analogues</a:t>
          </a:r>
          <a:endParaRPr lang="en-US" dirty="0"/>
        </a:p>
      </dgm:t>
    </dgm:pt>
    <dgm:pt modelId="{143A988F-AA6C-5549-AA5C-223E7F10EF7E}" type="parTrans" cxnId="{0DD7F9E5-E916-184A-94C7-13F15FA4BAE3}">
      <dgm:prSet/>
      <dgm:spPr/>
      <dgm:t>
        <a:bodyPr/>
        <a:lstStyle/>
        <a:p>
          <a:endParaRPr lang="en-US"/>
        </a:p>
      </dgm:t>
    </dgm:pt>
    <dgm:pt modelId="{DF056855-3077-9C46-99E5-3E0FDA7AEF57}" type="sibTrans" cxnId="{0DD7F9E5-E916-184A-94C7-13F15FA4BAE3}">
      <dgm:prSet/>
      <dgm:spPr/>
      <dgm:t>
        <a:bodyPr/>
        <a:lstStyle/>
        <a:p>
          <a:endParaRPr lang="en-US"/>
        </a:p>
      </dgm:t>
    </dgm:pt>
    <dgm:pt modelId="{81AF19F7-9870-E24D-A9E9-B70F14C3BA24}">
      <dgm:prSet phldrT="[Text]"/>
      <dgm:spPr/>
      <dgm:t>
        <a:bodyPr/>
        <a:lstStyle/>
        <a:p>
          <a:r>
            <a:rPr lang="en-US" dirty="0" smtClean="0"/>
            <a:t>Mercaptopurine</a:t>
          </a:r>
          <a:endParaRPr lang="en-US" dirty="0"/>
        </a:p>
      </dgm:t>
    </dgm:pt>
    <dgm:pt modelId="{E0724BB9-7585-6D47-8C07-E34D8F973926}" type="parTrans" cxnId="{C44092D8-20E1-0448-998A-DF21493691EE}">
      <dgm:prSet/>
      <dgm:spPr/>
      <dgm:t>
        <a:bodyPr/>
        <a:lstStyle/>
        <a:p>
          <a:endParaRPr lang="en-US"/>
        </a:p>
      </dgm:t>
    </dgm:pt>
    <dgm:pt modelId="{B01A89A4-2417-FE41-A7E4-011F2A9B6EC2}" type="sibTrans" cxnId="{C44092D8-20E1-0448-998A-DF21493691EE}">
      <dgm:prSet/>
      <dgm:spPr/>
      <dgm:t>
        <a:bodyPr/>
        <a:lstStyle/>
        <a:p>
          <a:endParaRPr lang="en-US"/>
        </a:p>
      </dgm:t>
    </dgm:pt>
    <dgm:pt modelId="{53EF0B8C-839B-6A40-A0F1-873D55291836}">
      <dgm:prSet phldrT="[Text]"/>
      <dgm:spPr/>
      <dgm:t>
        <a:bodyPr/>
        <a:lstStyle/>
        <a:p>
          <a:r>
            <a:rPr lang="en-US" dirty="0" smtClean="0"/>
            <a:t>Pyrimidine Analogues</a:t>
          </a:r>
          <a:endParaRPr lang="en-US" dirty="0"/>
        </a:p>
      </dgm:t>
    </dgm:pt>
    <dgm:pt modelId="{420E12B1-CC98-C841-8400-56FC057ADB81}" type="parTrans" cxnId="{3472A5A4-2505-864E-9230-D2A7C3CBD9FF}">
      <dgm:prSet/>
      <dgm:spPr/>
      <dgm:t>
        <a:bodyPr/>
        <a:lstStyle/>
        <a:p>
          <a:endParaRPr lang="en-US"/>
        </a:p>
      </dgm:t>
    </dgm:pt>
    <dgm:pt modelId="{483DCDC7-AFC8-894F-B092-C701D42CC06E}" type="sibTrans" cxnId="{3472A5A4-2505-864E-9230-D2A7C3CBD9FF}">
      <dgm:prSet/>
      <dgm:spPr/>
      <dgm:t>
        <a:bodyPr/>
        <a:lstStyle/>
        <a:p>
          <a:endParaRPr lang="en-US"/>
        </a:p>
      </dgm:t>
    </dgm:pt>
    <dgm:pt modelId="{F10DD3F4-8B13-3D4E-9209-71DC9E19CDC6}">
      <dgm:prSet phldrT="[Text]"/>
      <dgm:spPr/>
      <dgm:t>
        <a:bodyPr/>
        <a:lstStyle/>
        <a:p>
          <a:r>
            <a:rPr lang="en-US" dirty="0" smtClean="0"/>
            <a:t>5-FU</a:t>
          </a:r>
          <a:endParaRPr lang="en-US" dirty="0"/>
        </a:p>
      </dgm:t>
    </dgm:pt>
    <dgm:pt modelId="{A53E7DB9-234B-E84A-8A58-B378A20415F9}" type="parTrans" cxnId="{6F0A03A4-5CF6-FF45-9AA0-0C61FEEADD09}">
      <dgm:prSet/>
      <dgm:spPr/>
      <dgm:t>
        <a:bodyPr/>
        <a:lstStyle/>
        <a:p>
          <a:endParaRPr lang="en-US"/>
        </a:p>
      </dgm:t>
    </dgm:pt>
    <dgm:pt modelId="{7F7BA139-2573-344C-AC57-0D9F0BA0D761}" type="sibTrans" cxnId="{6F0A03A4-5CF6-FF45-9AA0-0C61FEEADD09}">
      <dgm:prSet/>
      <dgm:spPr/>
      <dgm:t>
        <a:bodyPr/>
        <a:lstStyle/>
        <a:p>
          <a:endParaRPr lang="en-US"/>
        </a:p>
      </dgm:t>
    </dgm:pt>
    <dgm:pt modelId="{4FD627AB-523D-194F-B536-CF639E7330BE}">
      <dgm:prSet phldrT="[Text]"/>
      <dgm:spPr/>
      <dgm:t>
        <a:bodyPr/>
        <a:lstStyle/>
        <a:p>
          <a:r>
            <a:rPr lang="en-US" dirty="0" smtClean="0"/>
            <a:t>Gemcitabine</a:t>
          </a:r>
          <a:endParaRPr lang="en-US" dirty="0"/>
        </a:p>
      </dgm:t>
    </dgm:pt>
    <dgm:pt modelId="{D9C0C886-298D-E34D-AD71-39D1B61EA11F}" type="parTrans" cxnId="{438DA224-30EF-8546-B5FA-DD5F67D1F123}">
      <dgm:prSet/>
      <dgm:spPr/>
      <dgm:t>
        <a:bodyPr/>
        <a:lstStyle/>
        <a:p>
          <a:endParaRPr lang="en-US"/>
        </a:p>
      </dgm:t>
    </dgm:pt>
    <dgm:pt modelId="{C6E4C430-A705-C549-966E-8A5094A7ED0F}" type="sibTrans" cxnId="{438DA224-30EF-8546-B5FA-DD5F67D1F123}">
      <dgm:prSet/>
      <dgm:spPr/>
      <dgm:t>
        <a:bodyPr/>
        <a:lstStyle/>
        <a:p>
          <a:endParaRPr lang="en-US"/>
        </a:p>
      </dgm:t>
    </dgm:pt>
    <dgm:pt modelId="{919A9A6C-68F7-5142-A639-6ABFCBD7A75F}">
      <dgm:prSet phldrT="[Text]"/>
      <dgm:spPr/>
      <dgm:t>
        <a:bodyPr/>
        <a:lstStyle/>
        <a:p>
          <a:r>
            <a:rPr lang="en-US" dirty="0" smtClean="0"/>
            <a:t>Capecitabine</a:t>
          </a:r>
          <a:endParaRPr lang="en-US" dirty="0"/>
        </a:p>
      </dgm:t>
    </dgm:pt>
    <dgm:pt modelId="{5AD62E65-87E5-1845-9A3A-849393056AA7}" type="parTrans" cxnId="{348F8643-D81C-F441-B538-CDFDE623DDD8}">
      <dgm:prSet/>
      <dgm:spPr/>
      <dgm:t>
        <a:bodyPr/>
        <a:lstStyle/>
        <a:p>
          <a:endParaRPr lang="en-US"/>
        </a:p>
      </dgm:t>
    </dgm:pt>
    <dgm:pt modelId="{4CE3578E-571F-7F48-80C1-7CF55323280A}" type="sibTrans" cxnId="{348F8643-D81C-F441-B538-CDFDE623DDD8}">
      <dgm:prSet/>
      <dgm:spPr/>
      <dgm:t>
        <a:bodyPr/>
        <a:lstStyle/>
        <a:p>
          <a:endParaRPr lang="en-US"/>
        </a:p>
      </dgm:t>
    </dgm:pt>
    <dgm:pt modelId="{E386EFB4-B26E-B340-8E71-A362747F6668}">
      <dgm:prSet phldrT="[Text]"/>
      <dgm:spPr/>
      <dgm:t>
        <a:bodyPr/>
        <a:lstStyle/>
        <a:p>
          <a:r>
            <a:rPr lang="en-US" dirty="0" smtClean="0"/>
            <a:t>Cytarabine</a:t>
          </a:r>
          <a:endParaRPr lang="en-US" dirty="0"/>
        </a:p>
      </dgm:t>
    </dgm:pt>
    <dgm:pt modelId="{105AF9F9-929B-5846-AC90-B893897CA76C}" type="parTrans" cxnId="{C1C73921-4D09-F94F-A11F-B541AF18C307}">
      <dgm:prSet/>
      <dgm:spPr/>
      <dgm:t>
        <a:bodyPr/>
        <a:lstStyle/>
        <a:p>
          <a:endParaRPr lang="en-US"/>
        </a:p>
      </dgm:t>
    </dgm:pt>
    <dgm:pt modelId="{C8704BD0-A858-A04D-B9FA-8512F2AF165F}" type="sibTrans" cxnId="{C1C73921-4D09-F94F-A11F-B541AF18C307}">
      <dgm:prSet/>
      <dgm:spPr/>
      <dgm:t>
        <a:bodyPr/>
        <a:lstStyle/>
        <a:p>
          <a:endParaRPr lang="en-US"/>
        </a:p>
      </dgm:t>
    </dgm:pt>
    <dgm:pt modelId="{D3986904-BD12-BB47-90A3-ECEF5CFC51EF}">
      <dgm:prSet phldrT="[Text]"/>
      <dgm:spPr/>
      <dgm:t>
        <a:bodyPr/>
        <a:lstStyle/>
        <a:p>
          <a:r>
            <a:rPr lang="en-US" dirty="0" smtClean="0"/>
            <a:t>Floxuridine</a:t>
          </a:r>
          <a:endParaRPr lang="en-US" dirty="0"/>
        </a:p>
      </dgm:t>
    </dgm:pt>
    <dgm:pt modelId="{CFA67654-153E-5548-9574-0648675F92A0}" type="parTrans" cxnId="{E3B31EC2-E46C-7C44-B478-A72C9D314FEF}">
      <dgm:prSet/>
      <dgm:spPr/>
      <dgm:t>
        <a:bodyPr/>
        <a:lstStyle/>
        <a:p>
          <a:endParaRPr lang="en-US"/>
        </a:p>
      </dgm:t>
    </dgm:pt>
    <dgm:pt modelId="{EAACD08A-A952-2842-9151-53D882ACB9D8}" type="sibTrans" cxnId="{E3B31EC2-E46C-7C44-B478-A72C9D314FEF}">
      <dgm:prSet/>
      <dgm:spPr/>
      <dgm:t>
        <a:bodyPr/>
        <a:lstStyle/>
        <a:p>
          <a:endParaRPr lang="en-US"/>
        </a:p>
      </dgm:t>
    </dgm:pt>
    <dgm:pt modelId="{33CE3DFB-C06C-A546-B1C9-AB3EDCEF2392}">
      <dgm:prSet phldrT="[Text]"/>
      <dgm:spPr/>
      <dgm:t>
        <a:bodyPr/>
        <a:lstStyle/>
        <a:p>
          <a:r>
            <a:rPr lang="en-US" dirty="0" smtClean="0"/>
            <a:t>Folate Antagonist</a:t>
          </a:r>
          <a:endParaRPr lang="en-US" dirty="0"/>
        </a:p>
      </dgm:t>
    </dgm:pt>
    <dgm:pt modelId="{2FEC24E9-5AC0-E24F-B7B6-9B097FB23957}" type="parTrans" cxnId="{C9C30BF4-E5A4-0848-B330-3D84BBFE1517}">
      <dgm:prSet/>
      <dgm:spPr/>
      <dgm:t>
        <a:bodyPr/>
        <a:lstStyle/>
        <a:p>
          <a:endParaRPr lang="en-US"/>
        </a:p>
      </dgm:t>
    </dgm:pt>
    <dgm:pt modelId="{1E302FB1-090B-EE45-B12B-CA8A2A3DF5DB}" type="sibTrans" cxnId="{C9C30BF4-E5A4-0848-B330-3D84BBFE1517}">
      <dgm:prSet/>
      <dgm:spPr/>
      <dgm:t>
        <a:bodyPr/>
        <a:lstStyle/>
        <a:p>
          <a:endParaRPr lang="en-US"/>
        </a:p>
      </dgm:t>
    </dgm:pt>
    <dgm:pt modelId="{D55BF425-5781-D14E-94F8-F6A6A1E48E36}">
      <dgm:prSet phldrT="[Text]"/>
      <dgm:spPr/>
      <dgm:t>
        <a:bodyPr/>
        <a:lstStyle/>
        <a:p>
          <a:r>
            <a:rPr lang="en-US" dirty="0" smtClean="0"/>
            <a:t>Methotrexate</a:t>
          </a:r>
          <a:endParaRPr lang="en-US" dirty="0"/>
        </a:p>
      </dgm:t>
    </dgm:pt>
    <dgm:pt modelId="{CE0E0132-1B90-7D42-8046-6532244CE910}" type="parTrans" cxnId="{F8B45BA3-E697-D141-B27F-26F06A72CEF5}">
      <dgm:prSet/>
      <dgm:spPr/>
      <dgm:t>
        <a:bodyPr/>
        <a:lstStyle/>
        <a:p>
          <a:endParaRPr lang="en-US"/>
        </a:p>
      </dgm:t>
    </dgm:pt>
    <dgm:pt modelId="{A7139E67-6095-F149-A7B2-21624E1E7B64}" type="sibTrans" cxnId="{F8B45BA3-E697-D141-B27F-26F06A72CEF5}">
      <dgm:prSet/>
      <dgm:spPr/>
      <dgm:t>
        <a:bodyPr/>
        <a:lstStyle/>
        <a:p>
          <a:endParaRPr lang="en-US"/>
        </a:p>
      </dgm:t>
    </dgm:pt>
    <dgm:pt modelId="{0B898B38-C562-5F4A-865B-52206C5AD0E7}">
      <dgm:prSet phldrT="[Text]"/>
      <dgm:spPr/>
      <dgm:t>
        <a:bodyPr/>
        <a:lstStyle/>
        <a:p>
          <a:r>
            <a:rPr lang="en-US" dirty="0" smtClean="0"/>
            <a:t>Pemetrexed</a:t>
          </a:r>
          <a:endParaRPr lang="en-US" dirty="0"/>
        </a:p>
      </dgm:t>
    </dgm:pt>
    <dgm:pt modelId="{A98ED3A4-F89C-C24B-B5BC-4CA1E0FCA947}" type="parTrans" cxnId="{F2004B0E-5F7F-EF42-A14B-89B48CC667FD}">
      <dgm:prSet/>
      <dgm:spPr/>
      <dgm:t>
        <a:bodyPr/>
        <a:lstStyle/>
        <a:p>
          <a:endParaRPr lang="en-US"/>
        </a:p>
      </dgm:t>
    </dgm:pt>
    <dgm:pt modelId="{16FE5563-25D3-5648-821B-E40B7E3A30B3}" type="sibTrans" cxnId="{F2004B0E-5F7F-EF42-A14B-89B48CC667FD}">
      <dgm:prSet/>
      <dgm:spPr/>
      <dgm:t>
        <a:bodyPr/>
        <a:lstStyle/>
        <a:p>
          <a:endParaRPr lang="en-US"/>
        </a:p>
      </dgm:t>
    </dgm:pt>
    <dgm:pt modelId="{5BAA83D1-5D04-F843-93CA-7681264A3460}">
      <dgm:prSet phldrT="[Text]"/>
      <dgm:spPr/>
      <dgm:t>
        <a:bodyPr/>
        <a:lstStyle/>
        <a:p>
          <a:r>
            <a:rPr lang="en-US" dirty="0" smtClean="0"/>
            <a:t>Alkylating Agents</a:t>
          </a:r>
          <a:endParaRPr lang="en-US" dirty="0"/>
        </a:p>
      </dgm:t>
    </dgm:pt>
    <dgm:pt modelId="{3DA81F27-A55A-3F4B-885E-C1702DFC65DC}" type="parTrans" cxnId="{C15C6855-2A01-7E45-86A0-8A2445083AE9}">
      <dgm:prSet/>
      <dgm:spPr/>
      <dgm:t>
        <a:bodyPr/>
        <a:lstStyle/>
        <a:p>
          <a:endParaRPr lang="en-US"/>
        </a:p>
      </dgm:t>
    </dgm:pt>
    <dgm:pt modelId="{1AB80870-5657-AA45-98EB-540F5777E48E}" type="sibTrans" cxnId="{C15C6855-2A01-7E45-86A0-8A2445083AE9}">
      <dgm:prSet/>
      <dgm:spPr/>
      <dgm:t>
        <a:bodyPr/>
        <a:lstStyle/>
        <a:p>
          <a:endParaRPr lang="en-US"/>
        </a:p>
      </dgm:t>
    </dgm:pt>
    <dgm:pt modelId="{F09A7255-14D1-FE43-AAA4-C82F4FB12135}">
      <dgm:prSet phldrT="[Text]"/>
      <dgm:spPr/>
      <dgm:t>
        <a:bodyPr/>
        <a:lstStyle/>
        <a:p>
          <a:r>
            <a:rPr lang="en-US" dirty="0" smtClean="0"/>
            <a:t>Classical Alkylating Agents</a:t>
          </a:r>
          <a:endParaRPr lang="en-US" dirty="0"/>
        </a:p>
      </dgm:t>
    </dgm:pt>
    <dgm:pt modelId="{0F04D290-D416-6743-B0A0-B051B0D3D1C1}" type="parTrans" cxnId="{AB989F91-5C73-2940-BC3D-E66178DF66D6}">
      <dgm:prSet/>
      <dgm:spPr/>
      <dgm:t>
        <a:bodyPr/>
        <a:lstStyle/>
        <a:p>
          <a:endParaRPr lang="en-US"/>
        </a:p>
      </dgm:t>
    </dgm:pt>
    <dgm:pt modelId="{BA3CBAB5-21CA-854F-9626-7C3F92D330D4}" type="sibTrans" cxnId="{AB989F91-5C73-2940-BC3D-E66178DF66D6}">
      <dgm:prSet/>
      <dgm:spPr/>
      <dgm:t>
        <a:bodyPr/>
        <a:lstStyle/>
        <a:p>
          <a:endParaRPr lang="en-US"/>
        </a:p>
      </dgm:t>
    </dgm:pt>
    <dgm:pt modelId="{4A1BD8E3-806A-6C4B-996A-E5110B16B249}">
      <dgm:prSet phldrT="[Text]"/>
      <dgm:spPr/>
      <dgm:t>
        <a:bodyPr/>
        <a:lstStyle/>
        <a:p>
          <a:r>
            <a:rPr lang="en-US" dirty="0" smtClean="0"/>
            <a:t>Nitrogen Mustards</a:t>
          </a:r>
          <a:endParaRPr lang="en-US" dirty="0"/>
        </a:p>
      </dgm:t>
    </dgm:pt>
    <dgm:pt modelId="{5FD3B5FE-263C-EC48-B815-D35F1281374F}" type="parTrans" cxnId="{C5B53865-CA77-3E40-AA37-F08DAA6FA948}">
      <dgm:prSet/>
      <dgm:spPr/>
      <dgm:t>
        <a:bodyPr/>
        <a:lstStyle/>
        <a:p>
          <a:endParaRPr lang="en-US"/>
        </a:p>
      </dgm:t>
    </dgm:pt>
    <dgm:pt modelId="{60F82AE5-E1B8-8F4E-83D1-CD66955E940E}" type="sibTrans" cxnId="{C5B53865-CA77-3E40-AA37-F08DAA6FA948}">
      <dgm:prSet/>
      <dgm:spPr/>
      <dgm:t>
        <a:bodyPr/>
        <a:lstStyle/>
        <a:p>
          <a:endParaRPr lang="en-US"/>
        </a:p>
      </dgm:t>
    </dgm:pt>
    <dgm:pt modelId="{5AF6A6B6-F03E-B049-B8FF-8FD0D45333F6}">
      <dgm:prSet phldrT="[Text]"/>
      <dgm:spPr/>
      <dgm:t>
        <a:bodyPr/>
        <a:lstStyle/>
        <a:p>
          <a:r>
            <a:rPr lang="en-US" dirty="0" smtClean="0"/>
            <a:t>Nitrogen Mustard</a:t>
          </a:r>
          <a:endParaRPr lang="en-US" dirty="0"/>
        </a:p>
      </dgm:t>
    </dgm:pt>
    <dgm:pt modelId="{792664D2-B4E5-7243-972C-281573ECDF71}" type="parTrans" cxnId="{E4328B28-D270-154A-8ACF-35CF93F4A2B8}">
      <dgm:prSet/>
      <dgm:spPr/>
      <dgm:t>
        <a:bodyPr/>
        <a:lstStyle/>
        <a:p>
          <a:endParaRPr lang="en-US"/>
        </a:p>
      </dgm:t>
    </dgm:pt>
    <dgm:pt modelId="{1E082C53-1684-4147-9D12-D3BA63CB1E6E}" type="sibTrans" cxnId="{E4328B28-D270-154A-8ACF-35CF93F4A2B8}">
      <dgm:prSet/>
      <dgm:spPr/>
      <dgm:t>
        <a:bodyPr/>
        <a:lstStyle/>
        <a:p>
          <a:endParaRPr lang="en-US"/>
        </a:p>
      </dgm:t>
    </dgm:pt>
    <dgm:pt modelId="{F475AA0C-7D12-A248-BE7C-82C2E2EB40A6}">
      <dgm:prSet phldrT="[Text]"/>
      <dgm:spPr/>
      <dgm:t>
        <a:bodyPr/>
        <a:lstStyle/>
        <a:p>
          <a:r>
            <a:rPr lang="en-US" dirty="0" smtClean="0"/>
            <a:t>Melphalan</a:t>
          </a:r>
          <a:endParaRPr lang="en-US" dirty="0"/>
        </a:p>
      </dgm:t>
    </dgm:pt>
    <dgm:pt modelId="{B59229E9-1E93-374D-9767-B5A9B7BC06FA}" type="parTrans" cxnId="{169BE965-C0DF-7341-98DA-B74E5462F60D}">
      <dgm:prSet/>
      <dgm:spPr/>
      <dgm:t>
        <a:bodyPr/>
        <a:lstStyle/>
        <a:p>
          <a:endParaRPr lang="en-US"/>
        </a:p>
      </dgm:t>
    </dgm:pt>
    <dgm:pt modelId="{9D86E9D8-0BBA-7D4A-92A9-2702336C5DBE}" type="sibTrans" cxnId="{169BE965-C0DF-7341-98DA-B74E5462F60D}">
      <dgm:prSet/>
      <dgm:spPr/>
      <dgm:t>
        <a:bodyPr/>
        <a:lstStyle/>
        <a:p>
          <a:endParaRPr lang="en-US"/>
        </a:p>
      </dgm:t>
    </dgm:pt>
    <dgm:pt modelId="{3F1DA39D-840A-1349-AE65-A94679D3F6CC}">
      <dgm:prSet phldrT="[Text]"/>
      <dgm:spPr/>
      <dgm:t>
        <a:bodyPr/>
        <a:lstStyle/>
        <a:p>
          <a:r>
            <a:rPr lang="en-US" dirty="0" smtClean="0"/>
            <a:t>Cyclophosphamide</a:t>
          </a:r>
          <a:endParaRPr lang="en-US" dirty="0"/>
        </a:p>
      </dgm:t>
    </dgm:pt>
    <dgm:pt modelId="{73F41648-1F1F-DB41-95DC-CB9D1F926CFF}" type="parTrans" cxnId="{DD199DF7-2E09-3745-ABAA-696840A50022}">
      <dgm:prSet/>
      <dgm:spPr/>
      <dgm:t>
        <a:bodyPr/>
        <a:lstStyle/>
        <a:p>
          <a:endParaRPr lang="en-US"/>
        </a:p>
      </dgm:t>
    </dgm:pt>
    <dgm:pt modelId="{2C4401FB-C2C6-3F41-853E-25D2B4D61C7D}" type="sibTrans" cxnId="{DD199DF7-2E09-3745-ABAA-696840A50022}">
      <dgm:prSet/>
      <dgm:spPr/>
      <dgm:t>
        <a:bodyPr/>
        <a:lstStyle/>
        <a:p>
          <a:endParaRPr lang="en-US"/>
        </a:p>
      </dgm:t>
    </dgm:pt>
    <dgm:pt modelId="{017EE778-17A6-5F4B-A7E9-5209C52E0DB9}">
      <dgm:prSet phldrT="[Text]"/>
      <dgm:spPr/>
      <dgm:t>
        <a:bodyPr/>
        <a:lstStyle/>
        <a:p>
          <a:r>
            <a:rPr lang="en-US" dirty="0" smtClean="0"/>
            <a:t>Ifosfamide</a:t>
          </a:r>
          <a:endParaRPr lang="en-US" dirty="0"/>
        </a:p>
      </dgm:t>
    </dgm:pt>
    <dgm:pt modelId="{56DFE527-5B1A-3746-8372-56F46999A13F}" type="parTrans" cxnId="{6BC01B02-1D89-6F40-B708-3087682E7D7A}">
      <dgm:prSet/>
      <dgm:spPr/>
      <dgm:t>
        <a:bodyPr/>
        <a:lstStyle/>
        <a:p>
          <a:endParaRPr lang="en-US"/>
        </a:p>
      </dgm:t>
    </dgm:pt>
    <dgm:pt modelId="{04E4A591-152C-FA48-BF00-3BC462ABFCEE}" type="sibTrans" cxnId="{6BC01B02-1D89-6F40-B708-3087682E7D7A}">
      <dgm:prSet/>
      <dgm:spPr/>
      <dgm:t>
        <a:bodyPr/>
        <a:lstStyle/>
        <a:p>
          <a:endParaRPr lang="en-US"/>
        </a:p>
      </dgm:t>
    </dgm:pt>
    <dgm:pt modelId="{83AFE2B9-CF42-864E-9862-9D89B25C5E81}">
      <dgm:prSet phldrT="[Text]"/>
      <dgm:spPr/>
      <dgm:t>
        <a:bodyPr/>
        <a:lstStyle/>
        <a:p>
          <a:r>
            <a:rPr lang="en-US" dirty="0" smtClean="0"/>
            <a:t>Nitrosoureas</a:t>
          </a:r>
          <a:endParaRPr lang="en-US" dirty="0"/>
        </a:p>
      </dgm:t>
    </dgm:pt>
    <dgm:pt modelId="{17B37F52-4769-1240-BE3D-A45655855F03}" type="parTrans" cxnId="{E1575630-89AF-8C48-AD19-7EE6752E8989}">
      <dgm:prSet/>
      <dgm:spPr/>
      <dgm:t>
        <a:bodyPr/>
        <a:lstStyle/>
        <a:p>
          <a:endParaRPr lang="en-US"/>
        </a:p>
      </dgm:t>
    </dgm:pt>
    <dgm:pt modelId="{DD22F6CC-75A0-DA4A-8C70-3120018F5027}" type="sibTrans" cxnId="{E1575630-89AF-8C48-AD19-7EE6752E8989}">
      <dgm:prSet/>
      <dgm:spPr/>
      <dgm:t>
        <a:bodyPr/>
        <a:lstStyle/>
        <a:p>
          <a:endParaRPr lang="en-US"/>
        </a:p>
      </dgm:t>
    </dgm:pt>
    <dgm:pt modelId="{EE228C55-8799-C849-9935-6F3E73B8239D}">
      <dgm:prSet phldrT="[Text]"/>
      <dgm:spPr/>
      <dgm:t>
        <a:bodyPr/>
        <a:lstStyle/>
        <a:p>
          <a:r>
            <a:rPr lang="en-US" dirty="0" smtClean="0"/>
            <a:t>Carmustine</a:t>
          </a:r>
          <a:endParaRPr lang="en-US" dirty="0"/>
        </a:p>
      </dgm:t>
    </dgm:pt>
    <dgm:pt modelId="{F83AA936-031B-594E-998B-9B7AB691FE95}" type="parTrans" cxnId="{97AC3DF5-3406-D540-A065-4E8083F9E037}">
      <dgm:prSet/>
      <dgm:spPr/>
      <dgm:t>
        <a:bodyPr/>
        <a:lstStyle/>
        <a:p>
          <a:endParaRPr lang="en-US"/>
        </a:p>
      </dgm:t>
    </dgm:pt>
    <dgm:pt modelId="{92EF7D63-05ED-0745-AB79-6B1D1E00258E}" type="sibTrans" cxnId="{97AC3DF5-3406-D540-A065-4E8083F9E037}">
      <dgm:prSet/>
      <dgm:spPr/>
      <dgm:t>
        <a:bodyPr/>
        <a:lstStyle/>
        <a:p>
          <a:endParaRPr lang="en-US"/>
        </a:p>
      </dgm:t>
    </dgm:pt>
    <dgm:pt modelId="{B3268CF7-66DF-234B-87FC-72B22AFB847A}">
      <dgm:prSet phldrT="[Text]"/>
      <dgm:spPr/>
      <dgm:t>
        <a:bodyPr/>
        <a:lstStyle/>
        <a:p>
          <a:r>
            <a:rPr lang="en-US" dirty="0" smtClean="0"/>
            <a:t>Non-Classical Alkylating Agents</a:t>
          </a:r>
          <a:endParaRPr lang="en-US" dirty="0"/>
        </a:p>
      </dgm:t>
    </dgm:pt>
    <dgm:pt modelId="{C084FD09-12DB-E34D-ADE0-FB432E74E05E}" type="parTrans" cxnId="{0FE906E3-4665-1B42-A003-56B2F8635DFF}">
      <dgm:prSet/>
      <dgm:spPr/>
      <dgm:t>
        <a:bodyPr/>
        <a:lstStyle/>
        <a:p>
          <a:endParaRPr lang="en-US"/>
        </a:p>
      </dgm:t>
    </dgm:pt>
    <dgm:pt modelId="{B9E03160-7B48-9E4F-A63C-8368DEFF8CCE}" type="sibTrans" cxnId="{0FE906E3-4665-1B42-A003-56B2F8635DFF}">
      <dgm:prSet/>
      <dgm:spPr/>
      <dgm:t>
        <a:bodyPr/>
        <a:lstStyle/>
        <a:p>
          <a:endParaRPr lang="en-US"/>
        </a:p>
      </dgm:t>
    </dgm:pt>
    <dgm:pt modelId="{EBDF6938-7BF6-0A4E-8519-9C92197B04AB}">
      <dgm:prSet phldrT="[Text]"/>
      <dgm:spPr/>
      <dgm:t>
        <a:bodyPr/>
        <a:lstStyle/>
        <a:p>
          <a:r>
            <a:rPr lang="en-US" dirty="0" smtClean="0"/>
            <a:t>Procarbazine</a:t>
          </a:r>
          <a:endParaRPr lang="en-US" dirty="0"/>
        </a:p>
      </dgm:t>
    </dgm:pt>
    <dgm:pt modelId="{432174A1-F0D5-C54B-8036-A4539947DBD5}" type="parTrans" cxnId="{63A58C79-1A86-1B42-8309-48CBC2515296}">
      <dgm:prSet/>
      <dgm:spPr/>
      <dgm:t>
        <a:bodyPr/>
        <a:lstStyle/>
        <a:p>
          <a:endParaRPr lang="en-US"/>
        </a:p>
      </dgm:t>
    </dgm:pt>
    <dgm:pt modelId="{79844870-6548-0F45-9F2E-DC9F988366E2}" type="sibTrans" cxnId="{63A58C79-1A86-1B42-8309-48CBC2515296}">
      <dgm:prSet/>
      <dgm:spPr/>
      <dgm:t>
        <a:bodyPr/>
        <a:lstStyle/>
        <a:p>
          <a:endParaRPr lang="en-US"/>
        </a:p>
      </dgm:t>
    </dgm:pt>
    <dgm:pt modelId="{67A5E0DD-588D-FB40-90D6-78C6D7D27436}">
      <dgm:prSet phldrT="[Text]"/>
      <dgm:spPr/>
      <dgm:t>
        <a:bodyPr/>
        <a:lstStyle/>
        <a:p>
          <a:r>
            <a:rPr lang="en-US" dirty="0" smtClean="0"/>
            <a:t>Dacarbazine</a:t>
          </a:r>
          <a:endParaRPr lang="en-US" dirty="0"/>
        </a:p>
      </dgm:t>
    </dgm:pt>
    <dgm:pt modelId="{5AD0545A-87FA-B04F-BCC8-4F2792FBE5F6}" type="parTrans" cxnId="{65EC52EE-D49D-C947-874C-044B3C09FE61}">
      <dgm:prSet/>
      <dgm:spPr/>
      <dgm:t>
        <a:bodyPr/>
        <a:lstStyle/>
        <a:p>
          <a:endParaRPr lang="en-US"/>
        </a:p>
      </dgm:t>
    </dgm:pt>
    <dgm:pt modelId="{9422F21B-F378-B744-B940-23B2E89C030E}" type="sibTrans" cxnId="{65EC52EE-D49D-C947-874C-044B3C09FE61}">
      <dgm:prSet/>
      <dgm:spPr/>
      <dgm:t>
        <a:bodyPr/>
        <a:lstStyle/>
        <a:p>
          <a:endParaRPr lang="en-US"/>
        </a:p>
      </dgm:t>
    </dgm:pt>
    <dgm:pt modelId="{13CC7EBB-3CA6-DE48-B5C4-203103213D9A}">
      <dgm:prSet phldrT="[Text]"/>
      <dgm:spPr/>
      <dgm:t>
        <a:bodyPr/>
        <a:lstStyle/>
        <a:p>
          <a:r>
            <a:rPr lang="en-US" dirty="0" smtClean="0"/>
            <a:t>Temozolomide</a:t>
          </a:r>
          <a:endParaRPr lang="en-US" dirty="0"/>
        </a:p>
      </dgm:t>
    </dgm:pt>
    <dgm:pt modelId="{C0EA345E-E1B7-2C42-8810-8EE1537E134A}" type="parTrans" cxnId="{278D1D60-A0FD-9C4B-8005-0550022E89D8}">
      <dgm:prSet/>
      <dgm:spPr/>
      <dgm:t>
        <a:bodyPr/>
        <a:lstStyle/>
        <a:p>
          <a:endParaRPr lang="en-US"/>
        </a:p>
      </dgm:t>
    </dgm:pt>
    <dgm:pt modelId="{D0DA1626-FBF7-E243-9431-1BED373B443D}" type="sibTrans" cxnId="{278D1D60-A0FD-9C4B-8005-0550022E89D8}">
      <dgm:prSet/>
      <dgm:spPr/>
      <dgm:t>
        <a:bodyPr/>
        <a:lstStyle/>
        <a:p>
          <a:endParaRPr lang="en-US"/>
        </a:p>
      </dgm:t>
    </dgm:pt>
    <dgm:pt modelId="{ABD2937A-0AC9-554E-844E-4C32448D5794}">
      <dgm:prSet phldrT="[Text]"/>
      <dgm:spPr/>
      <dgm:t>
        <a:bodyPr/>
        <a:lstStyle/>
        <a:p>
          <a:r>
            <a:rPr lang="en-US" dirty="0" smtClean="0"/>
            <a:t>Alkylating-Like </a:t>
          </a:r>
          <a:r>
            <a:rPr lang="en-US" b="0" dirty="0" smtClean="0">
              <a:solidFill>
                <a:schemeClr val="tx1"/>
              </a:solidFill>
            </a:rPr>
            <a:t>Platinum Compounds</a:t>
          </a:r>
          <a:endParaRPr lang="en-US" dirty="0"/>
        </a:p>
      </dgm:t>
    </dgm:pt>
    <dgm:pt modelId="{7ECCB9DC-866A-0C4B-9BEB-A1FD3F928CE7}" type="parTrans" cxnId="{891C2D15-27BA-404D-A0D8-87C1321FFA91}">
      <dgm:prSet/>
      <dgm:spPr/>
      <dgm:t>
        <a:bodyPr/>
        <a:lstStyle/>
        <a:p>
          <a:endParaRPr lang="en-US"/>
        </a:p>
      </dgm:t>
    </dgm:pt>
    <dgm:pt modelId="{44B68645-ED7C-BD4E-8ED6-DEE07BA92CC3}" type="sibTrans" cxnId="{891C2D15-27BA-404D-A0D8-87C1321FFA91}">
      <dgm:prSet/>
      <dgm:spPr/>
      <dgm:t>
        <a:bodyPr/>
        <a:lstStyle/>
        <a:p>
          <a:endParaRPr lang="en-US"/>
        </a:p>
      </dgm:t>
    </dgm:pt>
    <dgm:pt modelId="{25D0FCE7-F922-1D47-8DC9-654624E5FFF6}">
      <dgm:prSet phldrT="[Text]"/>
      <dgm:spPr/>
      <dgm:t>
        <a:bodyPr/>
        <a:lstStyle/>
        <a:p>
          <a:r>
            <a:rPr lang="en-US" dirty="0" smtClean="0"/>
            <a:t>Cisplatin</a:t>
          </a:r>
          <a:endParaRPr lang="en-US" dirty="0"/>
        </a:p>
      </dgm:t>
    </dgm:pt>
    <dgm:pt modelId="{3660A04E-2465-BE4C-9AD3-C63E990C5876}" type="parTrans" cxnId="{E5423816-4AA1-C743-A898-1C3D5D8B6DEC}">
      <dgm:prSet/>
      <dgm:spPr/>
      <dgm:t>
        <a:bodyPr/>
        <a:lstStyle/>
        <a:p>
          <a:endParaRPr lang="en-US"/>
        </a:p>
      </dgm:t>
    </dgm:pt>
    <dgm:pt modelId="{96566F84-F458-4142-89C1-138AC3D26F21}" type="sibTrans" cxnId="{E5423816-4AA1-C743-A898-1C3D5D8B6DEC}">
      <dgm:prSet/>
      <dgm:spPr/>
      <dgm:t>
        <a:bodyPr/>
        <a:lstStyle/>
        <a:p>
          <a:endParaRPr lang="en-US"/>
        </a:p>
      </dgm:t>
    </dgm:pt>
    <dgm:pt modelId="{4EA10241-A278-CF4D-9381-9EAF7ED4363A}">
      <dgm:prSet phldrT="[Text]"/>
      <dgm:spPr/>
      <dgm:t>
        <a:bodyPr/>
        <a:lstStyle/>
        <a:p>
          <a:r>
            <a:rPr lang="en-US" dirty="0" smtClean="0"/>
            <a:t>Carboplatin</a:t>
          </a:r>
          <a:endParaRPr lang="en-US" dirty="0"/>
        </a:p>
      </dgm:t>
    </dgm:pt>
    <dgm:pt modelId="{BA34A1DE-3436-4A40-8712-CFDFD514705B}" type="parTrans" cxnId="{33BC6734-DFAC-A445-AF9B-4CAA21C5A361}">
      <dgm:prSet/>
      <dgm:spPr/>
      <dgm:t>
        <a:bodyPr/>
        <a:lstStyle/>
        <a:p>
          <a:endParaRPr lang="en-US"/>
        </a:p>
      </dgm:t>
    </dgm:pt>
    <dgm:pt modelId="{6B9C8C7A-0576-2449-9332-13D7633A879A}" type="sibTrans" cxnId="{33BC6734-DFAC-A445-AF9B-4CAA21C5A361}">
      <dgm:prSet/>
      <dgm:spPr/>
      <dgm:t>
        <a:bodyPr/>
        <a:lstStyle/>
        <a:p>
          <a:endParaRPr lang="en-US"/>
        </a:p>
      </dgm:t>
    </dgm:pt>
    <dgm:pt modelId="{1C852A72-B1BF-6F45-9025-DCFCFC461F2F}">
      <dgm:prSet phldrT="[Text]"/>
      <dgm:spPr/>
      <dgm:t>
        <a:bodyPr/>
        <a:lstStyle/>
        <a:p>
          <a:r>
            <a:rPr lang="en-US" dirty="0" smtClean="0"/>
            <a:t>Oxaliplatin</a:t>
          </a:r>
          <a:endParaRPr lang="en-US" dirty="0"/>
        </a:p>
      </dgm:t>
    </dgm:pt>
    <dgm:pt modelId="{5E06F365-415D-3345-8774-75EFF8BE6C7F}" type="parTrans" cxnId="{928B63BC-B5DC-D14E-989C-C3472FBEAAEE}">
      <dgm:prSet/>
      <dgm:spPr/>
      <dgm:t>
        <a:bodyPr/>
        <a:lstStyle/>
        <a:p>
          <a:endParaRPr lang="en-US"/>
        </a:p>
      </dgm:t>
    </dgm:pt>
    <dgm:pt modelId="{C38CAEEF-194E-C94A-BAFF-85A99E6C8507}" type="sibTrans" cxnId="{928B63BC-B5DC-D14E-989C-C3472FBEAAEE}">
      <dgm:prSet/>
      <dgm:spPr/>
      <dgm:t>
        <a:bodyPr/>
        <a:lstStyle/>
        <a:p>
          <a:endParaRPr lang="en-US"/>
        </a:p>
      </dgm:t>
    </dgm:pt>
    <dgm:pt modelId="{253F0849-F669-5840-96CB-0FCC0C9DA82E}">
      <dgm:prSet phldrT="[Text]"/>
      <dgm:spPr/>
      <dgm:t>
        <a:bodyPr/>
        <a:lstStyle/>
        <a:p>
          <a:r>
            <a:rPr lang="en-US" dirty="0" smtClean="0"/>
            <a:t>Plant Alkaloids</a:t>
          </a:r>
          <a:endParaRPr lang="en-US" dirty="0"/>
        </a:p>
      </dgm:t>
    </dgm:pt>
    <dgm:pt modelId="{21242BB6-D6D3-9F41-AC58-3D28999A0388}" type="parTrans" cxnId="{5AB58D23-173F-7C47-A82B-D71DF4EFA32B}">
      <dgm:prSet/>
      <dgm:spPr/>
      <dgm:t>
        <a:bodyPr/>
        <a:lstStyle/>
        <a:p>
          <a:endParaRPr lang="en-US"/>
        </a:p>
      </dgm:t>
    </dgm:pt>
    <dgm:pt modelId="{953EF4D6-AA53-8140-91E8-7A7941CA81E7}" type="sibTrans" cxnId="{5AB58D23-173F-7C47-A82B-D71DF4EFA32B}">
      <dgm:prSet/>
      <dgm:spPr/>
      <dgm:t>
        <a:bodyPr/>
        <a:lstStyle/>
        <a:p>
          <a:endParaRPr lang="en-US"/>
        </a:p>
      </dgm:t>
    </dgm:pt>
    <dgm:pt modelId="{2E0E47A9-3E3A-D447-86F0-9D03D5311D61}">
      <dgm:prSet phldrT="[Text]"/>
      <dgm:spPr/>
      <dgm:t>
        <a:bodyPr/>
        <a:lstStyle/>
        <a:p>
          <a:r>
            <a:rPr lang="en-US" dirty="0" smtClean="0"/>
            <a:t>Vinca alkaloid</a:t>
          </a:r>
          <a:endParaRPr lang="en-US" dirty="0"/>
        </a:p>
      </dgm:t>
    </dgm:pt>
    <dgm:pt modelId="{E25151E6-765F-444D-AEB6-4F2B8359C4C1}" type="parTrans" cxnId="{66F12DE1-EB82-1848-8E09-DD0D01D21D7B}">
      <dgm:prSet/>
      <dgm:spPr/>
      <dgm:t>
        <a:bodyPr/>
        <a:lstStyle/>
        <a:p>
          <a:endParaRPr lang="en-US"/>
        </a:p>
      </dgm:t>
    </dgm:pt>
    <dgm:pt modelId="{AA0EA7E2-149F-EC40-927D-F5CAC586E5CF}" type="sibTrans" cxnId="{66F12DE1-EB82-1848-8E09-DD0D01D21D7B}">
      <dgm:prSet/>
      <dgm:spPr/>
      <dgm:t>
        <a:bodyPr/>
        <a:lstStyle/>
        <a:p>
          <a:endParaRPr lang="en-US"/>
        </a:p>
      </dgm:t>
    </dgm:pt>
    <dgm:pt modelId="{BA0EE83F-324E-8446-8623-523B5FE9E0AA}">
      <dgm:prSet phldrT="[Text]"/>
      <dgm:spPr/>
      <dgm:t>
        <a:bodyPr/>
        <a:lstStyle/>
        <a:p>
          <a:r>
            <a:rPr lang="en-US" dirty="0" smtClean="0"/>
            <a:t>Vincristine</a:t>
          </a:r>
          <a:endParaRPr lang="en-US" dirty="0"/>
        </a:p>
      </dgm:t>
    </dgm:pt>
    <dgm:pt modelId="{0FD55AD0-9D1B-6F4E-AEAF-0919943B91B4}" type="parTrans" cxnId="{497BDAD8-485C-5948-9F31-062187C45010}">
      <dgm:prSet/>
      <dgm:spPr/>
      <dgm:t>
        <a:bodyPr/>
        <a:lstStyle/>
        <a:p>
          <a:endParaRPr lang="en-US"/>
        </a:p>
      </dgm:t>
    </dgm:pt>
    <dgm:pt modelId="{B9101E84-58FA-B449-97D4-464BB2DFE291}" type="sibTrans" cxnId="{497BDAD8-485C-5948-9F31-062187C45010}">
      <dgm:prSet/>
      <dgm:spPr/>
      <dgm:t>
        <a:bodyPr/>
        <a:lstStyle/>
        <a:p>
          <a:endParaRPr lang="en-US"/>
        </a:p>
      </dgm:t>
    </dgm:pt>
    <dgm:pt modelId="{4B9CB2F6-9951-4444-A9C8-5166E1AA26BB}">
      <dgm:prSet phldrT="[Text]"/>
      <dgm:spPr/>
      <dgm:t>
        <a:bodyPr/>
        <a:lstStyle/>
        <a:p>
          <a:r>
            <a:rPr lang="en-US" dirty="0" smtClean="0"/>
            <a:t>Vinblastine</a:t>
          </a:r>
          <a:endParaRPr lang="en-US" dirty="0"/>
        </a:p>
      </dgm:t>
    </dgm:pt>
    <dgm:pt modelId="{E1643501-C13B-374A-B11D-0DFFE802724D}" type="parTrans" cxnId="{B8E6E5A9-27E5-F145-BE0A-4F9E6379B833}">
      <dgm:prSet/>
      <dgm:spPr/>
      <dgm:t>
        <a:bodyPr/>
        <a:lstStyle/>
        <a:p>
          <a:endParaRPr lang="en-US"/>
        </a:p>
      </dgm:t>
    </dgm:pt>
    <dgm:pt modelId="{D0E1F052-A217-5D40-9B6C-31634E4486D5}" type="sibTrans" cxnId="{B8E6E5A9-27E5-F145-BE0A-4F9E6379B833}">
      <dgm:prSet/>
      <dgm:spPr/>
      <dgm:t>
        <a:bodyPr/>
        <a:lstStyle/>
        <a:p>
          <a:endParaRPr lang="en-US"/>
        </a:p>
      </dgm:t>
    </dgm:pt>
    <dgm:pt modelId="{78F09DF1-B44D-1341-8C31-916DD692E5CD}">
      <dgm:prSet phldrT="[Text]"/>
      <dgm:spPr/>
      <dgm:t>
        <a:bodyPr/>
        <a:lstStyle/>
        <a:p>
          <a:r>
            <a:rPr lang="en-US" dirty="0" smtClean="0"/>
            <a:t>Vinorelbine</a:t>
          </a:r>
          <a:endParaRPr lang="en-US" dirty="0"/>
        </a:p>
      </dgm:t>
    </dgm:pt>
    <dgm:pt modelId="{10A2500A-1EA7-DC4F-9BAB-D2BAD36EF70A}" type="parTrans" cxnId="{16396C73-4811-3948-A59E-7244D6BC99BC}">
      <dgm:prSet/>
      <dgm:spPr/>
      <dgm:t>
        <a:bodyPr/>
        <a:lstStyle/>
        <a:p>
          <a:endParaRPr lang="en-US"/>
        </a:p>
      </dgm:t>
    </dgm:pt>
    <dgm:pt modelId="{203B3B01-B659-D140-B6FF-672332B12C46}" type="sibTrans" cxnId="{16396C73-4811-3948-A59E-7244D6BC99BC}">
      <dgm:prSet/>
      <dgm:spPr/>
      <dgm:t>
        <a:bodyPr/>
        <a:lstStyle/>
        <a:p>
          <a:endParaRPr lang="en-US"/>
        </a:p>
      </dgm:t>
    </dgm:pt>
    <dgm:pt modelId="{27A5DAB9-5B97-0142-A9A6-5AE3E62A31C0}">
      <dgm:prSet phldrT="[Text]"/>
      <dgm:spPr/>
      <dgm:t>
        <a:bodyPr/>
        <a:lstStyle/>
        <a:p>
          <a:r>
            <a:rPr lang="en-US" dirty="0" smtClean="0"/>
            <a:t>Taxanes</a:t>
          </a:r>
          <a:endParaRPr lang="en-US" dirty="0"/>
        </a:p>
      </dgm:t>
    </dgm:pt>
    <dgm:pt modelId="{19BAE595-4E3E-0641-9557-7A6B04C050B2}" type="parTrans" cxnId="{ADA29525-238A-134C-B428-57B385655EB8}">
      <dgm:prSet/>
      <dgm:spPr/>
      <dgm:t>
        <a:bodyPr/>
        <a:lstStyle/>
        <a:p>
          <a:endParaRPr lang="en-US"/>
        </a:p>
      </dgm:t>
    </dgm:pt>
    <dgm:pt modelId="{0732C4C2-BAEA-7D43-B0AF-8FA8FB5225C7}" type="sibTrans" cxnId="{ADA29525-238A-134C-B428-57B385655EB8}">
      <dgm:prSet/>
      <dgm:spPr/>
      <dgm:t>
        <a:bodyPr/>
        <a:lstStyle/>
        <a:p>
          <a:endParaRPr lang="en-US"/>
        </a:p>
      </dgm:t>
    </dgm:pt>
    <dgm:pt modelId="{82601497-1D05-9742-A7F0-60BA3C376961}">
      <dgm:prSet phldrT="[Text]"/>
      <dgm:spPr/>
      <dgm:t>
        <a:bodyPr/>
        <a:lstStyle/>
        <a:p>
          <a:r>
            <a:rPr lang="en-US" smtClean="0"/>
            <a:t>Paclitaxel</a:t>
          </a:r>
          <a:endParaRPr lang="en-US" dirty="0"/>
        </a:p>
      </dgm:t>
    </dgm:pt>
    <dgm:pt modelId="{B43B3D2E-8F9B-3F4A-9E00-E9F725629DAE}" type="parTrans" cxnId="{60631F3C-A3BE-9943-883A-28C50F95626D}">
      <dgm:prSet/>
      <dgm:spPr/>
      <dgm:t>
        <a:bodyPr/>
        <a:lstStyle/>
        <a:p>
          <a:endParaRPr lang="en-US"/>
        </a:p>
      </dgm:t>
    </dgm:pt>
    <dgm:pt modelId="{6586225A-ED40-0246-BC55-4C3D0B4A816D}" type="sibTrans" cxnId="{60631F3C-A3BE-9943-883A-28C50F95626D}">
      <dgm:prSet/>
      <dgm:spPr/>
      <dgm:t>
        <a:bodyPr/>
        <a:lstStyle/>
        <a:p>
          <a:endParaRPr lang="en-US"/>
        </a:p>
      </dgm:t>
    </dgm:pt>
    <dgm:pt modelId="{6ABB457E-6110-4440-B980-BA31C612CCB4}">
      <dgm:prSet phldrT="[Text]"/>
      <dgm:spPr/>
      <dgm:t>
        <a:bodyPr/>
        <a:lstStyle/>
        <a:p>
          <a:r>
            <a:rPr lang="en-US" dirty="0" smtClean="0"/>
            <a:t>Docetaxel</a:t>
          </a:r>
          <a:endParaRPr lang="en-US" dirty="0"/>
        </a:p>
      </dgm:t>
    </dgm:pt>
    <dgm:pt modelId="{F21F2D49-3063-C94D-BA07-49310AA669C1}" type="parTrans" cxnId="{CCA904C8-A5E1-D54E-9CEB-44AC08DADCF3}">
      <dgm:prSet/>
      <dgm:spPr/>
      <dgm:t>
        <a:bodyPr/>
        <a:lstStyle/>
        <a:p>
          <a:endParaRPr lang="en-US"/>
        </a:p>
      </dgm:t>
    </dgm:pt>
    <dgm:pt modelId="{BED9A9CC-BFFA-D542-92D8-C7BA004E9FDC}" type="sibTrans" cxnId="{CCA904C8-A5E1-D54E-9CEB-44AC08DADCF3}">
      <dgm:prSet/>
      <dgm:spPr/>
      <dgm:t>
        <a:bodyPr/>
        <a:lstStyle/>
        <a:p>
          <a:endParaRPr lang="en-US"/>
        </a:p>
      </dgm:t>
    </dgm:pt>
    <dgm:pt modelId="{3C78385E-8272-0647-9F55-6B217894294C}">
      <dgm:prSet phldrT="[Text]"/>
      <dgm:spPr/>
      <dgm:t>
        <a:bodyPr/>
        <a:lstStyle/>
        <a:p>
          <a:r>
            <a:rPr lang="en-US" dirty="0" smtClean="0"/>
            <a:t>Enzyme inhibitors</a:t>
          </a:r>
        </a:p>
      </dgm:t>
    </dgm:pt>
    <dgm:pt modelId="{89F65A59-56C3-B949-A760-9FE8981809E4}" type="parTrans" cxnId="{56858D0E-67A5-4747-B323-C0BCC3343752}">
      <dgm:prSet/>
      <dgm:spPr/>
      <dgm:t>
        <a:bodyPr/>
        <a:lstStyle/>
        <a:p>
          <a:endParaRPr lang="en-US"/>
        </a:p>
      </dgm:t>
    </dgm:pt>
    <dgm:pt modelId="{CAF04743-9624-674B-B1CC-ACE6FEDAC05C}" type="sibTrans" cxnId="{56858D0E-67A5-4747-B323-C0BCC3343752}">
      <dgm:prSet/>
      <dgm:spPr/>
      <dgm:t>
        <a:bodyPr/>
        <a:lstStyle/>
        <a:p>
          <a:endParaRPr lang="en-US"/>
        </a:p>
      </dgm:t>
    </dgm:pt>
    <dgm:pt modelId="{E00796D3-7BBD-414C-BCD4-154454EF4236}">
      <dgm:prSet phldrT="[Text]"/>
      <dgm:spPr/>
      <dgm:t>
        <a:bodyPr/>
        <a:lstStyle/>
        <a:p>
          <a:r>
            <a:rPr lang="en-US" dirty="0" smtClean="0"/>
            <a:t>Topoisomerase 1 Inhibitor</a:t>
          </a:r>
        </a:p>
      </dgm:t>
    </dgm:pt>
    <dgm:pt modelId="{02627FAB-887D-2F4B-AEFD-F672263AEB1E}" type="parTrans" cxnId="{66361297-5C1F-A84A-A2C6-EB1CED1EDAD8}">
      <dgm:prSet/>
      <dgm:spPr/>
      <dgm:t>
        <a:bodyPr/>
        <a:lstStyle/>
        <a:p>
          <a:endParaRPr lang="en-US"/>
        </a:p>
      </dgm:t>
    </dgm:pt>
    <dgm:pt modelId="{4FD03247-CCB5-E146-BE9B-61ABC960B95A}" type="sibTrans" cxnId="{66361297-5C1F-A84A-A2C6-EB1CED1EDAD8}">
      <dgm:prSet/>
      <dgm:spPr/>
      <dgm:t>
        <a:bodyPr/>
        <a:lstStyle/>
        <a:p>
          <a:endParaRPr lang="en-US"/>
        </a:p>
      </dgm:t>
    </dgm:pt>
    <dgm:pt modelId="{43815026-30F8-1B44-9132-4E686F50678B}">
      <dgm:prSet phldrT="[Text]"/>
      <dgm:spPr/>
      <dgm:t>
        <a:bodyPr/>
        <a:lstStyle/>
        <a:p>
          <a:r>
            <a:rPr lang="en-US" dirty="0" smtClean="0"/>
            <a:t>Irinotecan</a:t>
          </a:r>
        </a:p>
      </dgm:t>
    </dgm:pt>
    <dgm:pt modelId="{FA67CBB6-9868-EC4A-AA17-40308A5A0AE0}" type="parTrans" cxnId="{68FA8B1C-A187-E643-8B75-C410BE35AD71}">
      <dgm:prSet/>
      <dgm:spPr/>
      <dgm:t>
        <a:bodyPr/>
        <a:lstStyle/>
        <a:p>
          <a:endParaRPr lang="en-US"/>
        </a:p>
      </dgm:t>
    </dgm:pt>
    <dgm:pt modelId="{BFD6D3E5-EF8F-DB4A-874E-7F53424C0585}" type="sibTrans" cxnId="{68FA8B1C-A187-E643-8B75-C410BE35AD71}">
      <dgm:prSet/>
      <dgm:spPr/>
      <dgm:t>
        <a:bodyPr/>
        <a:lstStyle/>
        <a:p>
          <a:endParaRPr lang="en-US"/>
        </a:p>
      </dgm:t>
    </dgm:pt>
    <dgm:pt modelId="{8CE49F19-A084-7C4B-8A17-ACDF7846BDFB}">
      <dgm:prSet phldrT="[Text]"/>
      <dgm:spPr/>
      <dgm:t>
        <a:bodyPr/>
        <a:lstStyle/>
        <a:p>
          <a:r>
            <a:rPr lang="en-US" dirty="0" smtClean="0"/>
            <a:t>Topotecan</a:t>
          </a:r>
        </a:p>
      </dgm:t>
    </dgm:pt>
    <dgm:pt modelId="{8C0DFA21-6098-6447-9CD8-174D885A9D6A}" type="parTrans" cxnId="{E60BA382-5262-E642-9751-5AA8AAEDE749}">
      <dgm:prSet/>
      <dgm:spPr/>
      <dgm:t>
        <a:bodyPr/>
        <a:lstStyle/>
        <a:p>
          <a:endParaRPr lang="en-US"/>
        </a:p>
      </dgm:t>
    </dgm:pt>
    <dgm:pt modelId="{A1F5A96B-5190-F248-A9BB-62BB6AB8EACE}" type="sibTrans" cxnId="{E60BA382-5262-E642-9751-5AA8AAEDE749}">
      <dgm:prSet/>
      <dgm:spPr/>
      <dgm:t>
        <a:bodyPr/>
        <a:lstStyle/>
        <a:p>
          <a:endParaRPr lang="en-US"/>
        </a:p>
      </dgm:t>
    </dgm:pt>
    <dgm:pt modelId="{0027D750-CE00-AD46-9EE1-D5E3FF0AF14C}">
      <dgm:prSet phldrT="[Text]"/>
      <dgm:spPr/>
      <dgm:t>
        <a:bodyPr/>
        <a:lstStyle/>
        <a:p>
          <a:r>
            <a:rPr lang="en-US" dirty="0" smtClean="0"/>
            <a:t>Topoisomerase 2 Inhibitor</a:t>
          </a:r>
        </a:p>
      </dgm:t>
    </dgm:pt>
    <dgm:pt modelId="{BE652F4F-D8A0-6B48-87CE-371FABA89E37}" type="parTrans" cxnId="{CCF44168-88FE-A048-92FF-0CFF32C404AE}">
      <dgm:prSet/>
      <dgm:spPr/>
      <dgm:t>
        <a:bodyPr/>
        <a:lstStyle/>
        <a:p>
          <a:endParaRPr lang="en-US"/>
        </a:p>
      </dgm:t>
    </dgm:pt>
    <dgm:pt modelId="{68DCA3AF-BAD8-1A42-8243-E1F7DC99EFD3}" type="sibTrans" cxnId="{CCF44168-88FE-A048-92FF-0CFF32C404AE}">
      <dgm:prSet/>
      <dgm:spPr/>
      <dgm:t>
        <a:bodyPr/>
        <a:lstStyle/>
        <a:p>
          <a:endParaRPr lang="en-US"/>
        </a:p>
      </dgm:t>
    </dgm:pt>
    <dgm:pt modelId="{A2C5FE8A-F141-6A49-BAA9-89B399D85BCF}">
      <dgm:prSet phldrT="[Text]"/>
      <dgm:spPr/>
      <dgm:t>
        <a:bodyPr/>
        <a:lstStyle/>
        <a:p>
          <a:r>
            <a:rPr lang="en-US" dirty="0" smtClean="0"/>
            <a:t>Etoposide</a:t>
          </a:r>
        </a:p>
      </dgm:t>
    </dgm:pt>
    <dgm:pt modelId="{9492B9D7-7991-1347-8FEF-69B9C6171480}" type="parTrans" cxnId="{7756DB9D-AB11-C443-9159-9A73120F67BB}">
      <dgm:prSet/>
      <dgm:spPr/>
      <dgm:t>
        <a:bodyPr/>
        <a:lstStyle/>
        <a:p>
          <a:endParaRPr lang="en-US"/>
        </a:p>
      </dgm:t>
    </dgm:pt>
    <dgm:pt modelId="{F1BD8510-C547-1249-94A3-BD0C7C802BB8}" type="sibTrans" cxnId="{7756DB9D-AB11-C443-9159-9A73120F67BB}">
      <dgm:prSet/>
      <dgm:spPr/>
      <dgm:t>
        <a:bodyPr/>
        <a:lstStyle/>
        <a:p>
          <a:endParaRPr lang="en-US"/>
        </a:p>
      </dgm:t>
    </dgm:pt>
    <dgm:pt modelId="{AF51D64D-630B-754F-B525-C31F6D0BB822}">
      <dgm:prSet phldrT="[Text]"/>
      <dgm:spPr/>
      <dgm:t>
        <a:bodyPr/>
        <a:lstStyle/>
        <a:p>
          <a:r>
            <a:rPr lang="en-US" dirty="0" smtClean="0"/>
            <a:t>Anthracyclines</a:t>
          </a:r>
        </a:p>
      </dgm:t>
    </dgm:pt>
    <dgm:pt modelId="{32B35ECD-B9C1-5B47-BFE3-29E45957ED69}" type="parTrans" cxnId="{62982206-03D6-C444-AE81-5E80CB00DE73}">
      <dgm:prSet/>
      <dgm:spPr/>
      <dgm:t>
        <a:bodyPr/>
        <a:lstStyle/>
        <a:p>
          <a:endParaRPr lang="en-US"/>
        </a:p>
      </dgm:t>
    </dgm:pt>
    <dgm:pt modelId="{CC6E5FCF-4CE3-2447-9358-79D0280CF076}" type="sibTrans" cxnId="{62982206-03D6-C444-AE81-5E80CB00DE73}">
      <dgm:prSet/>
      <dgm:spPr/>
      <dgm:t>
        <a:bodyPr/>
        <a:lstStyle/>
        <a:p>
          <a:endParaRPr lang="en-US"/>
        </a:p>
      </dgm:t>
    </dgm:pt>
    <dgm:pt modelId="{F7C404CA-1FA5-9F46-ABAF-F2C0D107AE3C}">
      <dgm:prSet phldrT="[Text]"/>
      <dgm:spPr/>
      <dgm:t>
        <a:bodyPr/>
        <a:lstStyle/>
        <a:p>
          <a:r>
            <a:rPr lang="en-US" dirty="0" smtClean="0"/>
            <a:t>Doxorubicin</a:t>
          </a:r>
        </a:p>
      </dgm:t>
    </dgm:pt>
    <dgm:pt modelId="{5E33EE21-6CF4-7744-A4D4-9143A45725CF}" type="parTrans" cxnId="{04BDDC68-C605-4841-83D6-E86C3669E2A9}">
      <dgm:prSet/>
      <dgm:spPr/>
      <dgm:t>
        <a:bodyPr/>
        <a:lstStyle/>
        <a:p>
          <a:endParaRPr lang="en-US"/>
        </a:p>
      </dgm:t>
    </dgm:pt>
    <dgm:pt modelId="{AE74386A-0591-C242-9CA8-39684023F5C8}" type="sibTrans" cxnId="{04BDDC68-C605-4841-83D6-E86C3669E2A9}">
      <dgm:prSet/>
      <dgm:spPr/>
      <dgm:t>
        <a:bodyPr/>
        <a:lstStyle/>
        <a:p>
          <a:endParaRPr lang="en-US"/>
        </a:p>
      </dgm:t>
    </dgm:pt>
    <dgm:pt modelId="{4C582453-041A-3447-8490-5D4AA55AFF73}">
      <dgm:prSet phldrT="[Text]"/>
      <dgm:spPr/>
      <dgm:t>
        <a:bodyPr/>
        <a:lstStyle/>
        <a:p>
          <a:r>
            <a:rPr lang="en-US" dirty="0" smtClean="0"/>
            <a:t>Daunorubicin</a:t>
          </a:r>
        </a:p>
      </dgm:t>
    </dgm:pt>
    <dgm:pt modelId="{96E535CF-D7E6-BC43-9F23-98880595B667}" type="parTrans" cxnId="{E73ED5B9-7308-8743-B237-DF0217743D10}">
      <dgm:prSet/>
      <dgm:spPr/>
      <dgm:t>
        <a:bodyPr/>
        <a:lstStyle/>
        <a:p>
          <a:endParaRPr lang="en-US"/>
        </a:p>
      </dgm:t>
    </dgm:pt>
    <dgm:pt modelId="{4F3AD7AF-26D3-5249-ACFF-30496F11D251}" type="sibTrans" cxnId="{E73ED5B9-7308-8743-B237-DF0217743D10}">
      <dgm:prSet/>
      <dgm:spPr/>
      <dgm:t>
        <a:bodyPr/>
        <a:lstStyle/>
        <a:p>
          <a:endParaRPr lang="en-US"/>
        </a:p>
      </dgm:t>
    </dgm:pt>
    <dgm:pt modelId="{9B59AA9C-2695-734F-8EA5-D2AABFAF2FF5}">
      <dgm:prSet phldrT="[Text]"/>
      <dgm:spPr/>
      <dgm:t>
        <a:bodyPr/>
        <a:lstStyle/>
        <a:p>
          <a:r>
            <a:rPr lang="en-US" dirty="0" smtClean="0"/>
            <a:t>Idarubicin</a:t>
          </a:r>
        </a:p>
      </dgm:t>
    </dgm:pt>
    <dgm:pt modelId="{DAF0532F-A0CD-FE4C-84CB-48A9F585A0A0}" type="parTrans" cxnId="{73FFF8C7-53C3-AB4F-A441-11ECC95F00A9}">
      <dgm:prSet/>
      <dgm:spPr/>
      <dgm:t>
        <a:bodyPr/>
        <a:lstStyle/>
        <a:p>
          <a:endParaRPr lang="en-US"/>
        </a:p>
      </dgm:t>
    </dgm:pt>
    <dgm:pt modelId="{D83B6A6F-F17C-C44F-A1B4-4B9225A186AC}" type="sibTrans" cxnId="{73FFF8C7-53C3-AB4F-A441-11ECC95F00A9}">
      <dgm:prSet/>
      <dgm:spPr/>
      <dgm:t>
        <a:bodyPr/>
        <a:lstStyle/>
        <a:p>
          <a:endParaRPr lang="en-US"/>
        </a:p>
      </dgm:t>
    </dgm:pt>
    <dgm:pt modelId="{9CC2BE10-2322-E248-B08D-4914AE3B59FB}">
      <dgm:prSet phldrT="[Text]"/>
      <dgm:spPr/>
      <dgm:t>
        <a:bodyPr/>
        <a:lstStyle/>
        <a:p>
          <a:r>
            <a:rPr lang="en-US" dirty="0" smtClean="0"/>
            <a:t>Epirubicin</a:t>
          </a:r>
        </a:p>
      </dgm:t>
    </dgm:pt>
    <dgm:pt modelId="{1C680686-9628-1848-8F47-660743D34F6F}" type="parTrans" cxnId="{3E3E3B1A-FE40-1244-9747-DEB061F96BA9}">
      <dgm:prSet/>
      <dgm:spPr/>
      <dgm:t>
        <a:bodyPr/>
        <a:lstStyle/>
        <a:p>
          <a:endParaRPr lang="en-US"/>
        </a:p>
      </dgm:t>
    </dgm:pt>
    <dgm:pt modelId="{6D1D66F7-8303-7545-B92F-8E0976CB2168}" type="sibTrans" cxnId="{3E3E3B1A-FE40-1244-9747-DEB061F96BA9}">
      <dgm:prSet/>
      <dgm:spPr/>
      <dgm:t>
        <a:bodyPr/>
        <a:lstStyle/>
        <a:p>
          <a:endParaRPr lang="en-US"/>
        </a:p>
      </dgm:t>
    </dgm:pt>
    <dgm:pt modelId="{E3E47A8C-519B-4044-B729-93792903698C}">
      <dgm:prSet phldrT="[Text]"/>
      <dgm:spPr/>
      <dgm:t>
        <a:bodyPr/>
        <a:lstStyle/>
        <a:p>
          <a:r>
            <a:rPr lang="en-US" dirty="0" smtClean="0"/>
            <a:t>Mitoxantrone</a:t>
          </a:r>
        </a:p>
      </dgm:t>
    </dgm:pt>
    <dgm:pt modelId="{DEB14DA5-D2E1-034A-BF07-1E7702F0E255}" type="parTrans" cxnId="{C3973BE4-C0DB-9A45-AEF0-5B17F2C8F8B4}">
      <dgm:prSet/>
      <dgm:spPr/>
      <dgm:t>
        <a:bodyPr/>
        <a:lstStyle/>
        <a:p>
          <a:endParaRPr lang="en-US"/>
        </a:p>
      </dgm:t>
    </dgm:pt>
    <dgm:pt modelId="{C40D8F59-7A59-754E-9C66-39F0E65D6ADB}" type="sibTrans" cxnId="{C3973BE4-C0DB-9A45-AEF0-5B17F2C8F8B4}">
      <dgm:prSet/>
      <dgm:spPr/>
      <dgm:t>
        <a:bodyPr/>
        <a:lstStyle/>
        <a:p>
          <a:endParaRPr lang="en-US"/>
        </a:p>
      </dgm:t>
    </dgm:pt>
    <dgm:pt modelId="{3F34B1C7-3858-7743-B303-8CBC5A9BB75A}">
      <dgm:prSet phldrT="[Text]"/>
      <dgm:spPr/>
      <dgm:t>
        <a:bodyPr/>
        <a:lstStyle/>
        <a:p>
          <a:r>
            <a:rPr lang="en-US" dirty="0" smtClean="0"/>
            <a:t>Antitumor Antibiotics</a:t>
          </a:r>
        </a:p>
      </dgm:t>
    </dgm:pt>
    <dgm:pt modelId="{5AB35D8F-F726-004F-95F5-C9EE2D454DCA}" type="parTrans" cxnId="{E88C2B9C-CDE1-BF42-91C9-F50F6BE2F953}">
      <dgm:prSet/>
      <dgm:spPr/>
      <dgm:t>
        <a:bodyPr/>
        <a:lstStyle/>
        <a:p>
          <a:endParaRPr lang="en-US"/>
        </a:p>
      </dgm:t>
    </dgm:pt>
    <dgm:pt modelId="{310D469B-E08E-7B4F-88BB-3DCB129E68B2}" type="sibTrans" cxnId="{E88C2B9C-CDE1-BF42-91C9-F50F6BE2F953}">
      <dgm:prSet/>
      <dgm:spPr/>
      <dgm:t>
        <a:bodyPr/>
        <a:lstStyle/>
        <a:p>
          <a:endParaRPr lang="en-US"/>
        </a:p>
      </dgm:t>
    </dgm:pt>
    <dgm:pt modelId="{364089D5-BB2C-E045-9A9F-8B6FEE250FF2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3D2646C6-E1F9-344B-B2DE-EA7A242DB4B5}" type="parTrans" cxnId="{3BD31547-3BA2-0B40-BE44-56988DD56EAB}">
      <dgm:prSet/>
      <dgm:spPr/>
      <dgm:t>
        <a:bodyPr/>
        <a:lstStyle/>
        <a:p>
          <a:endParaRPr lang="en-US"/>
        </a:p>
      </dgm:t>
    </dgm:pt>
    <dgm:pt modelId="{E1B094D1-EBF6-1D48-8C7C-2D2B5B509BE5}" type="sibTrans" cxnId="{3BD31547-3BA2-0B40-BE44-56988DD56EAB}">
      <dgm:prSet/>
      <dgm:spPr/>
      <dgm:t>
        <a:bodyPr/>
        <a:lstStyle/>
        <a:p>
          <a:endParaRPr lang="en-US"/>
        </a:p>
      </dgm:t>
    </dgm:pt>
    <dgm:pt modelId="{0624920B-BF71-E345-AA30-FB40DE5FAF1C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CAC6E0D4-FDB6-9241-84DD-3B6624642704}" type="parTrans" cxnId="{F4199864-A852-2F48-A217-8330051C5CCF}">
      <dgm:prSet/>
      <dgm:spPr/>
      <dgm:t>
        <a:bodyPr/>
        <a:lstStyle/>
        <a:p>
          <a:endParaRPr lang="en-US"/>
        </a:p>
      </dgm:t>
    </dgm:pt>
    <dgm:pt modelId="{6DD86C9C-1DA5-C54C-B923-2AC9B7C6B6DC}" type="sibTrans" cxnId="{F4199864-A852-2F48-A217-8330051C5CCF}">
      <dgm:prSet/>
      <dgm:spPr/>
      <dgm:t>
        <a:bodyPr/>
        <a:lstStyle/>
        <a:p>
          <a:endParaRPr lang="en-US"/>
        </a:p>
      </dgm:t>
    </dgm:pt>
    <dgm:pt modelId="{C1588191-6EA8-264A-9A54-AA8A8A62389B}">
      <dgm:prSet phldrT="[Text]"/>
      <dgm:spPr/>
      <dgm:t>
        <a:bodyPr/>
        <a:lstStyle/>
        <a:p>
          <a:r>
            <a:rPr lang="en-US" dirty="0" smtClean="0"/>
            <a:t>Targeted</a:t>
          </a:r>
          <a:r>
            <a:rPr lang="en-US" baseline="0" dirty="0" smtClean="0"/>
            <a:t> agents</a:t>
          </a:r>
          <a:endParaRPr lang="en-US" dirty="0" smtClean="0"/>
        </a:p>
      </dgm:t>
    </dgm:pt>
    <dgm:pt modelId="{F787A648-272E-A341-958C-D62268D00BFC}" type="parTrans" cxnId="{2846519C-5642-6740-9289-7A74F63603BA}">
      <dgm:prSet/>
      <dgm:spPr/>
      <dgm:t>
        <a:bodyPr/>
        <a:lstStyle/>
        <a:p>
          <a:endParaRPr lang="en-US"/>
        </a:p>
      </dgm:t>
    </dgm:pt>
    <dgm:pt modelId="{24EBABE4-FB6C-8048-8030-CC3583DDA650}" type="sibTrans" cxnId="{2846519C-5642-6740-9289-7A74F63603BA}">
      <dgm:prSet/>
      <dgm:spPr/>
      <dgm:t>
        <a:bodyPr/>
        <a:lstStyle/>
        <a:p>
          <a:endParaRPr lang="en-US"/>
        </a:p>
      </dgm:t>
    </dgm:pt>
    <dgm:pt modelId="{4BAAD68D-2044-864E-8229-D05A64C8E7BA}">
      <dgm:prSet phldrT="[Text]"/>
      <dgm:spPr/>
      <dgm:t>
        <a:bodyPr/>
        <a:lstStyle/>
        <a:p>
          <a:r>
            <a:rPr lang="en-US" dirty="0" smtClean="0"/>
            <a:t>Monoclonal Antibodies (</a:t>
          </a:r>
          <a:r>
            <a:rPr lang="en-US" dirty="0" err="1" smtClean="0"/>
            <a:t>Mab</a:t>
          </a:r>
          <a:r>
            <a:rPr lang="en-US" dirty="0" smtClean="0"/>
            <a:t>)</a:t>
          </a:r>
          <a:endParaRPr lang="en-US" dirty="0"/>
        </a:p>
      </dgm:t>
    </dgm:pt>
    <dgm:pt modelId="{CA5A1876-DC94-E64A-A72C-32E136608CA4}" type="parTrans" cxnId="{12B1B99D-DED6-8145-AEF5-D5934DFECB0B}">
      <dgm:prSet/>
      <dgm:spPr/>
      <dgm:t>
        <a:bodyPr/>
        <a:lstStyle/>
        <a:p>
          <a:endParaRPr lang="en-US"/>
        </a:p>
      </dgm:t>
    </dgm:pt>
    <dgm:pt modelId="{3136EB9B-98A6-F14C-94EF-300587B3A81B}" type="sibTrans" cxnId="{12B1B99D-DED6-8145-AEF5-D5934DFECB0B}">
      <dgm:prSet/>
      <dgm:spPr/>
      <dgm:t>
        <a:bodyPr/>
        <a:lstStyle/>
        <a:p>
          <a:endParaRPr lang="en-US"/>
        </a:p>
      </dgm:t>
    </dgm:pt>
    <dgm:pt modelId="{6AFAD5A1-54FE-2E41-91D6-DAE77AF04359}">
      <dgm:prSet phldrT="[Text]"/>
      <dgm:spPr/>
      <dgm:t>
        <a:bodyPr/>
        <a:lstStyle/>
        <a:p>
          <a:r>
            <a:rPr lang="en-US" dirty="0" smtClean="0"/>
            <a:t>Lymphocyte Antigens</a:t>
          </a:r>
          <a:endParaRPr lang="en-US" dirty="0"/>
        </a:p>
      </dgm:t>
    </dgm:pt>
    <dgm:pt modelId="{652C5C00-D023-854E-9160-A6872AE9E7C7}" type="parTrans" cxnId="{D02E7E29-42EC-1A4A-83FC-F3DD6599C278}">
      <dgm:prSet/>
      <dgm:spPr/>
      <dgm:t>
        <a:bodyPr/>
        <a:lstStyle/>
        <a:p>
          <a:endParaRPr lang="en-US"/>
        </a:p>
      </dgm:t>
    </dgm:pt>
    <dgm:pt modelId="{A5376CB8-58D5-2F45-BABA-B1C6B2798A51}" type="sibTrans" cxnId="{D02E7E29-42EC-1A4A-83FC-F3DD6599C278}">
      <dgm:prSet/>
      <dgm:spPr/>
      <dgm:t>
        <a:bodyPr/>
        <a:lstStyle/>
        <a:p>
          <a:endParaRPr lang="en-US"/>
        </a:p>
      </dgm:t>
    </dgm:pt>
    <dgm:pt modelId="{D6BF10F2-62E7-D04F-A36E-313874CE7516}">
      <dgm:prSet phldrT="[Text]"/>
      <dgm:spPr/>
      <dgm:t>
        <a:bodyPr/>
        <a:lstStyle/>
        <a:p>
          <a:r>
            <a:rPr lang="en-US" dirty="0" smtClean="0"/>
            <a:t>Alemtuzumab</a:t>
          </a:r>
          <a:endParaRPr lang="en-US" dirty="0"/>
        </a:p>
      </dgm:t>
    </dgm:pt>
    <dgm:pt modelId="{2A6222FD-8BFE-5347-8D3B-E00E1460EC7C}" type="parTrans" cxnId="{A5053134-75F3-DD42-9E98-EEF66E8A8E2C}">
      <dgm:prSet/>
      <dgm:spPr/>
      <dgm:t>
        <a:bodyPr/>
        <a:lstStyle/>
        <a:p>
          <a:endParaRPr lang="en-US"/>
        </a:p>
      </dgm:t>
    </dgm:pt>
    <dgm:pt modelId="{13C149EA-50E5-7D45-AB19-2D6BD66C316E}" type="sibTrans" cxnId="{A5053134-75F3-DD42-9E98-EEF66E8A8E2C}">
      <dgm:prSet/>
      <dgm:spPr/>
      <dgm:t>
        <a:bodyPr/>
        <a:lstStyle/>
        <a:p>
          <a:endParaRPr lang="en-US"/>
        </a:p>
      </dgm:t>
    </dgm:pt>
    <dgm:pt modelId="{130762D6-826E-394F-917C-69DEABBD5D36}">
      <dgm:prSet phldrT="[Text]"/>
      <dgm:spPr/>
      <dgm:t>
        <a:bodyPr/>
        <a:lstStyle/>
        <a:p>
          <a:r>
            <a:rPr lang="en-US" dirty="0" smtClean="0"/>
            <a:t>Ibritumomab Tiuxetan</a:t>
          </a:r>
          <a:endParaRPr lang="en-US" dirty="0"/>
        </a:p>
      </dgm:t>
    </dgm:pt>
    <dgm:pt modelId="{7C8F73DE-4814-E54C-87A2-90B0A6D5BDED}" type="parTrans" cxnId="{D9D92CB9-EDC3-1140-8AE2-D3E8F8351A41}">
      <dgm:prSet/>
      <dgm:spPr/>
      <dgm:t>
        <a:bodyPr/>
        <a:lstStyle/>
        <a:p>
          <a:endParaRPr lang="en-US"/>
        </a:p>
      </dgm:t>
    </dgm:pt>
    <dgm:pt modelId="{3C11AA71-691D-E14C-82F1-90C595CC9B03}" type="sibTrans" cxnId="{D9D92CB9-EDC3-1140-8AE2-D3E8F8351A41}">
      <dgm:prSet/>
      <dgm:spPr/>
      <dgm:t>
        <a:bodyPr/>
        <a:lstStyle/>
        <a:p>
          <a:endParaRPr lang="en-US"/>
        </a:p>
      </dgm:t>
    </dgm:pt>
    <dgm:pt modelId="{1D021DE0-FF9C-6645-84D9-58D0FFC5E247}">
      <dgm:prSet phldrT="[Text]"/>
      <dgm:spPr/>
      <dgm:t>
        <a:bodyPr/>
        <a:lstStyle/>
        <a:p>
          <a:r>
            <a:rPr lang="en-US" dirty="0" smtClean="0"/>
            <a:t>Rituximab</a:t>
          </a:r>
          <a:endParaRPr lang="en-US" dirty="0"/>
        </a:p>
      </dgm:t>
    </dgm:pt>
    <dgm:pt modelId="{D90E218C-266E-0D45-BEB0-CE70B33F2E81}" type="parTrans" cxnId="{911F6FC9-4F0D-2E46-8AE6-4D98119A9E5F}">
      <dgm:prSet/>
      <dgm:spPr/>
      <dgm:t>
        <a:bodyPr/>
        <a:lstStyle/>
        <a:p>
          <a:endParaRPr lang="en-US"/>
        </a:p>
      </dgm:t>
    </dgm:pt>
    <dgm:pt modelId="{BBA34B2B-2EF8-2646-988B-EBA1B4EE8A63}" type="sibTrans" cxnId="{911F6FC9-4F0D-2E46-8AE6-4D98119A9E5F}">
      <dgm:prSet/>
      <dgm:spPr/>
      <dgm:t>
        <a:bodyPr/>
        <a:lstStyle/>
        <a:p>
          <a:endParaRPr lang="en-US"/>
        </a:p>
      </dgm:t>
    </dgm:pt>
    <dgm:pt modelId="{1B9542A6-717D-A043-98E3-7118ED5BDC70}">
      <dgm:prSet phldrT="[Text]"/>
      <dgm:spPr/>
      <dgm:t>
        <a:bodyPr/>
        <a:lstStyle/>
        <a:p>
          <a:r>
            <a:rPr lang="en-US" dirty="0" smtClean="0"/>
            <a:t>HER-2 </a:t>
          </a:r>
          <a:r>
            <a:rPr lang="en-US" dirty="0" err="1" smtClean="0"/>
            <a:t>neu</a:t>
          </a:r>
          <a:endParaRPr lang="en-US" dirty="0"/>
        </a:p>
      </dgm:t>
    </dgm:pt>
    <dgm:pt modelId="{ECF63E98-0AA3-B64B-89A6-2F820CB4EBC5}" type="parTrans" cxnId="{AB5AE789-70F8-FC43-898A-87C7E1961983}">
      <dgm:prSet/>
      <dgm:spPr/>
      <dgm:t>
        <a:bodyPr/>
        <a:lstStyle/>
        <a:p>
          <a:endParaRPr lang="en-US"/>
        </a:p>
      </dgm:t>
    </dgm:pt>
    <dgm:pt modelId="{FD076483-D46E-CA43-AA18-26A160F86C50}" type="sibTrans" cxnId="{AB5AE789-70F8-FC43-898A-87C7E1961983}">
      <dgm:prSet/>
      <dgm:spPr/>
      <dgm:t>
        <a:bodyPr/>
        <a:lstStyle/>
        <a:p>
          <a:endParaRPr lang="en-US"/>
        </a:p>
      </dgm:t>
    </dgm:pt>
    <dgm:pt modelId="{8F23F6BB-8627-9349-9F20-B748364F40CE}">
      <dgm:prSet phldrT="[Text]"/>
      <dgm:spPr/>
      <dgm:t>
        <a:bodyPr/>
        <a:lstStyle/>
        <a:p>
          <a:r>
            <a:rPr lang="en-US" dirty="0" smtClean="0"/>
            <a:t>Trastuzumab</a:t>
          </a:r>
          <a:endParaRPr lang="en-US" dirty="0"/>
        </a:p>
      </dgm:t>
    </dgm:pt>
    <dgm:pt modelId="{E3CFD7A5-5A3A-FA40-89D6-54EC676E89BC}" type="parTrans" cxnId="{C37145D2-C140-3842-8310-89B5451CBDFA}">
      <dgm:prSet/>
      <dgm:spPr/>
      <dgm:t>
        <a:bodyPr/>
        <a:lstStyle/>
        <a:p>
          <a:endParaRPr lang="en-US"/>
        </a:p>
      </dgm:t>
    </dgm:pt>
    <dgm:pt modelId="{98E88B1D-2DA5-8F42-BCF7-3DA7C1CFE088}" type="sibTrans" cxnId="{C37145D2-C140-3842-8310-89B5451CBDFA}">
      <dgm:prSet/>
      <dgm:spPr/>
      <dgm:t>
        <a:bodyPr/>
        <a:lstStyle/>
        <a:p>
          <a:endParaRPr lang="en-US"/>
        </a:p>
      </dgm:t>
    </dgm:pt>
    <dgm:pt modelId="{6C198FB9-0650-7548-BB80-420B6D9B160E}">
      <dgm:prSet phldrT="[Text]"/>
      <dgm:spPr/>
      <dgm:t>
        <a:bodyPr/>
        <a:lstStyle/>
        <a:p>
          <a:r>
            <a:rPr lang="en-US" dirty="0" err="1" smtClean="0"/>
            <a:t>Lapatinib</a:t>
          </a:r>
          <a:endParaRPr lang="en-US" dirty="0"/>
        </a:p>
      </dgm:t>
    </dgm:pt>
    <dgm:pt modelId="{5A04D4DD-668F-F24B-8511-D92B62A40710}" type="parTrans" cxnId="{14F50081-07A1-7D49-829C-9B263EF3849E}">
      <dgm:prSet/>
      <dgm:spPr/>
      <dgm:t>
        <a:bodyPr/>
        <a:lstStyle/>
        <a:p>
          <a:endParaRPr lang="en-US"/>
        </a:p>
      </dgm:t>
    </dgm:pt>
    <dgm:pt modelId="{46E511DE-DAB9-9D4D-8C75-19546C4987E3}" type="sibTrans" cxnId="{14F50081-07A1-7D49-829C-9B263EF3849E}">
      <dgm:prSet/>
      <dgm:spPr/>
      <dgm:t>
        <a:bodyPr/>
        <a:lstStyle/>
        <a:p>
          <a:endParaRPr lang="en-US"/>
        </a:p>
      </dgm:t>
    </dgm:pt>
    <dgm:pt modelId="{3A4DD44D-186B-9342-80B7-EB9638A59E53}">
      <dgm:prSet phldrT="[Text]"/>
      <dgm:spPr/>
      <dgm:t>
        <a:bodyPr/>
        <a:lstStyle/>
        <a:p>
          <a:r>
            <a:rPr lang="en-US" dirty="0" smtClean="0"/>
            <a:t>EGFR inhibitors</a:t>
          </a:r>
          <a:endParaRPr lang="en-US" dirty="0"/>
        </a:p>
      </dgm:t>
    </dgm:pt>
    <dgm:pt modelId="{A0BF853C-3F56-604A-A7F5-290F9366E363}" type="parTrans" cxnId="{8A994203-43EB-1742-9D57-CA597ADD45C9}">
      <dgm:prSet/>
      <dgm:spPr/>
      <dgm:t>
        <a:bodyPr/>
        <a:lstStyle/>
        <a:p>
          <a:endParaRPr lang="en-US"/>
        </a:p>
      </dgm:t>
    </dgm:pt>
    <dgm:pt modelId="{843FC3B7-6718-2C4A-AEB1-DA45BAC5BF3F}" type="sibTrans" cxnId="{8A994203-43EB-1742-9D57-CA597ADD45C9}">
      <dgm:prSet/>
      <dgm:spPr/>
      <dgm:t>
        <a:bodyPr/>
        <a:lstStyle/>
        <a:p>
          <a:endParaRPr lang="en-US"/>
        </a:p>
      </dgm:t>
    </dgm:pt>
    <dgm:pt modelId="{C86FA1B1-F69F-C545-A13B-126A4507FE80}">
      <dgm:prSet phldrT="[Text]"/>
      <dgm:spPr/>
      <dgm:t>
        <a:bodyPr/>
        <a:lstStyle/>
        <a:p>
          <a:r>
            <a:rPr lang="en-US" dirty="0" smtClean="0"/>
            <a:t>Cetuximab</a:t>
          </a:r>
          <a:endParaRPr lang="en-US" dirty="0"/>
        </a:p>
      </dgm:t>
    </dgm:pt>
    <dgm:pt modelId="{1DB2D3A0-CBA4-ED48-B082-71482248AA89}" type="parTrans" cxnId="{C185F3C2-E392-324D-8F18-81E93880327E}">
      <dgm:prSet/>
      <dgm:spPr/>
      <dgm:t>
        <a:bodyPr/>
        <a:lstStyle/>
        <a:p>
          <a:endParaRPr lang="en-US"/>
        </a:p>
      </dgm:t>
    </dgm:pt>
    <dgm:pt modelId="{A313ADC9-8AA4-8E4D-A10E-31FA1BE4E4A6}" type="sibTrans" cxnId="{C185F3C2-E392-324D-8F18-81E93880327E}">
      <dgm:prSet/>
      <dgm:spPr/>
      <dgm:t>
        <a:bodyPr/>
        <a:lstStyle/>
        <a:p>
          <a:endParaRPr lang="en-US"/>
        </a:p>
      </dgm:t>
    </dgm:pt>
    <dgm:pt modelId="{E2CC15A5-2258-6947-8F04-DD42BF91875A}">
      <dgm:prSet phldrT="[Text]"/>
      <dgm:spPr/>
      <dgm:t>
        <a:bodyPr/>
        <a:lstStyle/>
        <a:p>
          <a:r>
            <a:rPr lang="en-US" dirty="0" smtClean="0"/>
            <a:t>Panitumumab</a:t>
          </a:r>
          <a:endParaRPr lang="en-US" dirty="0"/>
        </a:p>
      </dgm:t>
    </dgm:pt>
    <dgm:pt modelId="{24E525B1-EA01-B548-AA6C-9BCED5DB5F3E}" type="parTrans" cxnId="{685E1E58-8382-1047-B541-4D7A049268C7}">
      <dgm:prSet/>
      <dgm:spPr/>
      <dgm:t>
        <a:bodyPr/>
        <a:lstStyle/>
        <a:p>
          <a:endParaRPr lang="en-US"/>
        </a:p>
      </dgm:t>
    </dgm:pt>
    <dgm:pt modelId="{B70D5FDF-5F9B-2747-808A-B164A057FA6D}" type="sibTrans" cxnId="{685E1E58-8382-1047-B541-4D7A049268C7}">
      <dgm:prSet/>
      <dgm:spPr/>
      <dgm:t>
        <a:bodyPr/>
        <a:lstStyle/>
        <a:p>
          <a:endParaRPr lang="en-US"/>
        </a:p>
      </dgm:t>
    </dgm:pt>
    <dgm:pt modelId="{57748B0B-C142-BE4F-A10B-FE41FB0F86D2}">
      <dgm:prSet phldrT="[Text]"/>
      <dgm:spPr/>
      <dgm:t>
        <a:bodyPr/>
        <a:lstStyle/>
        <a:p>
          <a:r>
            <a:rPr lang="en-US" dirty="0" smtClean="0"/>
            <a:t>VEGF</a:t>
          </a:r>
          <a:endParaRPr lang="en-US" dirty="0"/>
        </a:p>
      </dgm:t>
    </dgm:pt>
    <dgm:pt modelId="{427F62A4-42EB-F444-A4C8-AE16883B068D}" type="parTrans" cxnId="{4650F691-0479-B84E-A6E3-BB37FC49F9F6}">
      <dgm:prSet/>
      <dgm:spPr/>
      <dgm:t>
        <a:bodyPr/>
        <a:lstStyle/>
        <a:p>
          <a:endParaRPr lang="en-US"/>
        </a:p>
      </dgm:t>
    </dgm:pt>
    <dgm:pt modelId="{502F857B-F14F-034C-AC43-DC76B8A82503}" type="sibTrans" cxnId="{4650F691-0479-B84E-A6E3-BB37FC49F9F6}">
      <dgm:prSet/>
      <dgm:spPr/>
      <dgm:t>
        <a:bodyPr/>
        <a:lstStyle/>
        <a:p>
          <a:endParaRPr lang="en-US"/>
        </a:p>
      </dgm:t>
    </dgm:pt>
    <dgm:pt modelId="{483DE887-302B-D84C-B025-894209205794}">
      <dgm:prSet phldrT="[Text]"/>
      <dgm:spPr/>
      <dgm:t>
        <a:bodyPr/>
        <a:lstStyle/>
        <a:p>
          <a:r>
            <a:rPr lang="en-US" dirty="0" smtClean="0"/>
            <a:t>Bevacizumab</a:t>
          </a:r>
          <a:endParaRPr lang="en-US" dirty="0"/>
        </a:p>
      </dgm:t>
    </dgm:pt>
    <dgm:pt modelId="{CA4258B4-DBB0-884B-BA11-BA3C4B539440}" type="parTrans" cxnId="{878DFB3E-DC0D-E748-9D4F-5BCD64CD5DE3}">
      <dgm:prSet/>
      <dgm:spPr/>
      <dgm:t>
        <a:bodyPr/>
        <a:lstStyle/>
        <a:p>
          <a:endParaRPr lang="en-US"/>
        </a:p>
      </dgm:t>
    </dgm:pt>
    <dgm:pt modelId="{337AAAE7-0D82-384D-B557-D70F8A2CD7D2}" type="sibTrans" cxnId="{878DFB3E-DC0D-E748-9D4F-5BCD64CD5DE3}">
      <dgm:prSet/>
      <dgm:spPr/>
      <dgm:t>
        <a:bodyPr/>
        <a:lstStyle/>
        <a:p>
          <a:endParaRPr lang="en-US"/>
        </a:p>
      </dgm:t>
    </dgm:pt>
    <dgm:pt modelId="{4BCB64E8-4DA1-F748-A27B-B5C4353A869A}">
      <dgm:prSet phldrT="[Text]"/>
      <dgm:spPr/>
      <dgm:t>
        <a:bodyPr/>
        <a:lstStyle/>
        <a:p>
          <a:r>
            <a:rPr lang="en-US" dirty="0" smtClean="0"/>
            <a:t>Tyrosine Kinase Inhibitors</a:t>
          </a:r>
          <a:endParaRPr lang="en-US" dirty="0"/>
        </a:p>
      </dgm:t>
    </dgm:pt>
    <dgm:pt modelId="{A9FDE47F-FBD7-E740-9ADA-49D43999C946}" type="parTrans" cxnId="{9BDBC8BA-42CD-334B-92B6-7F8C574E3601}">
      <dgm:prSet/>
      <dgm:spPr/>
      <dgm:t>
        <a:bodyPr/>
        <a:lstStyle/>
        <a:p>
          <a:endParaRPr lang="en-US"/>
        </a:p>
      </dgm:t>
    </dgm:pt>
    <dgm:pt modelId="{C250EB12-F076-AF48-96B5-6A65FB423CED}" type="sibTrans" cxnId="{9BDBC8BA-42CD-334B-92B6-7F8C574E3601}">
      <dgm:prSet/>
      <dgm:spPr/>
      <dgm:t>
        <a:bodyPr/>
        <a:lstStyle/>
        <a:p>
          <a:endParaRPr lang="en-US"/>
        </a:p>
      </dgm:t>
    </dgm:pt>
    <dgm:pt modelId="{3CB7B257-D376-F54A-89A4-02BB336F15F3}">
      <dgm:prSet phldrT="[Text]"/>
      <dgm:spPr/>
      <dgm:t>
        <a:bodyPr/>
        <a:lstStyle/>
        <a:p>
          <a:r>
            <a:rPr lang="en-US" dirty="0" smtClean="0"/>
            <a:t>Sorafenib</a:t>
          </a:r>
          <a:endParaRPr lang="en-US" dirty="0"/>
        </a:p>
      </dgm:t>
    </dgm:pt>
    <dgm:pt modelId="{8CB17D21-8822-9C4F-AD3D-3D30410F90CB}" type="parTrans" cxnId="{252485D6-EDD1-5040-AFF0-8278298A7065}">
      <dgm:prSet/>
      <dgm:spPr/>
      <dgm:t>
        <a:bodyPr/>
        <a:lstStyle/>
        <a:p>
          <a:endParaRPr lang="en-US"/>
        </a:p>
      </dgm:t>
    </dgm:pt>
    <dgm:pt modelId="{0C266B50-F29E-5843-B96D-B1906DDA2FF2}" type="sibTrans" cxnId="{252485D6-EDD1-5040-AFF0-8278298A7065}">
      <dgm:prSet/>
      <dgm:spPr/>
      <dgm:t>
        <a:bodyPr/>
        <a:lstStyle/>
        <a:p>
          <a:endParaRPr lang="en-US"/>
        </a:p>
      </dgm:t>
    </dgm:pt>
    <dgm:pt modelId="{EBD42F53-2D03-754B-ADED-6F9BA76B4E9C}">
      <dgm:prSet phldrT="[Text]"/>
      <dgm:spPr/>
      <dgm:t>
        <a:bodyPr/>
        <a:lstStyle/>
        <a:p>
          <a:r>
            <a:rPr lang="en-US" dirty="0" smtClean="0"/>
            <a:t>Sunitinib</a:t>
          </a:r>
          <a:endParaRPr lang="en-US" dirty="0"/>
        </a:p>
      </dgm:t>
    </dgm:pt>
    <dgm:pt modelId="{17EAB625-C11E-8542-8C3E-A5952B95E1DB}" type="parTrans" cxnId="{6D6D1C0D-7C1C-3E48-A82F-4BED1DAAEF83}">
      <dgm:prSet/>
      <dgm:spPr/>
      <dgm:t>
        <a:bodyPr/>
        <a:lstStyle/>
        <a:p>
          <a:endParaRPr lang="en-US"/>
        </a:p>
      </dgm:t>
    </dgm:pt>
    <dgm:pt modelId="{2BAC930D-9736-9249-B55A-9696A22B0A2C}" type="sibTrans" cxnId="{6D6D1C0D-7C1C-3E48-A82F-4BED1DAAEF83}">
      <dgm:prSet/>
      <dgm:spPr/>
      <dgm:t>
        <a:bodyPr/>
        <a:lstStyle/>
        <a:p>
          <a:endParaRPr lang="en-US"/>
        </a:p>
      </dgm:t>
    </dgm:pt>
    <dgm:pt modelId="{7B06427F-41E9-AC4D-8203-CEBE082595CC}">
      <dgm:prSet phldrT="[Text]"/>
      <dgm:spPr/>
      <dgm:t>
        <a:bodyPr/>
        <a:lstStyle/>
        <a:p>
          <a:r>
            <a:rPr lang="en-US" dirty="0" smtClean="0"/>
            <a:t>Dasatinib</a:t>
          </a:r>
          <a:endParaRPr lang="en-US" dirty="0"/>
        </a:p>
      </dgm:t>
    </dgm:pt>
    <dgm:pt modelId="{1A0FE4B0-03B1-A842-A6CC-C734A4DC8153}" type="parTrans" cxnId="{A7A46DCC-5141-1E41-AA80-D90C56184AB7}">
      <dgm:prSet/>
      <dgm:spPr/>
      <dgm:t>
        <a:bodyPr/>
        <a:lstStyle/>
        <a:p>
          <a:endParaRPr lang="en-US"/>
        </a:p>
      </dgm:t>
    </dgm:pt>
    <dgm:pt modelId="{033E4134-8603-AE4A-AB90-E4ED133B0E4E}" type="sibTrans" cxnId="{A7A46DCC-5141-1E41-AA80-D90C56184AB7}">
      <dgm:prSet/>
      <dgm:spPr/>
      <dgm:t>
        <a:bodyPr/>
        <a:lstStyle/>
        <a:p>
          <a:endParaRPr lang="en-US"/>
        </a:p>
      </dgm:t>
    </dgm:pt>
    <dgm:pt modelId="{8DC311BA-1A7E-924A-B5C3-EB09AC2A2151}">
      <dgm:prSet phldrT="[Text]"/>
      <dgm:spPr/>
      <dgm:t>
        <a:bodyPr/>
        <a:lstStyle/>
        <a:p>
          <a:r>
            <a:rPr lang="en-US" dirty="0" smtClean="0"/>
            <a:t>Nilotinib</a:t>
          </a:r>
          <a:endParaRPr lang="en-US" dirty="0"/>
        </a:p>
      </dgm:t>
    </dgm:pt>
    <dgm:pt modelId="{3578B1DD-6297-3C47-B523-B386754F1E8A}" type="parTrans" cxnId="{C0755F23-6E8D-1044-8248-43A1CCCFA17A}">
      <dgm:prSet/>
      <dgm:spPr/>
      <dgm:t>
        <a:bodyPr/>
        <a:lstStyle/>
        <a:p>
          <a:endParaRPr lang="en-US"/>
        </a:p>
      </dgm:t>
    </dgm:pt>
    <dgm:pt modelId="{600723EC-01AC-4343-ACDD-32744AD2FDCF}" type="sibTrans" cxnId="{C0755F23-6E8D-1044-8248-43A1CCCFA17A}">
      <dgm:prSet/>
      <dgm:spPr/>
      <dgm:t>
        <a:bodyPr/>
        <a:lstStyle/>
        <a:p>
          <a:endParaRPr lang="en-US"/>
        </a:p>
      </dgm:t>
    </dgm:pt>
    <dgm:pt modelId="{09E43EFA-23B2-C244-85FF-1B52916835FC}">
      <dgm:prSet phldrT="[Text]"/>
      <dgm:spPr/>
      <dgm:t>
        <a:bodyPr/>
        <a:lstStyle/>
        <a:p>
          <a:r>
            <a:rPr lang="en-US" dirty="0" smtClean="0"/>
            <a:t>Imatinib</a:t>
          </a:r>
          <a:endParaRPr lang="en-US" dirty="0"/>
        </a:p>
      </dgm:t>
    </dgm:pt>
    <dgm:pt modelId="{3F3F67DD-8D2A-FC45-A57E-293F04EDE6BE}" type="parTrans" cxnId="{1B47350C-93AC-6D4E-94B4-B0F5D727CA85}">
      <dgm:prSet/>
      <dgm:spPr/>
      <dgm:t>
        <a:bodyPr/>
        <a:lstStyle/>
        <a:p>
          <a:endParaRPr lang="en-US"/>
        </a:p>
      </dgm:t>
    </dgm:pt>
    <dgm:pt modelId="{89D89865-8FB1-0544-898B-351E22424B76}" type="sibTrans" cxnId="{1B47350C-93AC-6D4E-94B4-B0F5D727CA85}">
      <dgm:prSet/>
      <dgm:spPr/>
      <dgm:t>
        <a:bodyPr/>
        <a:lstStyle/>
        <a:p>
          <a:endParaRPr lang="en-US"/>
        </a:p>
      </dgm:t>
    </dgm:pt>
    <dgm:pt modelId="{D338D583-4CBB-9645-8603-B90F3B280B89}">
      <dgm:prSet/>
      <dgm:spPr/>
      <dgm:t>
        <a:bodyPr/>
        <a:lstStyle/>
        <a:p>
          <a:r>
            <a:rPr lang="en-US" dirty="0" smtClean="0"/>
            <a:t>M-TOR Inhibitors</a:t>
          </a:r>
          <a:endParaRPr lang="en-US" dirty="0">
            <a:latin typeface="Arial" charset="0"/>
            <a:cs typeface="+mn-cs"/>
          </a:endParaRPr>
        </a:p>
      </dgm:t>
    </dgm:pt>
    <dgm:pt modelId="{3C71D3D6-1F1C-6348-9482-03D8A392FA23}" type="parTrans" cxnId="{767F8D17-BD17-AA4F-88F6-1FF3DD9CBAE3}">
      <dgm:prSet/>
      <dgm:spPr/>
      <dgm:t>
        <a:bodyPr/>
        <a:lstStyle/>
        <a:p>
          <a:endParaRPr lang="en-US"/>
        </a:p>
      </dgm:t>
    </dgm:pt>
    <dgm:pt modelId="{2BB2713D-3F01-FE46-B12F-2F52E9B9F590}" type="sibTrans" cxnId="{767F8D17-BD17-AA4F-88F6-1FF3DD9CBAE3}">
      <dgm:prSet/>
      <dgm:spPr/>
      <dgm:t>
        <a:bodyPr/>
        <a:lstStyle/>
        <a:p>
          <a:endParaRPr lang="en-US"/>
        </a:p>
      </dgm:t>
    </dgm:pt>
    <dgm:pt modelId="{58CEF49D-20DD-E242-A51F-F819CF16854E}">
      <dgm:prSet phldrT="[Text]"/>
      <dgm:spPr/>
      <dgm:t>
        <a:bodyPr/>
        <a:lstStyle/>
        <a:p>
          <a:r>
            <a:rPr lang="en-US" dirty="0" smtClean="0"/>
            <a:t>Endocrine</a:t>
          </a:r>
          <a:endParaRPr lang="en-US" dirty="0">
            <a:latin typeface="Arial" charset="0"/>
            <a:cs typeface="+mn-cs"/>
          </a:endParaRPr>
        </a:p>
      </dgm:t>
    </dgm:pt>
    <dgm:pt modelId="{A4337506-EE5E-0048-A67C-76C17418BD7D}" type="parTrans" cxnId="{7F87FA4A-9D62-9A42-AACE-127C5B216F7D}">
      <dgm:prSet/>
      <dgm:spPr/>
      <dgm:t>
        <a:bodyPr/>
        <a:lstStyle/>
        <a:p>
          <a:endParaRPr lang="en-US"/>
        </a:p>
      </dgm:t>
    </dgm:pt>
    <dgm:pt modelId="{B7093F23-12D8-0647-ABC9-9DC88E17467E}" type="sibTrans" cxnId="{7F87FA4A-9D62-9A42-AACE-127C5B216F7D}">
      <dgm:prSet/>
      <dgm:spPr/>
      <dgm:t>
        <a:bodyPr/>
        <a:lstStyle/>
        <a:p>
          <a:endParaRPr lang="en-US"/>
        </a:p>
      </dgm:t>
    </dgm:pt>
    <dgm:pt modelId="{874587BD-9722-1442-BAE2-A3D1E13D78A5}">
      <dgm:prSet phldrT="[Text]"/>
      <dgm:spPr/>
      <dgm:t>
        <a:bodyPr/>
        <a:lstStyle/>
        <a:p>
          <a:r>
            <a:rPr lang="en-US" dirty="0" smtClean="0"/>
            <a:t>Endocrine Agonist</a:t>
          </a:r>
          <a:endParaRPr lang="en-US" dirty="0"/>
        </a:p>
      </dgm:t>
    </dgm:pt>
    <dgm:pt modelId="{75E7150F-8633-9242-BCF2-5E1C2AF0444B}" type="parTrans" cxnId="{46C2E80D-EE62-0F4A-BFB0-BC38355CFCE2}">
      <dgm:prSet/>
      <dgm:spPr/>
      <dgm:t>
        <a:bodyPr/>
        <a:lstStyle/>
        <a:p>
          <a:endParaRPr lang="en-US"/>
        </a:p>
      </dgm:t>
    </dgm:pt>
    <dgm:pt modelId="{BACC3CCF-429D-FD49-8361-09A718A01ADD}" type="sibTrans" cxnId="{46C2E80D-EE62-0F4A-BFB0-BC38355CFCE2}">
      <dgm:prSet/>
      <dgm:spPr/>
      <dgm:t>
        <a:bodyPr/>
        <a:lstStyle/>
        <a:p>
          <a:endParaRPr lang="en-US"/>
        </a:p>
      </dgm:t>
    </dgm:pt>
    <dgm:pt modelId="{FFC9FF1F-85AB-1F4F-90C6-984174CF1F0C}">
      <dgm:prSet phldrT="[Text]"/>
      <dgm:spPr/>
      <dgm:t>
        <a:bodyPr/>
        <a:lstStyle/>
        <a:p>
          <a:r>
            <a:rPr lang="en-US" dirty="0" smtClean="0"/>
            <a:t>Megestrol</a:t>
          </a:r>
          <a:endParaRPr lang="en-US" dirty="0"/>
        </a:p>
      </dgm:t>
    </dgm:pt>
    <dgm:pt modelId="{07C458D0-A312-C14E-BF24-6D91D6DB3D7F}" type="parTrans" cxnId="{6E9FA524-93F1-7C4B-B6F1-EE3615ED2569}">
      <dgm:prSet/>
      <dgm:spPr/>
      <dgm:t>
        <a:bodyPr/>
        <a:lstStyle/>
        <a:p>
          <a:endParaRPr lang="en-US"/>
        </a:p>
      </dgm:t>
    </dgm:pt>
    <dgm:pt modelId="{A1177FB2-9B94-B94A-83E5-1F47BDF8F2F2}" type="sibTrans" cxnId="{6E9FA524-93F1-7C4B-B6F1-EE3615ED2569}">
      <dgm:prSet/>
      <dgm:spPr/>
      <dgm:t>
        <a:bodyPr/>
        <a:lstStyle/>
        <a:p>
          <a:endParaRPr lang="en-US"/>
        </a:p>
      </dgm:t>
    </dgm:pt>
    <dgm:pt modelId="{DB75E3A4-7800-804D-A2EA-5596DAD36557}">
      <dgm:prSet phldrT="[Text]"/>
      <dgm:spPr/>
      <dgm:t>
        <a:bodyPr/>
        <a:lstStyle/>
        <a:p>
          <a:r>
            <a:rPr lang="en-US" dirty="0" smtClean="0"/>
            <a:t>LHRH Analogs</a:t>
          </a:r>
          <a:endParaRPr lang="en-US" dirty="0"/>
        </a:p>
      </dgm:t>
    </dgm:pt>
    <dgm:pt modelId="{7FBD6A7D-12F0-914F-B5AF-884FE088CC4D}" type="parTrans" cxnId="{9D7C27FC-D47D-AC48-AED1-A0B91E9FB41B}">
      <dgm:prSet/>
      <dgm:spPr/>
      <dgm:t>
        <a:bodyPr/>
        <a:lstStyle/>
        <a:p>
          <a:endParaRPr lang="en-US"/>
        </a:p>
      </dgm:t>
    </dgm:pt>
    <dgm:pt modelId="{B2DBE4E1-B741-EC43-8B8B-21841E5C33D2}" type="sibTrans" cxnId="{9D7C27FC-D47D-AC48-AED1-A0B91E9FB41B}">
      <dgm:prSet/>
      <dgm:spPr/>
      <dgm:t>
        <a:bodyPr/>
        <a:lstStyle/>
        <a:p>
          <a:endParaRPr lang="en-US"/>
        </a:p>
      </dgm:t>
    </dgm:pt>
    <dgm:pt modelId="{1CF9DF23-9CE6-A142-914C-30A8BCCD43A9}">
      <dgm:prSet phldrT="[Text]"/>
      <dgm:spPr/>
      <dgm:t>
        <a:bodyPr/>
        <a:lstStyle/>
        <a:p>
          <a:r>
            <a:rPr lang="en-US" dirty="0" smtClean="0"/>
            <a:t>Goserelin</a:t>
          </a:r>
          <a:endParaRPr lang="en-US" dirty="0"/>
        </a:p>
      </dgm:t>
    </dgm:pt>
    <dgm:pt modelId="{9C890AAA-32A9-2043-8AE5-DF40100397E0}" type="parTrans" cxnId="{6FCB1C16-E00D-FB44-8D3B-827F0C38AFDE}">
      <dgm:prSet/>
      <dgm:spPr/>
      <dgm:t>
        <a:bodyPr/>
        <a:lstStyle/>
        <a:p>
          <a:endParaRPr lang="en-US"/>
        </a:p>
      </dgm:t>
    </dgm:pt>
    <dgm:pt modelId="{9F8A9F65-F339-3642-AD18-8FB19B4D02DF}" type="sibTrans" cxnId="{6FCB1C16-E00D-FB44-8D3B-827F0C38AFDE}">
      <dgm:prSet/>
      <dgm:spPr/>
      <dgm:t>
        <a:bodyPr/>
        <a:lstStyle/>
        <a:p>
          <a:endParaRPr lang="en-US"/>
        </a:p>
      </dgm:t>
    </dgm:pt>
    <dgm:pt modelId="{19DF7872-B24C-254B-846F-D103367DB58B}">
      <dgm:prSet phldrT="[Text]"/>
      <dgm:spPr/>
      <dgm:t>
        <a:bodyPr/>
        <a:lstStyle/>
        <a:p>
          <a:r>
            <a:rPr lang="en-US" dirty="0" smtClean="0"/>
            <a:t>Leuprolide</a:t>
          </a:r>
          <a:endParaRPr lang="en-US" dirty="0"/>
        </a:p>
      </dgm:t>
    </dgm:pt>
    <dgm:pt modelId="{036574C6-9A7B-2141-8DC5-BB51A8525566}" type="parTrans" cxnId="{3C134251-819E-534A-86D3-DADFC252EA8D}">
      <dgm:prSet/>
      <dgm:spPr/>
      <dgm:t>
        <a:bodyPr/>
        <a:lstStyle/>
        <a:p>
          <a:endParaRPr lang="en-US"/>
        </a:p>
      </dgm:t>
    </dgm:pt>
    <dgm:pt modelId="{23051C79-A007-8C4B-9D17-7279750BE2AF}" type="sibTrans" cxnId="{3C134251-819E-534A-86D3-DADFC252EA8D}">
      <dgm:prSet/>
      <dgm:spPr/>
      <dgm:t>
        <a:bodyPr/>
        <a:lstStyle/>
        <a:p>
          <a:endParaRPr lang="en-US"/>
        </a:p>
      </dgm:t>
    </dgm:pt>
    <dgm:pt modelId="{F3D8962A-2743-7F46-A21B-E1F21882F412}">
      <dgm:prSet phldrT="[Text]"/>
      <dgm:spPr/>
      <dgm:t>
        <a:bodyPr/>
        <a:lstStyle/>
        <a:p>
          <a:r>
            <a:rPr lang="en-US" dirty="0" smtClean="0"/>
            <a:t>abarelix</a:t>
          </a:r>
          <a:endParaRPr lang="en-US" dirty="0"/>
        </a:p>
      </dgm:t>
    </dgm:pt>
    <dgm:pt modelId="{75159DEF-67D4-7D42-B7DA-1DA692F8A90E}" type="parTrans" cxnId="{3A61ED31-B8F7-3846-9493-947693E07543}">
      <dgm:prSet/>
      <dgm:spPr/>
      <dgm:t>
        <a:bodyPr/>
        <a:lstStyle/>
        <a:p>
          <a:endParaRPr lang="en-US"/>
        </a:p>
      </dgm:t>
    </dgm:pt>
    <dgm:pt modelId="{662D0F13-7963-1642-B391-02F0DCE49647}" type="sibTrans" cxnId="{3A61ED31-B8F7-3846-9493-947693E07543}">
      <dgm:prSet/>
      <dgm:spPr/>
      <dgm:t>
        <a:bodyPr/>
        <a:lstStyle/>
        <a:p>
          <a:endParaRPr lang="en-US"/>
        </a:p>
      </dgm:t>
    </dgm:pt>
    <dgm:pt modelId="{2A3280DC-B1A0-D542-96DB-7DD25F5A2324}">
      <dgm:prSet phldrT="[Text]"/>
      <dgm:spPr/>
      <dgm:t>
        <a:bodyPr/>
        <a:lstStyle/>
        <a:p>
          <a:r>
            <a:rPr lang="en-US" dirty="0" smtClean="0"/>
            <a:t>Androgens</a:t>
          </a:r>
          <a:endParaRPr lang="en-US" dirty="0"/>
        </a:p>
      </dgm:t>
    </dgm:pt>
    <dgm:pt modelId="{5BA6CA48-1301-8243-A314-1DEC8D0915FF}" type="parTrans" cxnId="{2BA6375C-B2C1-BF45-8282-7E6470553F3A}">
      <dgm:prSet/>
      <dgm:spPr/>
      <dgm:t>
        <a:bodyPr/>
        <a:lstStyle/>
        <a:p>
          <a:endParaRPr lang="en-US"/>
        </a:p>
      </dgm:t>
    </dgm:pt>
    <dgm:pt modelId="{A189D8D8-1863-8549-9B5C-331B98DAE57F}" type="sibTrans" cxnId="{2BA6375C-B2C1-BF45-8282-7E6470553F3A}">
      <dgm:prSet/>
      <dgm:spPr/>
      <dgm:t>
        <a:bodyPr/>
        <a:lstStyle/>
        <a:p>
          <a:endParaRPr lang="en-US"/>
        </a:p>
      </dgm:t>
    </dgm:pt>
    <dgm:pt modelId="{9825E510-25FA-0647-8F97-2402D826F6FC}">
      <dgm:prSet phldrT="[Text]"/>
      <dgm:spPr/>
      <dgm:t>
        <a:bodyPr/>
        <a:lstStyle/>
        <a:p>
          <a:r>
            <a:rPr lang="en-US" dirty="0" smtClean="0"/>
            <a:t>Endocrine Antagonist</a:t>
          </a:r>
          <a:endParaRPr lang="en-US" dirty="0"/>
        </a:p>
      </dgm:t>
    </dgm:pt>
    <dgm:pt modelId="{AE4406C3-C0FF-ED45-945A-7A48702ACFF0}" type="parTrans" cxnId="{17EBA0AE-40FC-D14C-AD67-9E9967FC94B4}">
      <dgm:prSet/>
      <dgm:spPr/>
      <dgm:t>
        <a:bodyPr/>
        <a:lstStyle/>
        <a:p>
          <a:endParaRPr lang="en-US"/>
        </a:p>
      </dgm:t>
    </dgm:pt>
    <dgm:pt modelId="{C6067ADC-36CF-E44D-8EBC-B5F19DA59389}" type="sibTrans" cxnId="{17EBA0AE-40FC-D14C-AD67-9E9967FC94B4}">
      <dgm:prSet/>
      <dgm:spPr/>
      <dgm:t>
        <a:bodyPr/>
        <a:lstStyle/>
        <a:p>
          <a:endParaRPr lang="en-US"/>
        </a:p>
      </dgm:t>
    </dgm:pt>
    <dgm:pt modelId="{E9094863-ED6B-9247-9315-890985CE1773}">
      <dgm:prSet phldrT="[Text]"/>
      <dgm:spPr/>
      <dgm:t>
        <a:bodyPr/>
        <a:lstStyle/>
        <a:p>
          <a:r>
            <a:rPr lang="en-US" dirty="0" smtClean="0"/>
            <a:t>SERMS</a:t>
          </a:r>
          <a:endParaRPr lang="en-US" dirty="0"/>
        </a:p>
      </dgm:t>
    </dgm:pt>
    <dgm:pt modelId="{4185DC8B-951D-BA41-85C6-B4CC5840DBE6}" type="parTrans" cxnId="{563C48E4-5EC8-AE4D-964E-291015C03E87}">
      <dgm:prSet/>
      <dgm:spPr/>
      <dgm:t>
        <a:bodyPr/>
        <a:lstStyle/>
        <a:p>
          <a:endParaRPr lang="en-US"/>
        </a:p>
      </dgm:t>
    </dgm:pt>
    <dgm:pt modelId="{37EACE63-8D73-DA4C-9336-5CC9BA291F09}" type="sibTrans" cxnId="{563C48E4-5EC8-AE4D-964E-291015C03E87}">
      <dgm:prSet/>
      <dgm:spPr/>
      <dgm:t>
        <a:bodyPr/>
        <a:lstStyle/>
        <a:p>
          <a:endParaRPr lang="en-US"/>
        </a:p>
      </dgm:t>
    </dgm:pt>
    <dgm:pt modelId="{DD5B37F9-F264-2C4C-8D86-8837ED5E0BD5}">
      <dgm:prSet phldrT="[Text]"/>
      <dgm:spPr/>
      <dgm:t>
        <a:bodyPr/>
        <a:lstStyle/>
        <a:p>
          <a:r>
            <a:rPr lang="en-US" dirty="0" smtClean="0"/>
            <a:t>Tamoxifen</a:t>
          </a:r>
          <a:endParaRPr lang="en-US" dirty="0"/>
        </a:p>
      </dgm:t>
    </dgm:pt>
    <dgm:pt modelId="{56C4EC9A-912D-2042-BF08-AB68407C0103}" type="parTrans" cxnId="{3F416E8B-66DD-164A-9F6A-C34759B90626}">
      <dgm:prSet/>
      <dgm:spPr/>
      <dgm:t>
        <a:bodyPr/>
        <a:lstStyle/>
        <a:p>
          <a:endParaRPr lang="en-US"/>
        </a:p>
      </dgm:t>
    </dgm:pt>
    <dgm:pt modelId="{CBA3BA95-84EB-B44E-9F67-20D85A100F55}" type="sibTrans" cxnId="{3F416E8B-66DD-164A-9F6A-C34759B90626}">
      <dgm:prSet/>
      <dgm:spPr/>
      <dgm:t>
        <a:bodyPr/>
        <a:lstStyle/>
        <a:p>
          <a:endParaRPr lang="en-US"/>
        </a:p>
      </dgm:t>
    </dgm:pt>
    <dgm:pt modelId="{94F6C0B8-36C8-7845-B906-28AEC0FA325F}">
      <dgm:prSet phldrT="[Text]"/>
      <dgm:spPr/>
      <dgm:t>
        <a:bodyPr/>
        <a:lstStyle/>
        <a:p>
          <a:r>
            <a:rPr lang="en-US" dirty="0" smtClean="0"/>
            <a:t>Toremifene</a:t>
          </a:r>
          <a:endParaRPr lang="en-US" dirty="0"/>
        </a:p>
      </dgm:t>
    </dgm:pt>
    <dgm:pt modelId="{7E85AEF5-2BAD-8747-966B-F68B10283F32}" type="parTrans" cxnId="{CEBFD030-59EC-4B43-B21C-06F5884039F1}">
      <dgm:prSet/>
      <dgm:spPr/>
      <dgm:t>
        <a:bodyPr/>
        <a:lstStyle/>
        <a:p>
          <a:endParaRPr lang="en-US"/>
        </a:p>
      </dgm:t>
    </dgm:pt>
    <dgm:pt modelId="{4FE85F04-63DF-BB4F-A2A5-240615B7710D}" type="sibTrans" cxnId="{CEBFD030-59EC-4B43-B21C-06F5884039F1}">
      <dgm:prSet/>
      <dgm:spPr/>
      <dgm:t>
        <a:bodyPr/>
        <a:lstStyle/>
        <a:p>
          <a:endParaRPr lang="en-US"/>
        </a:p>
      </dgm:t>
    </dgm:pt>
    <dgm:pt modelId="{057D8C8C-8AFA-FC4F-899B-D210B57BC3A4}">
      <dgm:prSet phldrT="[Text]"/>
      <dgm:spPr/>
      <dgm:t>
        <a:bodyPr/>
        <a:lstStyle/>
        <a:p>
          <a:r>
            <a:rPr lang="en-US" dirty="0" smtClean="0"/>
            <a:t>Fulvestrant</a:t>
          </a:r>
          <a:endParaRPr lang="en-US" dirty="0"/>
        </a:p>
      </dgm:t>
    </dgm:pt>
    <dgm:pt modelId="{85AEBC64-B8C2-944E-BE9E-4E878CB556AB}" type="parTrans" cxnId="{91BE60AE-B1AB-074C-AD9F-B3E9C23950D1}">
      <dgm:prSet/>
      <dgm:spPr/>
      <dgm:t>
        <a:bodyPr/>
        <a:lstStyle/>
        <a:p>
          <a:endParaRPr lang="en-US"/>
        </a:p>
      </dgm:t>
    </dgm:pt>
    <dgm:pt modelId="{616D9CFF-757B-C844-9E7D-780DF94A1532}" type="sibTrans" cxnId="{91BE60AE-B1AB-074C-AD9F-B3E9C23950D1}">
      <dgm:prSet/>
      <dgm:spPr/>
      <dgm:t>
        <a:bodyPr/>
        <a:lstStyle/>
        <a:p>
          <a:endParaRPr lang="en-US"/>
        </a:p>
      </dgm:t>
    </dgm:pt>
    <dgm:pt modelId="{A42AB685-3246-FD41-A2FA-62BA99CB85C5}">
      <dgm:prSet phldrT="[Text]"/>
      <dgm:spPr/>
      <dgm:t>
        <a:bodyPr/>
        <a:lstStyle/>
        <a:p>
          <a:r>
            <a:rPr lang="en-US" dirty="0" smtClean="0"/>
            <a:t>Anti-androgens</a:t>
          </a:r>
          <a:endParaRPr lang="en-US" dirty="0"/>
        </a:p>
      </dgm:t>
    </dgm:pt>
    <dgm:pt modelId="{7106957D-2ACD-3C49-B053-8FD2DCA00C3E}" type="parTrans" cxnId="{1E09E01A-9AFA-7549-B779-ACD7CCD37178}">
      <dgm:prSet/>
      <dgm:spPr/>
      <dgm:t>
        <a:bodyPr/>
        <a:lstStyle/>
        <a:p>
          <a:endParaRPr lang="en-US"/>
        </a:p>
      </dgm:t>
    </dgm:pt>
    <dgm:pt modelId="{A4A00B2A-394E-FA4E-9F9D-1AE4329AAE41}" type="sibTrans" cxnId="{1E09E01A-9AFA-7549-B779-ACD7CCD37178}">
      <dgm:prSet/>
      <dgm:spPr/>
      <dgm:t>
        <a:bodyPr/>
        <a:lstStyle/>
        <a:p>
          <a:endParaRPr lang="en-US"/>
        </a:p>
      </dgm:t>
    </dgm:pt>
    <dgm:pt modelId="{C5BE1FD7-EDA9-F345-8298-3DB191FB3A45}">
      <dgm:prSet phldrT="[Text]"/>
      <dgm:spPr/>
      <dgm:t>
        <a:bodyPr/>
        <a:lstStyle/>
        <a:p>
          <a:r>
            <a:rPr lang="en-US" dirty="0" smtClean="0"/>
            <a:t>Bicalutamide</a:t>
          </a:r>
          <a:endParaRPr lang="en-US" dirty="0"/>
        </a:p>
      </dgm:t>
    </dgm:pt>
    <dgm:pt modelId="{C41DCD88-2F14-3B49-98B0-ADA860115580}" type="parTrans" cxnId="{7C528A75-3794-8A41-8E36-34B112B0A4AD}">
      <dgm:prSet/>
      <dgm:spPr/>
      <dgm:t>
        <a:bodyPr/>
        <a:lstStyle/>
        <a:p>
          <a:endParaRPr lang="en-US"/>
        </a:p>
      </dgm:t>
    </dgm:pt>
    <dgm:pt modelId="{C9B10EFC-C510-2D4A-9537-EBD2149BC068}" type="sibTrans" cxnId="{7C528A75-3794-8A41-8E36-34B112B0A4AD}">
      <dgm:prSet/>
      <dgm:spPr/>
      <dgm:t>
        <a:bodyPr/>
        <a:lstStyle/>
        <a:p>
          <a:endParaRPr lang="en-US"/>
        </a:p>
      </dgm:t>
    </dgm:pt>
    <dgm:pt modelId="{F5FE2E92-B811-A94F-981E-E3DCD9D433DB}">
      <dgm:prSet phldrT="[Text]"/>
      <dgm:spPr/>
      <dgm:t>
        <a:bodyPr/>
        <a:lstStyle/>
        <a:p>
          <a:r>
            <a:rPr lang="en-US" dirty="0" smtClean="0"/>
            <a:t>Flutamide</a:t>
          </a:r>
          <a:endParaRPr lang="en-US" dirty="0"/>
        </a:p>
      </dgm:t>
    </dgm:pt>
    <dgm:pt modelId="{50AA2D0D-52E7-C44F-B923-3A407EAEA503}" type="parTrans" cxnId="{35CA8383-953A-C84B-9597-9FD957222E13}">
      <dgm:prSet/>
      <dgm:spPr/>
      <dgm:t>
        <a:bodyPr/>
        <a:lstStyle/>
        <a:p>
          <a:endParaRPr lang="en-US"/>
        </a:p>
      </dgm:t>
    </dgm:pt>
    <dgm:pt modelId="{B5F368D6-5DD0-9141-BD4C-F9E39CBA3B3C}" type="sibTrans" cxnId="{35CA8383-953A-C84B-9597-9FD957222E13}">
      <dgm:prSet/>
      <dgm:spPr/>
      <dgm:t>
        <a:bodyPr/>
        <a:lstStyle/>
        <a:p>
          <a:endParaRPr lang="en-US"/>
        </a:p>
      </dgm:t>
    </dgm:pt>
    <dgm:pt modelId="{BD10BB1C-DDD0-4349-AD66-4BC61B590D17}">
      <dgm:prSet phldrT="[Text]"/>
      <dgm:spPr/>
      <dgm:t>
        <a:bodyPr/>
        <a:lstStyle/>
        <a:p>
          <a:r>
            <a:rPr lang="en-US" dirty="0" smtClean="0"/>
            <a:t>Nilutamide</a:t>
          </a:r>
          <a:endParaRPr lang="en-US" dirty="0"/>
        </a:p>
      </dgm:t>
    </dgm:pt>
    <dgm:pt modelId="{74868FA3-A188-194C-BDB3-5EAF2B584577}" type="parTrans" cxnId="{30FB0498-53D8-AF42-AD53-2B3CDBDBA15B}">
      <dgm:prSet/>
      <dgm:spPr/>
      <dgm:t>
        <a:bodyPr/>
        <a:lstStyle/>
        <a:p>
          <a:endParaRPr lang="en-US"/>
        </a:p>
      </dgm:t>
    </dgm:pt>
    <dgm:pt modelId="{B3E7C847-4975-9B4C-9292-80E5ECDC8072}" type="sibTrans" cxnId="{30FB0498-53D8-AF42-AD53-2B3CDBDBA15B}">
      <dgm:prSet/>
      <dgm:spPr/>
      <dgm:t>
        <a:bodyPr/>
        <a:lstStyle/>
        <a:p>
          <a:endParaRPr lang="en-US"/>
        </a:p>
      </dgm:t>
    </dgm:pt>
    <dgm:pt modelId="{0580709B-DEAA-0E45-83F7-E686F569CC24}">
      <dgm:prSet phldrT="[Text]"/>
      <dgm:spPr/>
      <dgm:t>
        <a:bodyPr/>
        <a:lstStyle/>
        <a:p>
          <a:r>
            <a:rPr lang="en-US" dirty="0" smtClean="0"/>
            <a:t>Aromatase inhibitors</a:t>
          </a:r>
          <a:endParaRPr lang="en-US" dirty="0"/>
        </a:p>
      </dgm:t>
    </dgm:pt>
    <dgm:pt modelId="{4CD46F32-38B4-4841-951E-15F18456C2E5}" type="parTrans" cxnId="{9390CE40-5A70-7843-98D7-43DA1DA99BB3}">
      <dgm:prSet/>
      <dgm:spPr/>
      <dgm:t>
        <a:bodyPr/>
        <a:lstStyle/>
        <a:p>
          <a:endParaRPr lang="en-US"/>
        </a:p>
      </dgm:t>
    </dgm:pt>
    <dgm:pt modelId="{9C084AB7-4A1B-1048-8AC2-6D3A98AFE512}" type="sibTrans" cxnId="{9390CE40-5A70-7843-98D7-43DA1DA99BB3}">
      <dgm:prSet/>
      <dgm:spPr/>
      <dgm:t>
        <a:bodyPr/>
        <a:lstStyle/>
        <a:p>
          <a:endParaRPr lang="en-US"/>
        </a:p>
      </dgm:t>
    </dgm:pt>
    <dgm:pt modelId="{C7960C0F-8799-E249-BEE8-954D23DC932C}">
      <dgm:prSet phldrT="[Text]"/>
      <dgm:spPr/>
      <dgm:t>
        <a:bodyPr/>
        <a:lstStyle/>
        <a:p>
          <a:r>
            <a:rPr lang="en-US" dirty="0" smtClean="0"/>
            <a:t>Anastrozole</a:t>
          </a:r>
          <a:endParaRPr lang="en-US" dirty="0"/>
        </a:p>
      </dgm:t>
    </dgm:pt>
    <dgm:pt modelId="{90EA7DE2-C7CB-B841-AFED-C80B65E7BB24}" type="parTrans" cxnId="{EBDA26E9-E828-6F4C-849C-FF18CBB39C71}">
      <dgm:prSet/>
      <dgm:spPr/>
      <dgm:t>
        <a:bodyPr/>
        <a:lstStyle/>
        <a:p>
          <a:endParaRPr lang="en-US"/>
        </a:p>
      </dgm:t>
    </dgm:pt>
    <dgm:pt modelId="{CFA8A1FD-9BE6-CF49-A914-2BCE051F59DC}" type="sibTrans" cxnId="{EBDA26E9-E828-6F4C-849C-FF18CBB39C71}">
      <dgm:prSet/>
      <dgm:spPr/>
      <dgm:t>
        <a:bodyPr/>
        <a:lstStyle/>
        <a:p>
          <a:endParaRPr lang="en-US"/>
        </a:p>
      </dgm:t>
    </dgm:pt>
    <dgm:pt modelId="{568DE10E-661D-1E48-81D1-51E407EE2401}">
      <dgm:prSet phldrT="[Text]"/>
      <dgm:spPr/>
      <dgm:t>
        <a:bodyPr/>
        <a:lstStyle/>
        <a:p>
          <a:r>
            <a:rPr lang="en-US" dirty="0" smtClean="0"/>
            <a:t>Letrozole</a:t>
          </a:r>
          <a:endParaRPr lang="en-US" dirty="0"/>
        </a:p>
      </dgm:t>
    </dgm:pt>
    <dgm:pt modelId="{3CFA6683-81DA-7A4A-8301-0C39EDC220F1}" type="parTrans" cxnId="{E1FC8DD6-238B-8D45-B299-3CFF13F6D2B8}">
      <dgm:prSet/>
      <dgm:spPr/>
      <dgm:t>
        <a:bodyPr/>
        <a:lstStyle/>
        <a:p>
          <a:endParaRPr lang="en-US"/>
        </a:p>
      </dgm:t>
    </dgm:pt>
    <dgm:pt modelId="{AE9A6F43-712B-3D47-B05E-E63A9C96BB63}" type="sibTrans" cxnId="{E1FC8DD6-238B-8D45-B299-3CFF13F6D2B8}">
      <dgm:prSet/>
      <dgm:spPr/>
      <dgm:t>
        <a:bodyPr/>
        <a:lstStyle/>
        <a:p>
          <a:endParaRPr lang="en-US"/>
        </a:p>
      </dgm:t>
    </dgm:pt>
    <dgm:pt modelId="{B7A868DA-2CF3-6A4D-BF9A-2F821E318D54}">
      <dgm:prSet phldrT="[Text]"/>
      <dgm:spPr/>
      <dgm:t>
        <a:bodyPr/>
        <a:lstStyle/>
        <a:p>
          <a:r>
            <a:rPr lang="en-US" dirty="0" smtClean="0"/>
            <a:t>Exemestane </a:t>
          </a:r>
          <a:endParaRPr lang="en-US" dirty="0"/>
        </a:p>
      </dgm:t>
    </dgm:pt>
    <dgm:pt modelId="{3BFC20A8-54A3-8B41-84B4-BBF9D119CFE5}" type="parTrans" cxnId="{1704E67F-E456-1646-8289-FB85FC5D7EDC}">
      <dgm:prSet/>
      <dgm:spPr/>
      <dgm:t>
        <a:bodyPr/>
        <a:lstStyle/>
        <a:p>
          <a:endParaRPr lang="en-US"/>
        </a:p>
      </dgm:t>
    </dgm:pt>
    <dgm:pt modelId="{31269D5B-A885-804A-B892-4CEC419F36FF}" type="sibTrans" cxnId="{1704E67F-E456-1646-8289-FB85FC5D7EDC}">
      <dgm:prSet/>
      <dgm:spPr/>
      <dgm:t>
        <a:bodyPr/>
        <a:lstStyle/>
        <a:p>
          <a:endParaRPr lang="en-US"/>
        </a:p>
      </dgm:t>
    </dgm:pt>
    <dgm:pt modelId="{A36607FD-DB28-8347-92A3-B421D185500F}">
      <dgm:prSet phldrT="[Text]"/>
      <dgm:spPr/>
      <dgm:t>
        <a:bodyPr/>
        <a:lstStyle/>
        <a:p>
          <a:r>
            <a:rPr lang="en-US" dirty="0" smtClean="0"/>
            <a:t>L-Asparaginase</a:t>
          </a:r>
          <a:endParaRPr lang="en-US" dirty="0" smtClean="0"/>
        </a:p>
      </dgm:t>
    </dgm:pt>
    <dgm:pt modelId="{DDD42866-C13A-644F-B4DB-7FC4952398CB}" type="parTrans" cxnId="{10CF0B76-AE65-B745-8964-FC1CAAF0489C}">
      <dgm:prSet/>
      <dgm:spPr/>
      <dgm:t>
        <a:bodyPr/>
        <a:lstStyle/>
        <a:p>
          <a:endParaRPr lang="en-US"/>
        </a:p>
      </dgm:t>
    </dgm:pt>
    <dgm:pt modelId="{700A33D2-3302-634C-BBE2-93A90C0A660D}" type="sibTrans" cxnId="{10CF0B76-AE65-B745-8964-FC1CAAF0489C}">
      <dgm:prSet/>
      <dgm:spPr/>
      <dgm:t>
        <a:bodyPr/>
        <a:lstStyle/>
        <a:p>
          <a:endParaRPr lang="en-US"/>
        </a:p>
      </dgm:t>
    </dgm:pt>
    <dgm:pt modelId="{EF6BBB95-BF20-B84E-8E27-B141756387DB}" type="pres">
      <dgm:prSet presAssocID="{A9190892-E9B6-844B-ACF1-1AA1527F9BC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14C11C-5212-D741-AE04-0ABB674B1EB4}" type="pres">
      <dgm:prSet presAssocID="{71AD4474-90DE-C14D-9594-0D2B8503BC34}" presName="hierRoot1" presStyleCnt="0">
        <dgm:presLayoutVars>
          <dgm:hierBranch val="init"/>
        </dgm:presLayoutVars>
      </dgm:prSet>
      <dgm:spPr/>
    </dgm:pt>
    <dgm:pt modelId="{4EC3CEAD-B07E-6844-8AEE-8C7F0658738B}" type="pres">
      <dgm:prSet presAssocID="{71AD4474-90DE-C14D-9594-0D2B8503BC34}" presName="rootComposite1" presStyleCnt="0"/>
      <dgm:spPr/>
    </dgm:pt>
    <dgm:pt modelId="{37E565E0-41B6-2848-BFC3-CDBF0328F512}" type="pres">
      <dgm:prSet presAssocID="{71AD4474-90DE-C14D-9594-0D2B8503BC3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21184A-71DA-5C48-9C78-22BDCABA5E73}" type="pres">
      <dgm:prSet presAssocID="{71AD4474-90DE-C14D-9594-0D2B8503BC34}" presName="topArc1" presStyleLbl="parChTrans1D1" presStyleIdx="0" presStyleCnt="194"/>
      <dgm:spPr/>
    </dgm:pt>
    <dgm:pt modelId="{92EB6122-E730-0240-9646-9918C00851F6}" type="pres">
      <dgm:prSet presAssocID="{71AD4474-90DE-C14D-9594-0D2B8503BC34}" presName="bottomArc1" presStyleLbl="parChTrans1D1" presStyleIdx="1" presStyleCnt="194"/>
      <dgm:spPr/>
    </dgm:pt>
    <dgm:pt modelId="{1C34BA3F-C8B0-AC4E-AD1E-F7588345DFD9}" type="pres">
      <dgm:prSet presAssocID="{71AD4474-90DE-C14D-9594-0D2B8503BC34}" presName="topConnNode1" presStyleLbl="node1" presStyleIdx="0" presStyleCnt="0"/>
      <dgm:spPr/>
      <dgm:t>
        <a:bodyPr/>
        <a:lstStyle/>
        <a:p>
          <a:endParaRPr lang="en-US"/>
        </a:p>
      </dgm:t>
    </dgm:pt>
    <dgm:pt modelId="{E3CEBED6-49A2-FA4A-AD48-76F6A40330DC}" type="pres">
      <dgm:prSet presAssocID="{71AD4474-90DE-C14D-9594-0D2B8503BC34}" presName="hierChild2" presStyleCnt="0"/>
      <dgm:spPr/>
    </dgm:pt>
    <dgm:pt modelId="{8848241F-B58F-5D46-92CE-31C3E89C587D}" type="pres">
      <dgm:prSet presAssocID="{D9981CB3-C3CB-DB4B-A33A-9E907913069D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370AEA2-11B4-9B4F-B9BA-DA6B5F21462B}" type="pres">
      <dgm:prSet presAssocID="{F582A70E-7820-D349-85CF-87234F58CAE2}" presName="hierRoot2" presStyleCnt="0">
        <dgm:presLayoutVars>
          <dgm:hierBranch val="init"/>
        </dgm:presLayoutVars>
      </dgm:prSet>
      <dgm:spPr/>
    </dgm:pt>
    <dgm:pt modelId="{A2DCE3C0-2921-6E4F-B86E-94B9A3DD3C6C}" type="pres">
      <dgm:prSet presAssocID="{F582A70E-7820-D349-85CF-87234F58CAE2}" presName="rootComposite2" presStyleCnt="0"/>
      <dgm:spPr/>
    </dgm:pt>
    <dgm:pt modelId="{8FC68C2A-351B-5545-B50E-C781CFE1E939}" type="pres">
      <dgm:prSet presAssocID="{F582A70E-7820-D349-85CF-87234F58CAE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01C983-2AB2-1543-9DF7-015F533373F7}" type="pres">
      <dgm:prSet presAssocID="{F582A70E-7820-D349-85CF-87234F58CAE2}" presName="topArc2" presStyleLbl="parChTrans1D1" presStyleIdx="2" presStyleCnt="194"/>
      <dgm:spPr/>
    </dgm:pt>
    <dgm:pt modelId="{17855EE8-FBC3-6A48-941B-46BF16C19978}" type="pres">
      <dgm:prSet presAssocID="{F582A70E-7820-D349-85CF-87234F58CAE2}" presName="bottomArc2" presStyleLbl="parChTrans1D1" presStyleIdx="3" presStyleCnt="194"/>
      <dgm:spPr/>
    </dgm:pt>
    <dgm:pt modelId="{0317D0FB-0C44-8340-8347-BAC899F3027D}" type="pres">
      <dgm:prSet presAssocID="{F582A70E-7820-D349-85CF-87234F58CAE2}" presName="topConnNode2" presStyleLbl="node2" presStyleIdx="0" presStyleCnt="0"/>
      <dgm:spPr/>
      <dgm:t>
        <a:bodyPr/>
        <a:lstStyle/>
        <a:p>
          <a:endParaRPr lang="en-US"/>
        </a:p>
      </dgm:t>
    </dgm:pt>
    <dgm:pt modelId="{404A0898-3CEE-004F-ADFE-087FAC34CEFD}" type="pres">
      <dgm:prSet presAssocID="{F582A70E-7820-D349-85CF-87234F58CAE2}" presName="hierChild4" presStyleCnt="0"/>
      <dgm:spPr/>
    </dgm:pt>
    <dgm:pt modelId="{020BF4DF-4759-A645-9081-D705569EDD9B}" type="pres">
      <dgm:prSet presAssocID="{33BA500B-0BB4-7A45-9D41-5E7409467A04}" presName="Name28" presStyleLbl="parChTrans1D3" presStyleIdx="0" presStyleCnt="11"/>
      <dgm:spPr/>
      <dgm:t>
        <a:bodyPr/>
        <a:lstStyle/>
        <a:p>
          <a:endParaRPr lang="en-US"/>
        </a:p>
      </dgm:t>
    </dgm:pt>
    <dgm:pt modelId="{F24E3AE9-BC88-9A48-8CB6-143B4957AF18}" type="pres">
      <dgm:prSet presAssocID="{DC2A3B77-4F12-7B4E-A00E-8A899FE35AE6}" presName="hierRoot2" presStyleCnt="0">
        <dgm:presLayoutVars>
          <dgm:hierBranch val="init"/>
        </dgm:presLayoutVars>
      </dgm:prSet>
      <dgm:spPr/>
    </dgm:pt>
    <dgm:pt modelId="{3BA78B18-DD83-4444-927D-EAF02AE7DEF8}" type="pres">
      <dgm:prSet presAssocID="{DC2A3B77-4F12-7B4E-A00E-8A899FE35AE6}" presName="rootComposite2" presStyleCnt="0"/>
      <dgm:spPr/>
    </dgm:pt>
    <dgm:pt modelId="{A71C07C7-51B9-7F47-BBFD-B6FA7A874335}" type="pres">
      <dgm:prSet presAssocID="{DC2A3B77-4F12-7B4E-A00E-8A899FE35A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7E60A7-0853-7747-82C1-D0973356F8EF}" type="pres">
      <dgm:prSet presAssocID="{DC2A3B77-4F12-7B4E-A00E-8A899FE35AE6}" presName="topArc2" presStyleLbl="parChTrans1D1" presStyleIdx="4" presStyleCnt="194"/>
      <dgm:spPr/>
    </dgm:pt>
    <dgm:pt modelId="{A8B45FBF-BAC4-0740-AD49-3D43024029BE}" type="pres">
      <dgm:prSet presAssocID="{DC2A3B77-4F12-7B4E-A00E-8A899FE35AE6}" presName="bottomArc2" presStyleLbl="parChTrans1D1" presStyleIdx="5" presStyleCnt="194"/>
      <dgm:spPr/>
    </dgm:pt>
    <dgm:pt modelId="{74FE1645-F03D-CE42-8092-C7364C24F2E2}" type="pres">
      <dgm:prSet presAssocID="{DC2A3B77-4F12-7B4E-A00E-8A899FE35AE6}" presName="topConnNode2" presStyleLbl="node3" presStyleIdx="0" presStyleCnt="0"/>
      <dgm:spPr/>
      <dgm:t>
        <a:bodyPr/>
        <a:lstStyle/>
        <a:p>
          <a:endParaRPr lang="en-US"/>
        </a:p>
      </dgm:t>
    </dgm:pt>
    <dgm:pt modelId="{5E92FED7-3C77-6C4D-AF35-AD808EAE514F}" type="pres">
      <dgm:prSet presAssocID="{DC2A3B77-4F12-7B4E-A00E-8A899FE35AE6}" presName="hierChild4" presStyleCnt="0"/>
      <dgm:spPr/>
    </dgm:pt>
    <dgm:pt modelId="{F5F91B99-4E02-0140-A7F4-3C5E86A0AEEB}" type="pres">
      <dgm:prSet presAssocID="{143A988F-AA6C-5549-AA5C-223E7F10EF7E}" presName="Name28" presStyleLbl="parChTrans1D4" presStyleIdx="0" presStyleCnt="82"/>
      <dgm:spPr/>
      <dgm:t>
        <a:bodyPr/>
        <a:lstStyle/>
        <a:p>
          <a:endParaRPr lang="en-US"/>
        </a:p>
      </dgm:t>
    </dgm:pt>
    <dgm:pt modelId="{1D86E365-C328-B242-B96F-21176194AC79}" type="pres">
      <dgm:prSet presAssocID="{31FE7B32-B647-C242-AC04-E6462F6B4077}" presName="hierRoot2" presStyleCnt="0">
        <dgm:presLayoutVars>
          <dgm:hierBranch val="init"/>
        </dgm:presLayoutVars>
      </dgm:prSet>
      <dgm:spPr/>
    </dgm:pt>
    <dgm:pt modelId="{137E1268-DB74-F54A-8CB7-A6B0725E5CC5}" type="pres">
      <dgm:prSet presAssocID="{31FE7B32-B647-C242-AC04-E6462F6B4077}" presName="rootComposite2" presStyleCnt="0"/>
      <dgm:spPr/>
    </dgm:pt>
    <dgm:pt modelId="{81FAB283-1002-6F49-AFA7-6B33FACDAA94}" type="pres">
      <dgm:prSet presAssocID="{31FE7B32-B647-C242-AC04-E6462F6B407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2A3F2C-5F2C-7C42-A95E-75D054F35432}" type="pres">
      <dgm:prSet presAssocID="{31FE7B32-B647-C242-AC04-E6462F6B4077}" presName="topArc2" presStyleLbl="parChTrans1D1" presStyleIdx="6" presStyleCnt="194"/>
      <dgm:spPr/>
    </dgm:pt>
    <dgm:pt modelId="{4A4F8865-0D5F-2F42-A34F-13D86085489A}" type="pres">
      <dgm:prSet presAssocID="{31FE7B32-B647-C242-AC04-E6462F6B4077}" presName="bottomArc2" presStyleLbl="parChTrans1D1" presStyleIdx="7" presStyleCnt="194"/>
      <dgm:spPr/>
    </dgm:pt>
    <dgm:pt modelId="{8DBB9EF0-AEC7-9242-88BC-5A177A48DD77}" type="pres">
      <dgm:prSet presAssocID="{31FE7B32-B647-C242-AC04-E6462F6B4077}" presName="topConnNode2" presStyleLbl="node4" presStyleIdx="0" presStyleCnt="0"/>
      <dgm:spPr/>
      <dgm:t>
        <a:bodyPr/>
        <a:lstStyle/>
        <a:p>
          <a:endParaRPr lang="en-US"/>
        </a:p>
      </dgm:t>
    </dgm:pt>
    <dgm:pt modelId="{ADD5B5C8-5914-834A-9D4C-29A899AA56E7}" type="pres">
      <dgm:prSet presAssocID="{31FE7B32-B647-C242-AC04-E6462F6B4077}" presName="hierChild4" presStyleCnt="0"/>
      <dgm:spPr/>
    </dgm:pt>
    <dgm:pt modelId="{93959693-27F4-804A-BE8E-DECEF48E754D}" type="pres">
      <dgm:prSet presAssocID="{E0724BB9-7585-6D47-8C07-E34D8F973926}" presName="Name28" presStyleLbl="parChTrans1D4" presStyleIdx="1" presStyleCnt="82"/>
      <dgm:spPr/>
      <dgm:t>
        <a:bodyPr/>
        <a:lstStyle/>
        <a:p>
          <a:endParaRPr lang="en-US"/>
        </a:p>
      </dgm:t>
    </dgm:pt>
    <dgm:pt modelId="{78B4AFEC-40A5-F84A-9E25-E04FE6777DAC}" type="pres">
      <dgm:prSet presAssocID="{81AF19F7-9870-E24D-A9E9-B70F14C3BA24}" presName="hierRoot2" presStyleCnt="0">
        <dgm:presLayoutVars>
          <dgm:hierBranch val="init"/>
        </dgm:presLayoutVars>
      </dgm:prSet>
      <dgm:spPr/>
    </dgm:pt>
    <dgm:pt modelId="{1959CA5E-E952-5A4D-A39E-E282BFC14C41}" type="pres">
      <dgm:prSet presAssocID="{81AF19F7-9870-E24D-A9E9-B70F14C3BA24}" presName="rootComposite2" presStyleCnt="0"/>
      <dgm:spPr/>
    </dgm:pt>
    <dgm:pt modelId="{DA25146C-A53D-4446-801A-15953795EF19}" type="pres">
      <dgm:prSet presAssocID="{81AF19F7-9870-E24D-A9E9-B70F14C3BA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BFFDF5-8D05-FB47-A190-37266983517F}" type="pres">
      <dgm:prSet presAssocID="{81AF19F7-9870-E24D-A9E9-B70F14C3BA24}" presName="topArc2" presStyleLbl="parChTrans1D1" presStyleIdx="8" presStyleCnt="194"/>
      <dgm:spPr/>
    </dgm:pt>
    <dgm:pt modelId="{E53DD38D-5A1A-3C41-8E6B-C0B0F220A5A6}" type="pres">
      <dgm:prSet presAssocID="{81AF19F7-9870-E24D-A9E9-B70F14C3BA24}" presName="bottomArc2" presStyleLbl="parChTrans1D1" presStyleIdx="9" presStyleCnt="194"/>
      <dgm:spPr/>
    </dgm:pt>
    <dgm:pt modelId="{CB949515-F4AD-E942-9746-4988EA432C12}" type="pres">
      <dgm:prSet presAssocID="{81AF19F7-9870-E24D-A9E9-B70F14C3BA24}" presName="topConnNode2" presStyleLbl="node4" presStyleIdx="0" presStyleCnt="0"/>
      <dgm:spPr/>
      <dgm:t>
        <a:bodyPr/>
        <a:lstStyle/>
        <a:p>
          <a:endParaRPr lang="en-US"/>
        </a:p>
      </dgm:t>
    </dgm:pt>
    <dgm:pt modelId="{2F0A986D-A5FE-3B49-8B9F-C978B3D218C0}" type="pres">
      <dgm:prSet presAssocID="{81AF19F7-9870-E24D-A9E9-B70F14C3BA24}" presName="hierChild4" presStyleCnt="0"/>
      <dgm:spPr/>
    </dgm:pt>
    <dgm:pt modelId="{53D041C3-2B33-7844-B99E-15F255CBAE68}" type="pres">
      <dgm:prSet presAssocID="{81AF19F7-9870-E24D-A9E9-B70F14C3BA24}" presName="hierChild5" presStyleCnt="0"/>
      <dgm:spPr/>
    </dgm:pt>
    <dgm:pt modelId="{991603B9-0DE5-194C-B2B3-31B43DD4729C}" type="pres">
      <dgm:prSet presAssocID="{31FE7B32-B647-C242-AC04-E6462F6B4077}" presName="hierChild5" presStyleCnt="0"/>
      <dgm:spPr/>
    </dgm:pt>
    <dgm:pt modelId="{0EC98A99-94FD-4148-B975-8B24AC667A88}" type="pres">
      <dgm:prSet presAssocID="{420E12B1-CC98-C841-8400-56FC057ADB81}" presName="Name28" presStyleLbl="parChTrans1D4" presStyleIdx="2" presStyleCnt="82"/>
      <dgm:spPr/>
      <dgm:t>
        <a:bodyPr/>
        <a:lstStyle/>
        <a:p>
          <a:endParaRPr lang="en-US"/>
        </a:p>
      </dgm:t>
    </dgm:pt>
    <dgm:pt modelId="{08200AD9-40D6-DE4A-A1AC-6A182DCD65BD}" type="pres">
      <dgm:prSet presAssocID="{53EF0B8C-839B-6A40-A0F1-873D55291836}" presName="hierRoot2" presStyleCnt="0">
        <dgm:presLayoutVars>
          <dgm:hierBranch val="init"/>
        </dgm:presLayoutVars>
      </dgm:prSet>
      <dgm:spPr/>
    </dgm:pt>
    <dgm:pt modelId="{45EF9806-36A5-E641-ACD8-967E43753D13}" type="pres">
      <dgm:prSet presAssocID="{53EF0B8C-839B-6A40-A0F1-873D55291836}" presName="rootComposite2" presStyleCnt="0"/>
      <dgm:spPr/>
    </dgm:pt>
    <dgm:pt modelId="{A968B958-B4EF-1540-B7AC-E2BE16F19E28}" type="pres">
      <dgm:prSet presAssocID="{53EF0B8C-839B-6A40-A0F1-873D552918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26804F-3145-054E-8956-B9470AEA3F16}" type="pres">
      <dgm:prSet presAssocID="{53EF0B8C-839B-6A40-A0F1-873D55291836}" presName="topArc2" presStyleLbl="parChTrans1D1" presStyleIdx="10" presStyleCnt="194"/>
      <dgm:spPr/>
    </dgm:pt>
    <dgm:pt modelId="{3A62FB1B-3E40-C14C-B417-D30FE3485739}" type="pres">
      <dgm:prSet presAssocID="{53EF0B8C-839B-6A40-A0F1-873D55291836}" presName="bottomArc2" presStyleLbl="parChTrans1D1" presStyleIdx="11" presStyleCnt="194"/>
      <dgm:spPr/>
    </dgm:pt>
    <dgm:pt modelId="{D1CE8543-BAC2-A345-8533-D9CF8AEF3C34}" type="pres">
      <dgm:prSet presAssocID="{53EF0B8C-839B-6A40-A0F1-873D55291836}" presName="topConnNode2" presStyleLbl="node4" presStyleIdx="0" presStyleCnt="0"/>
      <dgm:spPr/>
      <dgm:t>
        <a:bodyPr/>
        <a:lstStyle/>
        <a:p>
          <a:endParaRPr lang="en-US"/>
        </a:p>
      </dgm:t>
    </dgm:pt>
    <dgm:pt modelId="{5BFF65BF-1EE5-724B-9C9C-39A1C0D951FF}" type="pres">
      <dgm:prSet presAssocID="{53EF0B8C-839B-6A40-A0F1-873D55291836}" presName="hierChild4" presStyleCnt="0"/>
      <dgm:spPr/>
    </dgm:pt>
    <dgm:pt modelId="{8B9AFC5D-BBBC-D24E-9B81-7D229402C249}" type="pres">
      <dgm:prSet presAssocID="{A53E7DB9-234B-E84A-8A58-B378A20415F9}" presName="Name28" presStyleLbl="parChTrans1D4" presStyleIdx="3" presStyleCnt="82"/>
      <dgm:spPr/>
      <dgm:t>
        <a:bodyPr/>
        <a:lstStyle/>
        <a:p>
          <a:endParaRPr lang="en-US"/>
        </a:p>
      </dgm:t>
    </dgm:pt>
    <dgm:pt modelId="{1F8A4D9F-D86B-C946-9A68-7DAB08CBA747}" type="pres">
      <dgm:prSet presAssocID="{F10DD3F4-8B13-3D4E-9209-71DC9E19CDC6}" presName="hierRoot2" presStyleCnt="0">
        <dgm:presLayoutVars>
          <dgm:hierBranch val="init"/>
        </dgm:presLayoutVars>
      </dgm:prSet>
      <dgm:spPr/>
    </dgm:pt>
    <dgm:pt modelId="{9B30D50F-ABCD-7748-8AB8-6CF2D004B352}" type="pres">
      <dgm:prSet presAssocID="{F10DD3F4-8B13-3D4E-9209-71DC9E19CDC6}" presName="rootComposite2" presStyleCnt="0"/>
      <dgm:spPr/>
    </dgm:pt>
    <dgm:pt modelId="{B219B235-3859-4145-AC57-63205205640D}" type="pres">
      <dgm:prSet presAssocID="{F10DD3F4-8B13-3D4E-9209-71DC9E19CD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E0685C-0BB7-7447-A63A-134A71F4ECC2}" type="pres">
      <dgm:prSet presAssocID="{F10DD3F4-8B13-3D4E-9209-71DC9E19CDC6}" presName="topArc2" presStyleLbl="parChTrans1D1" presStyleIdx="12" presStyleCnt="194"/>
      <dgm:spPr/>
    </dgm:pt>
    <dgm:pt modelId="{F013B321-82A7-A141-87F9-A2143B317274}" type="pres">
      <dgm:prSet presAssocID="{F10DD3F4-8B13-3D4E-9209-71DC9E19CDC6}" presName="bottomArc2" presStyleLbl="parChTrans1D1" presStyleIdx="13" presStyleCnt="194"/>
      <dgm:spPr/>
    </dgm:pt>
    <dgm:pt modelId="{4C804E0E-29F4-2448-99AD-2C9BF6212FEF}" type="pres">
      <dgm:prSet presAssocID="{F10DD3F4-8B13-3D4E-9209-71DC9E19CDC6}" presName="topConnNode2" presStyleLbl="node4" presStyleIdx="0" presStyleCnt="0"/>
      <dgm:spPr/>
      <dgm:t>
        <a:bodyPr/>
        <a:lstStyle/>
        <a:p>
          <a:endParaRPr lang="en-US"/>
        </a:p>
      </dgm:t>
    </dgm:pt>
    <dgm:pt modelId="{3CA2591E-E1CE-F842-A97E-C24DE395163A}" type="pres">
      <dgm:prSet presAssocID="{F10DD3F4-8B13-3D4E-9209-71DC9E19CDC6}" presName="hierChild4" presStyleCnt="0"/>
      <dgm:spPr/>
    </dgm:pt>
    <dgm:pt modelId="{0570AA65-350D-A84A-9291-1A99A1D6CC14}" type="pres">
      <dgm:prSet presAssocID="{F10DD3F4-8B13-3D4E-9209-71DC9E19CDC6}" presName="hierChild5" presStyleCnt="0"/>
      <dgm:spPr/>
    </dgm:pt>
    <dgm:pt modelId="{CAE30D17-7676-814E-AC7E-055E65F2CE91}" type="pres">
      <dgm:prSet presAssocID="{D9C0C886-298D-E34D-AD71-39D1B61EA11F}" presName="Name28" presStyleLbl="parChTrans1D4" presStyleIdx="4" presStyleCnt="82"/>
      <dgm:spPr/>
      <dgm:t>
        <a:bodyPr/>
        <a:lstStyle/>
        <a:p>
          <a:endParaRPr lang="en-US"/>
        </a:p>
      </dgm:t>
    </dgm:pt>
    <dgm:pt modelId="{61B3F749-A39F-1A48-A9DB-18B48EA270A0}" type="pres">
      <dgm:prSet presAssocID="{4FD627AB-523D-194F-B536-CF639E7330BE}" presName="hierRoot2" presStyleCnt="0">
        <dgm:presLayoutVars>
          <dgm:hierBranch val="init"/>
        </dgm:presLayoutVars>
      </dgm:prSet>
      <dgm:spPr/>
    </dgm:pt>
    <dgm:pt modelId="{69BC2771-1D34-8249-8878-C2D16F773B54}" type="pres">
      <dgm:prSet presAssocID="{4FD627AB-523D-194F-B536-CF639E7330BE}" presName="rootComposite2" presStyleCnt="0"/>
      <dgm:spPr/>
    </dgm:pt>
    <dgm:pt modelId="{6E58DE59-8ADC-A346-B399-1BF2CA3CB32A}" type="pres">
      <dgm:prSet presAssocID="{4FD627AB-523D-194F-B536-CF639E7330B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DBB230-98BB-FE43-93B3-9E973D3CB6EE}" type="pres">
      <dgm:prSet presAssocID="{4FD627AB-523D-194F-B536-CF639E7330BE}" presName="topArc2" presStyleLbl="parChTrans1D1" presStyleIdx="14" presStyleCnt="194"/>
      <dgm:spPr/>
    </dgm:pt>
    <dgm:pt modelId="{FE385775-9929-6042-BE63-0F8D8038C68A}" type="pres">
      <dgm:prSet presAssocID="{4FD627AB-523D-194F-B536-CF639E7330BE}" presName="bottomArc2" presStyleLbl="parChTrans1D1" presStyleIdx="15" presStyleCnt="194"/>
      <dgm:spPr/>
    </dgm:pt>
    <dgm:pt modelId="{945709DE-31D2-A341-8D51-BBAF85859DB4}" type="pres">
      <dgm:prSet presAssocID="{4FD627AB-523D-194F-B536-CF639E7330BE}" presName="topConnNode2" presStyleLbl="node4" presStyleIdx="0" presStyleCnt="0"/>
      <dgm:spPr/>
      <dgm:t>
        <a:bodyPr/>
        <a:lstStyle/>
        <a:p>
          <a:endParaRPr lang="en-US"/>
        </a:p>
      </dgm:t>
    </dgm:pt>
    <dgm:pt modelId="{3224F1CF-7AD9-674D-B602-2574C1BA5FE5}" type="pres">
      <dgm:prSet presAssocID="{4FD627AB-523D-194F-B536-CF639E7330BE}" presName="hierChild4" presStyleCnt="0"/>
      <dgm:spPr/>
    </dgm:pt>
    <dgm:pt modelId="{DF5A8DAE-942B-C941-B256-A3D9ABE88674}" type="pres">
      <dgm:prSet presAssocID="{4FD627AB-523D-194F-B536-CF639E7330BE}" presName="hierChild5" presStyleCnt="0"/>
      <dgm:spPr/>
    </dgm:pt>
    <dgm:pt modelId="{A4A5D324-B643-774B-9644-FBEACFA9A486}" type="pres">
      <dgm:prSet presAssocID="{5AD62E65-87E5-1845-9A3A-849393056AA7}" presName="Name28" presStyleLbl="parChTrans1D4" presStyleIdx="5" presStyleCnt="82"/>
      <dgm:spPr/>
      <dgm:t>
        <a:bodyPr/>
        <a:lstStyle/>
        <a:p>
          <a:endParaRPr lang="en-US"/>
        </a:p>
      </dgm:t>
    </dgm:pt>
    <dgm:pt modelId="{E6EB009F-11A7-C941-B0BD-E676FE36C4C0}" type="pres">
      <dgm:prSet presAssocID="{919A9A6C-68F7-5142-A639-6ABFCBD7A75F}" presName="hierRoot2" presStyleCnt="0">
        <dgm:presLayoutVars>
          <dgm:hierBranch val="init"/>
        </dgm:presLayoutVars>
      </dgm:prSet>
      <dgm:spPr/>
    </dgm:pt>
    <dgm:pt modelId="{A38BF228-5486-F14C-BD16-A753D6603934}" type="pres">
      <dgm:prSet presAssocID="{919A9A6C-68F7-5142-A639-6ABFCBD7A75F}" presName="rootComposite2" presStyleCnt="0"/>
      <dgm:spPr/>
    </dgm:pt>
    <dgm:pt modelId="{C16B55AB-0BE2-F040-B4E2-6509B2D558ED}" type="pres">
      <dgm:prSet presAssocID="{919A9A6C-68F7-5142-A639-6ABFCBD7A7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E2647-EF4E-D645-8C83-28F6D20F5404}" type="pres">
      <dgm:prSet presAssocID="{919A9A6C-68F7-5142-A639-6ABFCBD7A75F}" presName="topArc2" presStyleLbl="parChTrans1D1" presStyleIdx="16" presStyleCnt="194"/>
      <dgm:spPr/>
    </dgm:pt>
    <dgm:pt modelId="{6334F415-3068-914E-A108-193A3890426B}" type="pres">
      <dgm:prSet presAssocID="{919A9A6C-68F7-5142-A639-6ABFCBD7A75F}" presName="bottomArc2" presStyleLbl="parChTrans1D1" presStyleIdx="17" presStyleCnt="194"/>
      <dgm:spPr/>
    </dgm:pt>
    <dgm:pt modelId="{7FF55C1E-143D-0141-A7DD-698E607C79DA}" type="pres">
      <dgm:prSet presAssocID="{919A9A6C-68F7-5142-A639-6ABFCBD7A75F}" presName="topConnNode2" presStyleLbl="node4" presStyleIdx="0" presStyleCnt="0"/>
      <dgm:spPr/>
      <dgm:t>
        <a:bodyPr/>
        <a:lstStyle/>
        <a:p>
          <a:endParaRPr lang="en-US"/>
        </a:p>
      </dgm:t>
    </dgm:pt>
    <dgm:pt modelId="{506107D0-F256-704C-B33A-7627BD692626}" type="pres">
      <dgm:prSet presAssocID="{919A9A6C-68F7-5142-A639-6ABFCBD7A75F}" presName="hierChild4" presStyleCnt="0"/>
      <dgm:spPr/>
    </dgm:pt>
    <dgm:pt modelId="{F4A6094A-6B59-B243-89FE-C8CBA3936917}" type="pres">
      <dgm:prSet presAssocID="{919A9A6C-68F7-5142-A639-6ABFCBD7A75F}" presName="hierChild5" presStyleCnt="0"/>
      <dgm:spPr/>
    </dgm:pt>
    <dgm:pt modelId="{7716BDA4-312A-5F45-9D16-354D23B610F6}" type="pres">
      <dgm:prSet presAssocID="{105AF9F9-929B-5846-AC90-B893897CA76C}" presName="Name28" presStyleLbl="parChTrans1D4" presStyleIdx="6" presStyleCnt="82"/>
      <dgm:spPr/>
      <dgm:t>
        <a:bodyPr/>
        <a:lstStyle/>
        <a:p>
          <a:endParaRPr lang="en-US"/>
        </a:p>
      </dgm:t>
    </dgm:pt>
    <dgm:pt modelId="{CDB5CCCB-5BF2-194C-9EF1-027310DA5BC8}" type="pres">
      <dgm:prSet presAssocID="{E386EFB4-B26E-B340-8E71-A362747F6668}" presName="hierRoot2" presStyleCnt="0">
        <dgm:presLayoutVars>
          <dgm:hierBranch val="init"/>
        </dgm:presLayoutVars>
      </dgm:prSet>
      <dgm:spPr/>
    </dgm:pt>
    <dgm:pt modelId="{2027D002-C6DA-D241-B056-F1077F0C5B52}" type="pres">
      <dgm:prSet presAssocID="{E386EFB4-B26E-B340-8E71-A362747F6668}" presName="rootComposite2" presStyleCnt="0"/>
      <dgm:spPr/>
    </dgm:pt>
    <dgm:pt modelId="{E81C6D96-F732-B84B-8752-4B69E2322694}" type="pres">
      <dgm:prSet presAssocID="{E386EFB4-B26E-B340-8E71-A362747F666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CDA294-5189-C244-9726-B8D73116D975}" type="pres">
      <dgm:prSet presAssocID="{E386EFB4-B26E-B340-8E71-A362747F6668}" presName="topArc2" presStyleLbl="parChTrans1D1" presStyleIdx="18" presStyleCnt="194"/>
      <dgm:spPr/>
    </dgm:pt>
    <dgm:pt modelId="{C1B75F32-340E-DA42-80B0-EE568586D143}" type="pres">
      <dgm:prSet presAssocID="{E386EFB4-B26E-B340-8E71-A362747F6668}" presName="bottomArc2" presStyleLbl="parChTrans1D1" presStyleIdx="19" presStyleCnt="194"/>
      <dgm:spPr/>
    </dgm:pt>
    <dgm:pt modelId="{AE5352E6-C0F2-E34D-8AF2-CE3B72DE7E52}" type="pres">
      <dgm:prSet presAssocID="{E386EFB4-B26E-B340-8E71-A362747F6668}" presName="topConnNode2" presStyleLbl="node4" presStyleIdx="0" presStyleCnt="0"/>
      <dgm:spPr/>
      <dgm:t>
        <a:bodyPr/>
        <a:lstStyle/>
        <a:p>
          <a:endParaRPr lang="en-US"/>
        </a:p>
      </dgm:t>
    </dgm:pt>
    <dgm:pt modelId="{63212DF1-93B0-0B4A-9B75-FA54950CCD44}" type="pres">
      <dgm:prSet presAssocID="{E386EFB4-B26E-B340-8E71-A362747F6668}" presName="hierChild4" presStyleCnt="0"/>
      <dgm:spPr/>
    </dgm:pt>
    <dgm:pt modelId="{DEB71037-15F3-EE44-8FB5-6D20C2B02E79}" type="pres">
      <dgm:prSet presAssocID="{E386EFB4-B26E-B340-8E71-A362747F6668}" presName="hierChild5" presStyleCnt="0"/>
      <dgm:spPr/>
    </dgm:pt>
    <dgm:pt modelId="{FDF41992-3305-5D4B-8F47-8A10011CC15A}" type="pres">
      <dgm:prSet presAssocID="{CFA67654-153E-5548-9574-0648675F92A0}" presName="Name28" presStyleLbl="parChTrans1D4" presStyleIdx="7" presStyleCnt="82"/>
      <dgm:spPr/>
      <dgm:t>
        <a:bodyPr/>
        <a:lstStyle/>
        <a:p>
          <a:endParaRPr lang="en-US"/>
        </a:p>
      </dgm:t>
    </dgm:pt>
    <dgm:pt modelId="{968E9EEB-A7AB-4B41-8E6F-8CAA65B045F8}" type="pres">
      <dgm:prSet presAssocID="{D3986904-BD12-BB47-90A3-ECEF5CFC51EF}" presName="hierRoot2" presStyleCnt="0">
        <dgm:presLayoutVars>
          <dgm:hierBranch val="init"/>
        </dgm:presLayoutVars>
      </dgm:prSet>
      <dgm:spPr/>
    </dgm:pt>
    <dgm:pt modelId="{F8E0C2F4-8009-EE4E-B7DE-7C36FA8941B4}" type="pres">
      <dgm:prSet presAssocID="{D3986904-BD12-BB47-90A3-ECEF5CFC51EF}" presName="rootComposite2" presStyleCnt="0"/>
      <dgm:spPr/>
    </dgm:pt>
    <dgm:pt modelId="{BB9D56FA-9D0C-1549-B546-540A28D195FB}" type="pres">
      <dgm:prSet presAssocID="{D3986904-BD12-BB47-90A3-ECEF5CFC51E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F5C958-0C5B-E343-A9E0-CB14A96E5198}" type="pres">
      <dgm:prSet presAssocID="{D3986904-BD12-BB47-90A3-ECEF5CFC51EF}" presName="topArc2" presStyleLbl="parChTrans1D1" presStyleIdx="20" presStyleCnt="194"/>
      <dgm:spPr/>
    </dgm:pt>
    <dgm:pt modelId="{1096DA0F-EC29-6C4E-BF8A-ADEF1269F3CD}" type="pres">
      <dgm:prSet presAssocID="{D3986904-BD12-BB47-90A3-ECEF5CFC51EF}" presName="bottomArc2" presStyleLbl="parChTrans1D1" presStyleIdx="21" presStyleCnt="194"/>
      <dgm:spPr/>
    </dgm:pt>
    <dgm:pt modelId="{AA44A08C-1A97-9D43-AD83-30FDB0B3FE4F}" type="pres">
      <dgm:prSet presAssocID="{D3986904-BD12-BB47-90A3-ECEF5CFC51EF}" presName="topConnNode2" presStyleLbl="node4" presStyleIdx="0" presStyleCnt="0"/>
      <dgm:spPr/>
      <dgm:t>
        <a:bodyPr/>
        <a:lstStyle/>
        <a:p>
          <a:endParaRPr lang="en-US"/>
        </a:p>
      </dgm:t>
    </dgm:pt>
    <dgm:pt modelId="{E4E826B2-9D74-6548-B320-4A9A4A213C60}" type="pres">
      <dgm:prSet presAssocID="{D3986904-BD12-BB47-90A3-ECEF5CFC51EF}" presName="hierChild4" presStyleCnt="0"/>
      <dgm:spPr/>
    </dgm:pt>
    <dgm:pt modelId="{14F7310B-E105-6542-A46A-DA050BFBAEE7}" type="pres">
      <dgm:prSet presAssocID="{D3986904-BD12-BB47-90A3-ECEF5CFC51EF}" presName="hierChild5" presStyleCnt="0"/>
      <dgm:spPr/>
    </dgm:pt>
    <dgm:pt modelId="{588C1338-2994-E142-B315-FCF8639C6515}" type="pres">
      <dgm:prSet presAssocID="{53EF0B8C-839B-6A40-A0F1-873D55291836}" presName="hierChild5" presStyleCnt="0"/>
      <dgm:spPr/>
    </dgm:pt>
    <dgm:pt modelId="{197CADCE-E1D2-1C43-8715-6175FBFDC3FC}" type="pres">
      <dgm:prSet presAssocID="{2FEC24E9-5AC0-E24F-B7B6-9B097FB23957}" presName="Name28" presStyleLbl="parChTrans1D4" presStyleIdx="8" presStyleCnt="82"/>
      <dgm:spPr/>
      <dgm:t>
        <a:bodyPr/>
        <a:lstStyle/>
        <a:p>
          <a:endParaRPr lang="en-US"/>
        </a:p>
      </dgm:t>
    </dgm:pt>
    <dgm:pt modelId="{6326EB63-2138-3F42-8547-7C86B2675B1B}" type="pres">
      <dgm:prSet presAssocID="{33CE3DFB-C06C-A546-B1C9-AB3EDCEF2392}" presName="hierRoot2" presStyleCnt="0">
        <dgm:presLayoutVars>
          <dgm:hierBranch val="init"/>
        </dgm:presLayoutVars>
      </dgm:prSet>
      <dgm:spPr/>
    </dgm:pt>
    <dgm:pt modelId="{ECBA1AEB-6890-784B-B9B8-3AFCD22E64A5}" type="pres">
      <dgm:prSet presAssocID="{33CE3DFB-C06C-A546-B1C9-AB3EDCEF2392}" presName="rootComposite2" presStyleCnt="0"/>
      <dgm:spPr/>
    </dgm:pt>
    <dgm:pt modelId="{9E1D3C77-FAB9-D04C-96C5-399C63B331CF}" type="pres">
      <dgm:prSet presAssocID="{33CE3DFB-C06C-A546-B1C9-AB3EDCEF23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2C42B8-FEC4-D346-9699-62FBADDEA727}" type="pres">
      <dgm:prSet presAssocID="{33CE3DFB-C06C-A546-B1C9-AB3EDCEF2392}" presName="topArc2" presStyleLbl="parChTrans1D1" presStyleIdx="22" presStyleCnt="194"/>
      <dgm:spPr/>
    </dgm:pt>
    <dgm:pt modelId="{88B5E2FF-8703-7E44-825E-09ACE918319B}" type="pres">
      <dgm:prSet presAssocID="{33CE3DFB-C06C-A546-B1C9-AB3EDCEF2392}" presName="bottomArc2" presStyleLbl="parChTrans1D1" presStyleIdx="23" presStyleCnt="194"/>
      <dgm:spPr/>
    </dgm:pt>
    <dgm:pt modelId="{69F3125F-F295-5B44-8709-3BD87115A48A}" type="pres">
      <dgm:prSet presAssocID="{33CE3DFB-C06C-A546-B1C9-AB3EDCEF2392}" presName="topConnNode2" presStyleLbl="node4" presStyleIdx="0" presStyleCnt="0"/>
      <dgm:spPr/>
      <dgm:t>
        <a:bodyPr/>
        <a:lstStyle/>
        <a:p>
          <a:endParaRPr lang="en-US"/>
        </a:p>
      </dgm:t>
    </dgm:pt>
    <dgm:pt modelId="{70259EBB-75CF-0242-BCE9-516C9FF5EAC6}" type="pres">
      <dgm:prSet presAssocID="{33CE3DFB-C06C-A546-B1C9-AB3EDCEF2392}" presName="hierChild4" presStyleCnt="0"/>
      <dgm:spPr/>
    </dgm:pt>
    <dgm:pt modelId="{8FBAEFE4-160E-724D-9480-275AE5A0CD22}" type="pres">
      <dgm:prSet presAssocID="{CE0E0132-1B90-7D42-8046-6532244CE910}" presName="Name28" presStyleLbl="parChTrans1D4" presStyleIdx="9" presStyleCnt="82"/>
      <dgm:spPr/>
      <dgm:t>
        <a:bodyPr/>
        <a:lstStyle/>
        <a:p>
          <a:endParaRPr lang="en-US"/>
        </a:p>
      </dgm:t>
    </dgm:pt>
    <dgm:pt modelId="{1C8D888C-4643-744A-B48F-843D6E89A75C}" type="pres">
      <dgm:prSet presAssocID="{D55BF425-5781-D14E-94F8-F6A6A1E48E36}" presName="hierRoot2" presStyleCnt="0">
        <dgm:presLayoutVars>
          <dgm:hierBranch val="init"/>
        </dgm:presLayoutVars>
      </dgm:prSet>
      <dgm:spPr/>
    </dgm:pt>
    <dgm:pt modelId="{49534A3C-D481-9E48-A0C3-B5DD2A333E98}" type="pres">
      <dgm:prSet presAssocID="{D55BF425-5781-D14E-94F8-F6A6A1E48E36}" presName="rootComposite2" presStyleCnt="0"/>
      <dgm:spPr/>
    </dgm:pt>
    <dgm:pt modelId="{0C38D70B-591C-D64A-AE2D-308B6F82B57E}" type="pres">
      <dgm:prSet presAssocID="{D55BF425-5781-D14E-94F8-F6A6A1E48E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810BE4-6C50-D64E-ABD7-690F4E192566}" type="pres">
      <dgm:prSet presAssocID="{D55BF425-5781-D14E-94F8-F6A6A1E48E36}" presName="topArc2" presStyleLbl="parChTrans1D1" presStyleIdx="24" presStyleCnt="194"/>
      <dgm:spPr/>
    </dgm:pt>
    <dgm:pt modelId="{CFAAA23A-E0C4-844C-BE43-1A180A573DEB}" type="pres">
      <dgm:prSet presAssocID="{D55BF425-5781-D14E-94F8-F6A6A1E48E36}" presName="bottomArc2" presStyleLbl="parChTrans1D1" presStyleIdx="25" presStyleCnt="194"/>
      <dgm:spPr/>
    </dgm:pt>
    <dgm:pt modelId="{5CE8E433-3971-2142-B622-347AA7889DD8}" type="pres">
      <dgm:prSet presAssocID="{D55BF425-5781-D14E-94F8-F6A6A1E48E36}" presName="topConnNode2" presStyleLbl="node4" presStyleIdx="0" presStyleCnt="0"/>
      <dgm:spPr/>
      <dgm:t>
        <a:bodyPr/>
        <a:lstStyle/>
        <a:p>
          <a:endParaRPr lang="en-US"/>
        </a:p>
      </dgm:t>
    </dgm:pt>
    <dgm:pt modelId="{9B4B3D6D-2F70-FA44-8486-727EC387962D}" type="pres">
      <dgm:prSet presAssocID="{D55BF425-5781-D14E-94F8-F6A6A1E48E36}" presName="hierChild4" presStyleCnt="0"/>
      <dgm:spPr/>
    </dgm:pt>
    <dgm:pt modelId="{14A0180A-0888-274F-9339-206555FF61EB}" type="pres">
      <dgm:prSet presAssocID="{D55BF425-5781-D14E-94F8-F6A6A1E48E36}" presName="hierChild5" presStyleCnt="0"/>
      <dgm:spPr/>
    </dgm:pt>
    <dgm:pt modelId="{F5DCF21D-FAFA-C84D-AD0C-A6D58C6BDFFE}" type="pres">
      <dgm:prSet presAssocID="{A98ED3A4-F89C-C24B-B5BC-4CA1E0FCA947}" presName="Name28" presStyleLbl="parChTrans1D4" presStyleIdx="10" presStyleCnt="82"/>
      <dgm:spPr/>
      <dgm:t>
        <a:bodyPr/>
        <a:lstStyle/>
        <a:p>
          <a:endParaRPr lang="en-US"/>
        </a:p>
      </dgm:t>
    </dgm:pt>
    <dgm:pt modelId="{FB17B53F-AC06-E347-8CE3-193FA3183F47}" type="pres">
      <dgm:prSet presAssocID="{0B898B38-C562-5F4A-865B-52206C5AD0E7}" presName="hierRoot2" presStyleCnt="0">
        <dgm:presLayoutVars>
          <dgm:hierBranch val="init"/>
        </dgm:presLayoutVars>
      </dgm:prSet>
      <dgm:spPr/>
    </dgm:pt>
    <dgm:pt modelId="{366BE2D0-4EE7-5D46-A9C6-81AFA6A5FF4D}" type="pres">
      <dgm:prSet presAssocID="{0B898B38-C562-5F4A-865B-52206C5AD0E7}" presName="rootComposite2" presStyleCnt="0"/>
      <dgm:spPr/>
    </dgm:pt>
    <dgm:pt modelId="{DB7D8B97-0DAE-7A45-81E2-CD717763FE1D}" type="pres">
      <dgm:prSet presAssocID="{0B898B38-C562-5F4A-865B-52206C5AD0E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CDE65C-5A55-D14D-B2D0-D3BA23CF1D4D}" type="pres">
      <dgm:prSet presAssocID="{0B898B38-C562-5F4A-865B-52206C5AD0E7}" presName="topArc2" presStyleLbl="parChTrans1D1" presStyleIdx="26" presStyleCnt="194"/>
      <dgm:spPr/>
    </dgm:pt>
    <dgm:pt modelId="{DA7B57CE-7C7E-4F4D-A073-81720EA5C612}" type="pres">
      <dgm:prSet presAssocID="{0B898B38-C562-5F4A-865B-52206C5AD0E7}" presName="bottomArc2" presStyleLbl="parChTrans1D1" presStyleIdx="27" presStyleCnt="194"/>
      <dgm:spPr/>
    </dgm:pt>
    <dgm:pt modelId="{843E3349-C715-1C4E-B67D-044E365532B7}" type="pres">
      <dgm:prSet presAssocID="{0B898B38-C562-5F4A-865B-52206C5AD0E7}" presName="topConnNode2" presStyleLbl="node4" presStyleIdx="0" presStyleCnt="0"/>
      <dgm:spPr/>
      <dgm:t>
        <a:bodyPr/>
        <a:lstStyle/>
        <a:p>
          <a:endParaRPr lang="en-US"/>
        </a:p>
      </dgm:t>
    </dgm:pt>
    <dgm:pt modelId="{7EFC8718-B766-3140-8DA0-7CDBEA75A5AE}" type="pres">
      <dgm:prSet presAssocID="{0B898B38-C562-5F4A-865B-52206C5AD0E7}" presName="hierChild4" presStyleCnt="0"/>
      <dgm:spPr/>
    </dgm:pt>
    <dgm:pt modelId="{154EA599-7EDD-7245-AF90-F41BC6EA6014}" type="pres">
      <dgm:prSet presAssocID="{0B898B38-C562-5F4A-865B-52206C5AD0E7}" presName="hierChild5" presStyleCnt="0"/>
      <dgm:spPr/>
    </dgm:pt>
    <dgm:pt modelId="{B4067E4D-C451-F546-BF62-8746CB6F5C90}" type="pres">
      <dgm:prSet presAssocID="{33CE3DFB-C06C-A546-B1C9-AB3EDCEF2392}" presName="hierChild5" presStyleCnt="0"/>
      <dgm:spPr/>
    </dgm:pt>
    <dgm:pt modelId="{95AFB4C5-4453-7A48-8A49-7C6F9321D405}" type="pres">
      <dgm:prSet presAssocID="{DC2A3B77-4F12-7B4E-A00E-8A899FE35AE6}" presName="hierChild5" presStyleCnt="0"/>
      <dgm:spPr/>
    </dgm:pt>
    <dgm:pt modelId="{0BD5A0F8-684C-914F-A80E-38DD269B0B90}" type="pres">
      <dgm:prSet presAssocID="{3DA81F27-A55A-3F4B-885E-C1702DFC65DC}" presName="Name28" presStyleLbl="parChTrans1D3" presStyleIdx="1" presStyleCnt="11"/>
      <dgm:spPr/>
      <dgm:t>
        <a:bodyPr/>
        <a:lstStyle/>
        <a:p>
          <a:endParaRPr lang="en-US"/>
        </a:p>
      </dgm:t>
    </dgm:pt>
    <dgm:pt modelId="{D4B44928-AE46-524A-B1F3-D734EA0C2372}" type="pres">
      <dgm:prSet presAssocID="{5BAA83D1-5D04-F843-93CA-7681264A3460}" presName="hierRoot2" presStyleCnt="0">
        <dgm:presLayoutVars>
          <dgm:hierBranch val="init"/>
        </dgm:presLayoutVars>
      </dgm:prSet>
      <dgm:spPr/>
    </dgm:pt>
    <dgm:pt modelId="{EC246EF0-4026-0B4D-A865-9F66423A9CA5}" type="pres">
      <dgm:prSet presAssocID="{5BAA83D1-5D04-F843-93CA-7681264A3460}" presName="rootComposite2" presStyleCnt="0"/>
      <dgm:spPr/>
    </dgm:pt>
    <dgm:pt modelId="{6CF8AEB9-BE03-7647-87CF-D0EECC4A5A5A}" type="pres">
      <dgm:prSet presAssocID="{5BAA83D1-5D04-F843-93CA-7681264A346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F35BBB-3B1E-574C-858C-7592B41A9309}" type="pres">
      <dgm:prSet presAssocID="{5BAA83D1-5D04-F843-93CA-7681264A3460}" presName="topArc2" presStyleLbl="parChTrans1D1" presStyleIdx="28" presStyleCnt="194"/>
      <dgm:spPr/>
    </dgm:pt>
    <dgm:pt modelId="{D18EDEA2-52AE-294D-A353-D0980CBA03E4}" type="pres">
      <dgm:prSet presAssocID="{5BAA83D1-5D04-F843-93CA-7681264A3460}" presName="bottomArc2" presStyleLbl="parChTrans1D1" presStyleIdx="29" presStyleCnt="194"/>
      <dgm:spPr/>
    </dgm:pt>
    <dgm:pt modelId="{02CD507D-B13B-B141-BF96-31C6C6502D47}" type="pres">
      <dgm:prSet presAssocID="{5BAA83D1-5D04-F843-93CA-7681264A3460}" presName="topConnNode2" presStyleLbl="node3" presStyleIdx="0" presStyleCnt="0"/>
      <dgm:spPr/>
      <dgm:t>
        <a:bodyPr/>
        <a:lstStyle/>
        <a:p>
          <a:endParaRPr lang="en-US"/>
        </a:p>
      </dgm:t>
    </dgm:pt>
    <dgm:pt modelId="{28C88DC4-3621-8048-8E86-E096734238C6}" type="pres">
      <dgm:prSet presAssocID="{5BAA83D1-5D04-F843-93CA-7681264A3460}" presName="hierChild4" presStyleCnt="0"/>
      <dgm:spPr/>
    </dgm:pt>
    <dgm:pt modelId="{17E9A433-789F-F545-917E-06C2AA85773A}" type="pres">
      <dgm:prSet presAssocID="{0F04D290-D416-6743-B0A0-B051B0D3D1C1}" presName="Name28" presStyleLbl="parChTrans1D4" presStyleIdx="11" presStyleCnt="82"/>
      <dgm:spPr/>
      <dgm:t>
        <a:bodyPr/>
        <a:lstStyle/>
        <a:p>
          <a:endParaRPr lang="en-US"/>
        </a:p>
      </dgm:t>
    </dgm:pt>
    <dgm:pt modelId="{E7BEB2DF-2D6A-4F42-B3B9-2158897A3B1F}" type="pres">
      <dgm:prSet presAssocID="{F09A7255-14D1-FE43-AAA4-C82F4FB12135}" presName="hierRoot2" presStyleCnt="0">
        <dgm:presLayoutVars>
          <dgm:hierBranch val="init"/>
        </dgm:presLayoutVars>
      </dgm:prSet>
      <dgm:spPr/>
    </dgm:pt>
    <dgm:pt modelId="{119B18CD-BBCD-2C4D-9FAA-224FEAEEB336}" type="pres">
      <dgm:prSet presAssocID="{F09A7255-14D1-FE43-AAA4-C82F4FB12135}" presName="rootComposite2" presStyleCnt="0"/>
      <dgm:spPr/>
    </dgm:pt>
    <dgm:pt modelId="{29B27C89-2B98-1C4F-BF77-35F3E5FCE968}" type="pres">
      <dgm:prSet presAssocID="{F09A7255-14D1-FE43-AAA4-C82F4FB121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3D927-9D18-DD41-8BEC-53630B08D40B}" type="pres">
      <dgm:prSet presAssocID="{F09A7255-14D1-FE43-AAA4-C82F4FB12135}" presName="topArc2" presStyleLbl="parChTrans1D1" presStyleIdx="30" presStyleCnt="194"/>
      <dgm:spPr/>
    </dgm:pt>
    <dgm:pt modelId="{410FE574-9612-A842-AAC6-DFA3EAFD7063}" type="pres">
      <dgm:prSet presAssocID="{F09A7255-14D1-FE43-AAA4-C82F4FB12135}" presName="bottomArc2" presStyleLbl="parChTrans1D1" presStyleIdx="31" presStyleCnt="194"/>
      <dgm:spPr/>
    </dgm:pt>
    <dgm:pt modelId="{474AF56A-3FFE-C944-86A6-825AFFA10A0E}" type="pres">
      <dgm:prSet presAssocID="{F09A7255-14D1-FE43-AAA4-C82F4FB12135}" presName="topConnNode2" presStyleLbl="node4" presStyleIdx="0" presStyleCnt="0"/>
      <dgm:spPr/>
      <dgm:t>
        <a:bodyPr/>
        <a:lstStyle/>
        <a:p>
          <a:endParaRPr lang="en-US"/>
        </a:p>
      </dgm:t>
    </dgm:pt>
    <dgm:pt modelId="{A7D272F9-B147-3742-B0BE-0D77DAAFA33D}" type="pres">
      <dgm:prSet presAssocID="{F09A7255-14D1-FE43-AAA4-C82F4FB12135}" presName="hierChild4" presStyleCnt="0"/>
      <dgm:spPr/>
    </dgm:pt>
    <dgm:pt modelId="{51A5F869-008C-914F-B573-D1D62DAEB797}" type="pres">
      <dgm:prSet presAssocID="{5FD3B5FE-263C-EC48-B815-D35F1281374F}" presName="Name28" presStyleLbl="parChTrans1D4" presStyleIdx="12" presStyleCnt="82"/>
      <dgm:spPr/>
      <dgm:t>
        <a:bodyPr/>
        <a:lstStyle/>
        <a:p>
          <a:endParaRPr lang="en-US"/>
        </a:p>
      </dgm:t>
    </dgm:pt>
    <dgm:pt modelId="{98781040-AD26-C24F-8041-321938F66524}" type="pres">
      <dgm:prSet presAssocID="{4A1BD8E3-806A-6C4B-996A-E5110B16B249}" presName="hierRoot2" presStyleCnt="0">
        <dgm:presLayoutVars>
          <dgm:hierBranch val="init"/>
        </dgm:presLayoutVars>
      </dgm:prSet>
      <dgm:spPr/>
    </dgm:pt>
    <dgm:pt modelId="{51E401D1-98A6-934B-8B44-8741701D6D1B}" type="pres">
      <dgm:prSet presAssocID="{4A1BD8E3-806A-6C4B-996A-E5110B16B249}" presName="rootComposite2" presStyleCnt="0"/>
      <dgm:spPr/>
    </dgm:pt>
    <dgm:pt modelId="{CE438D12-1B3B-A946-86FE-08FDB3AE407E}" type="pres">
      <dgm:prSet presAssocID="{4A1BD8E3-806A-6C4B-996A-E5110B16B24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7D0427-DB68-DA4F-A936-1CDD77456758}" type="pres">
      <dgm:prSet presAssocID="{4A1BD8E3-806A-6C4B-996A-E5110B16B249}" presName="topArc2" presStyleLbl="parChTrans1D1" presStyleIdx="32" presStyleCnt="194"/>
      <dgm:spPr/>
    </dgm:pt>
    <dgm:pt modelId="{1510FD80-3789-3B46-B8A8-56D4186205B6}" type="pres">
      <dgm:prSet presAssocID="{4A1BD8E3-806A-6C4B-996A-E5110B16B249}" presName="bottomArc2" presStyleLbl="parChTrans1D1" presStyleIdx="33" presStyleCnt="194"/>
      <dgm:spPr/>
    </dgm:pt>
    <dgm:pt modelId="{4C01F174-EFB9-D244-9430-F4BBF50DF5B8}" type="pres">
      <dgm:prSet presAssocID="{4A1BD8E3-806A-6C4B-996A-E5110B16B249}" presName="topConnNode2" presStyleLbl="node4" presStyleIdx="0" presStyleCnt="0"/>
      <dgm:spPr/>
      <dgm:t>
        <a:bodyPr/>
        <a:lstStyle/>
        <a:p>
          <a:endParaRPr lang="en-US"/>
        </a:p>
      </dgm:t>
    </dgm:pt>
    <dgm:pt modelId="{DFB2E26B-E6DB-5243-8AE4-65FEB0885B0F}" type="pres">
      <dgm:prSet presAssocID="{4A1BD8E3-806A-6C4B-996A-E5110B16B249}" presName="hierChild4" presStyleCnt="0"/>
      <dgm:spPr/>
    </dgm:pt>
    <dgm:pt modelId="{BE32590D-A775-3D43-BF8D-9137AD64E045}" type="pres">
      <dgm:prSet presAssocID="{792664D2-B4E5-7243-972C-281573ECDF71}" presName="Name28" presStyleLbl="parChTrans1D4" presStyleIdx="13" presStyleCnt="82"/>
      <dgm:spPr/>
      <dgm:t>
        <a:bodyPr/>
        <a:lstStyle/>
        <a:p>
          <a:endParaRPr lang="en-US"/>
        </a:p>
      </dgm:t>
    </dgm:pt>
    <dgm:pt modelId="{2B27CC76-D180-8D42-9250-5F2DC5062105}" type="pres">
      <dgm:prSet presAssocID="{5AF6A6B6-F03E-B049-B8FF-8FD0D45333F6}" presName="hierRoot2" presStyleCnt="0">
        <dgm:presLayoutVars>
          <dgm:hierBranch val="init"/>
        </dgm:presLayoutVars>
      </dgm:prSet>
      <dgm:spPr/>
    </dgm:pt>
    <dgm:pt modelId="{2AD59012-00F0-C24A-AD88-A69AC29E163D}" type="pres">
      <dgm:prSet presAssocID="{5AF6A6B6-F03E-B049-B8FF-8FD0D45333F6}" presName="rootComposite2" presStyleCnt="0"/>
      <dgm:spPr/>
    </dgm:pt>
    <dgm:pt modelId="{CA3DE9B5-30B0-6347-8D80-0594B731E6AC}" type="pres">
      <dgm:prSet presAssocID="{5AF6A6B6-F03E-B049-B8FF-8FD0D45333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0E5055-3407-CD43-95CB-6305A72CFEC3}" type="pres">
      <dgm:prSet presAssocID="{5AF6A6B6-F03E-B049-B8FF-8FD0D45333F6}" presName="topArc2" presStyleLbl="parChTrans1D1" presStyleIdx="34" presStyleCnt="194"/>
      <dgm:spPr/>
    </dgm:pt>
    <dgm:pt modelId="{045CB499-5B7F-BB4E-BBD3-0CB591118CC8}" type="pres">
      <dgm:prSet presAssocID="{5AF6A6B6-F03E-B049-B8FF-8FD0D45333F6}" presName="bottomArc2" presStyleLbl="parChTrans1D1" presStyleIdx="35" presStyleCnt="194"/>
      <dgm:spPr/>
    </dgm:pt>
    <dgm:pt modelId="{CB32141F-B068-2C4F-99F5-DDBAB5ACA1D2}" type="pres">
      <dgm:prSet presAssocID="{5AF6A6B6-F03E-B049-B8FF-8FD0D45333F6}" presName="topConnNode2" presStyleLbl="node4" presStyleIdx="0" presStyleCnt="0"/>
      <dgm:spPr/>
      <dgm:t>
        <a:bodyPr/>
        <a:lstStyle/>
        <a:p>
          <a:endParaRPr lang="en-US"/>
        </a:p>
      </dgm:t>
    </dgm:pt>
    <dgm:pt modelId="{A1E33C7A-4F67-2245-AEE0-F7DFDC455398}" type="pres">
      <dgm:prSet presAssocID="{5AF6A6B6-F03E-B049-B8FF-8FD0D45333F6}" presName="hierChild4" presStyleCnt="0"/>
      <dgm:spPr/>
    </dgm:pt>
    <dgm:pt modelId="{E7549F48-23D8-8641-BA7B-B5931DB2E964}" type="pres">
      <dgm:prSet presAssocID="{5AF6A6B6-F03E-B049-B8FF-8FD0D45333F6}" presName="hierChild5" presStyleCnt="0"/>
      <dgm:spPr/>
    </dgm:pt>
    <dgm:pt modelId="{EE718B8D-089F-E048-9917-99EE4A45CA04}" type="pres">
      <dgm:prSet presAssocID="{B59229E9-1E93-374D-9767-B5A9B7BC06FA}" presName="Name28" presStyleLbl="parChTrans1D4" presStyleIdx="14" presStyleCnt="82"/>
      <dgm:spPr/>
      <dgm:t>
        <a:bodyPr/>
        <a:lstStyle/>
        <a:p>
          <a:endParaRPr lang="en-US"/>
        </a:p>
      </dgm:t>
    </dgm:pt>
    <dgm:pt modelId="{370219A4-6464-104E-A62E-884BF810FA35}" type="pres">
      <dgm:prSet presAssocID="{F475AA0C-7D12-A248-BE7C-82C2E2EB40A6}" presName="hierRoot2" presStyleCnt="0">
        <dgm:presLayoutVars>
          <dgm:hierBranch val="init"/>
        </dgm:presLayoutVars>
      </dgm:prSet>
      <dgm:spPr/>
    </dgm:pt>
    <dgm:pt modelId="{BF714336-8657-DC4D-A340-2FDED4A563D4}" type="pres">
      <dgm:prSet presAssocID="{F475AA0C-7D12-A248-BE7C-82C2E2EB40A6}" presName="rootComposite2" presStyleCnt="0"/>
      <dgm:spPr/>
    </dgm:pt>
    <dgm:pt modelId="{DF69FA43-69AC-4E49-A887-B6921BEB1C4A}" type="pres">
      <dgm:prSet presAssocID="{F475AA0C-7D12-A248-BE7C-82C2E2EB40A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086582-5855-BD44-BF7D-777A08804C1D}" type="pres">
      <dgm:prSet presAssocID="{F475AA0C-7D12-A248-BE7C-82C2E2EB40A6}" presName="topArc2" presStyleLbl="parChTrans1D1" presStyleIdx="36" presStyleCnt="194"/>
      <dgm:spPr/>
    </dgm:pt>
    <dgm:pt modelId="{88C0E56E-30CE-6E4C-9E68-BA5343414786}" type="pres">
      <dgm:prSet presAssocID="{F475AA0C-7D12-A248-BE7C-82C2E2EB40A6}" presName="bottomArc2" presStyleLbl="parChTrans1D1" presStyleIdx="37" presStyleCnt="194"/>
      <dgm:spPr/>
    </dgm:pt>
    <dgm:pt modelId="{5E7ADFA4-7B6A-DD45-BB97-748AE59050FA}" type="pres">
      <dgm:prSet presAssocID="{F475AA0C-7D12-A248-BE7C-82C2E2EB40A6}" presName="topConnNode2" presStyleLbl="node4" presStyleIdx="0" presStyleCnt="0"/>
      <dgm:spPr/>
      <dgm:t>
        <a:bodyPr/>
        <a:lstStyle/>
        <a:p>
          <a:endParaRPr lang="en-US"/>
        </a:p>
      </dgm:t>
    </dgm:pt>
    <dgm:pt modelId="{594CB9C6-66AE-9E41-840A-ACAF502A378E}" type="pres">
      <dgm:prSet presAssocID="{F475AA0C-7D12-A248-BE7C-82C2E2EB40A6}" presName="hierChild4" presStyleCnt="0"/>
      <dgm:spPr/>
    </dgm:pt>
    <dgm:pt modelId="{5F1F17A4-36D9-6442-A657-00BFFDBC1B35}" type="pres">
      <dgm:prSet presAssocID="{F475AA0C-7D12-A248-BE7C-82C2E2EB40A6}" presName="hierChild5" presStyleCnt="0"/>
      <dgm:spPr/>
    </dgm:pt>
    <dgm:pt modelId="{D8EB7FAE-67A9-C344-9F0F-6CE70A67E74F}" type="pres">
      <dgm:prSet presAssocID="{73F41648-1F1F-DB41-95DC-CB9D1F926CFF}" presName="Name28" presStyleLbl="parChTrans1D4" presStyleIdx="15" presStyleCnt="82"/>
      <dgm:spPr/>
      <dgm:t>
        <a:bodyPr/>
        <a:lstStyle/>
        <a:p>
          <a:endParaRPr lang="en-US"/>
        </a:p>
      </dgm:t>
    </dgm:pt>
    <dgm:pt modelId="{4F35E9C5-0327-404D-9555-4AF8FFD65244}" type="pres">
      <dgm:prSet presAssocID="{3F1DA39D-840A-1349-AE65-A94679D3F6CC}" presName="hierRoot2" presStyleCnt="0">
        <dgm:presLayoutVars>
          <dgm:hierBranch val="init"/>
        </dgm:presLayoutVars>
      </dgm:prSet>
      <dgm:spPr/>
    </dgm:pt>
    <dgm:pt modelId="{CF8E8D6E-18BC-A648-BE9F-B3D877DC2D6C}" type="pres">
      <dgm:prSet presAssocID="{3F1DA39D-840A-1349-AE65-A94679D3F6CC}" presName="rootComposite2" presStyleCnt="0"/>
      <dgm:spPr/>
    </dgm:pt>
    <dgm:pt modelId="{8A5B5526-DF90-714E-821C-8B2B73311DA0}" type="pres">
      <dgm:prSet presAssocID="{3F1DA39D-840A-1349-AE65-A94679D3F6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F2430D-9667-D346-A194-AB15639A46D9}" type="pres">
      <dgm:prSet presAssocID="{3F1DA39D-840A-1349-AE65-A94679D3F6CC}" presName="topArc2" presStyleLbl="parChTrans1D1" presStyleIdx="38" presStyleCnt="194"/>
      <dgm:spPr/>
    </dgm:pt>
    <dgm:pt modelId="{43FC2609-1F3C-864F-A3FE-43B5415B01A1}" type="pres">
      <dgm:prSet presAssocID="{3F1DA39D-840A-1349-AE65-A94679D3F6CC}" presName="bottomArc2" presStyleLbl="parChTrans1D1" presStyleIdx="39" presStyleCnt="194"/>
      <dgm:spPr/>
    </dgm:pt>
    <dgm:pt modelId="{BA40589C-BF6F-9640-99CE-21C4F84C8861}" type="pres">
      <dgm:prSet presAssocID="{3F1DA39D-840A-1349-AE65-A94679D3F6CC}" presName="topConnNode2" presStyleLbl="node4" presStyleIdx="0" presStyleCnt="0"/>
      <dgm:spPr/>
      <dgm:t>
        <a:bodyPr/>
        <a:lstStyle/>
        <a:p>
          <a:endParaRPr lang="en-US"/>
        </a:p>
      </dgm:t>
    </dgm:pt>
    <dgm:pt modelId="{E396EEE7-90C0-AD4D-864F-B44E45553768}" type="pres">
      <dgm:prSet presAssocID="{3F1DA39D-840A-1349-AE65-A94679D3F6CC}" presName="hierChild4" presStyleCnt="0"/>
      <dgm:spPr/>
    </dgm:pt>
    <dgm:pt modelId="{37569496-D35E-404E-BB10-0FC4F260A65B}" type="pres">
      <dgm:prSet presAssocID="{3F1DA39D-840A-1349-AE65-A94679D3F6CC}" presName="hierChild5" presStyleCnt="0"/>
      <dgm:spPr/>
    </dgm:pt>
    <dgm:pt modelId="{DF35BE15-3BF5-7A4F-A283-2D28CFB77AC7}" type="pres">
      <dgm:prSet presAssocID="{56DFE527-5B1A-3746-8372-56F46999A13F}" presName="Name28" presStyleLbl="parChTrans1D4" presStyleIdx="16" presStyleCnt="82"/>
      <dgm:spPr/>
      <dgm:t>
        <a:bodyPr/>
        <a:lstStyle/>
        <a:p>
          <a:endParaRPr lang="en-US"/>
        </a:p>
      </dgm:t>
    </dgm:pt>
    <dgm:pt modelId="{D74F52E1-87B9-7545-8053-B0D587748871}" type="pres">
      <dgm:prSet presAssocID="{017EE778-17A6-5F4B-A7E9-5209C52E0DB9}" presName="hierRoot2" presStyleCnt="0">
        <dgm:presLayoutVars>
          <dgm:hierBranch val="init"/>
        </dgm:presLayoutVars>
      </dgm:prSet>
      <dgm:spPr/>
    </dgm:pt>
    <dgm:pt modelId="{4CE33062-57F0-9B49-AF87-6EE3DD358D77}" type="pres">
      <dgm:prSet presAssocID="{017EE778-17A6-5F4B-A7E9-5209C52E0DB9}" presName="rootComposite2" presStyleCnt="0"/>
      <dgm:spPr/>
    </dgm:pt>
    <dgm:pt modelId="{FBE7F2B3-4743-D54A-9AD5-E3ADB3E6BD65}" type="pres">
      <dgm:prSet presAssocID="{017EE778-17A6-5F4B-A7E9-5209C52E0DB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025369-9B7C-A047-A6F3-0A08DA7ED3E4}" type="pres">
      <dgm:prSet presAssocID="{017EE778-17A6-5F4B-A7E9-5209C52E0DB9}" presName="topArc2" presStyleLbl="parChTrans1D1" presStyleIdx="40" presStyleCnt="194"/>
      <dgm:spPr/>
    </dgm:pt>
    <dgm:pt modelId="{8135AB38-F1BA-C049-A53C-E9238F75B6B8}" type="pres">
      <dgm:prSet presAssocID="{017EE778-17A6-5F4B-A7E9-5209C52E0DB9}" presName="bottomArc2" presStyleLbl="parChTrans1D1" presStyleIdx="41" presStyleCnt="194"/>
      <dgm:spPr/>
    </dgm:pt>
    <dgm:pt modelId="{7641EC08-68ED-0343-9628-6E24CD3EEFC2}" type="pres">
      <dgm:prSet presAssocID="{017EE778-17A6-5F4B-A7E9-5209C52E0DB9}" presName="topConnNode2" presStyleLbl="node4" presStyleIdx="0" presStyleCnt="0"/>
      <dgm:spPr/>
      <dgm:t>
        <a:bodyPr/>
        <a:lstStyle/>
        <a:p>
          <a:endParaRPr lang="en-US"/>
        </a:p>
      </dgm:t>
    </dgm:pt>
    <dgm:pt modelId="{E1D3A284-5F26-7945-9C9E-C3B0A10A1DED}" type="pres">
      <dgm:prSet presAssocID="{017EE778-17A6-5F4B-A7E9-5209C52E0DB9}" presName="hierChild4" presStyleCnt="0"/>
      <dgm:spPr/>
    </dgm:pt>
    <dgm:pt modelId="{263E995E-E4F6-534E-BC31-CFA94B36ECFD}" type="pres">
      <dgm:prSet presAssocID="{017EE778-17A6-5F4B-A7E9-5209C52E0DB9}" presName="hierChild5" presStyleCnt="0"/>
      <dgm:spPr/>
    </dgm:pt>
    <dgm:pt modelId="{EB06FD77-8921-F644-8E81-A139444C9EA3}" type="pres">
      <dgm:prSet presAssocID="{4A1BD8E3-806A-6C4B-996A-E5110B16B249}" presName="hierChild5" presStyleCnt="0"/>
      <dgm:spPr/>
    </dgm:pt>
    <dgm:pt modelId="{08F16043-B763-2B43-814B-EB8CF8EB1A6C}" type="pres">
      <dgm:prSet presAssocID="{17B37F52-4769-1240-BE3D-A45655855F03}" presName="Name28" presStyleLbl="parChTrans1D4" presStyleIdx="17" presStyleCnt="82"/>
      <dgm:spPr/>
      <dgm:t>
        <a:bodyPr/>
        <a:lstStyle/>
        <a:p>
          <a:endParaRPr lang="en-US"/>
        </a:p>
      </dgm:t>
    </dgm:pt>
    <dgm:pt modelId="{7BA3DCFB-8A3D-2247-BE9A-4DFC5185D509}" type="pres">
      <dgm:prSet presAssocID="{83AFE2B9-CF42-864E-9862-9D89B25C5E81}" presName="hierRoot2" presStyleCnt="0">
        <dgm:presLayoutVars>
          <dgm:hierBranch val="init"/>
        </dgm:presLayoutVars>
      </dgm:prSet>
      <dgm:spPr/>
    </dgm:pt>
    <dgm:pt modelId="{B33B8151-8E84-7B4B-B030-3F505F6B0413}" type="pres">
      <dgm:prSet presAssocID="{83AFE2B9-CF42-864E-9862-9D89B25C5E81}" presName="rootComposite2" presStyleCnt="0"/>
      <dgm:spPr/>
    </dgm:pt>
    <dgm:pt modelId="{0836163C-2E21-8442-8AEF-5E24C74831CC}" type="pres">
      <dgm:prSet presAssocID="{83AFE2B9-CF42-864E-9862-9D89B25C5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1ACC1-A24A-C349-A034-0BA6DFFA2664}" type="pres">
      <dgm:prSet presAssocID="{83AFE2B9-CF42-864E-9862-9D89B25C5E81}" presName="topArc2" presStyleLbl="parChTrans1D1" presStyleIdx="42" presStyleCnt="194"/>
      <dgm:spPr/>
    </dgm:pt>
    <dgm:pt modelId="{62778658-C36B-694F-8F6B-02E88183A239}" type="pres">
      <dgm:prSet presAssocID="{83AFE2B9-CF42-864E-9862-9D89B25C5E81}" presName="bottomArc2" presStyleLbl="parChTrans1D1" presStyleIdx="43" presStyleCnt="194"/>
      <dgm:spPr/>
    </dgm:pt>
    <dgm:pt modelId="{139280B3-DFA2-C247-B51F-A99DA7910D51}" type="pres">
      <dgm:prSet presAssocID="{83AFE2B9-CF42-864E-9862-9D89B25C5E81}" presName="topConnNode2" presStyleLbl="node4" presStyleIdx="0" presStyleCnt="0"/>
      <dgm:spPr/>
      <dgm:t>
        <a:bodyPr/>
        <a:lstStyle/>
        <a:p>
          <a:endParaRPr lang="en-US"/>
        </a:p>
      </dgm:t>
    </dgm:pt>
    <dgm:pt modelId="{F5ADA396-DBA3-D94D-B664-A262FF95D5D8}" type="pres">
      <dgm:prSet presAssocID="{83AFE2B9-CF42-864E-9862-9D89B25C5E81}" presName="hierChild4" presStyleCnt="0"/>
      <dgm:spPr/>
    </dgm:pt>
    <dgm:pt modelId="{F67A365A-1296-A041-92B2-BE419AEBFD1E}" type="pres">
      <dgm:prSet presAssocID="{F83AA936-031B-594E-998B-9B7AB691FE95}" presName="Name28" presStyleLbl="parChTrans1D4" presStyleIdx="18" presStyleCnt="82"/>
      <dgm:spPr/>
      <dgm:t>
        <a:bodyPr/>
        <a:lstStyle/>
        <a:p>
          <a:endParaRPr lang="en-US"/>
        </a:p>
      </dgm:t>
    </dgm:pt>
    <dgm:pt modelId="{ADDCC453-8586-6B45-B4BE-FFD56B1F97AD}" type="pres">
      <dgm:prSet presAssocID="{EE228C55-8799-C849-9935-6F3E73B8239D}" presName="hierRoot2" presStyleCnt="0">
        <dgm:presLayoutVars>
          <dgm:hierBranch val="init"/>
        </dgm:presLayoutVars>
      </dgm:prSet>
      <dgm:spPr/>
    </dgm:pt>
    <dgm:pt modelId="{38C208B2-DAD1-CA46-BED2-66FA6B826E69}" type="pres">
      <dgm:prSet presAssocID="{EE228C55-8799-C849-9935-6F3E73B8239D}" presName="rootComposite2" presStyleCnt="0"/>
      <dgm:spPr/>
    </dgm:pt>
    <dgm:pt modelId="{58F23A0F-8676-854D-9EB2-C761FAB3F863}" type="pres">
      <dgm:prSet presAssocID="{EE228C55-8799-C849-9935-6F3E73B823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D558F-0C91-FE44-9604-E3D4A5787D67}" type="pres">
      <dgm:prSet presAssocID="{EE228C55-8799-C849-9935-6F3E73B8239D}" presName="topArc2" presStyleLbl="parChTrans1D1" presStyleIdx="44" presStyleCnt="194"/>
      <dgm:spPr/>
    </dgm:pt>
    <dgm:pt modelId="{73354B2A-D505-AA46-825D-CCB245D9A6E3}" type="pres">
      <dgm:prSet presAssocID="{EE228C55-8799-C849-9935-6F3E73B8239D}" presName="bottomArc2" presStyleLbl="parChTrans1D1" presStyleIdx="45" presStyleCnt="194"/>
      <dgm:spPr/>
    </dgm:pt>
    <dgm:pt modelId="{AC0E55DE-A04B-7849-8AD4-3D7836F328F8}" type="pres">
      <dgm:prSet presAssocID="{EE228C55-8799-C849-9935-6F3E73B8239D}" presName="topConnNode2" presStyleLbl="node4" presStyleIdx="0" presStyleCnt="0"/>
      <dgm:spPr/>
      <dgm:t>
        <a:bodyPr/>
        <a:lstStyle/>
        <a:p>
          <a:endParaRPr lang="en-US"/>
        </a:p>
      </dgm:t>
    </dgm:pt>
    <dgm:pt modelId="{5E170AD3-3C17-E747-B912-1EDC35320453}" type="pres">
      <dgm:prSet presAssocID="{EE228C55-8799-C849-9935-6F3E73B8239D}" presName="hierChild4" presStyleCnt="0"/>
      <dgm:spPr/>
    </dgm:pt>
    <dgm:pt modelId="{D0E7C95F-3C0D-154C-9890-985B23F85D31}" type="pres">
      <dgm:prSet presAssocID="{EE228C55-8799-C849-9935-6F3E73B8239D}" presName="hierChild5" presStyleCnt="0"/>
      <dgm:spPr/>
    </dgm:pt>
    <dgm:pt modelId="{07BD7CEF-5CE1-3D40-AE46-60E91E8DE565}" type="pres">
      <dgm:prSet presAssocID="{83AFE2B9-CF42-864E-9862-9D89B25C5E81}" presName="hierChild5" presStyleCnt="0"/>
      <dgm:spPr/>
    </dgm:pt>
    <dgm:pt modelId="{C5DBA2FD-67AF-A447-A5A6-9FDA5F9E1BA5}" type="pres">
      <dgm:prSet presAssocID="{F09A7255-14D1-FE43-AAA4-C82F4FB12135}" presName="hierChild5" presStyleCnt="0"/>
      <dgm:spPr/>
    </dgm:pt>
    <dgm:pt modelId="{A2F597DC-0A62-1D42-B255-EA2DF0AA15B4}" type="pres">
      <dgm:prSet presAssocID="{C084FD09-12DB-E34D-ADE0-FB432E74E05E}" presName="Name28" presStyleLbl="parChTrans1D4" presStyleIdx="19" presStyleCnt="82"/>
      <dgm:spPr/>
      <dgm:t>
        <a:bodyPr/>
        <a:lstStyle/>
        <a:p>
          <a:endParaRPr lang="en-US"/>
        </a:p>
      </dgm:t>
    </dgm:pt>
    <dgm:pt modelId="{E96558E9-8730-DB4D-91EC-47DD40463C24}" type="pres">
      <dgm:prSet presAssocID="{B3268CF7-66DF-234B-87FC-72B22AFB847A}" presName="hierRoot2" presStyleCnt="0">
        <dgm:presLayoutVars>
          <dgm:hierBranch val="init"/>
        </dgm:presLayoutVars>
      </dgm:prSet>
      <dgm:spPr/>
    </dgm:pt>
    <dgm:pt modelId="{E0D18918-D2F8-2844-A844-7BBB2624F0CA}" type="pres">
      <dgm:prSet presAssocID="{B3268CF7-66DF-234B-87FC-72B22AFB847A}" presName="rootComposite2" presStyleCnt="0"/>
      <dgm:spPr/>
    </dgm:pt>
    <dgm:pt modelId="{711AE07C-C42D-8843-9A37-850AAE14854D}" type="pres">
      <dgm:prSet presAssocID="{B3268CF7-66DF-234B-87FC-72B22AFB847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E2A5C-2C48-B445-8678-09F214DECEFD}" type="pres">
      <dgm:prSet presAssocID="{B3268CF7-66DF-234B-87FC-72B22AFB847A}" presName="topArc2" presStyleLbl="parChTrans1D1" presStyleIdx="46" presStyleCnt="194"/>
      <dgm:spPr/>
    </dgm:pt>
    <dgm:pt modelId="{AA21CCB2-9830-DA46-9B2B-26353959439B}" type="pres">
      <dgm:prSet presAssocID="{B3268CF7-66DF-234B-87FC-72B22AFB847A}" presName="bottomArc2" presStyleLbl="parChTrans1D1" presStyleIdx="47" presStyleCnt="194"/>
      <dgm:spPr/>
    </dgm:pt>
    <dgm:pt modelId="{DE405683-A9CA-7247-BC2D-C722A5D21F22}" type="pres">
      <dgm:prSet presAssocID="{B3268CF7-66DF-234B-87FC-72B22AFB847A}" presName="topConnNode2" presStyleLbl="node4" presStyleIdx="0" presStyleCnt="0"/>
      <dgm:spPr/>
      <dgm:t>
        <a:bodyPr/>
        <a:lstStyle/>
        <a:p>
          <a:endParaRPr lang="en-US"/>
        </a:p>
      </dgm:t>
    </dgm:pt>
    <dgm:pt modelId="{2C8BFC47-634B-8E4D-944F-0F449ED88B62}" type="pres">
      <dgm:prSet presAssocID="{B3268CF7-66DF-234B-87FC-72B22AFB847A}" presName="hierChild4" presStyleCnt="0"/>
      <dgm:spPr/>
    </dgm:pt>
    <dgm:pt modelId="{FFC8B27C-5F1A-5343-838B-50E5E7A2E50B}" type="pres">
      <dgm:prSet presAssocID="{432174A1-F0D5-C54B-8036-A4539947DBD5}" presName="Name28" presStyleLbl="parChTrans1D4" presStyleIdx="20" presStyleCnt="82"/>
      <dgm:spPr/>
      <dgm:t>
        <a:bodyPr/>
        <a:lstStyle/>
        <a:p>
          <a:endParaRPr lang="en-US"/>
        </a:p>
      </dgm:t>
    </dgm:pt>
    <dgm:pt modelId="{9094FF53-811D-E843-952B-60B2C3E555D0}" type="pres">
      <dgm:prSet presAssocID="{EBDF6938-7BF6-0A4E-8519-9C92197B04AB}" presName="hierRoot2" presStyleCnt="0">
        <dgm:presLayoutVars>
          <dgm:hierBranch val="init"/>
        </dgm:presLayoutVars>
      </dgm:prSet>
      <dgm:spPr/>
    </dgm:pt>
    <dgm:pt modelId="{1840520D-4566-1C45-9E9B-B5B6A7A757C2}" type="pres">
      <dgm:prSet presAssocID="{EBDF6938-7BF6-0A4E-8519-9C92197B04AB}" presName="rootComposite2" presStyleCnt="0"/>
      <dgm:spPr/>
    </dgm:pt>
    <dgm:pt modelId="{D8615879-4FE5-454D-AD82-37DF6702D6BB}" type="pres">
      <dgm:prSet presAssocID="{EBDF6938-7BF6-0A4E-8519-9C92197B04A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2E459-0C57-D940-8CD7-7B694470449D}" type="pres">
      <dgm:prSet presAssocID="{EBDF6938-7BF6-0A4E-8519-9C92197B04AB}" presName="topArc2" presStyleLbl="parChTrans1D1" presStyleIdx="48" presStyleCnt="194"/>
      <dgm:spPr/>
    </dgm:pt>
    <dgm:pt modelId="{68A7A00B-98CC-E04F-B371-6A732EC3BCD0}" type="pres">
      <dgm:prSet presAssocID="{EBDF6938-7BF6-0A4E-8519-9C92197B04AB}" presName="bottomArc2" presStyleLbl="parChTrans1D1" presStyleIdx="49" presStyleCnt="194"/>
      <dgm:spPr/>
    </dgm:pt>
    <dgm:pt modelId="{5D092C69-B6AC-FF47-A224-CD3C730BF44F}" type="pres">
      <dgm:prSet presAssocID="{EBDF6938-7BF6-0A4E-8519-9C92197B04AB}" presName="topConnNode2" presStyleLbl="node4" presStyleIdx="0" presStyleCnt="0"/>
      <dgm:spPr/>
      <dgm:t>
        <a:bodyPr/>
        <a:lstStyle/>
        <a:p>
          <a:endParaRPr lang="en-US"/>
        </a:p>
      </dgm:t>
    </dgm:pt>
    <dgm:pt modelId="{3ADB779D-00FE-C54C-88C4-31E9447A9568}" type="pres">
      <dgm:prSet presAssocID="{EBDF6938-7BF6-0A4E-8519-9C92197B04AB}" presName="hierChild4" presStyleCnt="0"/>
      <dgm:spPr/>
    </dgm:pt>
    <dgm:pt modelId="{C0E0C330-0616-6F4C-AA90-01D1BEBF87C7}" type="pres">
      <dgm:prSet presAssocID="{EBDF6938-7BF6-0A4E-8519-9C92197B04AB}" presName="hierChild5" presStyleCnt="0"/>
      <dgm:spPr/>
    </dgm:pt>
    <dgm:pt modelId="{DAB98BFC-7674-8F44-82F9-6DAB5BA83225}" type="pres">
      <dgm:prSet presAssocID="{5AD0545A-87FA-B04F-BCC8-4F2792FBE5F6}" presName="Name28" presStyleLbl="parChTrans1D4" presStyleIdx="21" presStyleCnt="82"/>
      <dgm:spPr/>
      <dgm:t>
        <a:bodyPr/>
        <a:lstStyle/>
        <a:p>
          <a:endParaRPr lang="en-US"/>
        </a:p>
      </dgm:t>
    </dgm:pt>
    <dgm:pt modelId="{CCD4B002-4602-0E42-94D9-BC0B79B615BA}" type="pres">
      <dgm:prSet presAssocID="{67A5E0DD-588D-FB40-90D6-78C6D7D27436}" presName="hierRoot2" presStyleCnt="0">
        <dgm:presLayoutVars>
          <dgm:hierBranch val="init"/>
        </dgm:presLayoutVars>
      </dgm:prSet>
      <dgm:spPr/>
    </dgm:pt>
    <dgm:pt modelId="{8277FAE6-A3BA-3443-99E3-0E1744C75844}" type="pres">
      <dgm:prSet presAssocID="{67A5E0DD-588D-FB40-90D6-78C6D7D27436}" presName="rootComposite2" presStyleCnt="0"/>
      <dgm:spPr/>
    </dgm:pt>
    <dgm:pt modelId="{DB831440-752A-3445-A38D-20E885BFC50E}" type="pres">
      <dgm:prSet presAssocID="{67A5E0DD-588D-FB40-90D6-78C6D7D274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B30124-C065-2D44-8916-AE7B9B10CA79}" type="pres">
      <dgm:prSet presAssocID="{67A5E0DD-588D-FB40-90D6-78C6D7D27436}" presName="topArc2" presStyleLbl="parChTrans1D1" presStyleIdx="50" presStyleCnt="194"/>
      <dgm:spPr/>
    </dgm:pt>
    <dgm:pt modelId="{ACBC8F29-0852-9243-B344-1B8692FF94F4}" type="pres">
      <dgm:prSet presAssocID="{67A5E0DD-588D-FB40-90D6-78C6D7D27436}" presName="bottomArc2" presStyleLbl="parChTrans1D1" presStyleIdx="51" presStyleCnt="194"/>
      <dgm:spPr/>
    </dgm:pt>
    <dgm:pt modelId="{B0C65B41-98B7-1D48-B9AB-34CAB2AE4A44}" type="pres">
      <dgm:prSet presAssocID="{67A5E0DD-588D-FB40-90D6-78C6D7D27436}" presName="topConnNode2" presStyleLbl="node4" presStyleIdx="0" presStyleCnt="0"/>
      <dgm:spPr/>
      <dgm:t>
        <a:bodyPr/>
        <a:lstStyle/>
        <a:p>
          <a:endParaRPr lang="en-US"/>
        </a:p>
      </dgm:t>
    </dgm:pt>
    <dgm:pt modelId="{730EFA22-6D18-244D-B59C-5C513FB06129}" type="pres">
      <dgm:prSet presAssocID="{67A5E0DD-588D-FB40-90D6-78C6D7D27436}" presName="hierChild4" presStyleCnt="0"/>
      <dgm:spPr/>
    </dgm:pt>
    <dgm:pt modelId="{8B82D0EA-79C7-B84B-B74A-368C09018399}" type="pres">
      <dgm:prSet presAssocID="{67A5E0DD-588D-FB40-90D6-78C6D7D27436}" presName="hierChild5" presStyleCnt="0"/>
      <dgm:spPr/>
    </dgm:pt>
    <dgm:pt modelId="{2B238953-8CE6-5641-AA7C-0AA1764DEBD4}" type="pres">
      <dgm:prSet presAssocID="{C0EA345E-E1B7-2C42-8810-8EE1537E134A}" presName="Name28" presStyleLbl="parChTrans1D4" presStyleIdx="22" presStyleCnt="82"/>
      <dgm:spPr/>
      <dgm:t>
        <a:bodyPr/>
        <a:lstStyle/>
        <a:p>
          <a:endParaRPr lang="en-US"/>
        </a:p>
      </dgm:t>
    </dgm:pt>
    <dgm:pt modelId="{4922A23E-BB02-1E43-BFF4-3897F156CA91}" type="pres">
      <dgm:prSet presAssocID="{13CC7EBB-3CA6-DE48-B5C4-203103213D9A}" presName="hierRoot2" presStyleCnt="0">
        <dgm:presLayoutVars>
          <dgm:hierBranch val="init"/>
        </dgm:presLayoutVars>
      </dgm:prSet>
      <dgm:spPr/>
    </dgm:pt>
    <dgm:pt modelId="{01C75852-77DC-C045-84EC-94BAB2929E65}" type="pres">
      <dgm:prSet presAssocID="{13CC7EBB-3CA6-DE48-B5C4-203103213D9A}" presName="rootComposite2" presStyleCnt="0"/>
      <dgm:spPr/>
    </dgm:pt>
    <dgm:pt modelId="{5DAA0E1F-E35A-3F41-98B9-6C22CC301386}" type="pres">
      <dgm:prSet presAssocID="{13CC7EBB-3CA6-DE48-B5C4-203103213D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5B195-AB74-B44A-896A-ACF508BBBEFE}" type="pres">
      <dgm:prSet presAssocID="{13CC7EBB-3CA6-DE48-B5C4-203103213D9A}" presName="topArc2" presStyleLbl="parChTrans1D1" presStyleIdx="52" presStyleCnt="194"/>
      <dgm:spPr/>
    </dgm:pt>
    <dgm:pt modelId="{B399F2B1-8E92-AF40-B268-92EEDDDD99CE}" type="pres">
      <dgm:prSet presAssocID="{13CC7EBB-3CA6-DE48-B5C4-203103213D9A}" presName="bottomArc2" presStyleLbl="parChTrans1D1" presStyleIdx="53" presStyleCnt="194"/>
      <dgm:spPr/>
    </dgm:pt>
    <dgm:pt modelId="{37C5BAA3-B1AA-5F42-86FE-9AF81FC79C9C}" type="pres">
      <dgm:prSet presAssocID="{13CC7EBB-3CA6-DE48-B5C4-203103213D9A}" presName="topConnNode2" presStyleLbl="node4" presStyleIdx="0" presStyleCnt="0"/>
      <dgm:spPr/>
      <dgm:t>
        <a:bodyPr/>
        <a:lstStyle/>
        <a:p>
          <a:endParaRPr lang="en-US"/>
        </a:p>
      </dgm:t>
    </dgm:pt>
    <dgm:pt modelId="{189F3470-8C61-E542-A4EA-17C1B04EF5DF}" type="pres">
      <dgm:prSet presAssocID="{13CC7EBB-3CA6-DE48-B5C4-203103213D9A}" presName="hierChild4" presStyleCnt="0"/>
      <dgm:spPr/>
    </dgm:pt>
    <dgm:pt modelId="{D315BA0E-D160-404C-903C-D04F42FE3319}" type="pres">
      <dgm:prSet presAssocID="{13CC7EBB-3CA6-DE48-B5C4-203103213D9A}" presName="hierChild5" presStyleCnt="0"/>
      <dgm:spPr/>
    </dgm:pt>
    <dgm:pt modelId="{680105A5-BA6A-984A-BF17-F7C3FBFA81E2}" type="pres">
      <dgm:prSet presAssocID="{B3268CF7-66DF-234B-87FC-72B22AFB847A}" presName="hierChild5" presStyleCnt="0"/>
      <dgm:spPr/>
    </dgm:pt>
    <dgm:pt modelId="{43CD3916-FE34-CD4D-A78C-415E63FB2417}" type="pres">
      <dgm:prSet presAssocID="{7ECCB9DC-866A-0C4B-9BEB-A1FD3F928CE7}" presName="Name28" presStyleLbl="parChTrans1D4" presStyleIdx="23" presStyleCnt="82"/>
      <dgm:spPr/>
      <dgm:t>
        <a:bodyPr/>
        <a:lstStyle/>
        <a:p>
          <a:endParaRPr lang="en-US"/>
        </a:p>
      </dgm:t>
    </dgm:pt>
    <dgm:pt modelId="{CF9115ED-DED2-444C-9AAF-2293CE754D2A}" type="pres">
      <dgm:prSet presAssocID="{ABD2937A-0AC9-554E-844E-4C32448D5794}" presName="hierRoot2" presStyleCnt="0">
        <dgm:presLayoutVars>
          <dgm:hierBranch val="init"/>
        </dgm:presLayoutVars>
      </dgm:prSet>
      <dgm:spPr/>
    </dgm:pt>
    <dgm:pt modelId="{FD0F9209-BE17-9C40-8436-1D7417DF79F1}" type="pres">
      <dgm:prSet presAssocID="{ABD2937A-0AC9-554E-844E-4C32448D5794}" presName="rootComposite2" presStyleCnt="0"/>
      <dgm:spPr/>
    </dgm:pt>
    <dgm:pt modelId="{66BCB623-60E6-2545-9119-6B9877B43224}" type="pres">
      <dgm:prSet presAssocID="{ABD2937A-0AC9-554E-844E-4C32448D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47483-DA66-6040-A1BE-B2EDE7C1B1D7}" type="pres">
      <dgm:prSet presAssocID="{ABD2937A-0AC9-554E-844E-4C32448D5794}" presName="topArc2" presStyleLbl="parChTrans1D1" presStyleIdx="54" presStyleCnt="194"/>
      <dgm:spPr/>
    </dgm:pt>
    <dgm:pt modelId="{E95E5135-C2FE-FD42-84A1-9A7A84E4D123}" type="pres">
      <dgm:prSet presAssocID="{ABD2937A-0AC9-554E-844E-4C32448D5794}" presName="bottomArc2" presStyleLbl="parChTrans1D1" presStyleIdx="55" presStyleCnt="194"/>
      <dgm:spPr/>
    </dgm:pt>
    <dgm:pt modelId="{7EA220ED-26A5-0F42-B2BE-E93E00EC9E9E}" type="pres">
      <dgm:prSet presAssocID="{ABD2937A-0AC9-554E-844E-4C32448D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7FB07C4F-BBCF-3D46-80E9-D5C1DB96E414}" type="pres">
      <dgm:prSet presAssocID="{ABD2937A-0AC9-554E-844E-4C32448D5794}" presName="hierChild4" presStyleCnt="0"/>
      <dgm:spPr/>
    </dgm:pt>
    <dgm:pt modelId="{176F4C20-DE55-7E4B-92AD-8A5F42521294}" type="pres">
      <dgm:prSet presAssocID="{3660A04E-2465-BE4C-9AD3-C63E990C5876}" presName="Name28" presStyleLbl="parChTrans1D4" presStyleIdx="24" presStyleCnt="82"/>
      <dgm:spPr/>
      <dgm:t>
        <a:bodyPr/>
        <a:lstStyle/>
        <a:p>
          <a:endParaRPr lang="en-US"/>
        </a:p>
      </dgm:t>
    </dgm:pt>
    <dgm:pt modelId="{BDAE55FD-BE3C-354A-946D-5CAD36D2F244}" type="pres">
      <dgm:prSet presAssocID="{25D0FCE7-F922-1D47-8DC9-654624E5FFF6}" presName="hierRoot2" presStyleCnt="0">
        <dgm:presLayoutVars>
          <dgm:hierBranch val="init"/>
        </dgm:presLayoutVars>
      </dgm:prSet>
      <dgm:spPr/>
    </dgm:pt>
    <dgm:pt modelId="{566DD79C-3EF5-054B-904C-36E2A875B4A3}" type="pres">
      <dgm:prSet presAssocID="{25D0FCE7-F922-1D47-8DC9-654624E5FFF6}" presName="rootComposite2" presStyleCnt="0"/>
      <dgm:spPr/>
    </dgm:pt>
    <dgm:pt modelId="{74EDD514-A813-EF4C-8772-A7FA3A2B6B06}" type="pres">
      <dgm:prSet presAssocID="{25D0FCE7-F922-1D47-8DC9-654624E5FFF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18CE2-0745-0A4E-A195-52C387C4E1AB}" type="pres">
      <dgm:prSet presAssocID="{25D0FCE7-F922-1D47-8DC9-654624E5FFF6}" presName="topArc2" presStyleLbl="parChTrans1D1" presStyleIdx="56" presStyleCnt="194"/>
      <dgm:spPr/>
    </dgm:pt>
    <dgm:pt modelId="{7D3ED48F-BFAA-C645-8744-A5C940FDB34A}" type="pres">
      <dgm:prSet presAssocID="{25D0FCE7-F922-1D47-8DC9-654624E5FFF6}" presName="bottomArc2" presStyleLbl="parChTrans1D1" presStyleIdx="57" presStyleCnt="194"/>
      <dgm:spPr/>
    </dgm:pt>
    <dgm:pt modelId="{CF23A531-D668-544D-B5B0-8E3665184C41}" type="pres">
      <dgm:prSet presAssocID="{25D0FCE7-F922-1D47-8DC9-654624E5FFF6}" presName="topConnNode2" presStyleLbl="node4" presStyleIdx="0" presStyleCnt="0"/>
      <dgm:spPr/>
      <dgm:t>
        <a:bodyPr/>
        <a:lstStyle/>
        <a:p>
          <a:endParaRPr lang="en-US"/>
        </a:p>
      </dgm:t>
    </dgm:pt>
    <dgm:pt modelId="{CA062848-BE37-4343-9E39-876F3D8D4D8A}" type="pres">
      <dgm:prSet presAssocID="{25D0FCE7-F922-1D47-8DC9-654624E5FFF6}" presName="hierChild4" presStyleCnt="0"/>
      <dgm:spPr/>
    </dgm:pt>
    <dgm:pt modelId="{2AA705DB-BA27-C440-95F8-7B50E94D740E}" type="pres">
      <dgm:prSet presAssocID="{25D0FCE7-F922-1D47-8DC9-654624E5FFF6}" presName="hierChild5" presStyleCnt="0"/>
      <dgm:spPr/>
    </dgm:pt>
    <dgm:pt modelId="{F6D01B12-5760-7745-98DF-5E0619F26F17}" type="pres">
      <dgm:prSet presAssocID="{BA34A1DE-3436-4A40-8712-CFDFD514705B}" presName="Name28" presStyleLbl="parChTrans1D4" presStyleIdx="25" presStyleCnt="82"/>
      <dgm:spPr/>
      <dgm:t>
        <a:bodyPr/>
        <a:lstStyle/>
        <a:p>
          <a:endParaRPr lang="en-US"/>
        </a:p>
      </dgm:t>
    </dgm:pt>
    <dgm:pt modelId="{EAC6B2FB-F294-3D40-81AC-1C7572D41325}" type="pres">
      <dgm:prSet presAssocID="{4EA10241-A278-CF4D-9381-9EAF7ED4363A}" presName="hierRoot2" presStyleCnt="0">
        <dgm:presLayoutVars>
          <dgm:hierBranch val="init"/>
        </dgm:presLayoutVars>
      </dgm:prSet>
      <dgm:spPr/>
    </dgm:pt>
    <dgm:pt modelId="{600662D3-851F-E842-BB1D-134EE068FEC0}" type="pres">
      <dgm:prSet presAssocID="{4EA10241-A278-CF4D-9381-9EAF7ED4363A}" presName="rootComposite2" presStyleCnt="0"/>
      <dgm:spPr/>
    </dgm:pt>
    <dgm:pt modelId="{C60E5110-1EAD-FD45-8588-E60C02F3F669}" type="pres">
      <dgm:prSet presAssocID="{4EA10241-A278-CF4D-9381-9EAF7ED436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566BDC-8430-0B46-BD4A-F530B6148E27}" type="pres">
      <dgm:prSet presAssocID="{4EA10241-A278-CF4D-9381-9EAF7ED4363A}" presName="topArc2" presStyleLbl="parChTrans1D1" presStyleIdx="58" presStyleCnt="194"/>
      <dgm:spPr/>
    </dgm:pt>
    <dgm:pt modelId="{027E5132-491E-7F4C-BABB-762B33243692}" type="pres">
      <dgm:prSet presAssocID="{4EA10241-A278-CF4D-9381-9EAF7ED4363A}" presName="bottomArc2" presStyleLbl="parChTrans1D1" presStyleIdx="59" presStyleCnt="194"/>
      <dgm:spPr/>
    </dgm:pt>
    <dgm:pt modelId="{25783E00-06E3-014F-949A-6DB4CA666ABA}" type="pres">
      <dgm:prSet presAssocID="{4EA10241-A278-CF4D-9381-9EAF7ED4363A}" presName="topConnNode2" presStyleLbl="node4" presStyleIdx="0" presStyleCnt="0"/>
      <dgm:spPr/>
      <dgm:t>
        <a:bodyPr/>
        <a:lstStyle/>
        <a:p>
          <a:endParaRPr lang="en-US"/>
        </a:p>
      </dgm:t>
    </dgm:pt>
    <dgm:pt modelId="{8724A1A6-FD24-DD4D-A2BC-8AEAD32FD978}" type="pres">
      <dgm:prSet presAssocID="{4EA10241-A278-CF4D-9381-9EAF7ED4363A}" presName="hierChild4" presStyleCnt="0"/>
      <dgm:spPr/>
    </dgm:pt>
    <dgm:pt modelId="{EEF2A124-574D-9D4B-8211-C65124FBE94B}" type="pres">
      <dgm:prSet presAssocID="{4EA10241-A278-CF4D-9381-9EAF7ED4363A}" presName="hierChild5" presStyleCnt="0"/>
      <dgm:spPr/>
    </dgm:pt>
    <dgm:pt modelId="{630A3076-92A4-C641-A5FD-7CE2C294689B}" type="pres">
      <dgm:prSet presAssocID="{5E06F365-415D-3345-8774-75EFF8BE6C7F}" presName="Name28" presStyleLbl="parChTrans1D4" presStyleIdx="26" presStyleCnt="82"/>
      <dgm:spPr/>
      <dgm:t>
        <a:bodyPr/>
        <a:lstStyle/>
        <a:p>
          <a:endParaRPr lang="en-US"/>
        </a:p>
      </dgm:t>
    </dgm:pt>
    <dgm:pt modelId="{6E39F5A6-023D-154F-8C4D-7B5AD145BE0D}" type="pres">
      <dgm:prSet presAssocID="{1C852A72-B1BF-6F45-9025-DCFCFC461F2F}" presName="hierRoot2" presStyleCnt="0">
        <dgm:presLayoutVars>
          <dgm:hierBranch val="init"/>
        </dgm:presLayoutVars>
      </dgm:prSet>
      <dgm:spPr/>
    </dgm:pt>
    <dgm:pt modelId="{26DBE3A1-9B29-E944-BCE0-B62137FDAEB1}" type="pres">
      <dgm:prSet presAssocID="{1C852A72-B1BF-6F45-9025-DCFCFC461F2F}" presName="rootComposite2" presStyleCnt="0"/>
      <dgm:spPr/>
    </dgm:pt>
    <dgm:pt modelId="{5AF31C02-B106-0D45-9484-527CF4F3CEBE}" type="pres">
      <dgm:prSet presAssocID="{1C852A72-B1BF-6F45-9025-DCFCFC461F2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7A163-FFF5-C349-A82E-213CC079D8C5}" type="pres">
      <dgm:prSet presAssocID="{1C852A72-B1BF-6F45-9025-DCFCFC461F2F}" presName="topArc2" presStyleLbl="parChTrans1D1" presStyleIdx="60" presStyleCnt="194"/>
      <dgm:spPr/>
    </dgm:pt>
    <dgm:pt modelId="{8EA71E4E-0541-D64C-99FD-79456214F551}" type="pres">
      <dgm:prSet presAssocID="{1C852A72-B1BF-6F45-9025-DCFCFC461F2F}" presName="bottomArc2" presStyleLbl="parChTrans1D1" presStyleIdx="61" presStyleCnt="194"/>
      <dgm:spPr/>
    </dgm:pt>
    <dgm:pt modelId="{678980FE-5E9E-774F-A1F8-521837028527}" type="pres">
      <dgm:prSet presAssocID="{1C852A72-B1BF-6F45-9025-DCFCFC461F2F}" presName="topConnNode2" presStyleLbl="node4" presStyleIdx="0" presStyleCnt="0"/>
      <dgm:spPr/>
      <dgm:t>
        <a:bodyPr/>
        <a:lstStyle/>
        <a:p>
          <a:endParaRPr lang="en-US"/>
        </a:p>
      </dgm:t>
    </dgm:pt>
    <dgm:pt modelId="{9D9BFBA3-CEC4-0F4D-B1F8-EB73D55789D6}" type="pres">
      <dgm:prSet presAssocID="{1C852A72-B1BF-6F45-9025-DCFCFC461F2F}" presName="hierChild4" presStyleCnt="0"/>
      <dgm:spPr/>
    </dgm:pt>
    <dgm:pt modelId="{5A06594D-5583-2148-BA4F-E8119745C3FC}" type="pres">
      <dgm:prSet presAssocID="{1C852A72-B1BF-6F45-9025-DCFCFC461F2F}" presName="hierChild5" presStyleCnt="0"/>
      <dgm:spPr/>
    </dgm:pt>
    <dgm:pt modelId="{FEA8C2B3-372E-D044-B762-1A836DB94630}" type="pres">
      <dgm:prSet presAssocID="{ABD2937A-0AC9-554E-844E-4C32448D5794}" presName="hierChild5" presStyleCnt="0"/>
      <dgm:spPr/>
    </dgm:pt>
    <dgm:pt modelId="{F91B62FF-E98E-8049-9E04-15A6F67CE461}" type="pres">
      <dgm:prSet presAssocID="{5BAA83D1-5D04-F843-93CA-7681264A3460}" presName="hierChild5" presStyleCnt="0"/>
      <dgm:spPr/>
    </dgm:pt>
    <dgm:pt modelId="{58484DAF-59F1-454C-B3FF-E7143CA7E9B8}" type="pres">
      <dgm:prSet presAssocID="{21242BB6-D6D3-9F41-AC58-3D28999A0388}" presName="Name28" presStyleLbl="parChTrans1D3" presStyleIdx="2" presStyleCnt="11"/>
      <dgm:spPr/>
      <dgm:t>
        <a:bodyPr/>
        <a:lstStyle/>
        <a:p>
          <a:endParaRPr lang="en-US"/>
        </a:p>
      </dgm:t>
    </dgm:pt>
    <dgm:pt modelId="{E601FF87-3B27-B242-8AB3-626C24B2AC15}" type="pres">
      <dgm:prSet presAssocID="{253F0849-F669-5840-96CB-0FCC0C9DA82E}" presName="hierRoot2" presStyleCnt="0">
        <dgm:presLayoutVars>
          <dgm:hierBranch val="init"/>
        </dgm:presLayoutVars>
      </dgm:prSet>
      <dgm:spPr/>
    </dgm:pt>
    <dgm:pt modelId="{E23F7F22-4D46-9F47-845D-45D0BBEA51D3}" type="pres">
      <dgm:prSet presAssocID="{253F0849-F669-5840-96CB-0FCC0C9DA82E}" presName="rootComposite2" presStyleCnt="0"/>
      <dgm:spPr/>
    </dgm:pt>
    <dgm:pt modelId="{CDF5BEA5-9B56-4D48-B76D-590357FF3C0D}" type="pres">
      <dgm:prSet presAssocID="{253F0849-F669-5840-96CB-0FCC0C9DA82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CCD136-7566-6245-B333-ACE89FFDD8B8}" type="pres">
      <dgm:prSet presAssocID="{253F0849-F669-5840-96CB-0FCC0C9DA82E}" presName="topArc2" presStyleLbl="parChTrans1D1" presStyleIdx="62" presStyleCnt="194"/>
      <dgm:spPr/>
    </dgm:pt>
    <dgm:pt modelId="{D58C95C0-BED8-294A-A68A-6753F9A0962C}" type="pres">
      <dgm:prSet presAssocID="{253F0849-F669-5840-96CB-0FCC0C9DA82E}" presName="bottomArc2" presStyleLbl="parChTrans1D1" presStyleIdx="63" presStyleCnt="194"/>
      <dgm:spPr/>
    </dgm:pt>
    <dgm:pt modelId="{477F3684-BF7B-A44B-A641-3300E6D3D828}" type="pres">
      <dgm:prSet presAssocID="{253F0849-F669-5840-96CB-0FCC0C9DA82E}" presName="topConnNode2" presStyleLbl="node3" presStyleIdx="0" presStyleCnt="0"/>
      <dgm:spPr/>
      <dgm:t>
        <a:bodyPr/>
        <a:lstStyle/>
        <a:p>
          <a:endParaRPr lang="en-US"/>
        </a:p>
      </dgm:t>
    </dgm:pt>
    <dgm:pt modelId="{20E20309-2886-4C42-9CE2-B142F7E92B0E}" type="pres">
      <dgm:prSet presAssocID="{253F0849-F669-5840-96CB-0FCC0C9DA82E}" presName="hierChild4" presStyleCnt="0"/>
      <dgm:spPr/>
    </dgm:pt>
    <dgm:pt modelId="{2FD7F0F6-0BA7-DE40-B8C8-D7DD67311255}" type="pres">
      <dgm:prSet presAssocID="{E25151E6-765F-444D-AEB6-4F2B8359C4C1}" presName="Name28" presStyleLbl="parChTrans1D4" presStyleIdx="27" presStyleCnt="82"/>
      <dgm:spPr/>
      <dgm:t>
        <a:bodyPr/>
        <a:lstStyle/>
        <a:p>
          <a:endParaRPr lang="en-US"/>
        </a:p>
      </dgm:t>
    </dgm:pt>
    <dgm:pt modelId="{4FAC0DA3-F5C7-434E-874F-F91F7E269E6E}" type="pres">
      <dgm:prSet presAssocID="{2E0E47A9-3E3A-D447-86F0-9D03D5311D61}" presName="hierRoot2" presStyleCnt="0">
        <dgm:presLayoutVars>
          <dgm:hierBranch val="init"/>
        </dgm:presLayoutVars>
      </dgm:prSet>
      <dgm:spPr/>
    </dgm:pt>
    <dgm:pt modelId="{EAEE1D35-4E6F-2249-9F81-7DD59ED2B0F8}" type="pres">
      <dgm:prSet presAssocID="{2E0E47A9-3E3A-D447-86F0-9D03D5311D61}" presName="rootComposite2" presStyleCnt="0"/>
      <dgm:spPr/>
    </dgm:pt>
    <dgm:pt modelId="{78F35891-86E7-6244-AD97-E471C83071B9}" type="pres">
      <dgm:prSet presAssocID="{2E0E47A9-3E3A-D447-86F0-9D03D5311D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23AB5-FC4C-3846-9CFA-42F3742F3793}" type="pres">
      <dgm:prSet presAssocID="{2E0E47A9-3E3A-D447-86F0-9D03D5311D61}" presName="topArc2" presStyleLbl="parChTrans1D1" presStyleIdx="64" presStyleCnt="194"/>
      <dgm:spPr/>
    </dgm:pt>
    <dgm:pt modelId="{C41B32CC-03CB-E648-9D2B-F17841151064}" type="pres">
      <dgm:prSet presAssocID="{2E0E47A9-3E3A-D447-86F0-9D03D5311D61}" presName="bottomArc2" presStyleLbl="parChTrans1D1" presStyleIdx="65" presStyleCnt="194"/>
      <dgm:spPr/>
    </dgm:pt>
    <dgm:pt modelId="{E149D439-0956-FF46-9A39-1FD226715A69}" type="pres">
      <dgm:prSet presAssocID="{2E0E47A9-3E3A-D447-86F0-9D03D5311D61}" presName="topConnNode2" presStyleLbl="node4" presStyleIdx="0" presStyleCnt="0"/>
      <dgm:spPr/>
      <dgm:t>
        <a:bodyPr/>
        <a:lstStyle/>
        <a:p>
          <a:endParaRPr lang="en-US"/>
        </a:p>
      </dgm:t>
    </dgm:pt>
    <dgm:pt modelId="{9193E296-AAD2-1144-9F86-8DFED7AFA8A2}" type="pres">
      <dgm:prSet presAssocID="{2E0E47A9-3E3A-D447-86F0-9D03D5311D61}" presName="hierChild4" presStyleCnt="0"/>
      <dgm:spPr/>
    </dgm:pt>
    <dgm:pt modelId="{8147B461-5CF2-5D4B-99D0-A314937DA20E}" type="pres">
      <dgm:prSet presAssocID="{0FD55AD0-9D1B-6F4E-AEAF-0919943B91B4}" presName="Name28" presStyleLbl="parChTrans1D4" presStyleIdx="28" presStyleCnt="82"/>
      <dgm:spPr/>
      <dgm:t>
        <a:bodyPr/>
        <a:lstStyle/>
        <a:p>
          <a:endParaRPr lang="en-US"/>
        </a:p>
      </dgm:t>
    </dgm:pt>
    <dgm:pt modelId="{F882C80B-2D19-5043-8A14-9EBF7105DD9A}" type="pres">
      <dgm:prSet presAssocID="{BA0EE83F-324E-8446-8623-523B5FE9E0AA}" presName="hierRoot2" presStyleCnt="0">
        <dgm:presLayoutVars>
          <dgm:hierBranch val="init"/>
        </dgm:presLayoutVars>
      </dgm:prSet>
      <dgm:spPr/>
    </dgm:pt>
    <dgm:pt modelId="{5F5C353F-C6C6-D444-9725-AB893FD5E7BF}" type="pres">
      <dgm:prSet presAssocID="{BA0EE83F-324E-8446-8623-523B5FE9E0AA}" presName="rootComposite2" presStyleCnt="0"/>
      <dgm:spPr/>
    </dgm:pt>
    <dgm:pt modelId="{7723E6D8-4715-8B41-B458-9B3902DA0C66}" type="pres">
      <dgm:prSet presAssocID="{BA0EE83F-324E-8446-8623-523B5FE9E0A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E586FD-1FF5-894E-819A-A85C314C30E5}" type="pres">
      <dgm:prSet presAssocID="{BA0EE83F-324E-8446-8623-523B5FE9E0AA}" presName="topArc2" presStyleLbl="parChTrans1D1" presStyleIdx="66" presStyleCnt="194"/>
      <dgm:spPr/>
    </dgm:pt>
    <dgm:pt modelId="{02C39A79-D1D7-2348-9165-9E85D67384EA}" type="pres">
      <dgm:prSet presAssocID="{BA0EE83F-324E-8446-8623-523B5FE9E0AA}" presName="bottomArc2" presStyleLbl="parChTrans1D1" presStyleIdx="67" presStyleCnt="194"/>
      <dgm:spPr/>
    </dgm:pt>
    <dgm:pt modelId="{9BB511B3-46DA-3548-AA3A-C1ABC8ECF9AA}" type="pres">
      <dgm:prSet presAssocID="{BA0EE83F-324E-8446-8623-523B5FE9E0AA}" presName="topConnNode2" presStyleLbl="node4" presStyleIdx="0" presStyleCnt="0"/>
      <dgm:spPr/>
      <dgm:t>
        <a:bodyPr/>
        <a:lstStyle/>
        <a:p>
          <a:endParaRPr lang="en-US"/>
        </a:p>
      </dgm:t>
    </dgm:pt>
    <dgm:pt modelId="{F9BA324C-ACE8-EC4B-9C9E-6D643B038972}" type="pres">
      <dgm:prSet presAssocID="{BA0EE83F-324E-8446-8623-523B5FE9E0AA}" presName="hierChild4" presStyleCnt="0"/>
      <dgm:spPr/>
    </dgm:pt>
    <dgm:pt modelId="{8BC86A58-25DA-9E4C-B996-25D7B83EA4AA}" type="pres">
      <dgm:prSet presAssocID="{BA0EE83F-324E-8446-8623-523B5FE9E0AA}" presName="hierChild5" presStyleCnt="0"/>
      <dgm:spPr/>
    </dgm:pt>
    <dgm:pt modelId="{9504201A-A80B-4443-8929-A646C36DD6A5}" type="pres">
      <dgm:prSet presAssocID="{E1643501-C13B-374A-B11D-0DFFE802724D}" presName="Name28" presStyleLbl="parChTrans1D4" presStyleIdx="29" presStyleCnt="82"/>
      <dgm:spPr/>
      <dgm:t>
        <a:bodyPr/>
        <a:lstStyle/>
        <a:p>
          <a:endParaRPr lang="en-US"/>
        </a:p>
      </dgm:t>
    </dgm:pt>
    <dgm:pt modelId="{8855AA9B-3BD0-2440-8A7E-71A6F516F6FE}" type="pres">
      <dgm:prSet presAssocID="{4B9CB2F6-9951-4444-A9C8-5166E1AA26BB}" presName="hierRoot2" presStyleCnt="0">
        <dgm:presLayoutVars>
          <dgm:hierBranch val="init"/>
        </dgm:presLayoutVars>
      </dgm:prSet>
      <dgm:spPr/>
    </dgm:pt>
    <dgm:pt modelId="{053C9AC1-247F-CE47-BCA8-0E01D79E90CA}" type="pres">
      <dgm:prSet presAssocID="{4B9CB2F6-9951-4444-A9C8-5166E1AA26BB}" presName="rootComposite2" presStyleCnt="0"/>
      <dgm:spPr/>
    </dgm:pt>
    <dgm:pt modelId="{1B1A6868-F877-3846-AEAD-722FB9F5A5D2}" type="pres">
      <dgm:prSet presAssocID="{4B9CB2F6-9951-4444-A9C8-5166E1AA26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4EF578-4D71-4D4C-977F-1164045CBA45}" type="pres">
      <dgm:prSet presAssocID="{4B9CB2F6-9951-4444-A9C8-5166E1AA26BB}" presName="topArc2" presStyleLbl="parChTrans1D1" presStyleIdx="68" presStyleCnt="194"/>
      <dgm:spPr/>
    </dgm:pt>
    <dgm:pt modelId="{90E7ECD4-5AF6-CB46-B8D6-0D17C31D6FA3}" type="pres">
      <dgm:prSet presAssocID="{4B9CB2F6-9951-4444-A9C8-5166E1AA26BB}" presName="bottomArc2" presStyleLbl="parChTrans1D1" presStyleIdx="69" presStyleCnt="194"/>
      <dgm:spPr/>
    </dgm:pt>
    <dgm:pt modelId="{AFD3795E-1FF4-3C4C-B723-48F5AB58BEBB}" type="pres">
      <dgm:prSet presAssocID="{4B9CB2F6-9951-4444-A9C8-5166E1AA26BB}" presName="topConnNode2" presStyleLbl="node4" presStyleIdx="0" presStyleCnt="0"/>
      <dgm:spPr/>
      <dgm:t>
        <a:bodyPr/>
        <a:lstStyle/>
        <a:p>
          <a:endParaRPr lang="en-US"/>
        </a:p>
      </dgm:t>
    </dgm:pt>
    <dgm:pt modelId="{FB9B4F58-1D40-1641-A9A7-04EEBF18E97E}" type="pres">
      <dgm:prSet presAssocID="{4B9CB2F6-9951-4444-A9C8-5166E1AA26BB}" presName="hierChild4" presStyleCnt="0"/>
      <dgm:spPr/>
    </dgm:pt>
    <dgm:pt modelId="{CAEE8652-EFBE-6840-9CC9-8524269B37C4}" type="pres">
      <dgm:prSet presAssocID="{4B9CB2F6-9951-4444-A9C8-5166E1AA26BB}" presName="hierChild5" presStyleCnt="0"/>
      <dgm:spPr/>
    </dgm:pt>
    <dgm:pt modelId="{12EA3356-96B4-6541-86BB-95DC37D63EF0}" type="pres">
      <dgm:prSet presAssocID="{10A2500A-1EA7-DC4F-9BAB-D2BAD36EF70A}" presName="Name28" presStyleLbl="parChTrans1D4" presStyleIdx="30" presStyleCnt="82"/>
      <dgm:spPr/>
      <dgm:t>
        <a:bodyPr/>
        <a:lstStyle/>
        <a:p>
          <a:endParaRPr lang="en-US"/>
        </a:p>
      </dgm:t>
    </dgm:pt>
    <dgm:pt modelId="{1987AD95-D83D-CD40-AAB0-E07E9FCA7EF8}" type="pres">
      <dgm:prSet presAssocID="{78F09DF1-B44D-1341-8C31-916DD692E5CD}" presName="hierRoot2" presStyleCnt="0">
        <dgm:presLayoutVars>
          <dgm:hierBranch val="init"/>
        </dgm:presLayoutVars>
      </dgm:prSet>
      <dgm:spPr/>
    </dgm:pt>
    <dgm:pt modelId="{034AEF11-850C-2540-8AF1-A17988716B5C}" type="pres">
      <dgm:prSet presAssocID="{78F09DF1-B44D-1341-8C31-916DD692E5CD}" presName="rootComposite2" presStyleCnt="0"/>
      <dgm:spPr/>
    </dgm:pt>
    <dgm:pt modelId="{47E78AD1-51AA-BF4D-9795-F0CFD1FF1C65}" type="pres">
      <dgm:prSet presAssocID="{78F09DF1-B44D-1341-8C31-916DD692E5C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0ABEC-84EC-E041-9517-656012F3FFBD}" type="pres">
      <dgm:prSet presAssocID="{78F09DF1-B44D-1341-8C31-916DD692E5CD}" presName="topArc2" presStyleLbl="parChTrans1D1" presStyleIdx="70" presStyleCnt="194"/>
      <dgm:spPr/>
    </dgm:pt>
    <dgm:pt modelId="{FBE8996F-E1F9-0044-B87A-1701F80512C1}" type="pres">
      <dgm:prSet presAssocID="{78F09DF1-B44D-1341-8C31-916DD692E5CD}" presName="bottomArc2" presStyleLbl="parChTrans1D1" presStyleIdx="71" presStyleCnt="194"/>
      <dgm:spPr/>
    </dgm:pt>
    <dgm:pt modelId="{9D2AA5E0-872F-0C4F-A2FC-F8A53F947C23}" type="pres">
      <dgm:prSet presAssocID="{78F09DF1-B44D-1341-8C31-916DD692E5CD}" presName="topConnNode2" presStyleLbl="node4" presStyleIdx="0" presStyleCnt="0"/>
      <dgm:spPr/>
      <dgm:t>
        <a:bodyPr/>
        <a:lstStyle/>
        <a:p>
          <a:endParaRPr lang="en-US"/>
        </a:p>
      </dgm:t>
    </dgm:pt>
    <dgm:pt modelId="{C997AF07-C60B-314C-ACC4-B3B8E79D09AE}" type="pres">
      <dgm:prSet presAssocID="{78F09DF1-B44D-1341-8C31-916DD692E5CD}" presName="hierChild4" presStyleCnt="0"/>
      <dgm:spPr/>
    </dgm:pt>
    <dgm:pt modelId="{19B717F8-3C72-324C-AC8F-E325DA1FED1F}" type="pres">
      <dgm:prSet presAssocID="{78F09DF1-B44D-1341-8C31-916DD692E5CD}" presName="hierChild5" presStyleCnt="0"/>
      <dgm:spPr/>
    </dgm:pt>
    <dgm:pt modelId="{4A3F0BAC-A060-2243-8B03-144434A20E47}" type="pres">
      <dgm:prSet presAssocID="{2E0E47A9-3E3A-D447-86F0-9D03D5311D61}" presName="hierChild5" presStyleCnt="0"/>
      <dgm:spPr/>
    </dgm:pt>
    <dgm:pt modelId="{360418D5-CED2-7E40-A035-8A39D5541C2E}" type="pres">
      <dgm:prSet presAssocID="{19BAE595-4E3E-0641-9557-7A6B04C050B2}" presName="Name28" presStyleLbl="parChTrans1D4" presStyleIdx="31" presStyleCnt="82"/>
      <dgm:spPr/>
      <dgm:t>
        <a:bodyPr/>
        <a:lstStyle/>
        <a:p>
          <a:endParaRPr lang="en-US"/>
        </a:p>
      </dgm:t>
    </dgm:pt>
    <dgm:pt modelId="{FF856461-E7B1-6243-82AF-C01DC8479EEF}" type="pres">
      <dgm:prSet presAssocID="{27A5DAB9-5B97-0142-A9A6-5AE3E62A31C0}" presName="hierRoot2" presStyleCnt="0">
        <dgm:presLayoutVars>
          <dgm:hierBranch val="init"/>
        </dgm:presLayoutVars>
      </dgm:prSet>
      <dgm:spPr/>
    </dgm:pt>
    <dgm:pt modelId="{E4FC00F5-1D6A-CB49-8A61-614A45E5B700}" type="pres">
      <dgm:prSet presAssocID="{27A5DAB9-5B97-0142-A9A6-5AE3E62A31C0}" presName="rootComposite2" presStyleCnt="0"/>
      <dgm:spPr/>
    </dgm:pt>
    <dgm:pt modelId="{C76AA6FD-5434-D147-A7FB-CC2DF61670BC}" type="pres">
      <dgm:prSet presAssocID="{27A5DAB9-5B97-0142-A9A6-5AE3E62A31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EC51E-0A39-2246-97E0-1FFB70E08CC9}" type="pres">
      <dgm:prSet presAssocID="{27A5DAB9-5B97-0142-A9A6-5AE3E62A31C0}" presName="topArc2" presStyleLbl="parChTrans1D1" presStyleIdx="72" presStyleCnt="194"/>
      <dgm:spPr/>
    </dgm:pt>
    <dgm:pt modelId="{1C4FC5C0-385C-5D4A-9B65-D4FE8A0A977E}" type="pres">
      <dgm:prSet presAssocID="{27A5DAB9-5B97-0142-A9A6-5AE3E62A31C0}" presName="bottomArc2" presStyleLbl="parChTrans1D1" presStyleIdx="73" presStyleCnt="194"/>
      <dgm:spPr/>
    </dgm:pt>
    <dgm:pt modelId="{619467D3-8D39-0D48-BCFB-7E1D4752F4FA}" type="pres">
      <dgm:prSet presAssocID="{27A5DAB9-5B97-0142-A9A6-5AE3E62A31C0}" presName="topConnNode2" presStyleLbl="node4" presStyleIdx="0" presStyleCnt="0"/>
      <dgm:spPr/>
      <dgm:t>
        <a:bodyPr/>
        <a:lstStyle/>
        <a:p>
          <a:endParaRPr lang="en-US"/>
        </a:p>
      </dgm:t>
    </dgm:pt>
    <dgm:pt modelId="{E452EB6F-AE15-6F4D-B1A9-AC9A8D9F5192}" type="pres">
      <dgm:prSet presAssocID="{27A5DAB9-5B97-0142-A9A6-5AE3E62A31C0}" presName="hierChild4" presStyleCnt="0"/>
      <dgm:spPr/>
    </dgm:pt>
    <dgm:pt modelId="{4F5C54FF-FA09-3349-81B5-A1A163937982}" type="pres">
      <dgm:prSet presAssocID="{B43B3D2E-8F9B-3F4A-9E00-E9F725629DAE}" presName="Name28" presStyleLbl="parChTrans1D4" presStyleIdx="32" presStyleCnt="82"/>
      <dgm:spPr/>
      <dgm:t>
        <a:bodyPr/>
        <a:lstStyle/>
        <a:p>
          <a:endParaRPr lang="en-US"/>
        </a:p>
      </dgm:t>
    </dgm:pt>
    <dgm:pt modelId="{61CE95F4-67A8-0146-BB13-38A17BF93882}" type="pres">
      <dgm:prSet presAssocID="{82601497-1D05-9742-A7F0-60BA3C376961}" presName="hierRoot2" presStyleCnt="0">
        <dgm:presLayoutVars>
          <dgm:hierBranch val="init"/>
        </dgm:presLayoutVars>
      </dgm:prSet>
      <dgm:spPr/>
    </dgm:pt>
    <dgm:pt modelId="{F7CF28E4-C53E-5B44-9BFE-36FE9C783D1F}" type="pres">
      <dgm:prSet presAssocID="{82601497-1D05-9742-A7F0-60BA3C376961}" presName="rootComposite2" presStyleCnt="0"/>
      <dgm:spPr/>
    </dgm:pt>
    <dgm:pt modelId="{6A7474A9-2D9E-CF4D-BB7F-0438CF153ED2}" type="pres">
      <dgm:prSet presAssocID="{82601497-1D05-9742-A7F0-60BA3C3769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7D4A10-B72A-554A-A231-E56944684F8B}" type="pres">
      <dgm:prSet presAssocID="{82601497-1D05-9742-A7F0-60BA3C376961}" presName="topArc2" presStyleLbl="parChTrans1D1" presStyleIdx="74" presStyleCnt="194"/>
      <dgm:spPr/>
    </dgm:pt>
    <dgm:pt modelId="{054669DE-B56D-F44B-858B-92A6203522FB}" type="pres">
      <dgm:prSet presAssocID="{82601497-1D05-9742-A7F0-60BA3C376961}" presName="bottomArc2" presStyleLbl="parChTrans1D1" presStyleIdx="75" presStyleCnt="194"/>
      <dgm:spPr/>
    </dgm:pt>
    <dgm:pt modelId="{159AF045-F7E5-CB4C-8B20-1D68BC9B7896}" type="pres">
      <dgm:prSet presAssocID="{82601497-1D05-9742-A7F0-60BA3C376961}" presName="topConnNode2" presStyleLbl="node4" presStyleIdx="0" presStyleCnt="0"/>
      <dgm:spPr/>
      <dgm:t>
        <a:bodyPr/>
        <a:lstStyle/>
        <a:p>
          <a:endParaRPr lang="en-US"/>
        </a:p>
      </dgm:t>
    </dgm:pt>
    <dgm:pt modelId="{E40ED8DA-354B-5142-8409-D6D5C990D9FE}" type="pres">
      <dgm:prSet presAssocID="{82601497-1D05-9742-A7F0-60BA3C376961}" presName="hierChild4" presStyleCnt="0"/>
      <dgm:spPr/>
    </dgm:pt>
    <dgm:pt modelId="{9732CD4B-90A0-7E49-AAE9-BF037E13AB4C}" type="pres">
      <dgm:prSet presAssocID="{82601497-1D05-9742-A7F0-60BA3C376961}" presName="hierChild5" presStyleCnt="0"/>
      <dgm:spPr/>
    </dgm:pt>
    <dgm:pt modelId="{396F0F4A-CE5E-9549-9D9A-BE25219C246C}" type="pres">
      <dgm:prSet presAssocID="{F21F2D49-3063-C94D-BA07-49310AA669C1}" presName="Name28" presStyleLbl="parChTrans1D4" presStyleIdx="33" presStyleCnt="82"/>
      <dgm:spPr/>
      <dgm:t>
        <a:bodyPr/>
        <a:lstStyle/>
        <a:p>
          <a:endParaRPr lang="en-US"/>
        </a:p>
      </dgm:t>
    </dgm:pt>
    <dgm:pt modelId="{CAB89427-D9D2-E54C-A5A2-00E5602AA74F}" type="pres">
      <dgm:prSet presAssocID="{6ABB457E-6110-4440-B980-BA31C612CCB4}" presName="hierRoot2" presStyleCnt="0">
        <dgm:presLayoutVars>
          <dgm:hierBranch val="init"/>
        </dgm:presLayoutVars>
      </dgm:prSet>
      <dgm:spPr/>
    </dgm:pt>
    <dgm:pt modelId="{21C45DA7-97D2-F94A-912A-2E98191E0532}" type="pres">
      <dgm:prSet presAssocID="{6ABB457E-6110-4440-B980-BA31C612CCB4}" presName="rootComposite2" presStyleCnt="0"/>
      <dgm:spPr/>
    </dgm:pt>
    <dgm:pt modelId="{BB7BF902-C58F-D54B-9B5E-67430205D6BA}" type="pres">
      <dgm:prSet presAssocID="{6ABB457E-6110-4440-B980-BA31C612CCB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742194-859A-734C-A7AD-D8FDDF4D20B3}" type="pres">
      <dgm:prSet presAssocID="{6ABB457E-6110-4440-B980-BA31C612CCB4}" presName="topArc2" presStyleLbl="parChTrans1D1" presStyleIdx="76" presStyleCnt="194"/>
      <dgm:spPr/>
    </dgm:pt>
    <dgm:pt modelId="{D04FC10D-2DF2-D344-9AEF-5EA4CC7BDB5D}" type="pres">
      <dgm:prSet presAssocID="{6ABB457E-6110-4440-B980-BA31C612CCB4}" presName="bottomArc2" presStyleLbl="parChTrans1D1" presStyleIdx="77" presStyleCnt="194"/>
      <dgm:spPr/>
    </dgm:pt>
    <dgm:pt modelId="{527EE7E1-DF8D-8E4B-80E1-1738BDF7DDA8}" type="pres">
      <dgm:prSet presAssocID="{6ABB457E-6110-4440-B980-BA31C612CCB4}" presName="topConnNode2" presStyleLbl="node4" presStyleIdx="0" presStyleCnt="0"/>
      <dgm:spPr/>
      <dgm:t>
        <a:bodyPr/>
        <a:lstStyle/>
        <a:p>
          <a:endParaRPr lang="en-US"/>
        </a:p>
      </dgm:t>
    </dgm:pt>
    <dgm:pt modelId="{3B20C689-B0BB-9B47-983D-9A0597B9E6F2}" type="pres">
      <dgm:prSet presAssocID="{6ABB457E-6110-4440-B980-BA31C612CCB4}" presName="hierChild4" presStyleCnt="0"/>
      <dgm:spPr/>
    </dgm:pt>
    <dgm:pt modelId="{D96395D7-E3AC-8A4C-96B1-B2123E2F8FF0}" type="pres">
      <dgm:prSet presAssocID="{6ABB457E-6110-4440-B980-BA31C612CCB4}" presName="hierChild5" presStyleCnt="0"/>
      <dgm:spPr/>
    </dgm:pt>
    <dgm:pt modelId="{FF3E947F-A44D-3D45-A9D3-F7508F6D4AA9}" type="pres">
      <dgm:prSet presAssocID="{27A5DAB9-5B97-0142-A9A6-5AE3E62A31C0}" presName="hierChild5" presStyleCnt="0"/>
      <dgm:spPr/>
    </dgm:pt>
    <dgm:pt modelId="{68787239-D6C9-6649-907E-86568559F7C8}" type="pres">
      <dgm:prSet presAssocID="{253F0849-F669-5840-96CB-0FCC0C9DA82E}" presName="hierChild5" presStyleCnt="0"/>
      <dgm:spPr/>
    </dgm:pt>
    <dgm:pt modelId="{40C476AD-7EFC-7743-818B-0577D2073E63}" type="pres">
      <dgm:prSet presAssocID="{89F65A59-56C3-B949-A760-9FE8981809E4}" presName="Name28" presStyleLbl="parChTrans1D3" presStyleIdx="3" presStyleCnt="11"/>
      <dgm:spPr/>
      <dgm:t>
        <a:bodyPr/>
        <a:lstStyle/>
        <a:p>
          <a:endParaRPr lang="en-US"/>
        </a:p>
      </dgm:t>
    </dgm:pt>
    <dgm:pt modelId="{3B273094-6D87-B646-A487-00800AA8B6D2}" type="pres">
      <dgm:prSet presAssocID="{3C78385E-8272-0647-9F55-6B217894294C}" presName="hierRoot2" presStyleCnt="0">
        <dgm:presLayoutVars>
          <dgm:hierBranch val="init"/>
        </dgm:presLayoutVars>
      </dgm:prSet>
      <dgm:spPr/>
    </dgm:pt>
    <dgm:pt modelId="{A2AA9FAE-B66C-E248-B933-75DF07A62244}" type="pres">
      <dgm:prSet presAssocID="{3C78385E-8272-0647-9F55-6B217894294C}" presName="rootComposite2" presStyleCnt="0"/>
      <dgm:spPr/>
    </dgm:pt>
    <dgm:pt modelId="{82288384-5AC8-CF41-BFE8-14DDD20576E5}" type="pres">
      <dgm:prSet presAssocID="{3C78385E-8272-0647-9F55-6B21789429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55367F-3DBF-8740-AF05-026ECCEB0D1E}" type="pres">
      <dgm:prSet presAssocID="{3C78385E-8272-0647-9F55-6B217894294C}" presName="topArc2" presStyleLbl="parChTrans1D1" presStyleIdx="78" presStyleCnt="194"/>
      <dgm:spPr/>
    </dgm:pt>
    <dgm:pt modelId="{7753E4A2-13D3-7547-B4FB-354D8B7A43D2}" type="pres">
      <dgm:prSet presAssocID="{3C78385E-8272-0647-9F55-6B217894294C}" presName="bottomArc2" presStyleLbl="parChTrans1D1" presStyleIdx="79" presStyleCnt="194"/>
      <dgm:spPr/>
    </dgm:pt>
    <dgm:pt modelId="{09C658E4-6FE3-5549-AF61-29D752EB376E}" type="pres">
      <dgm:prSet presAssocID="{3C78385E-8272-0647-9F55-6B217894294C}" presName="topConnNode2" presStyleLbl="node3" presStyleIdx="0" presStyleCnt="0"/>
      <dgm:spPr/>
      <dgm:t>
        <a:bodyPr/>
        <a:lstStyle/>
        <a:p>
          <a:endParaRPr lang="en-US"/>
        </a:p>
      </dgm:t>
    </dgm:pt>
    <dgm:pt modelId="{8D36C84B-A330-BB49-8FB7-570A99099EEE}" type="pres">
      <dgm:prSet presAssocID="{3C78385E-8272-0647-9F55-6B217894294C}" presName="hierChild4" presStyleCnt="0"/>
      <dgm:spPr/>
    </dgm:pt>
    <dgm:pt modelId="{C7772EEC-1ADD-6B4F-805C-7CF3024EEFC9}" type="pres">
      <dgm:prSet presAssocID="{02627FAB-887D-2F4B-AEFD-F672263AEB1E}" presName="Name28" presStyleLbl="parChTrans1D4" presStyleIdx="34" presStyleCnt="82"/>
      <dgm:spPr/>
      <dgm:t>
        <a:bodyPr/>
        <a:lstStyle/>
        <a:p>
          <a:endParaRPr lang="en-US"/>
        </a:p>
      </dgm:t>
    </dgm:pt>
    <dgm:pt modelId="{FACD0C1E-204A-2D47-8203-B467DFE26B40}" type="pres">
      <dgm:prSet presAssocID="{E00796D3-7BBD-414C-BCD4-154454EF4236}" presName="hierRoot2" presStyleCnt="0">
        <dgm:presLayoutVars>
          <dgm:hierBranch val="init"/>
        </dgm:presLayoutVars>
      </dgm:prSet>
      <dgm:spPr/>
    </dgm:pt>
    <dgm:pt modelId="{85B1794D-DAC8-2B43-9BB5-7E6918475133}" type="pres">
      <dgm:prSet presAssocID="{E00796D3-7BBD-414C-BCD4-154454EF4236}" presName="rootComposite2" presStyleCnt="0"/>
      <dgm:spPr/>
    </dgm:pt>
    <dgm:pt modelId="{A1BCAD45-99B6-2844-86AB-F189A459E97B}" type="pres">
      <dgm:prSet presAssocID="{E00796D3-7BBD-414C-BCD4-154454EF42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1547A-3100-9647-BFF7-45F141993218}" type="pres">
      <dgm:prSet presAssocID="{E00796D3-7BBD-414C-BCD4-154454EF4236}" presName="topArc2" presStyleLbl="parChTrans1D1" presStyleIdx="80" presStyleCnt="194"/>
      <dgm:spPr/>
    </dgm:pt>
    <dgm:pt modelId="{BA3A668A-1A26-5444-A125-6BBD84BFCEF1}" type="pres">
      <dgm:prSet presAssocID="{E00796D3-7BBD-414C-BCD4-154454EF4236}" presName="bottomArc2" presStyleLbl="parChTrans1D1" presStyleIdx="81" presStyleCnt="194"/>
      <dgm:spPr/>
    </dgm:pt>
    <dgm:pt modelId="{7EA382CE-3254-EC4D-BAF8-1242FFA9B06C}" type="pres">
      <dgm:prSet presAssocID="{E00796D3-7BBD-414C-BCD4-154454EF4236}" presName="topConnNode2" presStyleLbl="node4" presStyleIdx="0" presStyleCnt="0"/>
      <dgm:spPr/>
      <dgm:t>
        <a:bodyPr/>
        <a:lstStyle/>
        <a:p>
          <a:endParaRPr lang="en-US"/>
        </a:p>
      </dgm:t>
    </dgm:pt>
    <dgm:pt modelId="{446C1DD7-1109-A745-A8A2-F2B2A26916F1}" type="pres">
      <dgm:prSet presAssocID="{E00796D3-7BBD-414C-BCD4-154454EF4236}" presName="hierChild4" presStyleCnt="0"/>
      <dgm:spPr/>
    </dgm:pt>
    <dgm:pt modelId="{141B3559-8165-B44D-BA60-DDCB3951BA14}" type="pres">
      <dgm:prSet presAssocID="{FA67CBB6-9868-EC4A-AA17-40308A5A0AE0}" presName="Name28" presStyleLbl="parChTrans1D4" presStyleIdx="35" presStyleCnt="82"/>
      <dgm:spPr/>
      <dgm:t>
        <a:bodyPr/>
        <a:lstStyle/>
        <a:p>
          <a:endParaRPr lang="en-US"/>
        </a:p>
      </dgm:t>
    </dgm:pt>
    <dgm:pt modelId="{7115201A-F67E-B94E-BDEC-6718C96E7FB6}" type="pres">
      <dgm:prSet presAssocID="{43815026-30F8-1B44-9132-4E686F50678B}" presName="hierRoot2" presStyleCnt="0">
        <dgm:presLayoutVars>
          <dgm:hierBranch val="init"/>
        </dgm:presLayoutVars>
      </dgm:prSet>
      <dgm:spPr/>
    </dgm:pt>
    <dgm:pt modelId="{8FA0087D-B848-8646-8F01-4CB022069BDB}" type="pres">
      <dgm:prSet presAssocID="{43815026-30F8-1B44-9132-4E686F50678B}" presName="rootComposite2" presStyleCnt="0"/>
      <dgm:spPr/>
    </dgm:pt>
    <dgm:pt modelId="{8D3DDAD6-CDA1-C842-8A32-CA84DD077E37}" type="pres">
      <dgm:prSet presAssocID="{43815026-30F8-1B44-9132-4E686F5067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81620C-CE0A-B74C-B908-4CADB503FA61}" type="pres">
      <dgm:prSet presAssocID="{43815026-30F8-1B44-9132-4E686F50678B}" presName="topArc2" presStyleLbl="parChTrans1D1" presStyleIdx="82" presStyleCnt="194"/>
      <dgm:spPr/>
    </dgm:pt>
    <dgm:pt modelId="{556EB7D6-509A-924A-9D8E-57224C6C8A35}" type="pres">
      <dgm:prSet presAssocID="{43815026-30F8-1B44-9132-4E686F50678B}" presName="bottomArc2" presStyleLbl="parChTrans1D1" presStyleIdx="83" presStyleCnt="194"/>
      <dgm:spPr/>
    </dgm:pt>
    <dgm:pt modelId="{E68A2A10-A54E-324C-B3B2-0B3DD4D777DC}" type="pres">
      <dgm:prSet presAssocID="{43815026-30F8-1B44-9132-4E686F50678B}" presName="topConnNode2" presStyleLbl="node4" presStyleIdx="0" presStyleCnt="0"/>
      <dgm:spPr/>
      <dgm:t>
        <a:bodyPr/>
        <a:lstStyle/>
        <a:p>
          <a:endParaRPr lang="en-US"/>
        </a:p>
      </dgm:t>
    </dgm:pt>
    <dgm:pt modelId="{3CF5BD96-BDA0-D040-995E-5743C3D941E9}" type="pres">
      <dgm:prSet presAssocID="{43815026-30F8-1B44-9132-4E686F50678B}" presName="hierChild4" presStyleCnt="0"/>
      <dgm:spPr/>
    </dgm:pt>
    <dgm:pt modelId="{0DAB6578-E2EB-AA46-AE6F-BB8F904E9DBA}" type="pres">
      <dgm:prSet presAssocID="{43815026-30F8-1B44-9132-4E686F50678B}" presName="hierChild5" presStyleCnt="0"/>
      <dgm:spPr/>
    </dgm:pt>
    <dgm:pt modelId="{1EB70ACF-5638-F745-84E4-D53DA0764873}" type="pres">
      <dgm:prSet presAssocID="{8C0DFA21-6098-6447-9CD8-174D885A9D6A}" presName="Name28" presStyleLbl="parChTrans1D4" presStyleIdx="36" presStyleCnt="82"/>
      <dgm:spPr/>
      <dgm:t>
        <a:bodyPr/>
        <a:lstStyle/>
        <a:p>
          <a:endParaRPr lang="en-US"/>
        </a:p>
      </dgm:t>
    </dgm:pt>
    <dgm:pt modelId="{12150745-228B-A647-B534-180672DBF04E}" type="pres">
      <dgm:prSet presAssocID="{8CE49F19-A084-7C4B-8A17-ACDF7846BDFB}" presName="hierRoot2" presStyleCnt="0">
        <dgm:presLayoutVars>
          <dgm:hierBranch val="init"/>
        </dgm:presLayoutVars>
      </dgm:prSet>
      <dgm:spPr/>
    </dgm:pt>
    <dgm:pt modelId="{67FCDA7D-D746-9844-B224-94BB990EAE37}" type="pres">
      <dgm:prSet presAssocID="{8CE49F19-A084-7C4B-8A17-ACDF7846BDFB}" presName="rootComposite2" presStyleCnt="0"/>
      <dgm:spPr/>
    </dgm:pt>
    <dgm:pt modelId="{AFF2860F-DDC3-CA4F-B2C8-EE6346A69327}" type="pres">
      <dgm:prSet presAssocID="{8CE49F19-A084-7C4B-8A17-ACDF7846BD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8C19C9-AB8E-904A-973E-E0C60F45F908}" type="pres">
      <dgm:prSet presAssocID="{8CE49F19-A084-7C4B-8A17-ACDF7846BDFB}" presName="topArc2" presStyleLbl="parChTrans1D1" presStyleIdx="84" presStyleCnt="194"/>
      <dgm:spPr/>
    </dgm:pt>
    <dgm:pt modelId="{DAE5C9BA-0452-5F4A-A42E-9AB59D85C0D6}" type="pres">
      <dgm:prSet presAssocID="{8CE49F19-A084-7C4B-8A17-ACDF7846BDFB}" presName="bottomArc2" presStyleLbl="parChTrans1D1" presStyleIdx="85" presStyleCnt="194"/>
      <dgm:spPr/>
    </dgm:pt>
    <dgm:pt modelId="{F41193EE-3601-AB4B-B443-FCD18812799F}" type="pres">
      <dgm:prSet presAssocID="{8CE49F19-A084-7C4B-8A17-ACDF7846BDFB}" presName="topConnNode2" presStyleLbl="node4" presStyleIdx="0" presStyleCnt="0"/>
      <dgm:spPr/>
      <dgm:t>
        <a:bodyPr/>
        <a:lstStyle/>
        <a:p>
          <a:endParaRPr lang="en-US"/>
        </a:p>
      </dgm:t>
    </dgm:pt>
    <dgm:pt modelId="{A6980227-F192-2044-A775-831AFD528DCB}" type="pres">
      <dgm:prSet presAssocID="{8CE49F19-A084-7C4B-8A17-ACDF7846BDFB}" presName="hierChild4" presStyleCnt="0"/>
      <dgm:spPr/>
    </dgm:pt>
    <dgm:pt modelId="{EA2674C0-E006-3D41-9505-C6137626B752}" type="pres">
      <dgm:prSet presAssocID="{8CE49F19-A084-7C4B-8A17-ACDF7846BDFB}" presName="hierChild5" presStyleCnt="0"/>
      <dgm:spPr/>
    </dgm:pt>
    <dgm:pt modelId="{DEA29C3D-45E6-D845-8651-4491C09696C0}" type="pres">
      <dgm:prSet presAssocID="{E00796D3-7BBD-414C-BCD4-154454EF4236}" presName="hierChild5" presStyleCnt="0"/>
      <dgm:spPr/>
    </dgm:pt>
    <dgm:pt modelId="{DD6CFC16-612E-DA4A-8788-525AE6A87884}" type="pres">
      <dgm:prSet presAssocID="{BE652F4F-D8A0-6B48-87CE-371FABA89E37}" presName="Name28" presStyleLbl="parChTrans1D4" presStyleIdx="37" presStyleCnt="82"/>
      <dgm:spPr/>
      <dgm:t>
        <a:bodyPr/>
        <a:lstStyle/>
        <a:p>
          <a:endParaRPr lang="en-US"/>
        </a:p>
      </dgm:t>
    </dgm:pt>
    <dgm:pt modelId="{6AB87869-76B0-C048-96A9-BAA6749E7D11}" type="pres">
      <dgm:prSet presAssocID="{0027D750-CE00-AD46-9EE1-D5E3FF0AF14C}" presName="hierRoot2" presStyleCnt="0">
        <dgm:presLayoutVars>
          <dgm:hierBranch val="init"/>
        </dgm:presLayoutVars>
      </dgm:prSet>
      <dgm:spPr/>
    </dgm:pt>
    <dgm:pt modelId="{C5D4CCA6-6878-254A-8584-A125947E12E8}" type="pres">
      <dgm:prSet presAssocID="{0027D750-CE00-AD46-9EE1-D5E3FF0AF14C}" presName="rootComposite2" presStyleCnt="0"/>
      <dgm:spPr/>
    </dgm:pt>
    <dgm:pt modelId="{3FCEF9AF-9CD8-3344-B44C-6585F0EFD8B7}" type="pres">
      <dgm:prSet presAssocID="{0027D750-CE00-AD46-9EE1-D5E3FF0AF14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77657B-0585-A244-8737-C7E240D593F0}" type="pres">
      <dgm:prSet presAssocID="{0027D750-CE00-AD46-9EE1-D5E3FF0AF14C}" presName="topArc2" presStyleLbl="parChTrans1D1" presStyleIdx="86" presStyleCnt="194"/>
      <dgm:spPr/>
    </dgm:pt>
    <dgm:pt modelId="{07F9C46E-2BE2-0B4A-B025-650067334AF3}" type="pres">
      <dgm:prSet presAssocID="{0027D750-CE00-AD46-9EE1-D5E3FF0AF14C}" presName="bottomArc2" presStyleLbl="parChTrans1D1" presStyleIdx="87" presStyleCnt="194"/>
      <dgm:spPr/>
    </dgm:pt>
    <dgm:pt modelId="{40303F0E-D30E-2443-8CCB-4B7B801129D8}" type="pres">
      <dgm:prSet presAssocID="{0027D750-CE00-AD46-9EE1-D5E3FF0AF14C}" presName="topConnNode2" presStyleLbl="node4" presStyleIdx="0" presStyleCnt="0"/>
      <dgm:spPr/>
      <dgm:t>
        <a:bodyPr/>
        <a:lstStyle/>
        <a:p>
          <a:endParaRPr lang="en-US"/>
        </a:p>
      </dgm:t>
    </dgm:pt>
    <dgm:pt modelId="{D613EB77-2737-A84A-A1EF-6178F52A2C00}" type="pres">
      <dgm:prSet presAssocID="{0027D750-CE00-AD46-9EE1-D5E3FF0AF14C}" presName="hierChild4" presStyleCnt="0"/>
      <dgm:spPr/>
    </dgm:pt>
    <dgm:pt modelId="{23CF7A4E-F108-2447-9541-BC233B0138DC}" type="pres">
      <dgm:prSet presAssocID="{9492B9D7-7991-1347-8FEF-69B9C6171480}" presName="Name28" presStyleLbl="parChTrans1D4" presStyleIdx="38" presStyleCnt="82"/>
      <dgm:spPr/>
      <dgm:t>
        <a:bodyPr/>
        <a:lstStyle/>
        <a:p>
          <a:endParaRPr lang="en-US"/>
        </a:p>
      </dgm:t>
    </dgm:pt>
    <dgm:pt modelId="{9452AF2B-EE4A-6F44-8235-35ECAF903148}" type="pres">
      <dgm:prSet presAssocID="{A2C5FE8A-F141-6A49-BAA9-89B399D85BCF}" presName="hierRoot2" presStyleCnt="0">
        <dgm:presLayoutVars>
          <dgm:hierBranch val="init"/>
        </dgm:presLayoutVars>
      </dgm:prSet>
      <dgm:spPr/>
    </dgm:pt>
    <dgm:pt modelId="{9F6DA7CE-7E47-284D-85E2-D9C01BA62C6C}" type="pres">
      <dgm:prSet presAssocID="{A2C5FE8A-F141-6A49-BAA9-89B399D85BCF}" presName="rootComposite2" presStyleCnt="0"/>
      <dgm:spPr/>
    </dgm:pt>
    <dgm:pt modelId="{E30972CD-A9D3-1B4F-AFCB-7A7A1A76D555}" type="pres">
      <dgm:prSet presAssocID="{A2C5FE8A-F141-6A49-BAA9-89B399D85B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F7E94-C832-2042-94E1-4287DB3879E0}" type="pres">
      <dgm:prSet presAssocID="{A2C5FE8A-F141-6A49-BAA9-89B399D85BCF}" presName="topArc2" presStyleLbl="parChTrans1D1" presStyleIdx="88" presStyleCnt="194"/>
      <dgm:spPr/>
    </dgm:pt>
    <dgm:pt modelId="{3813107F-A2B1-6E4C-8221-7F16AEA67377}" type="pres">
      <dgm:prSet presAssocID="{A2C5FE8A-F141-6A49-BAA9-89B399D85BCF}" presName="bottomArc2" presStyleLbl="parChTrans1D1" presStyleIdx="89" presStyleCnt="194"/>
      <dgm:spPr/>
    </dgm:pt>
    <dgm:pt modelId="{2831446F-7B69-FA45-811B-07FEAD1CD8C3}" type="pres">
      <dgm:prSet presAssocID="{A2C5FE8A-F141-6A49-BAA9-89B399D85BCF}" presName="topConnNode2" presStyleLbl="node4" presStyleIdx="0" presStyleCnt="0"/>
      <dgm:spPr/>
      <dgm:t>
        <a:bodyPr/>
        <a:lstStyle/>
        <a:p>
          <a:endParaRPr lang="en-US"/>
        </a:p>
      </dgm:t>
    </dgm:pt>
    <dgm:pt modelId="{BF34E1D9-A05C-1945-958E-D32C7F40D9EF}" type="pres">
      <dgm:prSet presAssocID="{A2C5FE8A-F141-6A49-BAA9-89B399D85BCF}" presName="hierChild4" presStyleCnt="0"/>
      <dgm:spPr/>
    </dgm:pt>
    <dgm:pt modelId="{240CD565-355E-104C-97EE-1EB53165265C}" type="pres">
      <dgm:prSet presAssocID="{A2C5FE8A-F141-6A49-BAA9-89B399D85BCF}" presName="hierChild5" presStyleCnt="0"/>
      <dgm:spPr/>
    </dgm:pt>
    <dgm:pt modelId="{9CD375FB-34F0-3D49-997D-A9A6DFCB4D79}" type="pres">
      <dgm:prSet presAssocID="{0027D750-CE00-AD46-9EE1-D5E3FF0AF14C}" presName="hierChild5" presStyleCnt="0"/>
      <dgm:spPr/>
    </dgm:pt>
    <dgm:pt modelId="{81F9239A-4AFF-1F4B-8E34-E74A78F2B676}" type="pres">
      <dgm:prSet presAssocID="{3C78385E-8272-0647-9F55-6B217894294C}" presName="hierChild5" presStyleCnt="0"/>
      <dgm:spPr/>
    </dgm:pt>
    <dgm:pt modelId="{5921B633-C0EF-5B4F-9D07-31E6CB83EB49}" type="pres">
      <dgm:prSet presAssocID="{32B35ECD-B9C1-5B47-BFE3-29E45957ED69}" presName="Name28" presStyleLbl="parChTrans1D3" presStyleIdx="4" presStyleCnt="11"/>
      <dgm:spPr/>
      <dgm:t>
        <a:bodyPr/>
        <a:lstStyle/>
        <a:p>
          <a:endParaRPr lang="en-US"/>
        </a:p>
      </dgm:t>
    </dgm:pt>
    <dgm:pt modelId="{5841FBC4-ECBC-CC4D-9CB4-218CF008F310}" type="pres">
      <dgm:prSet presAssocID="{AF51D64D-630B-754F-B525-C31F6D0BB822}" presName="hierRoot2" presStyleCnt="0">
        <dgm:presLayoutVars>
          <dgm:hierBranch val="init"/>
        </dgm:presLayoutVars>
      </dgm:prSet>
      <dgm:spPr/>
    </dgm:pt>
    <dgm:pt modelId="{F749D720-7356-3749-BEED-F1550808D5B6}" type="pres">
      <dgm:prSet presAssocID="{AF51D64D-630B-754F-B525-C31F6D0BB822}" presName="rootComposite2" presStyleCnt="0"/>
      <dgm:spPr/>
    </dgm:pt>
    <dgm:pt modelId="{FAAE55F0-8E9C-ED4B-829C-A06C2EC3C49F}" type="pres">
      <dgm:prSet presAssocID="{AF51D64D-630B-754F-B525-C31F6D0BB82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ED6E0-0A61-6F48-8D8F-199309ECB212}" type="pres">
      <dgm:prSet presAssocID="{AF51D64D-630B-754F-B525-C31F6D0BB822}" presName="topArc2" presStyleLbl="parChTrans1D1" presStyleIdx="90" presStyleCnt="194"/>
      <dgm:spPr/>
    </dgm:pt>
    <dgm:pt modelId="{6D2F9D72-CFD0-7244-904F-F3AE83426201}" type="pres">
      <dgm:prSet presAssocID="{AF51D64D-630B-754F-B525-C31F6D0BB822}" presName="bottomArc2" presStyleLbl="parChTrans1D1" presStyleIdx="91" presStyleCnt="194"/>
      <dgm:spPr/>
    </dgm:pt>
    <dgm:pt modelId="{6205C2DB-E800-3742-9038-AA9D78E24935}" type="pres">
      <dgm:prSet presAssocID="{AF51D64D-630B-754F-B525-C31F6D0BB822}" presName="topConnNode2" presStyleLbl="node3" presStyleIdx="0" presStyleCnt="0"/>
      <dgm:spPr/>
      <dgm:t>
        <a:bodyPr/>
        <a:lstStyle/>
        <a:p>
          <a:endParaRPr lang="en-US"/>
        </a:p>
      </dgm:t>
    </dgm:pt>
    <dgm:pt modelId="{5AB77FB1-A942-7340-B805-7A286CC2070B}" type="pres">
      <dgm:prSet presAssocID="{AF51D64D-630B-754F-B525-C31F6D0BB822}" presName="hierChild4" presStyleCnt="0"/>
      <dgm:spPr/>
    </dgm:pt>
    <dgm:pt modelId="{261596A7-7B50-2343-9450-3FA1346EA2DF}" type="pres">
      <dgm:prSet presAssocID="{5E33EE21-6CF4-7744-A4D4-9143A45725CF}" presName="Name28" presStyleLbl="parChTrans1D4" presStyleIdx="39" presStyleCnt="82"/>
      <dgm:spPr/>
      <dgm:t>
        <a:bodyPr/>
        <a:lstStyle/>
        <a:p>
          <a:endParaRPr lang="en-US"/>
        </a:p>
      </dgm:t>
    </dgm:pt>
    <dgm:pt modelId="{742C28FF-CC9E-7A48-9E58-18D49ABAFC49}" type="pres">
      <dgm:prSet presAssocID="{F7C404CA-1FA5-9F46-ABAF-F2C0D107AE3C}" presName="hierRoot2" presStyleCnt="0">
        <dgm:presLayoutVars>
          <dgm:hierBranch val="init"/>
        </dgm:presLayoutVars>
      </dgm:prSet>
      <dgm:spPr/>
    </dgm:pt>
    <dgm:pt modelId="{290E2511-743F-3844-A666-79B784371A40}" type="pres">
      <dgm:prSet presAssocID="{F7C404CA-1FA5-9F46-ABAF-F2C0D107AE3C}" presName="rootComposite2" presStyleCnt="0"/>
      <dgm:spPr/>
    </dgm:pt>
    <dgm:pt modelId="{5D1788BF-4EAA-3B4C-94C8-B316353A1804}" type="pres">
      <dgm:prSet presAssocID="{F7C404CA-1FA5-9F46-ABAF-F2C0D107AE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F70257-C54F-1B4C-A669-3217ECDEFB41}" type="pres">
      <dgm:prSet presAssocID="{F7C404CA-1FA5-9F46-ABAF-F2C0D107AE3C}" presName="topArc2" presStyleLbl="parChTrans1D1" presStyleIdx="92" presStyleCnt="194"/>
      <dgm:spPr/>
    </dgm:pt>
    <dgm:pt modelId="{2E97E0C1-9865-EB40-A43D-95EFEAC27483}" type="pres">
      <dgm:prSet presAssocID="{F7C404CA-1FA5-9F46-ABAF-F2C0D107AE3C}" presName="bottomArc2" presStyleLbl="parChTrans1D1" presStyleIdx="93" presStyleCnt="194"/>
      <dgm:spPr/>
    </dgm:pt>
    <dgm:pt modelId="{F3359405-4D82-5647-993A-C9EA3ED5D51D}" type="pres">
      <dgm:prSet presAssocID="{F7C404CA-1FA5-9F46-ABAF-F2C0D107AE3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6DD586-1FF4-A646-8A56-27F7BDCC5FC1}" type="pres">
      <dgm:prSet presAssocID="{F7C404CA-1FA5-9F46-ABAF-F2C0D107AE3C}" presName="hierChild4" presStyleCnt="0"/>
      <dgm:spPr/>
    </dgm:pt>
    <dgm:pt modelId="{72D386F7-9687-F04D-85E3-0F9DCE65C9C8}" type="pres">
      <dgm:prSet presAssocID="{F7C404CA-1FA5-9F46-ABAF-F2C0D107AE3C}" presName="hierChild5" presStyleCnt="0"/>
      <dgm:spPr/>
    </dgm:pt>
    <dgm:pt modelId="{2E3C4A3C-E2A3-A943-B3D4-523BCE17DD74}" type="pres">
      <dgm:prSet presAssocID="{96E535CF-D7E6-BC43-9F23-98880595B667}" presName="Name28" presStyleLbl="parChTrans1D4" presStyleIdx="40" presStyleCnt="82"/>
      <dgm:spPr/>
      <dgm:t>
        <a:bodyPr/>
        <a:lstStyle/>
        <a:p>
          <a:endParaRPr lang="en-US"/>
        </a:p>
      </dgm:t>
    </dgm:pt>
    <dgm:pt modelId="{D21D3FF7-2824-3848-BE3E-8DBCEC1756D3}" type="pres">
      <dgm:prSet presAssocID="{4C582453-041A-3447-8490-5D4AA55AFF73}" presName="hierRoot2" presStyleCnt="0">
        <dgm:presLayoutVars>
          <dgm:hierBranch val="init"/>
        </dgm:presLayoutVars>
      </dgm:prSet>
      <dgm:spPr/>
    </dgm:pt>
    <dgm:pt modelId="{73AC65B6-DA8F-E848-BC79-D69594BE2174}" type="pres">
      <dgm:prSet presAssocID="{4C582453-041A-3447-8490-5D4AA55AFF73}" presName="rootComposite2" presStyleCnt="0"/>
      <dgm:spPr/>
    </dgm:pt>
    <dgm:pt modelId="{7583DA13-EBD7-2D4B-9AD9-C1B05B2CAFB3}" type="pres">
      <dgm:prSet presAssocID="{4C582453-041A-3447-8490-5D4AA55AFF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AA577A-0D83-F749-9516-2CC59D7762CF}" type="pres">
      <dgm:prSet presAssocID="{4C582453-041A-3447-8490-5D4AA55AFF73}" presName="topArc2" presStyleLbl="parChTrans1D1" presStyleIdx="94" presStyleCnt="194"/>
      <dgm:spPr/>
    </dgm:pt>
    <dgm:pt modelId="{443ABA5A-9AC6-9D4B-8A3B-8D9FB1CAF2FE}" type="pres">
      <dgm:prSet presAssocID="{4C582453-041A-3447-8490-5D4AA55AFF73}" presName="bottomArc2" presStyleLbl="parChTrans1D1" presStyleIdx="95" presStyleCnt="194"/>
      <dgm:spPr/>
    </dgm:pt>
    <dgm:pt modelId="{DC35C1D7-79BC-6440-87B4-FB474CC43859}" type="pres">
      <dgm:prSet presAssocID="{4C582453-041A-3447-8490-5D4AA55AFF73}" presName="topConnNode2" presStyleLbl="node4" presStyleIdx="0" presStyleCnt="0"/>
      <dgm:spPr/>
      <dgm:t>
        <a:bodyPr/>
        <a:lstStyle/>
        <a:p>
          <a:endParaRPr lang="en-US"/>
        </a:p>
      </dgm:t>
    </dgm:pt>
    <dgm:pt modelId="{34D7EE97-DCFB-3F44-A2B7-55CE8363BF96}" type="pres">
      <dgm:prSet presAssocID="{4C582453-041A-3447-8490-5D4AA55AFF73}" presName="hierChild4" presStyleCnt="0"/>
      <dgm:spPr/>
    </dgm:pt>
    <dgm:pt modelId="{99EB38E6-6224-314E-BF59-B573AF772DC2}" type="pres">
      <dgm:prSet presAssocID="{4C582453-041A-3447-8490-5D4AA55AFF73}" presName="hierChild5" presStyleCnt="0"/>
      <dgm:spPr/>
    </dgm:pt>
    <dgm:pt modelId="{CA24F83F-E52A-B241-A221-8A732EEE6201}" type="pres">
      <dgm:prSet presAssocID="{DAF0532F-A0CD-FE4C-84CB-48A9F585A0A0}" presName="Name28" presStyleLbl="parChTrans1D4" presStyleIdx="41" presStyleCnt="82"/>
      <dgm:spPr/>
      <dgm:t>
        <a:bodyPr/>
        <a:lstStyle/>
        <a:p>
          <a:endParaRPr lang="en-US"/>
        </a:p>
      </dgm:t>
    </dgm:pt>
    <dgm:pt modelId="{F785D8C9-2300-904C-A054-2F4A748C9413}" type="pres">
      <dgm:prSet presAssocID="{9B59AA9C-2695-734F-8EA5-D2AABFAF2FF5}" presName="hierRoot2" presStyleCnt="0">
        <dgm:presLayoutVars>
          <dgm:hierBranch val="init"/>
        </dgm:presLayoutVars>
      </dgm:prSet>
      <dgm:spPr/>
    </dgm:pt>
    <dgm:pt modelId="{13CA2FF2-5955-3E4C-898F-CB0A60E3D429}" type="pres">
      <dgm:prSet presAssocID="{9B59AA9C-2695-734F-8EA5-D2AABFAF2FF5}" presName="rootComposite2" presStyleCnt="0"/>
      <dgm:spPr/>
    </dgm:pt>
    <dgm:pt modelId="{2B988138-07DB-AC44-84A4-B7D2D4EC26EB}" type="pres">
      <dgm:prSet presAssocID="{9B59AA9C-2695-734F-8EA5-D2AABFAF2FF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14B68C-2669-3040-BF62-D7B917C56950}" type="pres">
      <dgm:prSet presAssocID="{9B59AA9C-2695-734F-8EA5-D2AABFAF2FF5}" presName="topArc2" presStyleLbl="parChTrans1D1" presStyleIdx="96" presStyleCnt="194"/>
      <dgm:spPr/>
    </dgm:pt>
    <dgm:pt modelId="{88542437-3A5B-5D44-A3B8-2543AD531EB7}" type="pres">
      <dgm:prSet presAssocID="{9B59AA9C-2695-734F-8EA5-D2AABFAF2FF5}" presName="bottomArc2" presStyleLbl="parChTrans1D1" presStyleIdx="97" presStyleCnt="194"/>
      <dgm:spPr/>
    </dgm:pt>
    <dgm:pt modelId="{ED82C2CE-CBFB-5A4C-9FFC-41A7DBE90AC1}" type="pres">
      <dgm:prSet presAssocID="{9B59AA9C-2695-734F-8EA5-D2AABFAF2FF5}" presName="topConnNode2" presStyleLbl="node4" presStyleIdx="0" presStyleCnt="0"/>
      <dgm:spPr/>
      <dgm:t>
        <a:bodyPr/>
        <a:lstStyle/>
        <a:p>
          <a:endParaRPr lang="en-US"/>
        </a:p>
      </dgm:t>
    </dgm:pt>
    <dgm:pt modelId="{AE0F7B9D-C6D9-DB41-B111-F62F07578971}" type="pres">
      <dgm:prSet presAssocID="{9B59AA9C-2695-734F-8EA5-D2AABFAF2FF5}" presName="hierChild4" presStyleCnt="0"/>
      <dgm:spPr/>
    </dgm:pt>
    <dgm:pt modelId="{9231A6AE-FEFE-7B46-90C2-564B202BDBF1}" type="pres">
      <dgm:prSet presAssocID="{9B59AA9C-2695-734F-8EA5-D2AABFAF2FF5}" presName="hierChild5" presStyleCnt="0"/>
      <dgm:spPr/>
    </dgm:pt>
    <dgm:pt modelId="{F2EBF112-5EF0-1949-9E37-9F7993ED772F}" type="pres">
      <dgm:prSet presAssocID="{1C680686-9628-1848-8F47-660743D34F6F}" presName="Name28" presStyleLbl="parChTrans1D4" presStyleIdx="42" presStyleCnt="82"/>
      <dgm:spPr/>
      <dgm:t>
        <a:bodyPr/>
        <a:lstStyle/>
        <a:p>
          <a:endParaRPr lang="en-US"/>
        </a:p>
      </dgm:t>
    </dgm:pt>
    <dgm:pt modelId="{6DCE9970-2C78-3B44-A287-7D9546F9162F}" type="pres">
      <dgm:prSet presAssocID="{9CC2BE10-2322-E248-B08D-4914AE3B59FB}" presName="hierRoot2" presStyleCnt="0">
        <dgm:presLayoutVars>
          <dgm:hierBranch val="init"/>
        </dgm:presLayoutVars>
      </dgm:prSet>
      <dgm:spPr/>
    </dgm:pt>
    <dgm:pt modelId="{3BB40CA5-460A-DC47-9949-B16A74673F42}" type="pres">
      <dgm:prSet presAssocID="{9CC2BE10-2322-E248-B08D-4914AE3B59FB}" presName="rootComposite2" presStyleCnt="0"/>
      <dgm:spPr/>
    </dgm:pt>
    <dgm:pt modelId="{73F30848-B247-4A49-9541-65FDF96EB86E}" type="pres">
      <dgm:prSet presAssocID="{9CC2BE10-2322-E248-B08D-4914AE3B59F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B93F71-6460-2F48-B63F-7E2192B1FD26}" type="pres">
      <dgm:prSet presAssocID="{9CC2BE10-2322-E248-B08D-4914AE3B59FB}" presName="topArc2" presStyleLbl="parChTrans1D1" presStyleIdx="98" presStyleCnt="194"/>
      <dgm:spPr/>
    </dgm:pt>
    <dgm:pt modelId="{8A829856-708B-E342-BB12-18AF938E536A}" type="pres">
      <dgm:prSet presAssocID="{9CC2BE10-2322-E248-B08D-4914AE3B59FB}" presName="bottomArc2" presStyleLbl="parChTrans1D1" presStyleIdx="99" presStyleCnt="194"/>
      <dgm:spPr/>
    </dgm:pt>
    <dgm:pt modelId="{9A0CE420-B1B7-DE4F-BF33-17BC36C6AE7C}" type="pres">
      <dgm:prSet presAssocID="{9CC2BE10-2322-E248-B08D-4914AE3B59FB}" presName="topConnNode2" presStyleLbl="node4" presStyleIdx="0" presStyleCnt="0"/>
      <dgm:spPr/>
      <dgm:t>
        <a:bodyPr/>
        <a:lstStyle/>
        <a:p>
          <a:endParaRPr lang="en-US"/>
        </a:p>
      </dgm:t>
    </dgm:pt>
    <dgm:pt modelId="{162C74BC-884B-2842-823C-E646CA3039A3}" type="pres">
      <dgm:prSet presAssocID="{9CC2BE10-2322-E248-B08D-4914AE3B59FB}" presName="hierChild4" presStyleCnt="0"/>
      <dgm:spPr/>
    </dgm:pt>
    <dgm:pt modelId="{60D8F627-4328-EB43-B76D-C1534754C367}" type="pres">
      <dgm:prSet presAssocID="{9CC2BE10-2322-E248-B08D-4914AE3B59FB}" presName="hierChild5" presStyleCnt="0"/>
      <dgm:spPr/>
    </dgm:pt>
    <dgm:pt modelId="{656E10CC-80E1-B34C-8A23-185BD7683D24}" type="pres">
      <dgm:prSet presAssocID="{DEB14DA5-D2E1-034A-BF07-1E7702F0E255}" presName="Name28" presStyleLbl="parChTrans1D4" presStyleIdx="43" presStyleCnt="82"/>
      <dgm:spPr/>
      <dgm:t>
        <a:bodyPr/>
        <a:lstStyle/>
        <a:p>
          <a:endParaRPr lang="en-US"/>
        </a:p>
      </dgm:t>
    </dgm:pt>
    <dgm:pt modelId="{F5A704E8-AEA2-BE43-9BA3-1E0033CC9C4A}" type="pres">
      <dgm:prSet presAssocID="{E3E47A8C-519B-4044-B729-93792903698C}" presName="hierRoot2" presStyleCnt="0">
        <dgm:presLayoutVars>
          <dgm:hierBranch val="init"/>
        </dgm:presLayoutVars>
      </dgm:prSet>
      <dgm:spPr/>
    </dgm:pt>
    <dgm:pt modelId="{4EDD0066-54AD-6E4D-9D5E-52B3F9C086C8}" type="pres">
      <dgm:prSet presAssocID="{E3E47A8C-519B-4044-B729-93792903698C}" presName="rootComposite2" presStyleCnt="0"/>
      <dgm:spPr/>
    </dgm:pt>
    <dgm:pt modelId="{25DF1C5F-F7FE-BE4D-95C6-E49F33DC2BA5}" type="pres">
      <dgm:prSet presAssocID="{E3E47A8C-519B-4044-B729-9379290369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EADC29-EE6D-C949-8870-2A617DC48837}" type="pres">
      <dgm:prSet presAssocID="{E3E47A8C-519B-4044-B729-93792903698C}" presName="topArc2" presStyleLbl="parChTrans1D1" presStyleIdx="100" presStyleCnt="194"/>
      <dgm:spPr/>
    </dgm:pt>
    <dgm:pt modelId="{DE894B9A-AC2F-8549-B200-62E1B61E9282}" type="pres">
      <dgm:prSet presAssocID="{E3E47A8C-519B-4044-B729-93792903698C}" presName="bottomArc2" presStyleLbl="parChTrans1D1" presStyleIdx="101" presStyleCnt="194"/>
      <dgm:spPr/>
    </dgm:pt>
    <dgm:pt modelId="{A4F3DCBF-4BF6-6444-840E-D1089EACB4A5}" type="pres">
      <dgm:prSet presAssocID="{E3E47A8C-519B-4044-B729-93792903698C}" presName="topConnNode2" presStyleLbl="node4" presStyleIdx="0" presStyleCnt="0"/>
      <dgm:spPr/>
      <dgm:t>
        <a:bodyPr/>
        <a:lstStyle/>
        <a:p>
          <a:endParaRPr lang="en-US"/>
        </a:p>
      </dgm:t>
    </dgm:pt>
    <dgm:pt modelId="{C769D6F7-F764-D24B-8A77-B73458BC4EE2}" type="pres">
      <dgm:prSet presAssocID="{E3E47A8C-519B-4044-B729-93792903698C}" presName="hierChild4" presStyleCnt="0"/>
      <dgm:spPr/>
    </dgm:pt>
    <dgm:pt modelId="{52E2E642-4F4E-514F-8677-3B928A02E726}" type="pres">
      <dgm:prSet presAssocID="{E3E47A8C-519B-4044-B729-93792903698C}" presName="hierChild5" presStyleCnt="0"/>
      <dgm:spPr/>
    </dgm:pt>
    <dgm:pt modelId="{334DA672-2CA9-2B42-B061-0930971699DC}" type="pres">
      <dgm:prSet presAssocID="{AF51D64D-630B-754F-B525-C31F6D0BB822}" presName="hierChild5" presStyleCnt="0"/>
      <dgm:spPr/>
    </dgm:pt>
    <dgm:pt modelId="{4A91FD02-756C-CF49-BC49-17E9C12CF6B1}" type="pres">
      <dgm:prSet presAssocID="{5AB35D8F-F726-004F-95F5-C9EE2D454DCA}" presName="Name28" presStyleLbl="parChTrans1D3" presStyleIdx="5" presStyleCnt="11"/>
      <dgm:spPr/>
      <dgm:t>
        <a:bodyPr/>
        <a:lstStyle/>
        <a:p>
          <a:endParaRPr lang="en-US"/>
        </a:p>
      </dgm:t>
    </dgm:pt>
    <dgm:pt modelId="{A0EBFF51-CEF7-B840-9534-6335716E0D55}" type="pres">
      <dgm:prSet presAssocID="{3F34B1C7-3858-7743-B303-8CBC5A9BB75A}" presName="hierRoot2" presStyleCnt="0">
        <dgm:presLayoutVars>
          <dgm:hierBranch val="init"/>
        </dgm:presLayoutVars>
      </dgm:prSet>
      <dgm:spPr/>
    </dgm:pt>
    <dgm:pt modelId="{A5D8A428-C9A4-3749-89E1-4D4D829CB1A8}" type="pres">
      <dgm:prSet presAssocID="{3F34B1C7-3858-7743-B303-8CBC5A9BB75A}" presName="rootComposite2" presStyleCnt="0"/>
      <dgm:spPr/>
    </dgm:pt>
    <dgm:pt modelId="{801C20CD-D97F-F44E-A3CE-5A3058DE66D3}" type="pres">
      <dgm:prSet presAssocID="{3F34B1C7-3858-7743-B303-8CBC5A9BB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6DF71-589D-AC4F-AEC9-3B636CF6F5E9}" type="pres">
      <dgm:prSet presAssocID="{3F34B1C7-3858-7743-B303-8CBC5A9BB75A}" presName="topArc2" presStyleLbl="parChTrans1D1" presStyleIdx="102" presStyleCnt="194"/>
      <dgm:spPr/>
    </dgm:pt>
    <dgm:pt modelId="{D7EAE233-03B3-DB47-BBC6-B3C46D94FA52}" type="pres">
      <dgm:prSet presAssocID="{3F34B1C7-3858-7743-B303-8CBC5A9BB75A}" presName="bottomArc2" presStyleLbl="parChTrans1D1" presStyleIdx="103" presStyleCnt="194"/>
      <dgm:spPr/>
    </dgm:pt>
    <dgm:pt modelId="{99B9C4CA-6EF2-1649-8060-E64F1B27A5EF}" type="pres">
      <dgm:prSet presAssocID="{3F34B1C7-3858-7743-B303-8CBC5A9BB75A}" presName="topConnNode2" presStyleLbl="node3" presStyleIdx="0" presStyleCnt="0"/>
      <dgm:spPr/>
      <dgm:t>
        <a:bodyPr/>
        <a:lstStyle/>
        <a:p>
          <a:endParaRPr lang="en-US"/>
        </a:p>
      </dgm:t>
    </dgm:pt>
    <dgm:pt modelId="{50D485CF-5546-5E4A-B7A9-5180F8F90B8C}" type="pres">
      <dgm:prSet presAssocID="{3F34B1C7-3858-7743-B303-8CBC5A9BB75A}" presName="hierChild4" presStyleCnt="0"/>
      <dgm:spPr/>
    </dgm:pt>
    <dgm:pt modelId="{0B36B630-F6F8-D743-BF25-6E4DCA75C0A6}" type="pres">
      <dgm:prSet presAssocID="{3D2646C6-E1F9-344B-B2DE-EA7A242DB4B5}" presName="Name28" presStyleLbl="parChTrans1D4" presStyleIdx="44" presStyleCnt="82"/>
      <dgm:spPr/>
      <dgm:t>
        <a:bodyPr/>
        <a:lstStyle/>
        <a:p>
          <a:endParaRPr lang="en-US"/>
        </a:p>
      </dgm:t>
    </dgm:pt>
    <dgm:pt modelId="{11E5A95A-9A27-A943-A7B8-793281AE348F}" type="pres">
      <dgm:prSet presAssocID="{364089D5-BB2C-E045-9A9F-8B6FEE250FF2}" presName="hierRoot2" presStyleCnt="0">
        <dgm:presLayoutVars>
          <dgm:hierBranch val="init"/>
        </dgm:presLayoutVars>
      </dgm:prSet>
      <dgm:spPr/>
    </dgm:pt>
    <dgm:pt modelId="{749974BF-9FAD-2342-8CEF-B5A0A8DA063B}" type="pres">
      <dgm:prSet presAssocID="{364089D5-BB2C-E045-9A9F-8B6FEE250FF2}" presName="rootComposite2" presStyleCnt="0"/>
      <dgm:spPr/>
    </dgm:pt>
    <dgm:pt modelId="{81508E7E-B00C-7D47-8CF3-52893639559E}" type="pres">
      <dgm:prSet presAssocID="{364089D5-BB2C-E045-9A9F-8B6FEE250FF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861C1-8731-024A-9566-241E265FA823}" type="pres">
      <dgm:prSet presAssocID="{364089D5-BB2C-E045-9A9F-8B6FEE250FF2}" presName="topArc2" presStyleLbl="parChTrans1D1" presStyleIdx="104" presStyleCnt="194"/>
      <dgm:spPr/>
    </dgm:pt>
    <dgm:pt modelId="{548BABFA-7F09-D240-936E-DB10AE5F8D4F}" type="pres">
      <dgm:prSet presAssocID="{364089D5-BB2C-E045-9A9F-8B6FEE250FF2}" presName="bottomArc2" presStyleLbl="parChTrans1D1" presStyleIdx="105" presStyleCnt="194"/>
      <dgm:spPr/>
    </dgm:pt>
    <dgm:pt modelId="{2943A702-B986-C94D-BBAD-7398E2AD5970}" type="pres">
      <dgm:prSet presAssocID="{364089D5-BB2C-E045-9A9F-8B6FEE250FF2}" presName="topConnNode2" presStyleLbl="node4" presStyleIdx="0" presStyleCnt="0"/>
      <dgm:spPr/>
      <dgm:t>
        <a:bodyPr/>
        <a:lstStyle/>
        <a:p>
          <a:endParaRPr lang="en-US"/>
        </a:p>
      </dgm:t>
    </dgm:pt>
    <dgm:pt modelId="{3B0ACC78-0A9C-D54C-822E-A3CC429C3617}" type="pres">
      <dgm:prSet presAssocID="{364089D5-BB2C-E045-9A9F-8B6FEE250FF2}" presName="hierChild4" presStyleCnt="0"/>
      <dgm:spPr/>
    </dgm:pt>
    <dgm:pt modelId="{7D1D9292-38A6-9444-BEA7-81F3ECE3A3DE}" type="pres">
      <dgm:prSet presAssocID="{364089D5-BB2C-E045-9A9F-8B6FEE250FF2}" presName="hierChild5" presStyleCnt="0"/>
      <dgm:spPr/>
    </dgm:pt>
    <dgm:pt modelId="{E6B142AD-D1F3-564A-B6BD-2D4AB91296F6}" type="pres">
      <dgm:prSet presAssocID="{CAC6E0D4-FDB6-9241-84DD-3B6624642704}" presName="Name28" presStyleLbl="parChTrans1D4" presStyleIdx="45" presStyleCnt="82"/>
      <dgm:spPr/>
      <dgm:t>
        <a:bodyPr/>
        <a:lstStyle/>
        <a:p>
          <a:endParaRPr lang="en-US"/>
        </a:p>
      </dgm:t>
    </dgm:pt>
    <dgm:pt modelId="{DE3C2489-D481-864E-A165-DD052A8C3EF1}" type="pres">
      <dgm:prSet presAssocID="{0624920B-BF71-E345-AA30-FB40DE5FAF1C}" presName="hierRoot2" presStyleCnt="0">
        <dgm:presLayoutVars>
          <dgm:hierBranch val="init"/>
        </dgm:presLayoutVars>
      </dgm:prSet>
      <dgm:spPr/>
    </dgm:pt>
    <dgm:pt modelId="{B4CB1D35-EC28-1048-9C97-5854CC0B45A0}" type="pres">
      <dgm:prSet presAssocID="{0624920B-BF71-E345-AA30-FB40DE5FAF1C}" presName="rootComposite2" presStyleCnt="0"/>
      <dgm:spPr/>
    </dgm:pt>
    <dgm:pt modelId="{10712B5E-7078-DB44-AD58-A7770BAFF459}" type="pres">
      <dgm:prSet presAssocID="{0624920B-BF71-E345-AA30-FB40DE5FAF1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C988ED-6F15-F94D-8B00-528D413671C1}" type="pres">
      <dgm:prSet presAssocID="{0624920B-BF71-E345-AA30-FB40DE5FAF1C}" presName="topArc2" presStyleLbl="parChTrans1D1" presStyleIdx="106" presStyleCnt="194"/>
      <dgm:spPr/>
    </dgm:pt>
    <dgm:pt modelId="{3E671C33-E3CE-F942-B162-0E10779663E9}" type="pres">
      <dgm:prSet presAssocID="{0624920B-BF71-E345-AA30-FB40DE5FAF1C}" presName="bottomArc2" presStyleLbl="parChTrans1D1" presStyleIdx="107" presStyleCnt="194"/>
      <dgm:spPr/>
    </dgm:pt>
    <dgm:pt modelId="{EA865BE7-5005-F047-93EB-82F6C068878F}" type="pres">
      <dgm:prSet presAssocID="{0624920B-BF71-E345-AA30-FB40DE5FAF1C}" presName="topConnNode2" presStyleLbl="node4" presStyleIdx="0" presStyleCnt="0"/>
      <dgm:spPr/>
      <dgm:t>
        <a:bodyPr/>
        <a:lstStyle/>
        <a:p>
          <a:endParaRPr lang="en-US"/>
        </a:p>
      </dgm:t>
    </dgm:pt>
    <dgm:pt modelId="{CB782321-DF26-5240-8203-34BE742150EF}" type="pres">
      <dgm:prSet presAssocID="{0624920B-BF71-E345-AA30-FB40DE5FAF1C}" presName="hierChild4" presStyleCnt="0"/>
      <dgm:spPr/>
    </dgm:pt>
    <dgm:pt modelId="{22D2E5E4-320C-7449-90C5-2B31B4564FE5}" type="pres">
      <dgm:prSet presAssocID="{0624920B-BF71-E345-AA30-FB40DE5FAF1C}" presName="hierChild5" presStyleCnt="0"/>
      <dgm:spPr/>
    </dgm:pt>
    <dgm:pt modelId="{F4E05615-C0EF-9D4F-B6C1-44B154FDABBC}" type="pres">
      <dgm:prSet presAssocID="{DDD42866-C13A-644F-B4DB-7FC4952398CB}" presName="Name28" presStyleLbl="parChTrans1D4" presStyleIdx="46" presStyleCnt="82"/>
      <dgm:spPr/>
    </dgm:pt>
    <dgm:pt modelId="{58578053-D81D-0C4C-909A-53FB300CBCE8}" type="pres">
      <dgm:prSet presAssocID="{A36607FD-DB28-8347-92A3-B421D185500F}" presName="hierRoot2" presStyleCnt="0">
        <dgm:presLayoutVars>
          <dgm:hierBranch val="init"/>
        </dgm:presLayoutVars>
      </dgm:prSet>
      <dgm:spPr/>
    </dgm:pt>
    <dgm:pt modelId="{B4DF2E71-DE3C-5646-B5D4-C52536BD3D61}" type="pres">
      <dgm:prSet presAssocID="{A36607FD-DB28-8347-92A3-B421D185500F}" presName="rootComposite2" presStyleCnt="0"/>
      <dgm:spPr/>
    </dgm:pt>
    <dgm:pt modelId="{3AD076B3-7118-6243-BACD-A45B9BF4A0BA}" type="pres">
      <dgm:prSet presAssocID="{A36607FD-DB28-8347-92A3-B421D185500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F51BF-49D9-A448-956F-F5561EBA8939}" type="pres">
      <dgm:prSet presAssocID="{A36607FD-DB28-8347-92A3-B421D185500F}" presName="topArc2" presStyleLbl="parChTrans1D1" presStyleIdx="108" presStyleCnt="194"/>
      <dgm:spPr/>
    </dgm:pt>
    <dgm:pt modelId="{F9DD9067-835E-744D-B3EE-912C59F634A0}" type="pres">
      <dgm:prSet presAssocID="{A36607FD-DB28-8347-92A3-B421D185500F}" presName="bottomArc2" presStyleLbl="parChTrans1D1" presStyleIdx="109" presStyleCnt="194"/>
      <dgm:spPr/>
    </dgm:pt>
    <dgm:pt modelId="{AA1A2E65-4A7B-E542-BC6B-A2248AF3CE68}" type="pres">
      <dgm:prSet presAssocID="{A36607FD-DB28-8347-92A3-B421D185500F}" presName="topConnNode2" presStyleLbl="node4" presStyleIdx="0" presStyleCnt="0"/>
      <dgm:spPr/>
      <dgm:t>
        <a:bodyPr/>
        <a:lstStyle/>
        <a:p>
          <a:endParaRPr lang="en-US"/>
        </a:p>
      </dgm:t>
    </dgm:pt>
    <dgm:pt modelId="{130DDCF6-9959-534A-981C-0DA26E8BF138}" type="pres">
      <dgm:prSet presAssocID="{A36607FD-DB28-8347-92A3-B421D185500F}" presName="hierChild4" presStyleCnt="0"/>
      <dgm:spPr/>
    </dgm:pt>
    <dgm:pt modelId="{4469F45E-76C4-014F-8DF9-EEDB932FAEEB}" type="pres">
      <dgm:prSet presAssocID="{A36607FD-DB28-8347-92A3-B421D185500F}" presName="hierChild5" presStyleCnt="0"/>
      <dgm:spPr/>
    </dgm:pt>
    <dgm:pt modelId="{3CD69D67-DF73-5A4D-801F-3DB12D232151}" type="pres">
      <dgm:prSet presAssocID="{3F34B1C7-3858-7743-B303-8CBC5A9BB75A}" presName="hierChild5" presStyleCnt="0"/>
      <dgm:spPr/>
    </dgm:pt>
    <dgm:pt modelId="{26141F8D-7400-C64D-B662-C630D579366B}" type="pres">
      <dgm:prSet presAssocID="{F582A70E-7820-D349-85CF-87234F58CAE2}" presName="hierChild5" presStyleCnt="0"/>
      <dgm:spPr/>
    </dgm:pt>
    <dgm:pt modelId="{DFE96D24-C11E-4341-A60D-033048D8DE5E}" type="pres">
      <dgm:prSet presAssocID="{F787A648-272E-A341-958C-D62268D00BFC}" presName="Name28" presStyleLbl="parChTrans1D2" presStyleIdx="1" presStyleCnt="3"/>
      <dgm:spPr/>
      <dgm:t>
        <a:bodyPr/>
        <a:lstStyle/>
        <a:p>
          <a:endParaRPr lang="en-US"/>
        </a:p>
      </dgm:t>
    </dgm:pt>
    <dgm:pt modelId="{3B813709-C561-8641-B98D-FF0E43DE00D9}" type="pres">
      <dgm:prSet presAssocID="{C1588191-6EA8-264A-9A54-AA8A8A62389B}" presName="hierRoot2" presStyleCnt="0">
        <dgm:presLayoutVars>
          <dgm:hierBranch val="init"/>
        </dgm:presLayoutVars>
      </dgm:prSet>
      <dgm:spPr/>
    </dgm:pt>
    <dgm:pt modelId="{21D2E8B2-31A0-AB44-A8DF-4EE708235E81}" type="pres">
      <dgm:prSet presAssocID="{C1588191-6EA8-264A-9A54-AA8A8A62389B}" presName="rootComposite2" presStyleCnt="0"/>
      <dgm:spPr/>
    </dgm:pt>
    <dgm:pt modelId="{7BC16F8F-FC12-FF43-846E-6B16E9C0901D}" type="pres">
      <dgm:prSet presAssocID="{C1588191-6EA8-264A-9A54-AA8A8A62389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8CC23F-EC3E-DE4E-9D13-40F8CD323FE3}" type="pres">
      <dgm:prSet presAssocID="{C1588191-6EA8-264A-9A54-AA8A8A62389B}" presName="topArc2" presStyleLbl="parChTrans1D1" presStyleIdx="110" presStyleCnt="194"/>
      <dgm:spPr/>
    </dgm:pt>
    <dgm:pt modelId="{BEC98698-FAAD-0C49-B1E4-A7A21286972B}" type="pres">
      <dgm:prSet presAssocID="{C1588191-6EA8-264A-9A54-AA8A8A62389B}" presName="bottomArc2" presStyleLbl="parChTrans1D1" presStyleIdx="111" presStyleCnt="194"/>
      <dgm:spPr/>
    </dgm:pt>
    <dgm:pt modelId="{47A8EFEE-C818-E842-A3E1-33DFCF4CE251}" type="pres">
      <dgm:prSet presAssocID="{C1588191-6EA8-264A-9A54-AA8A8A62389B}" presName="topConnNode2" presStyleLbl="node2" presStyleIdx="0" presStyleCnt="0"/>
      <dgm:spPr/>
      <dgm:t>
        <a:bodyPr/>
        <a:lstStyle/>
        <a:p>
          <a:endParaRPr lang="en-US"/>
        </a:p>
      </dgm:t>
    </dgm:pt>
    <dgm:pt modelId="{EA3AA3E4-657C-3142-92FA-631D5F104274}" type="pres">
      <dgm:prSet presAssocID="{C1588191-6EA8-264A-9A54-AA8A8A62389B}" presName="hierChild4" presStyleCnt="0"/>
      <dgm:spPr/>
    </dgm:pt>
    <dgm:pt modelId="{0689ABBE-33BB-DA43-ADD6-88582D0D1C6A}" type="pres">
      <dgm:prSet presAssocID="{CA5A1876-DC94-E64A-A72C-32E136608CA4}" presName="Name28" presStyleLbl="parChTrans1D3" presStyleIdx="6" presStyleCnt="11"/>
      <dgm:spPr/>
      <dgm:t>
        <a:bodyPr/>
        <a:lstStyle/>
        <a:p>
          <a:endParaRPr lang="en-US"/>
        </a:p>
      </dgm:t>
    </dgm:pt>
    <dgm:pt modelId="{50CB10CC-2BF5-284C-BD60-8EB8138C2462}" type="pres">
      <dgm:prSet presAssocID="{4BAAD68D-2044-864E-8229-D05A64C8E7BA}" presName="hierRoot2" presStyleCnt="0">
        <dgm:presLayoutVars>
          <dgm:hierBranch val="init"/>
        </dgm:presLayoutVars>
      </dgm:prSet>
      <dgm:spPr/>
    </dgm:pt>
    <dgm:pt modelId="{50445978-0A50-C945-923B-D6372229C4B2}" type="pres">
      <dgm:prSet presAssocID="{4BAAD68D-2044-864E-8229-D05A64C8E7BA}" presName="rootComposite2" presStyleCnt="0"/>
      <dgm:spPr/>
    </dgm:pt>
    <dgm:pt modelId="{F416F755-0C29-2B4B-82C2-E058DD9B9FDB}" type="pres">
      <dgm:prSet presAssocID="{4BAAD68D-2044-864E-8229-D05A64C8E7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C1FCD9-6499-1044-9199-0F9ED08FE6A7}" type="pres">
      <dgm:prSet presAssocID="{4BAAD68D-2044-864E-8229-D05A64C8E7BA}" presName="topArc2" presStyleLbl="parChTrans1D1" presStyleIdx="112" presStyleCnt="194"/>
      <dgm:spPr/>
    </dgm:pt>
    <dgm:pt modelId="{B6814C2C-4F06-304E-A00E-C2FC22EEA846}" type="pres">
      <dgm:prSet presAssocID="{4BAAD68D-2044-864E-8229-D05A64C8E7BA}" presName="bottomArc2" presStyleLbl="parChTrans1D1" presStyleIdx="113" presStyleCnt="194"/>
      <dgm:spPr/>
    </dgm:pt>
    <dgm:pt modelId="{894287E7-413B-9E46-BE1B-160FCC4231BA}" type="pres">
      <dgm:prSet presAssocID="{4BAAD68D-2044-864E-8229-D05A64C8E7BA}" presName="topConnNode2" presStyleLbl="node3" presStyleIdx="0" presStyleCnt="0"/>
      <dgm:spPr/>
      <dgm:t>
        <a:bodyPr/>
        <a:lstStyle/>
        <a:p>
          <a:endParaRPr lang="en-US"/>
        </a:p>
      </dgm:t>
    </dgm:pt>
    <dgm:pt modelId="{BB9EFB43-AEE1-5546-B120-94CE42F2F910}" type="pres">
      <dgm:prSet presAssocID="{4BAAD68D-2044-864E-8229-D05A64C8E7BA}" presName="hierChild4" presStyleCnt="0"/>
      <dgm:spPr/>
    </dgm:pt>
    <dgm:pt modelId="{D303442F-A14F-9840-996D-5952C7C4B74A}" type="pres">
      <dgm:prSet presAssocID="{652C5C00-D023-854E-9160-A6872AE9E7C7}" presName="Name28" presStyleLbl="parChTrans1D4" presStyleIdx="47" presStyleCnt="82"/>
      <dgm:spPr/>
      <dgm:t>
        <a:bodyPr/>
        <a:lstStyle/>
        <a:p>
          <a:endParaRPr lang="en-US"/>
        </a:p>
      </dgm:t>
    </dgm:pt>
    <dgm:pt modelId="{40B13F3A-A81B-1F4A-8008-9F1B023A0285}" type="pres">
      <dgm:prSet presAssocID="{6AFAD5A1-54FE-2E41-91D6-DAE77AF04359}" presName="hierRoot2" presStyleCnt="0">
        <dgm:presLayoutVars>
          <dgm:hierBranch val="init"/>
        </dgm:presLayoutVars>
      </dgm:prSet>
      <dgm:spPr/>
    </dgm:pt>
    <dgm:pt modelId="{0F90058D-B56C-BB45-B485-B60EBD9201B7}" type="pres">
      <dgm:prSet presAssocID="{6AFAD5A1-54FE-2E41-91D6-DAE77AF04359}" presName="rootComposite2" presStyleCnt="0"/>
      <dgm:spPr/>
    </dgm:pt>
    <dgm:pt modelId="{9CA25AD3-EFD5-174E-8069-1ABB0F0F6274}" type="pres">
      <dgm:prSet presAssocID="{6AFAD5A1-54FE-2E41-91D6-DAE77AF0435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D5F8BB-17AE-534B-B20E-9C417B49D227}" type="pres">
      <dgm:prSet presAssocID="{6AFAD5A1-54FE-2E41-91D6-DAE77AF04359}" presName="topArc2" presStyleLbl="parChTrans1D1" presStyleIdx="114" presStyleCnt="194"/>
      <dgm:spPr/>
    </dgm:pt>
    <dgm:pt modelId="{9B3F6AE6-B973-CF47-B457-999C4C9D13D6}" type="pres">
      <dgm:prSet presAssocID="{6AFAD5A1-54FE-2E41-91D6-DAE77AF04359}" presName="bottomArc2" presStyleLbl="parChTrans1D1" presStyleIdx="115" presStyleCnt="194"/>
      <dgm:spPr/>
    </dgm:pt>
    <dgm:pt modelId="{41EDF34B-31D9-9742-A647-F0752AF390FD}" type="pres">
      <dgm:prSet presAssocID="{6AFAD5A1-54FE-2E41-91D6-DAE77AF04359}" presName="topConnNode2" presStyleLbl="node4" presStyleIdx="0" presStyleCnt="0"/>
      <dgm:spPr/>
      <dgm:t>
        <a:bodyPr/>
        <a:lstStyle/>
        <a:p>
          <a:endParaRPr lang="en-US"/>
        </a:p>
      </dgm:t>
    </dgm:pt>
    <dgm:pt modelId="{E7EDAE81-F250-FF4D-8F87-BB71A7EE358B}" type="pres">
      <dgm:prSet presAssocID="{6AFAD5A1-54FE-2E41-91D6-DAE77AF04359}" presName="hierChild4" presStyleCnt="0"/>
      <dgm:spPr/>
    </dgm:pt>
    <dgm:pt modelId="{0B4D6DDC-618A-2243-94A6-6D7E11A7EACE}" type="pres">
      <dgm:prSet presAssocID="{2A6222FD-8BFE-5347-8D3B-E00E1460EC7C}" presName="Name28" presStyleLbl="parChTrans1D4" presStyleIdx="48" presStyleCnt="82"/>
      <dgm:spPr/>
      <dgm:t>
        <a:bodyPr/>
        <a:lstStyle/>
        <a:p>
          <a:endParaRPr lang="en-US"/>
        </a:p>
      </dgm:t>
    </dgm:pt>
    <dgm:pt modelId="{98C8AC06-7FDA-B948-ADB6-8D77D6B77785}" type="pres">
      <dgm:prSet presAssocID="{D6BF10F2-62E7-D04F-A36E-313874CE7516}" presName="hierRoot2" presStyleCnt="0">
        <dgm:presLayoutVars>
          <dgm:hierBranch val="init"/>
        </dgm:presLayoutVars>
      </dgm:prSet>
      <dgm:spPr/>
    </dgm:pt>
    <dgm:pt modelId="{8C9EF8CB-8FAB-AF49-A863-F717B7A68358}" type="pres">
      <dgm:prSet presAssocID="{D6BF10F2-62E7-D04F-A36E-313874CE7516}" presName="rootComposite2" presStyleCnt="0"/>
      <dgm:spPr/>
    </dgm:pt>
    <dgm:pt modelId="{4F44FDA5-A253-CA43-BA94-B8B32455107C}" type="pres">
      <dgm:prSet presAssocID="{D6BF10F2-62E7-D04F-A36E-313874CE751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C72B6-726D-7144-BEC4-D74245DCB8CC}" type="pres">
      <dgm:prSet presAssocID="{D6BF10F2-62E7-D04F-A36E-313874CE7516}" presName="topArc2" presStyleLbl="parChTrans1D1" presStyleIdx="116" presStyleCnt="194"/>
      <dgm:spPr/>
    </dgm:pt>
    <dgm:pt modelId="{56D6E463-72F5-074B-AA54-8D84396BA0B0}" type="pres">
      <dgm:prSet presAssocID="{D6BF10F2-62E7-D04F-A36E-313874CE7516}" presName="bottomArc2" presStyleLbl="parChTrans1D1" presStyleIdx="117" presStyleCnt="194"/>
      <dgm:spPr/>
    </dgm:pt>
    <dgm:pt modelId="{2FEE8D01-5450-3647-A122-8813C77B4D0F}" type="pres">
      <dgm:prSet presAssocID="{D6BF10F2-62E7-D04F-A36E-313874CE7516}" presName="topConnNode2" presStyleLbl="node4" presStyleIdx="0" presStyleCnt="0"/>
      <dgm:spPr/>
      <dgm:t>
        <a:bodyPr/>
        <a:lstStyle/>
        <a:p>
          <a:endParaRPr lang="en-US"/>
        </a:p>
      </dgm:t>
    </dgm:pt>
    <dgm:pt modelId="{EF21A9D6-6123-754D-A347-F4691D17194B}" type="pres">
      <dgm:prSet presAssocID="{D6BF10F2-62E7-D04F-A36E-313874CE7516}" presName="hierChild4" presStyleCnt="0"/>
      <dgm:spPr/>
    </dgm:pt>
    <dgm:pt modelId="{4A0ACE8F-2BC4-8145-B413-7F8593173A9F}" type="pres">
      <dgm:prSet presAssocID="{D6BF10F2-62E7-D04F-A36E-313874CE7516}" presName="hierChild5" presStyleCnt="0"/>
      <dgm:spPr/>
    </dgm:pt>
    <dgm:pt modelId="{240B138F-1229-8A40-8299-C88697835DD1}" type="pres">
      <dgm:prSet presAssocID="{7C8F73DE-4814-E54C-87A2-90B0A6D5BDED}" presName="Name28" presStyleLbl="parChTrans1D4" presStyleIdx="49" presStyleCnt="82"/>
      <dgm:spPr/>
      <dgm:t>
        <a:bodyPr/>
        <a:lstStyle/>
        <a:p>
          <a:endParaRPr lang="en-US"/>
        </a:p>
      </dgm:t>
    </dgm:pt>
    <dgm:pt modelId="{704D13E9-5846-B541-986F-CB7E88D0182B}" type="pres">
      <dgm:prSet presAssocID="{130762D6-826E-394F-917C-69DEABBD5D36}" presName="hierRoot2" presStyleCnt="0">
        <dgm:presLayoutVars>
          <dgm:hierBranch val="init"/>
        </dgm:presLayoutVars>
      </dgm:prSet>
      <dgm:spPr/>
    </dgm:pt>
    <dgm:pt modelId="{0A4DB15D-D104-594A-AABA-02784572021A}" type="pres">
      <dgm:prSet presAssocID="{130762D6-826E-394F-917C-69DEABBD5D36}" presName="rootComposite2" presStyleCnt="0"/>
      <dgm:spPr/>
    </dgm:pt>
    <dgm:pt modelId="{A25AF77D-04C7-9C46-A6B7-CABA9B1C1677}" type="pres">
      <dgm:prSet presAssocID="{130762D6-826E-394F-917C-69DEABBD5D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D9B484-185A-0548-BC8C-8EB1DAB46AF0}" type="pres">
      <dgm:prSet presAssocID="{130762D6-826E-394F-917C-69DEABBD5D36}" presName="topArc2" presStyleLbl="parChTrans1D1" presStyleIdx="118" presStyleCnt="194"/>
      <dgm:spPr/>
    </dgm:pt>
    <dgm:pt modelId="{4D7EBDC4-EFAC-7542-B598-2B53111157F9}" type="pres">
      <dgm:prSet presAssocID="{130762D6-826E-394F-917C-69DEABBD5D36}" presName="bottomArc2" presStyleLbl="parChTrans1D1" presStyleIdx="119" presStyleCnt="194"/>
      <dgm:spPr/>
    </dgm:pt>
    <dgm:pt modelId="{E2E5ABF4-2F14-A74F-BB82-59176B14028A}" type="pres">
      <dgm:prSet presAssocID="{130762D6-826E-394F-917C-69DEABBD5D36}" presName="topConnNode2" presStyleLbl="node4" presStyleIdx="0" presStyleCnt="0"/>
      <dgm:spPr/>
      <dgm:t>
        <a:bodyPr/>
        <a:lstStyle/>
        <a:p>
          <a:endParaRPr lang="en-US"/>
        </a:p>
      </dgm:t>
    </dgm:pt>
    <dgm:pt modelId="{ACA2FA5A-A244-9E4C-9CF2-D528624D7736}" type="pres">
      <dgm:prSet presAssocID="{130762D6-826E-394F-917C-69DEABBD5D36}" presName="hierChild4" presStyleCnt="0"/>
      <dgm:spPr/>
    </dgm:pt>
    <dgm:pt modelId="{D46EDBA2-9379-2345-A6E6-5F25E2F6166E}" type="pres">
      <dgm:prSet presAssocID="{130762D6-826E-394F-917C-69DEABBD5D36}" presName="hierChild5" presStyleCnt="0"/>
      <dgm:spPr/>
    </dgm:pt>
    <dgm:pt modelId="{9ECB9B52-C0F4-E849-8300-CBA69A3E1B98}" type="pres">
      <dgm:prSet presAssocID="{D90E218C-266E-0D45-BEB0-CE70B33F2E81}" presName="Name28" presStyleLbl="parChTrans1D4" presStyleIdx="50" presStyleCnt="82"/>
      <dgm:spPr/>
      <dgm:t>
        <a:bodyPr/>
        <a:lstStyle/>
        <a:p>
          <a:endParaRPr lang="en-US"/>
        </a:p>
      </dgm:t>
    </dgm:pt>
    <dgm:pt modelId="{716C341C-C9BE-2947-9988-89EF93A1B3F8}" type="pres">
      <dgm:prSet presAssocID="{1D021DE0-FF9C-6645-84D9-58D0FFC5E247}" presName="hierRoot2" presStyleCnt="0">
        <dgm:presLayoutVars>
          <dgm:hierBranch val="init"/>
        </dgm:presLayoutVars>
      </dgm:prSet>
      <dgm:spPr/>
    </dgm:pt>
    <dgm:pt modelId="{49AC8B65-94BB-F249-B2C0-0E7BD8654EB5}" type="pres">
      <dgm:prSet presAssocID="{1D021DE0-FF9C-6645-84D9-58D0FFC5E247}" presName="rootComposite2" presStyleCnt="0"/>
      <dgm:spPr/>
    </dgm:pt>
    <dgm:pt modelId="{50355D77-927D-EC45-A3C4-4065420251B3}" type="pres">
      <dgm:prSet presAssocID="{1D021DE0-FF9C-6645-84D9-58D0FFC5E24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09124-F5AA-0B4C-8CB1-68E6748E9A02}" type="pres">
      <dgm:prSet presAssocID="{1D021DE0-FF9C-6645-84D9-58D0FFC5E247}" presName="topArc2" presStyleLbl="parChTrans1D1" presStyleIdx="120" presStyleCnt="194"/>
      <dgm:spPr/>
    </dgm:pt>
    <dgm:pt modelId="{CBEEA36F-F13B-4E4A-9AAC-6D60BA5EF763}" type="pres">
      <dgm:prSet presAssocID="{1D021DE0-FF9C-6645-84D9-58D0FFC5E247}" presName="bottomArc2" presStyleLbl="parChTrans1D1" presStyleIdx="121" presStyleCnt="194"/>
      <dgm:spPr/>
    </dgm:pt>
    <dgm:pt modelId="{5CA3712C-925A-E04D-893E-F646EC7CCCA8}" type="pres">
      <dgm:prSet presAssocID="{1D021DE0-FF9C-6645-84D9-58D0FFC5E247}" presName="topConnNode2" presStyleLbl="node4" presStyleIdx="0" presStyleCnt="0"/>
      <dgm:spPr/>
      <dgm:t>
        <a:bodyPr/>
        <a:lstStyle/>
        <a:p>
          <a:endParaRPr lang="en-US"/>
        </a:p>
      </dgm:t>
    </dgm:pt>
    <dgm:pt modelId="{9E50CB94-A085-164B-8FF1-9F4219D19D63}" type="pres">
      <dgm:prSet presAssocID="{1D021DE0-FF9C-6645-84D9-58D0FFC5E247}" presName="hierChild4" presStyleCnt="0"/>
      <dgm:spPr/>
    </dgm:pt>
    <dgm:pt modelId="{001E53BC-EEF1-7649-8E30-8B95474F984B}" type="pres">
      <dgm:prSet presAssocID="{1D021DE0-FF9C-6645-84D9-58D0FFC5E247}" presName="hierChild5" presStyleCnt="0"/>
      <dgm:spPr/>
    </dgm:pt>
    <dgm:pt modelId="{639C9EBB-5154-5F4E-86A3-49EA6FEC20C0}" type="pres">
      <dgm:prSet presAssocID="{6AFAD5A1-54FE-2E41-91D6-DAE77AF04359}" presName="hierChild5" presStyleCnt="0"/>
      <dgm:spPr/>
    </dgm:pt>
    <dgm:pt modelId="{F3E1F26C-2C50-2E42-8D6E-5BECA5FDA8FC}" type="pres">
      <dgm:prSet presAssocID="{ECF63E98-0AA3-B64B-89A6-2F820CB4EBC5}" presName="Name28" presStyleLbl="parChTrans1D4" presStyleIdx="51" presStyleCnt="82"/>
      <dgm:spPr/>
      <dgm:t>
        <a:bodyPr/>
        <a:lstStyle/>
        <a:p>
          <a:endParaRPr lang="en-US"/>
        </a:p>
      </dgm:t>
    </dgm:pt>
    <dgm:pt modelId="{20A52FA0-B241-AB40-9051-842C323A2F2A}" type="pres">
      <dgm:prSet presAssocID="{1B9542A6-717D-A043-98E3-7118ED5BDC70}" presName="hierRoot2" presStyleCnt="0">
        <dgm:presLayoutVars>
          <dgm:hierBranch val="init"/>
        </dgm:presLayoutVars>
      </dgm:prSet>
      <dgm:spPr/>
    </dgm:pt>
    <dgm:pt modelId="{4E6921FA-DD5D-224F-A7B8-F0BE41D68E1C}" type="pres">
      <dgm:prSet presAssocID="{1B9542A6-717D-A043-98E3-7118ED5BDC70}" presName="rootComposite2" presStyleCnt="0"/>
      <dgm:spPr/>
    </dgm:pt>
    <dgm:pt modelId="{B09F3E0A-77EA-6C44-A197-B051400C170E}" type="pres">
      <dgm:prSet presAssocID="{1B9542A6-717D-A043-98E3-7118ED5BDC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118623-FC26-AA4A-98FA-12ECC81219C9}" type="pres">
      <dgm:prSet presAssocID="{1B9542A6-717D-A043-98E3-7118ED5BDC70}" presName="topArc2" presStyleLbl="parChTrans1D1" presStyleIdx="122" presStyleCnt="194"/>
      <dgm:spPr/>
    </dgm:pt>
    <dgm:pt modelId="{15F4239D-71EF-0C46-8AF6-130C0C59DA49}" type="pres">
      <dgm:prSet presAssocID="{1B9542A6-717D-A043-98E3-7118ED5BDC70}" presName="bottomArc2" presStyleLbl="parChTrans1D1" presStyleIdx="123" presStyleCnt="194"/>
      <dgm:spPr/>
    </dgm:pt>
    <dgm:pt modelId="{08805998-3733-474D-B374-BC1FC25944C4}" type="pres">
      <dgm:prSet presAssocID="{1B9542A6-717D-A043-98E3-7118ED5BDC70}" presName="topConnNode2" presStyleLbl="node4" presStyleIdx="0" presStyleCnt="0"/>
      <dgm:spPr/>
      <dgm:t>
        <a:bodyPr/>
        <a:lstStyle/>
        <a:p>
          <a:endParaRPr lang="en-US"/>
        </a:p>
      </dgm:t>
    </dgm:pt>
    <dgm:pt modelId="{B130E5F4-F2E3-F940-95E8-9EDBD53DC589}" type="pres">
      <dgm:prSet presAssocID="{1B9542A6-717D-A043-98E3-7118ED5BDC70}" presName="hierChild4" presStyleCnt="0"/>
      <dgm:spPr/>
    </dgm:pt>
    <dgm:pt modelId="{A0C27D1F-D267-1541-8D31-EC2D4BBD7D0E}" type="pres">
      <dgm:prSet presAssocID="{E3CFD7A5-5A3A-FA40-89D6-54EC676E89BC}" presName="Name28" presStyleLbl="parChTrans1D4" presStyleIdx="52" presStyleCnt="82"/>
      <dgm:spPr/>
      <dgm:t>
        <a:bodyPr/>
        <a:lstStyle/>
        <a:p>
          <a:endParaRPr lang="en-US"/>
        </a:p>
      </dgm:t>
    </dgm:pt>
    <dgm:pt modelId="{E67FFAD9-0B82-5D4F-9E0D-2C5D69AAC84F}" type="pres">
      <dgm:prSet presAssocID="{8F23F6BB-8627-9349-9F20-B748364F40CE}" presName="hierRoot2" presStyleCnt="0">
        <dgm:presLayoutVars>
          <dgm:hierBranch val="init"/>
        </dgm:presLayoutVars>
      </dgm:prSet>
      <dgm:spPr/>
    </dgm:pt>
    <dgm:pt modelId="{BE7E9CAB-02E4-4E4B-9C04-F33B6914E7AF}" type="pres">
      <dgm:prSet presAssocID="{8F23F6BB-8627-9349-9F20-B748364F40CE}" presName="rootComposite2" presStyleCnt="0"/>
      <dgm:spPr/>
    </dgm:pt>
    <dgm:pt modelId="{CF03238B-A089-A84C-854C-AE3AF8ADE4E9}" type="pres">
      <dgm:prSet presAssocID="{8F23F6BB-8627-9349-9F20-B748364F40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5B3E-2D77-9241-A013-F34D3B69F385}" type="pres">
      <dgm:prSet presAssocID="{8F23F6BB-8627-9349-9F20-B748364F40CE}" presName="topArc2" presStyleLbl="parChTrans1D1" presStyleIdx="124" presStyleCnt="194"/>
      <dgm:spPr/>
    </dgm:pt>
    <dgm:pt modelId="{1D4243CA-6F77-244D-8810-8F1DD86DA979}" type="pres">
      <dgm:prSet presAssocID="{8F23F6BB-8627-9349-9F20-B748364F40CE}" presName="bottomArc2" presStyleLbl="parChTrans1D1" presStyleIdx="125" presStyleCnt="194"/>
      <dgm:spPr/>
    </dgm:pt>
    <dgm:pt modelId="{ED58FE0A-1405-5E4F-9AA0-5DC24B73CAEC}" type="pres">
      <dgm:prSet presAssocID="{8F23F6BB-8627-9349-9F20-B748364F40CE}" presName="topConnNode2" presStyleLbl="node4" presStyleIdx="0" presStyleCnt="0"/>
      <dgm:spPr/>
      <dgm:t>
        <a:bodyPr/>
        <a:lstStyle/>
        <a:p>
          <a:endParaRPr lang="en-US"/>
        </a:p>
      </dgm:t>
    </dgm:pt>
    <dgm:pt modelId="{0F87C4DB-6E9F-484E-930C-3E287B0FDB81}" type="pres">
      <dgm:prSet presAssocID="{8F23F6BB-8627-9349-9F20-B748364F40CE}" presName="hierChild4" presStyleCnt="0"/>
      <dgm:spPr/>
    </dgm:pt>
    <dgm:pt modelId="{D37CADFB-0977-554D-9A78-6BCE0B61691C}" type="pres">
      <dgm:prSet presAssocID="{8F23F6BB-8627-9349-9F20-B748364F40CE}" presName="hierChild5" presStyleCnt="0"/>
      <dgm:spPr/>
    </dgm:pt>
    <dgm:pt modelId="{FF319A57-8DCB-294C-AD39-303BFDA34A22}" type="pres">
      <dgm:prSet presAssocID="{5A04D4DD-668F-F24B-8511-D92B62A40710}" presName="Name28" presStyleLbl="parChTrans1D4" presStyleIdx="53" presStyleCnt="82"/>
      <dgm:spPr/>
      <dgm:t>
        <a:bodyPr/>
        <a:lstStyle/>
        <a:p>
          <a:endParaRPr lang="en-US"/>
        </a:p>
      </dgm:t>
    </dgm:pt>
    <dgm:pt modelId="{4F715CFB-3B68-B24C-BA7F-F0D16E862142}" type="pres">
      <dgm:prSet presAssocID="{6C198FB9-0650-7548-BB80-420B6D9B160E}" presName="hierRoot2" presStyleCnt="0">
        <dgm:presLayoutVars>
          <dgm:hierBranch val="init"/>
        </dgm:presLayoutVars>
      </dgm:prSet>
      <dgm:spPr/>
    </dgm:pt>
    <dgm:pt modelId="{DE5E9AFC-0715-984B-B2A4-20FA7B67C6DF}" type="pres">
      <dgm:prSet presAssocID="{6C198FB9-0650-7548-BB80-420B6D9B160E}" presName="rootComposite2" presStyleCnt="0"/>
      <dgm:spPr/>
    </dgm:pt>
    <dgm:pt modelId="{E9535D8C-AB1B-1F41-96FE-A7FA1FB5F40E}" type="pres">
      <dgm:prSet presAssocID="{6C198FB9-0650-7548-BB80-420B6D9B16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C05F47-0EFA-BC4E-808B-04AEA1BE19F0}" type="pres">
      <dgm:prSet presAssocID="{6C198FB9-0650-7548-BB80-420B6D9B160E}" presName="topArc2" presStyleLbl="parChTrans1D1" presStyleIdx="126" presStyleCnt="194"/>
      <dgm:spPr/>
    </dgm:pt>
    <dgm:pt modelId="{4B8DE4A0-A597-904D-8431-4FE667ADF62B}" type="pres">
      <dgm:prSet presAssocID="{6C198FB9-0650-7548-BB80-420B6D9B160E}" presName="bottomArc2" presStyleLbl="parChTrans1D1" presStyleIdx="127" presStyleCnt="194"/>
      <dgm:spPr/>
    </dgm:pt>
    <dgm:pt modelId="{5A129E06-6605-0143-A2D2-E04FE91D6F62}" type="pres">
      <dgm:prSet presAssocID="{6C198FB9-0650-7548-BB80-420B6D9B160E}" presName="topConnNode2" presStyleLbl="node4" presStyleIdx="0" presStyleCnt="0"/>
      <dgm:spPr/>
      <dgm:t>
        <a:bodyPr/>
        <a:lstStyle/>
        <a:p>
          <a:endParaRPr lang="en-US"/>
        </a:p>
      </dgm:t>
    </dgm:pt>
    <dgm:pt modelId="{5E8F94BC-8AEC-4741-8C27-C53B328D7C8F}" type="pres">
      <dgm:prSet presAssocID="{6C198FB9-0650-7548-BB80-420B6D9B160E}" presName="hierChild4" presStyleCnt="0"/>
      <dgm:spPr/>
    </dgm:pt>
    <dgm:pt modelId="{52260446-8706-F94E-AFF9-23DE32C2B0AC}" type="pres">
      <dgm:prSet presAssocID="{6C198FB9-0650-7548-BB80-420B6D9B160E}" presName="hierChild5" presStyleCnt="0"/>
      <dgm:spPr/>
    </dgm:pt>
    <dgm:pt modelId="{34FF1D28-7A04-524A-A920-7A04409497A8}" type="pres">
      <dgm:prSet presAssocID="{1B9542A6-717D-A043-98E3-7118ED5BDC70}" presName="hierChild5" presStyleCnt="0"/>
      <dgm:spPr/>
    </dgm:pt>
    <dgm:pt modelId="{13E6832B-27E7-9B4E-B126-41F6A4C12C2D}" type="pres">
      <dgm:prSet presAssocID="{A0BF853C-3F56-604A-A7F5-290F9366E363}" presName="Name28" presStyleLbl="parChTrans1D4" presStyleIdx="54" presStyleCnt="82"/>
      <dgm:spPr/>
      <dgm:t>
        <a:bodyPr/>
        <a:lstStyle/>
        <a:p>
          <a:endParaRPr lang="en-US"/>
        </a:p>
      </dgm:t>
    </dgm:pt>
    <dgm:pt modelId="{E500734C-56A7-A947-A07A-4E20854E17A8}" type="pres">
      <dgm:prSet presAssocID="{3A4DD44D-186B-9342-80B7-EB9638A59E53}" presName="hierRoot2" presStyleCnt="0">
        <dgm:presLayoutVars>
          <dgm:hierBranch val="init"/>
        </dgm:presLayoutVars>
      </dgm:prSet>
      <dgm:spPr/>
    </dgm:pt>
    <dgm:pt modelId="{9492EBA6-356E-9C44-AC62-B39F93A9127A}" type="pres">
      <dgm:prSet presAssocID="{3A4DD44D-186B-9342-80B7-EB9638A59E53}" presName="rootComposite2" presStyleCnt="0"/>
      <dgm:spPr/>
    </dgm:pt>
    <dgm:pt modelId="{B83F66F8-1F04-0F4E-B4A4-F2CC93843383}" type="pres">
      <dgm:prSet presAssocID="{3A4DD44D-186B-9342-80B7-EB9638A59E5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A5D67F-511D-A94F-B792-2FC0EB7CE356}" type="pres">
      <dgm:prSet presAssocID="{3A4DD44D-186B-9342-80B7-EB9638A59E53}" presName="topArc2" presStyleLbl="parChTrans1D1" presStyleIdx="128" presStyleCnt="194"/>
      <dgm:spPr/>
    </dgm:pt>
    <dgm:pt modelId="{F709E91D-6257-7B4F-9367-7F77912BE786}" type="pres">
      <dgm:prSet presAssocID="{3A4DD44D-186B-9342-80B7-EB9638A59E53}" presName="bottomArc2" presStyleLbl="parChTrans1D1" presStyleIdx="129" presStyleCnt="194"/>
      <dgm:spPr/>
    </dgm:pt>
    <dgm:pt modelId="{B4A02098-A2BD-2444-9657-8EEC9E88BEE4}" type="pres">
      <dgm:prSet presAssocID="{3A4DD44D-186B-9342-80B7-EB9638A59E53}" presName="topConnNode2" presStyleLbl="node4" presStyleIdx="0" presStyleCnt="0"/>
      <dgm:spPr/>
      <dgm:t>
        <a:bodyPr/>
        <a:lstStyle/>
        <a:p>
          <a:endParaRPr lang="en-US"/>
        </a:p>
      </dgm:t>
    </dgm:pt>
    <dgm:pt modelId="{A37155E4-5C0C-6A4A-AE12-A9F236E3AD16}" type="pres">
      <dgm:prSet presAssocID="{3A4DD44D-186B-9342-80B7-EB9638A59E53}" presName="hierChild4" presStyleCnt="0"/>
      <dgm:spPr/>
    </dgm:pt>
    <dgm:pt modelId="{A4BF669E-5F10-9941-BEA1-5FEB1FAE5CB4}" type="pres">
      <dgm:prSet presAssocID="{1DB2D3A0-CBA4-ED48-B082-71482248AA89}" presName="Name28" presStyleLbl="parChTrans1D4" presStyleIdx="55" presStyleCnt="82"/>
      <dgm:spPr/>
      <dgm:t>
        <a:bodyPr/>
        <a:lstStyle/>
        <a:p>
          <a:endParaRPr lang="en-US"/>
        </a:p>
      </dgm:t>
    </dgm:pt>
    <dgm:pt modelId="{1476D5F7-5BB9-7D4C-9F1E-EAF3AE229D67}" type="pres">
      <dgm:prSet presAssocID="{C86FA1B1-F69F-C545-A13B-126A4507FE80}" presName="hierRoot2" presStyleCnt="0">
        <dgm:presLayoutVars>
          <dgm:hierBranch val="init"/>
        </dgm:presLayoutVars>
      </dgm:prSet>
      <dgm:spPr/>
    </dgm:pt>
    <dgm:pt modelId="{2AC914B6-74E0-BE47-8B5E-79EAFD4EA8A4}" type="pres">
      <dgm:prSet presAssocID="{C86FA1B1-F69F-C545-A13B-126A4507FE80}" presName="rootComposite2" presStyleCnt="0"/>
      <dgm:spPr/>
    </dgm:pt>
    <dgm:pt modelId="{0946EAB1-827B-7D44-B05E-EB9003D511E6}" type="pres">
      <dgm:prSet presAssocID="{C86FA1B1-F69F-C545-A13B-126A4507FE8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5BBFBA-4648-ED40-BEF9-C67C32F378B9}" type="pres">
      <dgm:prSet presAssocID="{C86FA1B1-F69F-C545-A13B-126A4507FE80}" presName="topArc2" presStyleLbl="parChTrans1D1" presStyleIdx="130" presStyleCnt="194"/>
      <dgm:spPr/>
    </dgm:pt>
    <dgm:pt modelId="{55BA7179-8742-1F48-9AC7-A4E7E3C86A7B}" type="pres">
      <dgm:prSet presAssocID="{C86FA1B1-F69F-C545-A13B-126A4507FE80}" presName="bottomArc2" presStyleLbl="parChTrans1D1" presStyleIdx="131" presStyleCnt="194"/>
      <dgm:spPr/>
    </dgm:pt>
    <dgm:pt modelId="{B8C35ED9-CF4D-C14F-B743-EB8FB1FEFED8}" type="pres">
      <dgm:prSet presAssocID="{C86FA1B1-F69F-C545-A13B-126A4507FE80}" presName="topConnNode2" presStyleLbl="node4" presStyleIdx="0" presStyleCnt="0"/>
      <dgm:spPr/>
      <dgm:t>
        <a:bodyPr/>
        <a:lstStyle/>
        <a:p>
          <a:endParaRPr lang="en-US"/>
        </a:p>
      </dgm:t>
    </dgm:pt>
    <dgm:pt modelId="{3F3B0B82-788F-4249-8FC0-ED8019618C99}" type="pres">
      <dgm:prSet presAssocID="{C86FA1B1-F69F-C545-A13B-126A4507FE80}" presName="hierChild4" presStyleCnt="0"/>
      <dgm:spPr/>
    </dgm:pt>
    <dgm:pt modelId="{2BBDAE88-B09D-DB4C-94E0-0F2D7805DA15}" type="pres">
      <dgm:prSet presAssocID="{C86FA1B1-F69F-C545-A13B-126A4507FE80}" presName="hierChild5" presStyleCnt="0"/>
      <dgm:spPr/>
    </dgm:pt>
    <dgm:pt modelId="{1D5DAC7B-5078-134A-8404-F38584B21DAB}" type="pres">
      <dgm:prSet presAssocID="{24E525B1-EA01-B548-AA6C-9BCED5DB5F3E}" presName="Name28" presStyleLbl="parChTrans1D4" presStyleIdx="56" presStyleCnt="82"/>
      <dgm:spPr/>
      <dgm:t>
        <a:bodyPr/>
        <a:lstStyle/>
        <a:p>
          <a:endParaRPr lang="en-US"/>
        </a:p>
      </dgm:t>
    </dgm:pt>
    <dgm:pt modelId="{8C211C60-0D60-8943-810F-5ADFEEFAE95B}" type="pres">
      <dgm:prSet presAssocID="{E2CC15A5-2258-6947-8F04-DD42BF91875A}" presName="hierRoot2" presStyleCnt="0">
        <dgm:presLayoutVars>
          <dgm:hierBranch val="init"/>
        </dgm:presLayoutVars>
      </dgm:prSet>
      <dgm:spPr/>
    </dgm:pt>
    <dgm:pt modelId="{A1E5EC46-3DBA-6C41-A937-9B5860F652F7}" type="pres">
      <dgm:prSet presAssocID="{E2CC15A5-2258-6947-8F04-DD42BF91875A}" presName="rootComposite2" presStyleCnt="0"/>
      <dgm:spPr/>
    </dgm:pt>
    <dgm:pt modelId="{B5745744-27CD-DF43-9F50-48817225D383}" type="pres">
      <dgm:prSet presAssocID="{E2CC15A5-2258-6947-8F04-DD42BF91875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A98188-A905-2141-A1A1-3AEFB145F18F}" type="pres">
      <dgm:prSet presAssocID="{E2CC15A5-2258-6947-8F04-DD42BF91875A}" presName="topArc2" presStyleLbl="parChTrans1D1" presStyleIdx="132" presStyleCnt="194"/>
      <dgm:spPr/>
    </dgm:pt>
    <dgm:pt modelId="{0C4C514F-AF72-B443-8540-2D5D1637830B}" type="pres">
      <dgm:prSet presAssocID="{E2CC15A5-2258-6947-8F04-DD42BF91875A}" presName="bottomArc2" presStyleLbl="parChTrans1D1" presStyleIdx="133" presStyleCnt="194"/>
      <dgm:spPr/>
    </dgm:pt>
    <dgm:pt modelId="{709CDF9A-AFEA-DC4D-8CC1-21CCED784467}" type="pres">
      <dgm:prSet presAssocID="{E2CC15A5-2258-6947-8F04-DD42BF91875A}" presName="topConnNode2" presStyleLbl="node4" presStyleIdx="0" presStyleCnt="0"/>
      <dgm:spPr/>
      <dgm:t>
        <a:bodyPr/>
        <a:lstStyle/>
        <a:p>
          <a:endParaRPr lang="en-US"/>
        </a:p>
      </dgm:t>
    </dgm:pt>
    <dgm:pt modelId="{F825DEC3-7059-7B49-8504-1835903B9B5B}" type="pres">
      <dgm:prSet presAssocID="{E2CC15A5-2258-6947-8F04-DD42BF91875A}" presName="hierChild4" presStyleCnt="0"/>
      <dgm:spPr/>
    </dgm:pt>
    <dgm:pt modelId="{2D3A71CC-3D9C-B742-930E-884E5D2B819D}" type="pres">
      <dgm:prSet presAssocID="{E2CC15A5-2258-6947-8F04-DD42BF91875A}" presName="hierChild5" presStyleCnt="0"/>
      <dgm:spPr/>
    </dgm:pt>
    <dgm:pt modelId="{47F66E92-746E-864F-B247-5F4EB6E2249E}" type="pres">
      <dgm:prSet presAssocID="{3A4DD44D-186B-9342-80B7-EB9638A59E53}" presName="hierChild5" presStyleCnt="0"/>
      <dgm:spPr/>
    </dgm:pt>
    <dgm:pt modelId="{714ED07A-6758-EE4B-BD23-9235BECB6C38}" type="pres">
      <dgm:prSet presAssocID="{427F62A4-42EB-F444-A4C8-AE16883B068D}" presName="Name28" presStyleLbl="parChTrans1D4" presStyleIdx="57" presStyleCnt="82"/>
      <dgm:spPr/>
      <dgm:t>
        <a:bodyPr/>
        <a:lstStyle/>
        <a:p>
          <a:endParaRPr lang="en-US"/>
        </a:p>
      </dgm:t>
    </dgm:pt>
    <dgm:pt modelId="{FA4073C8-5AC8-C848-BF74-D0F880C55591}" type="pres">
      <dgm:prSet presAssocID="{57748B0B-C142-BE4F-A10B-FE41FB0F86D2}" presName="hierRoot2" presStyleCnt="0">
        <dgm:presLayoutVars>
          <dgm:hierBranch val="init"/>
        </dgm:presLayoutVars>
      </dgm:prSet>
      <dgm:spPr/>
    </dgm:pt>
    <dgm:pt modelId="{84D62933-50E7-404A-A0D4-E3DBE467FE8D}" type="pres">
      <dgm:prSet presAssocID="{57748B0B-C142-BE4F-A10B-FE41FB0F86D2}" presName="rootComposite2" presStyleCnt="0"/>
      <dgm:spPr/>
    </dgm:pt>
    <dgm:pt modelId="{66491951-046F-9744-89CE-62B31C9F7DFB}" type="pres">
      <dgm:prSet presAssocID="{57748B0B-C142-BE4F-A10B-FE41FB0F8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E8440-9EE5-3E41-AAFB-3CF19D921FBA}" type="pres">
      <dgm:prSet presAssocID="{57748B0B-C142-BE4F-A10B-FE41FB0F86D2}" presName="topArc2" presStyleLbl="parChTrans1D1" presStyleIdx="134" presStyleCnt="194"/>
      <dgm:spPr/>
    </dgm:pt>
    <dgm:pt modelId="{A293DBA3-43D4-374C-8EFF-5FB3FE2054A1}" type="pres">
      <dgm:prSet presAssocID="{57748B0B-C142-BE4F-A10B-FE41FB0F86D2}" presName="bottomArc2" presStyleLbl="parChTrans1D1" presStyleIdx="135" presStyleCnt="194"/>
      <dgm:spPr/>
    </dgm:pt>
    <dgm:pt modelId="{F6914D8E-6826-3C4E-A6F1-6E94A621EF35}" type="pres">
      <dgm:prSet presAssocID="{57748B0B-C142-BE4F-A10B-FE41FB0F86D2}" presName="topConnNode2" presStyleLbl="node4" presStyleIdx="0" presStyleCnt="0"/>
      <dgm:spPr/>
      <dgm:t>
        <a:bodyPr/>
        <a:lstStyle/>
        <a:p>
          <a:endParaRPr lang="en-US"/>
        </a:p>
      </dgm:t>
    </dgm:pt>
    <dgm:pt modelId="{BEF1E556-976E-E34F-8D89-A642C9EF162C}" type="pres">
      <dgm:prSet presAssocID="{57748B0B-C142-BE4F-A10B-FE41FB0F86D2}" presName="hierChild4" presStyleCnt="0"/>
      <dgm:spPr/>
    </dgm:pt>
    <dgm:pt modelId="{8CAEE933-70F0-7247-BE7C-A7090B33D81B}" type="pres">
      <dgm:prSet presAssocID="{CA4258B4-DBB0-884B-BA11-BA3C4B539440}" presName="Name28" presStyleLbl="parChTrans1D4" presStyleIdx="58" presStyleCnt="82"/>
      <dgm:spPr/>
      <dgm:t>
        <a:bodyPr/>
        <a:lstStyle/>
        <a:p>
          <a:endParaRPr lang="en-US"/>
        </a:p>
      </dgm:t>
    </dgm:pt>
    <dgm:pt modelId="{BC011823-1744-D340-941F-B599865E3A6E}" type="pres">
      <dgm:prSet presAssocID="{483DE887-302B-D84C-B025-894209205794}" presName="hierRoot2" presStyleCnt="0">
        <dgm:presLayoutVars>
          <dgm:hierBranch val="init"/>
        </dgm:presLayoutVars>
      </dgm:prSet>
      <dgm:spPr/>
    </dgm:pt>
    <dgm:pt modelId="{7294EAA9-8E90-5D44-A166-75B213516EC7}" type="pres">
      <dgm:prSet presAssocID="{483DE887-302B-D84C-B025-894209205794}" presName="rootComposite2" presStyleCnt="0"/>
      <dgm:spPr/>
    </dgm:pt>
    <dgm:pt modelId="{DDA603CD-EDA3-5D45-AB76-1ABD750FE134}" type="pres">
      <dgm:prSet presAssocID="{483DE887-302B-D84C-B025-89420920579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9B77CC-B6D8-CA40-BBD2-99C7F1EF54FA}" type="pres">
      <dgm:prSet presAssocID="{483DE887-302B-D84C-B025-894209205794}" presName="topArc2" presStyleLbl="parChTrans1D1" presStyleIdx="136" presStyleCnt="194"/>
      <dgm:spPr/>
    </dgm:pt>
    <dgm:pt modelId="{37897F61-A154-F345-97AC-2557ABECEAAA}" type="pres">
      <dgm:prSet presAssocID="{483DE887-302B-D84C-B025-894209205794}" presName="bottomArc2" presStyleLbl="parChTrans1D1" presStyleIdx="137" presStyleCnt="194"/>
      <dgm:spPr/>
    </dgm:pt>
    <dgm:pt modelId="{D87C490C-B6CB-4D4E-8C4B-E9C5135AE5CE}" type="pres">
      <dgm:prSet presAssocID="{483DE887-302B-D84C-B025-894209205794}" presName="topConnNode2" presStyleLbl="node4" presStyleIdx="0" presStyleCnt="0"/>
      <dgm:spPr/>
      <dgm:t>
        <a:bodyPr/>
        <a:lstStyle/>
        <a:p>
          <a:endParaRPr lang="en-US"/>
        </a:p>
      </dgm:t>
    </dgm:pt>
    <dgm:pt modelId="{F6D55318-485C-9D49-9EE9-5066D47B2CA1}" type="pres">
      <dgm:prSet presAssocID="{483DE887-302B-D84C-B025-894209205794}" presName="hierChild4" presStyleCnt="0"/>
      <dgm:spPr/>
    </dgm:pt>
    <dgm:pt modelId="{FD600EB7-4F81-B245-91B9-2C092E09E312}" type="pres">
      <dgm:prSet presAssocID="{483DE887-302B-D84C-B025-894209205794}" presName="hierChild5" presStyleCnt="0"/>
      <dgm:spPr/>
    </dgm:pt>
    <dgm:pt modelId="{E200B990-1737-214C-A19B-FC3A711E99E7}" type="pres">
      <dgm:prSet presAssocID="{57748B0B-C142-BE4F-A10B-FE41FB0F86D2}" presName="hierChild5" presStyleCnt="0"/>
      <dgm:spPr/>
    </dgm:pt>
    <dgm:pt modelId="{17B034BA-F2A3-E047-B002-BAF46DAF1661}" type="pres">
      <dgm:prSet presAssocID="{4BAAD68D-2044-864E-8229-D05A64C8E7BA}" presName="hierChild5" presStyleCnt="0"/>
      <dgm:spPr/>
    </dgm:pt>
    <dgm:pt modelId="{28953EB9-02B3-DE4C-9C67-7305C227089D}" type="pres">
      <dgm:prSet presAssocID="{A9FDE47F-FBD7-E740-9ADA-49D43999C946}" presName="Name28" presStyleLbl="parChTrans1D3" presStyleIdx="7" presStyleCnt="11"/>
      <dgm:spPr/>
      <dgm:t>
        <a:bodyPr/>
        <a:lstStyle/>
        <a:p>
          <a:endParaRPr lang="en-US"/>
        </a:p>
      </dgm:t>
    </dgm:pt>
    <dgm:pt modelId="{0A3E17E2-F6C7-D040-81F4-9A69388DBA30}" type="pres">
      <dgm:prSet presAssocID="{4BCB64E8-4DA1-F748-A27B-B5C4353A869A}" presName="hierRoot2" presStyleCnt="0">
        <dgm:presLayoutVars>
          <dgm:hierBranch val="init"/>
        </dgm:presLayoutVars>
      </dgm:prSet>
      <dgm:spPr/>
    </dgm:pt>
    <dgm:pt modelId="{B1157B43-D225-B740-AFC0-AEEE96769CA2}" type="pres">
      <dgm:prSet presAssocID="{4BCB64E8-4DA1-F748-A27B-B5C4353A869A}" presName="rootComposite2" presStyleCnt="0"/>
      <dgm:spPr/>
    </dgm:pt>
    <dgm:pt modelId="{72F87345-A2FE-A64C-901A-2F8AE0949208}" type="pres">
      <dgm:prSet presAssocID="{4BCB64E8-4DA1-F748-A27B-B5C4353A869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D108B9-D885-A94F-B3C5-DFB5056965AA}" type="pres">
      <dgm:prSet presAssocID="{4BCB64E8-4DA1-F748-A27B-B5C4353A869A}" presName="topArc2" presStyleLbl="parChTrans1D1" presStyleIdx="138" presStyleCnt="194"/>
      <dgm:spPr/>
    </dgm:pt>
    <dgm:pt modelId="{8EC1AAE3-F5B4-AF42-8A69-120951FFD913}" type="pres">
      <dgm:prSet presAssocID="{4BCB64E8-4DA1-F748-A27B-B5C4353A869A}" presName="bottomArc2" presStyleLbl="parChTrans1D1" presStyleIdx="139" presStyleCnt="194"/>
      <dgm:spPr/>
    </dgm:pt>
    <dgm:pt modelId="{CBDBEED9-9AAB-A543-A5F9-2D5C76ACC5E7}" type="pres">
      <dgm:prSet presAssocID="{4BCB64E8-4DA1-F748-A27B-B5C4353A869A}" presName="topConnNode2" presStyleLbl="node3" presStyleIdx="0" presStyleCnt="0"/>
      <dgm:spPr/>
      <dgm:t>
        <a:bodyPr/>
        <a:lstStyle/>
        <a:p>
          <a:endParaRPr lang="en-US"/>
        </a:p>
      </dgm:t>
    </dgm:pt>
    <dgm:pt modelId="{440788DF-9E52-AE41-BE8C-EBD8B0EF5EF9}" type="pres">
      <dgm:prSet presAssocID="{4BCB64E8-4DA1-F748-A27B-B5C4353A869A}" presName="hierChild4" presStyleCnt="0"/>
      <dgm:spPr/>
    </dgm:pt>
    <dgm:pt modelId="{980EDFAE-034B-2548-A57F-530B4EE9EB28}" type="pres">
      <dgm:prSet presAssocID="{8CB17D21-8822-9C4F-AD3D-3D30410F90CB}" presName="Name28" presStyleLbl="parChTrans1D4" presStyleIdx="59" presStyleCnt="82"/>
      <dgm:spPr/>
      <dgm:t>
        <a:bodyPr/>
        <a:lstStyle/>
        <a:p>
          <a:endParaRPr lang="en-US"/>
        </a:p>
      </dgm:t>
    </dgm:pt>
    <dgm:pt modelId="{3EC20D23-29E8-BC4A-B6F9-BF32F7C25BA3}" type="pres">
      <dgm:prSet presAssocID="{3CB7B257-D376-F54A-89A4-02BB336F15F3}" presName="hierRoot2" presStyleCnt="0">
        <dgm:presLayoutVars>
          <dgm:hierBranch val="init"/>
        </dgm:presLayoutVars>
      </dgm:prSet>
      <dgm:spPr/>
    </dgm:pt>
    <dgm:pt modelId="{7FBE8FF9-C442-594B-872F-11429A490B96}" type="pres">
      <dgm:prSet presAssocID="{3CB7B257-D376-F54A-89A4-02BB336F15F3}" presName="rootComposite2" presStyleCnt="0"/>
      <dgm:spPr/>
    </dgm:pt>
    <dgm:pt modelId="{A15B38A0-008B-6B42-8E57-8B669A4DD565}" type="pres">
      <dgm:prSet presAssocID="{3CB7B257-D376-F54A-89A4-02BB336F15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D53EEC-575D-4044-94AF-EFA83D010DF4}" type="pres">
      <dgm:prSet presAssocID="{3CB7B257-D376-F54A-89A4-02BB336F15F3}" presName="topArc2" presStyleLbl="parChTrans1D1" presStyleIdx="140" presStyleCnt="194"/>
      <dgm:spPr/>
    </dgm:pt>
    <dgm:pt modelId="{07BF0D95-4411-1B40-BFC1-309A71217E9E}" type="pres">
      <dgm:prSet presAssocID="{3CB7B257-D376-F54A-89A4-02BB336F15F3}" presName="bottomArc2" presStyleLbl="parChTrans1D1" presStyleIdx="141" presStyleCnt="194"/>
      <dgm:spPr/>
    </dgm:pt>
    <dgm:pt modelId="{E5CD438A-5740-E143-A91E-5123E139184C}" type="pres">
      <dgm:prSet presAssocID="{3CB7B257-D376-F54A-89A4-02BB336F15F3}" presName="topConnNode2" presStyleLbl="node4" presStyleIdx="0" presStyleCnt="0"/>
      <dgm:spPr/>
      <dgm:t>
        <a:bodyPr/>
        <a:lstStyle/>
        <a:p>
          <a:endParaRPr lang="en-US"/>
        </a:p>
      </dgm:t>
    </dgm:pt>
    <dgm:pt modelId="{8FC81DD9-1D3D-5043-8BDD-FD9FE571DF3E}" type="pres">
      <dgm:prSet presAssocID="{3CB7B257-D376-F54A-89A4-02BB336F15F3}" presName="hierChild4" presStyleCnt="0"/>
      <dgm:spPr/>
    </dgm:pt>
    <dgm:pt modelId="{A74E9BFC-634E-7A4A-BAC0-87E63B307457}" type="pres">
      <dgm:prSet presAssocID="{3CB7B257-D376-F54A-89A4-02BB336F15F3}" presName="hierChild5" presStyleCnt="0"/>
      <dgm:spPr/>
    </dgm:pt>
    <dgm:pt modelId="{F8E41024-495F-3741-8A52-76CEB8151F4A}" type="pres">
      <dgm:prSet presAssocID="{17EAB625-C11E-8542-8C3E-A5952B95E1DB}" presName="Name28" presStyleLbl="parChTrans1D4" presStyleIdx="60" presStyleCnt="82"/>
      <dgm:spPr/>
      <dgm:t>
        <a:bodyPr/>
        <a:lstStyle/>
        <a:p>
          <a:endParaRPr lang="en-US"/>
        </a:p>
      </dgm:t>
    </dgm:pt>
    <dgm:pt modelId="{BB08B525-219B-494C-B8A4-954DE73B56D6}" type="pres">
      <dgm:prSet presAssocID="{EBD42F53-2D03-754B-ADED-6F9BA76B4E9C}" presName="hierRoot2" presStyleCnt="0">
        <dgm:presLayoutVars>
          <dgm:hierBranch val="init"/>
        </dgm:presLayoutVars>
      </dgm:prSet>
      <dgm:spPr/>
    </dgm:pt>
    <dgm:pt modelId="{031B87B2-D327-9D4A-A037-3C9195E90B9A}" type="pres">
      <dgm:prSet presAssocID="{EBD42F53-2D03-754B-ADED-6F9BA76B4E9C}" presName="rootComposite2" presStyleCnt="0"/>
      <dgm:spPr/>
    </dgm:pt>
    <dgm:pt modelId="{A29F1A64-7544-9140-AB17-8BE1F4342DB6}" type="pres">
      <dgm:prSet presAssocID="{EBD42F53-2D03-754B-ADED-6F9BA76B4E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14C6EA-7955-0144-A34F-A706B5F6E0BD}" type="pres">
      <dgm:prSet presAssocID="{EBD42F53-2D03-754B-ADED-6F9BA76B4E9C}" presName="topArc2" presStyleLbl="parChTrans1D1" presStyleIdx="142" presStyleCnt="194"/>
      <dgm:spPr/>
    </dgm:pt>
    <dgm:pt modelId="{FE14E2C3-020A-8C4B-836F-492103FF16D5}" type="pres">
      <dgm:prSet presAssocID="{EBD42F53-2D03-754B-ADED-6F9BA76B4E9C}" presName="bottomArc2" presStyleLbl="parChTrans1D1" presStyleIdx="143" presStyleCnt="194"/>
      <dgm:spPr/>
    </dgm:pt>
    <dgm:pt modelId="{535916FC-8516-8344-BB5F-9CB7AB9A62C6}" type="pres">
      <dgm:prSet presAssocID="{EBD42F53-2D03-754B-ADED-6F9BA76B4E9C}" presName="topConnNode2" presStyleLbl="node4" presStyleIdx="0" presStyleCnt="0"/>
      <dgm:spPr/>
      <dgm:t>
        <a:bodyPr/>
        <a:lstStyle/>
        <a:p>
          <a:endParaRPr lang="en-US"/>
        </a:p>
      </dgm:t>
    </dgm:pt>
    <dgm:pt modelId="{DFA164D0-098B-6A48-8CA4-FC2F7FA11F6F}" type="pres">
      <dgm:prSet presAssocID="{EBD42F53-2D03-754B-ADED-6F9BA76B4E9C}" presName="hierChild4" presStyleCnt="0"/>
      <dgm:spPr/>
    </dgm:pt>
    <dgm:pt modelId="{1B45505F-6E3A-EE46-A83D-64647487948E}" type="pres">
      <dgm:prSet presAssocID="{EBD42F53-2D03-754B-ADED-6F9BA76B4E9C}" presName="hierChild5" presStyleCnt="0"/>
      <dgm:spPr/>
    </dgm:pt>
    <dgm:pt modelId="{3117186A-8411-2F4F-98C0-28A37B3FE944}" type="pres">
      <dgm:prSet presAssocID="{1A0FE4B0-03B1-A842-A6CC-C734A4DC8153}" presName="Name28" presStyleLbl="parChTrans1D4" presStyleIdx="61" presStyleCnt="82"/>
      <dgm:spPr/>
      <dgm:t>
        <a:bodyPr/>
        <a:lstStyle/>
        <a:p>
          <a:endParaRPr lang="en-US"/>
        </a:p>
      </dgm:t>
    </dgm:pt>
    <dgm:pt modelId="{4F9ECD09-2451-6048-BDF1-FF0C442451ED}" type="pres">
      <dgm:prSet presAssocID="{7B06427F-41E9-AC4D-8203-CEBE082595CC}" presName="hierRoot2" presStyleCnt="0">
        <dgm:presLayoutVars>
          <dgm:hierBranch val="init"/>
        </dgm:presLayoutVars>
      </dgm:prSet>
      <dgm:spPr/>
    </dgm:pt>
    <dgm:pt modelId="{395BD399-3AF4-C646-AD64-D7A03337FD58}" type="pres">
      <dgm:prSet presAssocID="{7B06427F-41E9-AC4D-8203-CEBE082595CC}" presName="rootComposite2" presStyleCnt="0"/>
      <dgm:spPr/>
    </dgm:pt>
    <dgm:pt modelId="{AA5639C7-6C1E-B840-AEDA-C1499638766B}" type="pres">
      <dgm:prSet presAssocID="{7B06427F-41E9-AC4D-8203-CEBE082595C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BA3AC-15BB-F84A-A44A-0D737735FCD2}" type="pres">
      <dgm:prSet presAssocID="{7B06427F-41E9-AC4D-8203-CEBE082595CC}" presName="topArc2" presStyleLbl="parChTrans1D1" presStyleIdx="144" presStyleCnt="194"/>
      <dgm:spPr/>
    </dgm:pt>
    <dgm:pt modelId="{443013AE-380F-034E-BA7E-7FC80EA6FF35}" type="pres">
      <dgm:prSet presAssocID="{7B06427F-41E9-AC4D-8203-CEBE082595CC}" presName="bottomArc2" presStyleLbl="parChTrans1D1" presStyleIdx="145" presStyleCnt="194"/>
      <dgm:spPr/>
    </dgm:pt>
    <dgm:pt modelId="{608E0B93-DAC8-2149-B5DD-FDC1CBE47CB8}" type="pres">
      <dgm:prSet presAssocID="{7B06427F-41E9-AC4D-8203-CEBE082595CC}" presName="topConnNode2" presStyleLbl="node4" presStyleIdx="0" presStyleCnt="0"/>
      <dgm:spPr/>
      <dgm:t>
        <a:bodyPr/>
        <a:lstStyle/>
        <a:p>
          <a:endParaRPr lang="en-US"/>
        </a:p>
      </dgm:t>
    </dgm:pt>
    <dgm:pt modelId="{35D72404-1BC7-F04F-81A4-9039CBE73771}" type="pres">
      <dgm:prSet presAssocID="{7B06427F-41E9-AC4D-8203-CEBE082595CC}" presName="hierChild4" presStyleCnt="0"/>
      <dgm:spPr/>
    </dgm:pt>
    <dgm:pt modelId="{2F531E1E-7F2D-3042-8B87-297765144C14}" type="pres">
      <dgm:prSet presAssocID="{7B06427F-41E9-AC4D-8203-CEBE082595CC}" presName="hierChild5" presStyleCnt="0"/>
      <dgm:spPr/>
    </dgm:pt>
    <dgm:pt modelId="{2B3C9336-714D-0D4B-8334-FAECE90E34DE}" type="pres">
      <dgm:prSet presAssocID="{3578B1DD-6297-3C47-B523-B386754F1E8A}" presName="Name28" presStyleLbl="parChTrans1D4" presStyleIdx="62" presStyleCnt="82"/>
      <dgm:spPr/>
      <dgm:t>
        <a:bodyPr/>
        <a:lstStyle/>
        <a:p>
          <a:endParaRPr lang="en-US"/>
        </a:p>
      </dgm:t>
    </dgm:pt>
    <dgm:pt modelId="{3A4C0D7D-15E7-4647-95DC-67E6EB2C3134}" type="pres">
      <dgm:prSet presAssocID="{8DC311BA-1A7E-924A-B5C3-EB09AC2A2151}" presName="hierRoot2" presStyleCnt="0">
        <dgm:presLayoutVars>
          <dgm:hierBranch val="init"/>
        </dgm:presLayoutVars>
      </dgm:prSet>
      <dgm:spPr/>
    </dgm:pt>
    <dgm:pt modelId="{94CBC202-FC22-8748-AA4A-CCF7BB89974E}" type="pres">
      <dgm:prSet presAssocID="{8DC311BA-1A7E-924A-B5C3-EB09AC2A2151}" presName="rootComposite2" presStyleCnt="0"/>
      <dgm:spPr/>
    </dgm:pt>
    <dgm:pt modelId="{370E4BB5-97B8-3C46-B31F-24702CD62BEA}" type="pres">
      <dgm:prSet presAssocID="{8DC311BA-1A7E-924A-B5C3-EB09AC2A215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F23DBF-AFD2-6540-8DC7-FE665ED6B0D3}" type="pres">
      <dgm:prSet presAssocID="{8DC311BA-1A7E-924A-B5C3-EB09AC2A2151}" presName="topArc2" presStyleLbl="parChTrans1D1" presStyleIdx="146" presStyleCnt="194"/>
      <dgm:spPr/>
    </dgm:pt>
    <dgm:pt modelId="{69806C3F-D25F-C146-BE3F-6649EC2B22F6}" type="pres">
      <dgm:prSet presAssocID="{8DC311BA-1A7E-924A-B5C3-EB09AC2A2151}" presName="bottomArc2" presStyleLbl="parChTrans1D1" presStyleIdx="147" presStyleCnt="194"/>
      <dgm:spPr/>
    </dgm:pt>
    <dgm:pt modelId="{9D96B8FA-BD39-B249-BCB6-B7428EC71A8A}" type="pres">
      <dgm:prSet presAssocID="{8DC311BA-1A7E-924A-B5C3-EB09AC2A2151}" presName="topConnNode2" presStyleLbl="node4" presStyleIdx="0" presStyleCnt="0"/>
      <dgm:spPr/>
      <dgm:t>
        <a:bodyPr/>
        <a:lstStyle/>
        <a:p>
          <a:endParaRPr lang="en-US"/>
        </a:p>
      </dgm:t>
    </dgm:pt>
    <dgm:pt modelId="{A31F230D-94CA-1743-A571-E380A3B059EE}" type="pres">
      <dgm:prSet presAssocID="{8DC311BA-1A7E-924A-B5C3-EB09AC2A2151}" presName="hierChild4" presStyleCnt="0"/>
      <dgm:spPr/>
    </dgm:pt>
    <dgm:pt modelId="{32918262-E2BC-B248-8AAB-6BA351D28784}" type="pres">
      <dgm:prSet presAssocID="{8DC311BA-1A7E-924A-B5C3-EB09AC2A2151}" presName="hierChild5" presStyleCnt="0"/>
      <dgm:spPr/>
    </dgm:pt>
    <dgm:pt modelId="{948D1959-6085-0D40-BD83-21F53546E7ED}" type="pres">
      <dgm:prSet presAssocID="{3F3F67DD-8D2A-FC45-A57E-293F04EDE6BE}" presName="Name28" presStyleLbl="parChTrans1D4" presStyleIdx="63" presStyleCnt="82"/>
      <dgm:spPr/>
      <dgm:t>
        <a:bodyPr/>
        <a:lstStyle/>
        <a:p>
          <a:endParaRPr lang="en-US"/>
        </a:p>
      </dgm:t>
    </dgm:pt>
    <dgm:pt modelId="{07F2F71D-9FD3-624B-B3EF-74B6D2F53E5B}" type="pres">
      <dgm:prSet presAssocID="{09E43EFA-23B2-C244-85FF-1B52916835FC}" presName="hierRoot2" presStyleCnt="0">
        <dgm:presLayoutVars>
          <dgm:hierBranch val="init"/>
        </dgm:presLayoutVars>
      </dgm:prSet>
      <dgm:spPr/>
    </dgm:pt>
    <dgm:pt modelId="{E154FA67-76DE-2643-B42B-8C2DAD72D592}" type="pres">
      <dgm:prSet presAssocID="{09E43EFA-23B2-C244-85FF-1B52916835FC}" presName="rootComposite2" presStyleCnt="0"/>
      <dgm:spPr/>
    </dgm:pt>
    <dgm:pt modelId="{450C7FC5-4BC2-A74A-9256-3DD7B2474F00}" type="pres">
      <dgm:prSet presAssocID="{09E43EFA-23B2-C244-85FF-1B52916835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96BD5-11A4-0B47-AF4F-CFB4232846C2}" type="pres">
      <dgm:prSet presAssocID="{09E43EFA-23B2-C244-85FF-1B52916835FC}" presName="topArc2" presStyleLbl="parChTrans1D1" presStyleIdx="148" presStyleCnt="194"/>
      <dgm:spPr/>
    </dgm:pt>
    <dgm:pt modelId="{4B42C46A-1AF1-0D49-8891-6B3C09144CD2}" type="pres">
      <dgm:prSet presAssocID="{09E43EFA-23B2-C244-85FF-1B52916835FC}" presName="bottomArc2" presStyleLbl="parChTrans1D1" presStyleIdx="149" presStyleCnt="194"/>
      <dgm:spPr/>
    </dgm:pt>
    <dgm:pt modelId="{2BE197D9-BC52-0740-A4C9-AD01954E6BB0}" type="pres">
      <dgm:prSet presAssocID="{09E43EFA-23B2-C244-85FF-1B52916835FC}" presName="topConnNode2" presStyleLbl="node4" presStyleIdx="0" presStyleCnt="0"/>
      <dgm:spPr/>
      <dgm:t>
        <a:bodyPr/>
        <a:lstStyle/>
        <a:p>
          <a:endParaRPr lang="en-US"/>
        </a:p>
      </dgm:t>
    </dgm:pt>
    <dgm:pt modelId="{12807244-98FF-5F46-AD56-22D776B35573}" type="pres">
      <dgm:prSet presAssocID="{09E43EFA-23B2-C244-85FF-1B52916835FC}" presName="hierChild4" presStyleCnt="0"/>
      <dgm:spPr/>
    </dgm:pt>
    <dgm:pt modelId="{2D94A127-732E-5445-8BA9-51C5272A1760}" type="pres">
      <dgm:prSet presAssocID="{09E43EFA-23B2-C244-85FF-1B52916835FC}" presName="hierChild5" presStyleCnt="0"/>
      <dgm:spPr/>
    </dgm:pt>
    <dgm:pt modelId="{C75BCFA4-BC61-9848-8C2D-63C75978698D}" type="pres">
      <dgm:prSet presAssocID="{4BCB64E8-4DA1-F748-A27B-B5C4353A869A}" presName="hierChild5" presStyleCnt="0"/>
      <dgm:spPr/>
    </dgm:pt>
    <dgm:pt modelId="{C3FD38BE-E97B-074B-8073-AE27B42B374E}" type="pres">
      <dgm:prSet presAssocID="{3C71D3D6-1F1C-6348-9482-03D8A392FA23}" presName="Name28" presStyleLbl="parChTrans1D3" presStyleIdx="8" presStyleCnt="11"/>
      <dgm:spPr/>
      <dgm:t>
        <a:bodyPr/>
        <a:lstStyle/>
        <a:p>
          <a:endParaRPr lang="en-US"/>
        </a:p>
      </dgm:t>
    </dgm:pt>
    <dgm:pt modelId="{8AF9346D-0B72-8847-9F88-2C5DA2F80E84}" type="pres">
      <dgm:prSet presAssocID="{D338D583-4CBB-9645-8603-B90F3B280B89}" presName="hierRoot2" presStyleCnt="0">
        <dgm:presLayoutVars>
          <dgm:hierBranch val="init"/>
        </dgm:presLayoutVars>
      </dgm:prSet>
      <dgm:spPr/>
    </dgm:pt>
    <dgm:pt modelId="{76E16771-A72F-794D-8EF5-EF3787FEF52A}" type="pres">
      <dgm:prSet presAssocID="{D338D583-4CBB-9645-8603-B90F3B280B89}" presName="rootComposite2" presStyleCnt="0"/>
      <dgm:spPr/>
    </dgm:pt>
    <dgm:pt modelId="{6C35B31E-6894-2E42-9B64-3F9662769CDC}" type="pres">
      <dgm:prSet presAssocID="{D338D583-4CBB-9645-8603-B90F3B280B8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92D54-3139-B24B-B178-4C8A479E8C50}" type="pres">
      <dgm:prSet presAssocID="{D338D583-4CBB-9645-8603-B90F3B280B89}" presName="topArc2" presStyleLbl="parChTrans1D1" presStyleIdx="150" presStyleCnt="194"/>
      <dgm:spPr/>
    </dgm:pt>
    <dgm:pt modelId="{6374501D-A7B1-5C48-8CC9-BDC6B93B8830}" type="pres">
      <dgm:prSet presAssocID="{D338D583-4CBB-9645-8603-B90F3B280B89}" presName="bottomArc2" presStyleLbl="parChTrans1D1" presStyleIdx="151" presStyleCnt="194"/>
      <dgm:spPr/>
    </dgm:pt>
    <dgm:pt modelId="{5A72CFEB-DFD2-9C46-9758-2FA4A813202C}" type="pres">
      <dgm:prSet presAssocID="{D338D583-4CBB-9645-8603-B90F3B280B89}" presName="topConnNode2" presStyleLbl="node3" presStyleIdx="0" presStyleCnt="0"/>
      <dgm:spPr/>
      <dgm:t>
        <a:bodyPr/>
        <a:lstStyle/>
        <a:p>
          <a:endParaRPr lang="en-US"/>
        </a:p>
      </dgm:t>
    </dgm:pt>
    <dgm:pt modelId="{5085E208-7665-D74A-B443-ECDE35715054}" type="pres">
      <dgm:prSet presAssocID="{D338D583-4CBB-9645-8603-B90F3B280B89}" presName="hierChild4" presStyleCnt="0"/>
      <dgm:spPr/>
    </dgm:pt>
    <dgm:pt modelId="{8D17CA1C-70F1-5541-9147-B9052D8BD675}" type="pres">
      <dgm:prSet presAssocID="{D338D583-4CBB-9645-8603-B90F3B280B89}" presName="hierChild5" presStyleCnt="0"/>
      <dgm:spPr/>
    </dgm:pt>
    <dgm:pt modelId="{764CED1E-C5EA-3944-8C89-97FC1B027CF7}" type="pres">
      <dgm:prSet presAssocID="{C1588191-6EA8-264A-9A54-AA8A8A62389B}" presName="hierChild5" presStyleCnt="0"/>
      <dgm:spPr/>
    </dgm:pt>
    <dgm:pt modelId="{D63F75F1-D4BA-B249-8B24-DC04C93171A1}" type="pres">
      <dgm:prSet presAssocID="{A4337506-EE5E-0048-A67C-76C17418BD7D}" presName="Name28" presStyleLbl="parChTrans1D2" presStyleIdx="2" presStyleCnt="3"/>
      <dgm:spPr/>
      <dgm:t>
        <a:bodyPr/>
        <a:lstStyle/>
        <a:p>
          <a:endParaRPr lang="en-US"/>
        </a:p>
      </dgm:t>
    </dgm:pt>
    <dgm:pt modelId="{66E6C93C-DA66-644D-9170-EB64E1764A9C}" type="pres">
      <dgm:prSet presAssocID="{58CEF49D-20DD-E242-A51F-F819CF16854E}" presName="hierRoot2" presStyleCnt="0">
        <dgm:presLayoutVars>
          <dgm:hierBranch val="init"/>
        </dgm:presLayoutVars>
      </dgm:prSet>
      <dgm:spPr/>
    </dgm:pt>
    <dgm:pt modelId="{405C1A2B-6226-C14A-BB33-760F645F5036}" type="pres">
      <dgm:prSet presAssocID="{58CEF49D-20DD-E242-A51F-F819CF16854E}" presName="rootComposite2" presStyleCnt="0"/>
      <dgm:spPr/>
    </dgm:pt>
    <dgm:pt modelId="{7E2D066C-E702-4F46-82E4-79AC2DB331B3}" type="pres">
      <dgm:prSet presAssocID="{58CEF49D-20DD-E242-A51F-F819CF16854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38566E-44A1-A147-9083-9899AD452242}" type="pres">
      <dgm:prSet presAssocID="{58CEF49D-20DD-E242-A51F-F819CF16854E}" presName="topArc2" presStyleLbl="parChTrans1D1" presStyleIdx="152" presStyleCnt="194"/>
      <dgm:spPr/>
    </dgm:pt>
    <dgm:pt modelId="{BC158E54-1A38-CF43-A1C2-8D8C27873AB7}" type="pres">
      <dgm:prSet presAssocID="{58CEF49D-20DD-E242-A51F-F819CF16854E}" presName="bottomArc2" presStyleLbl="parChTrans1D1" presStyleIdx="153" presStyleCnt="194"/>
      <dgm:spPr/>
    </dgm:pt>
    <dgm:pt modelId="{FA2B9A52-6C75-EC4A-A747-3BD3F835E158}" type="pres">
      <dgm:prSet presAssocID="{58CEF49D-20DD-E242-A51F-F819CF16854E}" presName="topConnNode2" presStyleLbl="node2" presStyleIdx="0" presStyleCnt="0"/>
      <dgm:spPr/>
      <dgm:t>
        <a:bodyPr/>
        <a:lstStyle/>
        <a:p>
          <a:endParaRPr lang="en-US"/>
        </a:p>
      </dgm:t>
    </dgm:pt>
    <dgm:pt modelId="{2484CEE8-A59B-AE4E-84BB-35BD26C8DB98}" type="pres">
      <dgm:prSet presAssocID="{58CEF49D-20DD-E242-A51F-F819CF16854E}" presName="hierChild4" presStyleCnt="0"/>
      <dgm:spPr/>
    </dgm:pt>
    <dgm:pt modelId="{2B8FE354-970E-FA43-90F8-BF1C3C2498A2}" type="pres">
      <dgm:prSet presAssocID="{75E7150F-8633-9242-BCF2-5E1C2AF0444B}" presName="Name28" presStyleLbl="parChTrans1D3" presStyleIdx="9" presStyleCnt="11"/>
      <dgm:spPr/>
      <dgm:t>
        <a:bodyPr/>
        <a:lstStyle/>
        <a:p>
          <a:endParaRPr lang="en-US"/>
        </a:p>
      </dgm:t>
    </dgm:pt>
    <dgm:pt modelId="{13824C15-DA57-6D47-B4DF-A9E29B1DCA00}" type="pres">
      <dgm:prSet presAssocID="{874587BD-9722-1442-BAE2-A3D1E13D78A5}" presName="hierRoot2" presStyleCnt="0">
        <dgm:presLayoutVars>
          <dgm:hierBranch val="init"/>
        </dgm:presLayoutVars>
      </dgm:prSet>
      <dgm:spPr/>
    </dgm:pt>
    <dgm:pt modelId="{6D60E1E6-B0A7-1F4F-A2CE-B9E5E71DEF43}" type="pres">
      <dgm:prSet presAssocID="{874587BD-9722-1442-BAE2-A3D1E13D78A5}" presName="rootComposite2" presStyleCnt="0"/>
      <dgm:spPr/>
    </dgm:pt>
    <dgm:pt modelId="{7EAFBF2C-98CF-E14E-ADCB-50C18EA60A52}" type="pres">
      <dgm:prSet presAssocID="{874587BD-9722-1442-BAE2-A3D1E13D78A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096A5A-49E5-9C4B-AD1A-9F775A1519E9}" type="pres">
      <dgm:prSet presAssocID="{874587BD-9722-1442-BAE2-A3D1E13D78A5}" presName="topArc2" presStyleLbl="parChTrans1D1" presStyleIdx="154" presStyleCnt="194"/>
      <dgm:spPr/>
    </dgm:pt>
    <dgm:pt modelId="{79AD6D4C-347D-5C43-921E-5072091E026A}" type="pres">
      <dgm:prSet presAssocID="{874587BD-9722-1442-BAE2-A3D1E13D78A5}" presName="bottomArc2" presStyleLbl="parChTrans1D1" presStyleIdx="155" presStyleCnt="194"/>
      <dgm:spPr/>
    </dgm:pt>
    <dgm:pt modelId="{EF68F39D-EC01-0442-B591-84ED227E6152}" type="pres">
      <dgm:prSet presAssocID="{874587BD-9722-1442-BAE2-A3D1E13D78A5}" presName="topConnNode2" presStyleLbl="node3" presStyleIdx="0" presStyleCnt="0"/>
      <dgm:spPr/>
      <dgm:t>
        <a:bodyPr/>
        <a:lstStyle/>
        <a:p>
          <a:endParaRPr lang="en-US"/>
        </a:p>
      </dgm:t>
    </dgm:pt>
    <dgm:pt modelId="{3D7F6D64-9693-E14F-9290-202EFCEDDC04}" type="pres">
      <dgm:prSet presAssocID="{874587BD-9722-1442-BAE2-A3D1E13D78A5}" presName="hierChild4" presStyleCnt="0"/>
      <dgm:spPr/>
    </dgm:pt>
    <dgm:pt modelId="{A58FF0B8-346C-C54C-B17B-195902136532}" type="pres">
      <dgm:prSet presAssocID="{07C458D0-A312-C14E-BF24-6D91D6DB3D7F}" presName="Name28" presStyleLbl="parChTrans1D4" presStyleIdx="64" presStyleCnt="82"/>
      <dgm:spPr/>
      <dgm:t>
        <a:bodyPr/>
        <a:lstStyle/>
        <a:p>
          <a:endParaRPr lang="en-US"/>
        </a:p>
      </dgm:t>
    </dgm:pt>
    <dgm:pt modelId="{36F81984-D618-C948-8A18-9461E5DC1072}" type="pres">
      <dgm:prSet presAssocID="{FFC9FF1F-85AB-1F4F-90C6-984174CF1F0C}" presName="hierRoot2" presStyleCnt="0">
        <dgm:presLayoutVars>
          <dgm:hierBranch val="init"/>
        </dgm:presLayoutVars>
      </dgm:prSet>
      <dgm:spPr/>
    </dgm:pt>
    <dgm:pt modelId="{4365C54C-252B-2346-B8E0-1A82496F112D}" type="pres">
      <dgm:prSet presAssocID="{FFC9FF1F-85AB-1F4F-90C6-984174CF1F0C}" presName="rootComposite2" presStyleCnt="0"/>
      <dgm:spPr/>
    </dgm:pt>
    <dgm:pt modelId="{B93A37D3-172F-3D47-BFA8-8DFE8A9E8DF9}" type="pres">
      <dgm:prSet presAssocID="{FFC9FF1F-85AB-1F4F-90C6-984174CF1F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827057-33F4-904A-98D2-7E300160CD97}" type="pres">
      <dgm:prSet presAssocID="{FFC9FF1F-85AB-1F4F-90C6-984174CF1F0C}" presName="topArc2" presStyleLbl="parChTrans1D1" presStyleIdx="156" presStyleCnt="194"/>
      <dgm:spPr/>
    </dgm:pt>
    <dgm:pt modelId="{CF55BECB-94C7-C648-8174-31E11B601B31}" type="pres">
      <dgm:prSet presAssocID="{FFC9FF1F-85AB-1F4F-90C6-984174CF1F0C}" presName="bottomArc2" presStyleLbl="parChTrans1D1" presStyleIdx="157" presStyleCnt="194"/>
      <dgm:spPr/>
    </dgm:pt>
    <dgm:pt modelId="{091CE2A8-5BAB-7349-AD44-A8B20665602B}" type="pres">
      <dgm:prSet presAssocID="{FFC9FF1F-85AB-1F4F-90C6-984174CF1F0C}" presName="topConnNode2" presStyleLbl="node4" presStyleIdx="0" presStyleCnt="0"/>
      <dgm:spPr/>
      <dgm:t>
        <a:bodyPr/>
        <a:lstStyle/>
        <a:p>
          <a:endParaRPr lang="en-US"/>
        </a:p>
      </dgm:t>
    </dgm:pt>
    <dgm:pt modelId="{E178168E-8903-F54D-85CD-97E24624959D}" type="pres">
      <dgm:prSet presAssocID="{FFC9FF1F-85AB-1F4F-90C6-984174CF1F0C}" presName="hierChild4" presStyleCnt="0"/>
      <dgm:spPr/>
    </dgm:pt>
    <dgm:pt modelId="{C744032B-2D0A-B74C-A2E3-97824D51A70B}" type="pres">
      <dgm:prSet presAssocID="{FFC9FF1F-85AB-1F4F-90C6-984174CF1F0C}" presName="hierChild5" presStyleCnt="0"/>
      <dgm:spPr/>
    </dgm:pt>
    <dgm:pt modelId="{9AFBF391-9964-934C-AC20-5DDDAB5102FC}" type="pres">
      <dgm:prSet presAssocID="{7FBD6A7D-12F0-914F-B5AF-884FE088CC4D}" presName="Name28" presStyleLbl="parChTrans1D4" presStyleIdx="65" presStyleCnt="82"/>
      <dgm:spPr/>
      <dgm:t>
        <a:bodyPr/>
        <a:lstStyle/>
        <a:p>
          <a:endParaRPr lang="en-US"/>
        </a:p>
      </dgm:t>
    </dgm:pt>
    <dgm:pt modelId="{5BD2AD7E-A6C3-564E-9467-DB196F6B0AAA}" type="pres">
      <dgm:prSet presAssocID="{DB75E3A4-7800-804D-A2EA-5596DAD36557}" presName="hierRoot2" presStyleCnt="0">
        <dgm:presLayoutVars>
          <dgm:hierBranch val="init"/>
        </dgm:presLayoutVars>
      </dgm:prSet>
      <dgm:spPr/>
    </dgm:pt>
    <dgm:pt modelId="{B713C87F-EFCA-A344-92CF-B7407ED0EFB8}" type="pres">
      <dgm:prSet presAssocID="{DB75E3A4-7800-804D-A2EA-5596DAD36557}" presName="rootComposite2" presStyleCnt="0"/>
      <dgm:spPr/>
    </dgm:pt>
    <dgm:pt modelId="{485C6B2A-0CC3-0143-8A05-48428BD7B564}" type="pres">
      <dgm:prSet presAssocID="{DB75E3A4-7800-804D-A2EA-5596DAD365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6852A-E7EC-5545-A4FF-20754CE9EB04}" type="pres">
      <dgm:prSet presAssocID="{DB75E3A4-7800-804D-A2EA-5596DAD36557}" presName="topArc2" presStyleLbl="parChTrans1D1" presStyleIdx="158" presStyleCnt="194"/>
      <dgm:spPr/>
    </dgm:pt>
    <dgm:pt modelId="{868E11F0-7202-0741-A5B8-1FB57730B298}" type="pres">
      <dgm:prSet presAssocID="{DB75E3A4-7800-804D-A2EA-5596DAD36557}" presName="bottomArc2" presStyleLbl="parChTrans1D1" presStyleIdx="159" presStyleCnt="194"/>
      <dgm:spPr/>
    </dgm:pt>
    <dgm:pt modelId="{664CADC6-47B2-274F-A78B-46CAE95058A3}" type="pres">
      <dgm:prSet presAssocID="{DB75E3A4-7800-804D-A2EA-5596DAD36557}" presName="topConnNode2" presStyleLbl="node4" presStyleIdx="0" presStyleCnt="0"/>
      <dgm:spPr/>
      <dgm:t>
        <a:bodyPr/>
        <a:lstStyle/>
        <a:p>
          <a:endParaRPr lang="en-US"/>
        </a:p>
      </dgm:t>
    </dgm:pt>
    <dgm:pt modelId="{EC8BDEA4-EB39-0C49-BA66-409114BFA5D0}" type="pres">
      <dgm:prSet presAssocID="{DB75E3A4-7800-804D-A2EA-5596DAD36557}" presName="hierChild4" presStyleCnt="0"/>
      <dgm:spPr/>
    </dgm:pt>
    <dgm:pt modelId="{4DA9BB94-7951-A948-AC87-E38DFBDC56AC}" type="pres">
      <dgm:prSet presAssocID="{9C890AAA-32A9-2043-8AE5-DF40100397E0}" presName="Name28" presStyleLbl="parChTrans1D4" presStyleIdx="66" presStyleCnt="82"/>
      <dgm:spPr/>
      <dgm:t>
        <a:bodyPr/>
        <a:lstStyle/>
        <a:p>
          <a:endParaRPr lang="en-US"/>
        </a:p>
      </dgm:t>
    </dgm:pt>
    <dgm:pt modelId="{C1C64BAD-A9C1-5A4A-A738-18736238AA2D}" type="pres">
      <dgm:prSet presAssocID="{1CF9DF23-9CE6-A142-914C-30A8BCCD43A9}" presName="hierRoot2" presStyleCnt="0">
        <dgm:presLayoutVars>
          <dgm:hierBranch val="init"/>
        </dgm:presLayoutVars>
      </dgm:prSet>
      <dgm:spPr/>
    </dgm:pt>
    <dgm:pt modelId="{E5C51748-D36E-3842-8EEC-846046862712}" type="pres">
      <dgm:prSet presAssocID="{1CF9DF23-9CE6-A142-914C-30A8BCCD43A9}" presName="rootComposite2" presStyleCnt="0"/>
      <dgm:spPr/>
    </dgm:pt>
    <dgm:pt modelId="{E387E97A-0FE7-0E47-942F-75C6EAD5EE75}" type="pres">
      <dgm:prSet presAssocID="{1CF9DF23-9CE6-A142-914C-30A8BCCD43A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3372D-BBD5-3846-A2B3-3E77A2023C22}" type="pres">
      <dgm:prSet presAssocID="{1CF9DF23-9CE6-A142-914C-30A8BCCD43A9}" presName="topArc2" presStyleLbl="parChTrans1D1" presStyleIdx="160" presStyleCnt="194"/>
      <dgm:spPr/>
    </dgm:pt>
    <dgm:pt modelId="{0E13F31C-0162-8E49-A4B7-3EBCAB056BC0}" type="pres">
      <dgm:prSet presAssocID="{1CF9DF23-9CE6-A142-914C-30A8BCCD43A9}" presName="bottomArc2" presStyleLbl="parChTrans1D1" presStyleIdx="161" presStyleCnt="194"/>
      <dgm:spPr/>
    </dgm:pt>
    <dgm:pt modelId="{14998EDA-35AE-F84A-AC0C-A41B33F077D6}" type="pres">
      <dgm:prSet presAssocID="{1CF9DF23-9CE6-A142-914C-30A8BCCD43A9}" presName="topConnNode2" presStyleLbl="node4" presStyleIdx="0" presStyleCnt="0"/>
      <dgm:spPr/>
      <dgm:t>
        <a:bodyPr/>
        <a:lstStyle/>
        <a:p>
          <a:endParaRPr lang="en-US"/>
        </a:p>
      </dgm:t>
    </dgm:pt>
    <dgm:pt modelId="{DD41B4DD-E04B-1B40-8E9A-BE32F7F4C220}" type="pres">
      <dgm:prSet presAssocID="{1CF9DF23-9CE6-A142-914C-30A8BCCD43A9}" presName="hierChild4" presStyleCnt="0"/>
      <dgm:spPr/>
    </dgm:pt>
    <dgm:pt modelId="{C5F765EA-8A9C-8446-BFF9-893259E1C508}" type="pres">
      <dgm:prSet presAssocID="{1CF9DF23-9CE6-A142-914C-30A8BCCD43A9}" presName="hierChild5" presStyleCnt="0"/>
      <dgm:spPr/>
    </dgm:pt>
    <dgm:pt modelId="{4498EBA9-C9DC-B741-978D-888B5BE30798}" type="pres">
      <dgm:prSet presAssocID="{036574C6-9A7B-2141-8DC5-BB51A8525566}" presName="Name28" presStyleLbl="parChTrans1D4" presStyleIdx="67" presStyleCnt="82"/>
      <dgm:spPr/>
      <dgm:t>
        <a:bodyPr/>
        <a:lstStyle/>
        <a:p>
          <a:endParaRPr lang="en-US"/>
        </a:p>
      </dgm:t>
    </dgm:pt>
    <dgm:pt modelId="{F3D6A19F-75CA-3E43-A83F-55422F82DBF2}" type="pres">
      <dgm:prSet presAssocID="{19DF7872-B24C-254B-846F-D103367DB58B}" presName="hierRoot2" presStyleCnt="0">
        <dgm:presLayoutVars>
          <dgm:hierBranch val="init"/>
        </dgm:presLayoutVars>
      </dgm:prSet>
      <dgm:spPr/>
    </dgm:pt>
    <dgm:pt modelId="{7A5D7BB4-5D51-A643-A896-201999BDBE68}" type="pres">
      <dgm:prSet presAssocID="{19DF7872-B24C-254B-846F-D103367DB58B}" presName="rootComposite2" presStyleCnt="0"/>
      <dgm:spPr/>
    </dgm:pt>
    <dgm:pt modelId="{E1FDAE9F-96E0-7149-BBAE-93FA47575C98}" type="pres">
      <dgm:prSet presAssocID="{19DF7872-B24C-254B-846F-D103367DB58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F17D6E-8690-AD43-806B-60A42818174A}" type="pres">
      <dgm:prSet presAssocID="{19DF7872-B24C-254B-846F-D103367DB58B}" presName="topArc2" presStyleLbl="parChTrans1D1" presStyleIdx="162" presStyleCnt="194"/>
      <dgm:spPr/>
    </dgm:pt>
    <dgm:pt modelId="{EB9F125A-F161-8342-8AF9-CEC388D64AC5}" type="pres">
      <dgm:prSet presAssocID="{19DF7872-B24C-254B-846F-D103367DB58B}" presName="bottomArc2" presStyleLbl="parChTrans1D1" presStyleIdx="163" presStyleCnt="194"/>
      <dgm:spPr/>
    </dgm:pt>
    <dgm:pt modelId="{18F33B88-4A7C-CF4B-90FF-340F8F1F2940}" type="pres">
      <dgm:prSet presAssocID="{19DF7872-B24C-254B-846F-D103367DB58B}" presName="topConnNode2" presStyleLbl="node4" presStyleIdx="0" presStyleCnt="0"/>
      <dgm:spPr/>
      <dgm:t>
        <a:bodyPr/>
        <a:lstStyle/>
        <a:p>
          <a:endParaRPr lang="en-US"/>
        </a:p>
      </dgm:t>
    </dgm:pt>
    <dgm:pt modelId="{7CBAEC1C-489F-0B4B-B68A-48C55BDE8FD4}" type="pres">
      <dgm:prSet presAssocID="{19DF7872-B24C-254B-846F-D103367DB58B}" presName="hierChild4" presStyleCnt="0"/>
      <dgm:spPr/>
    </dgm:pt>
    <dgm:pt modelId="{A57F72C7-7389-8F4D-BF01-3EEBFB08A4A2}" type="pres">
      <dgm:prSet presAssocID="{19DF7872-B24C-254B-846F-D103367DB58B}" presName="hierChild5" presStyleCnt="0"/>
      <dgm:spPr/>
    </dgm:pt>
    <dgm:pt modelId="{E25FB5E1-3F24-A947-BC9A-8A81D03A144D}" type="pres">
      <dgm:prSet presAssocID="{75159DEF-67D4-7D42-B7DA-1DA692F8A90E}" presName="Name28" presStyleLbl="parChTrans1D4" presStyleIdx="68" presStyleCnt="82"/>
      <dgm:spPr/>
      <dgm:t>
        <a:bodyPr/>
        <a:lstStyle/>
        <a:p>
          <a:endParaRPr lang="en-US"/>
        </a:p>
      </dgm:t>
    </dgm:pt>
    <dgm:pt modelId="{2DC1A1CA-48FA-DE4E-9569-3132BFD2387A}" type="pres">
      <dgm:prSet presAssocID="{F3D8962A-2743-7F46-A21B-E1F21882F412}" presName="hierRoot2" presStyleCnt="0">
        <dgm:presLayoutVars>
          <dgm:hierBranch val="init"/>
        </dgm:presLayoutVars>
      </dgm:prSet>
      <dgm:spPr/>
    </dgm:pt>
    <dgm:pt modelId="{4BE5BB82-FB92-6C4D-A186-E07D8448AE45}" type="pres">
      <dgm:prSet presAssocID="{F3D8962A-2743-7F46-A21B-E1F21882F412}" presName="rootComposite2" presStyleCnt="0"/>
      <dgm:spPr/>
    </dgm:pt>
    <dgm:pt modelId="{A0DAC3FA-9FAC-0C43-88C0-8D972C5E0D12}" type="pres">
      <dgm:prSet presAssocID="{F3D8962A-2743-7F46-A21B-E1F21882F4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DE5E5-D384-2D43-8232-1F070171E80F}" type="pres">
      <dgm:prSet presAssocID="{F3D8962A-2743-7F46-A21B-E1F21882F412}" presName="topArc2" presStyleLbl="parChTrans1D1" presStyleIdx="164" presStyleCnt="194"/>
      <dgm:spPr/>
    </dgm:pt>
    <dgm:pt modelId="{7D007053-4858-EE48-82EC-FAD8610A6E1F}" type="pres">
      <dgm:prSet presAssocID="{F3D8962A-2743-7F46-A21B-E1F21882F412}" presName="bottomArc2" presStyleLbl="parChTrans1D1" presStyleIdx="165" presStyleCnt="194"/>
      <dgm:spPr/>
    </dgm:pt>
    <dgm:pt modelId="{F9CE6D09-D4CD-C345-A72D-9F22DB29343A}" type="pres">
      <dgm:prSet presAssocID="{F3D8962A-2743-7F46-A21B-E1F21882F412}" presName="topConnNode2" presStyleLbl="node4" presStyleIdx="0" presStyleCnt="0"/>
      <dgm:spPr/>
      <dgm:t>
        <a:bodyPr/>
        <a:lstStyle/>
        <a:p>
          <a:endParaRPr lang="en-US"/>
        </a:p>
      </dgm:t>
    </dgm:pt>
    <dgm:pt modelId="{AE933844-AF0E-7243-9D99-49AA8F42787A}" type="pres">
      <dgm:prSet presAssocID="{F3D8962A-2743-7F46-A21B-E1F21882F412}" presName="hierChild4" presStyleCnt="0"/>
      <dgm:spPr/>
    </dgm:pt>
    <dgm:pt modelId="{E0AB3EFF-AAB7-4C4A-B1F1-B801349A6D4E}" type="pres">
      <dgm:prSet presAssocID="{F3D8962A-2743-7F46-A21B-E1F21882F412}" presName="hierChild5" presStyleCnt="0"/>
      <dgm:spPr/>
    </dgm:pt>
    <dgm:pt modelId="{BDB7576E-D49F-4045-981C-4C4AF59E31EF}" type="pres">
      <dgm:prSet presAssocID="{DB75E3A4-7800-804D-A2EA-5596DAD36557}" presName="hierChild5" presStyleCnt="0"/>
      <dgm:spPr/>
    </dgm:pt>
    <dgm:pt modelId="{3DA9CD8B-1962-D741-930F-E59F746EE82D}" type="pres">
      <dgm:prSet presAssocID="{5BA6CA48-1301-8243-A314-1DEC8D0915FF}" presName="Name28" presStyleLbl="parChTrans1D4" presStyleIdx="69" presStyleCnt="82"/>
      <dgm:spPr/>
      <dgm:t>
        <a:bodyPr/>
        <a:lstStyle/>
        <a:p>
          <a:endParaRPr lang="en-US"/>
        </a:p>
      </dgm:t>
    </dgm:pt>
    <dgm:pt modelId="{F2B69E52-1F5B-D841-B4C9-4A6017928FFA}" type="pres">
      <dgm:prSet presAssocID="{2A3280DC-B1A0-D542-96DB-7DD25F5A2324}" presName="hierRoot2" presStyleCnt="0">
        <dgm:presLayoutVars>
          <dgm:hierBranch val="init"/>
        </dgm:presLayoutVars>
      </dgm:prSet>
      <dgm:spPr/>
    </dgm:pt>
    <dgm:pt modelId="{2AFD6014-59AB-6747-9196-41303DA37A02}" type="pres">
      <dgm:prSet presAssocID="{2A3280DC-B1A0-D542-96DB-7DD25F5A2324}" presName="rootComposite2" presStyleCnt="0"/>
      <dgm:spPr/>
    </dgm:pt>
    <dgm:pt modelId="{A1C63587-AB6B-7F45-A180-8E503F811E20}" type="pres">
      <dgm:prSet presAssocID="{2A3280DC-B1A0-D542-96DB-7DD25F5A23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6407E7-C78F-E247-861B-A9C0FDD065CE}" type="pres">
      <dgm:prSet presAssocID="{2A3280DC-B1A0-D542-96DB-7DD25F5A2324}" presName="topArc2" presStyleLbl="parChTrans1D1" presStyleIdx="166" presStyleCnt="194"/>
      <dgm:spPr/>
    </dgm:pt>
    <dgm:pt modelId="{78C10101-E1CA-9049-B29E-25DB5B5BE2B8}" type="pres">
      <dgm:prSet presAssocID="{2A3280DC-B1A0-D542-96DB-7DD25F5A2324}" presName="bottomArc2" presStyleLbl="parChTrans1D1" presStyleIdx="167" presStyleCnt="194"/>
      <dgm:spPr/>
    </dgm:pt>
    <dgm:pt modelId="{D994584C-38C0-DE42-A6AB-86109C6B0DAA}" type="pres">
      <dgm:prSet presAssocID="{2A3280DC-B1A0-D542-96DB-7DD25F5A2324}" presName="topConnNode2" presStyleLbl="node4" presStyleIdx="0" presStyleCnt="0"/>
      <dgm:spPr/>
      <dgm:t>
        <a:bodyPr/>
        <a:lstStyle/>
        <a:p>
          <a:endParaRPr lang="en-US"/>
        </a:p>
      </dgm:t>
    </dgm:pt>
    <dgm:pt modelId="{50A5C11E-63B6-A64A-A893-0A897A7A7D04}" type="pres">
      <dgm:prSet presAssocID="{2A3280DC-B1A0-D542-96DB-7DD25F5A2324}" presName="hierChild4" presStyleCnt="0"/>
      <dgm:spPr/>
    </dgm:pt>
    <dgm:pt modelId="{7F15482B-911A-EF44-97AA-BC5B52011817}" type="pres">
      <dgm:prSet presAssocID="{2A3280DC-B1A0-D542-96DB-7DD25F5A2324}" presName="hierChild5" presStyleCnt="0"/>
      <dgm:spPr/>
    </dgm:pt>
    <dgm:pt modelId="{BB4AB15B-EFAD-0C44-A219-FCF6F957B17C}" type="pres">
      <dgm:prSet presAssocID="{874587BD-9722-1442-BAE2-A3D1E13D78A5}" presName="hierChild5" presStyleCnt="0"/>
      <dgm:spPr/>
    </dgm:pt>
    <dgm:pt modelId="{10C3CAC5-302B-5E4F-A391-401F2D6E9B4B}" type="pres">
      <dgm:prSet presAssocID="{AE4406C3-C0FF-ED45-945A-7A48702ACFF0}" presName="Name28" presStyleLbl="parChTrans1D3" presStyleIdx="10" presStyleCnt="11"/>
      <dgm:spPr/>
      <dgm:t>
        <a:bodyPr/>
        <a:lstStyle/>
        <a:p>
          <a:endParaRPr lang="en-US"/>
        </a:p>
      </dgm:t>
    </dgm:pt>
    <dgm:pt modelId="{A8EA4197-85F3-E04D-865A-7CFDD071747B}" type="pres">
      <dgm:prSet presAssocID="{9825E510-25FA-0647-8F97-2402D826F6FC}" presName="hierRoot2" presStyleCnt="0">
        <dgm:presLayoutVars>
          <dgm:hierBranch val="init"/>
        </dgm:presLayoutVars>
      </dgm:prSet>
      <dgm:spPr/>
    </dgm:pt>
    <dgm:pt modelId="{C2A13A57-EEE5-3643-8985-B3C1491CE3A2}" type="pres">
      <dgm:prSet presAssocID="{9825E510-25FA-0647-8F97-2402D826F6FC}" presName="rootComposite2" presStyleCnt="0"/>
      <dgm:spPr/>
    </dgm:pt>
    <dgm:pt modelId="{FC871820-240A-AD4E-814D-6128D13ABDA0}" type="pres">
      <dgm:prSet presAssocID="{9825E510-25FA-0647-8F97-2402D826F6F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2FCE86-BD98-B549-95DA-06E469EFA334}" type="pres">
      <dgm:prSet presAssocID="{9825E510-25FA-0647-8F97-2402D826F6FC}" presName="topArc2" presStyleLbl="parChTrans1D1" presStyleIdx="168" presStyleCnt="194"/>
      <dgm:spPr/>
    </dgm:pt>
    <dgm:pt modelId="{6C54CA56-8ACB-684B-9618-11D025BAD8C3}" type="pres">
      <dgm:prSet presAssocID="{9825E510-25FA-0647-8F97-2402D826F6FC}" presName="bottomArc2" presStyleLbl="parChTrans1D1" presStyleIdx="169" presStyleCnt="194"/>
      <dgm:spPr/>
    </dgm:pt>
    <dgm:pt modelId="{3FFEDDF6-FD18-464F-B5E8-C89E1050B0B2}" type="pres">
      <dgm:prSet presAssocID="{9825E510-25FA-0647-8F97-2402D826F6FC}" presName="topConnNode2" presStyleLbl="node3" presStyleIdx="0" presStyleCnt="0"/>
      <dgm:spPr/>
      <dgm:t>
        <a:bodyPr/>
        <a:lstStyle/>
        <a:p>
          <a:endParaRPr lang="en-US"/>
        </a:p>
      </dgm:t>
    </dgm:pt>
    <dgm:pt modelId="{0AE6C377-DC36-A44B-9C1F-5261E2F1454A}" type="pres">
      <dgm:prSet presAssocID="{9825E510-25FA-0647-8F97-2402D826F6FC}" presName="hierChild4" presStyleCnt="0"/>
      <dgm:spPr/>
    </dgm:pt>
    <dgm:pt modelId="{6577E36E-C552-614D-9F67-4BCF6E855695}" type="pres">
      <dgm:prSet presAssocID="{4185DC8B-951D-BA41-85C6-B4CC5840DBE6}" presName="Name28" presStyleLbl="parChTrans1D4" presStyleIdx="70" presStyleCnt="82"/>
      <dgm:spPr/>
      <dgm:t>
        <a:bodyPr/>
        <a:lstStyle/>
        <a:p>
          <a:endParaRPr lang="en-US"/>
        </a:p>
      </dgm:t>
    </dgm:pt>
    <dgm:pt modelId="{E85CC0B8-F6D6-E547-B5B9-5E12421097D3}" type="pres">
      <dgm:prSet presAssocID="{E9094863-ED6B-9247-9315-890985CE1773}" presName="hierRoot2" presStyleCnt="0">
        <dgm:presLayoutVars>
          <dgm:hierBranch val="init"/>
        </dgm:presLayoutVars>
      </dgm:prSet>
      <dgm:spPr/>
    </dgm:pt>
    <dgm:pt modelId="{953A48A6-7E93-5744-A0B7-084514FF7C6D}" type="pres">
      <dgm:prSet presAssocID="{E9094863-ED6B-9247-9315-890985CE1773}" presName="rootComposite2" presStyleCnt="0"/>
      <dgm:spPr/>
    </dgm:pt>
    <dgm:pt modelId="{EC4417C7-500E-7D49-8E3E-DAC5975A9844}" type="pres">
      <dgm:prSet presAssocID="{E9094863-ED6B-9247-9315-890985CE177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50EB97-B48F-4347-AA81-B2A8EF242EC1}" type="pres">
      <dgm:prSet presAssocID="{E9094863-ED6B-9247-9315-890985CE1773}" presName="topArc2" presStyleLbl="parChTrans1D1" presStyleIdx="170" presStyleCnt="194"/>
      <dgm:spPr/>
    </dgm:pt>
    <dgm:pt modelId="{E7383856-9526-D34A-BD46-5F6434107D1F}" type="pres">
      <dgm:prSet presAssocID="{E9094863-ED6B-9247-9315-890985CE1773}" presName="bottomArc2" presStyleLbl="parChTrans1D1" presStyleIdx="171" presStyleCnt="194"/>
      <dgm:spPr/>
    </dgm:pt>
    <dgm:pt modelId="{91D5C743-1A1B-CD43-91CA-4BEB15CABDF3}" type="pres">
      <dgm:prSet presAssocID="{E9094863-ED6B-9247-9315-890985CE1773}" presName="topConnNode2" presStyleLbl="node4" presStyleIdx="0" presStyleCnt="0"/>
      <dgm:spPr/>
      <dgm:t>
        <a:bodyPr/>
        <a:lstStyle/>
        <a:p>
          <a:endParaRPr lang="en-US"/>
        </a:p>
      </dgm:t>
    </dgm:pt>
    <dgm:pt modelId="{4155693E-09C7-5649-8561-ED9DAA4A297C}" type="pres">
      <dgm:prSet presAssocID="{E9094863-ED6B-9247-9315-890985CE1773}" presName="hierChild4" presStyleCnt="0"/>
      <dgm:spPr/>
    </dgm:pt>
    <dgm:pt modelId="{AEA1E8B4-FBFA-8242-AF57-AC970F8268D9}" type="pres">
      <dgm:prSet presAssocID="{56C4EC9A-912D-2042-BF08-AB68407C0103}" presName="Name28" presStyleLbl="parChTrans1D4" presStyleIdx="71" presStyleCnt="82"/>
      <dgm:spPr/>
      <dgm:t>
        <a:bodyPr/>
        <a:lstStyle/>
        <a:p>
          <a:endParaRPr lang="en-US"/>
        </a:p>
      </dgm:t>
    </dgm:pt>
    <dgm:pt modelId="{5C9C71DA-A474-A04B-86D7-AEE06998FBC2}" type="pres">
      <dgm:prSet presAssocID="{DD5B37F9-F264-2C4C-8D86-8837ED5E0BD5}" presName="hierRoot2" presStyleCnt="0">
        <dgm:presLayoutVars>
          <dgm:hierBranch val="init"/>
        </dgm:presLayoutVars>
      </dgm:prSet>
      <dgm:spPr/>
    </dgm:pt>
    <dgm:pt modelId="{DF5679B9-C0C5-1643-AE76-7E088EA0E49F}" type="pres">
      <dgm:prSet presAssocID="{DD5B37F9-F264-2C4C-8D86-8837ED5E0BD5}" presName="rootComposite2" presStyleCnt="0"/>
      <dgm:spPr/>
    </dgm:pt>
    <dgm:pt modelId="{9C482BC1-9310-8848-9129-7587CAFEFA6E}" type="pres">
      <dgm:prSet presAssocID="{DD5B37F9-F264-2C4C-8D86-8837ED5E0B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A9213-CCB4-5A42-BAC4-55474D17578A}" type="pres">
      <dgm:prSet presAssocID="{DD5B37F9-F264-2C4C-8D86-8837ED5E0BD5}" presName="topArc2" presStyleLbl="parChTrans1D1" presStyleIdx="172" presStyleCnt="194"/>
      <dgm:spPr/>
    </dgm:pt>
    <dgm:pt modelId="{A6434026-F70C-DD43-A327-A41F4CA17E4D}" type="pres">
      <dgm:prSet presAssocID="{DD5B37F9-F264-2C4C-8D86-8837ED5E0BD5}" presName="bottomArc2" presStyleLbl="parChTrans1D1" presStyleIdx="173" presStyleCnt="194"/>
      <dgm:spPr/>
    </dgm:pt>
    <dgm:pt modelId="{355A638C-4982-DA42-A0FF-ED17917A7D06}" type="pres">
      <dgm:prSet presAssocID="{DD5B37F9-F264-2C4C-8D86-8837ED5E0BD5}" presName="topConnNode2" presStyleLbl="node4" presStyleIdx="0" presStyleCnt="0"/>
      <dgm:spPr/>
      <dgm:t>
        <a:bodyPr/>
        <a:lstStyle/>
        <a:p>
          <a:endParaRPr lang="en-US"/>
        </a:p>
      </dgm:t>
    </dgm:pt>
    <dgm:pt modelId="{EB2CFB0D-F2E4-544F-94A0-74409ED52A72}" type="pres">
      <dgm:prSet presAssocID="{DD5B37F9-F264-2C4C-8D86-8837ED5E0BD5}" presName="hierChild4" presStyleCnt="0"/>
      <dgm:spPr/>
    </dgm:pt>
    <dgm:pt modelId="{75E05BB3-712A-A546-AE58-CD905D0CEF71}" type="pres">
      <dgm:prSet presAssocID="{DD5B37F9-F264-2C4C-8D86-8837ED5E0BD5}" presName="hierChild5" presStyleCnt="0"/>
      <dgm:spPr/>
    </dgm:pt>
    <dgm:pt modelId="{ED10333D-3F71-C043-9647-CF5D11BEFAF6}" type="pres">
      <dgm:prSet presAssocID="{7E85AEF5-2BAD-8747-966B-F68B10283F32}" presName="Name28" presStyleLbl="parChTrans1D4" presStyleIdx="72" presStyleCnt="82"/>
      <dgm:spPr/>
      <dgm:t>
        <a:bodyPr/>
        <a:lstStyle/>
        <a:p>
          <a:endParaRPr lang="en-US"/>
        </a:p>
      </dgm:t>
    </dgm:pt>
    <dgm:pt modelId="{F84D68B2-3F89-0649-AE7E-F0676CBDF7E9}" type="pres">
      <dgm:prSet presAssocID="{94F6C0B8-36C8-7845-B906-28AEC0FA325F}" presName="hierRoot2" presStyleCnt="0">
        <dgm:presLayoutVars>
          <dgm:hierBranch val="init"/>
        </dgm:presLayoutVars>
      </dgm:prSet>
      <dgm:spPr/>
    </dgm:pt>
    <dgm:pt modelId="{896B6FAB-717E-AA4F-8087-BE0A9C450EDF}" type="pres">
      <dgm:prSet presAssocID="{94F6C0B8-36C8-7845-B906-28AEC0FA325F}" presName="rootComposite2" presStyleCnt="0"/>
      <dgm:spPr/>
    </dgm:pt>
    <dgm:pt modelId="{5D5FAC9C-02CE-FA47-8F73-FEF45232CED6}" type="pres">
      <dgm:prSet presAssocID="{94F6C0B8-36C8-7845-B906-28AEC0FA325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EEA2C-B1E3-AD4F-A4E1-F11302A45509}" type="pres">
      <dgm:prSet presAssocID="{94F6C0B8-36C8-7845-B906-28AEC0FA325F}" presName="topArc2" presStyleLbl="parChTrans1D1" presStyleIdx="174" presStyleCnt="194"/>
      <dgm:spPr/>
    </dgm:pt>
    <dgm:pt modelId="{C61A483E-F258-7E49-B437-E4D130144408}" type="pres">
      <dgm:prSet presAssocID="{94F6C0B8-36C8-7845-B906-28AEC0FA325F}" presName="bottomArc2" presStyleLbl="parChTrans1D1" presStyleIdx="175" presStyleCnt="194"/>
      <dgm:spPr/>
    </dgm:pt>
    <dgm:pt modelId="{84088994-0F83-E142-B3AB-E2D9EB4527A9}" type="pres">
      <dgm:prSet presAssocID="{94F6C0B8-36C8-7845-B906-28AEC0FA325F}" presName="topConnNode2" presStyleLbl="node4" presStyleIdx="0" presStyleCnt="0"/>
      <dgm:spPr/>
      <dgm:t>
        <a:bodyPr/>
        <a:lstStyle/>
        <a:p>
          <a:endParaRPr lang="en-US"/>
        </a:p>
      </dgm:t>
    </dgm:pt>
    <dgm:pt modelId="{A871259C-FD91-0444-A449-52D13F227CC4}" type="pres">
      <dgm:prSet presAssocID="{94F6C0B8-36C8-7845-B906-28AEC0FA325F}" presName="hierChild4" presStyleCnt="0"/>
      <dgm:spPr/>
    </dgm:pt>
    <dgm:pt modelId="{E63218F6-2481-8F46-8934-2EC460BC3E9C}" type="pres">
      <dgm:prSet presAssocID="{94F6C0B8-36C8-7845-B906-28AEC0FA325F}" presName="hierChild5" presStyleCnt="0"/>
      <dgm:spPr/>
    </dgm:pt>
    <dgm:pt modelId="{21B85EF7-9C79-6341-9528-84B6805EF765}" type="pres">
      <dgm:prSet presAssocID="{85AEBC64-B8C2-944E-BE9E-4E878CB556AB}" presName="Name28" presStyleLbl="parChTrans1D4" presStyleIdx="73" presStyleCnt="82"/>
      <dgm:spPr/>
      <dgm:t>
        <a:bodyPr/>
        <a:lstStyle/>
        <a:p>
          <a:endParaRPr lang="en-US"/>
        </a:p>
      </dgm:t>
    </dgm:pt>
    <dgm:pt modelId="{5E563F3F-1F14-1241-A213-0C6ADD8CADD7}" type="pres">
      <dgm:prSet presAssocID="{057D8C8C-8AFA-FC4F-899B-D210B57BC3A4}" presName="hierRoot2" presStyleCnt="0">
        <dgm:presLayoutVars>
          <dgm:hierBranch val="init"/>
        </dgm:presLayoutVars>
      </dgm:prSet>
      <dgm:spPr/>
    </dgm:pt>
    <dgm:pt modelId="{7564157D-E594-594E-A44F-41029448FE84}" type="pres">
      <dgm:prSet presAssocID="{057D8C8C-8AFA-FC4F-899B-D210B57BC3A4}" presName="rootComposite2" presStyleCnt="0"/>
      <dgm:spPr/>
    </dgm:pt>
    <dgm:pt modelId="{00172AFA-7AA0-8248-A1F9-B877F0A5E9AC}" type="pres">
      <dgm:prSet presAssocID="{057D8C8C-8AFA-FC4F-899B-D210B57BC3A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EB5C6-69CB-0B49-A09F-C6DFB6352F32}" type="pres">
      <dgm:prSet presAssocID="{057D8C8C-8AFA-FC4F-899B-D210B57BC3A4}" presName="topArc2" presStyleLbl="parChTrans1D1" presStyleIdx="176" presStyleCnt="194"/>
      <dgm:spPr/>
    </dgm:pt>
    <dgm:pt modelId="{D7B0488D-DCC2-1945-AC2E-3ACDE8FFA8C8}" type="pres">
      <dgm:prSet presAssocID="{057D8C8C-8AFA-FC4F-899B-D210B57BC3A4}" presName="bottomArc2" presStyleLbl="parChTrans1D1" presStyleIdx="177" presStyleCnt="194"/>
      <dgm:spPr/>
    </dgm:pt>
    <dgm:pt modelId="{6A4BF0C8-BF61-4A4F-BCE7-4365A529E617}" type="pres">
      <dgm:prSet presAssocID="{057D8C8C-8AFA-FC4F-899B-D210B57BC3A4}" presName="topConnNode2" presStyleLbl="node4" presStyleIdx="0" presStyleCnt="0"/>
      <dgm:spPr/>
      <dgm:t>
        <a:bodyPr/>
        <a:lstStyle/>
        <a:p>
          <a:endParaRPr lang="en-US"/>
        </a:p>
      </dgm:t>
    </dgm:pt>
    <dgm:pt modelId="{8FBBC097-ACB2-E048-9962-C2C9940810D6}" type="pres">
      <dgm:prSet presAssocID="{057D8C8C-8AFA-FC4F-899B-D210B57BC3A4}" presName="hierChild4" presStyleCnt="0"/>
      <dgm:spPr/>
    </dgm:pt>
    <dgm:pt modelId="{4A3077C9-B6CD-8543-89C2-91C36EB0A883}" type="pres">
      <dgm:prSet presAssocID="{057D8C8C-8AFA-FC4F-899B-D210B57BC3A4}" presName="hierChild5" presStyleCnt="0"/>
      <dgm:spPr/>
    </dgm:pt>
    <dgm:pt modelId="{73443C12-90EE-2B45-9412-25CB1F83990C}" type="pres">
      <dgm:prSet presAssocID="{E9094863-ED6B-9247-9315-890985CE1773}" presName="hierChild5" presStyleCnt="0"/>
      <dgm:spPr/>
    </dgm:pt>
    <dgm:pt modelId="{B03DC4FB-F202-994D-B2B8-5CD0716C62C0}" type="pres">
      <dgm:prSet presAssocID="{7106957D-2ACD-3C49-B053-8FD2DCA00C3E}" presName="Name28" presStyleLbl="parChTrans1D4" presStyleIdx="74" presStyleCnt="82"/>
      <dgm:spPr/>
      <dgm:t>
        <a:bodyPr/>
        <a:lstStyle/>
        <a:p>
          <a:endParaRPr lang="en-US"/>
        </a:p>
      </dgm:t>
    </dgm:pt>
    <dgm:pt modelId="{7AA8A996-82B8-8949-A48A-D926136B2677}" type="pres">
      <dgm:prSet presAssocID="{A42AB685-3246-FD41-A2FA-62BA99CB85C5}" presName="hierRoot2" presStyleCnt="0">
        <dgm:presLayoutVars>
          <dgm:hierBranch val="init"/>
        </dgm:presLayoutVars>
      </dgm:prSet>
      <dgm:spPr/>
    </dgm:pt>
    <dgm:pt modelId="{5C0DD548-6F51-FC4E-B439-B0024A76F7D0}" type="pres">
      <dgm:prSet presAssocID="{A42AB685-3246-FD41-A2FA-62BA99CB85C5}" presName="rootComposite2" presStyleCnt="0"/>
      <dgm:spPr/>
    </dgm:pt>
    <dgm:pt modelId="{8980C871-8096-FA44-8AB2-2A0A846AF84F}" type="pres">
      <dgm:prSet presAssocID="{A42AB685-3246-FD41-A2FA-62BA99CB85C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0A0D5-8FC8-8249-A190-3286A9ACCDBB}" type="pres">
      <dgm:prSet presAssocID="{A42AB685-3246-FD41-A2FA-62BA99CB85C5}" presName="topArc2" presStyleLbl="parChTrans1D1" presStyleIdx="178" presStyleCnt="194"/>
      <dgm:spPr/>
    </dgm:pt>
    <dgm:pt modelId="{BE91E3D1-A2B1-E446-915A-D28BDF9A1886}" type="pres">
      <dgm:prSet presAssocID="{A42AB685-3246-FD41-A2FA-62BA99CB85C5}" presName="bottomArc2" presStyleLbl="parChTrans1D1" presStyleIdx="179" presStyleCnt="194"/>
      <dgm:spPr/>
    </dgm:pt>
    <dgm:pt modelId="{D0C01AF5-2B38-794A-928C-013D09A157BE}" type="pres">
      <dgm:prSet presAssocID="{A42AB685-3246-FD41-A2FA-62BA99CB85C5}" presName="topConnNode2" presStyleLbl="node4" presStyleIdx="0" presStyleCnt="0"/>
      <dgm:spPr/>
      <dgm:t>
        <a:bodyPr/>
        <a:lstStyle/>
        <a:p>
          <a:endParaRPr lang="en-US"/>
        </a:p>
      </dgm:t>
    </dgm:pt>
    <dgm:pt modelId="{41133227-6402-1946-A385-EFED4BA6CAC1}" type="pres">
      <dgm:prSet presAssocID="{A42AB685-3246-FD41-A2FA-62BA99CB85C5}" presName="hierChild4" presStyleCnt="0"/>
      <dgm:spPr/>
    </dgm:pt>
    <dgm:pt modelId="{9801A0E5-B836-2A4E-9E84-5C30F1DCF50B}" type="pres">
      <dgm:prSet presAssocID="{C41DCD88-2F14-3B49-98B0-ADA860115580}" presName="Name28" presStyleLbl="parChTrans1D4" presStyleIdx="75" presStyleCnt="82"/>
      <dgm:spPr/>
      <dgm:t>
        <a:bodyPr/>
        <a:lstStyle/>
        <a:p>
          <a:endParaRPr lang="en-US"/>
        </a:p>
      </dgm:t>
    </dgm:pt>
    <dgm:pt modelId="{E36ED923-D79A-1549-AE0D-FED0BB0CC506}" type="pres">
      <dgm:prSet presAssocID="{C5BE1FD7-EDA9-F345-8298-3DB191FB3A45}" presName="hierRoot2" presStyleCnt="0">
        <dgm:presLayoutVars>
          <dgm:hierBranch val="init"/>
        </dgm:presLayoutVars>
      </dgm:prSet>
      <dgm:spPr/>
    </dgm:pt>
    <dgm:pt modelId="{684D71A4-F8CD-1D4C-9811-CBAD7E5F548B}" type="pres">
      <dgm:prSet presAssocID="{C5BE1FD7-EDA9-F345-8298-3DB191FB3A45}" presName="rootComposite2" presStyleCnt="0"/>
      <dgm:spPr/>
    </dgm:pt>
    <dgm:pt modelId="{ACD83EEC-6F37-FF4A-A022-BDEF29C64C95}" type="pres">
      <dgm:prSet presAssocID="{C5BE1FD7-EDA9-F345-8298-3DB191FB3A4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90D414-0B1F-5B44-AE27-7E6B12C56831}" type="pres">
      <dgm:prSet presAssocID="{C5BE1FD7-EDA9-F345-8298-3DB191FB3A45}" presName="topArc2" presStyleLbl="parChTrans1D1" presStyleIdx="180" presStyleCnt="194"/>
      <dgm:spPr/>
    </dgm:pt>
    <dgm:pt modelId="{529C220E-38EC-874E-85B2-466B32ECABD0}" type="pres">
      <dgm:prSet presAssocID="{C5BE1FD7-EDA9-F345-8298-3DB191FB3A45}" presName="bottomArc2" presStyleLbl="parChTrans1D1" presStyleIdx="181" presStyleCnt="194"/>
      <dgm:spPr/>
    </dgm:pt>
    <dgm:pt modelId="{88D23FA9-CAB5-8245-9F6F-AFAE9ECC67CE}" type="pres">
      <dgm:prSet presAssocID="{C5BE1FD7-EDA9-F345-8298-3DB191FB3A45}" presName="topConnNode2" presStyleLbl="node4" presStyleIdx="0" presStyleCnt="0"/>
      <dgm:spPr/>
      <dgm:t>
        <a:bodyPr/>
        <a:lstStyle/>
        <a:p>
          <a:endParaRPr lang="en-US"/>
        </a:p>
      </dgm:t>
    </dgm:pt>
    <dgm:pt modelId="{68811D4B-DA83-FE4B-A2DE-8D08A8103B55}" type="pres">
      <dgm:prSet presAssocID="{C5BE1FD7-EDA9-F345-8298-3DB191FB3A45}" presName="hierChild4" presStyleCnt="0"/>
      <dgm:spPr/>
    </dgm:pt>
    <dgm:pt modelId="{29D2DE77-238F-D942-9BCE-D9DFB56B184D}" type="pres">
      <dgm:prSet presAssocID="{C5BE1FD7-EDA9-F345-8298-3DB191FB3A45}" presName="hierChild5" presStyleCnt="0"/>
      <dgm:spPr/>
    </dgm:pt>
    <dgm:pt modelId="{354ADD60-6FEF-6D4A-8207-BF15D02515C2}" type="pres">
      <dgm:prSet presAssocID="{50AA2D0D-52E7-C44F-B923-3A407EAEA503}" presName="Name28" presStyleLbl="parChTrans1D4" presStyleIdx="76" presStyleCnt="82"/>
      <dgm:spPr/>
      <dgm:t>
        <a:bodyPr/>
        <a:lstStyle/>
        <a:p>
          <a:endParaRPr lang="en-US"/>
        </a:p>
      </dgm:t>
    </dgm:pt>
    <dgm:pt modelId="{5CA604D2-D08A-DF44-9365-B4CAD3E4A853}" type="pres">
      <dgm:prSet presAssocID="{F5FE2E92-B811-A94F-981E-E3DCD9D433DB}" presName="hierRoot2" presStyleCnt="0">
        <dgm:presLayoutVars>
          <dgm:hierBranch val="init"/>
        </dgm:presLayoutVars>
      </dgm:prSet>
      <dgm:spPr/>
    </dgm:pt>
    <dgm:pt modelId="{A1CB979F-D17C-4C46-8601-7CB255C70EA7}" type="pres">
      <dgm:prSet presAssocID="{F5FE2E92-B811-A94F-981E-E3DCD9D433DB}" presName="rootComposite2" presStyleCnt="0"/>
      <dgm:spPr/>
    </dgm:pt>
    <dgm:pt modelId="{75984B31-81B1-A74C-A07F-2E422F274595}" type="pres">
      <dgm:prSet presAssocID="{F5FE2E92-B811-A94F-981E-E3DCD9D433D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3CBF-10BF-BC4A-A8BB-99B3EB1E149E}" type="pres">
      <dgm:prSet presAssocID="{F5FE2E92-B811-A94F-981E-E3DCD9D433DB}" presName="topArc2" presStyleLbl="parChTrans1D1" presStyleIdx="182" presStyleCnt="194"/>
      <dgm:spPr/>
    </dgm:pt>
    <dgm:pt modelId="{21A28FD1-AD6C-7149-A1A7-D3482ECD5752}" type="pres">
      <dgm:prSet presAssocID="{F5FE2E92-B811-A94F-981E-E3DCD9D433DB}" presName="bottomArc2" presStyleLbl="parChTrans1D1" presStyleIdx="183" presStyleCnt="194"/>
      <dgm:spPr/>
    </dgm:pt>
    <dgm:pt modelId="{370B8AAF-C017-404F-AD13-463F94C71032}" type="pres">
      <dgm:prSet presAssocID="{F5FE2E92-B811-A94F-981E-E3DCD9D433DB}" presName="topConnNode2" presStyleLbl="node4" presStyleIdx="0" presStyleCnt="0"/>
      <dgm:spPr/>
      <dgm:t>
        <a:bodyPr/>
        <a:lstStyle/>
        <a:p>
          <a:endParaRPr lang="en-US"/>
        </a:p>
      </dgm:t>
    </dgm:pt>
    <dgm:pt modelId="{8EC80FD2-0D75-CC4A-895E-A7EA1A40E858}" type="pres">
      <dgm:prSet presAssocID="{F5FE2E92-B811-A94F-981E-E3DCD9D433DB}" presName="hierChild4" presStyleCnt="0"/>
      <dgm:spPr/>
    </dgm:pt>
    <dgm:pt modelId="{81B20D64-60BC-5741-A266-6D2A7A6E9442}" type="pres">
      <dgm:prSet presAssocID="{F5FE2E92-B811-A94F-981E-E3DCD9D433DB}" presName="hierChild5" presStyleCnt="0"/>
      <dgm:spPr/>
    </dgm:pt>
    <dgm:pt modelId="{2082C650-008B-9449-9730-404C2EE9F545}" type="pres">
      <dgm:prSet presAssocID="{74868FA3-A188-194C-BDB3-5EAF2B584577}" presName="Name28" presStyleLbl="parChTrans1D4" presStyleIdx="77" presStyleCnt="82"/>
      <dgm:spPr/>
      <dgm:t>
        <a:bodyPr/>
        <a:lstStyle/>
        <a:p>
          <a:endParaRPr lang="en-US"/>
        </a:p>
      </dgm:t>
    </dgm:pt>
    <dgm:pt modelId="{12C2FA9E-1903-414A-B4B7-C062CD572D0F}" type="pres">
      <dgm:prSet presAssocID="{BD10BB1C-DDD0-4349-AD66-4BC61B590D17}" presName="hierRoot2" presStyleCnt="0">
        <dgm:presLayoutVars>
          <dgm:hierBranch val="init"/>
        </dgm:presLayoutVars>
      </dgm:prSet>
      <dgm:spPr/>
    </dgm:pt>
    <dgm:pt modelId="{F6F831C0-A94C-104C-82D0-27E3499E2A31}" type="pres">
      <dgm:prSet presAssocID="{BD10BB1C-DDD0-4349-AD66-4BC61B590D17}" presName="rootComposite2" presStyleCnt="0"/>
      <dgm:spPr/>
    </dgm:pt>
    <dgm:pt modelId="{10554764-00AA-E248-B2F4-0787D8CC4570}" type="pres">
      <dgm:prSet presAssocID="{BD10BB1C-DDD0-4349-AD66-4BC61B590D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682C3-0EC6-424E-96A6-56CFFAFD782B}" type="pres">
      <dgm:prSet presAssocID="{BD10BB1C-DDD0-4349-AD66-4BC61B590D17}" presName="topArc2" presStyleLbl="parChTrans1D1" presStyleIdx="184" presStyleCnt="194"/>
      <dgm:spPr/>
    </dgm:pt>
    <dgm:pt modelId="{4247AD65-32D2-1A43-969F-DA839916580A}" type="pres">
      <dgm:prSet presAssocID="{BD10BB1C-DDD0-4349-AD66-4BC61B590D17}" presName="bottomArc2" presStyleLbl="parChTrans1D1" presStyleIdx="185" presStyleCnt="194"/>
      <dgm:spPr/>
    </dgm:pt>
    <dgm:pt modelId="{4F695847-13F7-924E-B0B6-456C7CE5BBB7}" type="pres">
      <dgm:prSet presAssocID="{BD10BB1C-DDD0-4349-AD66-4BC61B590D17}" presName="topConnNode2" presStyleLbl="node4" presStyleIdx="0" presStyleCnt="0"/>
      <dgm:spPr/>
      <dgm:t>
        <a:bodyPr/>
        <a:lstStyle/>
        <a:p>
          <a:endParaRPr lang="en-US"/>
        </a:p>
      </dgm:t>
    </dgm:pt>
    <dgm:pt modelId="{70D0745D-B1AF-7640-B7EF-4F920625A1ED}" type="pres">
      <dgm:prSet presAssocID="{BD10BB1C-DDD0-4349-AD66-4BC61B590D17}" presName="hierChild4" presStyleCnt="0"/>
      <dgm:spPr/>
    </dgm:pt>
    <dgm:pt modelId="{4B61A3D3-DD14-E84E-B69B-F66E9D900333}" type="pres">
      <dgm:prSet presAssocID="{BD10BB1C-DDD0-4349-AD66-4BC61B590D17}" presName="hierChild5" presStyleCnt="0"/>
      <dgm:spPr/>
    </dgm:pt>
    <dgm:pt modelId="{98CF6AE1-3F96-DD4D-8F48-BE44DDF28797}" type="pres">
      <dgm:prSet presAssocID="{A42AB685-3246-FD41-A2FA-62BA99CB85C5}" presName="hierChild5" presStyleCnt="0"/>
      <dgm:spPr/>
    </dgm:pt>
    <dgm:pt modelId="{B27AA32C-8144-7849-A024-1B9D704169BD}" type="pres">
      <dgm:prSet presAssocID="{4CD46F32-38B4-4841-951E-15F18456C2E5}" presName="Name28" presStyleLbl="parChTrans1D4" presStyleIdx="78" presStyleCnt="82"/>
      <dgm:spPr/>
      <dgm:t>
        <a:bodyPr/>
        <a:lstStyle/>
        <a:p>
          <a:endParaRPr lang="en-US"/>
        </a:p>
      </dgm:t>
    </dgm:pt>
    <dgm:pt modelId="{E4C5C7BA-B893-F845-8BBD-16C963CFD4D8}" type="pres">
      <dgm:prSet presAssocID="{0580709B-DEAA-0E45-83F7-E686F569CC24}" presName="hierRoot2" presStyleCnt="0">
        <dgm:presLayoutVars>
          <dgm:hierBranch val="init"/>
        </dgm:presLayoutVars>
      </dgm:prSet>
      <dgm:spPr/>
    </dgm:pt>
    <dgm:pt modelId="{9B7DD4BD-5CD7-CF4E-86AD-F8150F35430F}" type="pres">
      <dgm:prSet presAssocID="{0580709B-DEAA-0E45-83F7-E686F569CC24}" presName="rootComposite2" presStyleCnt="0"/>
      <dgm:spPr/>
    </dgm:pt>
    <dgm:pt modelId="{6C495DE7-A9C3-054B-BF3C-5C0922CAA714}" type="pres">
      <dgm:prSet presAssocID="{0580709B-DEAA-0E45-83F7-E686F569CC2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2FB26-002D-6442-9EA3-F17B516F8B4C}" type="pres">
      <dgm:prSet presAssocID="{0580709B-DEAA-0E45-83F7-E686F569CC24}" presName="topArc2" presStyleLbl="parChTrans1D1" presStyleIdx="186" presStyleCnt="194"/>
      <dgm:spPr/>
    </dgm:pt>
    <dgm:pt modelId="{7BC54BFE-388F-4641-B1CF-85B36482E934}" type="pres">
      <dgm:prSet presAssocID="{0580709B-DEAA-0E45-83F7-E686F569CC24}" presName="bottomArc2" presStyleLbl="parChTrans1D1" presStyleIdx="187" presStyleCnt="194"/>
      <dgm:spPr/>
    </dgm:pt>
    <dgm:pt modelId="{5E278A9C-6652-1E46-8022-5CEF3E733376}" type="pres">
      <dgm:prSet presAssocID="{0580709B-DEAA-0E45-83F7-E686F569CC24}" presName="topConnNode2" presStyleLbl="node4" presStyleIdx="0" presStyleCnt="0"/>
      <dgm:spPr/>
      <dgm:t>
        <a:bodyPr/>
        <a:lstStyle/>
        <a:p>
          <a:endParaRPr lang="en-US"/>
        </a:p>
      </dgm:t>
    </dgm:pt>
    <dgm:pt modelId="{13351F47-DF81-1247-8441-5AE599A91A20}" type="pres">
      <dgm:prSet presAssocID="{0580709B-DEAA-0E45-83F7-E686F569CC24}" presName="hierChild4" presStyleCnt="0"/>
      <dgm:spPr/>
    </dgm:pt>
    <dgm:pt modelId="{C45B2B24-963C-0848-9AD8-102741E5130F}" type="pres">
      <dgm:prSet presAssocID="{90EA7DE2-C7CB-B841-AFED-C80B65E7BB24}" presName="Name28" presStyleLbl="parChTrans1D4" presStyleIdx="79" presStyleCnt="82"/>
      <dgm:spPr/>
      <dgm:t>
        <a:bodyPr/>
        <a:lstStyle/>
        <a:p>
          <a:endParaRPr lang="en-US"/>
        </a:p>
      </dgm:t>
    </dgm:pt>
    <dgm:pt modelId="{FD48D052-BC3E-4040-AF5C-226C2735888E}" type="pres">
      <dgm:prSet presAssocID="{C7960C0F-8799-E249-BEE8-954D23DC932C}" presName="hierRoot2" presStyleCnt="0">
        <dgm:presLayoutVars>
          <dgm:hierBranch val="init"/>
        </dgm:presLayoutVars>
      </dgm:prSet>
      <dgm:spPr/>
    </dgm:pt>
    <dgm:pt modelId="{BCDD4970-65D4-A04B-9226-9D560C293F2B}" type="pres">
      <dgm:prSet presAssocID="{C7960C0F-8799-E249-BEE8-954D23DC932C}" presName="rootComposite2" presStyleCnt="0"/>
      <dgm:spPr/>
    </dgm:pt>
    <dgm:pt modelId="{6BD566BC-E504-274A-90FB-BEF05B2BF845}" type="pres">
      <dgm:prSet presAssocID="{C7960C0F-8799-E249-BEE8-954D23DC932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668B3F-0DC8-5040-9FE9-9D4198EBEF96}" type="pres">
      <dgm:prSet presAssocID="{C7960C0F-8799-E249-BEE8-954D23DC932C}" presName="topArc2" presStyleLbl="parChTrans1D1" presStyleIdx="188" presStyleCnt="194"/>
      <dgm:spPr/>
    </dgm:pt>
    <dgm:pt modelId="{85A3E5C8-A10F-5842-8CD1-F7081ED45759}" type="pres">
      <dgm:prSet presAssocID="{C7960C0F-8799-E249-BEE8-954D23DC932C}" presName="bottomArc2" presStyleLbl="parChTrans1D1" presStyleIdx="189" presStyleCnt="194"/>
      <dgm:spPr/>
    </dgm:pt>
    <dgm:pt modelId="{7BDD970C-3574-3A4A-B261-4AB37A2ADF1C}" type="pres">
      <dgm:prSet presAssocID="{C7960C0F-8799-E249-BEE8-954D23DC932C}" presName="topConnNode2" presStyleLbl="node4" presStyleIdx="0" presStyleCnt="0"/>
      <dgm:spPr/>
      <dgm:t>
        <a:bodyPr/>
        <a:lstStyle/>
        <a:p>
          <a:endParaRPr lang="en-US"/>
        </a:p>
      </dgm:t>
    </dgm:pt>
    <dgm:pt modelId="{33C193CD-5395-6145-8BB1-CAF2DBEE4069}" type="pres">
      <dgm:prSet presAssocID="{C7960C0F-8799-E249-BEE8-954D23DC932C}" presName="hierChild4" presStyleCnt="0"/>
      <dgm:spPr/>
    </dgm:pt>
    <dgm:pt modelId="{C4C3F6D6-89E0-5F47-B416-FFC2980E8484}" type="pres">
      <dgm:prSet presAssocID="{C7960C0F-8799-E249-BEE8-954D23DC932C}" presName="hierChild5" presStyleCnt="0"/>
      <dgm:spPr/>
    </dgm:pt>
    <dgm:pt modelId="{2585546B-42B5-7749-813A-57E5DD3C6273}" type="pres">
      <dgm:prSet presAssocID="{3CFA6683-81DA-7A4A-8301-0C39EDC220F1}" presName="Name28" presStyleLbl="parChTrans1D4" presStyleIdx="80" presStyleCnt="82"/>
      <dgm:spPr/>
      <dgm:t>
        <a:bodyPr/>
        <a:lstStyle/>
        <a:p>
          <a:endParaRPr lang="en-US"/>
        </a:p>
      </dgm:t>
    </dgm:pt>
    <dgm:pt modelId="{D0654A38-57D5-D948-9639-21D9323FAFC0}" type="pres">
      <dgm:prSet presAssocID="{568DE10E-661D-1E48-81D1-51E407EE2401}" presName="hierRoot2" presStyleCnt="0">
        <dgm:presLayoutVars>
          <dgm:hierBranch val="init"/>
        </dgm:presLayoutVars>
      </dgm:prSet>
      <dgm:spPr/>
    </dgm:pt>
    <dgm:pt modelId="{5332E19B-CDD8-AB44-8EF0-CE967723E816}" type="pres">
      <dgm:prSet presAssocID="{568DE10E-661D-1E48-81D1-51E407EE2401}" presName="rootComposite2" presStyleCnt="0"/>
      <dgm:spPr/>
    </dgm:pt>
    <dgm:pt modelId="{A7BDEF6C-3A0B-2547-BF15-B42C0330B2BD}" type="pres">
      <dgm:prSet presAssocID="{568DE10E-661D-1E48-81D1-51E407EE240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53275F-CC90-6E49-8102-6DC000576BE1}" type="pres">
      <dgm:prSet presAssocID="{568DE10E-661D-1E48-81D1-51E407EE2401}" presName="topArc2" presStyleLbl="parChTrans1D1" presStyleIdx="190" presStyleCnt="194"/>
      <dgm:spPr/>
    </dgm:pt>
    <dgm:pt modelId="{C14643EE-728E-E344-A077-59E55F16426A}" type="pres">
      <dgm:prSet presAssocID="{568DE10E-661D-1E48-81D1-51E407EE2401}" presName="bottomArc2" presStyleLbl="parChTrans1D1" presStyleIdx="191" presStyleCnt="194"/>
      <dgm:spPr/>
    </dgm:pt>
    <dgm:pt modelId="{38CEAB9A-CFF0-2A42-9169-7B88DFFA51CF}" type="pres">
      <dgm:prSet presAssocID="{568DE10E-661D-1E48-81D1-51E407EE2401}" presName="topConnNode2" presStyleLbl="node4" presStyleIdx="0" presStyleCnt="0"/>
      <dgm:spPr/>
      <dgm:t>
        <a:bodyPr/>
        <a:lstStyle/>
        <a:p>
          <a:endParaRPr lang="en-US"/>
        </a:p>
      </dgm:t>
    </dgm:pt>
    <dgm:pt modelId="{A515009B-4446-7543-93C3-3B387A3D0E22}" type="pres">
      <dgm:prSet presAssocID="{568DE10E-661D-1E48-81D1-51E407EE2401}" presName="hierChild4" presStyleCnt="0"/>
      <dgm:spPr/>
    </dgm:pt>
    <dgm:pt modelId="{76C9C124-E00F-EC4A-8367-38327D4BA388}" type="pres">
      <dgm:prSet presAssocID="{568DE10E-661D-1E48-81D1-51E407EE2401}" presName="hierChild5" presStyleCnt="0"/>
      <dgm:spPr/>
    </dgm:pt>
    <dgm:pt modelId="{DB69067F-35CE-2B48-9033-4DB9060F2F6F}" type="pres">
      <dgm:prSet presAssocID="{3BFC20A8-54A3-8B41-84B4-BBF9D119CFE5}" presName="Name28" presStyleLbl="parChTrans1D4" presStyleIdx="81" presStyleCnt="82"/>
      <dgm:spPr/>
      <dgm:t>
        <a:bodyPr/>
        <a:lstStyle/>
        <a:p>
          <a:endParaRPr lang="en-US"/>
        </a:p>
      </dgm:t>
    </dgm:pt>
    <dgm:pt modelId="{FC120BF6-883A-1745-B8F9-19A1E0618ACA}" type="pres">
      <dgm:prSet presAssocID="{B7A868DA-2CF3-6A4D-BF9A-2F821E318D54}" presName="hierRoot2" presStyleCnt="0">
        <dgm:presLayoutVars>
          <dgm:hierBranch val="init"/>
        </dgm:presLayoutVars>
      </dgm:prSet>
      <dgm:spPr/>
    </dgm:pt>
    <dgm:pt modelId="{0DE4DA4B-C50A-D946-8911-647648C815C1}" type="pres">
      <dgm:prSet presAssocID="{B7A868DA-2CF3-6A4D-BF9A-2F821E318D54}" presName="rootComposite2" presStyleCnt="0"/>
      <dgm:spPr/>
    </dgm:pt>
    <dgm:pt modelId="{B82C7F68-AB7B-6A4B-A8B3-9AF853FEED56}" type="pres">
      <dgm:prSet presAssocID="{B7A868DA-2CF3-6A4D-BF9A-2F821E318D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BE1B40-AD32-CA44-9D2D-93F1BE4EB32E}" type="pres">
      <dgm:prSet presAssocID="{B7A868DA-2CF3-6A4D-BF9A-2F821E318D54}" presName="topArc2" presStyleLbl="parChTrans1D1" presStyleIdx="192" presStyleCnt="194"/>
      <dgm:spPr/>
    </dgm:pt>
    <dgm:pt modelId="{F6B358A9-C798-D64A-84BD-5200472B9998}" type="pres">
      <dgm:prSet presAssocID="{B7A868DA-2CF3-6A4D-BF9A-2F821E318D54}" presName="bottomArc2" presStyleLbl="parChTrans1D1" presStyleIdx="193" presStyleCnt="194"/>
      <dgm:spPr/>
    </dgm:pt>
    <dgm:pt modelId="{2ADEA9C4-F489-474F-A019-AD362C55ADB2}" type="pres">
      <dgm:prSet presAssocID="{B7A868DA-2CF3-6A4D-BF9A-2F821E318D54}" presName="topConnNode2" presStyleLbl="node4" presStyleIdx="0" presStyleCnt="0"/>
      <dgm:spPr/>
      <dgm:t>
        <a:bodyPr/>
        <a:lstStyle/>
        <a:p>
          <a:endParaRPr lang="en-US"/>
        </a:p>
      </dgm:t>
    </dgm:pt>
    <dgm:pt modelId="{EFF1CE89-2740-D745-B7C7-DF8431FE05C0}" type="pres">
      <dgm:prSet presAssocID="{B7A868DA-2CF3-6A4D-BF9A-2F821E318D54}" presName="hierChild4" presStyleCnt="0"/>
      <dgm:spPr/>
    </dgm:pt>
    <dgm:pt modelId="{21C6733F-7FA7-DD45-802A-2C755C59F6AD}" type="pres">
      <dgm:prSet presAssocID="{B7A868DA-2CF3-6A4D-BF9A-2F821E318D54}" presName="hierChild5" presStyleCnt="0"/>
      <dgm:spPr/>
    </dgm:pt>
    <dgm:pt modelId="{336B1303-9DA8-2343-866A-BB6B67B15D6B}" type="pres">
      <dgm:prSet presAssocID="{0580709B-DEAA-0E45-83F7-E686F569CC24}" presName="hierChild5" presStyleCnt="0"/>
      <dgm:spPr/>
    </dgm:pt>
    <dgm:pt modelId="{5F8AFE19-9CBC-664F-9F6F-04E0FFD3E7B6}" type="pres">
      <dgm:prSet presAssocID="{9825E510-25FA-0647-8F97-2402D826F6FC}" presName="hierChild5" presStyleCnt="0"/>
      <dgm:spPr/>
    </dgm:pt>
    <dgm:pt modelId="{32E94E27-5D8A-4D4D-B2CF-45603E0A910E}" type="pres">
      <dgm:prSet presAssocID="{58CEF49D-20DD-E242-A51F-F819CF16854E}" presName="hierChild5" presStyleCnt="0"/>
      <dgm:spPr/>
    </dgm:pt>
    <dgm:pt modelId="{2A270A35-1615-E743-912A-29F24A0CD712}" type="pres">
      <dgm:prSet presAssocID="{71AD4474-90DE-C14D-9594-0D2B8503BC34}" presName="hierChild3" presStyleCnt="0"/>
      <dgm:spPr/>
    </dgm:pt>
  </dgm:ptLst>
  <dgm:cxnLst>
    <dgm:cxn modelId="{938A823D-6F9B-134F-829E-37738CF2F9D5}" type="presOf" srcId="{24E525B1-EA01-B548-AA6C-9BCED5DB5F3E}" destId="{1D5DAC7B-5078-134A-8404-F38584B21DAB}" srcOrd="0" destOrd="0" presId="urn:microsoft.com/office/officeart/2008/layout/HalfCircleOrganizationChart"/>
    <dgm:cxn modelId="{68E6F8A4-BB37-4545-8921-5422FB136960}" type="presOf" srcId="{F787A648-272E-A341-958C-D62268D00BFC}" destId="{DFE96D24-C11E-4341-A60D-033048D8DE5E}" srcOrd="0" destOrd="0" presId="urn:microsoft.com/office/officeart/2008/layout/HalfCircleOrganizationChart"/>
    <dgm:cxn modelId="{E07D86B6-2E8D-9841-BA07-E10E48398956}" type="presOf" srcId="{D6BF10F2-62E7-D04F-A36E-313874CE7516}" destId="{4F44FDA5-A253-CA43-BA94-B8B32455107C}" srcOrd="0" destOrd="0" presId="urn:microsoft.com/office/officeart/2008/layout/HalfCircleOrganizationChart"/>
    <dgm:cxn modelId="{7E96B825-B9C4-744F-9170-5EAAA394D4E6}" type="presOf" srcId="{DB75E3A4-7800-804D-A2EA-5596DAD36557}" destId="{485C6B2A-0CC3-0143-8A05-48428BD7B564}" srcOrd="0" destOrd="0" presId="urn:microsoft.com/office/officeart/2008/layout/HalfCircleOrganizationChart"/>
    <dgm:cxn modelId="{F5CAA773-39DE-FB40-B9F4-1C70A5D3765A}" type="presOf" srcId="{DD5B37F9-F264-2C4C-8D86-8837ED5E0BD5}" destId="{9C482BC1-9310-8848-9129-7587CAFEFA6E}" srcOrd="0" destOrd="0" presId="urn:microsoft.com/office/officeart/2008/layout/HalfCircleOrganizationChart"/>
    <dgm:cxn modelId="{A7A46DCC-5141-1E41-AA80-D90C56184AB7}" srcId="{4BCB64E8-4DA1-F748-A27B-B5C4353A869A}" destId="{7B06427F-41E9-AC4D-8203-CEBE082595CC}" srcOrd="2" destOrd="0" parTransId="{1A0FE4B0-03B1-A842-A6CC-C734A4DC8153}" sibTransId="{033E4134-8603-AE4A-AB90-E4ED133B0E4E}"/>
    <dgm:cxn modelId="{A88A4035-0054-B247-9A8C-62289AEA7E93}" type="presOf" srcId="{A2C5FE8A-F141-6A49-BAA9-89B399D85BCF}" destId="{E30972CD-A9D3-1B4F-AFCB-7A7A1A76D555}" srcOrd="0" destOrd="0" presId="urn:microsoft.com/office/officeart/2008/layout/HalfCircleOrganizationChart"/>
    <dgm:cxn modelId="{C37145D2-C140-3842-8310-89B5451CBDFA}" srcId="{1B9542A6-717D-A043-98E3-7118ED5BDC70}" destId="{8F23F6BB-8627-9349-9F20-B748364F40CE}" srcOrd="0" destOrd="0" parTransId="{E3CFD7A5-5A3A-FA40-89D6-54EC676E89BC}" sibTransId="{98E88B1D-2DA5-8F42-BCF7-3DA7C1CFE088}"/>
    <dgm:cxn modelId="{8B8EB480-7E4B-E34E-A638-4E1BAA2D7ECE}" type="presOf" srcId="{BA0EE83F-324E-8446-8623-523B5FE9E0AA}" destId="{9BB511B3-46DA-3548-AA3A-C1ABC8ECF9AA}" srcOrd="1" destOrd="0" presId="urn:microsoft.com/office/officeart/2008/layout/HalfCircleOrganizationChart"/>
    <dgm:cxn modelId="{2DA39432-B869-E14C-8397-843C6167C677}" type="presOf" srcId="{71AD4474-90DE-C14D-9594-0D2B8503BC34}" destId="{37E565E0-41B6-2848-BFC3-CDBF0328F512}" srcOrd="0" destOrd="0" presId="urn:microsoft.com/office/officeart/2008/layout/HalfCircleOrganizationChart"/>
    <dgm:cxn modelId="{672EBF69-94A4-E449-A238-7AB38F761165}" type="presOf" srcId="{67A5E0DD-588D-FB40-90D6-78C6D7D27436}" destId="{DB831440-752A-3445-A38D-20E885BFC50E}" srcOrd="0" destOrd="0" presId="urn:microsoft.com/office/officeart/2008/layout/HalfCircleOrganizationChart"/>
    <dgm:cxn modelId="{169BE965-C0DF-7341-98DA-B74E5462F60D}" srcId="{4A1BD8E3-806A-6C4B-996A-E5110B16B249}" destId="{F475AA0C-7D12-A248-BE7C-82C2E2EB40A6}" srcOrd="1" destOrd="0" parTransId="{B59229E9-1E93-374D-9767-B5A9B7BC06FA}" sibTransId="{9D86E9D8-0BBA-7D4A-92A9-2702336C5DBE}"/>
    <dgm:cxn modelId="{1BCEC37C-DCD1-DD41-BC10-3D1839D87947}" type="presOf" srcId="{1CF9DF23-9CE6-A142-914C-30A8BCCD43A9}" destId="{E387E97A-0FE7-0E47-942F-75C6EAD5EE75}" srcOrd="0" destOrd="0" presId="urn:microsoft.com/office/officeart/2008/layout/HalfCircleOrganizationChart"/>
    <dgm:cxn modelId="{30FB0498-53D8-AF42-AD53-2B3CDBDBA15B}" srcId="{A42AB685-3246-FD41-A2FA-62BA99CB85C5}" destId="{BD10BB1C-DDD0-4349-AD66-4BC61B590D17}" srcOrd="2" destOrd="0" parTransId="{74868FA3-A188-194C-BDB3-5EAF2B584577}" sibTransId="{B3E7C847-4975-9B4C-9292-80E5ECDC8072}"/>
    <dgm:cxn modelId="{3F416E8B-66DD-164A-9F6A-C34759B90626}" srcId="{E9094863-ED6B-9247-9315-890985CE1773}" destId="{DD5B37F9-F264-2C4C-8D86-8837ED5E0BD5}" srcOrd="0" destOrd="0" parTransId="{56C4EC9A-912D-2042-BF08-AB68407C0103}" sibTransId="{CBA3BA95-84EB-B44E-9F67-20D85A100F55}"/>
    <dgm:cxn modelId="{5356230F-DAB6-CF42-A367-B4D7526197E7}" type="presOf" srcId="{A0BF853C-3F56-604A-A7F5-290F9366E363}" destId="{13E6832B-27E7-9B4E-B126-41F6A4C12C2D}" srcOrd="0" destOrd="0" presId="urn:microsoft.com/office/officeart/2008/layout/HalfCircleOrganizationChart"/>
    <dgm:cxn modelId="{8E1187F4-2860-924C-999E-EBBC98C5152C}" type="presOf" srcId="{2A3280DC-B1A0-D542-96DB-7DD25F5A2324}" destId="{A1C63587-AB6B-7F45-A180-8E503F811E20}" srcOrd="0" destOrd="0" presId="urn:microsoft.com/office/officeart/2008/layout/HalfCircleOrganizationChart"/>
    <dgm:cxn modelId="{77728882-FA76-BD41-A7EC-A477B5388493}" type="presOf" srcId="{81AF19F7-9870-E24D-A9E9-B70F14C3BA24}" destId="{DA25146C-A53D-4446-801A-15953795EF19}" srcOrd="0" destOrd="0" presId="urn:microsoft.com/office/officeart/2008/layout/HalfCircleOrganizationChart"/>
    <dgm:cxn modelId="{A3DC4A93-9CD9-6F48-8CAA-D396E40B5F87}" type="presOf" srcId="{9CC2BE10-2322-E248-B08D-4914AE3B59FB}" destId="{9A0CE420-B1B7-DE4F-BF33-17BC36C6AE7C}" srcOrd="1" destOrd="0" presId="urn:microsoft.com/office/officeart/2008/layout/HalfCircleOrganizationChart"/>
    <dgm:cxn modelId="{E097AF3A-0304-AD47-B049-C399205057FC}" type="presOf" srcId="{31FE7B32-B647-C242-AC04-E6462F6B4077}" destId="{81FAB283-1002-6F49-AFA7-6B33FACDAA94}" srcOrd="0" destOrd="0" presId="urn:microsoft.com/office/officeart/2008/layout/HalfCircleOrganizationChart"/>
    <dgm:cxn modelId="{BE422282-3249-0B46-818A-4F43E32D36F6}" type="presOf" srcId="{A36607FD-DB28-8347-92A3-B421D185500F}" destId="{3AD076B3-7118-6243-BACD-A45B9BF4A0BA}" srcOrd="0" destOrd="0" presId="urn:microsoft.com/office/officeart/2008/layout/HalfCircleOrganizationChart"/>
    <dgm:cxn modelId="{68F99984-7F11-9443-A0B8-3FD3C94F4A5A}" type="presOf" srcId="{3660A04E-2465-BE4C-9AD3-C63E990C5876}" destId="{176F4C20-DE55-7E4B-92AD-8A5F42521294}" srcOrd="0" destOrd="0" presId="urn:microsoft.com/office/officeart/2008/layout/HalfCircleOrganizationChart"/>
    <dgm:cxn modelId="{628DB874-5839-3740-93D8-7B2165210800}" type="presOf" srcId="{3C71D3D6-1F1C-6348-9482-03D8A392FA23}" destId="{C3FD38BE-E97B-074B-8073-AE27B42B374E}" srcOrd="0" destOrd="0" presId="urn:microsoft.com/office/officeart/2008/layout/HalfCircleOrganizationChart"/>
    <dgm:cxn modelId="{685E1E58-8382-1047-B541-4D7A049268C7}" srcId="{3A4DD44D-186B-9342-80B7-EB9638A59E53}" destId="{E2CC15A5-2258-6947-8F04-DD42BF91875A}" srcOrd="1" destOrd="0" parTransId="{24E525B1-EA01-B548-AA6C-9BCED5DB5F3E}" sibTransId="{B70D5FDF-5F9B-2747-808A-B164A057FA6D}"/>
    <dgm:cxn modelId="{B2C51752-D975-8742-9718-BB19E170065E}" type="presOf" srcId="{1A0FE4B0-03B1-A842-A6CC-C734A4DC8153}" destId="{3117186A-8411-2F4F-98C0-28A37B3FE944}" srcOrd="0" destOrd="0" presId="urn:microsoft.com/office/officeart/2008/layout/HalfCircleOrganizationChart"/>
    <dgm:cxn modelId="{23D94643-8DA0-C54C-B736-46720CC8E8DC}" type="presOf" srcId="{96E535CF-D7E6-BC43-9F23-98880595B667}" destId="{2E3C4A3C-E2A3-A943-B3D4-523BCE17DD74}" srcOrd="0" destOrd="0" presId="urn:microsoft.com/office/officeart/2008/layout/HalfCircleOrganizationChart"/>
    <dgm:cxn modelId="{5444F887-1389-F646-9A14-92C566AA89AC}" type="presOf" srcId="{9492B9D7-7991-1347-8FEF-69B9C6171480}" destId="{23CF7A4E-F108-2447-9541-BC233B0138DC}" srcOrd="0" destOrd="0" presId="urn:microsoft.com/office/officeart/2008/layout/HalfCircleOrganizationChart"/>
    <dgm:cxn modelId="{AFE4B184-2506-044D-976D-182006DCF2CC}" type="presOf" srcId="{4FD627AB-523D-194F-B536-CF639E7330BE}" destId="{6E58DE59-8ADC-A346-B399-1BF2CA3CB32A}" srcOrd="0" destOrd="0" presId="urn:microsoft.com/office/officeart/2008/layout/HalfCircleOrganizationChart"/>
    <dgm:cxn modelId="{9D7C27FC-D47D-AC48-AED1-A0B91E9FB41B}" srcId="{874587BD-9722-1442-BAE2-A3D1E13D78A5}" destId="{DB75E3A4-7800-804D-A2EA-5596DAD36557}" srcOrd="1" destOrd="0" parTransId="{7FBD6A7D-12F0-914F-B5AF-884FE088CC4D}" sibTransId="{B2DBE4E1-B741-EC43-8B8B-21841E5C33D2}"/>
    <dgm:cxn modelId="{5CA826BC-C9F6-054E-948D-E7FB1E8B3D00}" type="presOf" srcId="{31FE7B32-B647-C242-AC04-E6462F6B4077}" destId="{8DBB9EF0-AEC7-9242-88BC-5A177A48DD77}" srcOrd="1" destOrd="0" presId="urn:microsoft.com/office/officeart/2008/layout/HalfCircleOrganizationChart"/>
    <dgm:cxn modelId="{560A460E-FE54-D944-AFBB-CF9B0B801980}" type="presOf" srcId="{DC2A3B77-4F12-7B4E-A00E-8A899FE35AE6}" destId="{A71C07C7-51B9-7F47-BBFD-B6FA7A874335}" srcOrd="0" destOrd="0" presId="urn:microsoft.com/office/officeart/2008/layout/HalfCircleOrganizationChart"/>
    <dgm:cxn modelId="{FECAE723-749C-1A44-A05E-B0BD8128E414}" type="presOf" srcId="{5AB35D8F-F726-004F-95F5-C9EE2D454DCA}" destId="{4A91FD02-756C-CF49-BC49-17E9C12CF6B1}" srcOrd="0" destOrd="0" presId="urn:microsoft.com/office/officeart/2008/layout/HalfCircleOrganizationChart"/>
    <dgm:cxn modelId="{1971D709-13EA-204C-A1A3-CA9872B8CC01}" type="presOf" srcId="{BE652F4F-D8A0-6B48-87CE-371FABA89E37}" destId="{DD6CFC16-612E-DA4A-8788-525AE6A87884}" srcOrd="0" destOrd="0" presId="urn:microsoft.com/office/officeart/2008/layout/HalfCircleOrganizationChart"/>
    <dgm:cxn modelId="{AB989F91-5C73-2940-BC3D-E66178DF66D6}" srcId="{5BAA83D1-5D04-F843-93CA-7681264A3460}" destId="{F09A7255-14D1-FE43-AAA4-C82F4FB12135}" srcOrd="0" destOrd="0" parTransId="{0F04D290-D416-6743-B0A0-B051B0D3D1C1}" sibTransId="{BA3CBAB5-21CA-854F-9626-7C3F92D330D4}"/>
    <dgm:cxn modelId="{A74EA8E1-C56E-834C-A9B9-841D099C5B6D}" type="presOf" srcId="{0B898B38-C562-5F4A-865B-52206C5AD0E7}" destId="{843E3349-C715-1C4E-B67D-044E365532B7}" srcOrd="1" destOrd="0" presId="urn:microsoft.com/office/officeart/2008/layout/HalfCircleOrganizationChart"/>
    <dgm:cxn modelId="{47E20593-5623-7146-8509-E68C46A52C98}" type="presOf" srcId="{E2CC15A5-2258-6947-8F04-DD42BF91875A}" destId="{709CDF9A-AFEA-DC4D-8CC1-21CCED784467}" srcOrd="1" destOrd="0" presId="urn:microsoft.com/office/officeart/2008/layout/HalfCircleOrganizationChart"/>
    <dgm:cxn modelId="{9A3E6516-2330-4645-90A8-B8CD613853BB}" type="presOf" srcId="{017EE778-17A6-5F4B-A7E9-5209C52E0DB9}" destId="{7641EC08-68ED-0343-9628-6E24CD3EEFC2}" srcOrd="1" destOrd="0" presId="urn:microsoft.com/office/officeart/2008/layout/HalfCircleOrganizationChart"/>
    <dgm:cxn modelId="{497BDAD8-485C-5948-9F31-062187C45010}" srcId="{2E0E47A9-3E3A-D447-86F0-9D03D5311D61}" destId="{BA0EE83F-324E-8446-8623-523B5FE9E0AA}" srcOrd="0" destOrd="0" parTransId="{0FD55AD0-9D1B-6F4E-AEAF-0919943B91B4}" sibTransId="{B9101E84-58FA-B449-97D4-464BB2DFE291}"/>
    <dgm:cxn modelId="{9FD864AD-D1C4-B146-B576-0BF78AD112A4}" type="presOf" srcId="{C084FD09-12DB-E34D-ADE0-FB432E74E05E}" destId="{A2F597DC-0A62-1D42-B255-EA2DF0AA15B4}" srcOrd="0" destOrd="0" presId="urn:microsoft.com/office/officeart/2008/layout/HalfCircleOrganizationChart"/>
    <dgm:cxn modelId="{14F50081-07A1-7D49-829C-9B263EF3849E}" srcId="{1B9542A6-717D-A043-98E3-7118ED5BDC70}" destId="{6C198FB9-0650-7548-BB80-420B6D9B160E}" srcOrd="1" destOrd="0" parTransId="{5A04D4DD-668F-F24B-8511-D92B62A40710}" sibTransId="{46E511DE-DAB9-9D4D-8C75-19546C4987E3}"/>
    <dgm:cxn modelId="{6E5FC3D6-D7DA-644E-A24C-174B6A56F615}" type="presOf" srcId="{71AD4474-90DE-C14D-9594-0D2B8503BC34}" destId="{1C34BA3F-C8B0-AC4E-AD1E-F7588345DFD9}" srcOrd="1" destOrd="0" presId="urn:microsoft.com/office/officeart/2008/layout/HalfCircleOrganizationChart"/>
    <dgm:cxn modelId="{6F0A03A4-5CF6-FF45-9AA0-0C61FEEADD09}" srcId="{53EF0B8C-839B-6A40-A0F1-873D55291836}" destId="{F10DD3F4-8B13-3D4E-9209-71DC9E19CDC6}" srcOrd="0" destOrd="0" parTransId="{A53E7DB9-234B-E84A-8A58-B378A20415F9}" sibTransId="{7F7BA139-2573-344C-AC57-0D9F0BA0D761}"/>
    <dgm:cxn modelId="{558EDA53-AB65-644B-AA34-C0D19BDFB46A}" type="presOf" srcId="{057D8C8C-8AFA-FC4F-899B-D210B57BC3A4}" destId="{00172AFA-7AA0-8248-A1F9-B877F0A5E9AC}" srcOrd="0" destOrd="0" presId="urn:microsoft.com/office/officeart/2008/layout/HalfCircleOrganizationChart"/>
    <dgm:cxn modelId="{E4703827-2A42-7644-B948-6B65B9620FE0}" type="presOf" srcId="{A36607FD-DB28-8347-92A3-B421D185500F}" destId="{AA1A2E65-4A7B-E542-BC6B-A2248AF3CE68}" srcOrd="1" destOrd="0" presId="urn:microsoft.com/office/officeart/2008/layout/HalfCircleOrganizationChart"/>
    <dgm:cxn modelId="{035FB8F4-2E78-534E-B418-F1FCB67D9D97}" type="presOf" srcId="{25D0FCE7-F922-1D47-8DC9-654624E5FFF6}" destId="{CF23A531-D668-544D-B5B0-8E3665184C41}" srcOrd="1" destOrd="0" presId="urn:microsoft.com/office/officeart/2008/layout/HalfCircleOrganizationChart"/>
    <dgm:cxn modelId="{43C2A6EE-276F-BC42-956E-DF7C04E4B81C}" type="presOf" srcId="{75E7150F-8633-9242-BCF2-5E1C2AF0444B}" destId="{2B8FE354-970E-FA43-90F8-BF1C3C2498A2}" srcOrd="0" destOrd="0" presId="urn:microsoft.com/office/officeart/2008/layout/HalfCircleOrganizationChart"/>
    <dgm:cxn modelId="{10DD89A3-0CB2-314B-AB90-473A7C907BEE}" type="presOf" srcId="{A4337506-EE5E-0048-A67C-76C17418BD7D}" destId="{D63F75F1-D4BA-B249-8B24-DC04C93171A1}" srcOrd="0" destOrd="0" presId="urn:microsoft.com/office/officeart/2008/layout/HalfCircleOrganizationChart"/>
    <dgm:cxn modelId="{88799EC3-8049-C248-A358-5116B931FE0E}" type="presOf" srcId="{A2C5FE8A-F141-6A49-BAA9-89B399D85BCF}" destId="{2831446F-7B69-FA45-811B-07FEAD1CD8C3}" srcOrd="1" destOrd="0" presId="urn:microsoft.com/office/officeart/2008/layout/HalfCircleOrganizationChart"/>
    <dgm:cxn modelId="{DDF89E1D-7D18-6F4E-89E7-717D662276F4}" type="presOf" srcId="{10A2500A-1EA7-DC4F-9BAB-D2BAD36EF70A}" destId="{12EA3356-96B4-6541-86BB-95DC37D63EF0}" srcOrd="0" destOrd="0" presId="urn:microsoft.com/office/officeart/2008/layout/HalfCircleOrganizationChart"/>
    <dgm:cxn modelId="{61346CFA-2B3E-004B-9C40-9E4D8D4DC09A}" type="presOf" srcId="{130762D6-826E-394F-917C-69DEABBD5D36}" destId="{E2E5ABF4-2F14-A74F-BB82-59176B14028A}" srcOrd="1" destOrd="0" presId="urn:microsoft.com/office/officeart/2008/layout/HalfCircleOrganizationChart"/>
    <dgm:cxn modelId="{18180B49-B925-814C-8CA2-053D1F34B68C}" type="presOf" srcId="{BA0EE83F-324E-8446-8623-523B5FE9E0AA}" destId="{7723E6D8-4715-8B41-B458-9B3902DA0C66}" srcOrd="0" destOrd="0" presId="urn:microsoft.com/office/officeart/2008/layout/HalfCircleOrganizationChart"/>
    <dgm:cxn modelId="{767F8D17-BD17-AA4F-88F6-1FF3DD9CBAE3}" srcId="{C1588191-6EA8-264A-9A54-AA8A8A62389B}" destId="{D338D583-4CBB-9645-8603-B90F3B280B89}" srcOrd="2" destOrd="0" parTransId="{3C71D3D6-1F1C-6348-9482-03D8A392FA23}" sibTransId="{2BB2713D-3F01-FE46-B12F-2F52E9B9F590}"/>
    <dgm:cxn modelId="{07E84DF3-63D8-424C-9AD2-4FDB003B7C14}" type="presOf" srcId="{F5FE2E92-B811-A94F-981E-E3DCD9D433DB}" destId="{370B8AAF-C017-404F-AD13-463F94C71032}" srcOrd="1" destOrd="0" presId="urn:microsoft.com/office/officeart/2008/layout/HalfCircleOrganizationChart"/>
    <dgm:cxn modelId="{387D17C6-0429-A245-B97F-89A1FC3CB0C1}" type="presOf" srcId="{F5FE2E92-B811-A94F-981E-E3DCD9D433DB}" destId="{75984B31-81B1-A74C-A07F-2E422F274595}" srcOrd="0" destOrd="0" presId="urn:microsoft.com/office/officeart/2008/layout/HalfCircleOrganizationChart"/>
    <dgm:cxn modelId="{DD199DF7-2E09-3745-ABAA-696840A50022}" srcId="{4A1BD8E3-806A-6C4B-996A-E5110B16B249}" destId="{3F1DA39D-840A-1349-AE65-A94679D3F6CC}" srcOrd="2" destOrd="0" parTransId="{73F41648-1F1F-DB41-95DC-CB9D1F926CFF}" sibTransId="{2C4401FB-C2C6-3F41-853E-25D2B4D61C7D}"/>
    <dgm:cxn modelId="{F8B45BA3-E697-D141-B27F-26F06A72CEF5}" srcId="{33CE3DFB-C06C-A546-B1C9-AB3EDCEF2392}" destId="{D55BF425-5781-D14E-94F8-F6A6A1E48E36}" srcOrd="0" destOrd="0" parTransId="{CE0E0132-1B90-7D42-8046-6532244CE910}" sibTransId="{A7139E67-6095-F149-A7B2-21624E1E7B64}"/>
    <dgm:cxn modelId="{E1575630-89AF-8C48-AD19-7EE6752E8989}" srcId="{F09A7255-14D1-FE43-AAA4-C82F4FB12135}" destId="{83AFE2B9-CF42-864E-9862-9D89B25C5E81}" srcOrd="1" destOrd="0" parTransId="{17B37F52-4769-1240-BE3D-A45655855F03}" sibTransId="{DD22F6CC-75A0-DA4A-8C70-3120018F5027}"/>
    <dgm:cxn modelId="{58416CBD-8BF1-B74B-9324-448FFCDE92D2}" type="presOf" srcId="{74868FA3-A188-194C-BDB3-5EAF2B584577}" destId="{2082C650-008B-9449-9730-404C2EE9F545}" srcOrd="0" destOrd="0" presId="urn:microsoft.com/office/officeart/2008/layout/HalfCircleOrganizationChart"/>
    <dgm:cxn modelId="{9D9E986E-A211-594C-A8BD-ECC2D8867165}" type="presOf" srcId="{9CC2BE10-2322-E248-B08D-4914AE3B59FB}" destId="{73F30848-B247-4A49-9541-65FDF96EB86E}" srcOrd="0" destOrd="0" presId="urn:microsoft.com/office/officeart/2008/layout/HalfCircleOrganizationChart"/>
    <dgm:cxn modelId="{480726D3-079B-D24F-92BE-2505FC3B03A0}" type="presOf" srcId="{D3986904-BD12-BB47-90A3-ECEF5CFC51EF}" destId="{BB9D56FA-9D0C-1549-B546-540A28D195FB}" srcOrd="0" destOrd="0" presId="urn:microsoft.com/office/officeart/2008/layout/HalfCircleOrganizationChart"/>
    <dgm:cxn modelId="{4AB888AA-5BF6-8A4D-BDC0-79982A85064B}" type="presOf" srcId="{C7960C0F-8799-E249-BEE8-954D23DC932C}" destId="{7BDD970C-3574-3A4A-B261-4AB37A2ADF1C}" srcOrd="1" destOrd="0" presId="urn:microsoft.com/office/officeart/2008/layout/HalfCircleOrganizationChart"/>
    <dgm:cxn modelId="{99A680AC-2C88-D348-97CB-8B473C037DA9}" type="presOf" srcId="{1C852A72-B1BF-6F45-9025-DCFCFC461F2F}" destId="{5AF31C02-B106-0D45-9484-527CF4F3CEBE}" srcOrd="0" destOrd="0" presId="urn:microsoft.com/office/officeart/2008/layout/HalfCircleOrganizationChart"/>
    <dgm:cxn modelId="{E60BA382-5262-E642-9751-5AA8AAEDE749}" srcId="{E00796D3-7BBD-414C-BCD4-154454EF4236}" destId="{8CE49F19-A084-7C4B-8A17-ACDF7846BDFB}" srcOrd="1" destOrd="0" parTransId="{8C0DFA21-6098-6447-9CD8-174D885A9D6A}" sibTransId="{A1F5A96B-5190-F248-A9BB-62BB6AB8EACE}"/>
    <dgm:cxn modelId="{5C1037BF-7756-6647-8574-3174CEF547FC}" type="presOf" srcId="{0B898B38-C562-5F4A-865B-52206C5AD0E7}" destId="{DB7D8B97-0DAE-7A45-81E2-CD717763FE1D}" srcOrd="0" destOrd="0" presId="urn:microsoft.com/office/officeart/2008/layout/HalfCircleOrganizationChart"/>
    <dgm:cxn modelId="{66361297-5C1F-A84A-A2C6-EB1CED1EDAD8}" srcId="{3C78385E-8272-0647-9F55-6B217894294C}" destId="{E00796D3-7BBD-414C-BCD4-154454EF4236}" srcOrd="0" destOrd="0" parTransId="{02627FAB-887D-2F4B-AEFD-F672263AEB1E}" sibTransId="{4FD03247-CCB5-E146-BE9B-61ABC960B95A}"/>
    <dgm:cxn modelId="{35AE2CDD-D4ED-DB4B-B668-FF1078D60EE4}" type="presOf" srcId="{AF51D64D-630B-754F-B525-C31F6D0BB822}" destId="{FAAE55F0-8E9C-ED4B-829C-A06C2EC3C49F}" srcOrd="0" destOrd="0" presId="urn:microsoft.com/office/officeart/2008/layout/HalfCircleOrganizationChart"/>
    <dgm:cxn modelId="{6B7FFE85-CADC-2A45-9A5B-9A2326ABC481}" type="presOf" srcId="{02627FAB-887D-2F4B-AEFD-F672263AEB1E}" destId="{C7772EEC-1ADD-6B4F-805C-7CF3024EEFC9}" srcOrd="0" destOrd="0" presId="urn:microsoft.com/office/officeart/2008/layout/HalfCircleOrganizationChart"/>
    <dgm:cxn modelId="{F2C205F7-35BB-BD42-9ED9-AF73BA69EAF8}" type="presOf" srcId="{6AFAD5A1-54FE-2E41-91D6-DAE77AF04359}" destId="{9CA25AD3-EFD5-174E-8069-1ABB0F0F6274}" srcOrd="0" destOrd="0" presId="urn:microsoft.com/office/officeart/2008/layout/HalfCircleOrganizationChart"/>
    <dgm:cxn modelId="{6D8239B8-3C75-8C4C-939B-D3BE30248709}" type="presOf" srcId="{DAF0532F-A0CD-FE4C-84CB-48A9F585A0A0}" destId="{CA24F83F-E52A-B241-A221-8A732EEE6201}" srcOrd="0" destOrd="0" presId="urn:microsoft.com/office/officeart/2008/layout/HalfCircleOrganizationChart"/>
    <dgm:cxn modelId="{902689B4-9B57-554C-B02D-90EB285B72AD}" type="presOf" srcId="{94F6C0B8-36C8-7845-B906-28AEC0FA325F}" destId="{84088994-0F83-E142-B3AB-E2D9EB4527A9}" srcOrd="1" destOrd="0" presId="urn:microsoft.com/office/officeart/2008/layout/HalfCircleOrganizationChart"/>
    <dgm:cxn modelId="{24344334-5744-CE42-8735-8D30E289D6E1}" type="presOf" srcId="{ABD2937A-0AC9-554E-844E-4C32448D5794}" destId="{7EA220ED-26A5-0F42-B2BE-E93E00EC9E9E}" srcOrd="1" destOrd="0" presId="urn:microsoft.com/office/officeart/2008/layout/HalfCircleOrganizationChart"/>
    <dgm:cxn modelId="{FF7100CE-29CD-2643-9015-586A7A7AD769}" type="presOf" srcId="{E00796D3-7BBD-414C-BCD4-154454EF4236}" destId="{7EA382CE-3254-EC4D-BAF8-1242FFA9B06C}" srcOrd="1" destOrd="0" presId="urn:microsoft.com/office/officeart/2008/layout/HalfCircleOrganizationChart"/>
    <dgm:cxn modelId="{1F07CB2A-A4AD-7840-8A40-D9138D4A7E6C}" type="presOf" srcId="{33BA500B-0BB4-7A45-9D41-5E7409467A04}" destId="{020BF4DF-4759-A645-9081-D705569EDD9B}" srcOrd="0" destOrd="0" presId="urn:microsoft.com/office/officeart/2008/layout/HalfCircleOrganizationChart"/>
    <dgm:cxn modelId="{56858D0E-67A5-4747-B323-C0BCC3343752}" srcId="{F582A70E-7820-D349-85CF-87234F58CAE2}" destId="{3C78385E-8272-0647-9F55-6B217894294C}" srcOrd="3" destOrd="0" parTransId="{89F65A59-56C3-B949-A760-9FE8981809E4}" sibTransId="{CAF04743-9624-674B-B1CC-ACE6FEDAC05C}"/>
    <dgm:cxn modelId="{A699260B-6705-C84B-BB06-A0681A389650}" type="presOf" srcId="{253F0849-F669-5840-96CB-0FCC0C9DA82E}" destId="{CDF5BEA5-9B56-4D48-B76D-590357FF3C0D}" srcOrd="0" destOrd="0" presId="urn:microsoft.com/office/officeart/2008/layout/HalfCircleOrganizationChart"/>
    <dgm:cxn modelId="{22890890-EC51-AD42-8728-467046471724}" type="presOf" srcId="{6C198FB9-0650-7548-BB80-420B6D9B160E}" destId="{E9535D8C-AB1B-1F41-96FE-A7FA1FB5F40E}" srcOrd="0" destOrd="0" presId="urn:microsoft.com/office/officeart/2008/layout/HalfCircleOrganizationChart"/>
    <dgm:cxn modelId="{928B63BC-B5DC-D14E-989C-C3472FBEAAEE}" srcId="{ABD2937A-0AC9-554E-844E-4C32448D5794}" destId="{1C852A72-B1BF-6F45-9025-DCFCFC461F2F}" srcOrd="2" destOrd="0" parTransId="{5E06F365-415D-3345-8774-75EFF8BE6C7F}" sibTransId="{C38CAEEF-194E-C94A-BAFF-85A99E6C8507}"/>
    <dgm:cxn modelId="{4534CAE4-0526-4941-BE39-4AE2B524EF74}" type="presOf" srcId="{E2CC15A5-2258-6947-8F04-DD42BF91875A}" destId="{B5745744-27CD-DF43-9F50-48817225D383}" srcOrd="0" destOrd="0" presId="urn:microsoft.com/office/officeart/2008/layout/HalfCircleOrganizationChart"/>
    <dgm:cxn modelId="{1811A452-BD1D-4745-AE0F-FC7CFDE30D86}" type="presOf" srcId="{AF51D64D-630B-754F-B525-C31F6D0BB822}" destId="{6205C2DB-E800-3742-9038-AA9D78E24935}" srcOrd="1" destOrd="0" presId="urn:microsoft.com/office/officeart/2008/layout/HalfCircleOrganizationChart"/>
    <dgm:cxn modelId="{E88C2B9C-CDE1-BF42-91C9-F50F6BE2F953}" srcId="{F582A70E-7820-D349-85CF-87234F58CAE2}" destId="{3F34B1C7-3858-7743-B303-8CBC5A9BB75A}" srcOrd="5" destOrd="0" parTransId="{5AB35D8F-F726-004F-95F5-C9EE2D454DCA}" sibTransId="{310D469B-E08E-7B4F-88BB-3DCB129E68B2}"/>
    <dgm:cxn modelId="{AB5AE789-70F8-FC43-898A-87C7E1961983}" srcId="{4BAAD68D-2044-864E-8229-D05A64C8E7BA}" destId="{1B9542A6-717D-A043-98E3-7118ED5BDC70}" srcOrd="1" destOrd="0" parTransId="{ECF63E98-0AA3-B64B-89A6-2F820CB4EBC5}" sibTransId="{FD076483-D46E-CA43-AA18-26A160F86C50}"/>
    <dgm:cxn modelId="{A5CD2679-3F89-8842-B80D-9326C0AC4F9C}" type="presOf" srcId="{3DA81F27-A55A-3F4B-885E-C1702DFC65DC}" destId="{0BD5A0F8-684C-914F-A80E-38DD269B0B90}" srcOrd="0" destOrd="0" presId="urn:microsoft.com/office/officeart/2008/layout/HalfCircleOrganizationChart"/>
    <dgm:cxn modelId="{B1638457-0254-5C40-9F55-9CDD6E03FE01}" type="presOf" srcId="{89F65A59-56C3-B949-A760-9FE8981809E4}" destId="{40C476AD-7EFC-7743-818B-0577D2073E63}" srcOrd="0" destOrd="0" presId="urn:microsoft.com/office/officeart/2008/layout/HalfCircleOrganizationChart"/>
    <dgm:cxn modelId="{EDECA3F5-A0FD-C548-824B-533902E58364}" type="presOf" srcId="{33CE3DFB-C06C-A546-B1C9-AB3EDCEF2392}" destId="{9E1D3C77-FAB9-D04C-96C5-399C63B331CF}" srcOrd="0" destOrd="0" presId="urn:microsoft.com/office/officeart/2008/layout/HalfCircleOrganizationChart"/>
    <dgm:cxn modelId="{5C4D35AE-C698-0946-81AD-7B40E624FCB4}" type="presOf" srcId="{57748B0B-C142-BE4F-A10B-FE41FB0F86D2}" destId="{F6914D8E-6826-3C4E-A6F1-6E94A621EF35}" srcOrd="1" destOrd="0" presId="urn:microsoft.com/office/officeart/2008/layout/HalfCircleOrganizationChart"/>
    <dgm:cxn modelId="{2C172428-D146-1540-BD30-7787B024FF5E}" type="presOf" srcId="{A42AB685-3246-FD41-A2FA-62BA99CB85C5}" destId="{8980C871-8096-FA44-8AB2-2A0A846AF84F}" srcOrd="0" destOrd="0" presId="urn:microsoft.com/office/officeart/2008/layout/HalfCircleOrganizationChart"/>
    <dgm:cxn modelId="{B8A74E35-1828-7B41-8778-41B5204BCE50}" type="presOf" srcId="{1CF9DF23-9CE6-A142-914C-30A8BCCD43A9}" destId="{14998EDA-35AE-F84A-AC0C-A41B33F077D6}" srcOrd="1" destOrd="0" presId="urn:microsoft.com/office/officeart/2008/layout/HalfCircleOrganizationChart"/>
    <dgm:cxn modelId="{1371B2E7-6B9F-F842-AE0D-FF600C2F81B6}" type="presOf" srcId="{F582A70E-7820-D349-85CF-87234F58CAE2}" destId="{8FC68C2A-351B-5545-B50E-C781CFE1E939}" srcOrd="0" destOrd="0" presId="urn:microsoft.com/office/officeart/2008/layout/HalfCircleOrganizationChart"/>
    <dgm:cxn modelId="{2F03C334-C94E-3F45-A122-96BBE295F0FE}" type="presOf" srcId="{2A3280DC-B1A0-D542-96DB-7DD25F5A2324}" destId="{D994584C-38C0-DE42-A6AB-86109C6B0DAA}" srcOrd="1" destOrd="0" presId="urn:microsoft.com/office/officeart/2008/layout/HalfCircleOrganizationChart"/>
    <dgm:cxn modelId="{632D5B1F-954D-FE4D-A9D5-CADF33D0BC42}" type="presOf" srcId="{105AF9F9-929B-5846-AC90-B893897CA76C}" destId="{7716BDA4-312A-5F45-9D16-354D23B610F6}" srcOrd="0" destOrd="0" presId="urn:microsoft.com/office/officeart/2008/layout/HalfCircleOrganizationChart"/>
    <dgm:cxn modelId="{583348B9-1920-6645-A055-AF914232ECCB}" type="presOf" srcId="{83AFE2B9-CF42-864E-9862-9D89B25C5E81}" destId="{139280B3-DFA2-C247-B51F-A99DA7910D51}" srcOrd="1" destOrd="0" presId="urn:microsoft.com/office/officeart/2008/layout/HalfCircleOrganizationChart"/>
    <dgm:cxn modelId="{2563B780-662D-7040-8D48-79D05E01B9CA}" type="presOf" srcId="{27A5DAB9-5B97-0142-A9A6-5AE3E62A31C0}" destId="{C76AA6FD-5434-D147-A7FB-CC2DF61670BC}" srcOrd="0" destOrd="0" presId="urn:microsoft.com/office/officeart/2008/layout/HalfCircleOrganizationChart"/>
    <dgm:cxn modelId="{B5494694-60CD-414F-A130-05E86AF50B1D}" type="presOf" srcId="{253F0849-F669-5840-96CB-0FCC0C9DA82E}" destId="{477F3684-BF7B-A44B-A641-3300E6D3D828}" srcOrd="1" destOrd="0" presId="urn:microsoft.com/office/officeart/2008/layout/HalfCircleOrganizationChart"/>
    <dgm:cxn modelId="{33BC6734-DFAC-A445-AF9B-4CAA21C5A361}" srcId="{ABD2937A-0AC9-554E-844E-4C32448D5794}" destId="{4EA10241-A278-CF4D-9381-9EAF7ED4363A}" srcOrd="1" destOrd="0" parTransId="{BA34A1DE-3436-4A40-8712-CFDFD514705B}" sibTransId="{6B9C8C7A-0576-2449-9332-13D7633A879A}"/>
    <dgm:cxn modelId="{F9990E3A-07DE-464B-ADDC-7467ADDDC2BB}" type="presOf" srcId="{0624920B-BF71-E345-AA30-FB40DE5FAF1C}" destId="{10712B5E-7078-DB44-AD58-A7770BAFF459}" srcOrd="0" destOrd="0" presId="urn:microsoft.com/office/officeart/2008/layout/HalfCircleOrganizationChart"/>
    <dgm:cxn modelId="{878DFB3E-DC0D-E748-9D4F-5BCD64CD5DE3}" srcId="{57748B0B-C142-BE4F-A10B-FE41FB0F86D2}" destId="{483DE887-302B-D84C-B025-894209205794}" srcOrd="0" destOrd="0" parTransId="{CA4258B4-DBB0-884B-BA11-BA3C4B539440}" sibTransId="{337AAAE7-0D82-384D-B557-D70F8A2CD7D2}"/>
    <dgm:cxn modelId="{62982206-03D6-C444-AE81-5E80CB00DE73}" srcId="{F582A70E-7820-D349-85CF-87234F58CAE2}" destId="{AF51D64D-630B-754F-B525-C31F6D0BB822}" srcOrd="4" destOrd="0" parTransId="{32B35ECD-B9C1-5B47-BFE3-29E45957ED69}" sibTransId="{CC6E5FCF-4CE3-2447-9358-79D0280CF076}"/>
    <dgm:cxn modelId="{07CACAB7-22DD-6844-AB43-07BBE3480449}" type="presOf" srcId="{B7A868DA-2CF3-6A4D-BF9A-2F821E318D54}" destId="{B82C7F68-AB7B-6A4B-A8B3-9AF853FEED56}" srcOrd="0" destOrd="0" presId="urn:microsoft.com/office/officeart/2008/layout/HalfCircleOrganizationChart"/>
    <dgm:cxn modelId="{7756DB9D-AB11-C443-9159-9A73120F67BB}" srcId="{0027D750-CE00-AD46-9EE1-D5E3FF0AF14C}" destId="{A2C5FE8A-F141-6A49-BAA9-89B399D85BCF}" srcOrd="0" destOrd="0" parTransId="{9492B9D7-7991-1347-8FEF-69B9C6171480}" sibTransId="{F1BD8510-C547-1249-94A3-BD0C7C802BB8}"/>
    <dgm:cxn modelId="{22E886B5-8676-7441-B25C-57F27860DF5E}" type="presOf" srcId="{EBDF6938-7BF6-0A4E-8519-9C92197B04AB}" destId="{5D092C69-B6AC-FF47-A224-CD3C730BF44F}" srcOrd="1" destOrd="0" presId="urn:microsoft.com/office/officeart/2008/layout/HalfCircleOrganizationChart"/>
    <dgm:cxn modelId="{1B47350C-93AC-6D4E-94B4-B0F5D727CA85}" srcId="{4BCB64E8-4DA1-F748-A27B-B5C4353A869A}" destId="{09E43EFA-23B2-C244-85FF-1B52916835FC}" srcOrd="4" destOrd="0" parTransId="{3F3F67DD-8D2A-FC45-A57E-293F04EDE6BE}" sibTransId="{89D89865-8FB1-0544-898B-351E22424B76}"/>
    <dgm:cxn modelId="{2362C78A-BBC2-CD4D-ABFC-F4253AA0A857}" type="presOf" srcId="{3A4DD44D-186B-9342-80B7-EB9638A59E53}" destId="{B83F66F8-1F04-0F4E-B4A4-F2CC93843383}" srcOrd="0" destOrd="0" presId="urn:microsoft.com/office/officeart/2008/layout/HalfCircleOrganizationChart"/>
    <dgm:cxn modelId="{98212D02-79D2-BA46-A5ED-5C5174828FEF}" type="presOf" srcId="{C86FA1B1-F69F-C545-A13B-126A4507FE80}" destId="{0946EAB1-827B-7D44-B05E-EB9003D511E6}" srcOrd="0" destOrd="0" presId="urn:microsoft.com/office/officeart/2008/layout/HalfCircleOrganizationChart"/>
    <dgm:cxn modelId="{90F1F451-1381-4A4F-B3B1-CFA8FE0382B5}" type="presOf" srcId="{6C198FB9-0650-7548-BB80-420B6D9B160E}" destId="{5A129E06-6605-0143-A2D2-E04FE91D6F62}" srcOrd="1" destOrd="0" presId="urn:microsoft.com/office/officeart/2008/layout/HalfCircleOrganizationChart"/>
    <dgm:cxn modelId="{04BDDC68-C605-4841-83D6-E86C3669E2A9}" srcId="{AF51D64D-630B-754F-B525-C31F6D0BB822}" destId="{F7C404CA-1FA5-9F46-ABAF-F2C0D107AE3C}" srcOrd="0" destOrd="0" parTransId="{5E33EE21-6CF4-7744-A4D4-9143A45725CF}" sibTransId="{AE74386A-0591-C242-9CA8-39684023F5C8}"/>
    <dgm:cxn modelId="{5201CA1C-EBE9-A546-80DD-7736649E7FA8}" type="presOf" srcId="{13CC7EBB-3CA6-DE48-B5C4-203103213D9A}" destId="{5DAA0E1F-E35A-3F41-98B9-6C22CC301386}" srcOrd="0" destOrd="0" presId="urn:microsoft.com/office/officeart/2008/layout/HalfCircleOrganizationChart"/>
    <dgm:cxn modelId="{CA392507-90BC-6040-B312-E056DB3D642E}" type="presOf" srcId="{D55BF425-5781-D14E-94F8-F6A6A1E48E36}" destId="{5CE8E433-3971-2142-B622-347AA7889DD8}" srcOrd="1" destOrd="0" presId="urn:microsoft.com/office/officeart/2008/layout/HalfCircleOrganizationChart"/>
    <dgm:cxn modelId="{352A0EDA-619C-E24A-B3EE-22E685C5C11D}" type="presOf" srcId="{DD5B37F9-F264-2C4C-8D86-8837ED5E0BD5}" destId="{355A638C-4982-DA42-A0FF-ED17917A7D06}" srcOrd="1" destOrd="0" presId="urn:microsoft.com/office/officeart/2008/layout/HalfCircleOrganizationChart"/>
    <dgm:cxn modelId="{51651E8F-EF15-2341-B8F3-D7403BCDD6E1}" type="presOf" srcId="{7B06427F-41E9-AC4D-8203-CEBE082595CC}" destId="{AA5639C7-6C1E-B840-AEDA-C1499638766B}" srcOrd="0" destOrd="0" presId="urn:microsoft.com/office/officeart/2008/layout/HalfCircleOrganizationChart"/>
    <dgm:cxn modelId="{7F87FA4A-9D62-9A42-AACE-127C5B216F7D}" srcId="{71AD4474-90DE-C14D-9594-0D2B8503BC34}" destId="{58CEF49D-20DD-E242-A51F-F819CF16854E}" srcOrd="2" destOrd="0" parTransId="{A4337506-EE5E-0048-A67C-76C17418BD7D}" sibTransId="{B7093F23-12D8-0647-ABC9-9DC88E17467E}"/>
    <dgm:cxn modelId="{976E4A9D-CCB3-4644-8F8B-26C4D7AFA9B0}" type="presOf" srcId="{3D2646C6-E1F9-344B-B2DE-EA7A242DB4B5}" destId="{0B36B630-F6F8-D743-BF25-6E4DCA75C0A6}" srcOrd="0" destOrd="0" presId="urn:microsoft.com/office/officeart/2008/layout/HalfCircleOrganizationChart"/>
    <dgm:cxn modelId="{97AC3DF5-3406-D540-A065-4E8083F9E037}" srcId="{83AFE2B9-CF42-864E-9862-9D89B25C5E81}" destId="{EE228C55-8799-C849-9935-6F3E73B8239D}" srcOrd="0" destOrd="0" parTransId="{F83AA936-031B-594E-998B-9B7AB691FE95}" sibTransId="{92EF7D63-05ED-0745-AB79-6B1D1E00258E}"/>
    <dgm:cxn modelId="{3472A5A4-2505-864E-9230-D2A7C3CBD9FF}" srcId="{DC2A3B77-4F12-7B4E-A00E-8A899FE35AE6}" destId="{53EF0B8C-839B-6A40-A0F1-873D55291836}" srcOrd="1" destOrd="0" parTransId="{420E12B1-CC98-C841-8400-56FC057ADB81}" sibTransId="{483DCDC7-AFC8-894F-B092-C701D42CC06E}"/>
    <dgm:cxn modelId="{A76EA92F-73D9-2744-8D57-6F8F2FF7514A}" type="presOf" srcId="{4BCB64E8-4DA1-F748-A27B-B5C4353A869A}" destId="{72F87345-A2FE-A64C-901A-2F8AE0949208}" srcOrd="0" destOrd="0" presId="urn:microsoft.com/office/officeart/2008/layout/HalfCircleOrganizationChart"/>
    <dgm:cxn modelId="{E4328B28-D270-154A-8ACF-35CF93F4A2B8}" srcId="{4A1BD8E3-806A-6C4B-996A-E5110B16B249}" destId="{5AF6A6B6-F03E-B049-B8FF-8FD0D45333F6}" srcOrd="0" destOrd="0" parTransId="{792664D2-B4E5-7243-972C-281573ECDF71}" sibTransId="{1E082C53-1684-4147-9D12-D3BA63CB1E6E}"/>
    <dgm:cxn modelId="{5234AF6B-DB69-8A47-8DED-9C0B4B0CE431}" type="presOf" srcId="{4B9CB2F6-9951-4444-A9C8-5166E1AA26BB}" destId="{AFD3795E-1FF4-3C4C-B723-48F5AB58BEBB}" srcOrd="1" destOrd="0" presId="urn:microsoft.com/office/officeart/2008/layout/HalfCircleOrganizationChart"/>
    <dgm:cxn modelId="{CC67E8D8-19F1-6140-9140-A198FA7E5479}" type="presOf" srcId="{F10DD3F4-8B13-3D4E-9209-71DC9E19CDC6}" destId="{B219B235-3859-4145-AC57-63205205640D}" srcOrd="0" destOrd="0" presId="urn:microsoft.com/office/officeart/2008/layout/HalfCircleOrganizationChart"/>
    <dgm:cxn modelId="{D5C6757B-351D-D54C-8D99-F71EEFBE6F6C}" type="presOf" srcId="{C5BE1FD7-EDA9-F345-8298-3DB191FB3A45}" destId="{88D23FA9-CAB5-8245-9F6F-AFAE9ECC67CE}" srcOrd="1" destOrd="0" presId="urn:microsoft.com/office/officeart/2008/layout/HalfCircleOrganizationChart"/>
    <dgm:cxn modelId="{891C2D15-27BA-404D-A0D8-87C1321FFA91}" srcId="{5BAA83D1-5D04-F843-93CA-7681264A3460}" destId="{ABD2937A-0AC9-554E-844E-4C32448D5794}" srcOrd="2" destOrd="0" parTransId="{7ECCB9DC-866A-0C4B-9BEB-A1FD3F928CE7}" sibTransId="{44B68645-ED7C-BD4E-8ED6-DEE07BA92CC3}"/>
    <dgm:cxn modelId="{1ABDA4FA-0391-D341-8BD1-64E8CAD52E2C}" type="presOf" srcId="{E9094863-ED6B-9247-9315-890985CE1773}" destId="{EC4417C7-500E-7D49-8E3E-DAC5975A9844}" srcOrd="0" destOrd="0" presId="urn:microsoft.com/office/officeart/2008/layout/HalfCircleOrganizationChart"/>
    <dgm:cxn modelId="{D5C0F921-0743-5042-AFB7-BAE4A5125CF7}" type="presOf" srcId="{E3CFD7A5-5A3A-FA40-89D6-54EC676E89BC}" destId="{A0C27D1F-D267-1541-8D31-EC2D4BBD7D0E}" srcOrd="0" destOrd="0" presId="urn:microsoft.com/office/officeart/2008/layout/HalfCircleOrganizationChart"/>
    <dgm:cxn modelId="{B43D1DE2-4CC1-5240-8205-7EC8BF0A1591}" type="presOf" srcId="{0580709B-DEAA-0E45-83F7-E686F569CC24}" destId="{6C495DE7-A9C3-054B-BF3C-5C0922CAA714}" srcOrd="0" destOrd="0" presId="urn:microsoft.com/office/officeart/2008/layout/HalfCircleOrganizationChart"/>
    <dgm:cxn modelId="{E790BDAF-47C3-2D4C-AFAD-2EE004114531}" type="presOf" srcId="{09E43EFA-23B2-C244-85FF-1B52916835FC}" destId="{2BE197D9-BC52-0740-A4C9-AD01954E6BB0}" srcOrd="1" destOrd="0" presId="urn:microsoft.com/office/officeart/2008/layout/HalfCircleOrganizationChart"/>
    <dgm:cxn modelId="{68FA8B1C-A187-E643-8B75-C410BE35AD71}" srcId="{E00796D3-7BBD-414C-BCD4-154454EF4236}" destId="{43815026-30F8-1B44-9132-4E686F50678B}" srcOrd="0" destOrd="0" parTransId="{FA67CBB6-9868-EC4A-AA17-40308A5A0AE0}" sibTransId="{BFD6D3E5-EF8F-DB4A-874E-7F53424C0585}"/>
    <dgm:cxn modelId="{551C323C-A0B3-A04B-BF19-C3848C39467C}" type="presOf" srcId="{8CB17D21-8822-9C4F-AD3D-3D30410F90CB}" destId="{980EDFAE-034B-2548-A57F-530B4EE9EB28}" srcOrd="0" destOrd="0" presId="urn:microsoft.com/office/officeart/2008/layout/HalfCircleOrganizationChart"/>
    <dgm:cxn modelId="{B9A34D52-A300-A241-B2CC-0E1ED8C50FCB}" type="presOf" srcId="{7B06427F-41E9-AC4D-8203-CEBE082595CC}" destId="{608E0B93-DAC8-2149-B5DD-FDC1CBE47CB8}" srcOrd="1" destOrd="0" presId="urn:microsoft.com/office/officeart/2008/layout/HalfCircleOrganizationChart"/>
    <dgm:cxn modelId="{10CF0B76-AE65-B745-8964-FC1CAAF0489C}" srcId="{3F34B1C7-3858-7743-B303-8CBC5A9BB75A}" destId="{A36607FD-DB28-8347-92A3-B421D185500F}" srcOrd="2" destOrd="0" parTransId="{DDD42866-C13A-644F-B4DB-7FC4952398CB}" sibTransId="{700A33D2-3302-634C-BBE2-93A90C0A660D}"/>
    <dgm:cxn modelId="{D6FEE1C4-534E-7D4E-AFF7-C80F63ABA06C}" type="presOf" srcId="{ECF63E98-0AA3-B64B-89A6-2F820CB4EBC5}" destId="{F3E1F26C-2C50-2E42-8D6E-5BECA5FDA8FC}" srcOrd="0" destOrd="0" presId="urn:microsoft.com/office/officeart/2008/layout/HalfCircleOrganizationChart"/>
    <dgm:cxn modelId="{AEAD86F5-5468-1744-8FEE-8FD5A9BFB192}" type="presOf" srcId="{EE228C55-8799-C849-9935-6F3E73B8239D}" destId="{AC0E55DE-A04B-7849-8AD4-3D7836F328F8}" srcOrd="1" destOrd="0" presId="urn:microsoft.com/office/officeart/2008/layout/HalfCircleOrganizationChart"/>
    <dgm:cxn modelId="{08DD6B71-1373-3343-9A37-00AC91120DEF}" type="presOf" srcId="{53EF0B8C-839B-6A40-A0F1-873D55291836}" destId="{A968B958-B4EF-1540-B7AC-E2BE16F19E28}" srcOrd="0" destOrd="0" presId="urn:microsoft.com/office/officeart/2008/layout/HalfCircleOrganizationChart"/>
    <dgm:cxn modelId="{F35AF124-7B41-1548-AD58-77D1A4CE85C9}" type="presOf" srcId="{75159DEF-67D4-7D42-B7DA-1DA692F8A90E}" destId="{E25FB5E1-3F24-A947-BC9A-8A81D03A144D}" srcOrd="0" destOrd="0" presId="urn:microsoft.com/office/officeart/2008/layout/HalfCircleOrganizationChart"/>
    <dgm:cxn modelId="{D89B17CC-C248-FE47-9181-0AA260A570B1}" type="presOf" srcId="{67A5E0DD-588D-FB40-90D6-78C6D7D27436}" destId="{B0C65B41-98B7-1D48-B9AB-34CAB2AE4A44}" srcOrd="1" destOrd="0" presId="urn:microsoft.com/office/officeart/2008/layout/HalfCircleOrganizationChart"/>
    <dgm:cxn modelId="{438DA224-30EF-8546-B5FA-DD5F67D1F123}" srcId="{53EF0B8C-839B-6A40-A0F1-873D55291836}" destId="{4FD627AB-523D-194F-B536-CF639E7330BE}" srcOrd="1" destOrd="0" parTransId="{D9C0C886-298D-E34D-AD71-39D1B61EA11F}" sibTransId="{C6E4C430-A705-C549-966E-8A5094A7ED0F}"/>
    <dgm:cxn modelId="{029DC2DA-CBD3-BF49-AFDB-8EA098A402D9}" type="presOf" srcId="{B59229E9-1E93-374D-9767-B5A9B7BC06FA}" destId="{EE718B8D-089F-E048-9917-99EE4A45CA04}" srcOrd="0" destOrd="0" presId="urn:microsoft.com/office/officeart/2008/layout/HalfCircleOrganizationChart"/>
    <dgm:cxn modelId="{C44092D8-20E1-0448-998A-DF21493691EE}" srcId="{31FE7B32-B647-C242-AC04-E6462F6B4077}" destId="{81AF19F7-9870-E24D-A9E9-B70F14C3BA24}" srcOrd="0" destOrd="0" parTransId="{E0724BB9-7585-6D47-8C07-E34D8F973926}" sibTransId="{B01A89A4-2417-FE41-A7E4-011F2A9B6EC2}"/>
    <dgm:cxn modelId="{E60918E2-155D-A548-8D6E-60735EFB6A81}" type="presOf" srcId="{D90E218C-266E-0D45-BEB0-CE70B33F2E81}" destId="{9ECB9B52-C0F4-E849-8300-CBA69A3E1B98}" srcOrd="0" destOrd="0" presId="urn:microsoft.com/office/officeart/2008/layout/HalfCircleOrganizationChart"/>
    <dgm:cxn modelId="{279E34B8-67C4-344F-83F0-8F46E92A066A}" type="presOf" srcId="{DDD42866-C13A-644F-B4DB-7FC4952398CB}" destId="{F4E05615-C0EF-9D4F-B6C1-44B154FDABBC}" srcOrd="0" destOrd="0" presId="urn:microsoft.com/office/officeart/2008/layout/HalfCircleOrganizationChart"/>
    <dgm:cxn modelId="{B0C9C4F7-764F-6048-B005-50C823F7EA21}" srcId="{71AD4474-90DE-C14D-9594-0D2B8503BC34}" destId="{F582A70E-7820-D349-85CF-87234F58CAE2}" srcOrd="0" destOrd="0" parTransId="{D9981CB3-C3CB-DB4B-A33A-9E907913069D}" sibTransId="{7C20D9D2-F370-EF44-BCA4-21C8DE96D28E}"/>
    <dgm:cxn modelId="{3657BD47-E52E-EB45-849D-F117E50A39EE}" type="presOf" srcId="{F3D8962A-2743-7F46-A21B-E1F21882F412}" destId="{A0DAC3FA-9FAC-0C43-88C0-8D972C5E0D12}" srcOrd="0" destOrd="0" presId="urn:microsoft.com/office/officeart/2008/layout/HalfCircleOrganizationChart"/>
    <dgm:cxn modelId="{4ECCC4CD-C127-9D4D-A494-362929B70EEB}" type="presOf" srcId="{7E85AEF5-2BAD-8747-966B-F68B10283F32}" destId="{ED10333D-3F71-C043-9647-CF5D11BEFAF6}" srcOrd="0" destOrd="0" presId="urn:microsoft.com/office/officeart/2008/layout/HalfCircleOrganizationChart"/>
    <dgm:cxn modelId="{489F372E-276F-5143-AB88-CCBD93110DF0}" type="presOf" srcId="{017EE778-17A6-5F4B-A7E9-5209C52E0DB9}" destId="{FBE7F2B3-4743-D54A-9AD5-E3ADB3E6BD65}" srcOrd="0" destOrd="0" presId="urn:microsoft.com/office/officeart/2008/layout/HalfCircleOrganizationChart"/>
    <dgm:cxn modelId="{8F5CF63E-26ED-C54D-A562-54EF670343A2}" type="presOf" srcId="{FA67CBB6-9868-EC4A-AA17-40308A5A0AE0}" destId="{141B3559-8165-B44D-BA60-DDCB3951BA14}" srcOrd="0" destOrd="0" presId="urn:microsoft.com/office/officeart/2008/layout/HalfCircleOrganizationChart"/>
    <dgm:cxn modelId="{616A744D-BAB6-0E4D-B3FA-B9955142DF52}" type="presOf" srcId="{432174A1-F0D5-C54B-8036-A4539947DBD5}" destId="{FFC8B27C-5F1A-5343-838B-50E5E7A2E50B}" srcOrd="0" destOrd="0" presId="urn:microsoft.com/office/officeart/2008/layout/HalfCircleOrganizationChart"/>
    <dgm:cxn modelId="{1704E67F-E456-1646-8289-FB85FC5D7EDC}" srcId="{0580709B-DEAA-0E45-83F7-E686F569CC24}" destId="{B7A868DA-2CF3-6A4D-BF9A-2F821E318D54}" srcOrd="2" destOrd="0" parTransId="{3BFC20A8-54A3-8B41-84B4-BBF9D119CFE5}" sibTransId="{31269D5B-A885-804A-B892-4CEC419F36FF}"/>
    <dgm:cxn modelId="{66F12DE1-EB82-1848-8E09-DD0D01D21D7B}" srcId="{253F0849-F669-5840-96CB-0FCC0C9DA82E}" destId="{2E0E47A9-3E3A-D447-86F0-9D03D5311D61}" srcOrd="0" destOrd="0" parTransId="{E25151E6-765F-444D-AEB6-4F2B8359C4C1}" sibTransId="{AA0EA7E2-149F-EC40-927D-F5CAC586E5CF}"/>
    <dgm:cxn modelId="{B96E1234-DC98-FC45-A634-E0CDBA58E319}" type="presOf" srcId="{F3D8962A-2743-7F46-A21B-E1F21882F412}" destId="{F9CE6D09-D4CD-C345-A72D-9F22DB29343A}" srcOrd="1" destOrd="0" presId="urn:microsoft.com/office/officeart/2008/layout/HalfCircleOrganizationChart"/>
    <dgm:cxn modelId="{FA1720BB-D3B9-5B4B-94E3-8E87EBA2B385}" type="presOf" srcId="{427F62A4-42EB-F444-A4C8-AE16883B068D}" destId="{714ED07A-6758-EE4B-BD23-9235BECB6C38}" srcOrd="0" destOrd="0" presId="urn:microsoft.com/office/officeart/2008/layout/HalfCircleOrganizationChart"/>
    <dgm:cxn modelId="{61C5FB9F-5358-FD43-A131-2353D691EFA5}" type="presOf" srcId="{0624920B-BF71-E345-AA30-FB40DE5FAF1C}" destId="{EA865BE7-5005-F047-93EB-82F6C068878F}" srcOrd="1" destOrd="0" presId="urn:microsoft.com/office/officeart/2008/layout/HalfCircleOrganizationChart"/>
    <dgm:cxn modelId="{344FA5C3-271F-2E41-8350-FBA83500FB05}" type="presOf" srcId="{07C458D0-A312-C14E-BF24-6D91D6DB3D7F}" destId="{A58FF0B8-346C-C54C-B17B-195902136532}" srcOrd="0" destOrd="0" presId="urn:microsoft.com/office/officeart/2008/layout/HalfCircleOrganizationChart"/>
    <dgm:cxn modelId="{56556EF0-02D7-0C4C-9BA0-07F1B6DD5638}" type="presOf" srcId="{5E33EE21-6CF4-7744-A4D4-9143A45725CF}" destId="{261596A7-7B50-2343-9450-3FA1346EA2DF}" srcOrd="0" destOrd="0" presId="urn:microsoft.com/office/officeart/2008/layout/HalfCircleOrganizationChart"/>
    <dgm:cxn modelId="{817B1BD8-84A8-C34E-A50D-59AA9DB95402}" type="presOf" srcId="{FFC9FF1F-85AB-1F4F-90C6-984174CF1F0C}" destId="{091CE2A8-5BAB-7349-AD44-A8B20665602B}" srcOrd="1" destOrd="0" presId="urn:microsoft.com/office/officeart/2008/layout/HalfCircleOrganizationChart"/>
    <dgm:cxn modelId="{16396C73-4811-3948-A59E-7244D6BC99BC}" srcId="{2E0E47A9-3E3A-D447-86F0-9D03D5311D61}" destId="{78F09DF1-B44D-1341-8C31-916DD692E5CD}" srcOrd="2" destOrd="0" parTransId="{10A2500A-1EA7-DC4F-9BAB-D2BAD36EF70A}" sibTransId="{203B3B01-B659-D140-B6FF-672332B12C46}"/>
    <dgm:cxn modelId="{8200CAED-15DA-6341-933B-0F3F1497EA4D}" type="presOf" srcId="{036574C6-9A7B-2141-8DC5-BB51A8525566}" destId="{4498EBA9-C9DC-B741-978D-888B5BE30798}" srcOrd="0" destOrd="0" presId="urn:microsoft.com/office/officeart/2008/layout/HalfCircleOrganizationChart"/>
    <dgm:cxn modelId="{46C2E80D-EE62-0F4A-BFB0-BC38355CFCE2}" srcId="{58CEF49D-20DD-E242-A51F-F819CF16854E}" destId="{874587BD-9722-1442-BAE2-A3D1E13D78A5}" srcOrd="0" destOrd="0" parTransId="{75E7150F-8633-9242-BCF2-5E1C2AF0444B}" sibTransId="{BACC3CCF-429D-FD49-8361-09A718A01ADD}"/>
    <dgm:cxn modelId="{9D759CC7-57EE-C949-9CF1-DAB81E3F78B0}" type="presOf" srcId="{4185DC8B-951D-BA41-85C6-B4CC5840DBE6}" destId="{6577E36E-C552-614D-9F67-4BCF6E855695}" srcOrd="0" destOrd="0" presId="urn:microsoft.com/office/officeart/2008/layout/HalfCircleOrganizationChart"/>
    <dgm:cxn modelId="{77257223-DAD5-D84D-8FEA-ABFCF104CFCF}" type="presOf" srcId="{53EF0B8C-839B-6A40-A0F1-873D55291836}" destId="{D1CE8543-BAC2-A345-8533-D9CF8AEF3C34}" srcOrd="1" destOrd="0" presId="urn:microsoft.com/office/officeart/2008/layout/HalfCircleOrganizationChart"/>
    <dgm:cxn modelId="{015D99DA-E360-0444-97FD-3CC34B826F26}" type="presOf" srcId="{F10DD3F4-8B13-3D4E-9209-71DC9E19CDC6}" destId="{4C804E0E-29F4-2448-99AD-2C9BF6212FEF}" srcOrd="1" destOrd="0" presId="urn:microsoft.com/office/officeart/2008/layout/HalfCircleOrganizationChart"/>
    <dgm:cxn modelId="{534193CA-33DE-C644-ABEB-98C4E8724AFE}" type="presOf" srcId="{1DB2D3A0-CBA4-ED48-B082-71482248AA89}" destId="{A4BF669E-5F10-9941-BEA1-5FEB1FAE5CB4}" srcOrd="0" destOrd="0" presId="urn:microsoft.com/office/officeart/2008/layout/HalfCircleOrganizationChart"/>
    <dgm:cxn modelId="{21EC489F-B747-FF41-802B-1A7165AE756E}" type="presOf" srcId="{27A5DAB9-5B97-0142-A9A6-5AE3E62A31C0}" destId="{619467D3-8D39-0D48-BCFB-7E1D4752F4FA}" srcOrd="1" destOrd="0" presId="urn:microsoft.com/office/officeart/2008/layout/HalfCircleOrganizationChart"/>
    <dgm:cxn modelId="{C185F3C2-E392-324D-8F18-81E93880327E}" srcId="{3A4DD44D-186B-9342-80B7-EB9638A59E53}" destId="{C86FA1B1-F69F-C545-A13B-126A4507FE80}" srcOrd="0" destOrd="0" parTransId="{1DB2D3A0-CBA4-ED48-B082-71482248AA89}" sibTransId="{A313ADC9-8AA4-8E4D-A10E-31FA1BE4E4A6}"/>
    <dgm:cxn modelId="{069DF82C-824A-814E-BC93-7C7777B3EE3A}" type="presOf" srcId="{9825E510-25FA-0647-8F97-2402D826F6FC}" destId="{FC871820-240A-AD4E-814D-6128D13ABDA0}" srcOrd="0" destOrd="0" presId="urn:microsoft.com/office/officeart/2008/layout/HalfCircleOrganizationChart"/>
    <dgm:cxn modelId="{7C528A75-3794-8A41-8E36-34B112B0A4AD}" srcId="{A42AB685-3246-FD41-A2FA-62BA99CB85C5}" destId="{C5BE1FD7-EDA9-F345-8298-3DB191FB3A45}" srcOrd="0" destOrd="0" parTransId="{C41DCD88-2F14-3B49-98B0-ADA860115580}" sibTransId="{C9B10EFC-C510-2D4A-9537-EBD2149BC068}"/>
    <dgm:cxn modelId="{3C134251-819E-534A-86D3-DADFC252EA8D}" srcId="{DB75E3A4-7800-804D-A2EA-5596DAD36557}" destId="{19DF7872-B24C-254B-846F-D103367DB58B}" srcOrd="1" destOrd="0" parTransId="{036574C6-9A7B-2141-8DC5-BB51A8525566}" sibTransId="{23051C79-A007-8C4B-9D17-7279750BE2AF}"/>
    <dgm:cxn modelId="{235ACB16-5B47-F94D-85A8-49BB7DF8305E}" type="presOf" srcId="{25D0FCE7-F922-1D47-8DC9-654624E5FFF6}" destId="{74EDD514-A813-EF4C-8772-A7FA3A2B6B06}" srcOrd="0" destOrd="0" presId="urn:microsoft.com/office/officeart/2008/layout/HalfCircleOrganizationChart"/>
    <dgm:cxn modelId="{AD183384-F290-8546-A970-BEBF2B55FE3A}" type="presOf" srcId="{3578B1DD-6297-3C47-B523-B386754F1E8A}" destId="{2B3C9336-714D-0D4B-8334-FAECE90E34DE}" srcOrd="0" destOrd="0" presId="urn:microsoft.com/office/officeart/2008/layout/HalfCircleOrganizationChart"/>
    <dgm:cxn modelId="{B3A69F65-E393-8F42-BA37-0B699D9C4AF5}" type="presOf" srcId="{5AD62E65-87E5-1845-9A3A-849393056AA7}" destId="{A4A5D324-B643-774B-9644-FBEACFA9A486}" srcOrd="0" destOrd="0" presId="urn:microsoft.com/office/officeart/2008/layout/HalfCircleOrganizationChart"/>
    <dgm:cxn modelId="{ABA7A5D5-2A2B-2A42-A694-C3AAC8DC004C}" type="presOf" srcId="{78F09DF1-B44D-1341-8C31-916DD692E5CD}" destId="{47E78AD1-51AA-BF4D-9795-F0CFD1FF1C65}" srcOrd="0" destOrd="0" presId="urn:microsoft.com/office/officeart/2008/layout/HalfCircleOrganizationChart"/>
    <dgm:cxn modelId="{6FCB1C16-E00D-FB44-8D3B-827F0C38AFDE}" srcId="{DB75E3A4-7800-804D-A2EA-5596DAD36557}" destId="{1CF9DF23-9CE6-A142-914C-30A8BCCD43A9}" srcOrd="0" destOrd="0" parTransId="{9C890AAA-32A9-2043-8AE5-DF40100397E0}" sibTransId="{9F8A9F65-F339-3642-AD18-8FB19B4D02DF}"/>
    <dgm:cxn modelId="{5D2B6159-2C9D-F246-A659-C868A012BB3C}" type="presOf" srcId="{9C890AAA-32A9-2043-8AE5-DF40100397E0}" destId="{4DA9BB94-7951-A948-AC87-E38DFBDC56AC}" srcOrd="0" destOrd="0" presId="urn:microsoft.com/office/officeart/2008/layout/HalfCircleOrganizationChart"/>
    <dgm:cxn modelId="{BAAF3172-EC5E-8F40-984E-DA4C0925B3DE}" type="presOf" srcId="{919A9A6C-68F7-5142-A639-6ABFCBD7A75F}" destId="{7FF55C1E-143D-0141-A7DD-698E607C79DA}" srcOrd="1" destOrd="0" presId="urn:microsoft.com/office/officeart/2008/layout/HalfCircleOrganizationChart"/>
    <dgm:cxn modelId="{FA954323-9433-714F-B315-2F280EC104CD}" type="presOf" srcId="{420E12B1-CC98-C841-8400-56FC057ADB81}" destId="{0EC98A99-94FD-4148-B975-8B24AC667A88}" srcOrd="0" destOrd="0" presId="urn:microsoft.com/office/officeart/2008/layout/HalfCircleOrganizationChart"/>
    <dgm:cxn modelId="{4061DA92-FE80-D042-B825-ADD82A7FBD72}" type="presOf" srcId="{7ECCB9DC-866A-0C4B-9BEB-A1FD3F928CE7}" destId="{43CD3916-FE34-CD4D-A78C-415E63FB2417}" srcOrd="0" destOrd="0" presId="urn:microsoft.com/office/officeart/2008/layout/HalfCircleOrganizationChart"/>
    <dgm:cxn modelId="{9FFC66E6-EAD9-9244-825C-860D5D94982F}" type="presOf" srcId="{568DE10E-661D-1E48-81D1-51E407EE2401}" destId="{A7BDEF6C-3A0B-2547-BF15-B42C0330B2BD}" srcOrd="0" destOrd="0" presId="urn:microsoft.com/office/officeart/2008/layout/HalfCircleOrganizationChart"/>
    <dgm:cxn modelId="{C81CDD27-4ED7-454B-92E2-46703A34FC83}" type="presOf" srcId="{ABD2937A-0AC9-554E-844E-4C32448D5794}" destId="{66BCB623-60E6-2545-9119-6B9877B43224}" srcOrd="0" destOrd="0" presId="urn:microsoft.com/office/officeart/2008/layout/HalfCircleOrganizationChart"/>
    <dgm:cxn modelId="{E3B31EC2-E46C-7C44-B478-A72C9D314FEF}" srcId="{53EF0B8C-839B-6A40-A0F1-873D55291836}" destId="{D3986904-BD12-BB47-90A3-ECEF5CFC51EF}" srcOrd="4" destOrd="0" parTransId="{CFA67654-153E-5548-9574-0648675F92A0}" sibTransId="{EAACD08A-A952-2842-9151-53D882ACB9D8}"/>
    <dgm:cxn modelId="{93FE9372-997D-5849-98BF-737ED2345EAA}" type="presOf" srcId="{E386EFB4-B26E-B340-8E71-A362747F6668}" destId="{AE5352E6-C0F2-E34D-8AF2-CE3B72DE7E52}" srcOrd="1" destOrd="0" presId="urn:microsoft.com/office/officeart/2008/layout/HalfCircleOrganizationChart"/>
    <dgm:cxn modelId="{B48193E1-7734-D04C-B0E2-BD8B105E1D81}" type="presOf" srcId="{057D8C8C-8AFA-FC4F-899B-D210B57BC3A4}" destId="{6A4BF0C8-BF61-4A4F-BCE7-4365A529E617}" srcOrd="1" destOrd="0" presId="urn:microsoft.com/office/officeart/2008/layout/HalfCircleOrganizationChart"/>
    <dgm:cxn modelId="{2BA6375C-B2C1-BF45-8282-7E6470553F3A}" srcId="{874587BD-9722-1442-BAE2-A3D1E13D78A5}" destId="{2A3280DC-B1A0-D542-96DB-7DD25F5A2324}" srcOrd="2" destOrd="0" parTransId="{5BA6CA48-1301-8243-A314-1DEC8D0915FF}" sibTransId="{A189D8D8-1863-8549-9B5C-331B98DAE57F}"/>
    <dgm:cxn modelId="{9ECB27B0-A8B4-5B4A-A05E-C0E4555D945A}" srcId="{F582A70E-7820-D349-85CF-87234F58CAE2}" destId="{DC2A3B77-4F12-7B4E-A00E-8A899FE35AE6}" srcOrd="0" destOrd="0" parTransId="{33BA500B-0BB4-7A45-9D41-5E7409467A04}" sibTransId="{96EC54CF-BA5C-E445-9167-DC6BFF3D5BFD}"/>
    <dgm:cxn modelId="{B75D2844-DF69-0945-82F4-D8104B585CDB}" type="presOf" srcId="{2E0E47A9-3E3A-D447-86F0-9D03D5311D61}" destId="{E149D439-0956-FF46-9A39-1FD226715A69}" srcOrd="1" destOrd="0" presId="urn:microsoft.com/office/officeart/2008/layout/HalfCircleOrganizationChart"/>
    <dgm:cxn modelId="{F5279C31-4C4F-E746-B3C4-5BEE80FD1C3F}" type="presOf" srcId="{F7C404CA-1FA5-9F46-ABAF-F2C0D107AE3C}" destId="{F3359405-4D82-5647-993A-C9EA3ED5D51D}" srcOrd="1" destOrd="0" presId="urn:microsoft.com/office/officeart/2008/layout/HalfCircleOrganizationChart"/>
    <dgm:cxn modelId="{145D182C-6C43-FD43-839A-C750D735BB46}" type="presOf" srcId="{56DFE527-5B1A-3746-8372-56F46999A13F}" destId="{DF35BE15-3BF5-7A4F-A283-2D28CFB77AC7}" srcOrd="0" destOrd="0" presId="urn:microsoft.com/office/officeart/2008/layout/HalfCircleOrganizationChart"/>
    <dgm:cxn modelId="{01F9657E-80F5-8D47-87ED-B132D1ADD28B}" type="presOf" srcId="{58CEF49D-20DD-E242-A51F-F819CF16854E}" destId="{7E2D066C-E702-4F46-82E4-79AC2DB331B3}" srcOrd="0" destOrd="0" presId="urn:microsoft.com/office/officeart/2008/layout/HalfCircleOrganizationChart"/>
    <dgm:cxn modelId="{0DD7F9E5-E916-184A-94C7-13F15FA4BAE3}" srcId="{DC2A3B77-4F12-7B4E-A00E-8A899FE35AE6}" destId="{31FE7B32-B647-C242-AC04-E6462F6B4077}" srcOrd="0" destOrd="0" parTransId="{143A988F-AA6C-5549-AA5C-223E7F10EF7E}" sibTransId="{DF056855-3077-9C46-99E5-3E0FDA7AEF57}"/>
    <dgm:cxn modelId="{232E42C8-51EC-834D-9252-4C994093AF16}" type="presOf" srcId="{3CFA6683-81DA-7A4A-8301-0C39EDC220F1}" destId="{2585546B-42B5-7749-813A-57E5DD3C6273}" srcOrd="0" destOrd="0" presId="urn:microsoft.com/office/officeart/2008/layout/HalfCircleOrganizationChart"/>
    <dgm:cxn modelId="{31F0D37E-D949-1B4B-BE54-F33F05AF0430}" type="presOf" srcId="{B3268CF7-66DF-234B-87FC-72B22AFB847A}" destId="{711AE07C-C42D-8843-9A37-850AAE14854D}" srcOrd="0" destOrd="0" presId="urn:microsoft.com/office/officeart/2008/layout/HalfCircleOrganizationChart"/>
    <dgm:cxn modelId="{63A58C79-1A86-1B42-8309-48CBC2515296}" srcId="{B3268CF7-66DF-234B-87FC-72B22AFB847A}" destId="{EBDF6938-7BF6-0A4E-8519-9C92197B04AB}" srcOrd="0" destOrd="0" parTransId="{432174A1-F0D5-C54B-8036-A4539947DBD5}" sibTransId="{79844870-6548-0F45-9F2E-DC9F988366E2}"/>
    <dgm:cxn modelId="{079A9767-F920-CF44-892F-79817035F0B1}" type="presOf" srcId="{F475AA0C-7D12-A248-BE7C-82C2E2EB40A6}" destId="{5E7ADFA4-7B6A-DD45-BB97-748AE59050FA}" srcOrd="1" destOrd="0" presId="urn:microsoft.com/office/officeart/2008/layout/HalfCircleOrganizationChart"/>
    <dgm:cxn modelId="{2B5458A3-CFD6-C448-A299-3A8BC7840C72}" type="presOf" srcId="{C1588191-6EA8-264A-9A54-AA8A8A62389B}" destId="{47A8EFEE-C818-E842-A3E1-33DFCF4CE251}" srcOrd="1" destOrd="0" presId="urn:microsoft.com/office/officeart/2008/layout/HalfCircleOrganizationChart"/>
    <dgm:cxn modelId="{8F56B4F7-A91B-2149-9ADA-3123CCE10B7A}" type="presOf" srcId="{DB75E3A4-7800-804D-A2EA-5596DAD36557}" destId="{664CADC6-47B2-274F-A78B-46CAE95058A3}" srcOrd="1" destOrd="0" presId="urn:microsoft.com/office/officeart/2008/layout/HalfCircleOrganizationChart"/>
    <dgm:cxn modelId="{F2C422D0-811C-4A43-8B37-3A3DFEE54796}" type="presOf" srcId="{E386EFB4-B26E-B340-8E71-A362747F6668}" destId="{E81C6D96-F732-B84B-8752-4B69E2322694}" srcOrd="0" destOrd="0" presId="urn:microsoft.com/office/officeart/2008/layout/HalfCircleOrganizationChart"/>
    <dgm:cxn modelId="{6E1F91AC-9151-724B-BE9A-B9967D8D2D03}" type="presOf" srcId="{652C5C00-D023-854E-9160-A6872AE9E7C7}" destId="{D303442F-A14F-9840-996D-5952C7C4B74A}" srcOrd="0" destOrd="0" presId="urn:microsoft.com/office/officeart/2008/layout/HalfCircleOrganizationChart"/>
    <dgm:cxn modelId="{00716B4A-0249-ED4C-A56B-FBD3C894CF02}" type="presOf" srcId="{0F04D290-D416-6743-B0A0-B051B0D3D1C1}" destId="{17E9A433-789F-F545-917E-06C2AA85773A}" srcOrd="0" destOrd="0" presId="urn:microsoft.com/office/officeart/2008/layout/HalfCircleOrganizationChart"/>
    <dgm:cxn modelId="{C0755F23-6E8D-1044-8248-43A1CCCFA17A}" srcId="{4BCB64E8-4DA1-F748-A27B-B5C4353A869A}" destId="{8DC311BA-1A7E-924A-B5C3-EB09AC2A2151}" srcOrd="3" destOrd="0" parTransId="{3578B1DD-6297-3C47-B523-B386754F1E8A}" sibTransId="{600723EC-01AC-4343-ACDD-32744AD2FDCF}"/>
    <dgm:cxn modelId="{F2004B0E-5F7F-EF42-A14B-89B48CC667FD}" srcId="{33CE3DFB-C06C-A546-B1C9-AB3EDCEF2392}" destId="{0B898B38-C562-5F4A-865B-52206C5AD0E7}" srcOrd="1" destOrd="0" parTransId="{A98ED3A4-F89C-C24B-B5BC-4CA1E0FCA947}" sibTransId="{16FE5563-25D3-5648-821B-E40B7E3A30B3}"/>
    <dgm:cxn modelId="{BE8D16BE-5C77-0149-BFCB-D65DC6084F1C}" type="presOf" srcId="{57748B0B-C142-BE4F-A10B-FE41FB0F86D2}" destId="{66491951-046F-9744-89CE-62B31C9F7DFB}" srcOrd="0" destOrd="0" presId="urn:microsoft.com/office/officeart/2008/layout/HalfCircleOrganizationChart"/>
    <dgm:cxn modelId="{5AB58D23-173F-7C47-A82B-D71DF4EFA32B}" srcId="{F582A70E-7820-D349-85CF-87234F58CAE2}" destId="{253F0849-F669-5840-96CB-0FCC0C9DA82E}" srcOrd="2" destOrd="0" parTransId="{21242BB6-D6D3-9F41-AC58-3D28999A0388}" sibTransId="{953EF4D6-AA53-8140-91E8-7A7941CA81E7}"/>
    <dgm:cxn modelId="{CBC3CBFA-6A69-C04A-9A45-854FEECD323A}" type="presOf" srcId="{DEB14DA5-D2E1-034A-BF07-1E7702F0E255}" destId="{656E10CC-80E1-B34C-8A23-185BD7683D24}" srcOrd="0" destOrd="0" presId="urn:microsoft.com/office/officeart/2008/layout/HalfCircleOrganizationChart"/>
    <dgm:cxn modelId="{618C3FA7-6ED3-A74A-95CC-E8F513F86F26}" type="presOf" srcId="{7C8F73DE-4814-E54C-87A2-90B0A6D5BDED}" destId="{240B138F-1229-8A40-8299-C88697835DD1}" srcOrd="0" destOrd="0" presId="urn:microsoft.com/office/officeart/2008/layout/HalfCircleOrganizationChart"/>
    <dgm:cxn modelId="{C9C30BF4-E5A4-0848-B330-3D84BBFE1517}" srcId="{DC2A3B77-4F12-7B4E-A00E-8A899FE35AE6}" destId="{33CE3DFB-C06C-A546-B1C9-AB3EDCEF2392}" srcOrd="2" destOrd="0" parTransId="{2FEC24E9-5AC0-E24F-B7B6-9B097FB23957}" sibTransId="{1E302FB1-090B-EE45-B12B-CA8A2A3DF5DB}"/>
    <dgm:cxn modelId="{A1F08365-34CE-5942-88FF-1EF2BE624AE6}" type="presOf" srcId="{2E0E47A9-3E3A-D447-86F0-9D03D5311D61}" destId="{78F35891-86E7-6244-AD97-E471C83071B9}" srcOrd="0" destOrd="0" presId="urn:microsoft.com/office/officeart/2008/layout/HalfCircleOrganizationChart"/>
    <dgm:cxn modelId="{6CAD1387-1E13-9C47-BA9E-070B397C0455}" type="presOf" srcId="{3F34B1C7-3858-7743-B303-8CBC5A9BB75A}" destId="{801C20CD-D97F-F44E-A3CE-5A3058DE66D3}" srcOrd="0" destOrd="0" presId="urn:microsoft.com/office/officeart/2008/layout/HalfCircleOrganizationChart"/>
    <dgm:cxn modelId="{7984FB16-DCCC-7B44-B4E9-0E230C489011}" type="presOf" srcId="{CFA67654-153E-5548-9574-0648675F92A0}" destId="{FDF41992-3305-5D4B-8F47-8A10011CC15A}" srcOrd="0" destOrd="0" presId="urn:microsoft.com/office/officeart/2008/layout/HalfCircleOrganizationChart"/>
    <dgm:cxn modelId="{6B93B664-BF21-734E-850C-3968A8A97F2C}" type="presOf" srcId="{6ABB457E-6110-4440-B980-BA31C612CCB4}" destId="{BB7BF902-C58F-D54B-9B5E-67430205D6BA}" srcOrd="0" destOrd="0" presId="urn:microsoft.com/office/officeart/2008/layout/HalfCircleOrganizationChart"/>
    <dgm:cxn modelId="{FC4CBCC5-67ED-4F47-BE3B-39A004BD69A0}" type="presOf" srcId="{33CE3DFB-C06C-A546-B1C9-AB3EDCEF2392}" destId="{69F3125F-F295-5B44-8709-3BD87115A48A}" srcOrd="1" destOrd="0" presId="urn:microsoft.com/office/officeart/2008/layout/HalfCircleOrganizationChart"/>
    <dgm:cxn modelId="{A4D8C118-332D-F444-8CD7-0B8E167AB10D}" type="presOf" srcId="{CAC6E0D4-FDB6-9241-84DD-3B6624642704}" destId="{E6B142AD-D1F3-564A-B6BD-2D4AB91296F6}" srcOrd="0" destOrd="0" presId="urn:microsoft.com/office/officeart/2008/layout/HalfCircleOrganizationChart"/>
    <dgm:cxn modelId="{239C2571-2CE2-9047-A426-09C84828BF10}" type="presOf" srcId="{9B59AA9C-2695-734F-8EA5-D2AABFAF2FF5}" destId="{2B988138-07DB-AC44-84A4-B7D2D4EC26EB}" srcOrd="0" destOrd="0" presId="urn:microsoft.com/office/officeart/2008/layout/HalfCircleOrganizationChart"/>
    <dgm:cxn modelId="{C4CCDFA1-19A5-6447-B241-26191A5F0BCF}" type="presOf" srcId="{B3268CF7-66DF-234B-87FC-72B22AFB847A}" destId="{DE405683-A9CA-7247-BC2D-C722A5D21F22}" srcOrd="1" destOrd="0" presId="urn:microsoft.com/office/officeart/2008/layout/HalfCircleOrganizationChart"/>
    <dgm:cxn modelId="{FDF6EC89-BA04-C149-922A-F990B118F707}" type="presOf" srcId="{4EA10241-A278-CF4D-9381-9EAF7ED4363A}" destId="{C60E5110-1EAD-FD45-8588-E60C02F3F669}" srcOrd="0" destOrd="0" presId="urn:microsoft.com/office/officeart/2008/layout/HalfCircleOrganizationChart"/>
    <dgm:cxn modelId="{18BE4132-C794-1E4F-9E6A-9848BEC3E72B}" type="presOf" srcId="{D3986904-BD12-BB47-90A3-ECEF5CFC51EF}" destId="{AA44A08C-1A97-9D43-AD83-30FDB0B3FE4F}" srcOrd="1" destOrd="0" presId="urn:microsoft.com/office/officeart/2008/layout/HalfCircleOrganizationChart"/>
    <dgm:cxn modelId="{B152D618-885D-F344-A7E7-5C9D998D0060}" type="presOf" srcId="{B7A868DA-2CF3-6A4D-BF9A-2F821E318D54}" destId="{2ADEA9C4-F489-474F-A019-AD362C55ADB2}" srcOrd="1" destOrd="0" presId="urn:microsoft.com/office/officeart/2008/layout/HalfCircleOrganizationChart"/>
    <dgm:cxn modelId="{6F8DCEF6-FD6E-AC4C-A076-8923BF32C9A8}" type="presOf" srcId="{C0EA345E-E1B7-2C42-8810-8EE1537E134A}" destId="{2B238953-8CE6-5641-AA7C-0AA1764DEBD4}" srcOrd="0" destOrd="0" presId="urn:microsoft.com/office/officeart/2008/layout/HalfCircleOrganizationChart"/>
    <dgm:cxn modelId="{F4199864-A852-2F48-A217-8330051C5CCF}" srcId="{3F34B1C7-3858-7743-B303-8CBC5A9BB75A}" destId="{0624920B-BF71-E345-AA30-FB40DE5FAF1C}" srcOrd="1" destOrd="0" parTransId="{CAC6E0D4-FDB6-9241-84DD-3B6624642704}" sibTransId="{6DD86C9C-1DA5-C54C-B923-2AC9B7C6B6DC}"/>
    <dgm:cxn modelId="{32F06E5E-74B6-3547-8716-76F7EBAF29FE}" type="presOf" srcId="{F09A7255-14D1-FE43-AAA4-C82F4FB12135}" destId="{29B27C89-2B98-1C4F-BF77-35F3E5FCE968}" srcOrd="0" destOrd="0" presId="urn:microsoft.com/office/officeart/2008/layout/HalfCircleOrganizationChart"/>
    <dgm:cxn modelId="{7C462758-9DD4-734E-905D-3AD1C4CAA607}" type="presOf" srcId="{4BAAD68D-2044-864E-8229-D05A64C8E7BA}" destId="{F416F755-0C29-2B4B-82C2-E058DD9B9FDB}" srcOrd="0" destOrd="0" presId="urn:microsoft.com/office/officeart/2008/layout/HalfCircleOrganizationChart"/>
    <dgm:cxn modelId="{29C5772E-2DD7-E34F-AA3B-65BFE318069A}" type="presOf" srcId="{83AFE2B9-CF42-864E-9862-9D89B25C5E81}" destId="{0836163C-2E21-8442-8AEF-5E24C74831CC}" srcOrd="0" destOrd="0" presId="urn:microsoft.com/office/officeart/2008/layout/HalfCircleOrganizationChart"/>
    <dgm:cxn modelId="{86458B88-6301-444E-8309-7C51965DE600}" type="presOf" srcId="{8CE49F19-A084-7C4B-8A17-ACDF7846BDFB}" destId="{F41193EE-3601-AB4B-B443-FCD18812799F}" srcOrd="1" destOrd="0" presId="urn:microsoft.com/office/officeart/2008/layout/HalfCircleOrganizationChart"/>
    <dgm:cxn modelId="{493456C8-D3C9-AC43-AA2C-BF6BB2164C64}" type="presOf" srcId="{78F09DF1-B44D-1341-8C31-916DD692E5CD}" destId="{9D2AA5E0-872F-0C4F-A2FC-F8A53F947C23}" srcOrd="1" destOrd="0" presId="urn:microsoft.com/office/officeart/2008/layout/HalfCircleOrganizationChart"/>
    <dgm:cxn modelId="{1182BA10-3208-4E45-9DEB-D179809A8EFF}" type="presOf" srcId="{6ABB457E-6110-4440-B980-BA31C612CCB4}" destId="{527EE7E1-DF8D-8E4B-80E1-1738BDF7DDA8}" srcOrd="1" destOrd="0" presId="urn:microsoft.com/office/officeart/2008/layout/HalfCircleOrganizationChart"/>
    <dgm:cxn modelId="{A1650817-96E1-644B-8909-03C0CA0B626A}" type="presOf" srcId="{5BA6CA48-1301-8243-A314-1DEC8D0915FF}" destId="{3DA9CD8B-1962-D741-930F-E59F746EE82D}" srcOrd="0" destOrd="0" presId="urn:microsoft.com/office/officeart/2008/layout/HalfCircleOrganizationChart"/>
    <dgm:cxn modelId="{7636E33B-3C56-D94C-9B8A-96BE42154B5C}" type="presOf" srcId="{5AF6A6B6-F03E-B049-B8FF-8FD0D45333F6}" destId="{CB32141F-B068-2C4F-99F5-DDBAB5ACA1D2}" srcOrd="1" destOrd="0" presId="urn:microsoft.com/office/officeart/2008/layout/HalfCircleOrganizationChart"/>
    <dgm:cxn modelId="{D383F78F-5672-374C-B6C6-7CF36316421E}" type="presOf" srcId="{5BAA83D1-5D04-F843-93CA-7681264A3460}" destId="{02CD507D-B13B-B141-BF96-31C6C6502D47}" srcOrd="1" destOrd="0" presId="urn:microsoft.com/office/officeart/2008/layout/HalfCircleOrganizationChart"/>
    <dgm:cxn modelId="{46FC4588-13A8-344B-BC78-9DAC5804832E}" type="presOf" srcId="{4EA10241-A278-CF4D-9381-9EAF7ED4363A}" destId="{25783E00-06E3-014F-949A-6DB4CA666ABA}" srcOrd="1" destOrd="0" presId="urn:microsoft.com/office/officeart/2008/layout/HalfCircleOrganizationChart"/>
    <dgm:cxn modelId="{5743A4ED-E39D-B041-8C43-04C24FCFB7B7}" type="presOf" srcId="{143A988F-AA6C-5549-AA5C-223E7F10EF7E}" destId="{F5F91B99-4E02-0140-A7F4-3C5E86A0AEEB}" srcOrd="0" destOrd="0" presId="urn:microsoft.com/office/officeart/2008/layout/HalfCircleOrganizationChart"/>
    <dgm:cxn modelId="{35E33A0F-A1AD-EF4F-B96B-A370E13BD298}" type="presOf" srcId="{7FBD6A7D-12F0-914F-B5AF-884FE088CC4D}" destId="{9AFBF391-9964-934C-AC20-5DDDAB5102FC}" srcOrd="0" destOrd="0" presId="urn:microsoft.com/office/officeart/2008/layout/HalfCircleOrganizationChart"/>
    <dgm:cxn modelId="{6C9B18DF-C4F2-C040-885A-3456453F4A8B}" type="presOf" srcId="{483DE887-302B-D84C-B025-894209205794}" destId="{D87C490C-B6CB-4D4E-8C4B-E9C5135AE5CE}" srcOrd="1" destOrd="0" presId="urn:microsoft.com/office/officeart/2008/layout/HalfCircleOrganizationChart"/>
    <dgm:cxn modelId="{DB2C3B74-239E-AE4C-A87A-3055587B3152}" type="presOf" srcId="{8DC311BA-1A7E-924A-B5C3-EB09AC2A2151}" destId="{370E4BB5-97B8-3C46-B31F-24702CD62BEA}" srcOrd="0" destOrd="0" presId="urn:microsoft.com/office/officeart/2008/layout/HalfCircleOrganizationChart"/>
    <dgm:cxn modelId="{65EC52EE-D49D-C947-874C-044B3C09FE61}" srcId="{B3268CF7-66DF-234B-87FC-72B22AFB847A}" destId="{67A5E0DD-588D-FB40-90D6-78C6D7D27436}" srcOrd="1" destOrd="0" parTransId="{5AD0545A-87FA-B04F-BCC8-4F2792FBE5F6}" sibTransId="{9422F21B-F378-B744-B940-23B2E89C030E}"/>
    <dgm:cxn modelId="{4BE743E7-BDC9-9345-8FA7-4714E74AA092}" type="presOf" srcId="{364089D5-BB2C-E045-9A9F-8B6FEE250FF2}" destId="{2943A702-B986-C94D-BBAD-7398E2AD5970}" srcOrd="1" destOrd="0" presId="urn:microsoft.com/office/officeart/2008/layout/HalfCircleOrganizationChart"/>
    <dgm:cxn modelId="{C42E0E4B-6349-5147-B59A-81B44A6E1919}" type="presOf" srcId="{E00796D3-7BBD-414C-BCD4-154454EF4236}" destId="{A1BCAD45-99B6-2844-86AB-F189A459E97B}" srcOrd="0" destOrd="0" presId="urn:microsoft.com/office/officeart/2008/layout/HalfCircleOrganizationChart"/>
    <dgm:cxn modelId="{659FCB0F-C836-7949-9D3A-6BDEA535398C}" type="presOf" srcId="{3CB7B257-D376-F54A-89A4-02BB336F15F3}" destId="{E5CD438A-5740-E143-A91E-5123E139184C}" srcOrd="1" destOrd="0" presId="urn:microsoft.com/office/officeart/2008/layout/HalfCircleOrganizationChart"/>
    <dgm:cxn modelId="{C5B53865-CA77-3E40-AA37-F08DAA6FA948}" srcId="{F09A7255-14D1-FE43-AAA4-C82F4FB12135}" destId="{4A1BD8E3-806A-6C4B-996A-E5110B16B249}" srcOrd="0" destOrd="0" parTransId="{5FD3B5FE-263C-EC48-B815-D35F1281374F}" sibTransId="{60F82AE5-E1B8-8F4E-83D1-CD66955E940E}"/>
    <dgm:cxn modelId="{13A178EE-F9B4-7E42-9A37-6D7285A27644}" type="presOf" srcId="{F21F2D49-3063-C94D-BA07-49310AA669C1}" destId="{396F0F4A-CE5E-9549-9D9A-BE25219C246C}" srcOrd="0" destOrd="0" presId="urn:microsoft.com/office/officeart/2008/layout/HalfCircleOrganizationChart"/>
    <dgm:cxn modelId="{3E3E3B1A-FE40-1244-9747-DEB061F96BA9}" srcId="{AF51D64D-630B-754F-B525-C31F6D0BB822}" destId="{9CC2BE10-2322-E248-B08D-4914AE3B59FB}" srcOrd="3" destOrd="0" parTransId="{1C680686-9628-1848-8F47-660743D34F6F}" sibTransId="{6D1D66F7-8303-7545-B92F-8E0976CB2168}"/>
    <dgm:cxn modelId="{CEBFD030-59EC-4B43-B21C-06F5884039F1}" srcId="{E9094863-ED6B-9247-9315-890985CE1773}" destId="{94F6C0B8-36C8-7845-B906-28AEC0FA325F}" srcOrd="1" destOrd="0" parTransId="{7E85AEF5-2BAD-8747-966B-F68B10283F32}" sibTransId="{4FE85F04-63DF-BB4F-A2A5-240615B7710D}"/>
    <dgm:cxn modelId="{54F16B93-D0FA-674C-922E-E4D0C0A6F648}" type="presOf" srcId="{CA5A1876-DC94-E64A-A72C-32E136608CA4}" destId="{0689ABBE-33BB-DA43-ADD6-88582D0D1C6A}" srcOrd="0" destOrd="0" presId="urn:microsoft.com/office/officeart/2008/layout/HalfCircleOrganizationChart"/>
    <dgm:cxn modelId="{C1C73921-4D09-F94F-A11F-B541AF18C307}" srcId="{53EF0B8C-839B-6A40-A0F1-873D55291836}" destId="{E386EFB4-B26E-B340-8E71-A362747F6668}" srcOrd="3" destOrd="0" parTransId="{105AF9F9-929B-5846-AC90-B893897CA76C}" sibTransId="{C8704BD0-A858-A04D-B9FA-8512F2AF165F}"/>
    <dgm:cxn modelId="{21E0BB5F-636E-0B44-8826-3CAA82DD9280}" type="presOf" srcId="{8DC311BA-1A7E-924A-B5C3-EB09AC2A2151}" destId="{9D96B8FA-BD39-B249-BCB6-B7428EC71A8A}" srcOrd="1" destOrd="0" presId="urn:microsoft.com/office/officeart/2008/layout/HalfCircleOrganizationChart"/>
    <dgm:cxn modelId="{339140D2-805E-A04E-A2C2-DB0E2594CA18}" type="presOf" srcId="{4A1BD8E3-806A-6C4B-996A-E5110B16B249}" destId="{CE438D12-1B3B-A946-86FE-08FDB3AE407E}" srcOrd="0" destOrd="0" presId="urn:microsoft.com/office/officeart/2008/layout/HalfCircleOrganizationChart"/>
    <dgm:cxn modelId="{9123E58B-2FD7-8547-8C62-0A6327B11274}" type="presOf" srcId="{73F41648-1F1F-DB41-95DC-CB9D1F926CFF}" destId="{D8EB7FAE-67A9-C344-9F0F-6CE70A67E74F}" srcOrd="0" destOrd="0" presId="urn:microsoft.com/office/officeart/2008/layout/HalfCircleOrganizationChart"/>
    <dgm:cxn modelId="{5C28C6E7-0BB9-C94F-A454-4F3234CFD38D}" type="presOf" srcId="{A9FDE47F-FBD7-E740-9ADA-49D43999C946}" destId="{28953EB9-02B3-DE4C-9C67-7305C227089D}" srcOrd="0" destOrd="0" presId="urn:microsoft.com/office/officeart/2008/layout/HalfCircleOrganizationChart"/>
    <dgm:cxn modelId="{7F3F7FEB-9AE8-E94B-9E76-1006E314FB4C}" type="presOf" srcId="{5BAA83D1-5D04-F843-93CA-7681264A3460}" destId="{6CF8AEB9-BE03-7647-87CF-D0EECC4A5A5A}" srcOrd="0" destOrd="0" presId="urn:microsoft.com/office/officeart/2008/layout/HalfCircleOrganizationChart"/>
    <dgm:cxn modelId="{9BDBC8BA-42CD-334B-92B6-7F8C574E3601}" srcId="{C1588191-6EA8-264A-9A54-AA8A8A62389B}" destId="{4BCB64E8-4DA1-F748-A27B-B5C4353A869A}" srcOrd="1" destOrd="0" parTransId="{A9FDE47F-FBD7-E740-9ADA-49D43999C946}" sibTransId="{C250EB12-F076-AF48-96B5-6A65FB423CED}"/>
    <dgm:cxn modelId="{A00D87E4-84A3-494E-8511-B772AD378CE6}" type="presOf" srcId="{4FD627AB-523D-194F-B536-CF639E7330BE}" destId="{945709DE-31D2-A341-8D51-BBAF85859DB4}" srcOrd="1" destOrd="0" presId="urn:microsoft.com/office/officeart/2008/layout/HalfCircleOrganizationChart"/>
    <dgm:cxn modelId="{ADA29525-238A-134C-B428-57B385655EB8}" srcId="{253F0849-F669-5840-96CB-0FCC0C9DA82E}" destId="{27A5DAB9-5B97-0142-A9A6-5AE3E62A31C0}" srcOrd="1" destOrd="0" parTransId="{19BAE595-4E3E-0641-9557-7A6B04C050B2}" sibTransId="{0732C4C2-BAEA-7D43-B0AF-8FA8FB5225C7}"/>
    <dgm:cxn modelId="{240E443B-9F62-A04A-B84E-0C555C105643}" type="presOf" srcId="{874587BD-9722-1442-BAE2-A3D1E13D78A5}" destId="{EF68F39D-EC01-0442-B591-84ED227E6152}" srcOrd="1" destOrd="0" presId="urn:microsoft.com/office/officeart/2008/layout/HalfCircleOrganizationChart"/>
    <dgm:cxn modelId="{832D39FA-E0A4-F344-A021-6E0B52A10146}" type="presOf" srcId="{6AFAD5A1-54FE-2E41-91D6-DAE77AF04359}" destId="{41EDF34B-31D9-9742-A647-F0752AF390FD}" srcOrd="1" destOrd="0" presId="urn:microsoft.com/office/officeart/2008/layout/HalfCircleOrganizationChart"/>
    <dgm:cxn modelId="{E73ED5B9-7308-8743-B237-DF0217743D10}" srcId="{AF51D64D-630B-754F-B525-C31F6D0BB822}" destId="{4C582453-041A-3447-8490-5D4AA55AFF73}" srcOrd="1" destOrd="0" parTransId="{96E535CF-D7E6-BC43-9F23-98880595B667}" sibTransId="{4F3AD7AF-26D3-5249-ACFF-30496F11D251}"/>
    <dgm:cxn modelId="{454722C9-A642-E347-BC78-36D1B0961267}" type="presOf" srcId="{5AD0545A-87FA-B04F-BCC8-4F2792FBE5F6}" destId="{DAB98BFC-7674-8F44-82F9-6DAB5BA83225}" srcOrd="0" destOrd="0" presId="urn:microsoft.com/office/officeart/2008/layout/HalfCircleOrganizationChart"/>
    <dgm:cxn modelId="{B25FCFDD-0BB5-ED42-ABD1-01B291A925C2}" type="presOf" srcId="{CA4258B4-DBB0-884B-BA11-BA3C4B539440}" destId="{8CAEE933-70F0-7247-BE7C-A7090B33D81B}" srcOrd="0" destOrd="0" presId="urn:microsoft.com/office/officeart/2008/layout/HalfCircleOrganizationChart"/>
    <dgm:cxn modelId="{A36C2FDC-A7E0-4E4D-806B-C15087DECA1D}" type="presOf" srcId="{0580709B-DEAA-0E45-83F7-E686F569CC24}" destId="{5E278A9C-6652-1E46-8022-5CEF3E733376}" srcOrd="1" destOrd="0" presId="urn:microsoft.com/office/officeart/2008/layout/HalfCircleOrganizationChart"/>
    <dgm:cxn modelId="{0A8C28C6-DDBA-784C-8232-CC40E8545690}" type="presOf" srcId="{3CB7B257-D376-F54A-89A4-02BB336F15F3}" destId="{A15B38A0-008B-6B42-8E57-8B669A4DD565}" srcOrd="0" destOrd="0" presId="urn:microsoft.com/office/officeart/2008/layout/HalfCircleOrganizationChart"/>
    <dgm:cxn modelId="{CC21F4B4-7FFD-6140-B4C0-442CFD04282A}" type="presOf" srcId="{13CC7EBB-3CA6-DE48-B5C4-203103213D9A}" destId="{37C5BAA3-B1AA-5F42-86FE-9AF81FC79C9C}" srcOrd="1" destOrd="0" presId="urn:microsoft.com/office/officeart/2008/layout/HalfCircleOrganizationChart"/>
    <dgm:cxn modelId="{6E5D5B1A-2C85-7E48-BB78-9F097C29AD2F}" type="presOf" srcId="{32B35ECD-B9C1-5B47-BFE3-29E45957ED69}" destId="{5921B633-C0EF-5B4F-9D07-31E6CB83EB49}" srcOrd="0" destOrd="0" presId="urn:microsoft.com/office/officeart/2008/layout/HalfCircleOrganizationChart"/>
    <dgm:cxn modelId="{9734DA79-E9BD-194C-BA4D-B793FF43EA37}" type="presOf" srcId="{3F1DA39D-840A-1349-AE65-A94679D3F6CC}" destId="{8A5B5526-DF90-714E-821C-8B2B73311DA0}" srcOrd="0" destOrd="0" presId="urn:microsoft.com/office/officeart/2008/layout/HalfCircleOrganizationChart"/>
    <dgm:cxn modelId="{6E9FA524-93F1-7C4B-B6F1-EE3615ED2569}" srcId="{874587BD-9722-1442-BAE2-A3D1E13D78A5}" destId="{FFC9FF1F-85AB-1F4F-90C6-984174CF1F0C}" srcOrd="0" destOrd="0" parTransId="{07C458D0-A312-C14E-BF24-6D91D6DB3D7F}" sibTransId="{A1177FB2-9B94-B94A-83E5-1F47BDF8F2F2}"/>
    <dgm:cxn modelId="{252485D6-EDD1-5040-AFF0-8278298A7065}" srcId="{4BCB64E8-4DA1-F748-A27B-B5C4353A869A}" destId="{3CB7B257-D376-F54A-89A4-02BB336F15F3}" srcOrd="0" destOrd="0" parTransId="{8CB17D21-8822-9C4F-AD3D-3D30410F90CB}" sibTransId="{0C266B50-F29E-5843-B96D-B1906DDA2FF2}"/>
    <dgm:cxn modelId="{91BE60AE-B1AB-074C-AD9F-B3E9C23950D1}" srcId="{E9094863-ED6B-9247-9315-890985CE1773}" destId="{057D8C8C-8AFA-FC4F-899B-D210B57BC3A4}" srcOrd="2" destOrd="0" parTransId="{85AEBC64-B8C2-944E-BE9E-4E878CB556AB}" sibTransId="{616D9CFF-757B-C844-9E7D-780DF94A1532}"/>
    <dgm:cxn modelId="{3E7C5981-50C7-DB4C-9910-A9D8944F2112}" type="presOf" srcId="{1D021DE0-FF9C-6645-84D9-58D0FFC5E247}" destId="{50355D77-927D-EC45-A3C4-4065420251B3}" srcOrd="0" destOrd="0" presId="urn:microsoft.com/office/officeart/2008/layout/HalfCircleOrganizationChart"/>
    <dgm:cxn modelId="{D9D92CB9-EDC3-1140-8AE2-D3E8F8351A41}" srcId="{6AFAD5A1-54FE-2E41-91D6-DAE77AF04359}" destId="{130762D6-826E-394F-917C-69DEABBD5D36}" srcOrd="1" destOrd="0" parTransId="{7C8F73DE-4814-E54C-87A2-90B0A6D5BDED}" sibTransId="{3C11AA71-691D-E14C-82F1-90C595CC9B03}"/>
    <dgm:cxn modelId="{080A208E-AAD2-D042-AC06-BFE1863571CD}" srcId="{A9190892-E9B6-844B-ACF1-1AA1527F9BCF}" destId="{71AD4474-90DE-C14D-9594-0D2B8503BC34}" srcOrd="0" destOrd="0" parTransId="{6FF2244A-61EF-8E4A-A064-C7FBB9B2493E}" sibTransId="{780A0876-8F00-D345-ADCD-43C54F53D76E}"/>
    <dgm:cxn modelId="{F8953F3E-9EEB-484C-AF2B-622621677F29}" type="presOf" srcId="{21242BB6-D6D3-9F41-AC58-3D28999A0388}" destId="{58484DAF-59F1-454C-B3FF-E7143CA7E9B8}" srcOrd="0" destOrd="0" presId="urn:microsoft.com/office/officeart/2008/layout/HalfCircleOrganizationChart"/>
    <dgm:cxn modelId="{88F4A7F2-9FBE-5B44-9B02-634477EE7EB7}" type="presOf" srcId="{4BCB64E8-4DA1-F748-A27B-B5C4353A869A}" destId="{CBDBEED9-9AAB-A543-A5F9-2D5C76ACC5E7}" srcOrd="1" destOrd="0" presId="urn:microsoft.com/office/officeart/2008/layout/HalfCircleOrganizationChart"/>
    <dgm:cxn modelId="{B276AC8B-2274-2244-AF81-6AE44B515CC8}" type="presOf" srcId="{1C680686-9628-1848-8F47-660743D34F6F}" destId="{F2EBF112-5EF0-1949-9E37-9F7993ED772F}" srcOrd="0" destOrd="0" presId="urn:microsoft.com/office/officeart/2008/layout/HalfCircleOrganizationChart"/>
    <dgm:cxn modelId="{9F685497-6A7D-9C4D-863D-4573E063F124}" type="presOf" srcId="{D9C0C886-298D-E34D-AD71-39D1B61EA11F}" destId="{CAE30D17-7676-814E-AC7E-055E65F2CE91}" srcOrd="0" destOrd="0" presId="urn:microsoft.com/office/officeart/2008/layout/HalfCircleOrganizationChart"/>
    <dgm:cxn modelId="{5BC88944-8B74-D64D-8B0A-FEF7793AB50E}" type="presOf" srcId="{E3E47A8C-519B-4044-B729-93792903698C}" destId="{25DF1C5F-F7FE-BE4D-95C6-E49F33DC2BA5}" srcOrd="0" destOrd="0" presId="urn:microsoft.com/office/officeart/2008/layout/HalfCircleOrganizationChart"/>
    <dgm:cxn modelId="{B51F565C-85D6-6D43-9BA5-7FC4F3C6A991}" type="presOf" srcId="{F83AA936-031B-594E-998B-9B7AB691FE95}" destId="{F67A365A-1296-A041-92B2-BE419AEBFD1E}" srcOrd="0" destOrd="0" presId="urn:microsoft.com/office/officeart/2008/layout/HalfCircleOrganizationChart"/>
    <dgm:cxn modelId="{A12A3664-E7F3-BC4F-9280-0E62D25A1108}" type="presOf" srcId="{568DE10E-661D-1E48-81D1-51E407EE2401}" destId="{38CEAB9A-CFF0-2A42-9169-7B88DFFA51CF}" srcOrd="1" destOrd="0" presId="urn:microsoft.com/office/officeart/2008/layout/HalfCircleOrganizationChart"/>
    <dgm:cxn modelId="{99E952D4-5857-EA44-844F-9CDC0B87C54D}" type="presOf" srcId="{0027D750-CE00-AD46-9EE1-D5E3FF0AF14C}" destId="{3FCEF9AF-9CD8-3344-B44C-6585F0EFD8B7}" srcOrd="0" destOrd="0" presId="urn:microsoft.com/office/officeart/2008/layout/HalfCircleOrganizationChart"/>
    <dgm:cxn modelId="{BC65E115-0704-634B-B428-BDF536E31DFC}" type="presOf" srcId="{56C4EC9A-912D-2042-BF08-AB68407C0103}" destId="{AEA1E8B4-FBFA-8242-AF57-AC970F8268D9}" srcOrd="0" destOrd="0" presId="urn:microsoft.com/office/officeart/2008/layout/HalfCircleOrganizationChart"/>
    <dgm:cxn modelId="{118E63BD-D1C2-4C45-8990-E9327EE066B9}" type="presOf" srcId="{3F1DA39D-840A-1349-AE65-A94679D3F6CC}" destId="{BA40589C-BF6F-9640-99CE-21C4F84C8861}" srcOrd="1" destOrd="0" presId="urn:microsoft.com/office/officeart/2008/layout/HalfCircleOrganizationChart"/>
    <dgm:cxn modelId="{53FBBF70-232B-6F4E-A7DD-19961EB87815}" type="presOf" srcId="{1B9542A6-717D-A043-98E3-7118ED5BDC70}" destId="{B09F3E0A-77EA-6C44-A197-B051400C170E}" srcOrd="0" destOrd="0" presId="urn:microsoft.com/office/officeart/2008/layout/HalfCircleOrganizationChart"/>
    <dgm:cxn modelId="{52D31D85-A08A-9243-84E5-B77A89AC6FC1}" type="presOf" srcId="{9B59AA9C-2695-734F-8EA5-D2AABFAF2FF5}" destId="{ED82C2CE-CBFB-5A4C-9FFC-41A7DBE90AC1}" srcOrd="1" destOrd="0" presId="urn:microsoft.com/office/officeart/2008/layout/HalfCircleOrganizationChart"/>
    <dgm:cxn modelId="{C15C6855-2A01-7E45-86A0-8A2445083AE9}" srcId="{F582A70E-7820-D349-85CF-87234F58CAE2}" destId="{5BAA83D1-5D04-F843-93CA-7681264A3460}" srcOrd="1" destOrd="0" parTransId="{3DA81F27-A55A-3F4B-885E-C1702DFC65DC}" sibTransId="{1AB80870-5657-AA45-98EB-540F5777E48E}"/>
    <dgm:cxn modelId="{AE7436F4-CD7E-7249-B8FF-B1768D832F19}" type="presOf" srcId="{FFC9FF1F-85AB-1F4F-90C6-984174CF1F0C}" destId="{B93A37D3-172F-3D47-BFA8-8DFE8A9E8DF9}" srcOrd="0" destOrd="0" presId="urn:microsoft.com/office/officeart/2008/layout/HalfCircleOrganizationChart"/>
    <dgm:cxn modelId="{FFE17127-00D8-1E40-9D8B-5B51CB94DD43}" type="presOf" srcId="{2A6222FD-8BFE-5347-8D3B-E00E1460EC7C}" destId="{0B4D6DDC-618A-2243-94A6-6D7E11A7EACE}" srcOrd="0" destOrd="0" presId="urn:microsoft.com/office/officeart/2008/layout/HalfCircleOrganizationChart"/>
    <dgm:cxn modelId="{8D0E04F6-B880-8245-86D7-D6F0E388539F}" type="presOf" srcId="{C7960C0F-8799-E249-BEE8-954D23DC932C}" destId="{6BD566BC-E504-274A-90FB-BEF05B2BF845}" srcOrd="0" destOrd="0" presId="urn:microsoft.com/office/officeart/2008/layout/HalfCircleOrganizationChart"/>
    <dgm:cxn modelId="{D6E87206-89D3-C342-AB64-D055E1CEABB4}" type="presOf" srcId="{1C852A72-B1BF-6F45-9025-DCFCFC461F2F}" destId="{678980FE-5E9E-774F-A1F8-521837028527}" srcOrd="1" destOrd="0" presId="urn:microsoft.com/office/officeart/2008/layout/HalfCircleOrganizationChart"/>
    <dgm:cxn modelId="{1000E7BF-2793-AA43-A434-CBF1D5859D4A}" type="presOf" srcId="{C41DCD88-2F14-3B49-98B0-ADA860115580}" destId="{9801A0E5-B836-2A4E-9E84-5C30F1DCF50B}" srcOrd="0" destOrd="0" presId="urn:microsoft.com/office/officeart/2008/layout/HalfCircleOrganizationChart"/>
    <dgm:cxn modelId="{02674E6B-DB3A-0748-AC04-A591D91A6BF7}" type="presOf" srcId="{4CD46F32-38B4-4841-951E-15F18456C2E5}" destId="{B27AA32C-8144-7849-A024-1B9D704169BD}" srcOrd="0" destOrd="0" presId="urn:microsoft.com/office/officeart/2008/layout/HalfCircleOrganizationChart"/>
    <dgm:cxn modelId="{37B03AAE-51AE-BF4B-ADA0-125FCFB8E179}" type="presOf" srcId="{19BAE595-4E3E-0641-9557-7A6B04C050B2}" destId="{360418D5-CED2-7E40-A035-8A39D5541C2E}" srcOrd="0" destOrd="0" presId="urn:microsoft.com/office/officeart/2008/layout/HalfCircleOrganizationChart"/>
    <dgm:cxn modelId="{CCF44168-88FE-A048-92FF-0CFF32C404AE}" srcId="{3C78385E-8272-0647-9F55-6B217894294C}" destId="{0027D750-CE00-AD46-9EE1-D5E3FF0AF14C}" srcOrd="1" destOrd="0" parTransId="{BE652F4F-D8A0-6B48-87CE-371FABA89E37}" sibTransId="{68DCA3AF-BAD8-1A42-8243-E1F7DC99EFD3}"/>
    <dgm:cxn modelId="{563C48E4-5EC8-AE4D-964E-291015C03E87}" srcId="{9825E510-25FA-0647-8F97-2402D826F6FC}" destId="{E9094863-ED6B-9247-9315-890985CE1773}" srcOrd="0" destOrd="0" parTransId="{4185DC8B-951D-BA41-85C6-B4CC5840DBE6}" sibTransId="{37EACE63-8D73-DA4C-9336-5CC9BA291F09}"/>
    <dgm:cxn modelId="{3BD31547-3BA2-0B40-BE44-56988DD56EAB}" srcId="{3F34B1C7-3858-7743-B303-8CBC5A9BB75A}" destId="{364089D5-BB2C-E045-9A9F-8B6FEE250FF2}" srcOrd="0" destOrd="0" parTransId="{3D2646C6-E1F9-344B-B2DE-EA7A242DB4B5}" sibTransId="{E1B094D1-EBF6-1D48-8C7C-2D2B5B509BE5}"/>
    <dgm:cxn modelId="{C7005086-634D-EF4E-B1A7-60E09C11BB52}" type="presOf" srcId="{E25151E6-765F-444D-AEB6-4F2B8359C4C1}" destId="{2FD7F0F6-0BA7-DE40-B8C8-D7DD67311255}" srcOrd="0" destOrd="0" presId="urn:microsoft.com/office/officeart/2008/layout/HalfCircleOrganizationChart"/>
    <dgm:cxn modelId="{348F8643-D81C-F441-B538-CDFDE623DDD8}" srcId="{53EF0B8C-839B-6A40-A0F1-873D55291836}" destId="{919A9A6C-68F7-5142-A639-6ABFCBD7A75F}" srcOrd="2" destOrd="0" parTransId="{5AD62E65-87E5-1845-9A3A-849393056AA7}" sibTransId="{4CE3578E-571F-7F48-80C1-7CF55323280A}"/>
    <dgm:cxn modelId="{EE36ADBA-3C57-DD47-AFAF-D9951B5472EB}" type="presOf" srcId="{E0724BB9-7585-6D47-8C07-E34D8F973926}" destId="{93959693-27F4-804A-BE8E-DECEF48E754D}" srcOrd="0" destOrd="0" presId="urn:microsoft.com/office/officeart/2008/layout/HalfCircleOrganizationChart"/>
    <dgm:cxn modelId="{C73DEE7A-4849-E54B-BCE1-570AF78486D2}" type="presOf" srcId="{AE4406C3-C0FF-ED45-945A-7A48702ACFF0}" destId="{10C3CAC5-302B-5E4F-A391-401F2D6E9B4B}" srcOrd="0" destOrd="0" presId="urn:microsoft.com/office/officeart/2008/layout/HalfCircleOrganizationChart"/>
    <dgm:cxn modelId="{5E51C996-9052-454D-9B49-C37BCA0D2440}" type="presOf" srcId="{BA34A1DE-3436-4A40-8712-CFDFD514705B}" destId="{F6D01B12-5760-7745-98DF-5E0619F26F17}" srcOrd="0" destOrd="0" presId="urn:microsoft.com/office/officeart/2008/layout/HalfCircleOrganizationChart"/>
    <dgm:cxn modelId="{12B1B99D-DED6-8145-AEF5-D5934DFECB0B}" srcId="{C1588191-6EA8-264A-9A54-AA8A8A62389B}" destId="{4BAAD68D-2044-864E-8229-D05A64C8E7BA}" srcOrd="0" destOrd="0" parTransId="{CA5A1876-DC94-E64A-A72C-32E136608CA4}" sibTransId="{3136EB9B-98A6-F14C-94EF-300587B3A81B}"/>
    <dgm:cxn modelId="{2AE1762C-2111-B148-B311-D87EE88DBAD2}" type="presOf" srcId="{43815026-30F8-1B44-9132-4E686F50678B}" destId="{8D3DDAD6-CDA1-C842-8A32-CA84DD077E37}" srcOrd="0" destOrd="0" presId="urn:microsoft.com/office/officeart/2008/layout/HalfCircleOrganizationChart"/>
    <dgm:cxn modelId="{CCA904C8-A5E1-D54E-9CEB-44AC08DADCF3}" srcId="{27A5DAB9-5B97-0142-A9A6-5AE3E62A31C0}" destId="{6ABB457E-6110-4440-B980-BA31C612CCB4}" srcOrd="1" destOrd="0" parTransId="{F21F2D49-3063-C94D-BA07-49310AA669C1}" sibTransId="{BED9A9CC-BFFA-D542-92D8-C7BA004E9FDC}"/>
    <dgm:cxn modelId="{D02E7E29-42EC-1A4A-83FC-F3DD6599C278}" srcId="{4BAAD68D-2044-864E-8229-D05A64C8E7BA}" destId="{6AFAD5A1-54FE-2E41-91D6-DAE77AF04359}" srcOrd="0" destOrd="0" parTransId="{652C5C00-D023-854E-9160-A6872AE9E7C7}" sibTransId="{A5376CB8-58D5-2F45-BABA-B1C6B2798A51}"/>
    <dgm:cxn modelId="{CDF5A749-4D0E-9340-BB1B-593EAB218063}" type="presOf" srcId="{19DF7872-B24C-254B-846F-D103367DB58B}" destId="{E1FDAE9F-96E0-7149-BBAE-93FA47575C98}" srcOrd="0" destOrd="0" presId="urn:microsoft.com/office/officeart/2008/layout/HalfCircleOrganizationChart"/>
    <dgm:cxn modelId="{3E01239D-183D-4F42-8B02-F55C573FD557}" type="presOf" srcId="{5A04D4DD-668F-F24B-8511-D92B62A40710}" destId="{FF319A57-8DCB-294C-AD39-303BFDA34A22}" srcOrd="0" destOrd="0" presId="urn:microsoft.com/office/officeart/2008/layout/HalfCircleOrganizationChart"/>
    <dgm:cxn modelId="{60274C36-F261-0546-A647-92C10F945060}" type="presOf" srcId="{19DF7872-B24C-254B-846F-D103367DB58B}" destId="{18F33B88-4A7C-CF4B-90FF-340F8F1F2940}" srcOrd="1" destOrd="0" presId="urn:microsoft.com/office/officeart/2008/layout/HalfCircleOrganizationChart"/>
    <dgm:cxn modelId="{DEAB1E6B-C23D-B74F-B6D7-BF37C6EAF7DD}" type="presOf" srcId="{50AA2D0D-52E7-C44F-B923-3A407EAEA503}" destId="{354ADD60-6FEF-6D4A-8207-BF15D02515C2}" srcOrd="0" destOrd="0" presId="urn:microsoft.com/office/officeart/2008/layout/HalfCircleOrganizationChart"/>
    <dgm:cxn modelId="{ADB3E09A-2D86-3A40-927D-7FA29480B2DB}" type="presOf" srcId="{CE0E0132-1B90-7D42-8046-6532244CE910}" destId="{8FBAEFE4-160E-724D-9480-275AE5A0CD22}" srcOrd="0" destOrd="0" presId="urn:microsoft.com/office/officeart/2008/layout/HalfCircleOrganizationChart"/>
    <dgm:cxn modelId="{03B8F81C-429E-D649-B873-181465AEB452}" type="presOf" srcId="{5AF6A6B6-F03E-B049-B8FF-8FD0D45333F6}" destId="{CA3DE9B5-30B0-6347-8D80-0594B731E6AC}" srcOrd="0" destOrd="0" presId="urn:microsoft.com/office/officeart/2008/layout/HalfCircleOrganizationChart"/>
    <dgm:cxn modelId="{342A4175-6698-6544-AE25-FC073D035F87}" type="presOf" srcId="{F09A7255-14D1-FE43-AAA4-C82F4FB12135}" destId="{474AF56A-3FFE-C944-86A6-825AFFA10A0E}" srcOrd="1" destOrd="0" presId="urn:microsoft.com/office/officeart/2008/layout/HalfCircleOrganizationChart"/>
    <dgm:cxn modelId="{D0A16CC5-0F5E-0141-8374-C67CA3364AC5}" type="presOf" srcId="{E9094863-ED6B-9247-9315-890985CE1773}" destId="{91D5C743-1A1B-CD43-91CA-4BEB15CABDF3}" srcOrd="1" destOrd="0" presId="urn:microsoft.com/office/officeart/2008/layout/HalfCircleOrganizationChart"/>
    <dgm:cxn modelId="{22FAE459-AD59-ED4A-A5D0-4192B8FE0D3A}" type="presOf" srcId="{D55BF425-5781-D14E-94F8-F6A6A1E48E36}" destId="{0C38D70B-591C-D64A-AE2D-308B6F82B57E}" srcOrd="0" destOrd="0" presId="urn:microsoft.com/office/officeart/2008/layout/HalfCircleOrganizationChart"/>
    <dgm:cxn modelId="{17EBA0AE-40FC-D14C-AD67-9E9967FC94B4}" srcId="{58CEF49D-20DD-E242-A51F-F819CF16854E}" destId="{9825E510-25FA-0647-8F97-2402D826F6FC}" srcOrd="1" destOrd="0" parTransId="{AE4406C3-C0FF-ED45-945A-7A48702ACFF0}" sibTransId="{C6067ADC-36CF-E44D-8EBC-B5F19DA59389}"/>
    <dgm:cxn modelId="{8D759B03-65DF-3E46-8DB7-A1D28EBFC615}" type="presOf" srcId="{82601497-1D05-9742-A7F0-60BA3C376961}" destId="{159AF045-F7E5-CB4C-8B20-1D68BC9B7896}" srcOrd="1" destOrd="0" presId="urn:microsoft.com/office/officeart/2008/layout/HalfCircleOrganizationChart"/>
    <dgm:cxn modelId="{2D8AA045-D4F4-E645-AADC-648AD1431EA6}" type="presOf" srcId="{D6BF10F2-62E7-D04F-A36E-313874CE7516}" destId="{2FEE8D01-5450-3647-A122-8813C77B4D0F}" srcOrd="1" destOrd="0" presId="urn:microsoft.com/office/officeart/2008/layout/HalfCircleOrganizationChart"/>
    <dgm:cxn modelId="{A37909F4-23F8-D74B-B03B-7D389B084637}" type="presOf" srcId="{8CE49F19-A084-7C4B-8A17-ACDF7846BDFB}" destId="{AFF2860F-DDC3-CA4F-B2C8-EE6346A69327}" srcOrd="0" destOrd="0" presId="urn:microsoft.com/office/officeart/2008/layout/HalfCircleOrganizationChart"/>
    <dgm:cxn modelId="{1A68175D-C694-9740-92F5-93505C248B37}" type="presOf" srcId="{EBDF6938-7BF6-0A4E-8519-9C92197B04AB}" destId="{D8615879-4FE5-454D-AD82-37DF6702D6BB}" srcOrd="0" destOrd="0" presId="urn:microsoft.com/office/officeart/2008/layout/HalfCircleOrganizationChart"/>
    <dgm:cxn modelId="{73FFF8C7-53C3-AB4F-A441-11ECC95F00A9}" srcId="{AF51D64D-630B-754F-B525-C31F6D0BB822}" destId="{9B59AA9C-2695-734F-8EA5-D2AABFAF2FF5}" srcOrd="2" destOrd="0" parTransId="{DAF0532F-A0CD-FE4C-84CB-48A9F585A0A0}" sibTransId="{D83B6A6F-F17C-C44F-A1B4-4B9225A186AC}"/>
    <dgm:cxn modelId="{911F6FC9-4F0D-2E46-8AE6-4D98119A9E5F}" srcId="{6AFAD5A1-54FE-2E41-91D6-DAE77AF04359}" destId="{1D021DE0-FF9C-6645-84D9-58D0FFC5E247}" srcOrd="2" destOrd="0" parTransId="{D90E218C-266E-0D45-BEB0-CE70B33F2E81}" sibTransId="{BBA34B2B-2EF8-2646-988B-EBA1B4EE8A63}"/>
    <dgm:cxn modelId="{4650F691-0479-B84E-A6E3-BB37FC49F9F6}" srcId="{4BAAD68D-2044-864E-8229-D05A64C8E7BA}" destId="{57748B0B-C142-BE4F-A10B-FE41FB0F86D2}" srcOrd="3" destOrd="0" parTransId="{427F62A4-42EB-F444-A4C8-AE16883B068D}" sibTransId="{502F857B-F14F-034C-AC43-DC76B8A82503}"/>
    <dgm:cxn modelId="{35CA8383-953A-C84B-9597-9FD957222E13}" srcId="{A42AB685-3246-FD41-A2FA-62BA99CB85C5}" destId="{F5FE2E92-B811-A94F-981E-E3DCD9D433DB}" srcOrd="1" destOrd="0" parTransId="{50AA2D0D-52E7-C44F-B923-3A407EAEA503}" sibTransId="{B5F368D6-5DD0-9141-BD4C-F9E39CBA3B3C}"/>
    <dgm:cxn modelId="{4EED614B-6C3B-774F-8DC6-E699B18B86C0}" type="presOf" srcId="{4A1BD8E3-806A-6C4B-996A-E5110B16B249}" destId="{4C01F174-EFB9-D244-9430-F4BBF50DF5B8}" srcOrd="1" destOrd="0" presId="urn:microsoft.com/office/officeart/2008/layout/HalfCircleOrganizationChart"/>
    <dgm:cxn modelId="{6BC01B02-1D89-6F40-B708-3087682E7D7A}" srcId="{4A1BD8E3-806A-6C4B-996A-E5110B16B249}" destId="{017EE778-17A6-5F4B-A7E9-5209C52E0DB9}" srcOrd="3" destOrd="0" parTransId="{56DFE527-5B1A-3746-8372-56F46999A13F}" sibTransId="{04E4A591-152C-FA48-BF00-3BC462ABFCEE}"/>
    <dgm:cxn modelId="{BFE72458-DFF9-8442-BDFB-3CF1D607D0D1}" type="presOf" srcId="{C1588191-6EA8-264A-9A54-AA8A8A62389B}" destId="{7BC16F8F-FC12-FF43-846E-6B16E9C0901D}" srcOrd="0" destOrd="0" presId="urn:microsoft.com/office/officeart/2008/layout/HalfCircleOrganizationChart"/>
    <dgm:cxn modelId="{1B45B74D-36EA-1343-9DFF-A429752EAA29}" type="presOf" srcId="{3BFC20A8-54A3-8B41-84B4-BBF9D119CFE5}" destId="{DB69067F-35CE-2B48-9033-4DB9060F2F6F}" srcOrd="0" destOrd="0" presId="urn:microsoft.com/office/officeart/2008/layout/HalfCircleOrganizationChart"/>
    <dgm:cxn modelId="{4EAAF748-AB2C-3740-A263-3E6CE401760E}" type="presOf" srcId="{17EAB625-C11E-8542-8C3E-A5952B95E1DB}" destId="{F8E41024-495F-3741-8A52-76CEB8151F4A}" srcOrd="0" destOrd="0" presId="urn:microsoft.com/office/officeart/2008/layout/HalfCircleOrganizationChart"/>
    <dgm:cxn modelId="{86129CF1-194A-5549-91F8-FC172DDB0E49}" type="presOf" srcId="{1D021DE0-FF9C-6645-84D9-58D0FFC5E247}" destId="{5CA3712C-925A-E04D-893E-F646EC7CCCA8}" srcOrd="1" destOrd="0" presId="urn:microsoft.com/office/officeart/2008/layout/HalfCircleOrganizationChart"/>
    <dgm:cxn modelId="{AB17457C-D96B-4441-8110-F0E48864905D}" type="presOf" srcId="{D338D583-4CBB-9645-8603-B90F3B280B89}" destId="{6C35B31E-6894-2E42-9B64-3F9662769CDC}" srcOrd="0" destOrd="0" presId="urn:microsoft.com/office/officeart/2008/layout/HalfCircleOrganizationChart"/>
    <dgm:cxn modelId="{28878AA6-62BD-8A4F-B688-C1A745DE79E0}" type="presOf" srcId="{3C78385E-8272-0647-9F55-6B217894294C}" destId="{09C658E4-6FE3-5549-AF61-29D752EB376E}" srcOrd="1" destOrd="0" presId="urn:microsoft.com/office/officeart/2008/layout/HalfCircleOrganizationChart"/>
    <dgm:cxn modelId="{357ABABC-0DCB-5143-B936-A22E24A479B4}" type="presOf" srcId="{4B9CB2F6-9951-4444-A9C8-5166E1AA26BB}" destId="{1B1A6868-F877-3846-AEAD-722FB9F5A5D2}" srcOrd="0" destOrd="0" presId="urn:microsoft.com/office/officeart/2008/layout/HalfCircleOrganizationChart"/>
    <dgm:cxn modelId="{3A61ED31-B8F7-3846-9493-947693E07543}" srcId="{DB75E3A4-7800-804D-A2EA-5596DAD36557}" destId="{F3D8962A-2743-7F46-A21B-E1F21882F412}" srcOrd="2" destOrd="0" parTransId="{75159DEF-67D4-7D42-B7DA-1DA692F8A90E}" sibTransId="{662D0F13-7963-1642-B391-02F0DCE49647}"/>
    <dgm:cxn modelId="{614C42A6-64E1-E746-BDDC-43E955A028BF}" type="presOf" srcId="{9825E510-25FA-0647-8F97-2402D826F6FC}" destId="{3FFEDDF6-FD18-464F-B5E8-C89E1050B0B2}" srcOrd="1" destOrd="0" presId="urn:microsoft.com/office/officeart/2008/layout/HalfCircleOrganizationChart"/>
    <dgm:cxn modelId="{835DBA1F-BD22-7840-BFF6-4E5FE7646790}" type="presOf" srcId="{A9190892-E9B6-844B-ACF1-1AA1527F9BCF}" destId="{EF6BBB95-BF20-B84E-8E27-B141756387DB}" srcOrd="0" destOrd="0" presId="urn:microsoft.com/office/officeart/2008/layout/HalfCircleOrganizationChart"/>
    <dgm:cxn modelId="{158BD896-E239-D64F-AA96-2BA4879D3DBD}" type="presOf" srcId="{EBD42F53-2D03-754B-ADED-6F9BA76B4E9C}" destId="{A29F1A64-7544-9140-AB17-8BE1F4342DB6}" srcOrd="0" destOrd="0" presId="urn:microsoft.com/office/officeart/2008/layout/HalfCircleOrganizationChart"/>
    <dgm:cxn modelId="{60631F3C-A3BE-9943-883A-28C50F95626D}" srcId="{27A5DAB9-5B97-0142-A9A6-5AE3E62A31C0}" destId="{82601497-1D05-9742-A7F0-60BA3C376961}" srcOrd="0" destOrd="0" parTransId="{B43B3D2E-8F9B-3F4A-9E00-E9F725629DAE}" sibTransId="{6586225A-ED40-0246-BC55-4C3D0B4A816D}"/>
    <dgm:cxn modelId="{625C1234-FC0C-CB4B-8FEE-AC9039826C19}" type="presOf" srcId="{A53E7DB9-234B-E84A-8A58-B378A20415F9}" destId="{8B9AFC5D-BBBC-D24E-9B81-7D229402C249}" srcOrd="0" destOrd="0" presId="urn:microsoft.com/office/officeart/2008/layout/HalfCircleOrganizationChart"/>
    <dgm:cxn modelId="{8F06D88F-B5DE-1C4A-B69A-884FADD24BF6}" type="presOf" srcId="{8C0DFA21-6098-6447-9CD8-174D885A9D6A}" destId="{1EB70ACF-5638-F745-84E4-D53DA0764873}" srcOrd="0" destOrd="0" presId="urn:microsoft.com/office/officeart/2008/layout/HalfCircleOrganizationChart"/>
    <dgm:cxn modelId="{362E22DC-6762-A844-A767-04000129B8E9}" type="presOf" srcId="{874587BD-9722-1442-BAE2-A3D1E13D78A5}" destId="{7EAFBF2C-98CF-E14E-ADCB-50C18EA60A52}" srcOrd="0" destOrd="0" presId="urn:microsoft.com/office/officeart/2008/layout/HalfCircleOrganizationChart"/>
    <dgm:cxn modelId="{E0B4E702-3CDF-0B4B-8CCC-47177DFAE42B}" type="presOf" srcId="{792664D2-B4E5-7243-972C-281573ECDF71}" destId="{BE32590D-A775-3D43-BF8D-9137AD64E045}" srcOrd="0" destOrd="0" presId="urn:microsoft.com/office/officeart/2008/layout/HalfCircleOrganizationChart"/>
    <dgm:cxn modelId="{4FF0AD25-30B9-8D45-B777-E01D1BD4D7BB}" type="presOf" srcId="{BD10BB1C-DDD0-4349-AD66-4BC61B590D17}" destId="{10554764-00AA-E248-B2F4-0787D8CC4570}" srcOrd="0" destOrd="0" presId="urn:microsoft.com/office/officeart/2008/layout/HalfCircleOrganizationChart"/>
    <dgm:cxn modelId="{EBDA26E9-E828-6F4C-849C-FF18CBB39C71}" srcId="{0580709B-DEAA-0E45-83F7-E686F569CC24}" destId="{C7960C0F-8799-E249-BEE8-954D23DC932C}" srcOrd="0" destOrd="0" parTransId="{90EA7DE2-C7CB-B841-AFED-C80B65E7BB24}" sibTransId="{CFA8A1FD-9BE6-CF49-A914-2BCE051F59DC}"/>
    <dgm:cxn modelId="{11E2FEF0-2524-8B47-BF57-A897DF4FDE9E}" type="presOf" srcId="{C86FA1B1-F69F-C545-A13B-126A4507FE80}" destId="{B8C35ED9-CF4D-C14F-B743-EB8FB1FEFED8}" srcOrd="1" destOrd="0" presId="urn:microsoft.com/office/officeart/2008/layout/HalfCircleOrganizationChart"/>
    <dgm:cxn modelId="{E5423816-4AA1-C743-A898-1C3D5D8B6DEC}" srcId="{ABD2937A-0AC9-554E-844E-4C32448D5794}" destId="{25D0FCE7-F922-1D47-8DC9-654624E5FFF6}" srcOrd="0" destOrd="0" parTransId="{3660A04E-2465-BE4C-9AD3-C63E990C5876}" sibTransId="{96566F84-F458-4142-89C1-138AC3D26F21}"/>
    <dgm:cxn modelId="{41A7023B-8514-2E42-A003-4B959891F756}" type="presOf" srcId="{2FEC24E9-5AC0-E24F-B7B6-9B097FB23957}" destId="{197CADCE-E1D2-1C43-8715-6175FBFDC3FC}" srcOrd="0" destOrd="0" presId="urn:microsoft.com/office/officeart/2008/layout/HalfCircleOrganizationChart"/>
    <dgm:cxn modelId="{6421C53D-7DEE-844F-AA75-8616EF373AB9}" type="presOf" srcId="{EBD42F53-2D03-754B-ADED-6F9BA76B4E9C}" destId="{535916FC-8516-8344-BB5F-9CB7AB9A62C6}" srcOrd="1" destOrd="0" presId="urn:microsoft.com/office/officeart/2008/layout/HalfCircleOrganizationChart"/>
    <dgm:cxn modelId="{DB29DC32-F27F-F943-93CC-FD9F1EBA39F0}" type="presOf" srcId="{0FD55AD0-9D1B-6F4E-AEAF-0919943B91B4}" destId="{8147B461-5CF2-5D4B-99D0-A314937DA20E}" srcOrd="0" destOrd="0" presId="urn:microsoft.com/office/officeart/2008/layout/HalfCircleOrganizationChart"/>
    <dgm:cxn modelId="{72F25FB4-4BA1-1647-90FC-83B3357724D0}" type="presOf" srcId="{0027D750-CE00-AD46-9EE1-D5E3FF0AF14C}" destId="{40303F0E-D30E-2443-8CCB-4B7B801129D8}" srcOrd="1" destOrd="0" presId="urn:microsoft.com/office/officeart/2008/layout/HalfCircleOrganizationChart"/>
    <dgm:cxn modelId="{19CF381E-779E-EC4A-B129-823CD1A00F48}" type="presOf" srcId="{919A9A6C-68F7-5142-A639-6ABFCBD7A75F}" destId="{C16B55AB-0BE2-F040-B4E2-6509B2D558ED}" srcOrd="0" destOrd="0" presId="urn:microsoft.com/office/officeart/2008/layout/HalfCircleOrganizationChart"/>
    <dgm:cxn modelId="{4D5C548C-7DB6-4E42-A84D-8DBD69471146}" type="presOf" srcId="{F7C404CA-1FA5-9F46-ABAF-F2C0D107AE3C}" destId="{5D1788BF-4EAA-3B4C-94C8-B316353A1804}" srcOrd="0" destOrd="0" presId="urn:microsoft.com/office/officeart/2008/layout/HalfCircleOrganizationChart"/>
    <dgm:cxn modelId="{2CCBBFE4-0FE6-8F42-8738-332EF8BB8C23}" type="presOf" srcId="{4C582453-041A-3447-8490-5D4AA55AFF73}" destId="{DC35C1D7-79BC-6440-87B4-FB474CC43859}" srcOrd="1" destOrd="0" presId="urn:microsoft.com/office/officeart/2008/layout/HalfCircleOrganizationChart"/>
    <dgm:cxn modelId="{6D6D1C0D-7C1C-3E48-A82F-4BED1DAAEF83}" srcId="{4BCB64E8-4DA1-F748-A27B-B5C4353A869A}" destId="{EBD42F53-2D03-754B-ADED-6F9BA76B4E9C}" srcOrd="1" destOrd="0" parTransId="{17EAB625-C11E-8542-8C3E-A5952B95E1DB}" sibTransId="{2BAC930D-9736-9249-B55A-9696A22B0A2C}"/>
    <dgm:cxn modelId="{0644D988-3180-CE4B-AFEA-3629F217D33F}" type="presOf" srcId="{5E06F365-415D-3345-8774-75EFF8BE6C7F}" destId="{630A3076-92A4-C641-A5FD-7CE2C294689B}" srcOrd="0" destOrd="0" presId="urn:microsoft.com/office/officeart/2008/layout/HalfCircleOrganizationChart"/>
    <dgm:cxn modelId="{A729C6B6-E73B-A448-98AC-772AE8E2C67F}" type="presOf" srcId="{82601497-1D05-9742-A7F0-60BA3C376961}" destId="{6A7474A9-2D9E-CF4D-BB7F-0438CF153ED2}" srcOrd="0" destOrd="0" presId="urn:microsoft.com/office/officeart/2008/layout/HalfCircleOrganizationChart"/>
    <dgm:cxn modelId="{36E88D50-D6C7-2447-AF94-0E58F9DE277F}" type="presOf" srcId="{B43B3D2E-8F9B-3F4A-9E00-E9F725629DAE}" destId="{4F5C54FF-FA09-3349-81B5-A1A163937982}" srcOrd="0" destOrd="0" presId="urn:microsoft.com/office/officeart/2008/layout/HalfCircleOrganizationChart"/>
    <dgm:cxn modelId="{0B38AFF7-28F6-AE47-B1B0-82FC8DC111A2}" type="presOf" srcId="{D338D583-4CBB-9645-8603-B90F3B280B89}" destId="{5A72CFEB-DFD2-9C46-9758-2FA4A813202C}" srcOrd="1" destOrd="0" presId="urn:microsoft.com/office/officeart/2008/layout/HalfCircleOrganizationChart"/>
    <dgm:cxn modelId="{B1245979-D25B-8F48-817B-30AA3EBD7E1C}" type="presOf" srcId="{81AF19F7-9870-E24D-A9E9-B70F14C3BA24}" destId="{CB949515-F4AD-E942-9746-4988EA432C12}" srcOrd="1" destOrd="0" presId="urn:microsoft.com/office/officeart/2008/layout/HalfCircleOrganizationChart"/>
    <dgm:cxn modelId="{9390CE40-5A70-7843-98D7-43DA1DA99BB3}" srcId="{9825E510-25FA-0647-8F97-2402D826F6FC}" destId="{0580709B-DEAA-0E45-83F7-E686F569CC24}" srcOrd="2" destOrd="0" parTransId="{4CD46F32-38B4-4841-951E-15F18456C2E5}" sibTransId="{9C084AB7-4A1B-1048-8AC2-6D3A98AFE512}"/>
    <dgm:cxn modelId="{345DA78F-1BBB-264D-BAAE-222CF728FE0A}" type="presOf" srcId="{E1643501-C13B-374A-B11D-0DFFE802724D}" destId="{9504201A-A80B-4443-8929-A646C36DD6A5}" srcOrd="0" destOrd="0" presId="urn:microsoft.com/office/officeart/2008/layout/HalfCircleOrganizationChart"/>
    <dgm:cxn modelId="{96C3E33F-C387-584D-9EF9-EBD301423149}" type="presOf" srcId="{F582A70E-7820-D349-85CF-87234F58CAE2}" destId="{0317D0FB-0C44-8340-8347-BAC899F3027D}" srcOrd="1" destOrd="0" presId="urn:microsoft.com/office/officeart/2008/layout/HalfCircleOrganizationChart"/>
    <dgm:cxn modelId="{CF1CE992-EBAC-0C47-AE00-4C1D12DE93AA}" type="presOf" srcId="{4BAAD68D-2044-864E-8229-D05A64C8E7BA}" destId="{894287E7-413B-9E46-BE1B-160FCC4231BA}" srcOrd="1" destOrd="0" presId="urn:microsoft.com/office/officeart/2008/layout/HalfCircleOrganizationChart"/>
    <dgm:cxn modelId="{796753E1-34F1-7D40-A6D9-43E2BB9D56BA}" type="presOf" srcId="{85AEBC64-B8C2-944E-BE9E-4E878CB556AB}" destId="{21B85EF7-9C79-6341-9528-84B6805EF765}" srcOrd="0" destOrd="0" presId="urn:microsoft.com/office/officeart/2008/layout/HalfCircleOrganizationChart"/>
    <dgm:cxn modelId="{4B48E98B-EF4E-A04A-8D5B-883D68C32F86}" type="presOf" srcId="{364089D5-BB2C-E045-9A9F-8B6FEE250FF2}" destId="{81508E7E-B00C-7D47-8CF3-52893639559E}" srcOrd="0" destOrd="0" presId="urn:microsoft.com/office/officeart/2008/layout/HalfCircleOrganizationChart"/>
    <dgm:cxn modelId="{3C657944-E827-0F40-9E54-1F1988ABDBC0}" type="presOf" srcId="{8F23F6BB-8627-9349-9F20-B748364F40CE}" destId="{ED58FE0A-1405-5E4F-9AA0-5DC24B73CAEC}" srcOrd="1" destOrd="0" presId="urn:microsoft.com/office/officeart/2008/layout/HalfCircleOrganizationChart"/>
    <dgm:cxn modelId="{3B6CC0FA-CA95-9242-B068-C5DE29D0401B}" type="presOf" srcId="{BD10BB1C-DDD0-4349-AD66-4BC61B590D17}" destId="{4F695847-13F7-924E-B0B6-456C7CE5BBB7}" srcOrd="1" destOrd="0" presId="urn:microsoft.com/office/officeart/2008/layout/HalfCircleOrganizationChart"/>
    <dgm:cxn modelId="{B1B0052D-F550-9146-8049-5263AB1E294B}" type="presOf" srcId="{17B37F52-4769-1240-BE3D-A45655855F03}" destId="{08F16043-B763-2B43-814B-EB8CF8EB1A6C}" srcOrd="0" destOrd="0" presId="urn:microsoft.com/office/officeart/2008/layout/HalfCircleOrganizationChart"/>
    <dgm:cxn modelId="{D0A26896-FBAA-1042-8C81-C3BC8FA41EC1}" type="presOf" srcId="{3F34B1C7-3858-7743-B303-8CBC5A9BB75A}" destId="{99B9C4CA-6EF2-1649-8060-E64F1B27A5EF}" srcOrd="1" destOrd="0" presId="urn:microsoft.com/office/officeart/2008/layout/HalfCircleOrganizationChart"/>
    <dgm:cxn modelId="{B8E6E5A9-27E5-F145-BE0A-4F9E6379B833}" srcId="{2E0E47A9-3E3A-D447-86F0-9D03D5311D61}" destId="{4B9CB2F6-9951-4444-A9C8-5166E1AA26BB}" srcOrd="1" destOrd="0" parTransId="{E1643501-C13B-374A-B11D-0DFFE802724D}" sibTransId="{D0E1F052-A217-5D40-9B6C-31634E4486D5}"/>
    <dgm:cxn modelId="{2846519C-5642-6740-9289-7A74F63603BA}" srcId="{71AD4474-90DE-C14D-9594-0D2B8503BC34}" destId="{C1588191-6EA8-264A-9A54-AA8A8A62389B}" srcOrd="1" destOrd="0" parTransId="{F787A648-272E-A341-958C-D62268D00BFC}" sibTransId="{24EBABE4-FB6C-8048-8030-CC3583DDA650}"/>
    <dgm:cxn modelId="{DD1EB8EE-0136-E74A-9CA1-19ADE4A54DCC}" type="presOf" srcId="{90EA7DE2-C7CB-B841-AFED-C80B65E7BB24}" destId="{C45B2B24-963C-0848-9AD8-102741E5130F}" srcOrd="0" destOrd="0" presId="urn:microsoft.com/office/officeart/2008/layout/HalfCircleOrganizationChart"/>
    <dgm:cxn modelId="{8C5A8E31-1349-7F4B-9CC3-1FA2E7CFF6C4}" type="presOf" srcId="{130762D6-826E-394F-917C-69DEABBD5D36}" destId="{A25AF77D-04C7-9C46-A6B7-CABA9B1C1677}" srcOrd="0" destOrd="0" presId="urn:microsoft.com/office/officeart/2008/layout/HalfCircleOrganizationChart"/>
    <dgm:cxn modelId="{0FE906E3-4665-1B42-A003-56B2F8635DFF}" srcId="{5BAA83D1-5D04-F843-93CA-7681264A3460}" destId="{B3268CF7-66DF-234B-87FC-72B22AFB847A}" srcOrd="1" destOrd="0" parTransId="{C084FD09-12DB-E34D-ADE0-FB432E74E05E}" sibTransId="{B9E03160-7B48-9E4F-A63C-8368DEFF8CCE}"/>
    <dgm:cxn modelId="{E1FC8DD6-238B-8D45-B299-3CFF13F6D2B8}" srcId="{0580709B-DEAA-0E45-83F7-E686F569CC24}" destId="{568DE10E-661D-1E48-81D1-51E407EE2401}" srcOrd="1" destOrd="0" parTransId="{3CFA6683-81DA-7A4A-8301-0C39EDC220F1}" sibTransId="{AE9A6F43-712B-3D47-B05E-E63A9C96BB63}"/>
    <dgm:cxn modelId="{8A994203-43EB-1742-9D57-CA597ADD45C9}" srcId="{4BAAD68D-2044-864E-8229-D05A64C8E7BA}" destId="{3A4DD44D-186B-9342-80B7-EB9638A59E53}" srcOrd="2" destOrd="0" parTransId="{A0BF853C-3F56-604A-A7F5-290F9366E363}" sibTransId="{843FC3B7-6718-2C4A-AEB1-DA45BAC5BF3F}"/>
    <dgm:cxn modelId="{80BD3E3A-8459-284F-B22B-CAB21B57159E}" type="presOf" srcId="{1B9542A6-717D-A043-98E3-7118ED5BDC70}" destId="{08805998-3733-474D-B374-BC1FC25944C4}" srcOrd="1" destOrd="0" presId="urn:microsoft.com/office/officeart/2008/layout/HalfCircleOrganizationChart"/>
    <dgm:cxn modelId="{9ECB0F9D-8BEB-C54C-AADF-80C636532010}" type="presOf" srcId="{EE228C55-8799-C849-9935-6F3E73B8239D}" destId="{58F23A0F-8676-854D-9EB2-C761FAB3F863}" srcOrd="0" destOrd="0" presId="urn:microsoft.com/office/officeart/2008/layout/HalfCircleOrganizationChart"/>
    <dgm:cxn modelId="{28990B83-9711-8B49-8ED6-784235C948BC}" type="presOf" srcId="{8F23F6BB-8627-9349-9F20-B748364F40CE}" destId="{CF03238B-A089-A84C-854C-AE3AF8ADE4E9}" srcOrd="0" destOrd="0" presId="urn:microsoft.com/office/officeart/2008/layout/HalfCircleOrganizationChart"/>
    <dgm:cxn modelId="{A5053134-75F3-DD42-9E98-EEF66E8A8E2C}" srcId="{6AFAD5A1-54FE-2E41-91D6-DAE77AF04359}" destId="{D6BF10F2-62E7-D04F-A36E-313874CE7516}" srcOrd="0" destOrd="0" parTransId="{2A6222FD-8BFE-5347-8D3B-E00E1460EC7C}" sibTransId="{13C149EA-50E5-7D45-AB19-2D6BD66C316E}"/>
    <dgm:cxn modelId="{5A3D9F7B-21B6-6E45-9B6D-2BBB8EF7DEAD}" type="presOf" srcId="{DC2A3B77-4F12-7B4E-A00E-8A899FE35AE6}" destId="{74FE1645-F03D-CE42-8092-C7364C24F2E2}" srcOrd="1" destOrd="0" presId="urn:microsoft.com/office/officeart/2008/layout/HalfCircleOrganizationChart"/>
    <dgm:cxn modelId="{A02B4D9D-C648-864A-AC58-941282D49E4E}" type="presOf" srcId="{E3E47A8C-519B-4044-B729-93792903698C}" destId="{A4F3DCBF-4BF6-6444-840E-D1089EACB4A5}" srcOrd="1" destOrd="0" presId="urn:microsoft.com/office/officeart/2008/layout/HalfCircleOrganizationChart"/>
    <dgm:cxn modelId="{C3973BE4-C0DB-9A45-AEF0-5B17F2C8F8B4}" srcId="{AF51D64D-630B-754F-B525-C31F6D0BB822}" destId="{E3E47A8C-519B-4044-B729-93792903698C}" srcOrd="4" destOrd="0" parTransId="{DEB14DA5-D2E1-034A-BF07-1E7702F0E255}" sibTransId="{C40D8F59-7A59-754E-9C66-39F0E65D6ADB}"/>
    <dgm:cxn modelId="{C925727D-B950-BA41-8482-651F49E4A44E}" type="presOf" srcId="{F475AA0C-7D12-A248-BE7C-82C2E2EB40A6}" destId="{DF69FA43-69AC-4E49-A887-B6921BEB1C4A}" srcOrd="0" destOrd="0" presId="urn:microsoft.com/office/officeart/2008/layout/HalfCircleOrganizationChart"/>
    <dgm:cxn modelId="{4F41FCA4-90A8-C643-B051-2DFF26C29322}" type="presOf" srcId="{5FD3B5FE-263C-EC48-B815-D35F1281374F}" destId="{51A5F869-008C-914F-B573-D1D62DAEB797}" srcOrd="0" destOrd="0" presId="urn:microsoft.com/office/officeart/2008/layout/HalfCircleOrganizationChart"/>
    <dgm:cxn modelId="{FAD4F486-E53F-1240-9C76-C9D887E85064}" type="presOf" srcId="{483DE887-302B-D84C-B025-894209205794}" destId="{DDA603CD-EDA3-5D45-AB76-1ABD750FE134}" srcOrd="0" destOrd="0" presId="urn:microsoft.com/office/officeart/2008/layout/HalfCircleOrganizationChart"/>
    <dgm:cxn modelId="{00D0DBA5-086A-BA4A-9C9C-6D919AEF26EC}" type="presOf" srcId="{A42AB685-3246-FD41-A2FA-62BA99CB85C5}" destId="{D0C01AF5-2B38-794A-928C-013D09A157BE}" srcOrd="1" destOrd="0" presId="urn:microsoft.com/office/officeart/2008/layout/HalfCircleOrganizationChart"/>
    <dgm:cxn modelId="{6E4A06D7-5FD3-F449-A545-04E0D804A898}" type="presOf" srcId="{3F3F67DD-8D2A-FC45-A57E-293F04EDE6BE}" destId="{948D1959-6085-0D40-BD83-21F53546E7ED}" srcOrd="0" destOrd="0" presId="urn:microsoft.com/office/officeart/2008/layout/HalfCircleOrganizationChart"/>
    <dgm:cxn modelId="{278D1D60-A0FD-9C4B-8005-0550022E89D8}" srcId="{B3268CF7-66DF-234B-87FC-72B22AFB847A}" destId="{13CC7EBB-3CA6-DE48-B5C4-203103213D9A}" srcOrd="2" destOrd="0" parTransId="{C0EA345E-E1B7-2C42-8810-8EE1537E134A}" sibTransId="{D0DA1626-FBF7-E243-9431-1BED373B443D}"/>
    <dgm:cxn modelId="{6EF250B6-C3DA-2443-9E7E-9F6FE2E3CDED}" type="presOf" srcId="{43815026-30F8-1B44-9132-4E686F50678B}" destId="{E68A2A10-A54E-324C-B3B2-0B3DD4D777DC}" srcOrd="1" destOrd="0" presId="urn:microsoft.com/office/officeart/2008/layout/HalfCircleOrganizationChart"/>
    <dgm:cxn modelId="{D4625F2B-5523-AE48-998D-8A1F7322B626}" type="presOf" srcId="{3A4DD44D-186B-9342-80B7-EB9638A59E53}" destId="{B4A02098-A2BD-2444-9657-8EEC9E88BEE4}" srcOrd="1" destOrd="0" presId="urn:microsoft.com/office/officeart/2008/layout/HalfCircleOrganizationChart"/>
    <dgm:cxn modelId="{E0D065AD-0DCD-B844-B5BC-A0796D4F07A6}" type="presOf" srcId="{D9981CB3-C3CB-DB4B-A33A-9E907913069D}" destId="{8848241F-B58F-5D46-92CE-31C3E89C587D}" srcOrd="0" destOrd="0" presId="urn:microsoft.com/office/officeart/2008/layout/HalfCircleOrganizationChart"/>
    <dgm:cxn modelId="{34E000AF-470C-C04C-967E-245D83860579}" type="presOf" srcId="{3C78385E-8272-0647-9F55-6B217894294C}" destId="{82288384-5AC8-CF41-BFE8-14DDD20576E5}" srcOrd="0" destOrd="0" presId="urn:microsoft.com/office/officeart/2008/layout/HalfCircleOrganizationChart"/>
    <dgm:cxn modelId="{D2722456-A0DB-B14E-B9F4-4DEE0FF1EF6D}" type="presOf" srcId="{A98ED3A4-F89C-C24B-B5BC-4CA1E0FCA947}" destId="{F5DCF21D-FAFA-C84D-AD0C-A6D58C6BDFFE}" srcOrd="0" destOrd="0" presId="urn:microsoft.com/office/officeart/2008/layout/HalfCircleOrganizationChart"/>
    <dgm:cxn modelId="{672FB4B4-6807-C648-A351-54ED622BDD3C}" type="presOf" srcId="{09E43EFA-23B2-C244-85FF-1B52916835FC}" destId="{450C7FC5-4BC2-A74A-9256-3DD7B2474F00}" srcOrd="0" destOrd="0" presId="urn:microsoft.com/office/officeart/2008/layout/HalfCircleOrganizationChart"/>
    <dgm:cxn modelId="{382851A7-368E-1C49-8186-8844DB0EF8C1}" type="presOf" srcId="{94F6C0B8-36C8-7845-B906-28AEC0FA325F}" destId="{5D5FAC9C-02CE-FA47-8F73-FEF45232CED6}" srcOrd="0" destOrd="0" presId="urn:microsoft.com/office/officeart/2008/layout/HalfCircleOrganizationChart"/>
    <dgm:cxn modelId="{DECA896F-4EB6-DA45-BF22-0E70069F67D9}" type="presOf" srcId="{4C582453-041A-3447-8490-5D4AA55AFF73}" destId="{7583DA13-EBD7-2D4B-9AD9-C1B05B2CAFB3}" srcOrd="0" destOrd="0" presId="urn:microsoft.com/office/officeart/2008/layout/HalfCircleOrganizationChart"/>
    <dgm:cxn modelId="{948876B9-A029-5145-A91E-705576771B68}" type="presOf" srcId="{C5BE1FD7-EDA9-F345-8298-3DB191FB3A45}" destId="{ACD83EEC-6F37-FF4A-A022-BDEF29C64C95}" srcOrd="0" destOrd="0" presId="urn:microsoft.com/office/officeart/2008/layout/HalfCircleOrganizationChart"/>
    <dgm:cxn modelId="{1E09E01A-9AFA-7549-B779-ACD7CCD37178}" srcId="{9825E510-25FA-0647-8F97-2402D826F6FC}" destId="{A42AB685-3246-FD41-A2FA-62BA99CB85C5}" srcOrd="1" destOrd="0" parTransId="{7106957D-2ACD-3C49-B053-8FD2DCA00C3E}" sibTransId="{A4A00B2A-394E-FA4E-9F9D-1AE4329AAE41}"/>
    <dgm:cxn modelId="{3802508B-F520-174C-8720-E5AC9272F8FA}" type="presOf" srcId="{7106957D-2ACD-3C49-B053-8FD2DCA00C3E}" destId="{B03DC4FB-F202-994D-B2B8-5CD0716C62C0}" srcOrd="0" destOrd="0" presId="urn:microsoft.com/office/officeart/2008/layout/HalfCircleOrganizationChart"/>
    <dgm:cxn modelId="{E677942D-A6C5-B24F-A5D4-1C842714989C}" type="presOf" srcId="{58CEF49D-20DD-E242-A51F-F819CF16854E}" destId="{FA2B9A52-6C75-EC4A-A747-3BD3F835E158}" srcOrd="1" destOrd="0" presId="urn:microsoft.com/office/officeart/2008/layout/HalfCircleOrganizationChart"/>
    <dgm:cxn modelId="{7DD2277E-99EE-B24B-896C-194F71669F9B}" type="presParOf" srcId="{EF6BBB95-BF20-B84E-8E27-B141756387DB}" destId="{AE14C11C-5212-D741-AE04-0ABB674B1EB4}" srcOrd="0" destOrd="0" presId="urn:microsoft.com/office/officeart/2008/layout/HalfCircleOrganizationChart"/>
    <dgm:cxn modelId="{686ECFD8-A3E5-7647-BF60-E3DC6D83183F}" type="presParOf" srcId="{AE14C11C-5212-D741-AE04-0ABB674B1EB4}" destId="{4EC3CEAD-B07E-6844-8AEE-8C7F0658738B}" srcOrd="0" destOrd="0" presId="urn:microsoft.com/office/officeart/2008/layout/HalfCircleOrganizationChart"/>
    <dgm:cxn modelId="{691581C6-CE80-2F46-88C0-CE6584B9049B}" type="presParOf" srcId="{4EC3CEAD-B07E-6844-8AEE-8C7F0658738B}" destId="{37E565E0-41B6-2848-BFC3-CDBF0328F512}" srcOrd="0" destOrd="0" presId="urn:microsoft.com/office/officeart/2008/layout/HalfCircleOrganizationChart"/>
    <dgm:cxn modelId="{A7E3A385-393C-5845-A8AA-E206AB4C74E8}" type="presParOf" srcId="{4EC3CEAD-B07E-6844-8AEE-8C7F0658738B}" destId="{A421184A-71DA-5C48-9C78-22BDCABA5E73}" srcOrd="1" destOrd="0" presId="urn:microsoft.com/office/officeart/2008/layout/HalfCircleOrganizationChart"/>
    <dgm:cxn modelId="{831AAB0E-BE79-274E-B4A0-37EC2EA9F287}" type="presParOf" srcId="{4EC3CEAD-B07E-6844-8AEE-8C7F0658738B}" destId="{92EB6122-E730-0240-9646-9918C00851F6}" srcOrd="2" destOrd="0" presId="urn:microsoft.com/office/officeart/2008/layout/HalfCircleOrganizationChart"/>
    <dgm:cxn modelId="{31A43CAC-3B98-EB44-AF7F-F853858CE628}" type="presParOf" srcId="{4EC3CEAD-B07E-6844-8AEE-8C7F0658738B}" destId="{1C34BA3F-C8B0-AC4E-AD1E-F7588345DFD9}" srcOrd="3" destOrd="0" presId="urn:microsoft.com/office/officeart/2008/layout/HalfCircleOrganizationChart"/>
    <dgm:cxn modelId="{17898750-7B90-6440-A636-F8057C8E8E6E}" type="presParOf" srcId="{AE14C11C-5212-D741-AE04-0ABB674B1EB4}" destId="{E3CEBED6-49A2-FA4A-AD48-76F6A40330DC}" srcOrd="1" destOrd="0" presId="urn:microsoft.com/office/officeart/2008/layout/HalfCircleOrganizationChart"/>
    <dgm:cxn modelId="{9ADC2A43-3647-254E-80B1-9C04B587AEF9}" type="presParOf" srcId="{E3CEBED6-49A2-FA4A-AD48-76F6A40330DC}" destId="{8848241F-B58F-5D46-92CE-31C3E89C587D}" srcOrd="0" destOrd="0" presId="urn:microsoft.com/office/officeart/2008/layout/HalfCircleOrganizationChart"/>
    <dgm:cxn modelId="{0E288E9E-44AE-BF40-AC2D-140A4AF10643}" type="presParOf" srcId="{E3CEBED6-49A2-FA4A-AD48-76F6A40330DC}" destId="{9370AEA2-11B4-9B4F-B9BA-DA6B5F21462B}" srcOrd="1" destOrd="0" presId="urn:microsoft.com/office/officeart/2008/layout/HalfCircleOrganizationChart"/>
    <dgm:cxn modelId="{2BF3E3CB-B2ED-C449-90A4-D671A2AFBE2B}" type="presParOf" srcId="{9370AEA2-11B4-9B4F-B9BA-DA6B5F21462B}" destId="{A2DCE3C0-2921-6E4F-B86E-94B9A3DD3C6C}" srcOrd="0" destOrd="0" presId="urn:microsoft.com/office/officeart/2008/layout/HalfCircleOrganizationChart"/>
    <dgm:cxn modelId="{17CCEFCE-7ED7-9E40-8F8B-BE7A4507CF6D}" type="presParOf" srcId="{A2DCE3C0-2921-6E4F-B86E-94B9A3DD3C6C}" destId="{8FC68C2A-351B-5545-B50E-C781CFE1E939}" srcOrd="0" destOrd="0" presId="urn:microsoft.com/office/officeart/2008/layout/HalfCircleOrganizationChart"/>
    <dgm:cxn modelId="{3B4F5B1C-110D-FC43-97EF-459C93F87BE4}" type="presParOf" srcId="{A2DCE3C0-2921-6E4F-B86E-94B9A3DD3C6C}" destId="{7E01C983-2AB2-1543-9DF7-015F533373F7}" srcOrd="1" destOrd="0" presId="urn:microsoft.com/office/officeart/2008/layout/HalfCircleOrganizationChart"/>
    <dgm:cxn modelId="{BFA74854-BB7D-E541-BB0D-CBA2D913EC48}" type="presParOf" srcId="{A2DCE3C0-2921-6E4F-B86E-94B9A3DD3C6C}" destId="{17855EE8-FBC3-6A48-941B-46BF16C19978}" srcOrd="2" destOrd="0" presId="urn:microsoft.com/office/officeart/2008/layout/HalfCircleOrganizationChart"/>
    <dgm:cxn modelId="{E1CA9D6D-995E-834F-A4AD-2D6F5855ED70}" type="presParOf" srcId="{A2DCE3C0-2921-6E4F-B86E-94B9A3DD3C6C}" destId="{0317D0FB-0C44-8340-8347-BAC899F3027D}" srcOrd="3" destOrd="0" presId="urn:microsoft.com/office/officeart/2008/layout/HalfCircleOrganizationChart"/>
    <dgm:cxn modelId="{C4E8C105-2763-7848-B249-D2F9991B1CFA}" type="presParOf" srcId="{9370AEA2-11B4-9B4F-B9BA-DA6B5F21462B}" destId="{404A0898-3CEE-004F-ADFE-087FAC34CEFD}" srcOrd="1" destOrd="0" presId="urn:microsoft.com/office/officeart/2008/layout/HalfCircleOrganizationChart"/>
    <dgm:cxn modelId="{757C2E51-362A-1943-9FC9-8BB471961180}" type="presParOf" srcId="{404A0898-3CEE-004F-ADFE-087FAC34CEFD}" destId="{020BF4DF-4759-A645-9081-D705569EDD9B}" srcOrd="0" destOrd="0" presId="urn:microsoft.com/office/officeart/2008/layout/HalfCircleOrganizationChart"/>
    <dgm:cxn modelId="{2D26F8CD-FC00-4042-A5BA-E49921241112}" type="presParOf" srcId="{404A0898-3CEE-004F-ADFE-087FAC34CEFD}" destId="{F24E3AE9-BC88-9A48-8CB6-143B4957AF18}" srcOrd="1" destOrd="0" presId="urn:microsoft.com/office/officeart/2008/layout/HalfCircleOrganizationChart"/>
    <dgm:cxn modelId="{22BD804E-0D3B-934A-AEB6-402513E11CA9}" type="presParOf" srcId="{F24E3AE9-BC88-9A48-8CB6-143B4957AF18}" destId="{3BA78B18-DD83-4444-927D-EAF02AE7DEF8}" srcOrd="0" destOrd="0" presId="urn:microsoft.com/office/officeart/2008/layout/HalfCircleOrganizationChart"/>
    <dgm:cxn modelId="{984C83E2-4546-154A-BE00-7FE6756985D7}" type="presParOf" srcId="{3BA78B18-DD83-4444-927D-EAF02AE7DEF8}" destId="{A71C07C7-51B9-7F47-BBFD-B6FA7A874335}" srcOrd="0" destOrd="0" presId="urn:microsoft.com/office/officeart/2008/layout/HalfCircleOrganizationChart"/>
    <dgm:cxn modelId="{F8EAB866-86E2-8643-B7E9-08FE1D57EF20}" type="presParOf" srcId="{3BA78B18-DD83-4444-927D-EAF02AE7DEF8}" destId="{917E60A7-0853-7747-82C1-D0973356F8EF}" srcOrd="1" destOrd="0" presId="urn:microsoft.com/office/officeart/2008/layout/HalfCircleOrganizationChart"/>
    <dgm:cxn modelId="{A4646C29-D198-4E49-969B-A4F261EFB96F}" type="presParOf" srcId="{3BA78B18-DD83-4444-927D-EAF02AE7DEF8}" destId="{A8B45FBF-BAC4-0740-AD49-3D43024029BE}" srcOrd="2" destOrd="0" presId="urn:microsoft.com/office/officeart/2008/layout/HalfCircleOrganizationChart"/>
    <dgm:cxn modelId="{7FA492CA-4AC1-2A4C-A543-C1A02E9380CC}" type="presParOf" srcId="{3BA78B18-DD83-4444-927D-EAF02AE7DEF8}" destId="{74FE1645-F03D-CE42-8092-C7364C24F2E2}" srcOrd="3" destOrd="0" presId="urn:microsoft.com/office/officeart/2008/layout/HalfCircleOrganizationChart"/>
    <dgm:cxn modelId="{8C532D89-3A0B-6B4B-ADAC-26A5B9EBE3CD}" type="presParOf" srcId="{F24E3AE9-BC88-9A48-8CB6-143B4957AF18}" destId="{5E92FED7-3C77-6C4D-AF35-AD808EAE514F}" srcOrd="1" destOrd="0" presId="urn:microsoft.com/office/officeart/2008/layout/HalfCircleOrganizationChart"/>
    <dgm:cxn modelId="{BF69019B-7BCF-C94E-ADAB-E69AA4AB34C1}" type="presParOf" srcId="{5E92FED7-3C77-6C4D-AF35-AD808EAE514F}" destId="{F5F91B99-4E02-0140-A7F4-3C5E86A0AEEB}" srcOrd="0" destOrd="0" presId="urn:microsoft.com/office/officeart/2008/layout/HalfCircleOrganizationChart"/>
    <dgm:cxn modelId="{1D905A77-E59A-3942-93F8-31258F8AED51}" type="presParOf" srcId="{5E92FED7-3C77-6C4D-AF35-AD808EAE514F}" destId="{1D86E365-C328-B242-B96F-21176194AC79}" srcOrd="1" destOrd="0" presId="urn:microsoft.com/office/officeart/2008/layout/HalfCircleOrganizationChart"/>
    <dgm:cxn modelId="{8BB0D9AB-37F7-024B-B641-1F2D7C3024AB}" type="presParOf" srcId="{1D86E365-C328-B242-B96F-21176194AC79}" destId="{137E1268-DB74-F54A-8CB7-A6B0725E5CC5}" srcOrd="0" destOrd="0" presId="urn:microsoft.com/office/officeart/2008/layout/HalfCircleOrganizationChart"/>
    <dgm:cxn modelId="{58205904-88C7-4F46-AB18-661F6AF3E837}" type="presParOf" srcId="{137E1268-DB74-F54A-8CB7-A6B0725E5CC5}" destId="{81FAB283-1002-6F49-AFA7-6B33FACDAA94}" srcOrd="0" destOrd="0" presId="urn:microsoft.com/office/officeart/2008/layout/HalfCircleOrganizationChart"/>
    <dgm:cxn modelId="{A7789906-1EC0-3C45-9AD4-EC78AD4DB088}" type="presParOf" srcId="{137E1268-DB74-F54A-8CB7-A6B0725E5CC5}" destId="{802A3F2C-5F2C-7C42-A95E-75D054F35432}" srcOrd="1" destOrd="0" presId="urn:microsoft.com/office/officeart/2008/layout/HalfCircleOrganizationChart"/>
    <dgm:cxn modelId="{59C9248F-73A5-3144-8018-F7F041A1FA41}" type="presParOf" srcId="{137E1268-DB74-F54A-8CB7-A6B0725E5CC5}" destId="{4A4F8865-0D5F-2F42-A34F-13D86085489A}" srcOrd="2" destOrd="0" presId="urn:microsoft.com/office/officeart/2008/layout/HalfCircleOrganizationChart"/>
    <dgm:cxn modelId="{75C2D069-CF2B-4946-9222-95EDFED73C94}" type="presParOf" srcId="{137E1268-DB74-F54A-8CB7-A6B0725E5CC5}" destId="{8DBB9EF0-AEC7-9242-88BC-5A177A48DD77}" srcOrd="3" destOrd="0" presId="urn:microsoft.com/office/officeart/2008/layout/HalfCircleOrganizationChart"/>
    <dgm:cxn modelId="{DF1A8225-CBD1-B44F-8F19-574B2B02DFD9}" type="presParOf" srcId="{1D86E365-C328-B242-B96F-21176194AC79}" destId="{ADD5B5C8-5914-834A-9D4C-29A899AA56E7}" srcOrd="1" destOrd="0" presId="urn:microsoft.com/office/officeart/2008/layout/HalfCircleOrganizationChart"/>
    <dgm:cxn modelId="{463E9AC6-752F-0540-A6FB-AF5C4FB66B14}" type="presParOf" srcId="{ADD5B5C8-5914-834A-9D4C-29A899AA56E7}" destId="{93959693-27F4-804A-BE8E-DECEF48E754D}" srcOrd="0" destOrd="0" presId="urn:microsoft.com/office/officeart/2008/layout/HalfCircleOrganizationChart"/>
    <dgm:cxn modelId="{FD5A0831-E19D-6F4A-A4E7-06B658AE1C6E}" type="presParOf" srcId="{ADD5B5C8-5914-834A-9D4C-29A899AA56E7}" destId="{78B4AFEC-40A5-F84A-9E25-E04FE6777DAC}" srcOrd="1" destOrd="0" presId="urn:microsoft.com/office/officeart/2008/layout/HalfCircleOrganizationChart"/>
    <dgm:cxn modelId="{53CE7C66-3A59-9947-B619-709F260E5A1D}" type="presParOf" srcId="{78B4AFEC-40A5-F84A-9E25-E04FE6777DAC}" destId="{1959CA5E-E952-5A4D-A39E-E282BFC14C41}" srcOrd="0" destOrd="0" presId="urn:microsoft.com/office/officeart/2008/layout/HalfCircleOrganizationChart"/>
    <dgm:cxn modelId="{0621DC23-ADF5-E041-9C64-F8DEB9D389B7}" type="presParOf" srcId="{1959CA5E-E952-5A4D-A39E-E282BFC14C41}" destId="{DA25146C-A53D-4446-801A-15953795EF19}" srcOrd="0" destOrd="0" presId="urn:microsoft.com/office/officeart/2008/layout/HalfCircleOrganizationChart"/>
    <dgm:cxn modelId="{3ED1752E-248A-9141-AB55-A703DF96930C}" type="presParOf" srcId="{1959CA5E-E952-5A4D-A39E-E282BFC14C41}" destId="{7BBFFDF5-8D05-FB47-A190-37266983517F}" srcOrd="1" destOrd="0" presId="urn:microsoft.com/office/officeart/2008/layout/HalfCircleOrganizationChart"/>
    <dgm:cxn modelId="{F36B9B68-B8E9-1E4D-84FA-B445FD9F7EA6}" type="presParOf" srcId="{1959CA5E-E952-5A4D-A39E-E282BFC14C41}" destId="{E53DD38D-5A1A-3C41-8E6B-C0B0F220A5A6}" srcOrd="2" destOrd="0" presId="urn:microsoft.com/office/officeart/2008/layout/HalfCircleOrganizationChart"/>
    <dgm:cxn modelId="{C6AFAC4A-2B68-DD4C-BA54-897D252CDD41}" type="presParOf" srcId="{1959CA5E-E952-5A4D-A39E-E282BFC14C41}" destId="{CB949515-F4AD-E942-9746-4988EA432C12}" srcOrd="3" destOrd="0" presId="urn:microsoft.com/office/officeart/2008/layout/HalfCircleOrganizationChart"/>
    <dgm:cxn modelId="{9256BA30-14A1-D640-A541-2F1A4F2BD36E}" type="presParOf" srcId="{78B4AFEC-40A5-F84A-9E25-E04FE6777DAC}" destId="{2F0A986D-A5FE-3B49-8B9F-C978B3D218C0}" srcOrd="1" destOrd="0" presId="urn:microsoft.com/office/officeart/2008/layout/HalfCircleOrganizationChart"/>
    <dgm:cxn modelId="{AA62D6A8-9A55-3E4A-A7AE-6F4D81136F55}" type="presParOf" srcId="{78B4AFEC-40A5-F84A-9E25-E04FE6777DAC}" destId="{53D041C3-2B33-7844-B99E-15F255CBAE68}" srcOrd="2" destOrd="0" presId="urn:microsoft.com/office/officeart/2008/layout/HalfCircleOrganizationChart"/>
    <dgm:cxn modelId="{33D2A524-0DA3-CD47-AEEC-030C33C9488B}" type="presParOf" srcId="{1D86E365-C328-B242-B96F-21176194AC79}" destId="{991603B9-0DE5-194C-B2B3-31B43DD4729C}" srcOrd="2" destOrd="0" presId="urn:microsoft.com/office/officeart/2008/layout/HalfCircleOrganizationChart"/>
    <dgm:cxn modelId="{57B4EBFF-D4EA-6D4B-8E47-529769BFE2F6}" type="presParOf" srcId="{5E92FED7-3C77-6C4D-AF35-AD808EAE514F}" destId="{0EC98A99-94FD-4148-B975-8B24AC667A88}" srcOrd="2" destOrd="0" presId="urn:microsoft.com/office/officeart/2008/layout/HalfCircleOrganizationChart"/>
    <dgm:cxn modelId="{4DFA39FA-242D-EA4D-AF23-9CBE0F6883CF}" type="presParOf" srcId="{5E92FED7-3C77-6C4D-AF35-AD808EAE514F}" destId="{08200AD9-40D6-DE4A-A1AC-6A182DCD65BD}" srcOrd="3" destOrd="0" presId="urn:microsoft.com/office/officeart/2008/layout/HalfCircleOrganizationChart"/>
    <dgm:cxn modelId="{BBF380D5-A26A-2F46-B4F9-8C52B22B3B40}" type="presParOf" srcId="{08200AD9-40D6-DE4A-A1AC-6A182DCD65BD}" destId="{45EF9806-36A5-E641-ACD8-967E43753D13}" srcOrd="0" destOrd="0" presId="urn:microsoft.com/office/officeart/2008/layout/HalfCircleOrganizationChart"/>
    <dgm:cxn modelId="{2F619D32-B290-0446-91CC-D90E6BD74F87}" type="presParOf" srcId="{45EF9806-36A5-E641-ACD8-967E43753D13}" destId="{A968B958-B4EF-1540-B7AC-E2BE16F19E28}" srcOrd="0" destOrd="0" presId="urn:microsoft.com/office/officeart/2008/layout/HalfCircleOrganizationChart"/>
    <dgm:cxn modelId="{3B4C6B9D-4BE4-364B-98F4-A59FBEF639E1}" type="presParOf" srcId="{45EF9806-36A5-E641-ACD8-967E43753D13}" destId="{DA26804F-3145-054E-8956-B9470AEA3F16}" srcOrd="1" destOrd="0" presId="urn:microsoft.com/office/officeart/2008/layout/HalfCircleOrganizationChart"/>
    <dgm:cxn modelId="{04949D27-B7D0-3849-8DED-D528A32DFB3D}" type="presParOf" srcId="{45EF9806-36A5-E641-ACD8-967E43753D13}" destId="{3A62FB1B-3E40-C14C-B417-D30FE3485739}" srcOrd="2" destOrd="0" presId="urn:microsoft.com/office/officeart/2008/layout/HalfCircleOrganizationChart"/>
    <dgm:cxn modelId="{7B8C82FD-5756-694A-A015-3794521DDE70}" type="presParOf" srcId="{45EF9806-36A5-E641-ACD8-967E43753D13}" destId="{D1CE8543-BAC2-A345-8533-D9CF8AEF3C34}" srcOrd="3" destOrd="0" presId="urn:microsoft.com/office/officeart/2008/layout/HalfCircleOrganizationChart"/>
    <dgm:cxn modelId="{B4A1A055-D9F7-7E48-B441-E9066B209A20}" type="presParOf" srcId="{08200AD9-40D6-DE4A-A1AC-6A182DCD65BD}" destId="{5BFF65BF-1EE5-724B-9C9C-39A1C0D951FF}" srcOrd="1" destOrd="0" presId="urn:microsoft.com/office/officeart/2008/layout/HalfCircleOrganizationChart"/>
    <dgm:cxn modelId="{A5EEC50B-9C38-1B46-9C52-47104F7AF90B}" type="presParOf" srcId="{5BFF65BF-1EE5-724B-9C9C-39A1C0D951FF}" destId="{8B9AFC5D-BBBC-D24E-9B81-7D229402C249}" srcOrd="0" destOrd="0" presId="urn:microsoft.com/office/officeart/2008/layout/HalfCircleOrganizationChart"/>
    <dgm:cxn modelId="{6FF3DDE3-1A25-1944-95FB-DF9D1DBE9146}" type="presParOf" srcId="{5BFF65BF-1EE5-724B-9C9C-39A1C0D951FF}" destId="{1F8A4D9F-D86B-C946-9A68-7DAB08CBA747}" srcOrd="1" destOrd="0" presId="urn:microsoft.com/office/officeart/2008/layout/HalfCircleOrganizationChart"/>
    <dgm:cxn modelId="{B163031B-9BF6-C54B-94EA-5C0C21BDFC28}" type="presParOf" srcId="{1F8A4D9F-D86B-C946-9A68-7DAB08CBA747}" destId="{9B30D50F-ABCD-7748-8AB8-6CF2D004B352}" srcOrd="0" destOrd="0" presId="urn:microsoft.com/office/officeart/2008/layout/HalfCircleOrganizationChart"/>
    <dgm:cxn modelId="{A2AC3876-5328-7242-A364-133AEEECD4DD}" type="presParOf" srcId="{9B30D50F-ABCD-7748-8AB8-6CF2D004B352}" destId="{B219B235-3859-4145-AC57-63205205640D}" srcOrd="0" destOrd="0" presId="urn:microsoft.com/office/officeart/2008/layout/HalfCircleOrganizationChart"/>
    <dgm:cxn modelId="{FBB91ECA-4F7D-2041-A8A7-37DCD2C5BAED}" type="presParOf" srcId="{9B30D50F-ABCD-7748-8AB8-6CF2D004B352}" destId="{4EE0685C-0BB7-7447-A63A-134A71F4ECC2}" srcOrd="1" destOrd="0" presId="urn:microsoft.com/office/officeart/2008/layout/HalfCircleOrganizationChart"/>
    <dgm:cxn modelId="{CD9D8260-1ACD-9049-838B-24A7C4B7FD06}" type="presParOf" srcId="{9B30D50F-ABCD-7748-8AB8-6CF2D004B352}" destId="{F013B321-82A7-A141-87F9-A2143B317274}" srcOrd="2" destOrd="0" presId="urn:microsoft.com/office/officeart/2008/layout/HalfCircleOrganizationChart"/>
    <dgm:cxn modelId="{FE7E0318-0125-6149-9F5A-0B4DD28EBFBF}" type="presParOf" srcId="{9B30D50F-ABCD-7748-8AB8-6CF2D004B352}" destId="{4C804E0E-29F4-2448-99AD-2C9BF6212FEF}" srcOrd="3" destOrd="0" presId="urn:microsoft.com/office/officeart/2008/layout/HalfCircleOrganizationChart"/>
    <dgm:cxn modelId="{8056D6D6-151C-3E45-B617-EC02763BF9E7}" type="presParOf" srcId="{1F8A4D9F-D86B-C946-9A68-7DAB08CBA747}" destId="{3CA2591E-E1CE-F842-A97E-C24DE395163A}" srcOrd="1" destOrd="0" presId="urn:microsoft.com/office/officeart/2008/layout/HalfCircleOrganizationChart"/>
    <dgm:cxn modelId="{EBDD89BC-D29D-9D40-A437-552F157FEB81}" type="presParOf" srcId="{1F8A4D9F-D86B-C946-9A68-7DAB08CBA747}" destId="{0570AA65-350D-A84A-9291-1A99A1D6CC14}" srcOrd="2" destOrd="0" presId="urn:microsoft.com/office/officeart/2008/layout/HalfCircleOrganizationChart"/>
    <dgm:cxn modelId="{C787B7DD-20BD-324D-BC76-B93D4CE78E1B}" type="presParOf" srcId="{5BFF65BF-1EE5-724B-9C9C-39A1C0D951FF}" destId="{CAE30D17-7676-814E-AC7E-055E65F2CE91}" srcOrd="2" destOrd="0" presId="urn:microsoft.com/office/officeart/2008/layout/HalfCircleOrganizationChart"/>
    <dgm:cxn modelId="{2334A878-6CBD-FA4C-9F79-AD96511FA6B3}" type="presParOf" srcId="{5BFF65BF-1EE5-724B-9C9C-39A1C0D951FF}" destId="{61B3F749-A39F-1A48-A9DB-18B48EA270A0}" srcOrd="3" destOrd="0" presId="urn:microsoft.com/office/officeart/2008/layout/HalfCircleOrganizationChart"/>
    <dgm:cxn modelId="{5C722A55-A1AF-A24B-9A8B-CB38436887BE}" type="presParOf" srcId="{61B3F749-A39F-1A48-A9DB-18B48EA270A0}" destId="{69BC2771-1D34-8249-8878-C2D16F773B54}" srcOrd="0" destOrd="0" presId="urn:microsoft.com/office/officeart/2008/layout/HalfCircleOrganizationChart"/>
    <dgm:cxn modelId="{BEB570FD-6D85-6344-BD57-E695190A3491}" type="presParOf" srcId="{69BC2771-1D34-8249-8878-C2D16F773B54}" destId="{6E58DE59-8ADC-A346-B399-1BF2CA3CB32A}" srcOrd="0" destOrd="0" presId="urn:microsoft.com/office/officeart/2008/layout/HalfCircleOrganizationChart"/>
    <dgm:cxn modelId="{15B5E222-5FC4-B04B-88E4-97CDDE6F6208}" type="presParOf" srcId="{69BC2771-1D34-8249-8878-C2D16F773B54}" destId="{6FDBB230-98BB-FE43-93B3-9E973D3CB6EE}" srcOrd="1" destOrd="0" presId="urn:microsoft.com/office/officeart/2008/layout/HalfCircleOrganizationChart"/>
    <dgm:cxn modelId="{99FCD8EA-E59A-504A-A2A2-177636AB0317}" type="presParOf" srcId="{69BC2771-1D34-8249-8878-C2D16F773B54}" destId="{FE385775-9929-6042-BE63-0F8D8038C68A}" srcOrd="2" destOrd="0" presId="urn:microsoft.com/office/officeart/2008/layout/HalfCircleOrganizationChart"/>
    <dgm:cxn modelId="{D1396633-07B0-654D-8B42-E83D1A814445}" type="presParOf" srcId="{69BC2771-1D34-8249-8878-C2D16F773B54}" destId="{945709DE-31D2-A341-8D51-BBAF85859DB4}" srcOrd="3" destOrd="0" presId="urn:microsoft.com/office/officeart/2008/layout/HalfCircleOrganizationChart"/>
    <dgm:cxn modelId="{2B8284D1-F84F-F14B-A088-360BF0EB0706}" type="presParOf" srcId="{61B3F749-A39F-1A48-A9DB-18B48EA270A0}" destId="{3224F1CF-7AD9-674D-B602-2574C1BA5FE5}" srcOrd="1" destOrd="0" presId="urn:microsoft.com/office/officeart/2008/layout/HalfCircleOrganizationChart"/>
    <dgm:cxn modelId="{C28D4563-7137-FC4E-95CA-5B15EFCF769F}" type="presParOf" srcId="{61B3F749-A39F-1A48-A9DB-18B48EA270A0}" destId="{DF5A8DAE-942B-C941-B256-A3D9ABE88674}" srcOrd="2" destOrd="0" presId="urn:microsoft.com/office/officeart/2008/layout/HalfCircleOrganizationChart"/>
    <dgm:cxn modelId="{CC0714B2-00C3-A446-B6B9-D43198C6D0B4}" type="presParOf" srcId="{5BFF65BF-1EE5-724B-9C9C-39A1C0D951FF}" destId="{A4A5D324-B643-774B-9644-FBEACFA9A486}" srcOrd="4" destOrd="0" presId="urn:microsoft.com/office/officeart/2008/layout/HalfCircleOrganizationChart"/>
    <dgm:cxn modelId="{68D7A8DD-8B6B-5F46-A022-81637A9CB4F3}" type="presParOf" srcId="{5BFF65BF-1EE5-724B-9C9C-39A1C0D951FF}" destId="{E6EB009F-11A7-C941-B0BD-E676FE36C4C0}" srcOrd="5" destOrd="0" presId="urn:microsoft.com/office/officeart/2008/layout/HalfCircleOrganizationChart"/>
    <dgm:cxn modelId="{8A94A2ED-FF9E-4645-AC8D-4CA4261DE9A7}" type="presParOf" srcId="{E6EB009F-11A7-C941-B0BD-E676FE36C4C0}" destId="{A38BF228-5486-F14C-BD16-A753D6603934}" srcOrd="0" destOrd="0" presId="urn:microsoft.com/office/officeart/2008/layout/HalfCircleOrganizationChart"/>
    <dgm:cxn modelId="{902DB584-4919-E648-86C8-FB0424B6A2E0}" type="presParOf" srcId="{A38BF228-5486-F14C-BD16-A753D6603934}" destId="{C16B55AB-0BE2-F040-B4E2-6509B2D558ED}" srcOrd="0" destOrd="0" presId="urn:microsoft.com/office/officeart/2008/layout/HalfCircleOrganizationChart"/>
    <dgm:cxn modelId="{15E97C70-16A6-5E49-8DB1-F0277B61CC02}" type="presParOf" srcId="{A38BF228-5486-F14C-BD16-A753D6603934}" destId="{E58E2647-EF4E-D645-8C83-28F6D20F5404}" srcOrd="1" destOrd="0" presId="urn:microsoft.com/office/officeart/2008/layout/HalfCircleOrganizationChart"/>
    <dgm:cxn modelId="{9874923B-04A6-A240-BBAB-A50A03D1D8B6}" type="presParOf" srcId="{A38BF228-5486-F14C-BD16-A753D6603934}" destId="{6334F415-3068-914E-A108-193A3890426B}" srcOrd="2" destOrd="0" presId="urn:microsoft.com/office/officeart/2008/layout/HalfCircleOrganizationChart"/>
    <dgm:cxn modelId="{46C0E953-CC82-FB4D-8CBC-D20F4239B89A}" type="presParOf" srcId="{A38BF228-5486-F14C-BD16-A753D6603934}" destId="{7FF55C1E-143D-0141-A7DD-698E607C79DA}" srcOrd="3" destOrd="0" presId="urn:microsoft.com/office/officeart/2008/layout/HalfCircleOrganizationChart"/>
    <dgm:cxn modelId="{3AA738D5-3DEB-0442-A2E2-492412F35D2D}" type="presParOf" srcId="{E6EB009F-11A7-C941-B0BD-E676FE36C4C0}" destId="{506107D0-F256-704C-B33A-7627BD692626}" srcOrd="1" destOrd="0" presId="urn:microsoft.com/office/officeart/2008/layout/HalfCircleOrganizationChart"/>
    <dgm:cxn modelId="{538E64B0-AECE-9F49-AFB7-C21D66793066}" type="presParOf" srcId="{E6EB009F-11A7-C941-B0BD-E676FE36C4C0}" destId="{F4A6094A-6B59-B243-89FE-C8CBA3936917}" srcOrd="2" destOrd="0" presId="urn:microsoft.com/office/officeart/2008/layout/HalfCircleOrganizationChart"/>
    <dgm:cxn modelId="{76DCDC56-59B6-7345-9B45-FA7799070D4E}" type="presParOf" srcId="{5BFF65BF-1EE5-724B-9C9C-39A1C0D951FF}" destId="{7716BDA4-312A-5F45-9D16-354D23B610F6}" srcOrd="6" destOrd="0" presId="urn:microsoft.com/office/officeart/2008/layout/HalfCircleOrganizationChart"/>
    <dgm:cxn modelId="{469DA8CA-55D8-EF4F-87D7-B19657209774}" type="presParOf" srcId="{5BFF65BF-1EE5-724B-9C9C-39A1C0D951FF}" destId="{CDB5CCCB-5BF2-194C-9EF1-027310DA5BC8}" srcOrd="7" destOrd="0" presId="urn:microsoft.com/office/officeart/2008/layout/HalfCircleOrganizationChart"/>
    <dgm:cxn modelId="{BECC50DA-0EAE-6A4E-81AC-0D37FC09B9D5}" type="presParOf" srcId="{CDB5CCCB-5BF2-194C-9EF1-027310DA5BC8}" destId="{2027D002-C6DA-D241-B056-F1077F0C5B52}" srcOrd="0" destOrd="0" presId="urn:microsoft.com/office/officeart/2008/layout/HalfCircleOrganizationChart"/>
    <dgm:cxn modelId="{ACD566E8-4293-7743-9134-168EB976FBB8}" type="presParOf" srcId="{2027D002-C6DA-D241-B056-F1077F0C5B52}" destId="{E81C6D96-F732-B84B-8752-4B69E2322694}" srcOrd="0" destOrd="0" presId="urn:microsoft.com/office/officeart/2008/layout/HalfCircleOrganizationChart"/>
    <dgm:cxn modelId="{BC21851E-1ABD-1244-A4F9-704D7B58B090}" type="presParOf" srcId="{2027D002-C6DA-D241-B056-F1077F0C5B52}" destId="{D7CDA294-5189-C244-9726-B8D73116D975}" srcOrd="1" destOrd="0" presId="urn:microsoft.com/office/officeart/2008/layout/HalfCircleOrganizationChart"/>
    <dgm:cxn modelId="{0D377172-420A-3F44-B972-502D305BA0BA}" type="presParOf" srcId="{2027D002-C6DA-D241-B056-F1077F0C5B52}" destId="{C1B75F32-340E-DA42-80B0-EE568586D143}" srcOrd="2" destOrd="0" presId="urn:microsoft.com/office/officeart/2008/layout/HalfCircleOrganizationChart"/>
    <dgm:cxn modelId="{2DBA270E-9646-F946-B78C-FDD244D1992E}" type="presParOf" srcId="{2027D002-C6DA-D241-B056-F1077F0C5B52}" destId="{AE5352E6-C0F2-E34D-8AF2-CE3B72DE7E52}" srcOrd="3" destOrd="0" presId="urn:microsoft.com/office/officeart/2008/layout/HalfCircleOrganizationChart"/>
    <dgm:cxn modelId="{5B72B3BE-2A22-1D41-8350-11136DA384F7}" type="presParOf" srcId="{CDB5CCCB-5BF2-194C-9EF1-027310DA5BC8}" destId="{63212DF1-93B0-0B4A-9B75-FA54950CCD44}" srcOrd="1" destOrd="0" presId="urn:microsoft.com/office/officeart/2008/layout/HalfCircleOrganizationChart"/>
    <dgm:cxn modelId="{F1034336-8A92-7D41-9868-15DB2163D749}" type="presParOf" srcId="{CDB5CCCB-5BF2-194C-9EF1-027310DA5BC8}" destId="{DEB71037-15F3-EE44-8FB5-6D20C2B02E79}" srcOrd="2" destOrd="0" presId="urn:microsoft.com/office/officeart/2008/layout/HalfCircleOrganizationChart"/>
    <dgm:cxn modelId="{4AB5E100-C92B-894B-855E-BC3A02E2ADFF}" type="presParOf" srcId="{5BFF65BF-1EE5-724B-9C9C-39A1C0D951FF}" destId="{FDF41992-3305-5D4B-8F47-8A10011CC15A}" srcOrd="8" destOrd="0" presId="urn:microsoft.com/office/officeart/2008/layout/HalfCircleOrganizationChart"/>
    <dgm:cxn modelId="{9CD28458-D8EF-3145-B699-CC7070CB985A}" type="presParOf" srcId="{5BFF65BF-1EE5-724B-9C9C-39A1C0D951FF}" destId="{968E9EEB-A7AB-4B41-8E6F-8CAA65B045F8}" srcOrd="9" destOrd="0" presId="urn:microsoft.com/office/officeart/2008/layout/HalfCircleOrganizationChart"/>
    <dgm:cxn modelId="{8E2B2502-D663-3941-ABB6-86239C751B31}" type="presParOf" srcId="{968E9EEB-A7AB-4B41-8E6F-8CAA65B045F8}" destId="{F8E0C2F4-8009-EE4E-B7DE-7C36FA8941B4}" srcOrd="0" destOrd="0" presId="urn:microsoft.com/office/officeart/2008/layout/HalfCircleOrganizationChart"/>
    <dgm:cxn modelId="{84743936-3C22-D945-9AC7-3B2D7900977B}" type="presParOf" srcId="{F8E0C2F4-8009-EE4E-B7DE-7C36FA8941B4}" destId="{BB9D56FA-9D0C-1549-B546-540A28D195FB}" srcOrd="0" destOrd="0" presId="urn:microsoft.com/office/officeart/2008/layout/HalfCircleOrganizationChart"/>
    <dgm:cxn modelId="{39575173-C969-FD49-A019-188BBC2269C8}" type="presParOf" srcId="{F8E0C2F4-8009-EE4E-B7DE-7C36FA8941B4}" destId="{0BF5C958-0C5B-E343-A9E0-CB14A96E5198}" srcOrd="1" destOrd="0" presId="urn:microsoft.com/office/officeart/2008/layout/HalfCircleOrganizationChart"/>
    <dgm:cxn modelId="{9721F1FD-94FD-1846-B886-405912FE2463}" type="presParOf" srcId="{F8E0C2F4-8009-EE4E-B7DE-7C36FA8941B4}" destId="{1096DA0F-EC29-6C4E-BF8A-ADEF1269F3CD}" srcOrd="2" destOrd="0" presId="urn:microsoft.com/office/officeart/2008/layout/HalfCircleOrganizationChart"/>
    <dgm:cxn modelId="{5C577BFD-2200-A24D-A6C1-73A30D1D9521}" type="presParOf" srcId="{F8E0C2F4-8009-EE4E-B7DE-7C36FA8941B4}" destId="{AA44A08C-1A97-9D43-AD83-30FDB0B3FE4F}" srcOrd="3" destOrd="0" presId="urn:microsoft.com/office/officeart/2008/layout/HalfCircleOrganizationChart"/>
    <dgm:cxn modelId="{18821ED4-772A-5149-9B1A-C904EBB6BBE6}" type="presParOf" srcId="{968E9EEB-A7AB-4B41-8E6F-8CAA65B045F8}" destId="{E4E826B2-9D74-6548-B320-4A9A4A213C60}" srcOrd="1" destOrd="0" presId="urn:microsoft.com/office/officeart/2008/layout/HalfCircleOrganizationChart"/>
    <dgm:cxn modelId="{E9214163-0652-E54D-83DB-FA6B3718BB9D}" type="presParOf" srcId="{968E9EEB-A7AB-4B41-8E6F-8CAA65B045F8}" destId="{14F7310B-E105-6542-A46A-DA050BFBAEE7}" srcOrd="2" destOrd="0" presId="urn:microsoft.com/office/officeart/2008/layout/HalfCircleOrganizationChart"/>
    <dgm:cxn modelId="{4CA4577E-209A-1543-95D5-CDBDF677B234}" type="presParOf" srcId="{08200AD9-40D6-DE4A-A1AC-6A182DCD65BD}" destId="{588C1338-2994-E142-B315-FCF8639C6515}" srcOrd="2" destOrd="0" presId="urn:microsoft.com/office/officeart/2008/layout/HalfCircleOrganizationChart"/>
    <dgm:cxn modelId="{5F3D19C3-CDF7-AE46-97CB-2EB1A8C4D332}" type="presParOf" srcId="{5E92FED7-3C77-6C4D-AF35-AD808EAE514F}" destId="{197CADCE-E1D2-1C43-8715-6175FBFDC3FC}" srcOrd="4" destOrd="0" presId="urn:microsoft.com/office/officeart/2008/layout/HalfCircleOrganizationChart"/>
    <dgm:cxn modelId="{5D4E32A1-65EA-FF4F-BC8C-5DECCF970670}" type="presParOf" srcId="{5E92FED7-3C77-6C4D-AF35-AD808EAE514F}" destId="{6326EB63-2138-3F42-8547-7C86B2675B1B}" srcOrd="5" destOrd="0" presId="urn:microsoft.com/office/officeart/2008/layout/HalfCircleOrganizationChart"/>
    <dgm:cxn modelId="{1435CC33-A008-8B44-8C27-C7D42A87FC20}" type="presParOf" srcId="{6326EB63-2138-3F42-8547-7C86B2675B1B}" destId="{ECBA1AEB-6890-784B-B9B8-3AFCD22E64A5}" srcOrd="0" destOrd="0" presId="urn:microsoft.com/office/officeart/2008/layout/HalfCircleOrganizationChart"/>
    <dgm:cxn modelId="{D7BB721E-D353-7643-AAF4-A43A12E3FA62}" type="presParOf" srcId="{ECBA1AEB-6890-784B-B9B8-3AFCD22E64A5}" destId="{9E1D3C77-FAB9-D04C-96C5-399C63B331CF}" srcOrd="0" destOrd="0" presId="urn:microsoft.com/office/officeart/2008/layout/HalfCircleOrganizationChart"/>
    <dgm:cxn modelId="{CFB62D9F-375C-2F49-A11B-96A565C5C197}" type="presParOf" srcId="{ECBA1AEB-6890-784B-B9B8-3AFCD22E64A5}" destId="{A62C42B8-FEC4-D346-9699-62FBADDEA727}" srcOrd="1" destOrd="0" presId="urn:microsoft.com/office/officeart/2008/layout/HalfCircleOrganizationChart"/>
    <dgm:cxn modelId="{EC2EC3B1-79C8-0448-AD1E-20DB27F7E604}" type="presParOf" srcId="{ECBA1AEB-6890-784B-B9B8-3AFCD22E64A5}" destId="{88B5E2FF-8703-7E44-825E-09ACE918319B}" srcOrd="2" destOrd="0" presId="urn:microsoft.com/office/officeart/2008/layout/HalfCircleOrganizationChart"/>
    <dgm:cxn modelId="{1A12516B-5361-3B40-9380-7736F96A9394}" type="presParOf" srcId="{ECBA1AEB-6890-784B-B9B8-3AFCD22E64A5}" destId="{69F3125F-F295-5B44-8709-3BD87115A48A}" srcOrd="3" destOrd="0" presId="urn:microsoft.com/office/officeart/2008/layout/HalfCircleOrganizationChart"/>
    <dgm:cxn modelId="{8F7B6F86-8296-084A-8E64-68E52D4C35A1}" type="presParOf" srcId="{6326EB63-2138-3F42-8547-7C86B2675B1B}" destId="{70259EBB-75CF-0242-BCE9-516C9FF5EAC6}" srcOrd="1" destOrd="0" presId="urn:microsoft.com/office/officeart/2008/layout/HalfCircleOrganizationChart"/>
    <dgm:cxn modelId="{296D2B53-175F-CA42-879D-F43496454BCF}" type="presParOf" srcId="{70259EBB-75CF-0242-BCE9-516C9FF5EAC6}" destId="{8FBAEFE4-160E-724D-9480-275AE5A0CD22}" srcOrd="0" destOrd="0" presId="urn:microsoft.com/office/officeart/2008/layout/HalfCircleOrganizationChart"/>
    <dgm:cxn modelId="{6A29CD6D-3818-A242-90DE-1E8ADDF2561A}" type="presParOf" srcId="{70259EBB-75CF-0242-BCE9-516C9FF5EAC6}" destId="{1C8D888C-4643-744A-B48F-843D6E89A75C}" srcOrd="1" destOrd="0" presId="urn:microsoft.com/office/officeart/2008/layout/HalfCircleOrganizationChart"/>
    <dgm:cxn modelId="{11C1E38D-2356-2B47-B85A-6C3A67CC94F0}" type="presParOf" srcId="{1C8D888C-4643-744A-B48F-843D6E89A75C}" destId="{49534A3C-D481-9E48-A0C3-B5DD2A333E98}" srcOrd="0" destOrd="0" presId="urn:microsoft.com/office/officeart/2008/layout/HalfCircleOrganizationChart"/>
    <dgm:cxn modelId="{8AF858DF-8828-724C-AD1E-DFDC88E83C42}" type="presParOf" srcId="{49534A3C-D481-9E48-A0C3-B5DD2A333E98}" destId="{0C38D70B-591C-D64A-AE2D-308B6F82B57E}" srcOrd="0" destOrd="0" presId="urn:microsoft.com/office/officeart/2008/layout/HalfCircleOrganizationChart"/>
    <dgm:cxn modelId="{A21727EF-D3ED-C84C-A3E1-B34DB50EEB18}" type="presParOf" srcId="{49534A3C-D481-9E48-A0C3-B5DD2A333E98}" destId="{BC810BE4-6C50-D64E-ABD7-690F4E192566}" srcOrd="1" destOrd="0" presId="urn:microsoft.com/office/officeart/2008/layout/HalfCircleOrganizationChart"/>
    <dgm:cxn modelId="{C03330D2-C98E-284E-B2BE-B2B825980D8F}" type="presParOf" srcId="{49534A3C-D481-9E48-A0C3-B5DD2A333E98}" destId="{CFAAA23A-E0C4-844C-BE43-1A180A573DEB}" srcOrd="2" destOrd="0" presId="urn:microsoft.com/office/officeart/2008/layout/HalfCircleOrganizationChart"/>
    <dgm:cxn modelId="{0492EF6A-0BA9-2C4C-998A-2050FBD6CE93}" type="presParOf" srcId="{49534A3C-D481-9E48-A0C3-B5DD2A333E98}" destId="{5CE8E433-3971-2142-B622-347AA7889DD8}" srcOrd="3" destOrd="0" presId="urn:microsoft.com/office/officeart/2008/layout/HalfCircleOrganizationChart"/>
    <dgm:cxn modelId="{834030ED-4127-7942-B732-B6279A95AD7F}" type="presParOf" srcId="{1C8D888C-4643-744A-B48F-843D6E89A75C}" destId="{9B4B3D6D-2F70-FA44-8486-727EC387962D}" srcOrd="1" destOrd="0" presId="urn:microsoft.com/office/officeart/2008/layout/HalfCircleOrganizationChart"/>
    <dgm:cxn modelId="{63ABA345-5084-3F4F-9255-B6C1B1BE2544}" type="presParOf" srcId="{1C8D888C-4643-744A-B48F-843D6E89A75C}" destId="{14A0180A-0888-274F-9339-206555FF61EB}" srcOrd="2" destOrd="0" presId="urn:microsoft.com/office/officeart/2008/layout/HalfCircleOrganizationChart"/>
    <dgm:cxn modelId="{76427AA4-6B6C-AA4B-A1F6-C12D2ADD2C7A}" type="presParOf" srcId="{70259EBB-75CF-0242-BCE9-516C9FF5EAC6}" destId="{F5DCF21D-FAFA-C84D-AD0C-A6D58C6BDFFE}" srcOrd="2" destOrd="0" presId="urn:microsoft.com/office/officeart/2008/layout/HalfCircleOrganizationChart"/>
    <dgm:cxn modelId="{B4A0A098-7A1A-854E-810E-CE2CD1E81703}" type="presParOf" srcId="{70259EBB-75CF-0242-BCE9-516C9FF5EAC6}" destId="{FB17B53F-AC06-E347-8CE3-193FA3183F47}" srcOrd="3" destOrd="0" presId="urn:microsoft.com/office/officeart/2008/layout/HalfCircleOrganizationChart"/>
    <dgm:cxn modelId="{BB059B41-DF04-4A49-BC49-254DD1B49C72}" type="presParOf" srcId="{FB17B53F-AC06-E347-8CE3-193FA3183F47}" destId="{366BE2D0-4EE7-5D46-A9C6-81AFA6A5FF4D}" srcOrd="0" destOrd="0" presId="urn:microsoft.com/office/officeart/2008/layout/HalfCircleOrganizationChart"/>
    <dgm:cxn modelId="{2C6A1850-8198-264A-BB1E-328EA1865F59}" type="presParOf" srcId="{366BE2D0-4EE7-5D46-A9C6-81AFA6A5FF4D}" destId="{DB7D8B97-0DAE-7A45-81E2-CD717763FE1D}" srcOrd="0" destOrd="0" presId="urn:microsoft.com/office/officeart/2008/layout/HalfCircleOrganizationChart"/>
    <dgm:cxn modelId="{DB726015-A083-EC44-9F0E-9D0F76FF8E3A}" type="presParOf" srcId="{366BE2D0-4EE7-5D46-A9C6-81AFA6A5FF4D}" destId="{D1CDE65C-5A55-D14D-B2D0-D3BA23CF1D4D}" srcOrd="1" destOrd="0" presId="urn:microsoft.com/office/officeart/2008/layout/HalfCircleOrganizationChart"/>
    <dgm:cxn modelId="{2C050B03-CAC0-154B-BBEE-10E033A10F07}" type="presParOf" srcId="{366BE2D0-4EE7-5D46-A9C6-81AFA6A5FF4D}" destId="{DA7B57CE-7C7E-4F4D-A073-81720EA5C612}" srcOrd="2" destOrd="0" presId="urn:microsoft.com/office/officeart/2008/layout/HalfCircleOrganizationChart"/>
    <dgm:cxn modelId="{46479E39-62B8-164F-A27F-699C19EF3EC1}" type="presParOf" srcId="{366BE2D0-4EE7-5D46-A9C6-81AFA6A5FF4D}" destId="{843E3349-C715-1C4E-B67D-044E365532B7}" srcOrd="3" destOrd="0" presId="urn:microsoft.com/office/officeart/2008/layout/HalfCircleOrganizationChart"/>
    <dgm:cxn modelId="{03C94EDA-F107-3246-86CA-9E6814E75178}" type="presParOf" srcId="{FB17B53F-AC06-E347-8CE3-193FA3183F47}" destId="{7EFC8718-B766-3140-8DA0-7CDBEA75A5AE}" srcOrd="1" destOrd="0" presId="urn:microsoft.com/office/officeart/2008/layout/HalfCircleOrganizationChart"/>
    <dgm:cxn modelId="{1E247AA7-1988-B348-9AAC-8AA51EB762B8}" type="presParOf" srcId="{FB17B53F-AC06-E347-8CE3-193FA3183F47}" destId="{154EA599-7EDD-7245-AF90-F41BC6EA6014}" srcOrd="2" destOrd="0" presId="urn:microsoft.com/office/officeart/2008/layout/HalfCircleOrganizationChart"/>
    <dgm:cxn modelId="{4E48A4D8-D566-0F46-B875-810428709EFB}" type="presParOf" srcId="{6326EB63-2138-3F42-8547-7C86B2675B1B}" destId="{B4067E4D-C451-F546-BF62-8746CB6F5C90}" srcOrd="2" destOrd="0" presId="urn:microsoft.com/office/officeart/2008/layout/HalfCircleOrganizationChart"/>
    <dgm:cxn modelId="{0C18AF0E-1D8B-B547-BCDC-548FF0014919}" type="presParOf" srcId="{F24E3AE9-BC88-9A48-8CB6-143B4957AF18}" destId="{95AFB4C5-4453-7A48-8A49-7C6F9321D405}" srcOrd="2" destOrd="0" presId="urn:microsoft.com/office/officeart/2008/layout/HalfCircleOrganizationChart"/>
    <dgm:cxn modelId="{09281466-E0BF-2942-A6DA-B2A9BEB1B528}" type="presParOf" srcId="{404A0898-3CEE-004F-ADFE-087FAC34CEFD}" destId="{0BD5A0F8-684C-914F-A80E-38DD269B0B90}" srcOrd="2" destOrd="0" presId="urn:microsoft.com/office/officeart/2008/layout/HalfCircleOrganizationChart"/>
    <dgm:cxn modelId="{4D8009C1-6FE5-444D-9E98-5D0E16874E6C}" type="presParOf" srcId="{404A0898-3CEE-004F-ADFE-087FAC34CEFD}" destId="{D4B44928-AE46-524A-B1F3-D734EA0C2372}" srcOrd="3" destOrd="0" presId="urn:microsoft.com/office/officeart/2008/layout/HalfCircleOrganizationChart"/>
    <dgm:cxn modelId="{C81624A9-CCB7-BC42-95CE-0BA59E9F11AE}" type="presParOf" srcId="{D4B44928-AE46-524A-B1F3-D734EA0C2372}" destId="{EC246EF0-4026-0B4D-A865-9F66423A9CA5}" srcOrd="0" destOrd="0" presId="urn:microsoft.com/office/officeart/2008/layout/HalfCircleOrganizationChart"/>
    <dgm:cxn modelId="{B8193171-37D2-504F-A712-EDC5636F7334}" type="presParOf" srcId="{EC246EF0-4026-0B4D-A865-9F66423A9CA5}" destId="{6CF8AEB9-BE03-7647-87CF-D0EECC4A5A5A}" srcOrd="0" destOrd="0" presId="urn:microsoft.com/office/officeart/2008/layout/HalfCircleOrganizationChart"/>
    <dgm:cxn modelId="{E316C422-DDFF-214A-AB1F-52617D6A63BD}" type="presParOf" srcId="{EC246EF0-4026-0B4D-A865-9F66423A9CA5}" destId="{4CF35BBB-3B1E-574C-858C-7592B41A9309}" srcOrd="1" destOrd="0" presId="urn:microsoft.com/office/officeart/2008/layout/HalfCircleOrganizationChart"/>
    <dgm:cxn modelId="{7B59B7D9-D709-1244-8C0A-72F210C2E201}" type="presParOf" srcId="{EC246EF0-4026-0B4D-A865-9F66423A9CA5}" destId="{D18EDEA2-52AE-294D-A353-D0980CBA03E4}" srcOrd="2" destOrd="0" presId="urn:microsoft.com/office/officeart/2008/layout/HalfCircleOrganizationChart"/>
    <dgm:cxn modelId="{87352CA8-6CB5-534E-B94D-FF9259C48F4D}" type="presParOf" srcId="{EC246EF0-4026-0B4D-A865-9F66423A9CA5}" destId="{02CD507D-B13B-B141-BF96-31C6C6502D47}" srcOrd="3" destOrd="0" presId="urn:microsoft.com/office/officeart/2008/layout/HalfCircleOrganizationChart"/>
    <dgm:cxn modelId="{D45256F5-AB9A-4945-8F5B-190C32FA347F}" type="presParOf" srcId="{D4B44928-AE46-524A-B1F3-D734EA0C2372}" destId="{28C88DC4-3621-8048-8E86-E096734238C6}" srcOrd="1" destOrd="0" presId="urn:microsoft.com/office/officeart/2008/layout/HalfCircleOrganizationChart"/>
    <dgm:cxn modelId="{85F36084-E559-A747-BF42-4B80E010D278}" type="presParOf" srcId="{28C88DC4-3621-8048-8E86-E096734238C6}" destId="{17E9A433-789F-F545-917E-06C2AA85773A}" srcOrd="0" destOrd="0" presId="urn:microsoft.com/office/officeart/2008/layout/HalfCircleOrganizationChart"/>
    <dgm:cxn modelId="{358DFAF0-8EFF-284B-89D9-CB0FED5BA45F}" type="presParOf" srcId="{28C88DC4-3621-8048-8E86-E096734238C6}" destId="{E7BEB2DF-2D6A-4F42-B3B9-2158897A3B1F}" srcOrd="1" destOrd="0" presId="urn:microsoft.com/office/officeart/2008/layout/HalfCircleOrganizationChart"/>
    <dgm:cxn modelId="{C1C73194-A336-8544-8A67-86D1C8EC8980}" type="presParOf" srcId="{E7BEB2DF-2D6A-4F42-B3B9-2158897A3B1F}" destId="{119B18CD-BBCD-2C4D-9FAA-224FEAEEB336}" srcOrd="0" destOrd="0" presId="urn:microsoft.com/office/officeart/2008/layout/HalfCircleOrganizationChart"/>
    <dgm:cxn modelId="{3E5A2089-B2FA-B740-BB63-E268C90AA874}" type="presParOf" srcId="{119B18CD-BBCD-2C4D-9FAA-224FEAEEB336}" destId="{29B27C89-2B98-1C4F-BF77-35F3E5FCE968}" srcOrd="0" destOrd="0" presId="urn:microsoft.com/office/officeart/2008/layout/HalfCircleOrganizationChart"/>
    <dgm:cxn modelId="{3C6D625E-B917-2C45-84B2-C1D88467D86C}" type="presParOf" srcId="{119B18CD-BBCD-2C4D-9FAA-224FEAEEB336}" destId="{3A43D927-9D18-DD41-8BEC-53630B08D40B}" srcOrd="1" destOrd="0" presId="urn:microsoft.com/office/officeart/2008/layout/HalfCircleOrganizationChart"/>
    <dgm:cxn modelId="{2827F3CF-8AE8-3043-8CF9-169A1A3A469F}" type="presParOf" srcId="{119B18CD-BBCD-2C4D-9FAA-224FEAEEB336}" destId="{410FE574-9612-A842-AAC6-DFA3EAFD7063}" srcOrd="2" destOrd="0" presId="urn:microsoft.com/office/officeart/2008/layout/HalfCircleOrganizationChart"/>
    <dgm:cxn modelId="{5F734989-EC82-2C48-9C1F-8D7B9CF55B89}" type="presParOf" srcId="{119B18CD-BBCD-2C4D-9FAA-224FEAEEB336}" destId="{474AF56A-3FFE-C944-86A6-825AFFA10A0E}" srcOrd="3" destOrd="0" presId="urn:microsoft.com/office/officeart/2008/layout/HalfCircleOrganizationChart"/>
    <dgm:cxn modelId="{A801DA32-4B4E-2E4B-9CFE-44563D816B84}" type="presParOf" srcId="{E7BEB2DF-2D6A-4F42-B3B9-2158897A3B1F}" destId="{A7D272F9-B147-3742-B0BE-0D77DAAFA33D}" srcOrd="1" destOrd="0" presId="urn:microsoft.com/office/officeart/2008/layout/HalfCircleOrganizationChart"/>
    <dgm:cxn modelId="{0DAA8D0E-BAFE-4940-939B-21FBB29E05E3}" type="presParOf" srcId="{A7D272F9-B147-3742-B0BE-0D77DAAFA33D}" destId="{51A5F869-008C-914F-B573-D1D62DAEB797}" srcOrd="0" destOrd="0" presId="urn:microsoft.com/office/officeart/2008/layout/HalfCircleOrganizationChart"/>
    <dgm:cxn modelId="{A18E44B4-E22F-C749-9797-E0E03B75BD9E}" type="presParOf" srcId="{A7D272F9-B147-3742-B0BE-0D77DAAFA33D}" destId="{98781040-AD26-C24F-8041-321938F66524}" srcOrd="1" destOrd="0" presId="urn:microsoft.com/office/officeart/2008/layout/HalfCircleOrganizationChart"/>
    <dgm:cxn modelId="{D425D909-217A-D248-9212-59B954DCC040}" type="presParOf" srcId="{98781040-AD26-C24F-8041-321938F66524}" destId="{51E401D1-98A6-934B-8B44-8741701D6D1B}" srcOrd="0" destOrd="0" presId="urn:microsoft.com/office/officeart/2008/layout/HalfCircleOrganizationChart"/>
    <dgm:cxn modelId="{BB761610-2774-9943-8FF1-31CF3EEB9262}" type="presParOf" srcId="{51E401D1-98A6-934B-8B44-8741701D6D1B}" destId="{CE438D12-1B3B-A946-86FE-08FDB3AE407E}" srcOrd="0" destOrd="0" presId="urn:microsoft.com/office/officeart/2008/layout/HalfCircleOrganizationChart"/>
    <dgm:cxn modelId="{02A6061E-C6C9-324A-93F3-A7D34AF80ADF}" type="presParOf" srcId="{51E401D1-98A6-934B-8B44-8741701D6D1B}" destId="{AF7D0427-DB68-DA4F-A936-1CDD77456758}" srcOrd="1" destOrd="0" presId="urn:microsoft.com/office/officeart/2008/layout/HalfCircleOrganizationChart"/>
    <dgm:cxn modelId="{12FFC366-8098-7C40-B37F-71CB2998EC27}" type="presParOf" srcId="{51E401D1-98A6-934B-8B44-8741701D6D1B}" destId="{1510FD80-3789-3B46-B8A8-56D4186205B6}" srcOrd="2" destOrd="0" presId="urn:microsoft.com/office/officeart/2008/layout/HalfCircleOrganizationChart"/>
    <dgm:cxn modelId="{ED276D0F-F67B-D24C-A5BC-5663B1DCFBC6}" type="presParOf" srcId="{51E401D1-98A6-934B-8B44-8741701D6D1B}" destId="{4C01F174-EFB9-D244-9430-F4BBF50DF5B8}" srcOrd="3" destOrd="0" presId="urn:microsoft.com/office/officeart/2008/layout/HalfCircleOrganizationChart"/>
    <dgm:cxn modelId="{67E02B8D-CE67-8C4B-A713-DBD377C3AA0D}" type="presParOf" srcId="{98781040-AD26-C24F-8041-321938F66524}" destId="{DFB2E26B-E6DB-5243-8AE4-65FEB0885B0F}" srcOrd="1" destOrd="0" presId="urn:microsoft.com/office/officeart/2008/layout/HalfCircleOrganizationChart"/>
    <dgm:cxn modelId="{1BAA8D9F-0AA2-D64B-B9DC-74422D63E43D}" type="presParOf" srcId="{DFB2E26B-E6DB-5243-8AE4-65FEB0885B0F}" destId="{BE32590D-A775-3D43-BF8D-9137AD64E045}" srcOrd="0" destOrd="0" presId="urn:microsoft.com/office/officeart/2008/layout/HalfCircleOrganizationChart"/>
    <dgm:cxn modelId="{C3E5913B-4291-114D-87C6-8B114A15E146}" type="presParOf" srcId="{DFB2E26B-E6DB-5243-8AE4-65FEB0885B0F}" destId="{2B27CC76-D180-8D42-9250-5F2DC5062105}" srcOrd="1" destOrd="0" presId="urn:microsoft.com/office/officeart/2008/layout/HalfCircleOrganizationChart"/>
    <dgm:cxn modelId="{433D24EB-D63D-B843-99EA-622D4F462A19}" type="presParOf" srcId="{2B27CC76-D180-8D42-9250-5F2DC5062105}" destId="{2AD59012-00F0-C24A-AD88-A69AC29E163D}" srcOrd="0" destOrd="0" presId="urn:microsoft.com/office/officeart/2008/layout/HalfCircleOrganizationChart"/>
    <dgm:cxn modelId="{B9554E36-8CE3-6743-91A1-8F7932389F9A}" type="presParOf" srcId="{2AD59012-00F0-C24A-AD88-A69AC29E163D}" destId="{CA3DE9B5-30B0-6347-8D80-0594B731E6AC}" srcOrd="0" destOrd="0" presId="urn:microsoft.com/office/officeart/2008/layout/HalfCircleOrganizationChart"/>
    <dgm:cxn modelId="{4FACE5A0-4EA0-0C42-92B6-D8FCB691022F}" type="presParOf" srcId="{2AD59012-00F0-C24A-AD88-A69AC29E163D}" destId="{A30E5055-3407-CD43-95CB-6305A72CFEC3}" srcOrd="1" destOrd="0" presId="urn:microsoft.com/office/officeart/2008/layout/HalfCircleOrganizationChart"/>
    <dgm:cxn modelId="{C126E4EF-263B-234D-8722-E175B87E9913}" type="presParOf" srcId="{2AD59012-00F0-C24A-AD88-A69AC29E163D}" destId="{045CB499-5B7F-BB4E-BBD3-0CB591118CC8}" srcOrd="2" destOrd="0" presId="urn:microsoft.com/office/officeart/2008/layout/HalfCircleOrganizationChart"/>
    <dgm:cxn modelId="{EA76C34A-8A42-2247-A32D-B111C67062DB}" type="presParOf" srcId="{2AD59012-00F0-C24A-AD88-A69AC29E163D}" destId="{CB32141F-B068-2C4F-99F5-DDBAB5ACA1D2}" srcOrd="3" destOrd="0" presId="urn:microsoft.com/office/officeart/2008/layout/HalfCircleOrganizationChart"/>
    <dgm:cxn modelId="{BF9F8ADD-14F8-1F42-BF9C-CC932F8CC862}" type="presParOf" srcId="{2B27CC76-D180-8D42-9250-5F2DC5062105}" destId="{A1E33C7A-4F67-2245-AEE0-F7DFDC455398}" srcOrd="1" destOrd="0" presId="urn:microsoft.com/office/officeart/2008/layout/HalfCircleOrganizationChart"/>
    <dgm:cxn modelId="{B5CC0FC3-D22B-5949-8AC0-F10879D3103B}" type="presParOf" srcId="{2B27CC76-D180-8D42-9250-5F2DC5062105}" destId="{E7549F48-23D8-8641-BA7B-B5931DB2E964}" srcOrd="2" destOrd="0" presId="urn:microsoft.com/office/officeart/2008/layout/HalfCircleOrganizationChart"/>
    <dgm:cxn modelId="{22354A25-9FCA-7F4F-8899-E87DA15EC66D}" type="presParOf" srcId="{DFB2E26B-E6DB-5243-8AE4-65FEB0885B0F}" destId="{EE718B8D-089F-E048-9917-99EE4A45CA04}" srcOrd="2" destOrd="0" presId="urn:microsoft.com/office/officeart/2008/layout/HalfCircleOrganizationChart"/>
    <dgm:cxn modelId="{C9FDC5F4-F0FB-F24F-9518-9070E860C407}" type="presParOf" srcId="{DFB2E26B-E6DB-5243-8AE4-65FEB0885B0F}" destId="{370219A4-6464-104E-A62E-884BF810FA35}" srcOrd="3" destOrd="0" presId="urn:microsoft.com/office/officeart/2008/layout/HalfCircleOrganizationChart"/>
    <dgm:cxn modelId="{448CF6DD-867F-8242-B2FC-B2E04D9C27CC}" type="presParOf" srcId="{370219A4-6464-104E-A62E-884BF810FA35}" destId="{BF714336-8657-DC4D-A340-2FDED4A563D4}" srcOrd="0" destOrd="0" presId="urn:microsoft.com/office/officeart/2008/layout/HalfCircleOrganizationChart"/>
    <dgm:cxn modelId="{4EBBB44F-1C09-6449-A21A-72D3AAC2A561}" type="presParOf" srcId="{BF714336-8657-DC4D-A340-2FDED4A563D4}" destId="{DF69FA43-69AC-4E49-A887-B6921BEB1C4A}" srcOrd="0" destOrd="0" presId="urn:microsoft.com/office/officeart/2008/layout/HalfCircleOrganizationChart"/>
    <dgm:cxn modelId="{594BD188-45D7-5D4A-9787-9E032B5FAC51}" type="presParOf" srcId="{BF714336-8657-DC4D-A340-2FDED4A563D4}" destId="{29086582-5855-BD44-BF7D-777A08804C1D}" srcOrd="1" destOrd="0" presId="urn:microsoft.com/office/officeart/2008/layout/HalfCircleOrganizationChart"/>
    <dgm:cxn modelId="{7C7E4225-3B84-5B43-8F3F-F5EAFE5A8BA0}" type="presParOf" srcId="{BF714336-8657-DC4D-A340-2FDED4A563D4}" destId="{88C0E56E-30CE-6E4C-9E68-BA5343414786}" srcOrd="2" destOrd="0" presId="urn:microsoft.com/office/officeart/2008/layout/HalfCircleOrganizationChart"/>
    <dgm:cxn modelId="{B009F12C-AD06-6844-9367-B4E6F25EA22C}" type="presParOf" srcId="{BF714336-8657-DC4D-A340-2FDED4A563D4}" destId="{5E7ADFA4-7B6A-DD45-BB97-748AE59050FA}" srcOrd="3" destOrd="0" presId="urn:microsoft.com/office/officeart/2008/layout/HalfCircleOrganizationChart"/>
    <dgm:cxn modelId="{0657CB1B-BC75-8A4A-BD12-FD578041CF1C}" type="presParOf" srcId="{370219A4-6464-104E-A62E-884BF810FA35}" destId="{594CB9C6-66AE-9E41-840A-ACAF502A378E}" srcOrd="1" destOrd="0" presId="urn:microsoft.com/office/officeart/2008/layout/HalfCircleOrganizationChart"/>
    <dgm:cxn modelId="{0997655E-75D8-734A-862E-3ABD5D0A775B}" type="presParOf" srcId="{370219A4-6464-104E-A62E-884BF810FA35}" destId="{5F1F17A4-36D9-6442-A657-00BFFDBC1B35}" srcOrd="2" destOrd="0" presId="urn:microsoft.com/office/officeart/2008/layout/HalfCircleOrganizationChart"/>
    <dgm:cxn modelId="{8E86CE17-2038-9644-8D44-4ED8A1844672}" type="presParOf" srcId="{DFB2E26B-E6DB-5243-8AE4-65FEB0885B0F}" destId="{D8EB7FAE-67A9-C344-9F0F-6CE70A67E74F}" srcOrd="4" destOrd="0" presId="urn:microsoft.com/office/officeart/2008/layout/HalfCircleOrganizationChart"/>
    <dgm:cxn modelId="{7D88A786-6380-F442-930D-3CBFE74D7A57}" type="presParOf" srcId="{DFB2E26B-E6DB-5243-8AE4-65FEB0885B0F}" destId="{4F35E9C5-0327-404D-9555-4AF8FFD65244}" srcOrd="5" destOrd="0" presId="urn:microsoft.com/office/officeart/2008/layout/HalfCircleOrganizationChart"/>
    <dgm:cxn modelId="{097C28E2-B05A-4E49-B201-611A48A11C2B}" type="presParOf" srcId="{4F35E9C5-0327-404D-9555-4AF8FFD65244}" destId="{CF8E8D6E-18BC-A648-BE9F-B3D877DC2D6C}" srcOrd="0" destOrd="0" presId="urn:microsoft.com/office/officeart/2008/layout/HalfCircleOrganizationChart"/>
    <dgm:cxn modelId="{E67F5C33-BBF7-4A4A-913F-FE2F614A39B0}" type="presParOf" srcId="{CF8E8D6E-18BC-A648-BE9F-B3D877DC2D6C}" destId="{8A5B5526-DF90-714E-821C-8B2B73311DA0}" srcOrd="0" destOrd="0" presId="urn:microsoft.com/office/officeart/2008/layout/HalfCircleOrganizationChart"/>
    <dgm:cxn modelId="{7A18C14F-683E-E34E-86C0-A69C33A77538}" type="presParOf" srcId="{CF8E8D6E-18BC-A648-BE9F-B3D877DC2D6C}" destId="{F4F2430D-9667-D346-A194-AB15639A46D9}" srcOrd="1" destOrd="0" presId="urn:microsoft.com/office/officeart/2008/layout/HalfCircleOrganizationChart"/>
    <dgm:cxn modelId="{FAD1DD5D-5299-A643-B9B2-F7F878AE3433}" type="presParOf" srcId="{CF8E8D6E-18BC-A648-BE9F-B3D877DC2D6C}" destId="{43FC2609-1F3C-864F-A3FE-43B5415B01A1}" srcOrd="2" destOrd="0" presId="urn:microsoft.com/office/officeart/2008/layout/HalfCircleOrganizationChart"/>
    <dgm:cxn modelId="{F8DC3128-9A34-1A49-A28D-57EF4FEE04B0}" type="presParOf" srcId="{CF8E8D6E-18BC-A648-BE9F-B3D877DC2D6C}" destId="{BA40589C-BF6F-9640-99CE-21C4F84C8861}" srcOrd="3" destOrd="0" presId="urn:microsoft.com/office/officeart/2008/layout/HalfCircleOrganizationChart"/>
    <dgm:cxn modelId="{598D22B1-C68F-9E4A-9B22-DCE3E9762946}" type="presParOf" srcId="{4F35E9C5-0327-404D-9555-4AF8FFD65244}" destId="{E396EEE7-90C0-AD4D-864F-B44E45553768}" srcOrd="1" destOrd="0" presId="urn:microsoft.com/office/officeart/2008/layout/HalfCircleOrganizationChart"/>
    <dgm:cxn modelId="{CFABDB89-A788-4D4F-A928-CF5ED761BD42}" type="presParOf" srcId="{4F35E9C5-0327-404D-9555-4AF8FFD65244}" destId="{37569496-D35E-404E-BB10-0FC4F260A65B}" srcOrd="2" destOrd="0" presId="urn:microsoft.com/office/officeart/2008/layout/HalfCircleOrganizationChart"/>
    <dgm:cxn modelId="{92E5BA18-4257-1F4A-8E82-966C8D12D594}" type="presParOf" srcId="{DFB2E26B-E6DB-5243-8AE4-65FEB0885B0F}" destId="{DF35BE15-3BF5-7A4F-A283-2D28CFB77AC7}" srcOrd="6" destOrd="0" presId="urn:microsoft.com/office/officeart/2008/layout/HalfCircleOrganizationChart"/>
    <dgm:cxn modelId="{DFA43DF6-01D9-A046-BDCB-6DC438809F70}" type="presParOf" srcId="{DFB2E26B-E6DB-5243-8AE4-65FEB0885B0F}" destId="{D74F52E1-87B9-7545-8053-B0D587748871}" srcOrd="7" destOrd="0" presId="urn:microsoft.com/office/officeart/2008/layout/HalfCircleOrganizationChart"/>
    <dgm:cxn modelId="{1B664150-204E-A44E-91A4-7DBA6871D626}" type="presParOf" srcId="{D74F52E1-87B9-7545-8053-B0D587748871}" destId="{4CE33062-57F0-9B49-AF87-6EE3DD358D77}" srcOrd="0" destOrd="0" presId="urn:microsoft.com/office/officeart/2008/layout/HalfCircleOrganizationChart"/>
    <dgm:cxn modelId="{0508B103-300B-C049-B78B-BB460ED8A1A5}" type="presParOf" srcId="{4CE33062-57F0-9B49-AF87-6EE3DD358D77}" destId="{FBE7F2B3-4743-D54A-9AD5-E3ADB3E6BD65}" srcOrd="0" destOrd="0" presId="urn:microsoft.com/office/officeart/2008/layout/HalfCircleOrganizationChart"/>
    <dgm:cxn modelId="{1B1BF89F-5781-0448-9263-DB5C78648067}" type="presParOf" srcId="{4CE33062-57F0-9B49-AF87-6EE3DD358D77}" destId="{2C025369-9B7C-A047-A6F3-0A08DA7ED3E4}" srcOrd="1" destOrd="0" presId="urn:microsoft.com/office/officeart/2008/layout/HalfCircleOrganizationChart"/>
    <dgm:cxn modelId="{3F59D97A-9303-9C41-938B-D5596F10FDB3}" type="presParOf" srcId="{4CE33062-57F0-9B49-AF87-6EE3DD358D77}" destId="{8135AB38-F1BA-C049-A53C-E9238F75B6B8}" srcOrd="2" destOrd="0" presId="urn:microsoft.com/office/officeart/2008/layout/HalfCircleOrganizationChart"/>
    <dgm:cxn modelId="{C6C2A854-6F86-934A-9973-EB6280FBDDDE}" type="presParOf" srcId="{4CE33062-57F0-9B49-AF87-6EE3DD358D77}" destId="{7641EC08-68ED-0343-9628-6E24CD3EEFC2}" srcOrd="3" destOrd="0" presId="urn:microsoft.com/office/officeart/2008/layout/HalfCircleOrganizationChart"/>
    <dgm:cxn modelId="{BAA5DCC0-F879-2944-B946-BC14C792C978}" type="presParOf" srcId="{D74F52E1-87B9-7545-8053-B0D587748871}" destId="{E1D3A284-5F26-7945-9C9E-C3B0A10A1DED}" srcOrd="1" destOrd="0" presId="urn:microsoft.com/office/officeart/2008/layout/HalfCircleOrganizationChart"/>
    <dgm:cxn modelId="{5815EAA1-FD35-7740-B0AF-2DB29A661EFF}" type="presParOf" srcId="{D74F52E1-87B9-7545-8053-B0D587748871}" destId="{263E995E-E4F6-534E-BC31-CFA94B36ECFD}" srcOrd="2" destOrd="0" presId="urn:microsoft.com/office/officeart/2008/layout/HalfCircleOrganizationChart"/>
    <dgm:cxn modelId="{EBC0ED0B-EB5C-6947-8CF8-E2A0D7872763}" type="presParOf" srcId="{98781040-AD26-C24F-8041-321938F66524}" destId="{EB06FD77-8921-F644-8E81-A139444C9EA3}" srcOrd="2" destOrd="0" presId="urn:microsoft.com/office/officeart/2008/layout/HalfCircleOrganizationChart"/>
    <dgm:cxn modelId="{16C7A110-98CF-814E-9C2D-028F2CAF32ED}" type="presParOf" srcId="{A7D272F9-B147-3742-B0BE-0D77DAAFA33D}" destId="{08F16043-B763-2B43-814B-EB8CF8EB1A6C}" srcOrd="2" destOrd="0" presId="urn:microsoft.com/office/officeart/2008/layout/HalfCircleOrganizationChart"/>
    <dgm:cxn modelId="{CD5F7692-F07E-7B43-B4EF-6D4D5D484291}" type="presParOf" srcId="{A7D272F9-B147-3742-B0BE-0D77DAAFA33D}" destId="{7BA3DCFB-8A3D-2247-BE9A-4DFC5185D509}" srcOrd="3" destOrd="0" presId="urn:microsoft.com/office/officeart/2008/layout/HalfCircleOrganizationChart"/>
    <dgm:cxn modelId="{1C08DF7B-7B8C-1046-AA37-3D3E1BF327D0}" type="presParOf" srcId="{7BA3DCFB-8A3D-2247-BE9A-4DFC5185D509}" destId="{B33B8151-8E84-7B4B-B030-3F505F6B0413}" srcOrd="0" destOrd="0" presId="urn:microsoft.com/office/officeart/2008/layout/HalfCircleOrganizationChart"/>
    <dgm:cxn modelId="{5D2C6642-7652-2F4D-9808-B6C33AE74E8E}" type="presParOf" srcId="{B33B8151-8E84-7B4B-B030-3F505F6B0413}" destId="{0836163C-2E21-8442-8AEF-5E24C74831CC}" srcOrd="0" destOrd="0" presId="urn:microsoft.com/office/officeart/2008/layout/HalfCircleOrganizationChart"/>
    <dgm:cxn modelId="{AC77F272-DA1F-7742-ABF8-3F9FC92D58B7}" type="presParOf" srcId="{B33B8151-8E84-7B4B-B030-3F505F6B0413}" destId="{A371ACC1-A24A-C349-A034-0BA6DFFA2664}" srcOrd="1" destOrd="0" presId="urn:microsoft.com/office/officeart/2008/layout/HalfCircleOrganizationChart"/>
    <dgm:cxn modelId="{C51DF424-9C92-9846-85B3-AE7AA568FA1D}" type="presParOf" srcId="{B33B8151-8E84-7B4B-B030-3F505F6B0413}" destId="{62778658-C36B-694F-8F6B-02E88183A239}" srcOrd="2" destOrd="0" presId="urn:microsoft.com/office/officeart/2008/layout/HalfCircleOrganizationChart"/>
    <dgm:cxn modelId="{628A7038-9F97-B344-BE35-27FFFF92A34B}" type="presParOf" srcId="{B33B8151-8E84-7B4B-B030-3F505F6B0413}" destId="{139280B3-DFA2-C247-B51F-A99DA7910D51}" srcOrd="3" destOrd="0" presId="urn:microsoft.com/office/officeart/2008/layout/HalfCircleOrganizationChart"/>
    <dgm:cxn modelId="{88792CF5-9935-3A49-B1C8-360A52098030}" type="presParOf" srcId="{7BA3DCFB-8A3D-2247-BE9A-4DFC5185D509}" destId="{F5ADA396-DBA3-D94D-B664-A262FF95D5D8}" srcOrd="1" destOrd="0" presId="urn:microsoft.com/office/officeart/2008/layout/HalfCircleOrganizationChart"/>
    <dgm:cxn modelId="{904DB7CA-9567-A042-8882-AC4583987CC5}" type="presParOf" srcId="{F5ADA396-DBA3-D94D-B664-A262FF95D5D8}" destId="{F67A365A-1296-A041-92B2-BE419AEBFD1E}" srcOrd="0" destOrd="0" presId="urn:microsoft.com/office/officeart/2008/layout/HalfCircleOrganizationChart"/>
    <dgm:cxn modelId="{E54AC758-BED9-D349-BCDE-47A3E97E8E19}" type="presParOf" srcId="{F5ADA396-DBA3-D94D-B664-A262FF95D5D8}" destId="{ADDCC453-8586-6B45-B4BE-FFD56B1F97AD}" srcOrd="1" destOrd="0" presId="urn:microsoft.com/office/officeart/2008/layout/HalfCircleOrganizationChart"/>
    <dgm:cxn modelId="{1C376DD8-D52A-2A4F-94CD-F30838517349}" type="presParOf" srcId="{ADDCC453-8586-6B45-B4BE-FFD56B1F97AD}" destId="{38C208B2-DAD1-CA46-BED2-66FA6B826E69}" srcOrd="0" destOrd="0" presId="urn:microsoft.com/office/officeart/2008/layout/HalfCircleOrganizationChart"/>
    <dgm:cxn modelId="{3F66E4D5-D1C7-FB47-93E4-4A0CAC8C1C63}" type="presParOf" srcId="{38C208B2-DAD1-CA46-BED2-66FA6B826E69}" destId="{58F23A0F-8676-854D-9EB2-C761FAB3F863}" srcOrd="0" destOrd="0" presId="urn:microsoft.com/office/officeart/2008/layout/HalfCircleOrganizationChart"/>
    <dgm:cxn modelId="{1374A96D-07B9-5344-B5DE-AFEA66AB1E97}" type="presParOf" srcId="{38C208B2-DAD1-CA46-BED2-66FA6B826E69}" destId="{4DCD558F-0C91-FE44-9604-E3D4A5787D67}" srcOrd="1" destOrd="0" presId="urn:microsoft.com/office/officeart/2008/layout/HalfCircleOrganizationChart"/>
    <dgm:cxn modelId="{C2572B5F-C654-F644-9C68-A4F04A8F7921}" type="presParOf" srcId="{38C208B2-DAD1-CA46-BED2-66FA6B826E69}" destId="{73354B2A-D505-AA46-825D-CCB245D9A6E3}" srcOrd="2" destOrd="0" presId="urn:microsoft.com/office/officeart/2008/layout/HalfCircleOrganizationChart"/>
    <dgm:cxn modelId="{B9300AA7-B9A2-414A-BACF-5F53859F4607}" type="presParOf" srcId="{38C208B2-DAD1-CA46-BED2-66FA6B826E69}" destId="{AC0E55DE-A04B-7849-8AD4-3D7836F328F8}" srcOrd="3" destOrd="0" presId="urn:microsoft.com/office/officeart/2008/layout/HalfCircleOrganizationChart"/>
    <dgm:cxn modelId="{2D08F448-2931-D242-8640-DB253D363749}" type="presParOf" srcId="{ADDCC453-8586-6B45-B4BE-FFD56B1F97AD}" destId="{5E170AD3-3C17-E747-B912-1EDC35320453}" srcOrd="1" destOrd="0" presId="urn:microsoft.com/office/officeart/2008/layout/HalfCircleOrganizationChart"/>
    <dgm:cxn modelId="{23E421D3-FB75-524C-9D9F-DABD346841F5}" type="presParOf" srcId="{ADDCC453-8586-6B45-B4BE-FFD56B1F97AD}" destId="{D0E7C95F-3C0D-154C-9890-985B23F85D31}" srcOrd="2" destOrd="0" presId="urn:microsoft.com/office/officeart/2008/layout/HalfCircleOrganizationChart"/>
    <dgm:cxn modelId="{753FC0EF-42ED-F643-AC13-E518CEFF9E63}" type="presParOf" srcId="{7BA3DCFB-8A3D-2247-BE9A-4DFC5185D509}" destId="{07BD7CEF-5CE1-3D40-AE46-60E91E8DE565}" srcOrd="2" destOrd="0" presId="urn:microsoft.com/office/officeart/2008/layout/HalfCircleOrganizationChart"/>
    <dgm:cxn modelId="{F21F668F-8DBE-8A4D-AA4B-600986D0CE23}" type="presParOf" srcId="{E7BEB2DF-2D6A-4F42-B3B9-2158897A3B1F}" destId="{C5DBA2FD-67AF-A447-A5A6-9FDA5F9E1BA5}" srcOrd="2" destOrd="0" presId="urn:microsoft.com/office/officeart/2008/layout/HalfCircleOrganizationChart"/>
    <dgm:cxn modelId="{A73369DA-FDF9-4A42-9B4E-164678FE37F2}" type="presParOf" srcId="{28C88DC4-3621-8048-8E86-E096734238C6}" destId="{A2F597DC-0A62-1D42-B255-EA2DF0AA15B4}" srcOrd="2" destOrd="0" presId="urn:microsoft.com/office/officeart/2008/layout/HalfCircleOrganizationChart"/>
    <dgm:cxn modelId="{D9AFB16E-4BD6-EC4B-B87B-A806D1915156}" type="presParOf" srcId="{28C88DC4-3621-8048-8E86-E096734238C6}" destId="{E96558E9-8730-DB4D-91EC-47DD40463C24}" srcOrd="3" destOrd="0" presId="urn:microsoft.com/office/officeart/2008/layout/HalfCircleOrganizationChart"/>
    <dgm:cxn modelId="{7DD22C70-9C03-1243-A6BE-988244F3DFBF}" type="presParOf" srcId="{E96558E9-8730-DB4D-91EC-47DD40463C24}" destId="{E0D18918-D2F8-2844-A844-7BBB2624F0CA}" srcOrd="0" destOrd="0" presId="urn:microsoft.com/office/officeart/2008/layout/HalfCircleOrganizationChart"/>
    <dgm:cxn modelId="{C073B797-3AA6-3642-A0DD-C54BA755C6C4}" type="presParOf" srcId="{E0D18918-D2F8-2844-A844-7BBB2624F0CA}" destId="{711AE07C-C42D-8843-9A37-850AAE14854D}" srcOrd="0" destOrd="0" presId="urn:microsoft.com/office/officeart/2008/layout/HalfCircleOrganizationChart"/>
    <dgm:cxn modelId="{B0B067C2-C618-C74E-8F43-FDC48D8991FC}" type="presParOf" srcId="{E0D18918-D2F8-2844-A844-7BBB2624F0CA}" destId="{24FE2A5C-2C48-B445-8678-09F214DECEFD}" srcOrd="1" destOrd="0" presId="urn:microsoft.com/office/officeart/2008/layout/HalfCircleOrganizationChart"/>
    <dgm:cxn modelId="{69FB8E01-E5A9-F24A-AEA7-BF5E690909BC}" type="presParOf" srcId="{E0D18918-D2F8-2844-A844-7BBB2624F0CA}" destId="{AA21CCB2-9830-DA46-9B2B-26353959439B}" srcOrd="2" destOrd="0" presId="urn:microsoft.com/office/officeart/2008/layout/HalfCircleOrganizationChart"/>
    <dgm:cxn modelId="{B00CC781-6C42-AA4E-AE10-E9F73F554BAB}" type="presParOf" srcId="{E0D18918-D2F8-2844-A844-7BBB2624F0CA}" destId="{DE405683-A9CA-7247-BC2D-C722A5D21F22}" srcOrd="3" destOrd="0" presId="urn:microsoft.com/office/officeart/2008/layout/HalfCircleOrganizationChart"/>
    <dgm:cxn modelId="{C4E78C04-B335-6545-944C-89339A3DAB34}" type="presParOf" srcId="{E96558E9-8730-DB4D-91EC-47DD40463C24}" destId="{2C8BFC47-634B-8E4D-944F-0F449ED88B62}" srcOrd="1" destOrd="0" presId="urn:microsoft.com/office/officeart/2008/layout/HalfCircleOrganizationChart"/>
    <dgm:cxn modelId="{FFD9268C-DE6C-1743-941B-1B57B0929B9A}" type="presParOf" srcId="{2C8BFC47-634B-8E4D-944F-0F449ED88B62}" destId="{FFC8B27C-5F1A-5343-838B-50E5E7A2E50B}" srcOrd="0" destOrd="0" presId="urn:microsoft.com/office/officeart/2008/layout/HalfCircleOrganizationChart"/>
    <dgm:cxn modelId="{B946442A-4959-5B4C-86AF-257DB0554E94}" type="presParOf" srcId="{2C8BFC47-634B-8E4D-944F-0F449ED88B62}" destId="{9094FF53-811D-E843-952B-60B2C3E555D0}" srcOrd="1" destOrd="0" presId="urn:microsoft.com/office/officeart/2008/layout/HalfCircleOrganizationChart"/>
    <dgm:cxn modelId="{9813BC12-FCEB-8C4B-964B-F75FE4E8FF2E}" type="presParOf" srcId="{9094FF53-811D-E843-952B-60B2C3E555D0}" destId="{1840520D-4566-1C45-9E9B-B5B6A7A757C2}" srcOrd="0" destOrd="0" presId="urn:microsoft.com/office/officeart/2008/layout/HalfCircleOrganizationChart"/>
    <dgm:cxn modelId="{1F60F17F-7CF2-014B-BBAE-78551F81335B}" type="presParOf" srcId="{1840520D-4566-1C45-9E9B-B5B6A7A757C2}" destId="{D8615879-4FE5-454D-AD82-37DF6702D6BB}" srcOrd="0" destOrd="0" presId="urn:microsoft.com/office/officeart/2008/layout/HalfCircleOrganizationChart"/>
    <dgm:cxn modelId="{5D25523C-1C11-0D45-9E31-321429BE2E3F}" type="presParOf" srcId="{1840520D-4566-1C45-9E9B-B5B6A7A757C2}" destId="{C022E459-0C57-D940-8CD7-7B694470449D}" srcOrd="1" destOrd="0" presId="urn:microsoft.com/office/officeart/2008/layout/HalfCircleOrganizationChart"/>
    <dgm:cxn modelId="{6E790182-2F4A-F146-B37A-4B2D34D69E4F}" type="presParOf" srcId="{1840520D-4566-1C45-9E9B-B5B6A7A757C2}" destId="{68A7A00B-98CC-E04F-B371-6A732EC3BCD0}" srcOrd="2" destOrd="0" presId="urn:microsoft.com/office/officeart/2008/layout/HalfCircleOrganizationChart"/>
    <dgm:cxn modelId="{708CD642-6DCD-1940-9CA8-5364E19AC940}" type="presParOf" srcId="{1840520D-4566-1C45-9E9B-B5B6A7A757C2}" destId="{5D092C69-B6AC-FF47-A224-CD3C730BF44F}" srcOrd="3" destOrd="0" presId="urn:microsoft.com/office/officeart/2008/layout/HalfCircleOrganizationChart"/>
    <dgm:cxn modelId="{A15FAA85-F61D-9144-BD2C-EF1C78E504B3}" type="presParOf" srcId="{9094FF53-811D-E843-952B-60B2C3E555D0}" destId="{3ADB779D-00FE-C54C-88C4-31E9447A9568}" srcOrd="1" destOrd="0" presId="urn:microsoft.com/office/officeart/2008/layout/HalfCircleOrganizationChart"/>
    <dgm:cxn modelId="{B28C871E-FE0E-C947-BF95-2C833DF42440}" type="presParOf" srcId="{9094FF53-811D-E843-952B-60B2C3E555D0}" destId="{C0E0C330-0616-6F4C-AA90-01D1BEBF87C7}" srcOrd="2" destOrd="0" presId="urn:microsoft.com/office/officeart/2008/layout/HalfCircleOrganizationChart"/>
    <dgm:cxn modelId="{1D5934AD-C3C5-3B46-8275-F45D98CB2FEE}" type="presParOf" srcId="{2C8BFC47-634B-8E4D-944F-0F449ED88B62}" destId="{DAB98BFC-7674-8F44-82F9-6DAB5BA83225}" srcOrd="2" destOrd="0" presId="urn:microsoft.com/office/officeart/2008/layout/HalfCircleOrganizationChart"/>
    <dgm:cxn modelId="{FB86339E-77FA-3F4F-8DF7-5B49AACD612D}" type="presParOf" srcId="{2C8BFC47-634B-8E4D-944F-0F449ED88B62}" destId="{CCD4B002-4602-0E42-94D9-BC0B79B615BA}" srcOrd="3" destOrd="0" presId="urn:microsoft.com/office/officeart/2008/layout/HalfCircleOrganizationChart"/>
    <dgm:cxn modelId="{CA4F00F3-F00E-4040-BDC0-F2E1D101CBC0}" type="presParOf" srcId="{CCD4B002-4602-0E42-94D9-BC0B79B615BA}" destId="{8277FAE6-A3BA-3443-99E3-0E1744C75844}" srcOrd="0" destOrd="0" presId="urn:microsoft.com/office/officeart/2008/layout/HalfCircleOrganizationChart"/>
    <dgm:cxn modelId="{3090E0D4-DC03-FC4B-90E5-73E4F67EFB26}" type="presParOf" srcId="{8277FAE6-A3BA-3443-99E3-0E1744C75844}" destId="{DB831440-752A-3445-A38D-20E885BFC50E}" srcOrd="0" destOrd="0" presId="urn:microsoft.com/office/officeart/2008/layout/HalfCircleOrganizationChart"/>
    <dgm:cxn modelId="{A662B613-6F53-4548-BB97-B231FD2530F2}" type="presParOf" srcId="{8277FAE6-A3BA-3443-99E3-0E1744C75844}" destId="{08B30124-C065-2D44-8916-AE7B9B10CA79}" srcOrd="1" destOrd="0" presId="urn:microsoft.com/office/officeart/2008/layout/HalfCircleOrganizationChart"/>
    <dgm:cxn modelId="{852DD9A8-551C-A446-8862-11CF493B129A}" type="presParOf" srcId="{8277FAE6-A3BA-3443-99E3-0E1744C75844}" destId="{ACBC8F29-0852-9243-B344-1B8692FF94F4}" srcOrd="2" destOrd="0" presId="urn:microsoft.com/office/officeart/2008/layout/HalfCircleOrganizationChart"/>
    <dgm:cxn modelId="{3877D2E2-3A81-F540-9C2A-F755EAB73389}" type="presParOf" srcId="{8277FAE6-A3BA-3443-99E3-0E1744C75844}" destId="{B0C65B41-98B7-1D48-B9AB-34CAB2AE4A44}" srcOrd="3" destOrd="0" presId="urn:microsoft.com/office/officeart/2008/layout/HalfCircleOrganizationChart"/>
    <dgm:cxn modelId="{9BA67965-392F-044F-8604-4A453EC67AFC}" type="presParOf" srcId="{CCD4B002-4602-0E42-94D9-BC0B79B615BA}" destId="{730EFA22-6D18-244D-B59C-5C513FB06129}" srcOrd="1" destOrd="0" presId="urn:microsoft.com/office/officeart/2008/layout/HalfCircleOrganizationChart"/>
    <dgm:cxn modelId="{BE7A76CF-F5C6-884F-B659-C259BFF2B02D}" type="presParOf" srcId="{CCD4B002-4602-0E42-94D9-BC0B79B615BA}" destId="{8B82D0EA-79C7-B84B-B74A-368C09018399}" srcOrd="2" destOrd="0" presId="urn:microsoft.com/office/officeart/2008/layout/HalfCircleOrganizationChart"/>
    <dgm:cxn modelId="{A87A11C6-4B38-6A4D-AE75-27715419923A}" type="presParOf" srcId="{2C8BFC47-634B-8E4D-944F-0F449ED88B62}" destId="{2B238953-8CE6-5641-AA7C-0AA1764DEBD4}" srcOrd="4" destOrd="0" presId="urn:microsoft.com/office/officeart/2008/layout/HalfCircleOrganizationChart"/>
    <dgm:cxn modelId="{72296B5F-3614-844F-96D7-840FE3D0B6D4}" type="presParOf" srcId="{2C8BFC47-634B-8E4D-944F-0F449ED88B62}" destId="{4922A23E-BB02-1E43-BFF4-3897F156CA91}" srcOrd="5" destOrd="0" presId="urn:microsoft.com/office/officeart/2008/layout/HalfCircleOrganizationChart"/>
    <dgm:cxn modelId="{719BB6E9-71F2-3444-8933-DBC7B780216B}" type="presParOf" srcId="{4922A23E-BB02-1E43-BFF4-3897F156CA91}" destId="{01C75852-77DC-C045-84EC-94BAB2929E65}" srcOrd="0" destOrd="0" presId="urn:microsoft.com/office/officeart/2008/layout/HalfCircleOrganizationChart"/>
    <dgm:cxn modelId="{F9BBD750-59F9-EE42-80D7-EE80E6A9BCAD}" type="presParOf" srcId="{01C75852-77DC-C045-84EC-94BAB2929E65}" destId="{5DAA0E1F-E35A-3F41-98B9-6C22CC301386}" srcOrd="0" destOrd="0" presId="urn:microsoft.com/office/officeart/2008/layout/HalfCircleOrganizationChart"/>
    <dgm:cxn modelId="{F3F49A30-6397-F246-BC72-F51FB4957FBF}" type="presParOf" srcId="{01C75852-77DC-C045-84EC-94BAB2929E65}" destId="{6C75B195-AB74-B44A-896A-ACF508BBBEFE}" srcOrd="1" destOrd="0" presId="urn:microsoft.com/office/officeart/2008/layout/HalfCircleOrganizationChart"/>
    <dgm:cxn modelId="{EBC60F2F-1C6C-7948-B4A2-EB69C8551BBE}" type="presParOf" srcId="{01C75852-77DC-C045-84EC-94BAB2929E65}" destId="{B399F2B1-8E92-AF40-B268-92EEDDDD99CE}" srcOrd="2" destOrd="0" presId="urn:microsoft.com/office/officeart/2008/layout/HalfCircleOrganizationChart"/>
    <dgm:cxn modelId="{81C48DD6-6255-F84E-BA98-E8ED5261E2B4}" type="presParOf" srcId="{01C75852-77DC-C045-84EC-94BAB2929E65}" destId="{37C5BAA3-B1AA-5F42-86FE-9AF81FC79C9C}" srcOrd="3" destOrd="0" presId="urn:microsoft.com/office/officeart/2008/layout/HalfCircleOrganizationChart"/>
    <dgm:cxn modelId="{A476AAA9-4B52-9946-9377-A83DAFFEA88C}" type="presParOf" srcId="{4922A23E-BB02-1E43-BFF4-3897F156CA91}" destId="{189F3470-8C61-E542-A4EA-17C1B04EF5DF}" srcOrd="1" destOrd="0" presId="urn:microsoft.com/office/officeart/2008/layout/HalfCircleOrganizationChart"/>
    <dgm:cxn modelId="{B5619E52-6C1F-4B45-97C3-DA092DDDD85A}" type="presParOf" srcId="{4922A23E-BB02-1E43-BFF4-3897F156CA91}" destId="{D315BA0E-D160-404C-903C-D04F42FE3319}" srcOrd="2" destOrd="0" presId="urn:microsoft.com/office/officeart/2008/layout/HalfCircleOrganizationChart"/>
    <dgm:cxn modelId="{10C3149A-AB0F-314E-8C1C-CEA535991EB8}" type="presParOf" srcId="{E96558E9-8730-DB4D-91EC-47DD40463C24}" destId="{680105A5-BA6A-984A-BF17-F7C3FBFA81E2}" srcOrd="2" destOrd="0" presId="urn:microsoft.com/office/officeart/2008/layout/HalfCircleOrganizationChart"/>
    <dgm:cxn modelId="{DC9D8ACF-DB60-A845-9DBC-95874A66ED79}" type="presParOf" srcId="{28C88DC4-3621-8048-8E86-E096734238C6}" destId="{43CD3916-FE34-CD4D-A78C-415E63FB2417}" srcOrd="4" destOrd="0" presId="urn:microsoft.com/office/officeart/2008/layout/HalfCircleOrganizationChart"/>
    <dgm:cxn modelId="{B6F529A3-5352-6242-8303-CB792132B2F0}" type="presParOf" srcId="{28C88DC4-3621-8048-8E86-E096734238C6}" destId="{CF9115ED-DED2-444C-9AAF-2293CE754D2A}" srcOrd="5" destOrd="0" presId="urn:microsoft.com/office/officeart/2008/layout/HalfCircleOrganizationChart"/>
    <dgm:cxn modelId="{3C35338F-685D-5E44-9A4A-11D48384245C}" type="presParOf" srcId="{CF9115ED-DED2-444C-9AAF-2293CE754D2A}" destId="{FD0F9209-BE17-9C40-8436-1D7417DF79F1}" srcOrd="0" destOrd="0" presId="urn:microsoft.com/office/officeart/2008/layout/HalfCircleOrganizationChart"/>
    <dgm:cxn modelId="{EC92F62A-B42B-B44D-8916-F673C43BE18F}" type="presParOf" srcId="{FD0F9209-BE17-9C40-8436-1D7417DF79F1}" destId="{66BCB623-60E6-2545-9119-6B9877B43224}" srcOrd="0" destOrd="0" presId="urn:microsoft.com/office/officeart/2008/layout/HalfCircleOrganizationChart"/>
    <dgm:cxn modelId="{2E29712B-DD9D-794F-B043-E57121EB6E53}" type="presParOf" srcId="{FD0F9209-BE17-9C40-8436-1D7417DF79F1}" destId="{D1647483-DA66-6040-A1BE-B2EDE7C1B1D7}" srcOrd="1" destOrd="0" presId="urn:microsoft.com/office/officeart/2008/layout/HalfCircleOrganizationChart"/>
    <dgm:cxn modelId="{7AF1F467-4234-4941-B15D-2EB6D9DC7CA2}" type="presParOf" srcId="{FD0F9209-BE17-9C40-8436-1D7417DF79F1}" destId="{E95E5135-C2FE-FD42-84A1-9A7A84E4D123}" srcOrd="2" destOrd="0" presId="urn:microsoft.com/office/officeart/2008/layout/HalfCircleOrganizationChart"/>
    <dgm:cxn modelId="{4DB47182-808E-CD47-921F-E9F1C2F86443}" type="presParOf" srcId="{FD0F9209-BE17-9C40-8436-1D7417DF79F1}" destId="{7EA220ED-26A5-0F42-B2BE-E93E00EC9E9E}" srcOrd="3" destOrd="0" presId="urn:microsoft.com/office/officeart/2008/layout/HalfCircleOrganizationChart"/>
    <dgm:cxn modelId="{F3B1827A-6365-6746-B2EB-F5D05F02700F}" type="presParOf" srcId="{CF9115ED-DED2-444C-9AAF-2293CE754D2A}" destId="{7FB07C4F-BBCF-3D46-80E9-D5C1DB96E414}" srcOrd="1" destOrd="0" presId="urn:microsoft.com/office/officeart/2008/layout/HalfCircleOrganizationChart"/>
    <dgm:cxn modelId="{91384A9B-3EAB-B648-8776-8CF9FBAB4DAC}" type="presParOf" srcId="{7FB07C4F-BBCF-3D46-80E9-D5C1DB96E414}" destId="{176F4C20-DE55-7E4B-92AD-8A5F42521294}" srcOrd="0" destOrd="0" presId="urn:microsoft.com/office/officeart/2008/layout/HalfCircleOrganizationChart"/>
    <dgm:cxn modelId="{36495C96-D60F-0141-B7F3-B2E6884F7F3E}" type="presParOf" srcId="{7FB07C4F-BBCF-3D46-80E9-D5C1DB96E414}" destId="{BDAE55FD-BE3C-354A-946D-5CAD36D2F244}" srcOrd="1" destOrd="0" presId="urn:microsoft.com/office/officeart/2008/layout/HalfCircleOrganizationChart"/>
    <dgm:cxn modelId="{C423268D-913F-F24D-ABE9-082B2A33C917}" type="presParOf" srcId="{BDAE55FD-BE3C-354A-946D-5CAD36D2F244}" destId="{566DD79C-3EF5-054B-904C-36E2A875B4A3}" srcOrd="0" destOrd="0" presId="urn:microsoft.com/office/officeart/2008/layout/HalfCircleOrganizationChart"/>
    <dgm:cxn modelId="{E9CEDB3B-7C89-504D-97BE-D19A08BCCD9D}" type="presParOf" srcId="{566DD79C-3EF5-054B-904C-36E2A875B4A3}" destId="{74EDD514-A813-EF4C-8772-A7FA3A2B6B06}" srcOrd="0" destOrd="0" presId="urn:microsoft.com/office/officeart/2008/layout/HalfCircleOrganizationChart"/>
    <dgm:cxn modelId="{0E146FC3-F52C-2F48-BC55-37DA28EF52EA}" type="presParOf" srcId="{566DD79C-3EF5-054B-904C-36E2A875B4A3}" destId="{5CF18CE2-0745-0A4E-A195-52C387C4E1AB}" srcOrd="1" destOrd="0" presId="urn:microsoft.com/office/officeart/2008/layout/HalfCircleOrganizationChart"/>
    <dgm:cxn modelId="{7C583819-0153-9146-A7B8-B4BF7C2B15A9}" type="presParOf" srcId="{566DD79C-3EF5-054B-904C-36E2A875B4A3}" destId="{7D3ED48F-BFAA-C645-8744-A5C940FDB34A}" srcOrd="2" destOrd="0" presId="urn:microsoft.com/office/officeart/2008/layout/HalfCircleOrganizationChart"/>
    <dgm:cxn modelId="{15A3E594-B2E1-5D49-9FF6-278764B41956}" type="presParOf" srcId="{566DD79C-3EF5-054B-904C-36E2A875B4A3}" destId="{CF23A531-D668-544D-B5B0-8E3665184C41}" srcOrd="3" destOrd="0" presId="urn:microsoft.com/office/officeart/2008/layout/HalfCircleOrganizationChart"/>
    <dgm:cxn modelId="{9F21C5EA-7A73-5449-980F-0AF3C9BD7B0B}" type="presParOf" srcId="{BDAE55FD-BE3C-354A-946D-5CAD36D2F244}" destId="{CA062848-BE37-4343-9E39-876F3D8D4D8A}" srcOrd="1" destOrd="0" presId="urn:microsoft.com/office/officeart/2008/layout/HalfCircleOrganizationChart"/>
    <dgm:cxn modelId="{A350C25E-5C59-4842-BA38-3EC6CB10FA99}" type="presParOf" srcId="{BDAE55FD-BE3C-354A-946D-5CAD36D2F244}" destId="{2AA705DB-BA27-C440-95F8-7B50E94D740E}" srcOrd="2" destOrd="0" presId="urn:microsoft.com/office/officeart/2008/layout/HalfCircleOrganizationChart"/>
    <dgm:cxn modelId="{32477E98-7CE4-FB4A-BEEA-72EFB0F0E2C6}" type="presParOf" srcId="{7FB07C4F-BBCF-3D46-80E9-D5C1DB96E414}" destId="{F6D01B12-5760-7745-98DF-5E0619F26F17}" srcOrd="2" destOrd="0" presId="urn:microsoft.com/office/officeart/2008/layout/HalfCircleOrganizationChart"/>
    <dgm:cxn modelId="{C1669E2E-823E-E342-B3E1-D4C367E4E887}" type="presParOf" srcId="{7FB07C4F-BBCF-3D46-80E9-D5C1DB96E414}" destId="{EAC6B2FB-F294-3D40-81AC-1C7572D41325}" srcOrd="3" destOrd="0" presId="urn:microsoft.com/office/officeart/2008/layout/HalfCircleOrganizationChart"/>
    <dgm:cxn modelId="{ED04068A-8989-1C4F-BC0D-3EF4696C79CF}" type="presParOf" srcId="{EAC6B2FB-F294-3D40-81AC-1C7572D41325}" destId="{600662D3-851F-E842-BB1D-134EE068FEC0}" srcOrd="0" destOrd="0" presId="urn:microsoft.com/office/officeart/2008/layout/HalfCircleOrganizationChart"/>
    <dgm:cxn modelId="{933C71E7-4D84-2848-86EF-6FB69F46684B}" type="presParOf" srcId="{600662D3-851F-E842-BB1D-134EE068FEC0}" destId="{C60E5110-1EAD-FD45-8588-E60C02F3F669}" srcOrd="0" destOrd="0" presId="urn:microsoft.com/office/officeart/2008/layout/HalfCircleOrganizationChart"/>
    <dgm:cxn modelId="{3237B5D4-E0F6-EB41-9A78-9F0B48741C07}" type="presParOf" srcId="{600662D3-851F-E842-BB1D-134EE068FEC0}" destId="{D3566BDC-8430-0B46-BD4A-F530B6148E27}" srcOrd="1" destOrd="0" presId="urn:microsoft.com/office/officeart/2008/layout/HalfCircleOrganizationChart"/>
    <dgm:cxn modelId="{6C420D5C-E0DA-8845-9F8C-6A7E6242E4D3}" type="presParOf" srcId="{600662D3-851F-E842-BB1D-134EE068FEC0}" destId="{027E5132-491E-7F4C-BABB-762B33243692}" srcOrd="2" destOrd="0" presId="urn:microsoft.com/office/officeart/2008/layout/HalfCircleOrganizationChart"/>
    <dgm:cxn modelId="{4843125B-D68E-3341-AD36-0C6C999ECEE0}" type="presParOf" srcId="{600662D3-851F-E842-BB1D-134EE068FEC0}" destId="{25783E00-06E3-014F-949A-6DB4CA666ABA}" srcOrd="3" destOrd="0" presId="urn:microsoft.com/office/officeart/2008/layout/HalfCircleOrganizationChart"/>
    <dgm:cxn modelId="{03EFBCF1-C04A-9948-BA09-69C614223574}" type="presParOf" srcId="{EAC6B2FB-F294-3D40-81AC-1C7572D41325}" destId="{8724A1A6-FD24-DD4D-A2BC-8AEAD32FD978}" srcOrd="1" destOrd="0" presId="urn:microsoft.com/office/officeart/2008/layout/HalfCircleOrganizationChart"/>
    <dgm:cxn modelId="{4D089A95-313A-6745-9CBC-F6CA7E7791CA}" type="presParOf" srcId="{EAC6B2FB-F294-3D40-81AC-1C7572D41325}" destId="{EEF2A124-574D-9D4B-8211-C65124FBE94B}" srcOrd="2" destOrd="0" presId="urn:microsoft.com/office/officeart/2008/layout/HalfCircleOrganizationChart"/>
    <dgm:cxn modelId="{C83E791E-2355-3448-829A-77EB57BABE57}" type="presParOf" srcId="{7FB07C4F-BBCF-3D46-80E9-D5C1DB96E414}" destId="{630A3076-92A4-C641-A5FD-7CE2C294689B}" srcOrd="4" destOrd="0" presId="urn:microsoft.com/office/officeart/2008/layout/HalfCircleOrganizationChart"/>
    <dgm:cxn modelId="{82F4272E-6829-8748-A085-999826E2DF01}" type="presParOf" srcId="{7FB07C4F-BBCF-3D46-80E9-D5C1DB96E414}" destId="{6E39F5A6-023D-154F-8C4D-7B5AD145BE0D}" srcOrd="5" destOrd="0" presId="urn:microsoft.com/office/officeart/2008/layout/HalfCircleOrganizationChart"/>
    <dgm:cxn modelId="{8E48DB43-C42D-DA43-BF86-D84020AEFDE9}" type="presParOf" srcId="{6E39F5A6-023D-154F-8C4D-7B5AD145BE0D}" destId="{26DBE3A1-9B29-E944-BCE0-B62137FDAEB1}" srcOrd="0" destOrd="0" presId="urn:microsoft.com/office/officeart/2008/layout/HalfCircleOrganizationChart"/>
    <dgm:cxn modelId="{817B96DB-58F5-604E-B1A2-2662756C3DCA}" type="presParOf" srcId="{26DBE3A1-9B29-E944-BCE0-B62137FDAEB1}" destId="{5AF31C02-B106-0D45-9484-527CF4F3CEBE}" srcOrd="0" destOrd="0" presId="urn:microsoft.com/office/officeart/2008/layout/HalfCircleOrganizationChart"/>
    <dgm:cxn modelId="{096C0C09-8189-234A-933B-C1B55754962F}" type="presParOf" srcId="{26DBE3A1-9B29-E944-BCE0-B62137FDAEB1}" destId="{B957A163-FFF5-C349-A82E-213CC079D8C5}" srcOrd="1" destOrd="0" presId="urn:microsoft.com/office/officeart/2008/layout/HalfCircleOrganizationChart"/>
    <dgm:cxn modelId="{0E5788D2-518A-0F40-9C24-ED358513F22C}" type="presParOf" srcId="{26DBE3A1-9B29-E944-BCE0-B62137FDAEB1}" destId="{8EA71E4E-0541-D64C-99FD-79456214F551}" srcOrd="2" destOrd="0" presId="urn:microsoft.com/office/officeart/2008/layout/HalfCircleOrganizationChart"/>
    <dgm:cxn modelId="{216727A1-F6CE-444C-BDE2-49F9F85BDAD3}" type="presParOf" srcId="{26DBE3A1-9B29-E944-BCE0-B62137FDAEB1}" destId="{678980FE-5E9E-774F-A1F8-521837028527}" srcOrd="3" destOrd="0" presId="urn:microsoft.com/office/officeart/2008/layout/HalfCircleOrganizationChart"/>
    <dgm:cxn modelId="{2701486A-0D2E-F94E-835D-95DFC9ECCFE0}" type="presParOf" srcId="{6E39F5A6-023D-154F-8C4D-7B5AD145BE0D}" destId="{9D9BFBA3-CEC4-0F4D-B1F8-EB73D55789D6}" srcOrd="1" destOrd="0" presId="urn:microsoft.com/office/officeart/2008/layout/HalfCircleOrganizationChart"/>
    <dgm:cxn modelId="{6928439D-591C-B84C-AC89-FC2EF1F5146A}" type="presParOf" srcId="{6E39F5A6-023D-154F-8C4D-7B5AD145BE0D}" destId="{5A06594D-5583-2148-BA4F-E8119745C3FC}" srcOrd="2" destOrd="0" presId="urn:microsoft.com/office/officeart/2008/layout/HalfCircleOrganizationChart"/>
    <dgm:cxn modelId="{FBA31CB2-1615-764B-B352-164826D4A5D3}" type="presParOf" srcId="{CF9115ED-DED2-444C-9AAF-2293CE754D2A}" destId="{FEA8C2B3-372E-D044-B762-1A836DB94630}" srcOrd="2" destOrd="0" presId="urn:microsoft.com/office/officeart/2008/layout/HalfCircleOrganizationChart"/>
    <dgm:cxn modelId="{4CD3CA19-1F15-974A-9173-DC676B377954}" type="presParOf" srcId="{D4B44928-AE46-524A-B1F3-D734EA0C2372}" destId="{F91B62FF-E98E-8049-9E04-15A6F67CE461}" srcOrd="2" destOrd="0" presId="urn:microsoft.com/office/officeart/2008/layout/HalfCircleOrganizationChart"/>
    <dgm:cxn modelId="{0BF0AD42-6361-214C-8839-73E3150E7B13}" type="presParOf" srcId="{404A0898-3CEE-004F-ADFE-087FAC34CEFD}" destId="{58484DAF-59F1-454C-B3FF-E7143CA7E9B8}" srcOrd="4" destOrd="0" presId="urn:microsoft.com/office/officeart/2008/layout/HalfCircleOrganizationChart"/>
    <dgm:cxn modelId="{F6DCB15A-39CD-B74A-B31B-A864CB9B8AA0}" type="presParOf" srcId="{404A0898-3CEE-004F-ADFE-087FAC34CEFD}" destId="{E601FF87-3B27-B242-8AB3-626C24B2AC15}" srcOrd="5" destOrd="0" presId="urn:microsoft.com/office/officeart/2008/layout/HalfCircleOrganizationChart"/>
    <dgm:cxn modelId="{D994A9B5-C19A-0A4E-A062-CD5B35260603}" type="presParOf" srcId="{E601FF87-3B27-B242-8AB3-626C24B2AC15}" destId="{E23F7F22-4D46-9F47-845D-45D0BBEA51D3}" srcOrd="0" destOrd="0" presId="urn:microsoft.com/office/officeart/2008/layout/HalfCircleOrganizationChart"/>
    <dgm:cxn modelId="{37B419AA-5337-FF4E-A85D-980313D1F717}" type="presParOf" srcId="{E23F7F22-4D46-9F47-845D-45D0BBEA51D3}" destId="{CDF5BEA5-9B56-4D48-B76D-590357FF3C0D}" srcOrd="0" destOrd="0" presId="urn:microsoft.com/office/officeart/2008/layout/HalfCircleOrganizationChart"/>
    <dgm:cxn modelId="{D9C3A9A1-6695-AB40-84EB-6C8C4235E6F0}" type="presParOf" srcId="{E23F7F22-4D46-9F47-845D-45D0BBEA51D3}" destId="{CCCCD136-7566-6245-B333-ACE89FFDD8B8}" srcOrd="1" destOrd="0" presId="urn:microsoft.com/office/officeart/2008/layout/HalfCircleOrganizationChart"/>
    <dgm:cxn modelId="{C1D16372-1FCB-DB4F-894C-89AABC55824F}" type="presParOf" srcId="{E23F7F22-4D46-9F47-845D-45D0BBEA51D3}" destId="{D58C95C0-BED8-294A-A68A-6753F9A0962C}" srcOrd="2" destOrd="0" presId="urn:microsoft.com/office/officeart/2008/layout/HalfCircleOrganizationChart"/>
    <dgm:cxn modelId="{277AE4EC-9B81-5F43-9D54-3687FC64B5EF}" type="presParOf" srcId="{E23F7F22-4D46-9F47-845D-45D0BBEA51D3}" destId="{477F3684-BF7B-A44B-A641-3300E6D3D828}" srcOrd="3" destOrd="0" presId="urn:microsoft.com/office/officeart/2008/layout/HalfCircleOrganizationChart"/>
    <dgm:cxn modelId="{FE344FFE-29E4-5A48-822C-B8D45C4FF376}" type="presParOf" srcId="{E601FF87-3B27-B242-8AB3-626C24B2AC15}" destId="{20E20309-2886-4C42-9CE2-B142F7E92B0E}" srcOrd="1" destOrd="0" presId="urn:microsoft.com/office/officeart/2008/layout/HalfCircleOrganizationChart"/>
    <dgm:cxn modelId="{E72B269C-1B0A-E745-8265-AA9AC2B1D46D}" type="presParOf" srcId="{20E20309-2886-4C42-9CE2-B142F7E92B0E}" destId="{2FD7F0F6-0BA7-DE40-B8C8-D7DD67311255}" srcOrd="0" destOrd="0" presId="urn:microsoft.com/office/officeart/2008/layout/HalfCircleOrganizationChart"/>
    <dgm:cxn modelId="{B2E68B6A-C831-1F4E-8AE1-514F942E5C7F}" type="presParOf" srcId="{20E20309-2886-4C42-9CE2-B142F7E92B0E}" destId="{4FAC0DA3-F5C7-434E-874F-F91F7E269E6E}" srcOrd="1" destOrd="0" presId="urn:microsoft.com/office/officeart/2008/layout/HalfCircleOrganizationChart"/>
    <dgm:cxn modelId="{07D7A187-38DD-F64F-A0E4-78C784809A2A}" type="presParOf" srcId="{4FAC0DA3-F5C7-434E-874F-F91F7E269E6E}" destId="{EAEE1D35-4E6F-2249-9F81-7DD59ED2B0F8}" srcOrd="0" destOrd="0" presId="urn:microsoft.com/office/officeart/2008/layout/HalfCircleOrganizationChart"/>
    <dgm:cxn modelId="{097FF262-E2A7-944B-A80E-203680930003}" type="presParOf" srcId="{EAEE1D35-4E6F-2249-9F81-7DD59ED2B0F8}" destId="{78F35891-86E7-6244-AD97-E471C83071B9}" srcOrd="0" destOrd="0" presId="urn:microsoft.com/office/officeart/2008/layout/HalfCircleOrganizationChart"/>
    <dgm:cxn modelId="{4145DB07-F9DF-4C49-8DB3-2B28471CB645}" type="presParOf" srcId="{EAEE1D35-4E6F-2249-9F81-7DD59ED2B0F8}" destId="{BDF23AB5-FC4C-3846-9CFA-42F3742F3793}" srcOrd="1" destOrd="0" presId="urn:microsoft.com/office/officeart/2008/layout/HalfCircleOrganizationChart"/>
    <dgm:cxn modelId="{E83E821A-A6D6-C44A-87C2-729C71701567}" type="presParOf" srcId="{EAEE1D35-4E6F-2249-9F81-7DD59ED2B0F8}" destId="{C41B32CC-03CB-E648-9D2B-F17841151064}" srcOrd="2" destOrd="0" presId="urn:microsoft.com/office/officeart/2008/layout/HalfCircleOrganizationChart"/>
    <dgm:cxn modelId="{70F8E67E-D55D-7B42-BAFF-B8071C4F3F05}" type="presParOf" srcId="{EAEE1D35-4E6F-2249-9F81-7DD59ED2B0F8}" destId="{E149D439-0956-FF46-9A39-1FD226715A69}" srcOrd="3" destOrd="0" presId="urn:microsoft.com/office/officeart/2008/layout/HalfCircleOrganizationChart"/>
    <dgm:cxn modelId="{1F3D6D6C-BE47-214E-8DBC-A4ABE53CD9C4}" type="presParOf" srcId="{4FAC0DA3-F5C7-434E-874F-F91F7E269E6E}" destId="{9193E296-AAD2-1144-9F86-8DFED7AFA8A2}" srcOrd="1" destOrd="0" presId="urn:microsoft.com/office/officeart/2008/layout/HalfCircleOrganizationChart"/>
    <dgm:cxn modelId="{03AB642C-376E-9744-B083-C19E9F85AC72}" type="presParOf" srcId="{9193E296-AAD2-1144-9F86-8DFED7AFA8A2}" destId="{8147B461-5CF2-5D4B-99D0-A314937DA20E}" srcOrd="0" destOrd="0" presId="urn:microsoft.com/office/officeart/2008/layout/HalfCircleOrganizationChart"/>
    <dgm:cxn modelId="{347062A1-C99D-514C-B7BE-A7988D9BF4B6}" type="presParOf" srcId="{9193E296-AAD2-1144-9F86-8DFED7AFA8A2}" destId="{F882C80B-2D19-5043-8A14-9EBF7105DD9A}" srcOrd="1" destOrd="0" presId="urn:microsoft.com/office/officeart/2008/layout/HalfCircleOrganizationChart"/>
    <dgm:cxn modelId="{03264A94-FB66-9E46-AAB2-8DB52F5FD6A2}" type="presParOf" srcId="{F882C80B-2D19-5043-8A14-9EBF7105DD9A}" destId="{5F5C353F-C6C6-D444-9725-AB893FD5E7BF}" srcOrd="0" destOrd="0" presId="urn:microsoft.com/office/officeart/2008/layout/HalfCircleOrganizationChart"/>
    <dgm:cxn modelId="{D53DD7DD-943F-0B4F-811A-7738E9C05B7D}" type="presParOf" srcId="{5F5C353F-C6C6-D444-9725-AB893FD5E7BF}" destId="{7723E6D8-4715-8B41-B458-9B3902DA0C66}" srcOrd="0" destOrd="0" presId="urn:microsoft.com/office/officeart/2008/layout/HalfCircleOrganizationChart"/>
    <dgm:cxn modelId="{05143553-183C-934C-9E99-15F539934CDC}" type="presParOf" srcId="{5F5C353F-C6C6-D444-9725-AB893FD5E7BF}" destId="{27E586FD-1FF5-894E-819A-A85C314C30E5}" srcOrd="1" destOrd="0" presId="urn:microsoft.com/office/officeart/2008/layout/HalfCircleOrganizationChart"/>
    <dgm:cxn modelId="{D63A0173-9498-6E46-85E0-2EE5C596B68F}" type="presParOf" srcId="{5F5C353F-C6C6-D444-9725-AB893FD5E7BF}" destId="{02C39A79-D1D7-2348-9165-9E85D67384EA}" srcOrd="2" destOrd="0" presId="urn:microsoft.com/office/officeart/2008/layout/HalfCircleOrganizationChart"/>
    <dgm:cxn modelId="{2C45F0EE-C454-BA44-97F2-71648A6D5C34}" type="presParOf" srcId="{5F5C353F-C6C6-D444-9725-AB893FD5E7BF}" destId="{9BB511B3-46DA-3548-AA3A-C1ABC8ECF9AA}" srcOrd="3" destOrd="0" presId="urn:microsoft.com/office/officeart/2008/layout/HalfCircleOrganizationChart"/>
    <dgm:cxn modelId="{93F4A7EE-3D69-AF46-856C-AB234EEDDF52}" type="presParOf" srcId="{F882C80B-2D19-5043-8A14-9EBF7105DD9A}" destId="{F9BA324C-ACE8-EC4B-9C9E-6D643B038972}" srcOrd="1" destOrd="0" presId="urn:microsoft.com/office/officeart/2008/layout/HalfCircleOrganizationChart"/>
    <dgm:cxn modelId="{DEA2DDC6-4773-6140-9CA9-0F2DC8C480DE}" type="presParOf" srcId="{F882C80B-2D19-5043-8A14-9EBF7105DD9A}" destId="{8BC86A58-25DA-9E4C-B996-25D7B83EA4AA}" srcOrd="2" destOrd="0" presId="urn:microsoft.com/office/officeart/2008/layout/HalfCircleOrganizationChart"/>
    <dgm:cxn modelId="{92365DF8-A03F-5248-9A6C-33DD14C12FFB}" type="presParOf" srcId="{9193E296-AAD2-1144-9F86-8DFED7AFA8A2}" destId="{9504201A-A80B-4443-8929-A646C36DD6A5}" srcOrd="2" destOrd="0" presId="urn:microsoft.com/office/officeart/2008/layout/HalfCircleOrganizationChart"/>
    <dgm:cxn modelId="{CE0E35E5-CA99-1747-B986-A752BAD99C35}" type="presParOf" srcId="{9193E296-AAD2-1144-9F86-8DFED7AFA8A2}" destId="{8855AA9B-3BD0-2440-8A7E-71A6F516F6FE}" srcOrd="3" destOrd="0" presId="urn:microsoft.com/office/officeart/2008/layout/HalfCircleOrganizationChart"/>
    <dgm:cxn modelId="{305B3B68-A651-F447-A112-0033C4C71D54}" type="presParOf" srcId="{8855AA9B-3BD0-2440-8A7E-71A6F516F6FE}" destId="{053C9AC1-247F-CE47-BCA8-0E01D79E90CA}" srcOrd="0" destOrd="0" presId="urn:microsoft.com/office/officeart/2008/layout/HalfCircleOrganizationChart"/>
    <dgm:cxn modelId="{3C4EE4AA-E7CC-3C43-A17D-4CF8137F6B9C}" type="presParOf" srcId="{053C9AC1-247F-CE47-BCA8-0E01D79E90CA}" destId="{1B1A6868-F877-3846-AEAD-722FB9F5A5D2}" srcOrd="0" destOrd="0" presId="urn:microsoft.com/office/officeart/2008/layout/HalfCircleOrganizationChart"/>
    <dgm:cxn modelId="{000CB4D2-3762-9A42-8386-DB868AEC500B}" type="presParOf" srcId="{053C9AC1-247F-CE47-BCA8-0E01D79E90CA}" destId="{0A4EF578-4D71-4D4C-977F-1164045CBA45}" srcOrd="1" destOrd="0" presId="urn:microsoft.com/office/officeart/2008/layout/HalfCircleOrganizationChart"/>
    <dgm:cxn modelId="{D18D106F-A52B-334B-9971-6C3AE74C05AC}" type="presParOf" srcId="{053C9AC1-247F-CE47-BCA8-0E01D79E90CA}" destId="{90E7ECD4-5AF6-CB46-B8D6-0D17C31D6FA3}" srcOrd="2" destOrd="0" presId="urn:microsoft.com/office/officeart/2008/layout/HalfCircleOrganizationChart"/>
    <dgm:cxn modelId="{BFA9CED6-400A-2D45-82F1-D47290CA72EF}" type="presParOf" srcId="{053C9AC1-247F-CE47-BCA8-0E01D79E90CA}" destId="{AFD3795E-1FF4-3C4C-B723-48F5AB58BEBB}" srcOrd="3" destOrd="0" presId="urn:microsoft.com/office/officeart/2008/layout/HalfCircleOrganizationChart"/>
    <dgm:cxn modelId="{8E72B5FB-E164-9B41-96D0-A0D10723B159}" type="presParOf" srcId="{8855AA9B-3BD0-2440-8A7E-71A6F516F6FE}" destId="{FB9B4F58-1D40-1641-A9A7-04EEBF18E97E}" srcOrd="1" destOrd="0" presId="urn:microsoft.com/office/officeart/2008/layout/HalfCircleOrganizationChart"/>
    <dgm:cxn modelId="{6878DB7B-6E9C-7E46-BF7D-1B51F7B7317F}" type="presParOf" srcId="{8855AA9B-3BD0-2440-8A7E-71A6F516F6FE}" destId="{CAEE8652-EFBE-6840-9CC9-8524269B37C4}" srcOrd="2" destOrd="0" presId="urn:microsoft.com/office/officeart/2008/layout/HalfCircleOrganizationChart"/>
    <dgm:cxn modelId="{72D1F971-A513-DB45-8A3D-512002E3E224}" type="presParOf" srcId="{9193E296-AAD2-1144-9F86-8DFED7AFA8A2}" destId="{12EA3356-96B4-6541-86BB-95DC37D63EF0}" srcOrd="4" destOrd="0" presId="urn:microsoft.com/office/officeart/2008/layout/HalfCircleOrganizationChart"/>
    <dgm:cxn modelId="{BCBC7729-39D2-AD4C-9A79-C9BA383D0E13}" type="presParOf" srcId="{9193E296-AAD2-1144-9F86-8DFED7AFA8A2}" destId="{1987AD95-D83D-CD40-AAB0-E07E9FCA7EF8}" srcOrd="5" destOrd="0" presId="urn:microsoft.com/office/officeart/2008/layout/HalfCircleOrganizationChart"/>
    <dgm:cxn modelId="{79867F12-5CF2-2F45-8E64-060D63065499}" type="presParOf" srcId="{1987AD95-D83D-CD40-AAB0-E07E9FCA7EF8}" destId="{034AEF11-850C-2540-8AF1-A17988716B5C}" srcOrd="0" destOrd="0" presId="urn:microsoft.com/office/officeart/2008/layout/HalfCircleOrganizationChart"/>
    <dgm:cxn modelId="{12322DB0-D445-6142-BE25-8E12C5663002}" type="presParOf" srcId="{034AEF11-850C-2540-8AF1-A17988716B5C}" destId="{47E78AD1-51AA-BF4D-9795-F0CFD1FF1C65}" srcOrd="0" destOrd="0" presId="urn:microsoft.com/office/officeart/2008/layout/HalfCircleOrganizationChart"/>
    <dgm:cxn modelId="{1EA0374F-1645-B641-A57C-44001802583B}" type="presParOf" srcId="{034AEF11-850C-2540-8AF1-A17988716B5C}" destId="{0730ABEC-84EC-E041-9517-656012F3FFBD}" srcOrd="1" destOrd="0" presId="urn:microsoft.com/office/officeart/2008/layout/HalfCircleOrganizationChart"/>
    <dgm:cxn modelId="{BFC5A866-0840-6146-9581-39C3BAC1F665}" type="presParOf" srcId="{034AEF11-850C-2540-8AF1-A17988716B5C}" destId="{FBE8996F-E1F9-0044-B87A-1701F80512C1}" srcOrd="2" destOrd="0" presId="urn:microsoft.com/office/officeart/2008/layout/HalfCircleOrganizationChart"/>
    <dgm:cxn modelId="{1D9E7B1C-2A29-7D4B-AC99-1DFE2E359395}" type="presParOf" srcId="{034AEF11-850C-2540-8AF1-A17988716B5C}" destId="{9D2AA5E0-872F-0C4F-A2FC-F8A53F947C23}" srcOrd="3" destOrd="0" presId="urn:microsoft.com/office/officeart/2008/layout/HalfCircleOrganizationChart"/>
    <dgm:cxn modelId="{AA1202C7-454D-F945-B4EC-E77F6A9858D7}" type="presParOf" srcId="{1987AD95-D83D-CD40-AAB0-E07E9FCA7EF8}" destId="{C997AF07-C60B-314C-ACC4-B3B8E79D09AE}" srcOrd="1" destOrd="0" presId="urn:microsoft.com/office/officeart/2008/layout/HalfCircleOrganizationChart"/>
    <dgm:cxn modelId="{A45B3F81-9927-744D-AF8D-685E05DF9599}" type="presParOf" srcId="{1987AD95-D83D-CD40-AAB0-E07E9FCA7EF8}" destId="{19B717F8-3C72-324C-AC8F-E325DA1FED1F}" srcOrd="2" destOrd="0" presId="urn:microsoft.com/office/officeart/2008/layout/HalfCircleOrganizationChart"/>
    <dgm:cxn modelId="{340C10AF-7C88-3449-9903-D5F889026D2A}" type="presParOf" srcId="{4FAC0DA3-F5C7-434E-874F-F91F7E269E6E}" destId="{4A3F0BAC-A060-2243-8B03-144434A20E47}" srcOrd="2" destOrd="0" presId="urn:microsoft.com/office/officeart/2008/layout/HalfCircleOrganizationChart"/>
    <dgm:cxn modelId="{684BF2D8-353D-1B4E-896F-D833C22F158A}" type="presParOf" srcId="{20E20309-2886-4C42-9CE2-B142F7E92B0E}" destId="{360418D5-CED2-7E40-A035-8A39D5541C2E}" srcOrd="2" destOrd="0" presId="urn:microsoft.com/office/officeart/2008/layout/HalfCircleOrganizationChart"/>
    <dgm:cxn modelId="{45FCFBCC-8772-AC40-AB2F-04880C87EDAE}" type="presParOf" srcId="{20E20309-2886-4C42-9CE2-B142F7E92B0E}" destId="{FF856461-E7B1-6243-82AF-C01DC8479EEF}" srcOrd="3" destOrd="0" presId="urn:microsoft.com/office/officeart/2008/layout/HalfCircleOrganizationChart"/>
    <dgm:cxn modelId="{F59E5A37-B752-E14C-B942-C6AE17B7BEF0}" type="presParOf" srcId="{FF856461-E7B1-6243-82AF-C01DC8479EEF}" destId="{E4FC00F5-1D6A-CB49-8A61-614A45E5B700}" srcOrd="0" destOrd="0" presId="urn:microsoft.com/office/officeart/2008/layout/HalfCircleOrganizationChart"/>
    <dgm:cxn modelId="{38E7E016-E5E8-B842-BA72-12F5E4E9CAB5}" type="presParOf" srcId="{E4FC00F5-1D6A-CB49-8A61-614A45E5B700}" destId="{C76AA6FD-5434-D147-A7FB-CC2DF61670BC}" srcOrd="0" destOrd="0" presId="urn:microsoft.com/office/officeart/2008/layout/HalfCircleOrganizationChart"/>
    <dgm:cxn modelId="{8ABDFC2A-BA7E-194C-A34A-B581061C0FE2}" type="presParOf" srcId="{E4FC00F5-1D6A-CB49-8A61-614A45E5B700}" destId="{E8CEC51E-0A39-2246-97E0-1FFB70E08CC9}" srcOrd="1" destOrd="0" presId="urn:microsoft.com/office/officeart/2008/layout/HalfCircleOrganizationChart"/>
    <dgm:cxn modelId="{1D1DFF51-53FE-F045-A752-A56F2F90FADF}" type="presParOf" srcId="{E4FC00F5-1D6A-CB49-8A61-614A45E5B700}" destId="{1C4FC5C0-385C-5D4A-9B65-D4FE8A0A977E}" srcOrd="2" destOrd="0" presId="urn:microsoft.com/office/officeart/2008/layout/HalfCircleOrganizationChart"/>
    <dgm:cxn modelId="{523510B5-F471-A644-9231-2FC11F772E7B}" type="presParOf" srcId="{E4FC00F5-1D6A-CB49-8A61-614A45E5B700}" destId="{619467D3-8D39-0D48-BCFB-7E1D4752F4FA}" srcOrd="3" destOrd="0" presId="urn:microsoft.com/office/officeart/2008/layout/HalfCircleOrganizationChart"/>
    <dgm:cxn modelId="{C9C92FAD-43A0-214B-8A48-A902F8B1355B}" type="presParOf" srcId="{FF856461-E7B1-6243-82AF-C01DC8479EEF}" destId="{E452EB6F-AE15-6F4D-B1A9-AC9A8D9F5192}" srcOrd="1" destOrd="0" presId="urn:microsoft.com/office/officeart/2008/layout/HalfCircleOrganizationChart"/>
    <dgm:cxn modelId="{86BDE88D-5417-C64E-8B9B-170093B1AB0D}" type="presParOf" srcId="{E452EB6F-AE15-6F4D-B1A9-AC9A8D9F5192}" destId="{4F5C54FF-FA09-3349-81B5-A1A163937982}" srcOrd="0" destOrd="0" presId="urn:microsoft.com/office/officeart/2008/layout/HalfCircleOrganizationChart"/>
    <dgm:cxn modelId="{1571EBF7-92B7-B44B-ACA1-98DFE794D455}" type="presParOf" srcId="{E452EB6F-AE15-6F4D-B1A9-AC9A8D9F5192}" destId="{61CE95F4-67A8-0146-BB13-38A17BF93882}" srcOrd="1" destOrd="0" presId="urn:microsoft.com/office/officeart/2008/layout/HalfCircleOrganizationChart"/>
    <dgm:cxn modelId="{C2555E2F-48BF-E84E-8343-ECAA8519E2C2}" type="presParOf" srcId="{61CE95F4-67A8-0146-BB13-38A17BF93882}" destId="{F7CF28E4-C53E-5B44-9BFE-36FE9C783D1F}" srcOrd="0" destOrd="0" presId="urn:microsoft.com/office/officeart/2008/layout/HalfCircleOrganizationChart"/>
    <dgm:cxn modelId="{63202011-D3DE-AF4B-A983-E9646078ABD2}" type="presParOf" srcId="{F7CF28E4-C53E-5B44-9BFE-36FE9C783D1F}" destId="{6A7474A9-2D9E-CF4D-BB7F-0438CF153ED2}" srcOrd="0" destOrd="0" presId="urn:microsoft.com/office/officeart/2008/layout/HalfCircleOrganizationChart"/>
    <dgm:cxn modelId="{B00364D0-AFF4-9746-A03B-12FDA621A97D}" type="presParOf" srcId="{F7CF28E4-C53E-5B44-9BFE-36FE9C783D1F}" destId="{5D7D4A10-B72A-554A-A231-E56944684F8B}" srcOrd="1" destOrd="0" presId="urn:microsoft.com/office/officeart/2008/layout/HalfCircleOrganizationChart"/>
    <dgm:cxn modelId="{3C28A3B3-FEA1-8543-A0D1-192423B66B86}" type="presParOf" srcId="{F7CF28E4-C53E-5B44-9BFE-36FE9C783D1F}" destId="{054669DE-B56D-F44B-858B-92A6203522FB}" srcOrd="2" destOrd="0" presId="urn:microsoft.com/office/officeart/2008/layout/HalfCircleOrganizationChart"/>
    <dgm:cxn modelId="{1521BAE2-35B7-634C-9DDD-F57F7A745834}" type="presParOf" srcId="{F7CF28E4-C53E-5B44-9BFE-36FE9C783D1F}" destId="{159AF045-F7E5-CB4C-8B20-1D68BC9B7896}" srcOrd="3" destOrd="0" presId="urn:microsoft.com/office/officeart/2008/layout/HalfCircleOrganizationChart"/>
    <dgm:cxn modelId="{26C5F81A-B5B8-8341-8FE5-5FACF87D8FBF}" type="presParOf" srcId="{61CE95F4-67A8-0146-BB13-38A17BF93882}" destId="{E40ED8DA-354B-5142-8409-D6D5C990D9FE}" srcOrd="1" destOrd="0" presId="urn:microsoft.com/office/officeart/2008/layout/HalfCircleOrganizationChart"/>
    <dgm:cxn modelId="{68F010C3-9C77-214E-8136-4CB626E80A64}" type="presParOf" srcId="{61CE95F4-67A8-0146-BB13-38A17BF93882}" destId="{9732CD4B-90A0-7E49-AAE9-BF037E13AB4C}" srcOrd="2" destOrd="0" presId="urn:microsoft.com/office/officeart/2008/layout/HalfCircleOrganizationChart"/>
    <dgm:cxn modelId="{E035F5E0-A328-6C45-B0E6-6AE9EBB93AC2}" type="presParOf" srcId="{E452EB6F-AE15-6F4D-B1A9-AC9A8D9F5192}" destId="{396F0F4A-CE5E-9549-9D9A-BE25219C246C}" srcOrd="2" destOrd="0" presId="urn:microsoft.com/office/officeart/2008/layout/HalfCircleOrganizationChart"/>
    <dgm:cxn modelId="{A9861CA2-1D85-304D-A6CE-A8828E8638BE}" type="presParOf" srcId="{E452EB6F-AE15-6F4D-B1A9-AC9A8D9F5192}" destId="{CAB89427-D9D2-E54C-A5A2-00E5602AA74F}" srcOrd="3" destOrd="0" presId="urn:microsoft.com/office/officeart/2008/layout/HalfCircleOrganizationChart"/>
    <dgm:cxn modelId="{30B9DDC5-E519-B44A-A767-F6AAAED10D44}" type="presParOf" srcId="{CAB89427-D9D2-E54C-A5A2-00E5602AA74F}" destId="{21C45DA7-97D2-F94A-912A-2E98191E0532}" srcOrd="0" destOrd="0" presId="urn:microsoft.com/office/officeart/2008/layout/HalfCircleOrganizationChart"/>
    <dgm:cxn modelId="{0B49953B-0D16-9442-A7EC-17E3FA800797}" type="presParOf" srcId="{21C45DA7-97D2-F94A-912A-2E98191E0532}" destId="{BB7BF902-C58F-D54B-9B5E-67430205D6BA}" srcOrd="0" destOrd="0" presId="urn:microsoft.com/office/officeart/2008/layout/HalfCircleOrganizationChart"/>
    <dgm:cxn modelId="{2F4A6588-429A-1646-89E6-E65EBA904321}" type="presParOf" srcId="{21C45DA7-97D2-F94A-912A-2E98191E0532}" destId="{27742194-859A-734C-A7AD-D8FDDF4D20B3}" srcOrd="1" destOrd="0" presId="urn:microsoft.com/office/officeart/2008/layout/HalfCircleOrganizationChart"/>
    <dgm:cxn modelId="{447CB72E-40C9-2140-B9B3-E1F0958CB1BC}" type="presParOf" srcId="{21C45DA7-97D2-F94A-912A-2E98191E0532}" destId="{D04FC10D-2DF2-D344-9AEF-5EA4CC7BDB5D}" srcOrd="2" destOrd="0" presId="urn:microsoft.com/office/officeart/2008/layout/HalfCircleOrganizationChart"/>
    <dgm:cxn modelId="{23EA5ADD-7370-0F41-85EE-D4AA6F34ECDE}" type="presParOf" srcId="{21C45DA7-97D2-F94A-912A-2E98191E0532}" destId="{527EE7E1-DF8D-8E4B-80E1-1738BDF7DDA8}" srcOrd="3" destOrd="0" presId="urn:microsoft.com/office/officeart/2008/layout/HalfCircleOrganizationChart"/>
    <dgm:cxn modelId="{381D3B98-F3D5-4848-A6EC-4AB4A7290495}" type="presParOf" srcId="{CAB89427-D9D2-E54C-A5A2-00E5602AA74F}" destId="{3B20C689-B0BB-9B47-983D-9A0597B9E6F2}" srcOrd="1" destOrd="0" presId="urn:microsoft.com/office/officeart/2008/layout/HalfCircleOrganizationChart"/>
    <dgm:cxn modelId="{D18F83FC-6791-F84F-A74C-F7EAFBDCB9D3}" type="presParOf" srcId="{CAB89427-D9D2-E54C-A5A2-00E5602AA74F}" destId="{D96395D7-E3AC-8A4C-96B1-B2123E2F8FF0}" srcOrd="2" destOrd="0" presId="urn:microsoft.com/office/officeart/2008/layout/HalfCircleOrganizationChart"/>
    <dgm:cxn modelId="{9B326AA8-0E48-6840-8BDD-37FE2C4B6AEC}" type="presParOf" srcId="{FF856461-E7B1-6243-82AF-C01DC8479EEF}" destId="{FF3E947F-A44D-3D45-A9D3-F7508F6D4AA9}" srcOrd="2" destOrd="0" presId="urn:microsoft.com/office/officeart/2008/layout/HalfCircleOrganizationChart"/>
    <dgm:cxn modelId="{29F015C9-668C-FC44-9589-EA58FC6A5A91}" type="presParOf" srcId="{E601FF87-3B27-B242-8AB3-626C24B2AC15}" destId="{68787239-D6C9-6649-907E-86568559F7C8}" srcOrd="2" destOrd="0" presId="urn:microsoft.com/office/officeart/2008/layout/HalfCircleOrganizationChart"/>
    <dgm:cxn modelId="{7B6478A0-6757-484B-BECB-343645E086A2}" type="presParOf" srcId="{404A0898-3CEE-004F-ADFE-087FAC34CEFD}" destId="{40C476AD-7EFC-7743-818B-0577D2073E63}" srcOrd="6" destOrd="0" presId="urn:microsoft.com/office/officeart/2008/layout/HalfCircleOrganizationChart"/>
    <dgm:cxn modelId="{CD552108-7CD0-9640-ADBE-CA66BB4533CE}" type="presParOf" srcId="{404A0898-3CEE-004F-ADFE-087FAC34CEFD}" destId="{3B273094-6D87-B646-A487-00800AA8B6D2}" srcOrd="7" destOrd="0" presId="urn:microsoft.com/office/officeart/2008/layout/HalfCircleOrganizationChart"/>
    <dgm:cxn modelId="{1D2FD636-5840-9C42-8EF9-8FA84C3B6996}" type="presParOf" srcId="{3B273094-6D87-B646-A487-00800AA8B6D2}" destId="{A2AA9FAE-B66C-E248-B933-75DF07A62244}" srcOrd="0" destOrd="0" presId="urn:microsoft.com/office/officeart/2008/layout/HalfCircleOrganizationChart"/>
    <dgm:cxn modelId="{1632EB42-52E6-B641-9EB4-930E5A76DED4}" type="presParOf" srcId="{A2AA9FAE-B66C-E248-B933-75DF07A62244}" destId="{82288384-5AC8-CF41-BFE8-14DDD20576E5}" srcOrd="0" destOrd="0" presId="urn:microsoft.com/office/officeart/2008/layout/HalfCircleOrganizationChart"/>
    <dgm:cxn modelId="{9DEBD822-2192-6146-9A46-7BA96265D6B7}" type="presParOf" srcId="{A2AA9FAE-B66C-E248-B933-75DF07A62244}" destId="{FD55367F-3DBF-8740-AF05-026ECCEB0D1E}" srcOrd="1" destOrd="0" presId="urn:microsoft.com/office/officeart/2008/layout/HalfCircleOrganizationChart"/>
    <dgm:cxn modelId="{D2DB25DE-E5C4-9647-B74F-4BE361C9F552}" type="presParOf" srcId="{A2AA9FAE-B66C-E248-B933-75DF07A62244}" destId="{7753E4A2-13D3-7547-B4FB-354D8B7A43D2}" srcOrd="2" destOrd="0" presId="urn:microsoft.com/office/officeart/2008/layout/HalfCircleOrganizationChart"/>
    <dgm:cxn modelId="{820E6FF5-3700-7346-9022-3203BCD4E120}" type="presParOf" srcId="{A2AA9FAE-B66C-E248-B933-75DF07A62244}" destId="{09C658E4-6FE3-5549-AF61-29D752EB376E}" srcOrd="3" destOrd="0" presId="urn:microsoft.com/office/officeart/2008/layout/HalfCircleOrganizationChart"/>
    <dgm:cxn modelId="{1B6536A0-1E25-DB4B-AA79-2D937D031549}" type="presParOf" srcId="{3B273094-6D87-B646-A487-00800AA8B6D2}" destId="{8D36C84B-A330-BB49-8FB7-570A99099EEE}" srcOrd="1" destOrd="0" presId="urn:microsoft.com/office/officeart/2008/layout/HalfCircleOrganizationChart"/>
    <dgm:cxn modelId="{428F16A9-54A1-CA41-9B34-23EB046DAA7F}" type="presParOf" srcId="{8D36C84B-A330-BB49-8FB7-570A99099EEE}" destId="{C7772EEC-1ADD-6B4F-805C-7CF3024EEFC9}" srcOrd="0" destOrd="0" presId="urn:microsoft.com/office/officeart/2008/layout/HalfCircleOrganizationChart"/>
    <dgm:cxn modelId="{B624C362-5CF3-7B42-A988-560921C31B3A}" type="presParOf" srcId="{8D36C84B-A330-BB49-8FB7-570A99099EEE}" destId="{FACD0C1E-204A-2D47-8203-B467DFE26B40}" srcOrd="1" destOrd="0" presId="urn:microsoft.com/office/officeart/2008/layout/HalfCircleOrganizationChart"/>
    <dgm:cxn modelId="{276FB2C9-5B7C-C74B-BE33-8FB13CAA74B6}" type="presParOf" srcId="{FACD0C1E-204A-2D47-8203-B467DFE26B40}" destId="{85B1794D-DAC8-2B43-9BB5-7E6918475133}" srcOrd="0" destOrd="0" presId="urn:microsoft.com/office/officeart/2008/layout/HalfCircleOrganizationChart"/>
    <dgm:cxn modelId="{CFCFE8BA-B0E4-8E41-AA46-1E959F300BBC}" type="presParOf" srcId="{85B1794D-DAC8-2B43-9BB5-7E6918475133}" destId="{A1BCAD45-99B6-2844-86AB-F189A459E97B}" srcOrd="0" destOrd="0" presId="urn:microsoft.com/office/officeart/2008/layout/HalfCircleOrganizationChart"/>
    <dgm:cxn modelId="{5E9E33C6-23FD-5146-9437-D0086BBEEC1E}" type="presParOf" srcId="{85B1794D-DAC8-2B43-9BB5-7E6918475133}" destId="{FCB1547A-3100-9647-BFF7-45F141993218}" srcOrd="1" destOrd="0" presId="urn:microsoft.com/office/officeart/2008/layout/HalfCircleOrganizationChart"/>
    <dgm:cxn modelId="{6E213099-0C18-FA44-A11B-DF91D5BCBE7C}" type="presParOf" srcId="{85B1794D-DAC8-2B43-9BB5-7E6918475133}" destId="{BA3A668A-1A26-5444-A125-6BBD84BFCEF1}" srcOrd="2" destOrd="0" presId="urn:microsoft.com/office/officeart/2008/layout/HalfCircleOrganizationChart"/>
    <dgm:cxn modelId="{88A2BF4A-01AA-8048-B65D-A6EE7BF13BDD}" type="presParOf" srcId="{85B1794D-DAC8-2B43-9BB5-7E6918475133}" destId="{7EA382CE-3254-EC4D-BAF8-1242FFA9B06C}" srcOrd="3" destOrd="0" presId="urn:microsoft.com/office/officeart/2008/layout/HalfCircleOrganizationChart"/>
    <dgm:cxn modelId="{C58FF984-35F6-3C49-A2C1-49DDEBD32E76}" type="presParOf" srcId="{FACD0C1E-204A-2D47-8203-B467DFE26B40}" destId="{446C1DD7-1109-A745-A8A2-F2B2A26916F1}" srcOrd="1" destOrd="0" presId="urn:microsoft.com/office/officeart/2008/layout/HalfCircleOrganizationChart"/>
    <dgm:cxn modelId="{BE926EAD-FA8A-D144-9A94-233A5EFF518C}" type="presParOf" srcId="{446C1DD7-1109-A745-A8A2-F2B2A26916F1}" destId="{141B3559-8165-B44D-BA60-DDCB3951BA14}" srcOrd="0" destOrd="0" presId="urn:microsoft.com/office/officeart/2008/layout/HalfCircleOrganizationChart"/>
    <dgm:cxn modelId="{AFE894B8-EFFC-6249-B110-FCC20891B9A1}" type="presParOf" srcId="{446C1DD7-1109-A745-A8A2-F2B2A26916F1}" destId="{7115201A-F67E-B94E-BDEC-6718C96E7FB6}" srcOrd="1" destOrd="0" presId="urn:microsoft.com/office/officeart/2008/layout/HalfCircleOrganizationChart"/>
    <dgm:cxn modelId="{2BCDF7D6-6059-B042-B779-4E1798E71BC9}" type="presParOf" srcId="{7115201A-F67E-B94E-BDEC-6718C96E7FB6}" destId="{8FA0087D-B848-8646-8F01-4CB022069BDB}" srcOrd="0" destOrd="0" presId="urn:microsoft.com/office/officeart/2008/layout/HalfCircleOrganizationChart"/>
    <dgm:cxn modelId="{9FE1FFBE-0775-C341-8F5E-7475E53A7CFD}" type="presParOf" srcId="{8FA0087D-B848-8646-8F01-4CB022069BDB}" destId="{8D3DDAD6-CDA1-C842-8A32-CA84DD077E37}" srcOrd="0" destOrd="0" presId="urn:microsoft.com/office/officeart/2008/layout/HalfCircleOrganizationChart"/>
    <dgm:cxn modelId="{ABF496EA-3657-134A-B5DA-77CED1896B7A}" type="presParOf" srcId="{8FA0087D-B848-8646-8F01-4CB022069BDB}" destId="{EB81620C-CE0A-B74C-B908-4CADB503FA61}" srcOrd="1" destOrd="0" presId="urn:microsoft.com/office/officeart/2008/layout/HalfCircleOrganizationChart"/>
    <dgm:cxn modelId="{49EFD288-54AE-F548-964F-403EBBB23B06}" type="presParOf" srcId="{8FA0087D-B848-8646-8F01-4CB022069BDB}" destId="{556EB7D6-509A-924A-9D8E-57224C6C8A35}" srcOrd="2" destOrd="0" presId="urn:microsoft.com/office/officeart/2008/layout/HalfCircleOrganizationChart"/>
    <dgm:cxn modelId="{11578E34-F365-6640-8B7F-4F5403B52E7F}" type="presParOf" srcId="{8FA0087D-B848-8646-8F01-4CB022069BDB}" destId="{E68A2A10-A54E-324C-B3B2-0B3DD4D777DC}" srcOrd="3" destOrd="0" presId="urn:microsoft.com/office/officeart/2008/layout/HalfCircleOrganizationChart"/>
    <dgm:cxn modelId="{2945D32D-CD4F-6249-BCD3-F06693603CBF}" type="presParOf" srcId="{7115201A-F67E-B94E-BDEC-6718C96E7FB6}" destId="{3CF5BD96-BDA0-D040-995E-5743C3D941E9}" srcOrd="1" destOrd="0" presId="urn:microsoft.com/office/officeart/2008/layout/HalfCircleOrganizationChart"/>
    <dgm:cxn modelId="{7E171EE5-038A-8549-9C22-7F01878B9B24}" type="presParOf" srcId="{7115201A-F67E-B94E-BDEC-6718C96E7FB6}" destId="{0DAB6578-E2EB-AA46-AE6F-BB8F904E9DBA}" srcOrd="2" destOrd="0" presId="urn:microsoft.com/office/officeart/2008/layout/HalfCircleOrganizationChart"/>
    <dgm:cxn modelId="{30B74585-6A09-B04F-817F-9ADFB945B482}" type="presParOf" srcId="{446C1DD7-1109-A745-A8A2-F2B2A26916F1}" destId="{1EB70ACF-5638-F745-84E4-D53DA0764873}" srcOrd="2" destOrd="0" presId="urn:microsoft.com/office/officeart/2008/layout/HalfCircleOrganizationChart"/>
    <dgm:cxn modelId="{81AD6930-3CF7-EF49-9153-52543B2A06F5}" type="presParOf" srcId="{446C1DD7-1109-A745-A8A2-F2B2A26916F1}" destId="{12150745-228B-A647-B534-180672DBF04E}" srcOrd="3" destOrd="0" presId="urn:microsoft.com/office/officeart/2008/layout/HalfCircleOrganizationChart"/>
    <dgm:cxn modelId="{F5A59051-F279-734E-B31D-A706E5DDFD73}" type="presParOf" srcId="{12150745-228B-A647-B534-180672DBF04E}" destId="{67FCDA7D-D746-9844-B224-94BB990EAE37}" srcOrd="0" destOrd="0" presId="urn:microsoft.com/office/officeart/2008/layout/HalfCircleOrganizationChart"/>
    <dgm:cxn modelId="{C70DA884-BA10-F641-A632-57028C1C4F64}" type="presParOf" srcId="{67FCDA7D-D746-9844-B224-94BB990EAE37}" destId="{AFF2860F-DDC3-CA4F-B2C8-EE6346A69327}" srcOrd="0" destOrd="0" presId="urn:microsoft.com/office/officeart/2008/layout/HalfCircleOrganizationChart"/>
    <dgm:cxn modelId="{69F74F51-787F-8B45-9571-E3B46D64C825}" type="presParOf" srcId="{67FCDA7D-D746-9844-B224-94BB990EAE37}" destId="{718C19C9-AB8E-904A-973E-E0C60F45F908}" srcOrd="1" destOrd="0" presId="urn:microsoft.com/office/officeart/2008/layout/HalfCircleOrganizationChart"/>
    <dgm:cxn modelId="{44AB82FE-6E57-204E-8D30-7FAD81EE5FC4}" type="presParOf" srcId="{67FCDA7D-D746-9844-B224-94BB990EAE37}" destId="{DAE5C9BA-0452-5F4A-A42E-9AB59D85C0D6}" srcOrd="2" destOrd="0" presId="urn:microsoft.com/office/officeart/2008/layout/HalfCircleOrganizationChart"/>
    <dgm:cxn modelId="{090CD5E2-2848-644A-9923-47E3CA39BD90}" type="presParOf" srcId="{67FCDA7D-D746-9844-B224-94BB990EAE37}" destId="{F41193EE-3601-AB4B-B443-FCD18812799F}" srcOrd="3" destOrd="0" presId="urn:microsoft.com/office/officeart/2008/layout/HalfCircleOrganizationChart"/>
    <dgm:cxn modelId="{6A87486B-8322-AE4F-8FBC-DE21E394FDFA}" type="presParOf" srcId="{12150745-228B-A647-B534-180672DBF04E}" destId="{A6980227-F192-2044-A775-831AFD528DCB}" srcOrd="1" destOrd="0" presId="urn:microsoft.com/office/officeart/2008/layout/HalfCircleOrganizationChart"/>
    <dgm:cxn modelId="{630CC044-13B7-904B-851E-DDC8D8E248D0}" type="presParOf" srcId="{12150745-228B-A647-B534-180672DBF04E}" destId="{EA2674C0-E006-3D41-9505-C6137626B752}" srcOrd="2" destOrd="0" presId="urn:microsoft.com/office/officeart/2008/layout/HalfCircleOrganizationChart"/>
    <dgm:cxn modelId="{FEC678A9-83A7-EC4D-8A1B-449947B9435C}" type="presParOf" srcId="{FACD0C1E-204A-2D47-8203-B467DFE26B40}" destId="{DEA29C3D-45E6-D845-8651-4491C09696C0}" srcOrd="2" destOrd="0" presId="urn:microsoft.com/office/officeart/2008/layout/HalfCircleOrganizationChart"/>
    <dgm:cxn modelId="{5347AECA-AD75-274B-B43D-D701A0374B6E}" type="presParOf" srcId="{8D36C84B-A330-BB49-8FB7-570A99099EEE}" destId="{DD6CFC16-612E-DA4A-8788-525AE6A87884}" srcOrd="2" destOrd="0" presId="urn:microsoft.com/office/officeart/2008/layout/HalfCircleOrganizationChart"/>
    <dgm:cxn modelId="{EF3B2EE7-D905-B547-999A-5D79C9A5436E}" type="presParOf" srcId="{8D36C84B-A330-BB49-8FB7-570A99099EEE}" destId="{6AB87869-76B0-C048-96A9-BAA6749E7D11}" srcOrd="3" destOrd="0" presId="urn:microsoft.com/office/officeart/2008/layout/HalfCircleOrganizationChart"/>
    <dgm:cxn modelId="{ADA0FB1B-DF76-EA4B-9B7E-1FCDDEC3E80D}" type="presParOf" srcId="{6AB87869-76B0-C048-96A9-BAA6749E7D11}" destId="{C5D4CCA6-6878-254A-8584-A125947E12E8}" srcOrd="0" destOrd="0" presId="urn:microsoft.com/office/officeart/2008/layout/HalfCircleOrganizationChart"/>
    <dgm:cxn modelId="{F4CA50AD-6386-3E44-94D0-41F1CC60406B}" type="presParOf" srcId="{C5D4CCA6-6878-254A-8584-A125947E12E8}" destId="{3FCEF9AF-9CD8-3344-B44C-6585F0EFD8B7}" srcOrd="0" destOrd="0" presId="urn:microsoft.com/office/officeart/2008/layout/HalfCircleOrganizationChart"/>
    <dgm:cxn modelId="{ED54D046-3013-5447-8437-0DCE9B698938}" type="presParOf" srcId="{C5D4CCA6-6878-254A-8584-A125947E12E8}" destId="{3677657B-0585-A244-8737-C7E240D593F0}" srcOrd="1" destOrd="0" presId="urn:microsoft.com/office/officeart/2008/layout/HalfCircleOrganizationChart"/>
    <dgm:cxn modelId="{3DE05B3C-52FC-924E-AB30-542A9AD935E5}" type="presParOf" srcId="{C5D4CCA6-6878-254A-8584-A125947E12E8}" destId="{07F9C46E-2BE2-0B4A-B025-650067334AF3}" srcOrd="2" destOrd="0" presId="urn:microsoft.com/office/officeart/2008/layout/HalfCircleOrganizationChart"/>
    <dgm:cxn modelId="{1DA502FD-DC5E-5449-95F4-C8B917CE8BD4}" type="presParOf" srcId="{C5D4CCA6-6878-254A-8584-A125947E12E8}" destId="{40303F0E-D30E-2443-8CCB-4B7B801129D8}" srcOrd="3" destOrd="0" presId="urn:microsoft.com/office/officeart/2008/layout/HalfCircleOrganizationChart"/>
    <dgm:cxn modelId="{BFF22128-D971-694B-834E-30065822C703}" type="presParOf" srcId="{6AB87869-76B0-C048-96A9-BAA6749E7D11}" destId="{D613EB77-2737-A84A-A1EF-6178F52A2C00}" srcOrd="1" destOrd="0" presId="urn:microsoft.com/office/officeart/2008/layout/HalfCircleOrganizationChart"/>
    <dgm:cxn modelId="{58E65CDA-A79C-5048-A3F7-B5D37982C278}" type="presParOf" srcId="{D613EB77-2737-A84A-A1EF-6178F52A2C00}" destId="{23CF7A4E-F108-2447-9541-BC233B0138DC}" srcOrd="0" destOrd="0" presId="urn:microsoft.com/office/officeart/2008/layout/HalfCircleOrganizationChart"/>
    <dgm:cxn modelId="{0CED8B14-FACD-4F40-8C4A-A921E872EB56}" type="presParOf" srcId="{D613EB77-2737-A84A-A1EF-6178F52A2C00}" destId="{9452AF2B-EE4A-6F44-8235-35ECAF903148}" srcOrd="1" destOrd="0" presId="urn:microsoft.com/office/officeart/2008/layout/HalfCircleOrganizationChart"/>
    <dgm:cxn modelId="{8FA32FAE-207F-D44B-A616-0B458F6B9EC4}" type="presParOf" srcId="{9452AF2B-EE4A-6F44-8235-35ECAF903148}" destId="{9F6DA7CE-7E47-284D-85E2-D9C01BA62C6C}" srcOrd="0" destOrd="0" presId="urn:microsoft.com/office/officeart/2008/layout/HalfCircleOrganizationChart"/>
    <dgm:cxn modelId="{8B6958E4-BBB3-0040-9318-AF798E8D6BC3}" type="presParOf" srcId="{9F6DA7CE-7E47-284D-85E2-D9C01BA62C6C}" destId="{E30972CD-A9D3-1B4F-AFCB-7A7A1A76D555}" srcOrd="0" destOrd="0" presId="urn:microsoft.com/office/officeart/2008/layout/HalfCircleOrganizationChart"/>
    <dgm:cxn modelId="{085B88FB-770C-B145-8292-712BD7C9FA4C}" type="presParOf" srcId="{9F6DA7CE-7E47-284D-85E2-D9C01BA62C6C}" destId="{D50F7E94-C832-2042-94E1-4287DB3879E0}" srcOrd="1" destOrd="0" presId="urn:microsoft.com/office/officeart/2008/layout/HalfCircleOrganizationChart"/>
    <dgm:cxn modelId="{C21F31E6-8D9C-EE4A-B2CB-A474BEF0A9CC}" type="presParOf" srcId="{9F6DA7CE-7E47-284D-85E2-D9C01BA62C6C}" destId="{3813107F-A2B1-6E4C-8221-7F16AEA67377}" srcOrd="2" destOrd="0" presId="urn:microsoft.com/office/officeart/2008/layout/HalfCircleOrganizationChart"/>
    <dgm:cxn modelId="{F04C961C-F73D-464A-850E-75499C115ABF}" type="presParOf" srcId="{9F6DA7CE-7E47-284D-85E2-D9C01BA62C6C}" destId="{2831446F-7B69-FA45-811B-07FEAD1CD8C3}" srcOrd="3" destOrd="0" presId="urn:microsoft.com/office/officeart/2008/layout/HalfCircleOrganizationChart"/>
    <dgm:cxn modelId="{14183627-5611-FD40-8F10-CA350C6B5619}" type="presParOf" srcId="{9452AF2B-EE4A-6F44-8235-35ECAF903148}" destId="{BF34E1D9-A05C-1945-958E-D32C7F40D9EF}" srcOrd="1" destOrd="0" presId="urn:microsoft.com/office/officeart/2008/layout/HalfCircleOrganizationChart"/>
    <dgm:cxn modelId="{865B20C0-39C3-7045-B4BC-77E403A4904B}" type="presParOf" srcId="{9452AF2B-EE4A-6F44-8235-35ECAF903148}" destId="{240CD565-355E-104C-97EE-1EB53165265C}" srcOrd="2" destOrd="0" presId="urn:microsoft.com/office/officeart/2008/layout/HalfCircleOrganizationChart"/>
    <dgm:cxn modelId="{F49186F4-FE7F-554F-9152-6F6E54C177ED}" type="presParOf" srcId="{6AB87869-76B0-C048-96A9-BAA6749E7D11}" destId="{9CD375FB-34F0-3D49-997D-A9A6DFCB4D79}" srcOrd="2" destOrd="0" presId="urn:microsoft.com/office/officeart/2008/layout/HalfCircleOrganizationChart"/>
    <dgm:cxn modelId="{5864A37A-74F9-F948-A586-6C557F681ED1}" type="presParOf" srcId="{3B273094-6D87-B646-A487-00800AA8B6D2}" destId="{81F9239A-4AFF-1F4B-8E34-E74A78F2B676}" srcOrd="2" destOrd="0" presId="urn:microsoft.com/office/officeart/2008/layout/HalfCircleOrganizationChart"/>
    <dgm:cxn modelId="{53C2077F-A005-BB4F-B6F1-61B76D68DF22}" type="presParOf" srcId="{404A0898-3CEE-004F-ADFE-087FAC34CEFD}" destId="{5921B633-C0EF-5B4F-9D07-31E6CB83EB49}" srcOrd="8" destOrd="0" presId="urn:microsoft.com/office/officeart/2008/layout/HalfCircleOrganizationChart"/>
    <dgm:cxn modelId="{E6E6B71F-4BF2-6A43-8D50-63E61B7FACB3}" type="presParOf" srcId="{404A0898-3CEE-004F-ADFE-087FAC34CEFD}" destId="{5841FBC4-ECBC-CC4D-9CB4-218CF008F310}" srcOrd="9" destOrd="0" presId="urn:microsoft.com/office/officeart/2008/layout/HalfCircleOrganizationChart"/>
    <dgm:cxn modelId="{E365D671-0210-6D4D-B890-399F0F5328A3}" type="presParOf" srcId="{5841FBC4-ECBC-CC4D-9CB4-218CF008F310}" destId="{F749D720-7356-3749-BEED-F1550808D5B6}" srcOrd="0" destOrd="0" presId="urn:microsoft.com/office/officeart/2008/layout/HalfCircleOrganizationChart"/>
    <dgm:cxn modelId="{350A14C7-77A3-8C43-AA2F-A26133DDEE55}" type="presParOf" srcId="{F749D720-7356-3749-BEED-F1550808D5B6}" destId="{FAAE55F0-8E9C-ED4B-829C-A06C2EC3C49F}" srcOrd="0" destOrd="0" presId="urn:microsoft.com/office/officeart/2008/layout/HalfCircleOrganizationChart"/>
    <dgm:cxn modelId="{2192A8A8-EA96-0A4F-AEF9-D266AD0A22EA}" type="presParOf" srcId="{F749D720-7356-3749-BEED-F1550808D5B6}" destId="{2D5ED6E0-0A61-6F48-8D8F-199309ECB212}" srcOrd="1" destOrd="0" presId="urn:microsoft.com/office/officeart/2008/layout/HalfCircleOrganizationChart"/>
    <dgm:cxn modelId="{2D9F3055-0DCB-FB41-B1FA-5C0D7F2C1BC1}" type="presParOf" srcId="{F749D720-7356-3749-BEED-F1550808D5B6}" destId="{6D2F9D72-CFD0-7244-904F-F3AE83426201}" srcOrd="2" destOrd="0" presId="urn:microsoft.com/office/officeart/2008/layout/HalfCircleOrganizationChart"/>
    <dgm:cxn modelId="{C2021153-23A0-3442-A218-ACA000425E9A}" type="presParOf" srcId="{F749D720-7356-3749-BEED-F1550808D5B6}" destId="{6205C2DB-E800-3742-9038-AA9D78E24935}" srcOrd="3" destOrd="0" presId="urn:microsoft.com/office/officeart/2008/layout/HalfCircleOrganizationChart"/>
    <dgm:cxn modelId="{36617D1E-7C80-C642-8E81-549AF9B6DC8F}" type="presParOf" srcId="{5841FBC4-ECBC-CC4D-9CB4-218CF008F310}" destId="{5AB77FB1-A942-7340-B805-7A286CC2070B}" srcOrd="1" destOrd="0" presId="urn:microsoft.com/office/officeart/2008/layout/HalfCircleOrganizationChart"/>
    <dgm:cxn modelId="{9A214C48-573C-B642-98C7-4CF526CF4016}" type="presParOf" srcId="{5AB77FB1-A942-7340-B805-7A286CC2070B}" destId="{261596A7-7B50-2343-9450-3FA1346EA2DF}" srcOrd="0" destOrd="0" presId="urn:microsoft.com/office/officeart/2008/layout/HalfCircleOrganizationChart"/>
    <dgm:cxn modelId="{A37A1F5A-9546-4149-9EE4-DDFE3F07E469}" type="presParOf" srcId="{5AB77FB1-A942-7340-B805-7A286CC2070B}" destId="{742C28FF-CC9E-7A48-9E58-18D49ABAFC49}" srcOrd="1" destOrd="0" presId="urn:microsoft.com/office/officeart/2008/layout/HalfCircleOrganizationChart"/>
    <dgm:cxn modelId="{F164E372-5E75-4743-846D-79C540239CFB}" type="presParOf" srcId="{742C28FF-CC9E-7A48-9E58-18D49ABAFC49}" destId="{290E2511-743F-3844-A666-79B784371A40}" srcOrd="0" destOrd="0" presId="urn:microsoft.com/office/officeart/2008/layout/HalfCircleOrganizationChart"/>
    <dgm:cxn modelId="{A2095515-CA71-9240-8856-9C2ECA8CCE83}" type="presParOf" srcId="{290E2511-743F-3844-A666-79B784371A40}" destId="{5D1788BF-4EAA-3B4C-94C8-B316353A1804}" srcOrd="0" destOrd="0" presId="urn:microsoft.com/office/officeart/2008/layout/HalfCircleOrganizationChart"/>
    <dgm:cxn modelId="{AB4551C2-3077-5741-B932-4075B6DAB784}" type="presParOf" srcId="{290E2511-743F-3844-A666-79B784371A40}" destId="{1CF70257-C54F-1B4C-A669-3217ECDEFB41}" srcOrd="1" destOrd="0" presId="urn:microsoft.com/office/officeart/2008/layout/HalfCircleOrganizationChart"/>
    <dgm:cxn modelId="{905BD96A-CFFA-1E44-B8E0-83EE6EB4A2FB}" type="presParOf" srcId="{290E2511-743F-3844-A666-79B784371A40}" destId="{2E97E0C1-9865-EB40-A43D-95EFEAC27483}" srcOrd="2" destOrd="0" presId="urn:microsoft.com/office/officeart/2008/layout/HalfCircleOrganizationChart"/>
    <dgm:cxn modelId="{1DB89BA4-2F64-8B4E-9035-2384F8F147CF}" type="presParOf" srcId="{290E2511-743F-3844-A666-79B784371A40}" destId="{F3359405-4D82-5647-993A-C9EA3ED5D51D}" srcOrd="3" destOrd="0" presId="urn:microsoft.com/office/officeart/2008/layout/HalfCircleOrganizationChart"/>
    <dgm:cxn modelId="{93DE45F5-5F18-054F-AF5F-156320DCEFC8}" type="presParOf" srcId="{742C28FF-CC9E-7A48-9E58-18D49ABAFC49}" destId="{CB6DD586-1FF4-A646-8A56-27F7BDCC5FC1}" srcOrd="1" destOrd="0" presId="urn:microsoft.com/office/officeart/2008/layout/HalfCircleOrganizationChart"/>
    <dgm:cxn modelId="{A71016F3-97F7-7F48-B9C0-EF2DB6D36637}" type="presParOf" srcId="{742C28FF-CC9E-7A48-9E58-18D49ABAFC49}" destId="{72D386F7-9687-F04D-85E3-0F9DCE65C9C8}" srcOrd="2" destOrd="0" presId="urn:microsoft.com/office/officeart/2008/layout/HalfCircleOrganizationChart"/>
    <dgm:cxn modelId="{95230A55-22E2-CD4A-9801-0B3CEB19170D}" type="presParOf" srcId="{5AB77FB1-A942-7340-B805-7A286CC2070B}" destId="{2E3C4A3C-E2A3-A943-B3D4-523BCE17DD74}" srcOrd="2" destOrd="0" presId="urn:microsoft.com/office/officeart/2008/layout/HalfCircleOrganizationChart"/>
    <dgm:cxn modelId="{1CC710A4-F500-3243-B608-F06E8C370E57}" type="presParOf" srcId="{5AB77FB1-A942-7340-B805-7A286CC2070B}" destId="{D21D3FF7-2824-3848-BE3E-8DBCEC1756D3}" srcOrd="3" destOrd="0" presId="urn:microsoft.com/office/officeart/2008/layout/HalfCircleOrganizationChart"/>
    <dgm:cxn modelId="{4C2DE212-19C6-8141-A406-86D881E27BE1}" type="presParOf" srcId="{D21D3FF7-2824-3848-BE3E-8DBCEC1756D3}" destId="{73AC65B6-DA8F-E848-BC79-D69594BE2174}" srcOrd="0" destOrd="0" presId="urn:microsoft.com/office/officeart/2008/layout/HalfCircleOrganizationChart"/>
    <dgm:cxn modelId="{8AA8D6EB-D9D1-0D49-8FDB-A54A4BADED35}" type="presParOf" srcId="{73AC65B6-DA8F-E848-BC79-D69594BE2174}" destId="{7583DA13-EBD7-2D4B-9AD9-C1B05B2CAFB3}" srcOrd="0" destOrd="0" presId="urn:microsoft.com/office/officeart/2008/layout/HalfCircleOrganizationChart"/>
    <dgm:cxn modelId="{67EC8678-18CB-B644-B0AB-C2A25AD175D3}" type="presParOf" srcId="{73AC65B6-DA8F-E848-BC79-D69594BE2174}" destId="{1CAA577A-0D83-F749-9516-2CC59D7762CF}" srcOrd="1" destOrd="0" presId="urn:microsoft.com/office/officeart/2008/layout/HalfCircleOrganizationChart"/>
    <dgm:cxn modelId="{B2F7CA64-9D09-5446-AACF-61E9E2AF70A2}" type="presParOf" srcId="{73AC65B6-DA8F-E848-BC79-D69594BE2174}" destId="{443ABA5A-9AC6-9D4B-8A3B-8D9FB1CAF2FE}" srcOrd="2" destOrd="0" presId="urn:microsoft.com/office/officeart/2008/layout/HalfCircleOrganizationChart"/>
    <dgm:cxn modelId="{B1BDD55F-4AB6-8842-9590-191E6B71CEFD}" type="presParOf" srcId="{73AC65B6-DA8F-E848-BC79-D69594BE2174}" destId="{DC35C1D7-79BC-6440-87B4-FB474CC43859}" srcOrd="3" destOrd="0" presId="urn:microsoft.com/office/officeart/2008/layout/HalfCircleOrganizationChart"/>
    <dgm:cxn modelId="{5337917A-D646-6E41-82AD-107DDFCA5FB0}" type="presParOf" srcId="{D21D3FF7-2824-3848-BE3E-8DBCEC1756D3}" destId="{34D7EE97-DCFB-3F44-A2B7-55CE8363BF96}" srcOrd="1" destOrd="0" presId="urn:microsoft.com/office/officeart/2008/layout/HalfCircleOrganizationChart"/>
    <dgm:cxn modelId="{FED344C8-2270-D842-BE1E-39E207330353}" type="presParOf" srcId="{D21D3FF7-2824-3848-BE3E-8DBCEC1756D3}" destId="{99EB38E6-6224-314E-BF59-B573AF772DC2}" srcOrd="2" destOrd="0" presId="urn:microsoft.com/office/officeart/2008/layout/HalfCircleOrganizationChart"/>
    <dgm:cxn modelId="{49FAE4C4-2F97-644C-9157-D8A0B07C6D6E}" type="presParOf" srcId="{5AB77FB1-A942-7340-B805-7A286CC2070B}" destId="{CA24F83F-E52A-B241-A221-8A732EEE6201}" srcOrd="4" destOrd="0" presId="urn:microsoft.com/office/officeart/2008/layout/HalfCircleOrganizationChart"/>
    <dgm:cxn modelId="{2CABBE00-1CE3-7C49-99B2-15105CBA4FB8}" type="presParOf" srcId="{5AB77FB1-A942-7340-B805-7A286CC2070B}" destId="{F785D8C9-2300-904C-A054-2F4A748C9413}" srcOrd="5" destOrd="0" presId="urn:microsoft.com/office/officeart/2008/layout/HalfCircleOrganizationChart"/>
    <dgm:cxn modelId="{220076FF-25CF-6A4A-B8E3-029E26BA1C65}" type="presParOf" srcId="{F785D8C9-2300-904C-A054-2F4A748C9413}" destId="{13CA2FF2-5955-3E4C-898F-CB0A60E3D429}" srcOrd="0" destOrd="0" presId="urn:microsoft.com/office/officeart/2008/layout/HalfCircleOrganizationChart"/>
    <dgm:cxn modelId="{8D5E5370-1A9E-614A-8E33-52B9E23D10B3}" type="presParOf" srcId="{13CA2FF2-5955-3E4C-898F-CB0A60E3D429}" destId="{2B988138-07DB-AC44-84A4-B7D2D4EC26EB}" srcOrd="0" destOrd="0" presId="urn:microsoft.com/office/officeart/2008/layout/HalfCircleOrganizationChart"/>
    <dgm:cxn modelId="{53B05D4E-F28C-C046-96DB-3D8B66AD2E52}" type="presParOf" srcId="{13CA2FF2-5955-3E4C-898F-CB0A60E3D429}" destId="{4014B68C-2669-3040-BF62-D7B917C56950}" srcOrd="1" destOrd="0" presId="urn:microsoft.com/office/officeart/2008/layout/HalfCircleOrganizationChart"/>
    <dgm:cxn modelId="{A611D7F0-D603-FF49-8356-3886B0D988E2}" type="presParOf" srcId="{13CA2FF2-5955-3E4C-898F-CB0A60E3D429}" destId="{88542437-3A5B-5D44-A3B8-2543AD531EB7}" srcOrd="2" destOrd="0" presId="urn:microsoft.com/office/officeart/2008/layout/HalfCircleOrganizationChart"/>
    <dgm:cxn modelId="{7D58C66B-BB38-C341-81F3-235F5EA894BA}" type="presParOf" srcId="{13CA2FF2-5955-3E4C-898F-CB0A60E3D429}" destId="{ED82C2CE-CBFB-5A4C-9FFC-41A7DBE90AC1}" srcOrd="3" destOrd="0" presId="urn:microsoft.com/office/officeart/2008/layout/HalfCircleOrganizationChart"/>
    <dgm:cxn modelId="{56761128-9E2E-AB49-9F51-AEAC0071B8A5}" type="presParOf" srcId="{F785D8C9-2300-904C-A054-2F4A748C9413}" destId="{AE0F7B9D-C6D9-DB41-B111-F62F07578971}" srcOrd="1" destOrd="0" presId="urn:microsoft.com/office/officeart/2008/layout/HalfCircleOrganizationChart"/>
    <dgm:cxn modelId="{4F2757A0-BBE6-2C4D-B879-E7F0C5B228C2}" type="presParOf" srcId="{F785D8C9-2300-904C-A054-2F4A748C9413}" destId="{9231A6AE-FEFE-7B46-90C2-564B202BDBF1}" srcOrd="2" destOrd="0" presId="urn:microsoft.com/office/officeart/2008/layout/HalfCircleOrganizationChart"/>
    <dgm:cxn modelId="{C1170B54-066B-CD49-AB83-3AABFB72378F}" type="presParOf" srcId="{5AB77FB1-A942-7340-B805-7A286CC2070B}" destId="{F2EBF112-5EF0-1949-9E37-9F7993ED772F}" srcOrd="6" destOrd="0" presId="urn:microsoft.com/office/officeart/2008/layout/HalfCircleOrganizationChart"/>
    <dgm:cxn modelId="{7E2E6BDC-5A9A-E344-8E86-B0C2C7CED141}" type="presParOf" srcId="{5AB77FB1-A942-7340-B805-7A286CC2070B}" destId="{6DCE9970-2C78-3B44-A287-7D9546F9162F}" srcOrd="7" destOrd="0" presId="urn:microsoft.com/office/officeart/2008/layout/HalfCircleOrganizationChart"/>
    <dgm:cxn modelId="{0DB13E84-9DB3-8847-8B07-23BA5A191602}" type="presParOf" srcId="{6DCE9970-2C78-3B44-A287-7D9546F9162F}" destId="{3BB40CA5-460A-DC47-9949-B16A74673F42}" srcOrd="0" destOrd="0" presId="urn:microsoft.com/office/officeart/2008/layout/HalfCircleOrganizationChart"/>
    <dgm:cxn modelId="{D98DCA4E-F8EB-1245-85B8-AB079B76B5C5}" type="presParOf" srcId="{3BB40CA5-460A-DC47-9949-B16A74673F42}" destId="{73F30848-B247-4A49-9541-65FDF96EB86E}" srcOrd="0" destOrd="0" presId="urn:microsoft.com/office/officeart/2008/layout/HalfCircleOrganizationChart"/>
    <dgm:cxn modelId="{E18A60BB-3903-A841-8F9D-EDED5C4757EE}" type="presParOf" srcId="{3BB40CA5-460A-DC47-9949-B16A74673F42}" destId="{D9B93F71-6460-2F48-B63F-7E2192B1FD26}" srcOrd="1" destOrd="0" presId="urn:microsoft.com/office/officeart/2008/layout/HalfCircleOrganizationChart"/>
    <dgm:cxn modelId="{2AEAE8A6-3E2C-2F43-B60C-7D41B4862A80}" type="presParOf" srcId="{3BB40CA5-460A-DC47-9949-B16A74673F42}" destId="{8A829856-708B-E342-BB12-18AF938E536A}" srcOrd="2" destOrd="0" presId="urn:microsoft.com/office/officeart/2008/layout/HalfCircleOrganizationChart"/>
    <dgm:cxn modelId="{F8E58874-0825-F543-94EC-BB4CE3F4A6C0}" type="presParOf" srcId="{3BB40CA5-460A-DC47-9949-B16A74673F42}" destId="{9A0CE420-B1B7-DE4F-BF33-17BC36C6AE7C}" srcOrd="3" destOrd="0" presId="urn:microsoft.com/office/officeart/2008/layout/HalfCircleOrganizationChart"/>
    <dgm:cxn modelId="{EE274956-6AE4-1E4F-9455-BEC0B8B56672}" type="presParOf" srcId="{6DCE9970-2C78-3B44-A287-7D9546F9162F}" destId="{162C74BC-884B-2842-823C-E646CA3039A3}" srcOrd="1" destOrd="0" presId="urn:microsoft.com/office/officeart/2008/layout/HalfCircleOrganizationChart"/>
    <dgm:cxn modelId="{2262AD74-AFBB-694F-9E43-B5F6086D38C2}" type="presParOf" srcId="{6DCE9970-2C78-3B44-A287-7D9546F9162F}" destId="{60D8F627-4328-EB43-B76D-C1534754C367}" srcOrd="2" destOrd="0" presId="urn:microsoft.com/office/officeart/2008/layout/HalfCircleOrganizationChart"/>
    <dgm:cxn modelId="{BDEDFC1B-E44F-3C46-B689-0711B0987484}" type="presParOf" srcId="{5AB77FB1-A942-7340-B805-7A286CC2070B}" destId="{656E10CC-80E1-B34C-8A23-185BD7683D24}" srcOrd="8" destOrd="0" presId="urn:microsoft.com/office/officeart/2008/layout/HalfCircleOrganizationChart"/>
    <dgm:cxn modelId="{AAAD164B-49A8-2847-8CFE-6B1648540224}" type="presParOf" srcId="{5AB77FB1-A942-7340-B805-7A286CC2070B}" destId="{F5A704E8-AEA2-BE43-9BA3-1E0033CC9C4A}" srcOrd="9" destOrd="0" presId="urn:microsoft.com/office/officeart/2008/layout/HalfCircleOrganizationChart"/>
    <dgm:cxn modelId="{833AC882-49A0-054D-8219-B941D46EBBE9}" type="presParOf" srcId="{F5A704E8-AEA2-BE43-9BA3-1E0033CC9C4A}" destId="{4EDD0066-54AD-6E4D-9D5E-52B3F9C086C8}" srcOrd="0" destOrd="0" presId="urn:microsoft.com/office/officeart/2008/layout/HalfCircleOrganizationChart"/>
    <dgm:cxn modelId="{00F5FA7D-DDE4-3B43-AC0F-D4304DD718C3}" type="presParOf" srcId="{4EDD0066-54AD-6E4D-9D5E-52B3F9C086C8}" destId="{25DF1C5F-F7FE-BE4D-95C6-E49F33DC2BA5}" srcOrd="0" destOrd="0" presId="urn:microsoft.com/office/officeart/2008/layout/HalfCircleOrganizationChart"/>
    <dgm:cxn modelId="{D8DE8477-02F6-B74B-9C13-0743DD00A132}" type="presParOf" srcId="{4EDD0066-54AD-6E4D-9D5E-52B3F9C086C8}" destId="{ABEADC29-EE6D-C949-8870-2A617DC48837}" srcOrd="1" destOrd="0" presId="urn:microsoft.com/office/officeart/2008/layout/HalfCircleOrganizationChart"/>
    <dgm:cxn modelId="{2292407F-85F8-6742-9729-C3D71EB88218}" type="presParOf" srcId="{4EDD0066-54AD-6E4D-9D5E-52B3F9C086C8}" destId="{DE894B9A-AC2F-8549-B200-62E1B61E9282}" srcOrd="2" destOrd="0" presId="urn:microsoft.com/office/officeart/2008/layout/HalfCircleOrganizationChart"/>
    <dgm:cxn modelId="{CE6811E2-2697-014B-A467-31E295DF77FA}" type="presParOf" srcId="{4EDD0066-54AD-6E4D-9D5E-52B3F9C086C8}" destId="{A4F3DCBF-4BF6-6444-840E-D1089EACB4A5}" srcOrd="3" destOrd="0" presId="urn:microsoft.com/office/officeart/2008/layout/HalfCircleOrganizationChart"/>
    <dgm:cxn modelId="{46BD4178-12BB-8B41-A507-2049C917F342}" type="presParOf" srcId="{F5A704E8-AEA2-BE43-9BA3-1E0033CC9C4A}" destId="{C769D6F7-F764-D24B-8A77-B73458BC4EE2}" srcOrd="1" destOrd="0" presId="urn:microsoft.com/office/officeart/2008/layout/HalfCircleOrganizationChart"/>
    <dgm:cxn modelId="{9A221B1E-A009-9F43-80FA-1BE97E66D501}" type="presParOf" srcId="{F5A704E8-AEA2-BE43-9BA3-1E0033CC9C4A}" destId="{52E2E642-4F4E-514F-8677-3B928A02E726}" srcOrd="2" destOrd="0" presId="urn:microsoft.com/office/officeart/2008/layout/HalfCircleOrganizationChart"/>
    <dgm:cxn modelId="{80BF01A7-AE99-EA48-9940-6AA4CF189204}" type="presParOf" srcId="{5841FBC4-ECBC-CC4D-9CB4-218CF008F310}" destId="{334DA672-2CA9-2B42-B061-0930971699DC}" srcOrd="2" destOrd="0" presId="urn:microsoft.com/office/officeart/2008/layout/HalfCircleOrganizationChart"/>
    <dgm:cxn modelId="{511F6984-37F6-C242-BD9A-676E5084BD4A}" type="presParOf" srcId="{404A0898-3CEE-004F-ADFE-087FAC34CEFD}" destId="{4A91FD02-756C-CF49-BC49-17E9C12CF6B1}" srcOrd="10" destOrd="0" presId="urn:microsoft.com/office/officeart/2008/layout/HalfCircleOrganizationChart"/>
    <dgm:cxn modelId="{4C1F39E5-E039-A042-A1F6-00865BF059CC}" type="presParOf" srcId="{404A0898-3CEE-004F-ADFE-087FAC34CEFD}" destId="{A0EBFF51-CEF7-B840-9534-6335716E0D55}" srcOrd="11" destOrd="0" presId="urn:microsoft.com/office/officeart/2008/layout/HalfCircleOrganizationChart"/>
    <dgm:cxn modelId="{FDBF17DE-245E-D746-BF98-57FD2ED6D594}" type="presParOf" srcId="{A0EBFF51-CEF7-B840-9534-6335716E0D55}" destId="{A5D8A428-C9A4-3749-89E1-4D4D829CB1A8}" srcOrd="0" destOrd="0" presId="urn:microsoft.com/office/officeart/2008/layout/HalfCircleOrganizationChart"/>
    <dgm:cxn modelId="{9378674E-D64E-964E-8D8A-2FFA69B89E39}" type="presParOf" srcId="{A5D8A428-C9A4-3749-89E1-4D4D829CB1A8}" destId="{801C20CD-D97F-F44E-A3CE-5A3058DE66D3}" srcOrd="0" destOrd="0" presId="urn:microsoft.com/office/officeart/2008/layout/HalfCircleOrganizationChart"/>
    <dgm:cxn modelId="{70F65866-5A01-EB4E-98B6-68C31E998CBE}" type="presParOf" srcId="{A5D8A428-C9A4-3749-89E1-4D4D829CB1A8}" destId="{1AD6DF71-589D-AC4F-AEC9-3B636CF6F5E9}" srcOrd="1" destOrd="0" presId="urn:microsoft.com/office/officeart/2008/layout/HalfCircleOrganizationChart"/>
    <dgm:cxn modelId="{234BF255-88FF-BC47-B327-7C5C9197B4A1}" type="presParOf" srcId="{A5D8A428-C9A4-3749-89E1-4D4D829CB1A8}" destId="{D7EAE233-03B3-DB47-BBC6-B3C46D94FA52}" srcOrd="2" destOrd="0" presId="urn:microsoft.com/office/officeart/2008/layout/HalfCircleOrganizationChart"/>
    <dgm:cxn modelId="{8D5CBE88-54DE-CC40-8654-F38D1105AB42}" type="presParOf" srcId="{A5D8A428-C9A4-3749-89E1-4D4D829CB1A8}" destId="{99B9C4CA-6EF2-1649-8060-E64F1B27A5EF}" srcOrd="3" destOrd="0" presId="urn:microsoft.com/office/officeart/2008/layout/HalfCircleOrganizationChart"/>
    <dgm:cxn modelId="{FCAF6965-FA5D-9C4D-B83F-5BC24F0B9D0B}" type="presParOf" srcId="{A0EBFF51-CEF7-B840-9534-6335716E0D55}" destId="{50D485CF-5546-5E4A-B7A9-5180F8F90B8C}" srcOrd="1" destOrd="0" presId="urn:microsoft.com/office/officeart/2008/layout/HalfCircleOrganizationChart"/>
    <dgm:cxn modelId="{C99DB2B4-EF73-4647-95B2-B5760F537C25}" type="presParOf" srcId="{50D485CF-5546-5E4A-B7A9-5180F8F90B8C}" destId="{0B36B630-F6F8-D743-BF25-6E4DCA75C0A6}" srcOrd="0" destOrd="0" presId="urn:microsoft.com/office/officeart/2008/layout/HalfCircleOrganizationChart"/>
    <dgm:cxn modelId="{B5B8E7EF-A3A1-A24C-8B52-886F98381AB2}" type="presParOf" srcId="{50D485CF-5546-5E4A-B7A9-5180F8F90B8C}" destId="{11E5A95A-9A27-A943-A7B8-793281AE348F}" srcOrd="1" destOrd="0" presId="urn:microsoft.com/office/officeart/2008/layout/HalfCircleOrganizationChart"/>
    <dgm:cxn modelId="{D8010750-949A-6D47-8547-C94BD095D2F7}" type="presParOf" srcId="{11E5A95A-9A27-A943-A7B8-793281AE348F}" destId="{749974BF-9FAD-2342-8CEF-B5A0A8DA063B}" srcOrd="0" destOrd="0" presId="urn:microsoft.com/office/officeart/2008/layout/HalfCircleOrganizationChart"/>
    <dgm:cxn modelId="{C202356E-0E7D-B24A-A0F9-761FC5E75E7F}" type="presParOf" srcId="{749974BF-9FAD-2342-8CEF-B5A0A8DA063B}" destId="{81508E7E-B00C-7D47-8CF3-52893639559E}" srcOrd="0" destOrd="0" presId="urn:microsoft.com/office/officeart/2008/layout/HalfCircleOrganizationChart"/>
    <dgm:cxn modelId="{9BE31DDB-D165-2540-86CD-1A7F074663E9}" type="presParOf" srcId="{749974BF-9FAD-2342-8CEF-B5A0A8DA063B}" destId="{068861C1-8731-024A-9566-241E265FA823}" srcOrd="1" destOrd="0" presId="urn:microsoft.com/office/officeart/2008/layout/HalfCircleOrganizationChart"/>
    <dgm:cxn modelId="{FC97B933-E7C7-E543-A104-CE7F553A99D7}" type="presParOf" srcId="{749974BF-9FAD-2342-8CEF-B5A0A8DA063B}" destId="{548BABFA-7F09-D240-936E-DB10AE5F8D4F}" srcOrd="2" destOrd="0" presId="urn:microsoft.com/office/officeart/2008/layout/HalfCircleOrganizationChart"/>
    <dgm:cxn modelId="{9A0EA0C0-47C4-7641-8B43-701290D6FA6B}" type="presParOf" srcId="{749974BF-9FAD-2342-8CEF-B5A0A8DA063B}" destId="{2943A702-B986-C94D-BBAD-7398E2AD5970}" srcOrd="3" destOrd="0" presId="urn:microsoft.com/office/officeart/2008/layout/HalfCircleOrganizationChart"/>
    <dgm:cxn modelId="{F1C71F1C-3261-6E4A-AAB2-51F70A719377}" type="presParOf" srcId="{11E5A95A-9A27-A943-A7B8-793281AE348F}" destId="{3B0ACC78-0A9C-D54C-822E-A3CC429C3617}" srcOrd="1" destOrd="0" presId="urn:microsoft.com/office/officeart/2008/layout/HalfCircleOrganizationChart"/>
    <dgm:cxn modelId="{2766BDF9-47A9-6F49-AF8B-67441D03ED80}" type="presParOf" srcId="{11E5A95A-9A27-A943-A7B8-793281AE348F}" destId="{7D1D9292-38A6-9444-BEA7-81F3ECE3A3DE}" srcOrd="2" destOrd="0" presId="urn:microsoft.com/office/officeart/2008/layout/HalfCircleOrganizationChart"/>
    <dgm:cxn modelId="{B1E94FA1-CBE5-B64E-A835-563E52731D19}" type="presParOf" srcId="{50D485CF-5546-5E4A-B7A9-5180F8F90B8C}" destId="{E6B142AD-D1F3-564A-B6BD-2D4AB91296F6}" srcOrd="2" destOrd="0" presId="urn:microsoft.com/office/officeart/2008/layout/HalfCircleOrganizationChart"/>
    <dgm:cxn modelId="{CAC6C022-DBB8-1249-B614-6BE09599DFF0}" type="presParOf" srcId="{50D485CF-5546-5E4A-B7A9-5180F8F90B8C}" destId="{DE3C2489-D481-864E-A165-DD052A8C3EF1}" srcOrd="3" destOrd="0" presId="urn:microsoft.com/office/officeart/2008/layout/HalfCircleOrganizationChart"/>
    <dgm:cxn modelId="{8F6C6575-CB37-8F41-8605-87925E2077AD}" type="presParOf" srcId="{DE3C2489-D481-864E-A165-DD052A8C3EF1}" destId="{B4CB1D35-EC28-1048-9C97-5854CC0B45A0}" srcOrd="0" destOrd="0" presId="urn:microsoft.com/office/officeart/2008/layout/HalfCircleOrganizationChart"/>
    <dgm:cxn modelId="{2F06A684-3D8B-5442-9917-F505237CCD02}" type="presParOf" srcId="{B4CB1D35-EC28-1048-9C97-5854CC0B45A0}" destId="{10712B5E-7078-DB44-AD58-A7770BAFF459}" srcOrd="0" destOrd="0" presId="urn:microsoft.com/office/officeart/2008/layout/HalfCircleOrganizationChart"/>
    <dgm:cxn modelId="{8D9786BF-75D9-8342-B074-D29140603F1F}" type="presParOf" srcId="{B4CB1D35-EC28-1048-9C97-5854CC0B45A0}" destId="{90C988ED-6F15-F94D-8B00-528D413671C1}" srcOrd="1" destOrd="0" presId="urn:microsoft.com/office/officeart/2008/layout/HalfCircleOrganizationChart"/>
    <dgm:cxn modelId="{C1F79A04-C178-BE48-A743-743C9E1E928D}" type="presParOf" srcId="{B4CB1D35-EC28-1048-9C97-5854CC0B45A0}" destId="{3E671C33-E3CE-F942-B162-0E10779663E9}" srcOrd="2" destOrd="0" presId="urn:microsoft.com/office/officeart/2008/layout/HalfCircleOrganizationChart"/>
    <dgm:cxn modelId="{B60C76E4-C75C-FD43-81D2-E5643318BE5A}" type="presParOf" srcId="{B4CB1D35-EC28-1048-9C97-5854CC0B45A0}" destId="{EA865BE7-5005-F047-93EB-82F6C068878F}" srcOrd="3" destOrd="0" presId="urn:microsoft.com/office/officeart/2008/layout/HalfCircleOrganizationChart"/>
    <dgm:cxn modelId="{623872F4-ECF0-3A45-B6AA-B57BD5C659C6}" type="presParOf" srcId="{DE3C2489-D481-864E-A165-DD052A8C3EF1}" destId="{CB782321-DF26-5240-8203-34BE742150EF}" srcOrd="1" destOrd="0" presId="urn:microsoft.com/office/officeart/2008/layout/HalfCircleOrganizationChart"/>
    <dgm:cxn modelId="{BDEF7105-E597-364B-AE80-A6E99E21A026}" type="presParOf" srcId="{DE3C2489-D481-864E-A165-DD052A8C3EF1}" destId="{22D2E5E4-320C-7449-90C5-2B31B4564FE5}" srcOrd="2" destOrd="0" presId="urn:microsoft.com/office/officeart/2008/layout/HalfCircleOrganizationChart"/>
    <dgm:cxn modelId="{582DFE76-6E5C-4A42-93D2-AA03465F0B3C}" type="presParOf" srcId="{50D485CF-5546-5E4A-B7A9-5180F8F90B8C}" destId="{F4E05615-C0EF-9D4F-B6C1-44B154FDABBC}" srcOrd="4" destOrd="0" presId="urn:microsoft.com/office/officeart/2008/layout/HalfCircleOrganizationChart"/>
    <dgm:cxn modelId="{BAD378A3-4563-3746-8753-391499D03BB1}" type="presParOf" srcId="{50D485CF-5546-5E4A-B7A9-5180F8F90B8C}" destId="{58578053-D81D-0C4C-909A-53FB300CBCE8}" srcOrd="5" destOrd="0" presId="urn:microsoft.com/office/officeart/2008/layout/HalfCircleOrganizationChart"/>
    <dgm:cxn modelId="{96EF9E4D-3E5E-9C4F-B7DC-C38DD842CB8F}" type="presParOf" srcId="{58578053-D81D-0C4C-909A-53FB300CBCE8}" destId="{B4DF2E71-DE3C-5646-B5D4-C52536BD3D61}" srcOrd="0" destOrd="0" presId="urn:microsoft.com/office/officeart/2008/layout/HalfCircleOrganizationChart"/>
    <dgm:cxn modelId="{9E58022B-1854-A84F-853A-8DC29E8F6A82}" type="presParOf" srcId="{B4DF2E71-DE3C-5646-B5D4-C52536BD3D61}" destId="{3AD076B3-7118-6243-BACD-A45B9BF4A0BA}" srcOrd="0" destOrd="0" presId="urn:microsoft.com/office/officeart/2008/layout/HalfCircleOrganizationChart"/>
    <dgm:cxn modelId="{DA530E83-1AD3-5A4D-8167-53A758BC7183}" type="presParOf" srcId="{B4DF2E71-DE3C-5646-B5D4-C52536BD3D61}" destId="{832F51BF-49D9-A448-956F-F5561EBA8939}" srcOrd="1" destOrd="0" presId="urn:microsoft.com/office/officeart/2008/layout/HalfCircleOrganizationChart"/>
    <dgm:cxn modelId="{E4222072-FBBF-9641-AAC1-7295BEBAD43F}" type="presParOf" srcId="{B4DF2E71-DE3C-5646-B5D4-C52536BD3D61}" destId="{F9DD9067-835E-744D-B3EE-912C59F634A0}" srcOrd="2" destOrd="0" presId="urn:microsoft.com/office/officeart/2008/layout/HalfCircleOrganizationChart"/>
    <dgm:cxn modelId="{3C5A92D8-FE99-E943-8A1E-27315ABDE5F5}" type="presParOf" srcId="{B4DF2E71-DE3C-5646-B5D4-C52536BD3D61}" destId="{AA1A2E65-4A7B-E542-BC6B-A2248AF3CE68}" srcOrd="3" destOrd="0" presId="urn:microsoft.com/office/officeart/2008/layout/HalfCircleOrganizationChart"/>
    <dgm:cxn modelId="{443B020C-ACB3-2A49-A418-33A6E2DE6EA8}" type="presParOf" srcId="{58578053-D81D-0C4C-909A-53FB300CBCE8}" destId="{130DDCF6-9959-534A-981C-0DA26E8BF138}" srcOrd="1" destOrd="0" presId="urn:microsoft.com/office/officeart/2008/layout/HalfCircleOrganizationChart"/>
    <dgm:cxn modelId="{5915F3BA-3F5F-8E48-ACD8-9C5542177A38}" type="presParOf" srcId="{58578053-D81D-0C4C-909A-53FB300CBCE8}" destId="{4469F45E-76C4-014F-8DF9-EEDB932FAEEB}" srcOrd="2" destOrd="0" presId="urn:microsoft.com/office/officeart/2008/layout/HalfCircleOrganizationChart"/>
    <dgm:cxn modelId="{386C257B-ADE5-6843-BB7C-6083FFA98FA5}" type="presParOf" srcId="{A0EBFF51-CEF7-B840-9534-6335716E0D55}" destId="{3CD69D67-DF73-5A4D-801F-3DB12D232151}" srcOrd="2" destOrd="0" presId="urn:microsoft.com/office/officeart/2008/layout/HalfCircleOrganizationChart"/>
    <dgm:cxn modelId="{5472413C-D249-AC43-8A2B-73499E3E0A3E}" type="presParOf" srcId="{9370AEA2-11B4-9B4F-B9BA-DA6B5F21462B}" destId="{26141F8D-7400-C64D-B662-C630D579366B}" srcOrd="2" destOrd="0" presId="urn:microsoft.com/office/officeart/2008/layout/HalfCircleOrganizationChart"/>
    <dgm:cxn modelId="{EEC9C9D5-6F59-DA40-A1ED-EA24452E9634}" type="presParOf" srcId="{E3CEBED6-49A2-FA4A-AD48-76F6A40330DC}" destId="{DFE96D24-C11E-4341-A60D-033048D8DE5E}" srcOrd="2" destOrd="0" presId="urn:microsoft.com/office/officeart/2008/layout/HalfCircleOrganizationChart"/>
    <dgm:cxn modelId="{E4080588-B639-9A48-868B-9561E4DE9122}" type="presParOf" srcId="{E3CEBED6-49A2-FA4A-AD48-76F6A40330DC}" destId="{3B813709-C561-8641-B98D-FF0E43DE00D9}" srcOrd="3" destOrd="0" presId="urn:microsoft.com/office/officeart/2008/layout/HalfCircleOrganizationChart"/>
    <dgm:cxn modelId="{5606431D-D7D6-7949-B71F-83C108BE7714}" type="presParOf" srcId="{3B813709-C561-8641-B98D-FF0E43DE00D9}" destId="{21D2E8B2-31A0-AB44-A8DF-4EE708235E81}" srcOrd="0" destOrd="0" presId="urn:microsoft.com/office/officeart/2008/layout/HalfCircleOrganizationChart"/>
    <dgm:cxn modelId="{39565FEE-53DB-AD42-95C6-2F4A878AC006}" type="presParOf" srcId="{21D2E8B2-31A0-AB44-A8DF-4EE708235E81}" destId="{7BC16F8F-FC12-FF43-846E-6B16E9C0901D}" srcOrd="0" destOrd="0" presId="urn:microsoft.com/office/officeart/2008/layout/HalfCircleOrganizationChart"/>
    <dgm:cxn modelId="{3E11B5F6-981D-2E47-96C0-ADBD0A7B865D}" type="presParOf" srcId="{21D2E8B2-31A0-AB44-A8DF-4EE708235E81}" destId="{A48CC23F-EC3E-DE4E-9D13-40F8CD323FE3}" srcOrd="1" destOrd="0" presId="urn:microsoft.com/office/officeart/2008/layout/HalfCircleOrganizationChart"/>
    <dgm:cxn modelId="{381C7C12-7FFA-7343-850C-11B92DF2D0CF}" type="presParOf" srcId="{21D2E8B2-31A0-AB44-A8DF-4EE708235E81}" destId="{BEC98698-FAAD-0C49-B1E4-A7A21286972B}" srcOrd="2" destOrd="0" presId="urn:microsoft.com/office/officeart/2008/layout/HalfCircleOrganizationChart"/>
    <dgm:cxn modelId="{0C69DD5C-9919-B746-89EF-7D7B2A5E119A}" type="presParOf" srcId="{21D2E8B2-31A0-AB44-A8DF-4EE708235E81}" destId="{47A8EFEE-C818-E842-A3E1-33DFCF4CE251}" srcOrd="3" destOrd="0" presId="urn:microsoft.com/office/officeart/2008/layout/HalfCircleOrganizationChart"/>
    <dgm:cxn modelId="{9906B8E9-DD8A-6843-A2A7-3AEE99BB9EBF}" type="presParOf" srcId="{3B813709-C561-8641-B98D-FF0E43DE00D9}" destId="{EA3AA3E4-657C-3142-92FA-631D5F104274}" srcOrd="1" destOrd="0" presId="urn:microsoft.com/office/officeart/2008/layout/HalfCircleOrganizationChart"/>
    <dgm:cxn modelId="{010C9D3C-A78E-6A40-B6F6-1C2B821A4DA9}" type="presParOf" srcId="{EA3AA3E4-657C-3142-92FA-631D5F104274}" destId="{0689ABBE-33BB-DA43-ADD6-88582D0D1C6A}" srcOrd="0" destOrd="0" presId="urn:microsoft.com/office/officeart/2008/layout/HalfCircleOrganizationChart"/>
    <dgm:cxn modelId="{002B6BA1-AE73-F643-A42A-59D97A54D6A8}" type="presParOf" srcId="{EA3AA3E4-657C-3142-92FA-631D5F104274}" destId="{50CB10CC-2BF5-284C-BD60-8EB8138C2462}" srcOrd="1" destOrd="0" presId="urn:microsoft.com/office/officeart/2008/layout/HalfCircleOrganizationChart"/>
    <dgm:cxn modelId="{755564E6-85E7-C94D-8B9E-1E6920FE8286}" type="presParOf" srcId="{50CB10CC-2BF5-284C-BD60-8EB8138C2462}" destId="{50445978-0A50-C945-923B-D6372229C4B2}" srcOrd="0" destOrd="0" presId="urn:microsoft.com/office/officeart/2008/layout/HalfCircleOrganizationChart"/>
    <dgm:cxn modelId="{7BE3BB89-68FA-CE48-ABA0-E76D602048FA}" type="presParOf" srcId="{50445978-0A50-C945-923B-D6372229C4B2}" destId="{F416F755-0C29-2B4B-82C2-E058DD9B9FDB}" srcOrd="0" destOrd="0" presId="urn:microsoft.com/office/officeart/2008/layout/HalfCircleOrganizationChart"/>
    <dgm:cxn modelId="{50C7AC67-D83A-B045-8259-4F84C2BD781C}" type="presParOf" srcId="{50445978-0A50-C945-923B-D6372229C4B2}" destId="{7DC1FCD9-6499-1044-9199-0F9ED08FE6A7}" srcOrd="1" destOrd="0" presId="urn:microsoft.com/office/officeart/2008/layout/HalfCircleOrganizationChart"/>
    <dgm:cxn modelId="{21398400-DBDD-2F4F-9EF8-2B32ECF9DB8C}" type="presParOf" srcId="{50445978-0A50-C945-923B-D6372229C4B2}" destId="{B6814C2C-4F06-304E-A00E-C2FC22EEA846}" srcOrd="2" destOrd="0" presId="urn:microsoft.com/office/officeart/2008/layout/HalfCircleOrganizationChart"/>
    <dgm:cxn modelId="{5673EBDF-2E2B-3A4C-97E0-A1C7F17880B0}" type="presParOf" srcId="{50445978-0A50-C945-923B-D6372229C4B2}" destId="{894287E7-413B-9E46-BE1B-160FCC4231BA}" srcOrd="3" destOrd="0" presId="urn:microsoft.com/office/officeart/2008/layout/HalfCircleOrganizationChart"/>
    <dgm:cxn modelId="{9532B001-C9B0-AE40-BF3A-C819889713E3}" type="presParOf" srcId="{50CB10CC-2BF5-284C-BD60-8EB8138C2462}" destId="{BB9EFB43-AEE1-5546-B120-94CE42F2F910}" srcOrd="1" destOrd="0" presId="urn:microsoft.com/office/officeart/2008/layout/HalfCircleOrganizationChart"/>
    <dgm:cxn modelId="{1B123946-9461-2447-B1F4-AE5D00349B3D}" type="presParOf" srcId="{BB9EFB43-AEE1-5546-B120-94CE42F2F910}" destId="{D303442F-A14F-9840-996D-5952C7C4B74A}" srcOrd="0" destOrd="0" presId="urn:microsoft.com/office/officeart/2008/layout/HalfCircleOrganizationChart"/>
    <dgm:cxn modelId="{8A672872-5587-C942-9FC8-D3CAA6E7D418}" type="presParOf" srcId="{BB9EFB43-AEE1-5546-B120-94CE42F2F910}" destId="{40B13F3A-A81B-1F4A-8008-9F1B023A0285}" srcOrd="1" destOrd="0" presId="urn:microsoft.com/office/officeart/2008/layout/HalfCircleOrganizationChart"/>
    <dgm:cxn modelId="{8F2A7545-2B33-BB40-AF55-D75ABB2772E0}" type="presParOf" srcId="{40B13F3A-A81B-1F4A-8008-9F1B023A0285}" destId="{0F90058D-B56C-BB45-B485-B60EBD9201B7}" srcOrd="0" destOrd="0" presId="urn:microsoft.com/office/officeart/2008/layout/HalfCircleOrganizationChart"/>
    <dgm:cxn modelId="{26F4C859-AE6D-6F4E-863C-E888DB346A19}" type="presParOf" srcId="{0F90058D-B56C-BB45-B485-B60EBD9201B7}" destId="{9CA25AD3-EFD5-174E-8069-1ABB0F0F6274}" srcOrd="0" destOrd="0" presId="urn:microsoft.com/office/officeart/2008/layout/HalfCircleOrganizationChart"/>
    <dgm:cxn modelId="{355D7476-CFD0-5F4A-B313-5B401ECCD1EC}" type="presParOf" srcId="{0F90058D-B56C-BB45-B485-B60EBD9201B7}" destId="{87D5F8BB-17AE-534B-B20E-9C417B49D227}" srcOrd="1" destOrd="0" presId="urn:microsoft.com/office/officeart/2008/layout/HalfCircleOrganizationChart"/>
    <dgm:cxn modelId="{D914E0FF-0FE4-2F49-8FC4-5FD7790303E8}" type="presParOf" srcId="{0F90058D-B56C-BB45-B485-B60EBD9201B7}" destId="{9B3F6AE6-B973-CF47-B457-999C4C9D13D6}" srcOrd="2" destOrd="0" presId="urn:microsoft.com/office/officeart/2008/layout/HalfCircleOrganizationChart"/>
    <dgm:cxn modelId="{E393EF23-CD81-7A4B-A803-DE26249B976B}" type="presParOf" srcId="{0F90058D-B56C-BB45-B485-B60EBD9201B7}" destId="{41EDF34B-31D9-9742-A647-F0752AF390FD}" srcOrd="3" destOrd="0" presId="urn:microsoft.com/office/officeart/2008/layout/HalfCircleOrganizationChart"/>
    <dgm:cxn modelId="{EFDAE8BD-6F28-0946-B96C-DB1F7EBE79A5}" type="presParOf" srcId="{40B13F3A-A81B-1F4A-8008-9F1B023A0285}" destId="{E7EDAE81-F250-FF4D-8F87-BB71A7EE358B}" srcOrd="1" destOrd="0" presId="urn:microsoft.com/office/officeart/2008/layout/HalfCircleOrganizationChart"/>
    <dgm:cxn modelId="{E6C3EAF7-7F96-C846-BB72-FE8ED9C5B094}" type="presParOf" srcId="{E7EDAE81-F250-FF4D-8F87-BB71A7EE358B}" destId="{0B4D6DDC-618A-2243-94A6-6D7E11A7EACE}" srcOrd="0" destOrd="0" presId="urn:microsoft.com/office/officeart/2008/layout/HalfCircleOrganizationChart"/>
    <dgm:cxn modelId="{3767325E-433A-AF46-A0D5-BCAC38513C95}" type="presParOf" srcId="{E7EDAE81-F250-FF4D-8F87-BB71A7EE358B}" destId="{98C8AC06-7FDA-B948-ADB6-8D77D6B77785}" srcOrd="1" destOrd="0" presId="urn:microsoft.com/office/officeart/2008/layout/HalfCircleOrganizationChart"/>
    <dgm:cxn modelId="{71E001FD-663B-DF4F-B2C3-CE8A2C7114D0}" type="presParOf" srcId="{98C8AC06-7FDA-B948-ADB6-8D77D6B77785}" destId="{8C9EF8CB-8FAB-AF49-A863-F717B7A68358}" srcOrd="0" destOrd="0" presId="urn:microsoft.com/office/officeart/2008/layout/HalfCircleOrganizationChart"/>
    <dgm:cxn modelId="{A4457752-C90E-3648-826A-F7C65A6FD0A8}" type="presParOf" srcId="{8C9EF8CB-8FAB-AF49-A863-F717B7A68358}" destId="{4F44FDA5-A253-CA43-BA94-B8B32455107C}" srcOrd="0" destOrd="0" presId="urn:microsoft.com/office/officeart/2008/layout/HalfCircleOrganizationChart"/>
    <dgm:cxn modelId="{0B56DAE1-DDF7-B447-9FBA-6067F5F42C13}" type="presParOf" srcId="{8C9EF8CB-8FAB-AF49-A863-F717B7A68358}" destId="{4C0C72B6-726D-7144-BEC4-D74245DCB8CC}" srcOrd="1" destOrd="0" presId="urn:microsoft.com/office/officeart/2008/layout/HalfCircleOrganizationChart"/>
    <dgm:cxn modelId="{6AE467BD-2CC8-6646-88C7-571A876F98CF}" type="presParOf" srcId="{8C9EF8CB-8FAB-AF49-A863-F717B7A68358}" destId="{56D6E463-72F5-074B-AA54-8D84396BA0B0}" srcOrd="2" destOrd="0" presId="urn:microsoft.com/office/officeart/2008/layout/HalfCircleOrganizationChart"/>
    <dgm:cxn modelId="{92C8031E-E3FA-6845-9D00-E4340877BF0C}" type="presParOf" srcId="{8C9EF8CB-8FAB-AF49-A863-F717B7A68358}" destId="{2FEE8D01-5450-3647-A122-8813C77B4D0F}" srcOrd="3" destOrd="0" presId="urn:microsoft.com/office/officeart/2008/layout/HalfCircleOrganizationChart"/>
    <dgm:cxn modelId="{3E996191-B4F2-0D40-B911-F0D62C8DDE36}" type="presParOf" srcId="{98C8AC06-7FDA-B948-ADB6-8D77D6B77785}" destId="{EF21A9D6-6123-754D-A347-F4691D17194B}" srcOrd="1" destOrd="0" presId="urn:microsoft.com/office/officeart/2008/layout/HalfCircleOrganizationChart"/>
    <dgm:cxn modelId="{4257463E-98AD-D443-BECD-681A5C2AD85A}" type="presParOf" srcId="{98C8AC06-7FDA-B948-ADB6-8D77D6B77785}" destId="{4A0ACE8F-2BC4-8145-B413-7F8593173A9F}" srcOrd="2" destOrd="0" presId="urn:microsoft.com/office/officeart/2008/layout/HalfCircleOrganizationChart"/>
    <dgm:cxn modelId="{766C6E7F-DB9C-2440-8449-56ADA8EC3677}" type="presParOf" srcId="{E7EDAE81-F250-FF4D-8F87-BB71A7EE358B}" destId="{240B138F-1229-8A40-8299-C88697835DD1}" srcOrd="2" destOrd="0" presId="urn:microsoft.com/office/officeart/2008/layout/HalfCircleOrganizationChart"/>
    <dgm:cxn modelId="{CE5283B0-98BD-1443-BCC1-1FCC829105F2}" type="presParOf" srcId="{E7EDAE81-F250-FF4D-8F87-BB71A7EE358B}" destId="{704D13E9-5846-B541-986F-CB7E88D0182B}" srcOrd="3" destOrd="0" presId="urn:microsoft.com/office/officeart/2008/layout/HalfCircleOrganizationChart"/>
    <dgm:cxn modelId="{A31C60A2-93BB-5F40-9DFD-16EAE03B677F}" type="presParOf" srcId="{704D13E9-5846-B541-986F-CB7E88D0182B}" destId="{0A4DB15D-D104-594A-AABA-02784572021A}" srcOrd="0" destOrd="0" presId="urn:microsoft.com/office/officeart/2008/layout/HalfCircleOrganizationChart"/>
    <dgm:cxn modelId="{84571BB7-20D3-154D-9514-CA472FEF8B00}" type="presParOf" srcId="{0A4DB15D-D104-594A-AABA-02784572021A}" destId="{A25AF77D-04C7-9C46-A6B7-CABA9B1C1677}" srcOrd="0" destOrd="0" presId="urn:microsoft.com/office/officeart/2008/layout/HalfCircleOrganizationChart"/>
    <dgm:cxn modelId="{60DC14AB-471F-C442-9DC7-DE70FAF5B9AD}" type="presParOf" srcId="{0A4DB15D-D104-594A-AABA-02784572021A}" destId="{FFD9B484-185A-0548-BC8C-8EB1DAB46AF0}" srcOrd="1" destOrd="0" presId="urn:microsoft.com/office/officeart/2008/layout/HalfCircleOrganizationChart"/>
    <dgm:cxn modelId="{05A0D76C-882D-0C4F-9AA8-95AEDCB7CD4E}" type="presParOf" srcId="{0A4DB15D-D104-594A-AABA-02784572021A}" destId="{4D7EBDC4-EFAC-7542-B598-2B53111157F9}" srcOrd="2" destOrd="0" presId="urn:microsoft.com/office/officeart/2008/layout/HalfCircleOrganizationChart"/>
    <dgm:cxn modelId="{AEAC7E1D-AE23-E740-968F-78A25ACCD861}" type="presParOf" srcId="{0A4DB15D-D104-594A-AABA-02784572021A}" destId="{E2E5ABF4-2F14-A74F-BB82-59176B14028A}" srcOrd="3" destOrd="0" presId="urn:microsoft.com/office/officeart/2008/layout/HalfCircleOrganizationChart"/>
    <dgm:cxn modelId="{A58D2630-15C9-4B45-892C-F94DC5AB2A15}" type="presParOf" srcId="{704D13E9-5846-B541-986F-CB7E88D0182B}" destId="{ACA2FA5A-A244-9E4C-9CF2-D528624D7736}" srcOrd="1" destOrd="0" presId="urn:microsoft.com/office/officeart/2008/layout/HalfCircleOrganizationChart"/>
    <dgm:cxn modelId="{745ABDF7-3E02-6D4D-B811-BE0FD555949C}" type="presParOf" srcId="{704D13E9-5846-B541-986F-CB7E88D0182B}" destId="{D46EDBA2-9379-2345-A6E6-5F25E2F6166E}" srcOrd="2" destOrd="0" presId="urn:microsoft.com/office/officeart/2008/layout/HalfCircleOrganizationChart"/>
    <dgm:cxn modelId="{489AE34A-1205-2842-8761-1E431F00FAB8}" type="presParOf" srcId="{E7EDAE81-F250-FF4D-8F87-BB71A7EE358B}" destId="{9ECB9B52-C0F4-E849-8300-CBA69A3E1B98}" srcOrd="4" destOrd="0" presId="urn:microsoft.com/office/officeart/2008/layout/HalfCircleOrganizationChart"/>
    <dgm:cxn modelId="{686A8CC5-7969-9D41-96F0-CD020F99B7BA}" type="presParOf" srcId="{E7EDAE81-F250-FF4D-8F87-BB71A7EE358B}" destId="{716C341C-C9BE-2947-9988-89EF93A1B3F8}" srcOrd="5" destOrd="0" presId="urn:microsoft.com/office/officeart/2008/layout/HalfCircleOrganizationChart"/>
    <dgm:cxn modelId="{BDD265B7-A26E-AE45-AD98-E5FDCBC72A1C}" type="presParOf" srcId="{716C341C-C9BE-2947-9988-89EF93A1B3F8}" destId="{49AC8B65-94BB-F249-B2C0-0E7BD8654EB5}" srcOrd="0" destOrd="0" presId="urn:microsoft.com/office/officeart/2008/layout/HalfCircleOrganizationChart"/>
    <dgm:cxn modelId="{97252FC8-C49A-E44C-98D3-D118DF6E4BB1}" type="presParOf" srcId="{49AC8B65-94BB-F249-B2C0-0E7BD8654EB5}" destId="{50355D77-927D-EC45-A3C4-4065420251B3}" srcOrd="0" destOrd="0" presId="urn:microsoft.com/office/officeart/2008/layout/HalfCircleOrganizationChart"/>
    <dgm:cxn modelId="{98236A3B-F915-A149-AEA6-C2533D78C0EC}" type="presParOf" srcId="{49AC8B65-94BB-F249-B2C0-0E7BD8654EB5}" destId="{55E09124-F5AA-0B4C-8CB1-68E6748E9A02}" srcOrd="1" destOrd="0" presId="urn:microsoft.com/office/officeart/2008/layout/HalfCircleOrganizationChart"/>
    <dgm:cxn modelId="{62C6E968-5F2A-504F-8794-47C65B65779B}" type="presParOf" srcId="{49AC8B65-94BB-F249-B2C0-0E7BD8654EB5}" destId="{CBEEA36F-F13B-4E4A-9AAC-6D60BA5EF763}" srcOrd="2" destOrd="0" presId="urn:microsoft.com/office/officeart/2008/layout/HalfCircleOrganizationChart"/>
    <dgm:cxn modelId="{4841F651-CC1C-484A-B5E3-6FD938A4833B}" type="presParOf" srcId="{49AC8B65-94BB-F249-B2C0-0E7BD8654EB5}" destId="{5CA3712C-925A-E04D-893E-F646EC7CCCA8}" srcOrd="3" destOrd="0" presId="urn:microsoft.com/office/officeart/2008/layout/HalfCircleOrganizationChart"/>
    <dgm:cxn modelId="{13331F35-E2DF-5940-8E41-5465EC0F5CFB}" type="presParOf" srcId="{716C341C-C9BE-2947-9988-89EF93A1B3F8}" destId="{9E50CB94-A085-164B-8FF1-9F4219D19D63}" srcOrd="1" destOrd="0" presId="urn:microsoft.com/office/officeart/2008/layout/HalfCircleOrganizationChart"/>
    <dgm:cxn modelId="{C852BDD5-A5E5-E347-BA18-300DBB783808}" type="presParOf" srcId="{716C341C-C9BE-2947-9988-89EF93A1B3F8}" destId="{001E53BC-EEF1-7649-8E30-8B95474F984B}" srcOrd="2" destOrd="0" presId="urn:microsoft.com/office/officeart/2008/layout/HalfCircleOrganizationChart"/>
    <dgm:cxn modelId="{D6ED286B-18C7-714A-AD8D-170B0A59514C}" type="presParOf" srcId="{40B13F3A-A81B-1F4A-8008-9F1B023A0285}" destId="{639C9EBB-5154-5F4E-86A3-49EA6FEC20C0}" srcOrd="2" destOrd="0" presId="urn:microsoft.com/office/officeart/2008/layout/HalfCircleOrganizationChart"/>
    <dgm:cxn modelId="{9EDB19A5-6D9F-4949-A3C1-B877E0F549D0}" type="presParOf" srcId="{BB9EFB43-AEE1-5546-B120-94CE42F2F910}" destId="{F3E1F26C-2C50-2E42-8D6E-5BECA5FDA8FC}" srcOrd="2" destOrd="0" presId="urn:microsoft.com/office/officeart/2008/layout/HalfCircleOrganizationChart"/>
    <dgm:cxn modelId="{51B2F9FB-16EB-6A42-A076-F33FBE7D4A95}" type="presParOf" srcId="{BB9EFB43-AEE1-5546-B120-94CE42F2F910}" destId="{20A52FA0-B241-AB40-9051-842C323A2F2A}" srcOrd="3" destOrd="0" presId="urn:microsoft.com/office/officeart/2008/layout/HalfCircleOrganizationChart"/>
    <dgm:cxn modelId="{BECD6CF1-3F5A-B14C-B84B-99635ADC6D9F}" type="presParOf" srcId="{20A52FA0-B241-AB40-9051-842C323A2F2A}" destId="{4E6921FA-DD5D-224F-A7B8-F0BE41D68E1C}" srcOrd="0" destOrd="0" presId="urn:microsoft.com/office/officeart/2008/layout/HalfCircleOrganizationChart"/>
    <dgm:cxn modelId="{1F00D8BD-888D-E84A-80AE-709D13EF6445}" type="presParOf" srcId="{4E6921FA-DD5D-224F-A7B8-F0BE41D68E1C}" destId="{B09F3E0A-77EA-6C44-A197-B051400C170E}" srcOrd="0" destOrd="0" presId="urn:microsoft.com/office/officeart/2008/layout/HalfCircleOrganizationChart"/>
    <dgm:cxn modelId="{616E62A9-7964-2A47-BB0E-8919950410E0}" type="presParOf" srcId="{4E6921FA-DD5D-224F-A7B8-F0BE41D68E1C}" destId="{10118623-FC26-AA4A-98FA-12ECC81219C9}" srcOrd="1" destOrd="0" presId="urn:microsoft.com/office/officeart/2008/layout/HalfCircleOrganizationChart"/>
    <dgm:cxn modelId="{1FC7384D-06C7-CA43-B528-9F5369405D70}" type="presParOf" srcId="{4E6921FA-DD5D-224F-A7B8-F0BE41D68E1C}" destId="{15F4239D-71EF-0C46-8AF6-130C0C59DA49}" srcOrd="2" destOrd="0" presId="urn:microsoft.com/office/officeart/2008/layout/HalfCircleOrganizationChart"/>
    <dgm:cxn modelId="{0CC9F51A-582F-B945-A8D9-D887ABB3EB07}" type="presParOf" srcId="{4E6921FA-DD5D-224F-A7B8-F0BE41D68E1C}" destId="{08805998-3733-474D-B374-BC1FC25944C4}" srcOrd="3" destOrd="0" presId="urn:microsoft.com/office/officeart/2008/layout/HalfCircleOrganizationChart"/>
    <dgm:cxn modelId="{4ECB6947-901A-FC40-B168-FCF4D7792C6B}" type="presParOf" srcId="{20A52FA0-B241-AB40-9051-842C323A2F2A}" destId="{B130E5F4-F2E3-F940-95E8-9EDBD53DC589}" srcOrd="1" destOrd="0" presId="urn:microsoft.com/office/officeart/2008/layout/HalfCircleOrganizationChart"/>
    <dgm:cxn modelId="{D21FCC41-7434-844E-88E9-4E63979F6688}" type="presParOf" srcId="{B130E5F4-F2E3-F940-95E8-9EDBD53DC589}" destId="{A0C27D1F-D267-1541-8D31-EC2D4BBD7D0E}" srcOrd="0" destOrd="0" presId="urn:microsoft.com/office/officeart/2008/layout/HalfCircleOrganizationChart"/>
    <dgm:cxn modelId="{6F9107E0-59AB-264F-9CB7-1F8E8EE16D4D}" type="presParOf" srcId="{B130E5F4-F2E3-F940-95E8-9EDBD53DC589}" destId="{E67FFAD9-0B82-5D4F-9E0D-2C5D69AAC84F}" srcOrd="1" destOrd="0" presId="urn:microsoft.com/office/officeart/2008/layout/HalfCircleOrganizationChart"/>
    <dgm:cxn modelId="{A774766A-0484-4E44-B51D-5F5039EA6377}" type="presParOf" srcId="{E67FFAD9-0B82-5D4F-9E0D-2C5D69AAC84F}" destId="{BE7E9CAB-02E4-4E4B-9C04-F33B6914E7AF}" srcOrd="0" destOrd="0" presId="urn:microsoft.com/office/officeart/2008/layout/HalfCircleOrganizationChart"/>
    <dgm:cxn modelId="{4C98715F-C260-754A-82F9-0C756DBB3051}" type="presParOf" srcId="{BE7E9CAB-02E4-4E4B-9C04-F33B6914E7AF}" destId="{CF03238B-A089-A84C-854C-AE3AF8ADE4E9}" srcOrd="0" destOrd="0" presId="urn:microsoft.com/office/officeart/2008/layout/HalfCircleOrganizationChart"/>
    <dgm:cxn modelId="{6C3104A0-49F3-8F47-B1DA-498E4A1A638F}" type="presParOf" srcId="{BE7E9CAB-02E4-4E4B-9C04-F33B6914E7AF}" destId="{7CAE5B3E-2D77-9241-A013-F34D3B69F385}" srcOrd="1" destOrd="0" presId="urn:microsoft.com/office/officeart/2008/layout/HalfCircleOrganizationChart"/>
    <dgm:cxn modelId="{6A6D1405-067D-E845-A3B8-657B6FF83A58}" type="presParOf" srcId="{BE7E9CAB-02E4-4E4B-9C04-F33B6914E7AF}" destId="{1D4243CA-6F77-244D-8810-8F1DD86DA979}" srcOrd="2" destOrd="0" presId="urn:microsoft.com/office/officeart/2008/layout/HalfCircleOrganizationChart"/>
    <dgm:cxn modelId="{37890049-809E-504D-93D9-A83AB5A37010}" type="presParOf" srcId="{BE7E9CAB-02E4-4E4B-9C04-F33B6914E7AF}" destId="{ED58FE0A-1405-5E4F-9AA0-5DC24B73CAEC}" srcOrd="3" destOrd="0" presId="urn:microsoft.com/office/officeart/2008/layout/HalfCircleOrganizationChart"/>
    <dgm:cxn modelId="{590CC2F1-A610-2942-8481-8D49FBD433E1}" type="presParOf" srcId="{E67FFAD9-0B82-5D4F-9E0D-2C5D69AAC84F}" destId="{0F87C4DB-6E9F-484E-930C-3E287B0FDB81}" srcOrd="1" destOrd="0" presId="urn:microsoft.com/office/officeart/2008/layout/HalfCircleOrganizationChart"/>
    <dgm:cxn modelId="{E41B9623-E3B1-084B-9B64-CEBF084945F1}" type="presParOf" srcId="{E67FFAD9-0B82-5D4F-9E0D-2C5D69AAC84F}" destId="{D37CADFB-0977-554D-9A78-6BCE0B61691C}" srcOrd="2" destOrd="0" presId="urn:microsoft.com/office/officeart/2008/layout/HalfCircleOrganizationChart"/>
    <dgm:cxn modelId="{7E1DC97A-F984-DA47-897D-C5827DDB9910}" type="presParOf" srcId="{B130E5F4-F2E3-F940-95E8-9EDBD53DC589}" destId="{FF319A57-8DCB-294C-AD39-303BFDA34A22}" srcOrd="2" destOrd="0" presId="urn:microsoft.com/office/officeart/2008/layout/HalfCircleOrganizationChart"/>
    <dgm:cxn modelId="{D38C434C-E3E8-5845-89C4-593B3ACF420A}" type="presParOf" srcId="{B130E5F4-F2E3-F940-95E8-9EDBD53DC589}" destId="{4F715CFB-3B68-B24C-BA7F-F0D16E862142}" srcOrd="3" destOrd="0" presId="urn:microsoft.com/office/officeart/2008/layout/HalfCircleOrganizationChart"/>
    <dgm:cxn modelId="{A54BBC78-B054-154F-95E6-5FD7734BCF32}" type="presParOf" srcId="{4F715CFB-3B68-B24C-BA7F-F0D16E862142}" destId="{DE5E9AFC-0715-984B-B2A4-20FA7B67C6DF}" srcOrd="0" destOrd="0" presId="urn:microsoft.com/office/officeart/2008/layout/HalfCircleOrganizationChart"/>
    <dgm:cxn modelId="{242F38FF-1473-A945-9DDB-1051FD8E4DEA}" type="presParOf" srcId="{DE5E9AFC-0715-984B-B2A4-20FA7B67C6DF}" destId="{E9535D8C-AB1B-1F41-96FE-A7FA1FB5F40E}" srcOrd="0" destOrd="0" presId="urn:microsoft.com/office/officeart/2008/layout/HalfCircleOrganizationChart"/>
    <dgm:cxn modelId="{5AA00FF6-BAB2-7E49-9721-E498B580DEE3}" type="presParOf" srcId="{DE5E9AFC-0715-984B-B2A4-20FA7B67C6DF}" destId="{BAC05F47-0EFA-BC4E-808B-04AEA1BE19F0}" srcOrd="1" destOrd="0" presId="urn:microsoft.com/office/officeart/2008/layout/HalfCircleOrganizationChart"/>
    <dgm:cxn modelId="{47B2BECE-C5F4-BE4F-8250-16332C263FCD}" type="presParOf" srcId="{DE5E9AFC-0715-984B-B2A4-20FA7B67C6DF}" destId="{4B8DE4A0-A597-904D-8431-4FE667ADF62B}" srcOrd="2" destOrd="0" presId="urn:microsoft.com/office/officeart/2008/layout/HalfCircleOrganizationChart"/>
    <dgm:cxn modelId="{0254BEC8-BEDC-2A4E-84D0-1DAD0E7D112A}" type="presParOf" srcId="{DE5E9AFC-0715-984B-B2A4-20FA7B67C6DF}" destId="{5A129E06-6605-0143-A2D2-E04FE91D6F62}" srcOrd="3" destOrd="0" presId="urn:microsoft.com/office/officeart/2008/layout/HalfCircleOrganizationChart"/>
    <dgm:cxn modelId="{BCC490CB-0D39-034D-8666-03CC18E64983}" type="presParOf" srcId="{4F715CFB-3B68-B24C-BA7F-F0D16E862142}" destId="{5E8F94BC-8AEC-4741-8C27-C53B328D7C8F}" srcOrd="1" destOrd="0" presId="urn:microsoft.com/office/officeart/2008/layout/HalfCircleOrganizationChart"/>
    <dgm:cxn modelId="{F1709C30-60ED-F74B-98B6-6C33695D571D}" type="presParOf" srcId="{4F715CFB-3B68-B24C-BA7F-F0D16E862142}" destId="{52260446-8706-F94E-AFF9-23DE32C2B0AC}" srcOrd="2" destOrd="0" presId="urn:microsoft.com/office/officeart/2008/layout/HalfCircleOrganizationChart"/>
    <dgm:cxn modelId="{87046A7E-E3FF-004B-A426-AF691DC9C34D}" type="presParOf" srcId="{20A52FA0-B241-AB40-9051-842C323A2F2A}" destId="{34FF1D28-7A04-524A-A920-7A04409497A8}" srcOrd="2" destOrd="0" presId="urn:microsoft.com/office/officeart/2008/layout/HalfCircleOrganizationChart"/>
    <dgm:cxn modelId="{70EE07A1-BE3E-2741-809E-BCA83AF7B09C}" type="presParOf" srcId="{BB9EFB43-AEE1-5546-B120-94CE42F2F910}" destId="{13E6832B-27E7-9B4E-B126-41F6A4C12C2D}" srcOrd="4" destOrd="0" presId="urn:microsoft.com/office/officeart/2008/layout/HalfCircleOrganizationChart"/>
    <dgm:cxn modelId="{CF8757ED-8352-C34C-8486-39ED859078ED}" type="presParOf" srcId="{BB9EFB43-AEE1-5546-B120-94CE42F2F910}" destId="{E500734C-56A7-A947-A07A-4E20854E17A8}" srcOrd="5" destOrd="0" presId="urn:microsoft.com/office/officeart/2008/layout/HalfCircleOrganizationChart"/>
    <dgm:cxn modelId="{A89829D5-F6F0-7649-B9DD-E77FF0667FE5}" type="presParOf" srcId="{E500734C-56A7-A947-A07A-4E20854E17A8}" destId="{9492EBA6-356E-9C44-AC62-B39F93A9127A}" srcOrd="0" destOrd="0" presId="urn:microsoft.com/office/officeart/2008/layout/HalfCircleOrganizationChart"/>
    <dgm:cxn modelId="{1F0D1EED-75E6-D94F-8822-508A256D5A7B}" type="presParOf" srcId="{9492EBA6-356E-9C44-AC62-B39F93A9127A}" destId="{B83F66F8-1F04-0F4E-B4A4-F2CC93843383}" srcOrd="0" destOrd="0" presId="urn:microsoft.com/office/officeart/2008/layout/HalfCircleOrganizationChart"/>
    <dgm:cxn modelId="{3DA015A7-3208-8844-888F-1DD5BBFAA47F}" type="presParOf" srcId="{9492EBA6-356E-9C44-AC62-B39F93A9127A}" destId="{9BA5D67F-511D-A94F-B792-2FC0EB7CE356}" srcOrd="1" destOrd="0" presId="urn:microsoft.com/office/officeart/2008/layout/HalfCircleOrganizationChart"/>
    <dgm:cxn modelId="{004F5039-3E2B-4A49-9738-3BE6B6B3F238}" type="presParOf" srcId="{9492EBA6-356E-9C44-AC62-B39F93A9127A}" destId="{F709E91D-6257-7B4F-9367-7F77912BE786}" srcOrd="2" destOrd="0" presId="urn:microsoft.com/office/officeart/2008/layout/HalfCircleOrganizationChart"/>
    <dgm:cxn modelId="{C1C3F933-9A5A-1444-83F2-9A03635BE8C6}" type="presParOf" srcId="{9492EBA6-356E-9C44-AC62-B39F93A9127A}" destId="{B4A02098-A2BD-2444-9657-8EEC9E88BEE4}" srcOrd="3" destOrd="0" presId="urn:microsoft.com/office/officeart/2008/layout/HalfCircleOrganizationChart"/>
    <dgm:cxn modelId="{79D568E0-A5AF-8749-ABDE-F30C35D1A78A}" type="presParOf" srcId="{E500734C-56A7-A947-A07A-4E20854E17A8}" destId="{A37155E4-5C0C-6A4A-AE12-A9F236E3AD16}" srcOrd="1" destOrd="0" presId="urn:microsoft.com/office/officeart/2008/layout/HalfCircleOrganizationChart"/>
    <dgm:cxn modelId="{0D9DBB53-522D-8C49-87F2-0CC435B73F68}" type="presParOf" srcId="{A37155E4-5C0C-6A4A-AE12-A9F236E3AD16}" destId="{A4BF669E-5F10-9941-BEA1-5FEB1FAE5CB4}" srcOrd="0" destOrd="0" presId="urn:microsoft.com/office/officeart/2008/layout/HalfCircleOrganizationChart"/>
    <dgm:cxn modelId="{A35CA579-9923-CA43-BC86-39089CD7AD33}" type="presParOf" srcId="{A37155E4-5C0C-6A4A-AE12-A9F236E3AD16}" destId="{1476D5F7-5BB9-7D4C-9F1E-EAF3AE229D67}" srcOrd="1" destOrd="0" presId="urn:microsoft.com/office/officeart/2008/layout/HalfCircleOrganizationChart"/>
    <dgm:cxn modelId="{806B05F7-8DB8-C546-8420-16BBB00851BB}" type="presParOf" srcId="{1476D5F7-5BB9-7D4C-9F1E-EAF3AE229D67}" destId="{2AC914B6-74E0-BE47-8B5E-79EAFD4EA8A4}" srcOrd="0" destOrd="0" presId="urn:microsoft.com/office/officeart/2008/layout/HalfCircleOrganizationChart"/>
    <dgm:cxn modelId="{D5400B4D-D131-264F-85BD-0B64DFF291EE}" type="presParOf" srcId="{2AC914B6-74E0-BE47-8B5E-79EAFD4EA8A4}" destId="{0946EAB1-827B-7D44-B05E-EB9003D511E6}" srcOrd="0" destOrd="0" presId="urn:microsoft.com/office/officeart/2008/layout/HalfCircleOrganizationChart"/>
    <dgm:cxn modelId="{287DDF98-6FCD-E641-8C1D-D0332F01DDEE}" type="presParOf" srcId="{2AC914B6-74E0-BE47-8B5E-79EAFD4EA8A4}" destId="{0D5BBFBA-4648-ED40-BEF9-C67C32F378B9}" srcOrd="1" destOrd="0" presId="urn:microsoft.com/office/officeart/2008/layout/HalfCircleOrganizationChart"/>
    <dgm:cxn modelId="{18276C76-5D68-3949-855D-905F6354E772}" type="presParOf" srcId="{2AC914B6-74E0-BE47-8B5E-79EAFD4EA8A4}" destId="{55BA7179-8742-1F48-9AC7-A4E7E3C86A7B}" srcOrd="2" destOrd="0" presId="urn:microsoft.com/office/officeart/2008/layout/HalfCircleOrganizationChart"/>
    <dgm:cxn modelId="{3AAEE8E8-1847-FF4D-976E-CBFC452B9034}" type="presParOf" srcId="{2AC914B6-74E0-BE47-8B5E-79EAFD4EA8A4}" destId="{B8C35ED9-CF4D-C14F-B743-EB8FB1FEFED8}" srcOrd="3" destOrd="0" presId="urn:microsoft.com/office/officeart/2008/layout/HalfCircleOrganizationChart"/>
    <dgm:cxn modelId="{134AC38D-4E44-4343-B149-F50C74F757D3}" type="presParOf" srcId="{1476D5F7-5BB9-7D4C-9F1E-EAF3AE229D67}" destId="{3F3B0B82-788F-4249-8FC0-ED8019618C99}" srcOrd="1" destOrd="0" presId="urn:microsoft.com/office/officeart/2008/layout/HalfCircleOrganizationChart"/>
    <dgm:cxn modelId="{C0E1DB7B-1B88-0B4B-A8A1-1EC19475BFC7}" type="presParOf" srcId="{1476D5F7-5BB9-7D4C-9F1E-EAF3AE229D67}" destId="{2BBDAE88-B09D-DB4C-94E0-0F2D7805DA15}" srcOrd="2" destOrd="0" presId="urn:microsoft.com/office/officeart/2008/layout/HalfCircleOrganizationChart"/>
    <dgm:cxn modelId="{586D7FA1-4D06-2E49-9AD3-44456154D400}" type="presParOf" srcId="{A37155E4-5C0C-6A4A-AE12-A9F236E3AD16}" destId="{1D5DAC7B-5078-134A-8404-F38584B21DAB}" srcOrd="2" destOrd="0" presId="urn:microsoft.com/office/officeart/2008/layout/HalfCircleOrganizationChart"/>
    <dgm:cxn modelId="{E86593AF-C1EA-1F4C-A4D6-DB8538FDBBCF}" type="presParOf" srcId="{A37155E4-5C0C-6A4A-AE12-A9F236E3AD16}" destId="{8C211C60-0D60-8943-810F-5ADFEEFAE95B}" srcOrd="3" destOrd="0" presId="urn:microsoft.com/office/officeart/2008/layout/HalfCircleOrganizationChart"/>
    <dgm:cxn modelId="{324C1B7E-1007-1A4A-BCEF-D41D61D0B071}" type="presParOf" srcId="{8C211C60-0D60-8943-810F-5ADFEEFAE95B}" destId="{A1E5EC46-3DBA-6C41-A937-9B5860F652F7}" srcOrd="0" destOrd="0" presId="urn:microsoft.com/office/officeart/2008/layout/HalfCircleOrganizationChart"/>
    <dgm:cxn modelId="{191D035D-EB88-8740-8552-6F07FB9108CD}" type="presParOf" srcId="{A1E5EC46-3DBA-6C41-A937-9B5860F652F7}" destId="{B5745744-27CD-DF43-9F50-48817225D383}" srcOrd="0" destOrd="0" presId="urn:microsoft.com/office/officeart/2008/layout/HalfCircleOrganizationChart"/>
    <dgm:cxn modelId="{5286BF04-4C2C-8F41-82C3-ED77AB78F8C5}" type="presParOf" srcId="{A1E5EC46-3DBA-6C41-A937-9B5860F652F7}" destId="{8CA98188-A905-2141-A1A1-3AEFB145F18F}" srcOrd="1" destOrd="0" presId="urn:microsoft.com/office/officeart/2008/layout/HalfCircleOrganizationChart"/>
    <dgm:cxn modelId="{9421EC9C-D050-3E48-9753-7545DE39D793}" type="presParOf" srcId="{A1E5EC46-3DBA-6C41-A937-9B5860F652F7}" destId="{0C4C514F-AF72-B443-8540-2D5D1637830B}" srcOrd="2" destOrd="0" presId="urn:microsoft.com/office/officeart/2008/layout/HalfCircleOrganizationChart"/>
    <dgm:cxn modelId="{1F2103E7-EED5-2E4A-8B36-E43925C6B273}" type="presParOf" srcId="{A1E5EC46-3DBA-6C41-A937-9B5860F652F7}" destId="{709CDF9A-AFEA-DC4D-8CC1-21CCED784467}" srcOrd="3" destOrd="0" presId="urn:microsoft.com/office/officeart/2008/layout/HalfCircleOrganizationChart"/>
    <dgm:cxn modelId="{B30DB3FF-5C9B-314B-87BC-579DED95DA47}" type="presParOf" srcId="{8C211C60-0D60-8943-810F-5ADFEEFAE95B}" destId="{F825DEC3-7059-7B49-8504-1835903B9B5B}" srcOrd="1" destOrd="0" presId="urn:microsoft.com/office/officeart/2008/layout/HalfCircleOrganizationChart"/>
    <dgm:cxn modelId="{9FC9D8A0-EA0F-EB4B-AADC-02C8D46A533A}" type="presParOf" srcId="{8C211C60-0D60-8943-810F-5ADFEEFAE95B}" destId="{2D3A71CC-3D9C-B742-930E-884E5D2B819D}" srcOrd="2" destOrd="0" presId="urn:microsoft.com/office/officeart/2008/layout/HalfCircleOrganizationChart"/>
    <dgm:cxn modelId="{721C69F6-C94D-7E41-B27E-02540D54175A}" type="presParOf" srcId="{E500734C-56A7-A947-A07A-4E20854E17A8}" destId="{47F66E92-746E-864F-B247-5F4EB6E2249E}" srcOrd="2" destOrd="0" presId="urn:microsoft.com/office/officeart/2008/layout/HalfCircleOrganizationChart"/>
    <dgm:cxn modelId="{A84630F2-FE49-B244-B71C-76614C05B120}" type="presParOf" srcId="{BB9EFB43-AEE1-5546-B120-94CE42F2F910}" destId="{714ED07A-6758-EE4B-BD23-9235BECB6C38}" srcOrd="6" destOrd="0" presId="urn:microsoft.com/office/officeart/2008/layout/HalfCircleOrganizationChart"/>
    <dgm:cxn modelId="{58A28D42-528B-DD4A-83BE-3447BE8A0BAA}" type="presParOf" srcId="{BB9EFB43-AEE1-5546-B120-94CE42F2F910}" destId="{FA4073C8-5AC8-C848-BF74-D0F880C55591}" srcOrd="7" destOrd="0" presId="urn:microsoft.com/office/officeart/2008/layout/HalfCircleOrganizationChart"/>
    <dgm:cxn modelId="{5BE0DFF9-9B4D-5A4B-8B17-BCFC240BA4F6}" type="presParOf" srcId="{FA4073C8-5AC8-C848-BF74-D0F880C55591}" destId="{84D62933-50E7-404A-A0D4-E3DBE467FE8D}" srcOrd="0" destOrd="0" presId="urn:microsoft.com/office/officeart/2008/layout/HalfCircleOrganizationChart"/>
    <dgm:cxn modelId="{1A0A2181-CFBD-3345-9C98-BFD2DE0D0BC6}" type="presParOf" srcId="{84D62933-50E7-404A-A0D4-E3DBE467FE8D}" destId="{66491951-046F-9744-89CE-62B31C9F7DFB}" srcOrd="0" destOrd="0" presId="urn:microsoft.com/office/officeart/2008/layout/HalfCircleOrganizationChart"/>
    <dgm:cxn modelId="{A7EB98A8-B43F-4C42-A421-F5DE21E9F310}" type="presParOf" srcId="{84D62933-50E7-404A-A0D4-E3DBE467FE8D}" destId="{74CE8440-9EE5-3E41-AAFB-3CF19D921FBA}" srcOrd="1" destOrd="0" presId="urn:microsoft.com/office/officeart/2008/layout/HalfCircleOrganizationChart"/>
    <dgm:cxn modelId="{F2B4B801-3CD3-274C-A143-0B9F7814D0E3}" type="presParOf" srcId="{84D62933-50E7-404A-A0D4-E3DBE467FE8D}" destId="{A293DBA3-43D4-374C-8EFF-5FB3FE2054A1}" srcOrd="2" destOrd="0" presId="urn:microsoft.com/office/officeart/2008/layout/HalfCircleOrganizationChart"/>
    <dgm:cxn modelId="{EE61F50C-69BF-874C-900C-C21A0D9FDFBC}" type="presParOf" srcId="{84D62933-50E7-404A-A0D4-E3DBE467FE8D}" destId="{F6914D8E-6826-3C4E-A6F1-6E94A621EF35}" srcOrd="3" destOrd="0" presId="urn:microsoft.com/office/officeart/2008/layout/HalfCircleOrganizationChart"/>
    <dgm:cxn modelId="{CFB44EF5-1E2D-AC43-9C0C-005EFFCD7C5F}" type="presParOf" srcId="{FA4073C8-5AC8-C848-BF74-D0F880C55591}" destId="{BEF1E556-976E-E34F-8D89-A642C9EF162C}" srcOrd="1" destOrd="0" presId="urn:microsoft.com/office/officeart/2008/layout/HalfCircleOrganizationChart"/>
    <dgm:cxn modelId="{A11CBDF2-F308-F241-B975-7EDC6E00298D}" type="presParOf" srcId="{BEF1E556-976E-E34F-8D89-A642C9EF162C}" destId="{8CAEE933-70F0-7247-BE7C-A7090B33D81B}" srcOrd="0" destOrd="0" presId="urn:microsoft.com/office/officeart/2008/layout/HalfCircleOrganizationChart"/>
    <dgm:cxn modelId="{0E3F937C-A217-5B44-86A7-7B4A7CBA9064}" type="presParOf" srcId="{BEF1E556-976E-E34F-8D89-A642C9EF162C}" destId="{BC011823-1744-D340-941F-B599865E3A6E}" srcOrd="1" destOrd="0" presId="urn:microsoft.com/office/officeart/2008/layout/HalfCircleOrganizationChart"/>
    <dgm:cxn modelId="{E529D4F4-062C-9B40-BC68-32E9DDDEFE6A}" type="presParOf" srcId="{BC011823-1744-D340-941F-B599865E3A6E}" destId="{7294EAA9-8E90-5D44-A166-75B213516EC7}" srcOrd="0" destOrd="0" presId="urn:microsoft.com/office/officeart/2008/layout/HalfCircleOrganizationChart"/>
    <dgm:cxn modelId="{350C1BD9-CA9A-0345-B229-EF12B94DC40B}" type="presParOf" srcId="{7294EAA9-8E90-5D44-A166-75B213516EC7}" destId="{DDA603CD-EDA3-5D45-AB76-1ABD750FE134}" srcOrd="0" destOrd="0" presId="urn:microsoft.com/office/officeart/2008/layout/HalfCircleOrganizationChart"/>
    <dgm:cxn modelId="{96F8F2B8-FE2E-CA4B-AB89-31377A997D39}" type="presParOf" srcId="{7294EAA9-8E90-5D44-A166-75B213516EC7}" destId="{D59B77CC-B6D8-CA40-BBD2-99C7F1EF54FA}" srcOrd="1" destOrd="0" presId="urn:microsoft.com/office/officeart/2008/layout/HalfCircleOrganizationChart"/>
    <dgm:cxn modelId="{1CD71FBE-20D3-E14C-84B1-78F2742FDC40}" type="presParOf" srcId="{7294EAA9-8E90-5D44-A166-75B213516EC7}" destId="{37897F61-A154-F345-97AC-2557ABECEAAA}" srcOrd="2" destOrd="0" presId="urn:microsoft.com/office/officeart/2008/layout/HalfCircleOrganizationChart"/>
    <dgm:cxn modelId="{21CE6AB7-2A46-9E40-9C92-7D59C74B63FA}" type="presParOf" srcId="{7294EAA9-8E90-5D44-A166-75B213516EC7}" destId="{D87C490C-B6CB-4D4E-8C4B-E9C5135AE5CE}" srcOrd="3" destOrd="0" presId="urn:microsoft.com/office/officeart/2008/layout/HalfCircleOrganizationChart"/>
    <dgm:cxn modelId="{D9A0A7A4-A701-7043-91EE-DBB51C9A874D}" type="presParOf" srcId="{BC011823-1744-D340-941F-B599865E3A6E}" destId="{F6D55318-485C-9D49-9EE9-5066D47B2CA1}" srcOrd="1" destOrd="0" presId="urn:microsoft.com/office/officeart/2008/layout/HalfCircleOrganizationChart"/>
    <dgm:cxn modelId="{E4076D15-0EEC-A248-AF18-2E8D7A83A02B}" type="presParOf" srcId="{BC011823-1744-D340-941F-B599865E3A6E}" destId="{FD600EB7-4F81-B245-91B9-2C092E09E312}" srcOrd="2" destOrd="0" presId="urn:microsoft.com/office/officeart/2008/layout/HalfCircleOrganizationChart"/>
    <dgm:cxn modelId="{10D185A0-9738-EB46-8F0D-A4B227F1D898}" type="presParOf" srcId="{FA4073C8-5AC8-C848-BF74-D0F880C55591}" destId="{E200B990-1737-214C-A19B-FC3A711E99E7}" srcOrd="2" destOrd="0" presId="urn:microsoft.com/office/officeart/2008/layout/HalfCircleOrganizationChart"/>
    <dgm:cxn modelId="{2BB29E02-4E3B-B84E-BCF0-6FAB8D6D13B9}" type="presParOf" srcId="{50CB10CC-2BF5-284C-BD60-8EB8138C2462}" destId="{17B034BA-F2A3-E047-B002-BAF46DAF1661}" srcOrd="2" destOrd="0" presId="urn:microsoft.com/office/officeart/2008/layout/HalfCircleOrganizationChart"/>
    <dgm:cxn modelId="{3138ECC5-5C7B-9248-A977-E4B669F44E97}" type="presParOf" srcId="{EA3AA3E4-657C-3142-92FA-631D5F104274}" destId="{28953EB9-02B3-DE4C-9C67-7305C227089D}" srcOrd="2" destOrd="0" presId="urn:microsoft.com/office/officeart/2008/layout/HalfCircleOrganizationChart"/>
    <dgm:cxn modelId="{3530497F-2495-DE4A-A650-E7FD46F28393}" type="presParOf" srcId="{EA3AA3E4-657C-3142-92FA-631D5F104274}" destId="{0A3E17E2-F6C7-D040-81F4-9A69388DBA30}" srcOrd="3" destOrd="0" presId="urn:microsoft.com/office/officeart/2008/layout/HalfCircleOrganizationChart"/>
    <dgm:cxn modelId="{F76E5CCD-649B-EF4A-999D-B46FDBD6C6C1}" type="presParOf" srcId="{0A3E17E2-F6C7-D040-81F4-9A69388DBA30}" destId="{B1157B43-D225-B740-AFC0-AEEE96769CA2}" srcOrd="0" destOrd="0" presId="urn:microsoft.com/office/officeart/2008/layout/HalfCircleOrganizationChart"/>
    <dgm:cxn modelId="{BF198CA4-F657-894C-B3B2-AE9B39E866D1}" type="presParOf" srcId="{B1157B43-D225-B740-AFC0-AEEE96769CA2}" destId="{72F87345-A2FE-A64C-901A-2F8AE0949208}" srcOrd="0" destOrd="0" presId="urn:microsoft.com/office/officeart/2008/layout/HalfCircleOrganizationChart"/>
    <dgm:cxn modelId="{140C0398-D4F4-A54C-9FF9-AC0539444690}" type="presParOf" srcId="{B1157B43-D225-B740-AFC0-AEEE96769CA2}" destId="{36D108B9-D885-A94F-B3C5-DFB5056965AA}" srcOrd="1" destOrd="0" presId="urn:microsoft.com/office/officeart/2008/layout/HalfCircleOrganizationChart"/>
    <dgm:cxn modelId="{E2FABDA7-C6FC-1048-AD6F-DAD5DC54068B}" type="presParOf" srcId="{B1157B43-D225-B740-AFC0-AEEE96769CA2}" destId="{8EC1AAE3-F5B4-AF42-8A69-120951FFD913}" srcOrd="2" destOrd="0" presId="urn:microsoft.com/office/officeart/2008/layout/HalfCircleOrganizationChart"/>
    <dgm:cxn modelId="{8344AF2F-CD31-9440-9A3B-672EE6A3D2AF}" type="presParOf" srcId="{B1157B43-D225-B740-AFC0-AEEE96769CA2}" destId="{CBDBEED9-9AAB-A543-A5F9-2D5C76ACC5E7}" srcOrd="3" destOrd="0" presId="urn:microsoft.com/office/officeart/2008/layout/HalfCircleOrganizationChart"/>
    <dgm:cxn modelId="{6C9B101B-F78D-774D-BC20-26900FD1A368}" type="presParOf" srcId="{0A3E17E2-F6C7-D040-81F4-9A69388DBA30}" destId="{440788DF-9E52-AE41-BE8C-EBD8B0EF5EF9}" srcOrd="1" destOrd="0" presId="urn:microsoft.com/office/officeart/2008/layout/HalfCircleOrganizationChart"/>
    <dgm:cxn modelId="{A8FD5302-6D88-564D-A45A-046BC3482472}" type="presParOf" srcId="{440788DF-9E52-AE41-BE8C-EBD8B0EF5EF9}" destId="{980EDFAE-034B-2548-A57F-530B4EE9EB28}" srcOrd="0" destOrd="0" presId="urn:microsoft.com/office/officeart/2008/layout/HalfCircleOrganizationChart"/>
    <dgm:cxn modelId="{D071FE73-212F-844F-B36A-FFC5C230F953}" type="presParOf" srcId="{440788DF-9E52-AE41-BE8C-EBD8B0EF5EF9}" destId="{3EC20D23-29E8-BC4A-B6F9-BF32F7C25BA3}" srcOrd="1" destOrd="0" presId="urn:microsoft.com/office/officeart/2008/layout/HalfCircleOrganizationChart"/>
    <dgm:cxn modelId="{5A1BC60F-301D-874D-884A-3915C0804196}" type="presParOf" srcId="{3EC20D23-29E8-BC4A-B6F9-BF32F7C25BA3}" destId="{7FBE8FF9-C442-594B-872F-11429A490B96}" srcOrd="0" destOrd="0" presId="urn:microsoft.com/office/officeart/2008/layout/HalfCircleOrganizationChart"/>
    <dgm:cxn modelId="{532D8166-105D-484D-88B3-3316D3C83457}" type="presParOf" srcId="{7FBE8FF9-C442-594B-872F-11429A490B96}" destId="{A15B38A0-008B-6B42-8E57-8B669A4DD565}" srcOrd="0" destOrd="0" presId="urn:microsoft.com/office/officeart/2008/layout/HalfCircleOrganizationChart"/>
    <dgm:cxn modelId="{C660906C-E4FD-CB4E-A32E-0693E62BA628}" type="presParOf" srcId="{7FBE8FF9-C442-594B-872F-11429A490B96}" destId="{DED53EEC-575D-4044-94AF-EFA83D010DF4}" srcOrd="1" destOrd="0" presId="urn:microsoft.com/office/officeart/2008/layout/HalfCircleOrganizationChart"/>
    <dgm:cxn modelId="{4ECCAA4C-8E02-9143-A187-9BBCDD9E688E}" type="presParOf" srcId="{7FBE8FF9-C442-594B-872F-11429A490B96}" destId="{07BF0D95-4411-1B40-BFC1-309A71217E9E}" srcOrd="2" destOrd="0" presId="urn:microsoft.com/office/officeart/2008/layout/HalfCircleOrganizationChart"/>
    <dgm:cxn modelId="{2BBD9B87-D54C-8C41-B993-E8AB1CFFDBE1}" type="presParOf" srcId="{7FBE8FF9-C442-594B-872F-11429A490B96}" destId="{E5CD438A-5740-E143-A91E-5123E139184C}" srcOrd="3" destOrd="0" presId="urn:microsoft.com/office/officeart/2008/layout/HalfCircleOrganizationChart"/>
    <dgm:cxn modelId="{0EDD406C-EE57-7840-8A4C-578D71E1DAA5}" type="presParOf" srcId="{3EC20D23-29E8-BC4A-B6F9-BF32F7C25BA3}" destId="{8FC81DD9-1D3D-5043-8BDD-FD9FE571DF3E}" srcOrd="1" destOrd="0" presId="urn:microsoft.com/office/officeart/2008/layout/HalfCircleOrganizationChart"/>
    <dgm:cxn modelId="{4CD4CC7F-CE66-844B-9BDB-A56D7F47F88C}" type="presParOf" srcId="{3EC20D23-29E8-BC4A-B6F9-BF32F7C25BA3}" destId="{A74E9BFC-634E-7A4A-BAC0-87E63B307457}" srcOrd="2" destOrd="0" presId="urn:microsoft.com/office/officeart/2008/layout/HalfCircleOrganizationChart"/>
    <dgm:cxn modelId="{6C768166-2F83-434E-9372-76CE6932226D}" type="presParOf" srcId="{440788DF-9E52-AE41-BE8C-EBD8B0EF5EF9}" destId="{F8E41024-495F-3741-8A52-76CEB8151F4A}" srcOrd="2" destOrd="0" presId="urn:microsoft.com/office/officeart/2008/layout/HalfCircleOrganizationChart"/>
    <dgm:cxn modelId="{B305A9BE-7D61-354A-83C5-1E145D6FD9DB}" type="presParOf" srcId="{440788DF-9E52-AE41-BE8C-EBD8B0EF5EF9}" destId="{BB08B525-219B-494C-B8A4-954DE73B56D6}" srcOrd="3" destOrd="0" presId="urn:microsoft.com/office/officeart/2008/layout/HalfCircleOrganizationChart"/>
    <dgm:cxn modelId="{DFAE5C6B-6505-8942-AC26-A11AC913DF1B}" type="presParOf" srcId="{BB08B525-219B-494C-B8A4-954DE73B56D6}" destId="{031B87B2-D327-9D4A-A037-3C9195E90B9A}" srcOrd="0" destOrd="0" presId="urn:microsoft.com/office/officeart/2008/layout/HalfCircleOrganizationChart"/>
    <dgm:cxn modelId="{3A11CA76-22F6-A24E-965F-EBB643D72B30}" type="presParOf" srcId="{031B87B2-D327-9D4A-A037-3C9195E90B9A}" destId="{A29F1A64-7544-9140-AB17-8BE1F4342DB6}" srcOrd="0" destOrd="0" presId="urn:microsoft.com/office/officeart/2008/layout/HalfCircleOrganizationChart"/>
    <dgm:cxn modelId="{28C55382-71C3-C246-A79E-EBEBACD4C9D3}" type="presParOf" srcId="{031B87B2-D327-9D4A-A037-3C9195E90B9A}" destId="{4314C6EA-7955-0144-A34F-A706B5F6E0BD}" srcOrd="1" destOrd="0" presId="urn:microsoft.com/office/officeart/2008/layout/HalfCircleOrganizationChart"/>
    <dgm:cxn modelId="{89C3E666-4B2A-2B4E-891D-DA15AE69EB41}" type="presParOf" srcId="{031B87B2-D327-9D4A-A037-3C9195E90B9A}" destId="{FE14E2C3-020A-8C4B-836F-492103FF16D5}" srcOrd="2" destOrd="0" presId="urn:microsoft.com/office/officeart/2008/layout/HalfCircleOrganizationChart"/>
    <dgm:cxn modelId="{9E3B8F44-3A70-A34F-B0BB-4190CEEE51A3}" type="presParOf" srcId="{031B87B2-D327-9D4A-A037-3C9195E90B9A}" destId="{535916FC-8516-8344-BB5F-9CB7AB9A62C6}" srcOrd="3" destOrd="0" presId="urn:microsoft.com/office/officeart/2008/layout/HalfCircleOrganizationChart"/>
    <dgm:cxn modelId="{D976187C-6FBD-AB40-8E29-AA9E619A855A}" type="presParOf" srcId="{BB08B525-219B-494C-B8A4-954DE73B56D6}" destId="{DFA164D0-098B-6A48-8CA4-FC2F7FA11F6F}" srcOrd="1" destOrd="0" presId="urn:microsoft.com/office/officeart/2008/layout/HalfCircleOrganizationChart"/>
    <dgm:cxn modelId="{ED438881-EC30-CE41-B7DF-6AB208E3A81C}" type="presParOf" srcId="{BB08B525-219B-494C-B8A4-954DE73B56D6}" destId="{1B45505F-6E3A-EE46-A83D-64647487948E}" srcOrd="2" destOrd="0" presId="urn:microsoft.com/office/officeart/2008/layout/HalfCircleOrganizationChart"/>
    <dgm:cxn modelId="{1AED00E7-2B74-E543-B69A-7E18907C7C6F}" type="presParOf" srcId="{440788DF-9E52-AE41-BE8C-EBD8B0EF5EF9}" destId="{3117186A-8411-2F4F-98C0-28A37B3FE944}" srcOrd="4" destOrd="0" presId="urn:microsoft.com/office/officeart/2008/layout/HalfCircleOrganizationChart"/>
    <dgm:cxn modelId="{C78F2D7E-D946-D74E-854F-5233D6DF7142}" type="presParOf" srcId="{440788DF-9E52-AE41-BE8C-EBD8B0EF5EF9}" destId="{4F9ECD09-2451-6048-BDF1-FF0C442451ED}" srcOrd="5" destOrd="0" presId="urn:microsoft.com/office/officeart/2008/layout/HalfCircleOrganizationChart"/>
    <dgm:cxn modelId="{F3FEBC39-2717-504E-8217-6C70B9637BFD}" type="presParOf" srcId="{4F9ECD09-2451-6048-BDF1-FF0C442451ED}" destId="{395BD399-3AF4-C646-AD64-D7A03337FD58}" srcOrd="0" destOrd="0" presId="urn:microsoft.com/office/officeart/2008/layout/HalfCircleOrganizationChart"/>
    <dgm:cxn modelId="{16B5CDDA-9817-E046-B433-BE80EB4A8500}" type="presParOf" srcId="{395BD399-3AF4-C646-AD64-D7A03337FD58}" destId="{AA5639C7-6C1E-B840-AEDA-C1499638766B}" srcOrd="0" destOrd="0" presId="urn:microsoft.com/office/officeart/2008/layout/HalfCircleOrganizationChart"/>
    <dgm:cxn modelId="{A9B5BCA7-1D66-304D-B28F-AB4A2F9F49D5}" type="presParOf" srcId="{395BD399-3AF4-C646-AD64-D7A03337FD58}" destId="{20CBA3AC-15BB-F84A-A44A-0D737735FCD2}" srcOrd="1" destOrd="0" presId="urn:microsoft.com/office/officeart/2008/layout/HalfCircleOrganizationChart"/>
    <dgm:cxn modelId="{11D093DF-A9C3-F14F-971C-8CDB666D2A20}" type="presParOf" srcId="{395BD399-3AF4-C646-AD64-D7A03337FD58}" destId="{443013AE-380F-034E-BA7E-7FC80EA6FF35}" srcOrd="2" destOrd="0" presId="urn:microsoft.com/office/officeart/2008/layout/HalfCircleOrganizationChart"/>
    <dgm:cxn modelId="{3037673A-94FC-4B48-AD05-7C44BBB94CB6}" type="presParOf" srcId="{395BD399-3AF4-C646-AD64-D7A03337FD58}" destId="{608E0B93-DAC8-2149-B5DD-FDC1CBE47CB8}" srcOrd="3" destOrd="0" presId="urn:microsoft.com/office/officeart/2008/layout/HalfCircleOrganizationChart"/>
    <dgm:cxn modelId="{FCFD6BFB-A516-AA47-A34C-0319CF9E381E}" type="presParOf" srcId="{4F9ECD09-2451-6048-BDF1-FF0C442451ED}" destId="{35D72404-1BC7-F04F-81A4-9039CBE73771}" srcOrd="1" destOrd="0" presId="urn:microsoft.com/office/officeart/2008/layout/HalfCircleOrganizationChart"/>
    <dgm:cxn modelId="{5730FECA-4229-7542-B40D-2E1A37BD5EB7}" type="presParOf" srcId="{4F9ECD09-2451-6048-BDF1-FF0C442451ED}" destId="{2F531E1E-7F2D-3042-8B87-297765144C14}" srcOrd="2" destOrd="0" presId="urn:microsoft.com/office/officeart/2008/layout/HalfCircleOrganizationChart"/>
    <dgm:cxn modelId="{99D7AE64-5053-1D4A-8406-10C49ADA1594}" type="presParOf" srcId="{440788DF-9E52-AE41-BE8C-EBD8B0EF5EF9}" destId="{2B3C9336-714D-0D4B-8334-FAECE90E34DE}" srcOrd="6" destOrd="0" presId="urn:microsoft.com/office/officeart/2008/layout/HalfCircleOrganizationChart"/>
    <dgm:cxn modelId="{A61087C6-5D4C-134D-BDD0-307DF672E02A}" type="presParOf" srcId="{440788DF-9E52-AE41-BE8C-EBD8B0EF5EF9}" destId="{3A4C0D7D-15E7-4647-95DC-67E6EB2C3134}" srcOrd="7" destOrd="0" presId="urn:microsoft.com/office/officeart/2008/layout/HalfCircleOrganizationChart"/>
    <dgm:cxn modelId="{3A802D90-18CD-344B-A5B8-DFA3B920BF02}" type="presParOf" srcId="{3A4C0D7D-15E7-4647-95DC-67E6EB2C3134}" destId="{94CBC202-FC22-8748-AA4A-CCF7BB89974E}" srcOrd="0" destOrd="0" presId="urn:microsoft.com/office/officeart/2008/layout/HalfCircleOrganizationChart"/>
    <dgm:cxn modelId="{E84FDA17-ADCF-644C-A05D-215A38C90C77}" type="presParOf" srcId="{94CBC202-FC22-8748-AA4A-CCF7BB89974E}" destId="{370E4BB5-97B8-3C46-B31F-24702CD62BEA}" srcOrd="0" destOrd="0" presId="urn:microsoft.com/office/officeart/2008/layout/HalfCircleOrganizationChart"/>
    <dgm:cxn modelId="{A17984E5-D390-4A4A-8B11-615D6848075D}" type="presParOf" srcId="{94CBC202-FC22-8748-AA4A-CCF7BB89974E}" destId="{0DF23DBF-AFD2-6540-8DC7-FE665ED6B0D3}" srcOrd="1" destOrd="0" presId="urn:microsoft.com/office/officeart/2008/layout/HalfCircleOrganizationChart"/>
    <dgm:cxn modelId="{DD01E3B6-1A1D-4B42-9847-8B2FC98F5947}" type="presParOf" srcId="{94CBC202-FC22-8748-AA4A-CCF7BB89974E}" destId="{69806C3F-D25F-C146-BE3F-6649EC2B22F6}" srcOrd="2" destOrd="0" presId="urn:microsoft.com/office/officeart/2008/layout/HalfCircleOrganizationChart"/>
    <dgm:cxn modelId="{24178572-60AD-A24F-BCF4-7388EEB0AD99}" type="presParOf" srcId="{94CBC202-FC22-8748-AA4A-CCF7BB89974E}" destId="{9D96B8FA-BD39-B249-BCB6-B7428EC71A8A}" srcOrd="3" destOrd="0" presId="urn:microsoft.com/office/officeart/2008/layout/HalfCircleOrganizationChart"/>
    <dgm:cxn modelId="{A2729653-BDD4-0442-97AD-C65888BA79BF}" type="presParOf" srcId="{3A4C0D7D-15E7-4647-95DC-67E6EB2C3134}" destId="{A31F230D-94CA-1743-A571-E380A3B059EE}" srcOrd="1" destOrd="0" presId="urn:microsoft.com/office/officeart/2008/layout/HalfCircleOrganizationChart"/>
    <dgm:cxn modelId="{37CCA2E2-365F-5C43-88C6-678733E628EF}" type="presParOf" srcId="{3A4C0D7D-15E7-4647-95DC-67E6EB2C3134}" destId="{32918262-E2BC-B248-8AAB-6BA351D28784}" srcOrd="2" destOrd="0" presId="urn:microsoft.com/office/officeart/2008/layout/HalfCircleOrganizationChart"/>
    <dgm:cxn modelId="{D21BB417-6871-E64B-943D-0FB3CDFC83F2}" type="presParOf" srcId="{440788DF-9E52-AE41-BE8C-EBD8B0EF5EF9}" destId="{948D1959-6085-0D40-BD83-21F53546E7ED}" srcOrd="8" destOrd="0" presId="urn:microsoft.com/office/officeart/2008/layout/HalfCircleOrganizationChart"/>
    <dgm:cxn modelId="{33093BE0-99E6-D446-B6E9-0C2F8D43B0DC}" type="presParOf" srcId="{440788DF-9E52-AE41-BE8C-EBD8B0EF5EF9}" destId="{07F2F71D-9FD3-624B-B3EF-74B6D2F53E5B}" srcOrd="9" destOrd="0" presId="urn:microsoft.com/office/officeart/2008/layout/HalfCircleOrganizationChart"/>
    <dgm:cxn modelId="{E03F3C98-7F93-774A-9CF1-EAA30548A12B}" type="presParOf" srcId="{07F2F71D-9FD3-624B-B3EF-74B6D2F53E5B}" destId="{E154FA67-76DE-2643-B42B-8C2DAD72D592}" srcOrd="0" destOrd="0" presId="urn:microsoft.com/office/officeart/2008/layout/HalfCircleOrganizationChart"/>
    <dgm:cxn modelId="{9CBE179B-2F95-9742-929D-D71027380CAB}" type="presParOf" srcId="{E154FA67-76DE-2643-B42B-8C2DAD72D592}" destId="{450C7FC5-4BC2-A74A-9256-3DD7B2474F00}" srcOrd="0" destOrd="0" presId="urn:microsoft.com/office/officeart/2008/layout/HalfCircleOrganizationChart"/>
    <dgm:cxn modelId="{5F8C7651-4CA2-FF46-A7D6-8D3F13628610}" type="presParOf" srcId="{E154FA67-76DE-2643-B42B-8C2DAD72D592}" destId="{26896BD5-11A4-0B47-AF4F-CFB4232846C2}" srcOrd="1" destOrd="0" presId="urn:microsoft.com/office/officeart/2008/layout/HalfCircleOrganizationChart"/>
    <dgm:cxn modelId="{AA00A2F9-7F2F-2143-A940-E020EB20DF45}" type="presParOf" srcId="{E154FA67-76DE-2643-B42B-8C2DAD72D592}" destId="{4B42C46A-1AF1-0D49-8891-6B3C09144CD2}" srcOrd="2" destOrd="0" presId="urn:microsoft.com/office/officeart/2008/layout/HalfCircleOrganizationChart"/>
    <dgm:cxn modelId="{89763160-A02E-2E43-B4B6-86DFD43DD0AD}" type="presParOf" srcId="{E154FA67-76DE-2643-B42B-8C2DAD72D592}" destId="{2BE197D9-BC52-0740-A4C9-AD01954E6BB0}" srcOrd="3" destOrd="0" presId="urn:microsoft.com/office/officeart/2008/layout/HalfCircleOrganizationChart"/>
    <dgm:cxn modelId="{3D067ABB-9FB3-624C-8074-E9CCC1A89774}" type="presParOf" srcId="{07F2F71D-9FD3-624B-B3EF-74B6D2F53E5B}" destId="{12807244-98FF-5F46-AD56-22D776B35573}" srcOrd="1" destOrd="0" presId="urn:microsoft.com/office/officeart/2008/layout/HalfCircleOrganizationChart"/>
    <dgm:cxn modelId="{77DEBF9E-A36B-F04D-A758-37461AC6F942}" type="presParOf" srcId="{07F2F71D-9FD3-624B-B3EF-74B6D2F53E5B}" destId="{2D94A127-732E-5445-8BA9-51C5272A1760}" srcOrd="2" destOrd="0" presId="urn:microsoft.com/office/officeart/2008/layout/HalfCircleOrganizationChart"/>
    <dgm:cxn modelId="{79A1F686-CD2F-FD4B-AD4F-BF4DC33CCBFA}" type="presParOf" srcId="{0A3E17E2-F6C7-D040-81F4-9A69388DBA30}" destId="{C75BCFA4-BC61-9848-8C2D-63C75978698D}" srcOrd="2" destOrd="0" presId="urn:microsoft.com/office/officeart/2008/layout/HalfCircleOrganizationChart"/>
    <dgm:cxn modelId="{BEFDDDEF-D2D4-0443-8B2C-D06217505E52}" type="presParOf" srcId="{EA3AA3E4-657C-3142-92FA-631D5F104274}" destId="{C3FD38BE-E97B-074B-8073-AE27B42B374E}" srcOrd="4" destOrd="0" presId="urn:microsoft.com/office/officeart/2008/layout/HalfCircleOrganizationChart"/>
    <dgm:cxn modelId="{ECDCB98E-4FEA-1F45-8402-DDB78B706054}" type="presParOf" srcId="{EA3AA3E4-657C-3142-92FA-631D5F104274}" destId="{8AF9346D-0B72-8847-9F88-2C5DA2F80E84}" srcOrd="5" destOrd="0" presId="urn:microsoft.com/office/officeart/2008/layout/HalfCircleOrganizationChart"/>
    <dgm:cxn modelId="{7CECE60D-ED11-0B45-9E1A-7214B44B91B2}" type="presParOf" srcId="{8AF9346D-0B72-8847-9F88-2C5DA2F80E84}" destId="{76E16771-A72F-794D-8EF5-EF3787FEF52A}" srcOrd="0" destOrd="0" presId="urn:microsoft.com/office/officeart/2008/layout/HalfCircleOrganizationChart"/>
    <dgm:cxn modelId="{A955B4B9-105D-F846-8829-A991AFF856FE}" type="presParOf" srcId="{76E16771-A72F-794D-8EF5-EF3787FEF52A}" destId="{6C35B31E-6894-2E42-9B64-3F9662769CDC}" srcOrd="0" destOrd="0" presId="urn:microsoft.com/office/officeart/2008/layout/HalfCircleOrganizationChart"/>
    <dgm:cxn modelId="{36E0FB4E-9A55-0542-9645-7CA814A33E5C}" type="presParOf" srcId="{76E16771-A72F-794D-8EF5-EF3787FEF52A}" destId="{D9E92D54-3139-B24B-B178-4C8A479E8C50}" srcOrd="1" destOrd="0" presId="urn:microsoft.com/office/officeart/2008/layout/HalfCircleOrganizationChart"/>
    <dgm:cxn modelId="{B6C8BC8C-2A62-264B-818B-E8BD50EFA5CC}" type="presParOf" srcId="{76E16771-A72F-794D-8EF5-EF3787FEF52A}" destId="{6374501D-A7B1-5C48-8CC9-BDC6B93B8830}" srcOrd="2" destOrd="0" presId="urn:microsoft.com/office/officeart/2008/layout/HalfCircleOrganizationChart"/>
    <dgm:cxn modelId="{8E9604A6-7DB2-AB4F-84B6-AF4D92B96A2F}" type="presParOf" srcId="{76E16771-A72F-794D-8EF5-EF3787FEF52A}" destId="{5A72CFEB-DFD2-9C46-9758-2FA4A813202C}" srcOrd="3" destOrd="0" presId="urn:microsoft.com/office/officeart/2008/layout/HalfCircleOrganizationChart"/>
    <dgm:cxn modelId="{0780BA4C-9887-8041-A676-BC826AF28F26}" type="presParOf" srcId="{8AF9346D-0B72-8847-9F88-2C5DA2F80E84}" destId="{5085E208-7665-D74A-B443-ECDE35715054}" srcOrd="1" destOrd="0" presId="urn:microsoft.com/office/officeart/2008/layout/HalfCircleOrganizationChart"/>
    <dgm:cxn modelId="{1F0949B9-132C-6A42-B523-8EB228D0FE7A}" type="presParOf" srcId="{8AF9346D-0B72-8847-9F88-2C5DA2F80E84}" destId="{8D17CA1C-70F1-5541-9147-B9052D8BD675}" srcOrd="2" destOrd="0" presId="urn:microsoft.com/office/officeart/2008/layout/HalfCircleOrganizationChart"/>
    <dgm:cxn modelId="{B8607CB0-31B9-664B-973F-EF6B2FEEFA30}" type="presParOf" srcId="{3B813709-C561-8641-B98D-FF0E43DE00D9}" destId="{764CED1E-C5EA-3944-8C89-97FC1B027CF7}" srcOrd="2" destOrd="0" presId="urn:microsoft.com/office/officeart/2008/layout/HalfCircleOrganizationChart"/>
    <dgm:cxn modelId="{C0D92F4E-BEFA-2E4C-A366-A6628F564A7B}" type="presParOf" srcId="{E3CEBED6-49A2-FA4A-AD48-76F6A40330DC}" destId="{D63F75F1-D4BA-B249-8B24-DC04C93171A1}" srcOrd="4" destOrd="0" presId="urn:microsoft.com/office/officeart/2008/layout/HalfCircleOrganizationChart"/>
    <dgm:cxn modelId="{98ACF271-9BD0-EB42-B1BA-1483B66C46A4}" type="presParOf" srcId="{E3CEBED6-49A2-FA4A-AD48-76F6A40330DC}" destId="{66E6C93C-DA66-644D-9170-EB64E1764A9C}" srcOrd="5" destOrd="0" presId="urn:microsoft.com/office/officeart/2008/layout/HalfCircleOrganizationChart"/>
    <dgm:cxn modelId="{3431A3FF-2870-9641-926E-82F71282B4D4}" type="presParOf" srcId="{66E6C93C-DA66-644D-9170-EB64E1764A9C}" destId="{405C1A2B-6226-C14A-BB33-760F645F5036}" srcOrd="0" destOrd="0" presId="urn:microsoft.com/office/officeart/2008/layout/HalfCircleOrganizationChart"/>
    <dgm:cxn modelId="{962E9E17-50F7-3743-B31F-50F06840B7B6}" type="presParOf" srcId="{405C1A2B-6226-C14A-BB33-760F645F5036}" destId="{7E2D066C-E702-4F46-82E4-79AC2DB331B3}" srcOrd="0" destOrd="0" presId="urn:microsoft.com/office/officeart/2008/layout/HalfCircleOrganizationChart"/>
    <dgm:cxn modelId="{7D523F55-0634-234A-8818-720E6D8C9761}" type="presParOf" srcId="{405C1A2B-6226-C14A-BB33-760F645F5036}" destId="{CE38566E-44A1-A147-9083-9899AD452242}" srcOrd="1" destOrd="0" presId="urn:microsoft.com/office/officeart/2008/layout/HalfCircleOrganizationChart"/>
    <dgm:cxn modelId="{ED643EB6-4A41-BE47-8AFC-EA504112760E}" type="presParOf" srcId="{405C1A2B-6226-C14A-BB33-760F645F5036}" destId="{BC158E54-1A38-CF43-A1C2-8D8C27873AB7}" srcOrd="2" destOrd="0" presId="urn:microsoft.com/office/officeart/2008/layout/HalfCircleOrganizationChart"/>
    <dgm:cxn modelId="{9A19D5DA-4518-CF40-A751-6EE0208CE99D}" type="presParOf" srcId="{405C1A2B-6226-C14A-BB33-760F645F5036}" destId="{FA2B9A52-6C75-EC4A-A747-3BD3F835E158}" srcOrd="3" destOrd="0" presId="urn:microsoft.com/office/officeart/2008/layout/HalfCircleOrganizationChart"/>
    <dgm:cxn modelId="{3EB0EB7F-437C-4E49-A685-BD99FEB3B4D9}" type="presParOf" srcId="{66E6C93C-DA66-644D-9170-EB64E1764A9C}" destId="{2484CEE8-A59B-AE4E-84BB-35BD26C8DB98}" srcOrd="1" destOrd="0" presId="urn:microsoft.com/office/officeart/2008/layout/HalfCircleOrganizationChart"/>
    <dgm:cxn modelId="{94C5B16E-62CB-464B-8B50-A23D2A120F05}" type="presParOf" srcId="{2484CEE8-A59B-AE4E-84BB-35BD26C8DB98}" destId="{2B8FE354-970E-FA43-90F8-BF1C3C2498A2}" srcOrd="0" destOrd="0" presId="urn:microsoft.com/office/officeart/2008/layout/HalfCircleOrganizationChart"/>
    <dgm:cxn modelId="{C97C66B8-464D-924D-A69E-07CC167E2698}" type="presParOf" srcId="{2484CEE8-A59B-AE4E-84BB-35BD26C8DB98}" destId="{13824C15-DA57-6D47-B4DF-A9E29B1DCA00}" srcOrd="1" destOrd="0" presId="urn:microsoft.com/office/officeart/2008/layout/HalfCircleOrganizationChart"/>
    <dgm:cxn modelId="{AF56E480-AF34-0341-96CC-81F8478B6561}" type="presParOf" srcId="{13824C15-DA57-6D47-B4DF-A9E29B1DCA00}" destId="{6D60E1E6-B0A7-1F4F-A2CE-B9E5E71DEF43}" srcOrd="0" destOrd="0" presId="urn:microsoft.com/office/officeart/2008/layout/HalfCircleOrganizationChart"/>
    <dgm:cxn modelId="{427E58DA-3B98-9D4C-ACE2-0974A59B7FF4}" type="presParOf" srcId="{6D60E1E6-B0A7-1F4F-A2CE-B9E5E71DEF43}" destId="{7EAFBF2C-98CF-E14E-ADCB-50C18EA60A52}" srcOrd="0" destOrd="0" presId="urn:microsoft.com/office/officeart/2008/layout/HalfCircleOrganizationChart"/>
    <dgm:cxn modelId="{20E31477-8B4F-8C41-8C2E-FBA41163AD9C}" type="presParOf" srcId="{6D60E1E6-B0A7-1F4F-A2CE-B9E5E71DEF43}" destId="{6F096A5A-49E5-9C4B-AD1A-9F775A1519E9}" srcOrd="1" destOrd="0" presId="urn:microsoft.com/office/officeart/2008/layout/HalfCircleOrganizationChart"/>
    <dgm:cxn modelId="{ED42B79A-B02B-E44B-936F-D6B7EE773F98}" type="presParOf" srcId="{6D60E1E6-B0A7-1F4F-A2CE-B9E5E71DEF43}" destId="{79AD6D4C-347D-5C43-921E-5072091E026A}" srcOrd="2" destOrd="0" presId="urn:microsoft.com/office/officeart/2008/layout/HalfCircleOrganizationChart"/>
    <dgm:cxn modelId="{CEC52F3F-CBBA-E245-8BD4-E01E5BB1FFD0}" type="presParOf" srcId="{6D60E1E6-B0A7-1F4F-A2CE-B9E5E71DEF43}" destId="{EF68F39D-EC01-0442-B591-84ED227E6152}" srcOrd="3" destOrd="0" presId="urn:microsoft.com/office/officeart/2008/layout/HalfCircleOrganizationChart"/>
    <dgm:cxn modelId="{DB8F9A1D-6393-684C-9D61-ABEC3B785C59}" type="presParOf" srcId="{13824C15-DA57-6D47-B4DF-A9E29B1DCA00}" destId="{3D7F6D64-9693-E14F-9290-202EFCEDDC04}" srcOrd="1" destOrd="0" presId="urn:microsoft.com/office/officeart/2008/layout/HalfCircleOrganizationChart"/>
    <dgm:cxn modelId="{2F17E2C4-4267-D447-8A2A-57D33449B882}" type="presParOf" srcId="{3D7F6D64-9693-E14F-9290-202EFCEDDC04}" destId="{A58FF0B8-346C-C54C-B17B-195902136532}" srcOrd="0" destOrd="0" presId="urn:microsoft.com/office/officeart/2008/layout/HalfCircleOrganizationChart"/>
    <dgm:cxn modelId="{80C361F3-CE98-F046-AB24-048C4FBE70CD}" type="presParOf" srcId="{3D7F6D64-9693-E14F-9290-202EFCEDDC04}" destId="{36F81984-D618-C948-8A18-9461E5DC1072}" srcOrd="1" destOrd="0" presId="urn:microsoft.com/office/officeart/2008/layout/HalfCircleOrganizationChart"/>
    <dgm:cxn modelId="{8A49BA64-1778-BA47-8332-6856338C6B39}" type="presParOf" srcId="{36F81984-D618-C948-8A18-9461E5DC1072}" destId="{4365C54C-252B-2346-B8E0-1A82496F112D}" srcOrd="0" destOrd="0" presId="urn:microsoft.com/office/officeart/2008/layout/HalfCircleOrganizationChart"/>
    <dgm:cxn modelId="{D74DA99B-D30C-D24F-9445-F8098C8E0EB3}" type="presParOf" srcId="{4365C54C-252B-2346-B8E0-1A82496F112D}" destId="{B93A37D3-172F-3D47-BFA8-8DFE8A9E8DF9}" srcOrd="0" destOrd="0" presId="urn:microsoft.com/office/officeart/2008/layout/HalfCircleOrganizationChart"/>
    <dgm:cxn modelId="{DB0BE711-5F62-B04D-B675-5B782F72057E}" type="presParOf" srcId="{4365C54C-252B-2346-B8E0-1A82496F112D}" destId="{65827057-33F4-904A-98D2-7E300160CD97}" srcOrd="1" destOrd="0" presId="urn:microsoft.com/office/officeart/2008/layout/HalfCircleOrganizationChart"/>
    <dgm:cxn modelId="{B6C6A7C4-FE68-1549-BFCA-684A56596C16}" type="presParOf" srcId="{4365C54C-252B-2346-B8E0-1A82496F112D}" destId="{CF55BECB-94C7-C648-8174-31E11B601B31}" srcOrd="2" destOrd="0" presId="urn:microsoft.com/office/officeart/2008/layout/HalfCircleOrganizationChart"/>
    <dgm:cxn modelId="{EEDA8FB5-01F6-2447-80E1-EE7934A9A4AC}" type="presParOf" srcId="{4365C54C-252B-2346-B8E0-1A82496F112D}" destId="{091CE2A8-5BAB-7349-AD44-A8B20665602B}" srcOrd="3" destOrd="0" presId="urn:microsoft.com/office/officeart/2008/layout/HalfCircleOrganizationChart"/>
    <dgm:cxn modelId="{4FD386D4-313D-2A44-8D74-1B6B4EE705EC}" type="presParOf" srcId="{36F81984-D618-C948-8A18-9461E5DC1072}" destId="{E178168E-8903-F54D-85CD-97E24624959D}" srcOrd="1" destOrd="0" presId="urn:microsoft.com/office/officeart/2008/layout/HalfCircleOrganizationChart"/>
    <dgm:cxn modelId="{B3DDC0AF-AFFF-774D-856F-9B00330AC902}" type="presParOf" srcId="{36F81984-D618-C948-8A18-9461E5DC1072}" destId="{C744032B-2D0A-B74C-A2E3-97824D51A70B}" srcOrd="2" destOrd="0" presId="urn:microsoft.com/office/officeart/2008/layout/HalfCircleOrganizationChart"/>
    <dgm:cxn modelId="{D5AC54DC-4DEC-7342-B441-9A3E5F3D87E1}" type="presParOf" srcId="{3D7F6D64-9693-E14F-9290-202EFCEDDC04}" destId="{9AFBF391-9964-934C-AC20-5DDDAB5102FC}" srcOrd="2" destOrd="0" presId="urn:microsoft.com/office/officeart/2008/layout/HalfCircleOrganizationChart"/>
    <dgm:cxn modelId="{A009ACAB-74D7-2A49-8211-35FEE50DB3CD}" type="presParOf" srcId="{3D7F6D64-9693-E14F-9290-202EFCEDDC04}" destId="{5BD2AD7E-A6C3-564E-9467-DB196F6B0AAA}" srcOrd="3" destOrd="0" presId="urn:microsoft.com/office/officeart/2008/layout/HalfCircleOrganizationChart"/>
    <dgm:cxn modelId="{77020D71-BC8F-5643-BF0F-017611C8389C}" type="presParOf" srcId="{5BD2AD7E-A6C3-564E-9467-DB196F6B0AAA}" destId="{B713C87F-EFCA-A344-92CF-B7407ED0EFB8}" srcOrd="0" destOrd="0" presId="urn:microsoft.com/office/officeart/2008/layout/HalfCircleOrganizationChart"/>
    <dgm:cxn modelId="{9CE2BAD9-8B04-7A4E-A1A2-1E616CCD100D}" type="presParOf" srcId="{B713C87F-EFCA-A344-92CF-B7407ED0EFB8}" destId="{485C6B2A-0CC3-0143-8A05-48428BD7B564}" srcOrd="0" destOrd="0" presId="urn:microsoft.com/office/officeart/2008/layout/HalfCircleOrganizationChart"/>
    <dgm:cxn modelId="{D7AD6700-0CE7-EC4E-AED8-D311F86E2967}" type="presParOf" srcId="{B713C87F-EFCA-A344-92CF-B7407ED0EFB8}" destId="{3326852A-E7EC-5545-A4FF-20754CE9EB04}" srcOrd="1" destOrd="0" presId="urn:microsoft.com/office/officeart/2008/layout/HalfCircleOrganizationChart"/>
    <dgm:cxn modelId="{09117245-9843-154B-8D82-A930B0EBBC72}" type="presParOf" srcId="{B713C87F-EFCA-A344-92CF-B7407ED0EFB8}" destId="{868E11F0-7202-0741-A5B8-1FB57730B298}" srcOrd="2" destOrd="0" presId="urn:microsoft.com/office/officeart/2008/layout/HalfCircleOrganizationChart"/>
    <dgm:cxn modelId="{6DC8FF6F-6FF9-B043-8621-6A65DDF8B2C4}" type="presParOf" srcId="{B713C87F-EFCA-A344-92CF-B7407ED0EFB8}" destId="{664CADC6-47B2-274F-A78B-46CAE95058A3}" srcOrd="3" destOrd="0" presId="urn:microsoft.com/office/officeart/2008/layout/HalfCircleOrganizationChart"/>
    <dgm:cxn modelId="{CEFFE700-5AA2-FF4A-9EF0-BEF815201A8C}" type="presParOf" srcId="{5BD2AD7E-A6C3-564E-9467-DB196F6B0AAA}" destId="{EC8BDEA4-EB39-0C49-BA66-409114BFA5D0}" srcOrd="1" destOrd="0" presId="urn:microsoft.com/office/officeart/2008/layout/HalfCircleOrganizationChart"/>
    <dgm:cxn modelId="{D69D1ACA-A07A-584F-AE98-44BAEC5D0875}" type="presParOf" srcId="{EC8BDEA4-EB39-0C49-BA66-409114BFA5D0}" destId="{4DA9BB94-7951-A948-AC87-E38DFBDC56AC}" srcOrd="0" destOrd="0" presId="urn:microsoft.com/office/officeart/2008/layout/HalfCircleOrganizationChart"/>
    <dgm:cxn modelId="{F9221E96-525E-BD41-A693-3F44D8C220A6}" type="presParOf" srcId="{EC8BDEA4-EB39-0C49-BA66-409114BFA5D0}" destId="{C1C64BAD-A9C1-5A4A-A738-18736238AA2D}" srcOrd="1" destOrd="0" presId="urn:microsoft.com/office/officeart/2008/layout/HalfCircleOrganizationChart"/>
    <dgm:cxn modelId="{BC5EDFDA-C9EF-E944-A3C4-9D67568087F0}" type="presParOf" srcId="{C1C64BAD-A9C1-5A4A-A738-18736238AA2D}" destId="{E5C51748-D36E-3842-8EEC-846046862712}" srcOrd="0" destOrd="0" presId="urn:microsoft.com/office/officeart/2008/layout/HalfCircleOrganizationChart"/>
    <dgm:cxn modelId="{CCC36871-4CBF-1046-B937-2581DD1D768C}" type="presParOf" srcId="{E5C51748-D36E-3842-8EEC-846046862712}" destId="{E387E97A-0FE7-0E47-942F-75C6EAD5EE75}" srcOrd="0" destOrd="0" presId="urn:microsoft.com/office/officeart/2008/layout/HalfCircleOrganizationChart"/>
    <dgm:cxn modelId="{E44B8C48-120F-5C4D-A180-96562F600A97}" type="presParOf" srcId="{E5C51748-D36E-3842-8EEC-846046862712}" destId="{59C3372D-BBD5-3846-A2B3-3E77A2023C22}" srcOrd="1" destOrd="0" presId="urn:microsoft.com/office/officeart/2008/layout/HalfCircleOrganizationChart"/>
    <dgm:cxn modelId="{75CDD6A6-17C6-614F-ABC1-6E9FF43F5ECA}" type="presParOf" srcId="{E5C51748-D36E-3842-8EEC-846046862712}" destId="{0E13F31C-0162-8E49-A4B7-3EBCAB056BC0}" srcOrd="2" destOrd="0" presId="urn:microsoft.com/office/officeart/2008/layout/HalfCircleOrganizationChart"/>
    <dgm:cxn modelId="{8C6C7200-7296-E945-9FFB-BB09825D1281}" type="presParOf" srcId="{E5C51748-D36E-3842-8EEC-846046862712}" destId="{14998EDA-35AE-F84A-AC0C-A41B33F077D6}" srcOrd="3" destOrd="0" presId="urn:microsoft.com/office/officeart/2008/layout/HalfCircleOrganizationChart"/>
    <dgm:cxn modelId="{B39A6C14-8B50-184A-9DF3-C99DCA039FD6}" type="presParOf" srcId="{C1C64BAD-A9C1-5A4A-A738-18736238AA2D}" destId="{DD41B4DD-E04B-1B40-8E9A-BE32F7F4C220}" srcOrd="1" destOrd="0" presId="urn:microsoft.com/office/officeart/2008/layout/HalfCircleOrganizationChart"/>
    <dgm:cxn modelId="{7020ABFE-21B4-A848-8908-9FBE0E9009BC}" type="presParOf" srcId="{C1C64BAD-A9C1-5A4A-A738-18736238AA2D}" destId="{C5F765EA-8A9C-8446-BFF9-893259E1C508}" srcOrd="2" destOrd="0" presId="urn:microsoft.com/office/officeart/2008/layout/HalfCircleOrganizationChart"/>
    <dgm:cxn modelId="{5E3FDE39-50CC-8F4D-906E-AD24654CA5E5}" type="presParOf" srcId="{EC8BDEA4-EB39-0C49-BA66-409114BFA5D0}" destId="{4498EBA9-C9DC-B741-978D-888B5BE30798}" srcOrd="2" destOrd="0" presId="urn:microsoft.com/office/officeart/2008/layout/HalfCircleOrganizationChart"/>
    <dgm:cxn modelId="{5179C513-5311-4048-9B9A-D51BFD7BB0FA}" type="presParOf" srcId="{EC8BDEA4-EB39-0C49-BA66-409114BFA5D0}" destId="{F3D6A19F-75CA-3E43-A83F-55422F82DBF2}" srcOrd="3" destOrd="0" presId="urn:microsoft.com/office/officeart/2008/layout/HalfCircleOrganizationChart"/>
    <dgm:cxn modelId="{3F0B61C7-D131-6246-9CE6-5BA6BEBE31F0}" type="presParOf" srcId="{F3D6A19F-75CA-3E43-A83F-55422F82DBF2}" destId="{7A5D7BB4-5D51-A643-A896-201999BDBE68}" srcOrd="0" destOrd="0" presId="urn:microsoft.com/office/officeart/2008/layout/HalfCircleOrganizationChart"/>
    <dgm:cxn modelId="{E14760FB-1487-E548-88B5-50A34EE18B4C}" type="presParOf" srcId="{7A5D7BB4-5D51-A643-A896-201999BDBE68}" destId="{E1FDAE9F-96E0-7149-BBAE-93FA47575C98}" srcOrd="0" destOrd="0" presId="urn:microsoft.com/office/officeart/2008/layout/HalfCircleOrganizationChart"/>
    <dgm:cxn modelId="{35EB7B1E-0447-E24C-B2A7-33449D93097C}" type="presParOf" srcId="{7A5D7BB4-5D51-A643-A896-201999BDBE68}" destId="{FBF17D6E-8690-AD43-806B-60A42818174A}" srcOrd="1" destOrd="0" presId="urn:microsoft.com/office/officeart/2008/layout/HalfCircleOrganizationChart"/>
    <dgm:cxn modelId="{0CAF69A1-1804-A243-8A55-796B2882B0DB}" type="presParOf" srcId="{7A5D7BB4-5D51-A643-A896-201999BDBE68}" destId="{EB9F125A-F161-8342-8AF9-CEC388D64AC5}" srcOrd="2" destOrd="0" presId="urn:microsoft.com/office/officeart/2008/layout/HalfCircleOrganizationChart"/>
    <dgm:cxn modelId="{F22DB607-3043-AB4F-809D-0EC32037112D}" type="presParOf" srcId="{7A5D7BB4-5D51-A643-A896-201999BDBE68}" destId="{18F33B88-4A7C-CF4B-90FF-340F8F1F2940}" srcOrd="3" destOrd="0" presId="urn:microsoft.com/office/officeart/2008/layout/HalfCircleOrganizationChart"/>
    <dgm:cxn modelId="{CAA78153-E273-B340-9A83-6DC240C3025C}" type="presParOf" srcId="{F3D6A19F-75CA-3E43-A83F-55422F82DBF2}" destId="{7CBAEC1C-489F-0B4B-B68A-48C55BDE8FD4}" srcOrd="1" destOrd="0" presId="urn:microsoft.com/office/officeart/2008/layout/HalfCircleOrganizationChart"/>
    <dgm:cxn modelId="{40130155-CF50-1541-959F-71EB2F701B66}" type="presParOf" srcId="{F3D6A19F-75CA-3E43-A83F-55422F82DBF2}" destId="{A57F72C7-7389-8F4D-BF01-3EEBFB08A4A2}" srcOrd="2" destOrd="0" presId="urn:microsoft.com/office/officeart/2008/layout/HalfCircleOrganizationChart"/>
    <dgm:cxn modelId="{C9DAC3A5-29CF-8E47-9AEB-56DCC0A235E8}" type="presParOf" srcId="{EC8BDEA4-EB39-0C49-BA66-409114BFA5D0}" destId="{E25FB5E1-3F24-A947-BC9A-8A81D03A144D}" srcOrd="4" destOrd="0" presId="urn:microsoft.com/office/officeart/2008/layout/HalfCircleOrganizationChart"/>
    <dgm:cxn modelId="{DE3E5FA0-115D-E642-8AE9-F324AD5D3B32}" type="presParOf" srcId="{EC8BDEA4-EB39-0C49-BA66-409114BFA5D0}" destId="{2DC1A1CA-48FA-DE4E-9569-3132BFD2387A}" srcOrd="5" destOrd="0" presId="urn:microsoft.com/office/officeart/2008/layout/HalfCircleOrganizationChart"/>
    <dgm:cxn modelId="{13380622-4EF2-9945-B9A2-B4A0EBB20176}" type="presParOf" srcId="{2DC1A1CA-48FA-DE4E-9569-3132BFD2387A}" destId="{4BE5BB82-FB92-6C4D-A186-E07D8448AE45}" srcOrd="0" destOrd="0" presId="urn:microsoft.com/office/officeart/2008/layout/HalfCircleOrganizationChart"/>
    <dgm:cxn modelId="{329E4919-5E9E-244C-A44E-0DD1C2D0CBCA}" type="presParOf" srcId="{4BE5BB82-FB92-6C4D-A186-E07D8448AE45}" destId="{A0DAC3FA-9FAC-0C43-88C0-8D972C5E0D12}" srcOrd="0" destOrd="0" presId="urn:microsoft.com/office/officeart/2008/layout/HalfCircleOrganizationChart"/>
    <dgm:cxn modelId="{2D8C6B4F-B112-AC45-9D44-532BBFF9477E}" type="presParOf" srcId="{4BE5BB82-FB92-6C4D-A186-E07D8448AE45}" destId="{79FDE5E5-D384-2D43-8232-1F070171E80F}" srcOrd="1" destOrd="0" presId="urn:microsoft.com/office/officeart/2008/layout/HalfCircleOrganizationChart"/>
    <dgm:cxn modelId="{9C137171-02BF-4540-8527-CD1B04B33614}" type="presParOf" srcId="{4BE5BB82-FB92-6C4D-A186-E07D8448AE45}" destId="{7D007053-4858-EE48-82EC-FAD8610A6E1F}" srcOrd="2" destOrd="0" presId="urn:microsoft.com/office/officeart/2008/layout/HalfCircleOrganizationChart"/>
    <dgm:cxn modelId="{D814BDA0-782B-D34F-BC09-1A537F2BE921}" type="presParOf" srcId="{4BE5BB82-FB92-6C4D-A186-E07D8448AE45}" destId="{F9CE6D09-D4CD-C345-A72D-9F22DB29343A}" srcOrd="3" destOrd="0" presId="urn:microsoft.com/office/officeart/2008/layout/HalfCircleOrganizationChart"/>
    <dgm:cxn modelId="{2A3CB744-0E7E-7F46-BAF1-9197D6935B76}" type="presParOf" srcId="{2DC1A1CA-48FA-DE4E-9569-3132BFD2387A}" destId="{AE933844-AF0E-7243-9D99-49AA8F42787A}" srcOrd="1" destOrd="0" presId="urn:microsoft.com/office/officeart/2008/layout/HalfCircleOrganizationChart"/>
    <dgm:cxn modelId="{4694096A-9ABA-574B-867E-6CA1C21F505C}" type="presParOf" srcId="{2DC1A1CA-48FA-DE4E-9569-3132BFD2387A}" destId="{E0AB3EFF-AAB7-4C4A-B1F1-B801349A6D4E}" srcOrd="2" destOrd="0" presId="urn:microsoft.com/office/officeart/2008/layout/HalfCircleOrganizationChart"/>
    <dgm:cxn modelId="{DF502F1F-52E2-5143-9CF2-6126D23E4E82}" type="presParOf" srcId="{5BD2AD7E-A6C3-564E-9467-DB196F6B0AAA}" destId="{BDB7576E-D49F-4045-981C-4C4AF59E31EF}" srcOrd="2" destOrd="0" presId="urn:microsoft.com/office/officeart/2008/layout/HalfCircleOrganizationChart"/>
    <dgm:cxn modelId="{D9E431E6-27E5-F040-A6A5-5075FDC296FC}" type="presParOf" srcId="{3D7F6D64-9693-E14F-9290-202EFCEDDC04}" destId="{3DA9CD8B-1962-D741-930F-E59F746EE82D}" srcOrd="4" destOrd="0" presId="urn:microsoft.com/office/officeart/2008/layout/HalfCircleOrganizationChart"/>
    <dgm:cxn modelId="{2875750F-0FD3-C54F-9B64-3C58399D43B0}" type="presParOf" srcId="{3D7F6D64-9693-E14F-9290-202EFCEDDC04}" destId="{F2B69E52-1F5B-D841-B4C9-4A6017928FFA}" srcOrd="5" destOrd="0" presId="urn:microsoft.com/office/officeart/2008/layout/HalfCircleOrganizationChart"/>
    <dgm:cxn modelId="{3CF3A47C-8682-A948-8446-182A47119BCF}" type="presParOf" srcId="{F2B69E52-1F5B-D841-B4C9-4A6017928FFA}" destId="{2AFD6014-59AB-6747-9196-41303DA37A02}" srcOrd="0" destOrd="0" presId="urn:microsoft.com/office/officeart/2008/layout/HalfCircleOrganizationChart"/>
    <dgm:cxn modelId="{91960999-9A5C-BA4D-A28D-7E39C5CD8210}" type="presParOf" srcId="{2AFD6014-59AB-6747-9196-41303DA37A02}" destId="{A1C63587-AB6B-7F45-A180-8E503F811E20}" srcOrd="0" destOrd="0" presId="urn:microsoft.com/office/officeart/2008/layout/HalfCircleOrganizationChart"/>
    <dgm:cxn modelId="{1BDA5DCD-5708-6A40-93AE-90A800E27D75}" type="presParOf" srcId="{2AFD6014-59AB-6747-9196-41303DA37A02}" destId="{126407E7-C78F-E247-861B-A9C0FDD065CE}" srcOrd="1" destOrd="0" presId="urn:microsoft.com/office/officeart/2008/layout/HalfCircleOrganizationChart"/>
    <dgm:cxn modelId="{12687F59-76EC-DD4C-B7DE-6B74005C0174}" type="presParOf" srcId="{2AFD6014-59AB-6747-9196-41303DA37A02}" destId="{78C10101-E1CA-9049-B29E-25DB5B5BE2B8}" srcOrd="2" destOrd="0" presId="urn:microsoft.com/office/officeart/2008/layout/HalfCircleOrganizationChart"/>
    <dgm:cxn modelId="{4A3A1C26-6224-104F-AFFA-83D9E3DC7458}" type="presParOf" srcId="{2AFD6014-59AB-6747-9196-41303DA37A02}" destId="{D994584C-38C0-DE42-A6AB-86109C6B0DAA}" srcOrd="3" destOrd="0" presId="urn:microsoft.com/office/officeart/2008/layout/HalfCircleOrganizationChart"/>
    <dgm:cxn modelId="{545CEA96-EBC9-C94C-AA07-FD097D3551EE}" type="presParOf" srcId="{F2B69E52-1F5B-D841-B4C9-4A6017928FFA}" destId="{50A5C11E-63B6-A64A-A893-0A897A7A7D04}" srcOrd="1" destOrd="0" presId="urn:microsoft.com/office/officeart/2008/layout/HalfCircleOrganizationChart"/>
    <dgm:cxn modelId="{583C8F77-E882-764D-8CC0-2D0990CF66ED}" type="presParOf" srcId="{F2B69E52-1F5B-D841-B4C9-4A6017928FFA}" destId="{7F15482B-911A-EF44-97AA-BC5B52011817}" srcOrd="2" destOrd="0" presId="urn:microsoft.com/office/officeart/2008/layout/HalfCircleOrganizationChart"/>
    <dgm:cxn modelId="{1E6AD4F5-DEA3-5D48-8570-2C41A586194A}" type="presParOf" srcId="{13824C15-DA57-6D47-B4DF-A9E29B1DCA00}" destId="{BB4AB15B-EFAD-0C44-A219-FCF6F957B17C}" srcOrd="2" destOrd="0" presId="urn:microsoft.com/office/officeart/2008/layout/HalfCircleOrganizationChart"/>
    <dgm:cxn modelId="{A9B76DBC-79E8-CD42-8DDC-1545134F568E}" type="presParOf" srcId="{2484CEE8-A59B-AE4E-84BB-35BD26C8DB98}" destId="{10C3CAC5-302B-5E4F-A391-401F2D6E9B4B}" srcOrd="2" destOrd="0" presId="urn:microsoft.com/office/officeart/2008/layout/HalfCircleOrganizationChart"/>
    <dgm:cxn modelId="{8F90FE44-7A85-FD47-8400-A7B4B40B519A}" type="presParOf" srcId="{2484CEE8-A59B-AE4E-84BB-35BD26C8DB98}" destId="{A8EA4197-85F3-E04D-865A-7CFDD071747B}" srcOrd="3" destOrd="0" presId="urn:microsoft.com/office/officeart/2008/layout/HalfCircleOrganizationChart"/>
    <dgm:cxn modelId="{1A1B6604-3BC5-3941-90D3-E3F39B17635C}" type="presParOf" srcId="{A8EA4197-85F3-E04D-865A-7CFDD071747B}" destId="{C2A13A57-EEE5-3643-8985-B3C1491CE3A2}" srcOrd="0" destOrd="0" presId="urn:microsoft.com/office/officeart/2008/layout/HalfCircleOrganizationChart"/>
    <dgm:cxn modelId="{665EBAE1-7FB5-364C-94AD-C2CD5CCEA733}" type="presParOf" srcId="{C2A13A57-EEE5-3643-8985-B3C1491CE3A2}" destId="{FC871820-240A-AD4E-814D-6128D13ABDA0}" srcOrd="0" destOrd="0" presId="urn:microsoft.com/office/officeart/2008/layout/HalfCircleOrganizationChart"/>
    <dgm:cxn modelId="{1EB61F51-743F-CA4C-ABEC-698FBA4E1C9D}" type="presParOf" srcId="{C2A13A57-EEE5-3643-8985-B3C1491CE3A2}" destId="{972FCE86-BD98-B549-95DA-06E469EFA334}" srcOrd="1" destOrd="0" presId="urn:microsoft.com/office/officeart/2008/layout/HalfCircleOrganizationChart"/>
    <dgm:cxn modelId="{4F178AF9-8671-1C48-A754-D9FB1C0EEE7A}" type="presParOf" srcId="{C2A13A57-EEE5-3643-8985-B3C1491CE3A2}" destId="{6C54CA56-8ACB-684B-9618-11D025BAD8C3}" srcOrd="2" destOrd="0" presId="urn:microsoft.com/office/officeart/2008/layout/HalfCircleOrganizationChart"/>
    <dgm:cxn modelId="{1391FF26-99D8-4A4C-B80F-975996DFC596}" type="presParOf" srcId="{C2A13A57-EEE5-3643-8985-B3C1491CE3A2}" destId="{3FFEDDF6-FD18-464F-B5E8-C89E1050B0B2}" srcOrd="3" destOrd="0" presId="urn:microsoft.com/office/officeart/2008/layout/HalfCircleOrganizationChart"/>
    <dgm:cxn modelId="{1C12124C-365F-3D4E-986F-D2909E19BD69}" type="presParOf" srcId="{A8EA4197-85F3-E04D-865A-7CFDD071747B}" destId="{0AE6C377-DC36-A44B-9C1F-5261E2F1454A}" srcOrd="1" destOrd="0" presId="urn:microsoft.com/office/officeart/2008/layout/HalfCircleOrganizationChart"/>
    <dgm:cxn modelId="{2F8981A6-37B5-CC4E-8E33-04F045614406}" type="presParOf" srcId="{0AE6C377-DC36-A44B-9C1F-5261E2F1454A}" destId="{6577E36E-C552-614D-9F67-4BCF6E855695}" srcOrd="0" destOrd="0" presId="urn:microsoft.com/office/officeart/2008/layout/HalfCircleOrganizationChart"/>
    <dgm:cxn modelId="{A95F44B5-E4BE-C84D-BB53-D8B1610D749C}" type="presParOf" srcId="{0AE6C377-DC36-A44B-9C1F-5261E2F1454A}" destId="{E85CC0B8-F6D6-E547-B5B9-5E12421097D3}" srcOrd="1" destOrd="0" presId="urn:microsoft.com/office/officeart/2008/layout/HalfCircleOrganizationChart"/>
    <dgm:cxn modelId="{9963AB34-51BA-3A43-AF1E-67BC844CE5A8}" type="presParOf" srcId="{E85CC0B8-F6D6-E547-B5B9-5E12421097D3}" destId="{953A48A6-7E93-5744-A0B7-084514FF7C6D}" srcOrd="0" destOrd="0" presId="urn:microsoft.com/office/officeart/2008/layout/HalfCircleOrganizationChart"/>
    <dgm:cxn modelId="{3E7F26BA-40BB-9C4D-90CC-CEB4D8F719E5}" type="presParOf" srcId="{953A48A6-7E93-5744-A0B7-084514FF7C6D}" destId="{EC4417C7-500E-7D49-8E3E-DAC5975A9844}" srcOrd="0" destOrd="0" presId="urn:microsoft.com/office/officeart/2008/layout/HalfCircleOrganizationChart"/>
    <dgm:cxn modelId="{C3579E4E-0943-844A-B3A2-71AB9D4BAE63}" type="presParOf" srcId="{953A48A6-7E93-5744-A0B7-084514FF7C6D}" destId="{A050EB97-B48F-4347-AA81-B2A8EF242EC1}" srcOrd="1" destOrd="0" presId="urn:microsoft.com/office/officeart/2008/layout/HalfCircleOrganizationChart"/>
    <dgm:cxn modelId="{585A1B0F-CC47-134C-90C8-090FE8A9FB02}" type="presParOf" srcId="{953A48A6-7E93-5744-A0B7-084514FF7C6D}" destId="{E7383856-9526-D34A-BD46-5F6434107D1F}" srcOrd="2" destOrd="0" presId="urn:microsoft.com/office/officeart/2008/layout/HalfCircleOrganizationChart"/>
    <dgm:cxn modelId="{F5675660-CACE-544B-A1C5-4B881052500C}" type="presParOf" srcId="{953A48A6-7E93-5744-A0B7-084514FF7C6D}" destId="{91D5C743-1A1B-CD43-91CA-4BEB15CABDF3}" srcOrd="3" destOrd="0" presId="urn:microsoft.com/office/officeart/2008/layout/HalfCircleOrganizationChart"/>
    <dgm:cxn modelId="{4B7AB563-CE8D-D542-907D-C070B3464237}" type="presParOf" srcId="{E85CC0B8-F6D6-E547-B5B9-5E12421097D3}" destId="{4155693E-09C7-5649-8561-ED9DAA4A297C}" srcOrd="1" destOrd="0" presId="urn:microsoft.com/office/officeart/2008/layout/HalfCircleOrganizationChart"/>
    <dgm:cxn modelId="{A56C1B3D-DE48-F04F-A828-98790A97E8AE}" type="presParOf" srcId="{4155693E-09C7-5649-8561-ED9DAA4A297C}" destId="{AEA1E8B4-FBFA-8242-AF57-AC970F8268D9}" srcOrd="0" destOrd="0" presId="urn:microsoft.com/office/officeart/2008/layout/HalfCircleOrganizationChart"/>
    <dgm:cxn modelId="{235914FE-D48A-0849-97CA-BA709D53CF79}" type="presParOf" srcId="{4155693E-09C7-5649-8561-ED9DAA4A297C}" destId="{5C9C71DA-A474-A04B-86D7-AEE06998FBC2}" srcOrd="1" destOrd="0" presId="urn:microsoft.com/office/officeart/2008/layout/HalfCircleOrganizationChart"/>
    <dgm:cxn modelId="{FB3FF739-36DE-D94D-91A6-A0FFC95FE370}" type="presParOf" srcId="{5C9C71DA-A474-A04B-86D7-AEE06998FBC2}" destId="{DF5679B9-C0C5-1643-AE76-7E088EA0E49F}" srcOrd="0" destOrd="0" presId="urn:microsoft.com/office/officeart/2008/layout/HalfCircleOrganizationChart"/>
    <dgm:cxn modelId="{AA0C5E38-7E22-ED40-AFB4-9AAFF2FD422C}" type="presParOf" srcId="{DF5679B9-C0C5-1643-AE76-7E088EA0E49F}" destId="{9C482BC1-9310-8848-9129-7587CAFEFA6E}" srcOrd="0" destOrd="0" presId="urn:microsoft.com/office/officeart/2008/layout/HalfCircleOrganizationChart"/>
    <dgm:cxn modelId="{C77C0C8C-9F2E-A746-B551-BEB3554C8A71}" type="presParOf" srcId="{DF5679B9-C0C5-1643-AE76-7E088EA0E49F}" destId="{93FA9213-CCB4-5A42-BAC4-55474D17578A}" srcOrd="1" destOrd="0" presId="urn:microsoft.com/office/officeart/2008/layout/HalfCircleOrganizationChart"/>
    <dgm:cxn modelId="{71D12CE7-DC20-3240-AA78-A1C8575DF1AC}" type="presParOf" srcId="{DF5679B9-C0C5-1643-AE76-7E088EA0E49F}" destId="{A6434026-F70C-DD43-A327-A41F4CA17E4D}" srcOrd="2" destOrd="0" presId="urn:microsoft.com/office/officeart/2008/layout/HalfCircleOrganizationChart"/>
    <dgm:cxn modelId="{388B0FBF-81EC-994F-977F-F202FD97D0AE}" type="presParOf" srcId="{DF5679B9-C0C5-1643-AE76-7E088EA0E49F}" destId="{355A638C-4982-DA42-A0FF-ED17917A7D06}" srcOrd="3" destOrd="0" presId="urn:microsoft.com/office/officeart/2008/layout/HalfCircleOrganizationChart"/>
    <dgm:cxn modelId="{065D297B-0EA2-7F47-B5B1-8F6300B9D5DF}" type="presParOf" srcId="{5C9C71DA-A474-A04B-86D7-AEE06998FBC2}" destId="{EB2CFB0D-F2E4-544F-94A0-74409ED52A72}" srcOrd="1" destOrd="0" presId="urn:microsoft.com/office/officeart/2008/layout/HalfCircleOrganizationChart"/>
    <dgm:cxn modelId="{3E3F1370-046D-374D-B67B-FA224BDFD234}" type="presParOf" srcId="{5C9C71DA-A474-A04B-86D7-AEE06998FBC2}" destId="{75E05BB3-712A-A546-AE58-CD905D0CEF71}" srcOrd="2" destOrd="0" presId="urn:microsoft.com/office/officeart/2008/layout/HalfCircleOrganizationChart"/>
    <dgm:cxn modelId="{AA55AD56-80B4-2D43-B63C-1C5B3EFC9F48}" type="presParOf" srcId="{4155693E-09C7-5649-8561-ED9DAA4A297C}" destId="{ED10333D-3F71-C043-9647-CF5D11BEFAF6}" srcOrd="2" destOrd="0" presId="urn:microsoft.com/office/officeart/2008/layout/HalfCircleOrganizationChart"/>
    <dgm:cxn modelId="{5F699DDD-6E41-6740-A005-73878471CC07}" type="presParOf" srcId="{4155693E-09C7-5649-8561-ED9DAA4A297C}" destId="{F84D68B2-3F89-0649-AE7E-F0676CBDF7E9}" srcOrd="3" destOrd="0" presId="urn:microsoft.com/office/officeart/2008/layout/HalfCircleOrganizationChart"/>
    <dgm:cxn modelId="{A18DEAC3-CF24-9A45-88F5-BADE704F13BD}" type="presParOf" srcId="{F84D68B2-3F89-0649-AE7E-F0676CBDF7E9}" destId="{896B6FAB-717E-AA4F-8087-BE0A9C450EDF}" srcOrd="0" destOrd="0" presId="urn:microsoft.com/office/officeart/2008/layout/HalfCircleOrganizationChart"/>
    <dgm:cxn modelId="{805303B2-7191-964C-BA14-47CFD5BA0F68}" type="presParOf" srcId="{896B6FAB-717E-AA4F-8087-BE0A9C450EDF}" destId="{5D5FAC9C-02CE-FA47-8F73-FEF45232CED6}" srcOrd="0" destOrd="0" presId="urn:microsoft.com/office/officeart/2008/layout/HalfCircleOrganizationChart"/>
    <dgm:cxn modelId="{97F78941-1733-EE43-B39F-30B32B5D6A20}" type="presParOf" srcId="{896B6FAB-717E-AA4F-8087-BE0A9C450EDF}" destId="{BE0EEA2C-B1E3-AD4F-A4E1-F11302A45509}" srcOrd="1" destOrd="0" presId="urn:microsoft.com/office/officeart/2008/layout/HalfCircleOrganizationChart"/>
    <dgm:cxn modelId="{5EC78B0E-2E00-FB42-9B3B-E9929097051C}" type="presParOf" srcId="{896B6FAB-717E-AA4F-8087-BE0A9C450EDF}" destId="{C61A483E-F258-7E49-B437-E4D130144408}" srcOrd="2" destOrd="0" presId="urn:microsoft.com/office/officeart/2008/layout/HalfCircleOrganizationChart"/>
    <dgm:cxn modelId="{0B668142-1FE8-2249-8C69-708BEAAE2753}" type="presParOf" srcId="{896B6FAB-717E-AA4F-8087-BE0A9C450EDF}" destId="{84088994-0F83-E142-B3AB-E2D9EB4527A9}" srcOrd="3" destOrd="0" presId="urn:microsoft.com/office/officeart/2008/layout/HalfCircleOrganizationChart"/>
    <dgm:cxn modelId="{A6CB648C-F847-4845-BDA1-D8BED362AF85}" type="presParOf" srcId="{F84D68B2-3F89-0649-AE7E-F0676CBDF7E9}" destId="{A871259C-FD91-0444-A449-52D13F227CC4}" srcOrd="1" destOrd="0" presId="urn:microsoft.com/office/officeart/2008/layout/HalfCircleOrganizationChart"/>
    <dgm:cxn modelId="{D17977F1-1914-A34F-8CD6-EB40E00437DB}" type="presParOf" srcId="{F84D68B2-3F89-0649-AE7E-F0676CBDF7E9}" destId="{E63218F6-2481-8F46-8934-2EC460BC3E9C}" srcOrd="2" destOrd="0" presId="urn:microsoft.com/office/officeart/2008/layout/HalfCircleOrganizationChart"/>
    <dgm:cxn modelId="{F5E1CEBB-B991-8148-A1F0-F7146FF50273}" type="presParOf" srcId="{4155693E-09C7-5649-8561-ED9DAA4A297C}" destId="{21B85EF7-9C79-6341-9528-84B6805EF765}" srcOrd="4" destOrd="0" presId="urn:microsoft.com/office/officeart/2008/layout/HalfCircleOrganizationChart"/>
    <dgm:cxn modelId="{D2FEFA62-D220-5748-A366-A675D01B74BD}" type="presParOf" srcId="{4155693E-09C7-5649-8561-ED9DAA4A297C}" destId="{5E563F3F-1F14-1241-A213-0C6ADD8CADD7}" srcOrd="5" destOrd="0" presId="urn:microsoft.com/office/officeart/2008/layout/HalfCircleOrganizationChart"/>
    <dgm:cxn modelId="{A6F4BC65-739B-1B47-9F4E-9FE4138543D1}" type="presParOf" srcId="{5E563F3F-1F14-1241-A213-0C6ADD8CADD7}" destId="{7564157D-E594-594E-A44F-41029448FE84}" srcOrd="0" destOrd="0" presId="urn:microsoft.com/office/officeart/2008/layout/HalfCircleOrganizationChart"/>
    <dgm:cxn modelId="{4563D8B8-E051-4244-8D1D-71FB5F0FF2DE}" type="presParOf" srcId="{7564157D-E594-594E-A44F-41029448FE84}" destId="{00172AFA-7AA0-8248-A1F9-B877F0A5E9AC}" srcOrd="0" destOrd="0" presId="urn:microsoft.com/office/officeart/2008/layout/HalfCircleOrganizationChart"/>
    <dgm:cxn modelId="{8977C6C3-348F-474A-BFD4-F81E28F59B87}" type="presParOf" srcId="{7564157D-E594-594E-A44F-41029448FE84}" destId="{D80EB5C6-69CB-0B49-A09F-C6DFB6352F32}" srcOrd="1" destOrd="0" presId="urn:microsoft.com/office/officeart/2008/layout/HalfCircleOrganizationChart"/>
    <dgm:cxn modelId="{FCC2E1D0-0122-534B-AC71-80A05407B1E5}" type="presParOf" srcId="{7564157D-E594-594E-A44F-41029448FE84}" destId="{D7B0488D-DCC2-1945-AC2E-3ACDE8FFA8C8}" srcOrd="2" destOrd="0" presId="urn:microsoft.com/office/officeart/2008/layout/HalfCircleOrganizationChart"/>
    <dgm:cxn modelId="{27D7AFC6-9C59-1241-9F0B-4514BDADF99E}" type="presParOf" srcId="{7564157D-E594-594E-A44F-41029448FE84}" destId="{6A4BF0C8-BF61-4A4F-BCE7-4365A529E617}" srcOrd="3" destOrd="0" presId="urn:microsoft.com/office/officeart/2008/layout/HalfCircleOrganizationChart"/>
    <dgm:cxn modelId="{39CAD599-24D6-CD48-A204-96CAAD67E08A}" type="presParOf" srcId="{5E563F3F-1F14-1241-A213-0C6ADD8CADD7}" destId="{8FBBC097-ACB2-E048-9962-C2C9940810D6}" srcOrd="1" destOrd="0" presId="urn:microsoft.com/office/officeart/2008/layout/HalfCircleOrganizationChart"/>
    <dgm:cxn modelId="{968F7C67-DEF5-5F4B-A27E-26867537F777}" type="presParOf" srcId="{5E563F3F-1F14-1241-A213-0C6ADD8CADD7}" destId="{4A3077C9-B6CD-8543-89C2-91C36EB0A883}" srcOrd="2" destOrd="0" presId="urn:microsoft.com/office/officeart/2008/layout/HalfCircleOrganizationChart"/>
    <dgm:cxn modelId="{FF941EA6-F6BD-4D46-BA44-105AA6306297}" type="presParOf" srcId="{E85CC0B8-F6D6-E547-B5B9-5E12421097D3}" destId="{73443C12-90EE-2B45-9412-25CB1F83990C}" srcOrd="2" destOrd="0" presId="urn:microsoft.com/office/officeart/2008/layout/HalfCircleOrganizationChart"/>
    <dgm:cxn modelId="{1075E7E4-2F33-8C40-9288-4712A53BA62E}" type="presParOf" srcId="{0AE6C377-DC36-A44B-9C1F-5261E2F1454A}" destId="{B03DC4FB-F202-994D-B2B8-5CD0716C62C0}" srcOrd="2" destOrd="0" presId="urn:microsoft.com/office/officeart/2008/layout/HalfCircleOrganizationChart"/>
    <dgm:cxn modelId="{9B50580D-B3D1-9448-B08A-6672DED80ED9}" type="presParOf" srcId="{0AE6C377-DC36-A44B-9C1F-5261E2F1454A}" destId="{7AA8A996-82B8-8949-A48A-D926136B2677}" srcOrd="3" destOrd="0" presId="urn:microsoft.com/office/officeart/2008/layout/HalfCircleOrganizationChart"/>
    <dgm:cxn modelId="{57F7E9E7-1AEC-574E-8875-7E58835A614C}" type="presParOf" srcId="{7AA8A996-82B8-8949-A48A-D926136B2677}" destId="{5C0DD548-6F51-FC4E-B439-B0024A76F7D0}" srcOrd="0" destOrd="0" presId="urn:microsoft.com/office/officeart/2008/layout/HalfCircleOrganizationChart"/>
    <dgm:cxn modelId="{B5037BC2-1A74-CD45-A691-8BCFC54AB055}" type="presParOf" srcId="{5C0DD548-6F51-FC4E-B439-B0024A76F7D0}" destId="{8980C871-8096-FA44-8AB2-2A0A846AF84F}" srcOrd="0" destOrd="0" presId="urn:microsoft.com/office/officeart/2008/layout/HalfCircleOrganizationChart"/>
    <dgm:cxn modelId="{A028084B-73BC-174C-8466-55DE7312FE5E}" type="presParOf" srcId="{5C0DD548-6F51-FC4E-B439-B0024A76F7D0}" destId="{A270A0D5-8FC8-8249-A190-3286A9ACCDBB}" srcOrd="1" destOrd="0" presId="urn:microsoft.com/office/officeart/2008/layout/HalfCircleOrganizationChart"/>
    <dgm:cxn modelId="{D14FF9D4-124F-1649-8CAC-B9F228A84130}" type="presParOf" srcId="{5C0DD548-6F51-FC4E-B439-B0024A76F7D0}" destId="{BE91E3D1-A2B1-E446-915A-D28BDF9A1886}" srcOrd="2" destOrd="0" presId="urn:microsoft.com/office/officeart/2008/layout/HalfCircleOrganizationChart"/>
    <dgm:cxn modelId="{767FD22E-33BA-5740-A64E-89F136DAAB16}" type="presParOf" srcId="{5C0DD548-6F51-FC4E-B439-B0024A76F7D0}" destId="{D0C01AF5-2B38-794A-928C-013D09A157BE}" srcOrd="3" destOrd="0" presId="urn:microsoft.com/office/officeart/2008/layout/HalfCircleOrganizationChart"/>
    <dgm:cxn modelId="{2A3958BE-4629-B841-A902-7FD715286991}" type="presParOf" srcId="{7AA8A996-82B8-8949-A48A-D926136B2677}" destId="{41133227-6402-1946-A385-EFED4BA6CAC1}" srcOrd="1" destOrd="0" presId="urn:microsoft.com/office/officeart/2008/layout/HalfCircleOrganizationChart"/>
    <dgm:cxn modelId="{B3763AA1-A4AE-9E40-928F-4FE2452953FE}" type="presParOf" srcId="{41133227-6402-1946-A385-EFED4BA6CAC1}" destId="{9801A0E5-B836-2A4E-9E84-5C30F1DCF50B}" srcOrd="0" destOrd="0" presId="urn:microsoft.com/office/officeart/2008/layout/HalfCircleOrganizationChart"/>
    <dgm:cxn modelId="{DE9522C3-E7F6-1F4E-B274-4962B545C7F7}" type="presParOf" srcId="{41133227-6402-1946-A385-EFED4BA6CAC1}" destId="{E36ED923-D79A-1549-AE0D-FED0BB0CC506}" srcOrd="1" destOrd="0" presId="urn:microsoft.com/office/officeart/2008/layout/HalfCircleOrganizationChart"/>
    <dgm:cxn modelId="{87E4370D-0A11-F24A-90F6-B1BDBFEA46B3}" type="presParOf" srcId="{E36ED923-D79A-1549-AE0D-FED0BB0CC506}" destId="{684D71A4-F8CD-1D4C-9811-CBAD7E5F548B}" srcOrd="0" destOrd="0" presId="urn:microsoft.com/office/officeart/2008/layout/HalfCircleOrganizationChart"/>
    <dgm:cxn modelId="{B62EDB2A-817F-3249-ACC2-DCFAD754B83A}" type="presParOf" srcId="{684D71A4-F8CD-1D4C-9811-CBAD7E5F548B}" destId="{ACD83EEC-6F37-FF4A-A022-BDEF29C64C95}" srcOrd="0" destOrd="0" presId="urn:microsoft.com/office/officeart/2008/layout/HalfCircleOrganizationChart"/>
    <dgm:cxn modelId="{5D5F9FDD-4C68-FD44-AAD9-EBB05FD121F5}" type="presParOf" srcId="{684D71A4-F8CD-1D4C-9811-CBAD7E5F548B}" destId="{A990D414-0B1F-5B44-AE27-7E6B12C56831}" srcOrd="1" destOrd="0" presId="urn:microsoft.com/office/officeart/2008/layout/HalfCircleOrganizationChart"/>
    <dgm:cxn modelId="{6B863C1A-A596-FC44-805D-38B8593BE2B3}" type="presParOf" srcId="{684D71A4-F8CD-1D4C-9811-CBAD7E5F548B}" destId="{529C220E-38EC-874E-85B2-466B32ECABD0}" srcOrd="2" destOrd="0" presId="urn:microsoft.com/office/officeart/2008/layout/HalfCircleOrganizationChart"/>
    <dgm:cxn modelId="{F7E798AF-837D-594E-9E14-839C659F5EE4}" type="presParOf" srcId="{684D71A4-F8CD-1D4C-9811-CBAD7E5F548B}" destId="{88D23FA9-CAB5-8245-9F6F-AFAE9ECC67CE}" srcOrd="3" destOrd="0" presId="urn:microsoft.com/office/officeart/2008/layout/HalfCircleOrganizationChart"/>
    <dgm:cxn modelId="{C6D41BC1-6D8A-1D4E-A937-CF9A2139F241}" type="presParOf" srcId="{E36ED923-D79A-1549-AE0D-FED0BB0CC506}" destId="{68811D4B-DA83-FE4B-A2DE-8D08A8103B55}" srcOrd="1" destOrd="0" presId="urn:microsoft.com/office/officeart/2008/layout/HalfCircleOrganizationChart"/>
    <dgm:cxn modelId="{558DF4EC-F5A1-544C-B2D7-BB4826C98F99}" type="presParOf" srcId="{E36ED923-D79A-1549-AE0D-FED0BB0CC506}" destId="{29D2DE77-238F-D942-9BCE-D9DFB56B184D}" srcOrd="2" destOrd="0" presId="urn:microsoft.com/office/officeart/2008/layout/HalfCircleOrganizationChart"/>
    <dgm:cxn modelId="{CA30F7AD-394E-B340-B551-E21988CD6BD2}" type="presParOf" srcId="{41133227-6402-1946-A385-EFED4BA6CAC1}" destId="{354ADD60-6FEF-6D4A-8207-BF15D02515C2}" srcOrd="2" destOrd="0" presId="urn:microsoft.com/office/officeart/2008/layout/HalfCircleOrganizationChart"/>
    <dgm:cxn modelId="{7E509E31-678A-6849-B987-C8544EF22F48}" type="presParOf" srcId="{41133227-6402-1946-A385-EFED4BA6CAC1}" destId="{5CA604D2-D08A-DF44-9365-B4CAD3E4A853}" srcOrd="3" destOrd="0" presId="urn:microsoft.com/office/officeart/2008/layout/HalfCircleOrganizationChart"/>
    <dgm:cxn modelId="{1ACAE6F0-8AB8-8147-AC52-350BC800F97A}" type="presParOf" srcId="{5CA604D2-D08A-DF44-9365-B4CAD3E4A853}" destId="{A1CB979F-D17C-4C46-8601-7CB255C70EA7}" srcOrd="0" destOrd="0" presId="urn:microsoft.com/office/officeart/2008/layout/HalfCircleOrganizationChart"/>
    <dgm:cxn modelId="{885C5459-C9E2-2A46-82CA-13978B76631C}" type="presParOf" srcId="{A1CB979F-D17C-4C46-8601-7CB255C70EA7}" destId="{75984B31-81B1-A74C-A07F-2E422F274595}" srcOrd="0" destOrd="0" presId="urn:microsoft.com/office/officeart/2008/layout/HalfCircleOrganizationChart"/>
    <dgm:cxn modelId="{0F9AAF7F-C06E-B546-A4C5-BBBAED1C96EF}" type="presParOf" srcId="{A1CB979F-D17C-4C46-8601-7CB255C70EA7}" destId="{0F3F3CBF-10BF-BC4A-A8BB-99B3EB1E149E}" srcOrd="1" destOrd="0" presId="urn:microsoft.com/office/officeart/2008/layout/HalfCircleOrganizationChart"/>
    <dgm:cxn modelId="{0BEA0B75-D26E-1743-BBA1-0E1970C58949}" type="presParOf" srcId="{A1CB979F-D17C-4C46-8601-7CB255C70EA7}" destId="{21A28FD1-AD6C-7149-A1A7-D3482ECD5752}" srcOrd="2" destOrd="0" presId="urn:microsoft.com/office/officeart/2008/layout/HalfCircleOrganizationChart"/>
    <dgm:cxn modelId="{91355AF3-68AC-2D4C-89D8-BEA0AEB0DD54}" type="presParOf" srcId="{A1CB979F-D17C-4C46-8601-7CB255C70EA7}" destId="{370B8AAF-C017-404F-AD13-463F94C71032}" srcOrd="3" destOrd="0" presId="urn:microsoft.com/office/officeart/2008/layout/HalfCircleOrganizationChart"/>
    <dgm:cxn modelId="{44A75B3B-68CF-FF49-97E2-4A9B468DB3D1}" type="presParOf" srcId="{5CA604D2-D08A-DF44-9365-B4CAD3E4A853}" destId="{8EC80FD2-0D75-CC4A-895E-A7EA1A40E858}" srcOrd="1" destOrd="0" presId="urn:microsoft.com/office/officeart/2008/layout/HalfCircleOrganizationChart"/>
    <dgm:cxn modelId="{37F10883-1DE2-E041-AA01-A094A574C17F}" type="presParOf" srcId="{5CA604D2-D08A-DF44-9365-B4CAD3E4A853}" destId="{81B20D64-60BC-5741-A266-6D2A7A6E9442}" srcOrd="2" destOrd="0" presId="urn:microsoft.com/office/officeart/2008/layout/HalfCircleOrganizationChart"/>
    <dgm:cxn modelId="{9E506D00-6D26-B740-93FE-65184DE190C0}" type="presParOf" srcId="{41133227-6402-1946-A385-EFED4BA6CAC1}" destId="{2082C650-008B-9449-9730-404C2EE9F545}" srcOrd="4" destOrd="0" presId="urn:microsoft.com/office/officeart/2008/layout/HalfCircleOrganizationChart"/>
    <dgm:cxn modelId="{AE0B3347-A5CA-7B4C-9462-408041C63F61}" type="presParOf" srcId="{41133227-6402-1946-A385-EFED4BA6CAC1}" destId="{12C2FA9E-1903-414A-B4B7-C062CD572D0F}" srcOrd="5" destOrd="0" presId="urn:microsoft.com/office/officeart/2008/layout/HalfCircleOrganizationChart"/>
    <dgm:cxn modelId="{53ECF5D9-8060-CC47-9EB3-D9AD4A458150}" type="presParOf" srcId="{12C2FA9E-1903-414A-B4B7-C062CD572D0F}" destId="{F6F831C0-A94C-104C-82D0-27E3499E2A31}" srcOrd="0" destOrd="0" presId="urn:microsoft.com/office/officeart/2008/layout/HalfCircleOrganizationChart"/>
    <dgm:cxn modelId="{63F1A10A-4035-6F4B-BBA6-9A8916372900}" type="presParOf" srcId="{F6F831C0-A94C-104C-82D0-27E3499E2A31}" destId="{10554764-00AA-E248-B2F4-0787D8CC4570}" srcOrd="0" destOrd="0" presId="urn:microsoft.com/office/officeart/2008/layout/HalfCircleOrganizationChart"/>
    <dgm:cxn modelId="{B2E68150-606A-064A-8476-F873AE428212}" type="presParOf" srcId="{F6F831C0-A94C-104C-82D0-27E3499E2A31}" destId="{28E682C3-0EC6-424E-96A6-56CFFAFD782B}" srcOrd="1" destOrd="0" presId="urn:microsoft.com/office/officeart/2008/layout/HalfCircleOrganizationChart"/>
    <dgm:cxn modelId="{A260EA50-801A-CF46-AAEF-4974DAE8C61C}" type="presParOf" srcId="{F6F831C0-A94C-104C-82D0-27E3499E2A31}" destId="{4247AD65-32D2-1A43-969F-DA839916580A}" srcOrd="2" destOrd="0" presId="urn:microsoft.com/office/officeart/2008/layout/HalfCircleOrganizationChart"/>
    <dgm:cxn modelId="{7A830014-6451-5E4E-AA26-681F4EF45D18}" type="presParOf" srcId="{F6F831C0-A94C-104C-82D0-27E3499E2A31}" destId="{4F695847-13F7-924E-B0B6-456C7CE5BBB7}" srcOrd="3" destOrd="0" presId="urn:microsoft.com/office/officeart/2008/layout/HalfCircleOrganizationChart"/>
    <dgm:cxn modelId="{C59F06B7-C769-0D44-96C4-04F3E5E94E50}" type="presParOf" srcId="{12C2FA9E-1903-414A-B4B7-C062CD572D0F}" destId="{70D0745D-B1AF-7640-B7EF-4F920625A1ED}" srcOrd="1" destOrd="0" presId="urn:microsoft.com/office/officeart/2008/layout/HalfCircleOrganizationChart"/>
    <dgm:cxn modelId="{2AB23FF5-C790-4344-AE92-5CE3B3A46F31}" type="presParOf" srcId="{12C2FA9E-1903-414A-B4B7-C062CD572D0F}" destId="{4B61A3D3-DD14-E84E-B69B-F66E9D900333}" srcOrd="2" destOrd="0" presId="urn:microsoft.com/office/officeart/2008/layout/HalfCircleOrganizationChart"/>
    <dgm:cxn modelId="{46D78377-DABC-4F4E-95F5-3B9A7039FCB1}" type="presParOf" srcId="{7AA8A996-82B8-8949-A48A-D926136B2677}" destId="{98CF6AE1-3F96-DD4D-8F48-BE44DDF28797}" srcOrd="2" destOrd="0" presId="urn:microsoft.com/office/officeart/2008/layout/HalfCircleOrganizationChart"/>
    <dgm:cxn modelId="{A612BB05-66AD-C746-AA05-68FF62CDAF74}" type="presParOf" srcId="{0AE6C377-DC36-A44B-9C1F-5261E2F1454A}" destId="{B27AA32C-8144-7849-A024-1B9D704169BD}" srcOrd="4" destOrd="0" presId="urn:microsoft.com/office/officeart/2008/layout/HalfCircleOrganizationChart"/>
    <dgm:cxn modelId="{76451CBF-E855-3B48-B4CE-EA46568C7C84}" type="presParOf" srcId="{0AE6C377-DC36-A44B-9C1F-5261E2F1454A}" destId="{E4C5C7BA-B893-F845-8BBD-16C963CFD4D8}" srcOrd="5" destOrd="0" presId="urn:microsoft.com/office/officeart/2008/layout/HalfCircleOrganizationChart"/>
    <dgm:cxn modelId="{B82CA576-2CF8-5448-A1C0-895EC606FC2C}" type="presParOf" srcId="{E4C5C7BA-B893-F845-8BBD-16C963CFD4D8}" destId="{9B7DD4BD-5CD7-CF4E-86AD-F8150F35430F}" srcOrd="0" destOrd="0" presId="urn:microsoft.com/office/officeart/2008/layout/HalfCircleOrganizationChart"/>
    <dgm:cxn modelId="{7555CFE6-363B-2D4E-88C3-B1D32CEBA3AD}" type="presParOf" srcId="{9B7DD4BD-5CD7-CF4E-86AD-F8150F35430F}" destId="{6C495DE7-A9C3-054B-BF3C-5C0922CAA714}" srcOrd="0" destOrd="0" presId="urn:microsoft.com/office/officeart/2008/layout/HalfCircleOrganizationChart"/>
    <dgm:cxn modelId="{CE57521B-913F-7947-8108-2155B0558A6E}" type="presParOf" srcId="{9B7DD4BD-5CD7-CF4E-86AD-F8150F35430F}" destId="{C3B2FB26-002D-6442-9EA3-F17B516F8B4C}" srcOrd="1" destOrd="0" presId="urn:microsoft.com/office/officeart/2008/layout/HalfCircleOrganizationChart"/>
    <dgm:cxn modelId="{C9E772EC-6B58-BC4E-8F46-89D73C9A4219}" type="presParOf" srcId="{9B7DD4BD-5CD7-CF4E-86AD-F8150F35430F}" destId="{7BC54BFE-388F-4641-B1CF-85B36482E934}" srcOrd="2" destOrd="0" presId="urn:microsoft.com/office/officeart/2008/layout/HalfCircleOrganizationChart"/>
    <dgm:cxn modelId="{FA5AFEB4-53EA-994F-B64C-2F17F446B773}" type="presParOf" srcId="{9B7DD4BD-5CD7-CF4E-86AD-F8150F35430F}" destId="{5E278A9C-6652-1E46-8022-5CEF3E733376}" srcOrd="3" destOrd="0" presId="urn:microsoft.com/office/officeart/2008/layout/HalfCircleOrganizationChart"/>
    <dgm:cxn modelId="{C0B5834F-DF25-5946-8880-9FD2E5F95E66}" type="presParOf" srcId="{E4C5C7BA-B893-F845-8BBD-16C963CFD4D8}" destId="{13351F47-DF81-1247-8441-5AE599A91A20}" srcOrd="1" destOrd="0" presId="urn:microsoft.com/office/officeart/2008/layout/HalfCircleOrganizationChart"/>
    <dgm:cxn modelId="{B4CEC859-11B9-5D48-ABAF-E30F4BC239DC}" type="presParOf" srcId="{13351F47-DF81-1247-8441-5AE599A91A20}" destId="{C45B2B24-963C-0848-9AD8-102741E5130F}" srcOrd="0" destOrd="0" presId="urn:microsoft.com/office/officeart/2008/layout/HalfCircleOrganizationChart"/>
    <dgm:cxn modelId="{1AFC1E90-7DC3-4B4A-A15F-72FE5AD28A23}" type="presParOf" srcId="{13351F47-DF81-1247-8441-5AE599A91A20}" destId="{FD48D052-BC3E-4040-AF5C-226C2735888E}" srcOrd="1" destOrd="0" presId="urn:microsoft.com/office/officeart/2008/layout/HalfCircleOrganizationChart"/>
    <dgm:cxn modelId="{5485E0BF-CA5E-7F44-976B-C9E4F426EECB}" type="presParOf" srcId="{FD48D052-BC3E-4040-AF5C-226C2735888E}" destId="{BCDD4970-65D4-A04B-9226-9D560C293F2B}" srcOrd="0" destOrd="0" presId="urn:microsoft.com/office/officeart/2008/layout/HalfCircleOrganizationChart"/>
    <dgm:cxn modelId="{E97BB89B-3838-E948-9665-023FA2C52487}" type="presParOf" srcId="{BCDD4970-65D4-A04B-9226-9D560C293F2B}" destId="{6BD566BC-E504-274A-90FB-BEF05B2BF845}" srcOrd="0" destOrd="0" presId="urn:microsoft.com/office/officeart/2008/layout/HalfCircleOrganizationChart"/>
    <dgm:cxn modelId="{380BB5F7-4927-4444-BD2A-72CAB817DA0B}" type="presParOf" srcId="{BCDD4970-65D4-A04B-9226-9D560C293F2B}" destId="{30668B3F-0DC8-5040-9FE9-9D4198EBEF96}" srcOrd="1" destOrd="0" presId="urn:microsoft.com/office/officeart/2008/layout/HalfCircleOrganizationChart"/>
    <dgm:cxn modelId="{5198B2A2-6FA2-0249-A576-FC63758EE241}" type="presParOf" srcId="{BCDD4970-65D4-A04B-9226-9D560C293F2B}" destId="{85A3E5C8-A10F-5842-8CD1-F7081ED45759}" srcOrd="2" destOrd="0" presId="urn:microsoft.com/office/officeart/2008/layout/HalfCircleOrganizationChart"/>
    <dgm:cxn modelId="{653DE33E-D99D-B44B-8465-B338DA6B881A}" type="presParOf" srcId="{BCDD4970-65D4-A04B-9226-9D560C293F2B}" destId="{7BDD970C-3574-3A4A-B261-4AB37A2ADF1C}" srcOrd="3" destOrd="0" presId="urn:microsoft.com/office/officeart/2008/layout/HalfCircleOrganizationChart"/>
    <dgm:cxn modelId="{60BEF739-4191-8E4F-BF9A-AAFC8DA4E539}" type="presParOf" srcId="{FD48D052-BC3E-4040-AF5C-226C2735888E}" destId="{33C193CD-5395-6145-8BB1-CAF2DBEE4069}" srcOrd="1" destOrd="0" presId="urn:microsoft.com/office/officeart/2008/layout/HalfCircleOrganizationChart"/>
    <dgm:cxn modelId="{F8544929-9FD1-7742-9F19-F34B649B6E70}" type="presParOf" srcId="{FD48D052-BC3E-4040-AF5C-226C2735888E}" destId="{C4C3F6D6-89E0-5F47-B416-FFC2980E8484}" srcOrd="2" destOrd="0" presId="urn:microsoft.com/office/officeart/2008/layout/HalfCircleOrganizationChart"/>
    <dgm:cxn modelId="{12F94796-2EA7-9D48-9D97-0C1697B4884B}" type="presParOf" srcId="{13351F47-DF81-1247-8441-5AE599A91A20}" destId="{2585546B-42B5-7749-813A-57E5DD3C6273}" srcOrd="2" destOrd="0" presId="urn:microsoft.com/office/officeart/2008/layout/HalfCircleOrganizationChart"/>
    <dgm:cxn modelId="{E0ACFE03-F1BA-344A-AB09-3B8ACFABFA27}" type="presParOf" srcId="{13351F47-DF81-1247-8441-5AE599A91A20}" destId="{D0654A38-57D5-D948-9639-21D9323FAFC0}" srcOrd="3" destOrd="0" presId="urn:microsoft.com/office/officeart/2008/layout/HalfCircleOrganizationChart"/>
    <dgm:cxn modelId="{42ECD206-86CA-9846-B6E9-CD79D1B44085}" type="presParOf" srcId="{D0654A38-57D5-D948-9639-21D9323FAFC0}" destId="{5332E19B-CDD8-AB44-8EF0-CE967723E816}" srcOrd="0" destOrd="0" presId="urn:microsoft.com/office/officeart/2008/layout/HalfCircleOrganizationChart"/>
    <dgm:cxn modelId="{AD5C17E2-1154-8E46-97C8-C66A976B670B}" type="presParOf" srcId="{5332E19B-CDD8-AB44-8EF0-CE967723E816}" destId="{A7BDEF6C-3A0B-2547-BF15-B42C0330B2BD}" srcOrd="0" destOrd="0" presId="urn:microsoft.com/office/officeart/2008/layout/HalfCircleOrganizationChart"/>
    <dgm:cxn modelId="{F8E2734D-D171-4C4C-B5D1-8023830F9EB2}" type="presParOf" srcId="{5332E19B-CDD8-AB44-8EF0-CE967723E816}" destId="{E353275F-CC90-6E49-8102-6DC000576BE1}" srcOrd="1" destOrd="0" presId="urn:microsoft.com/office/officeart/2008/layout/HalfCircleOrganizationChart"/>
    <dgm:cxn modelId="{1F4B1A62-D4FD-1541-85E6-A274CF2EEAF2}" type="presParOf" srcId="{5332E19B-CDD8-AB44-8EF0-CE967723E816}" destId="{C14643EE-728E-E344-A077-59E55F16426A}" srcOrd="2" destOrd="0" presId="urn:microsoft.com/office/officeart/2008/layout/HalfCircleOrganizationChart"/>
    <dgm:cxn modelId="{DFE69F15-A010-434D-A6B2-F7FC8B6790C6}" type="presParOf" srcId="{5332E19B-CDD8-AB44-8EF0-CE967723E816}" destId="{38CEAB9A-CFF0-2A42-9169-7B88DFFA51CF}" srcOrd="3" destOrd="0" presId="urn:microsoft.com/office/officeart/2008/layout/HalfCircleOrganizationChart"/>
    <dgm:cxn modelId="{2AA84132-3F23-D34C-AA03-31D81495A675}" type="presParOf" srcId="{D0654A38-57D5-D948-9639-21D9323FAFC0}" destId="{A515009B-4446-7543-93C3-3B387A3D0E22}" srcOrd="1" destOrd="0" presId="urn:microsoft.com/office/officeart/2008/layout/HalfCircleOrganizationChart"/>
    <dgm:cxn modelId="{452899EC-9A64-1C4C-AEA9-B478B57C2D07}" type="presParOf" srcId="{D0654A38-57D5-D948-9639-21D9323FAFC0}" destId="{76C9C124-E00F-EC4A-8367-38327D4BA388}" srcOrd="2" destOrd="0" presId="urn:microsoft.com/office/officeart/2008/layout/HalfCircleOrganizationChart"/>
    <dgm:cxn modelId="{61414D1A-EA4A-1D4E-BCFC-25070F3FC90A}" type="presParOf" srcId="{13351F47-DF81-1247-8441-5AE599A91A20}" destId="{DB69067F-35CE-2B48-9033-4DB9060F2F6F}" srcOrd="4" destOrd="0" presId="urn:microsoft.com/office/officeart/2008/layout/HalfCircleOrganizationChart"/>
    <dgm:cxn modelId="{E5B0418E-5410-B84A-9FAD-F3B8A0709807}" type="presParOf" srcId="{13351F47-DF81-1247-8441-5AE599A91A20}" destId="{FC120BF6-883A-1745-B8F9-19A1E0618ACA}" srcOrd="5" destOrd="0" presId="urn:microsoft.com/office/officeart/2008/layout/HalfCircleOrganizationChart"/>
    <dgm:cxn modelId="{84382521-0A44-C740-A2E8-80F50678FE62}" type="presParOf" srcId="{FC120BF6-883A-1745-B8F9-19A1E0618ACA}" destId="{0DE4DA4B-C50A-D946-8911-647648C815C1}" srcOrd="0" destOrd="0" presId="urn:microsoft.com/office/officeart/2008/layout/HalfCircleOrganizationChart"/>
    <dgm:cxn modelId="{18126DB9-7472-794A-958D-41DB7D1EBC98}" type="presParOf" srcId="{0DE4DA4B-C50A-D946-8911-647648C815C1}" destId="{B82C7F68-AB7B-6A4B-A8B3-9AF853FEED56}" srcOrd="0" destOrd="0" presId="urn:microsoft.com/office/officeart/2008/layout/HalfCircleOrganizationChart"/>
    <dgm:cxn modelId="{9B7708D3-C522-994F-A241-CEBE5125D0AE}" type="presParOf" srcId="{0DE4DA4B-C50A-D946-8911-647648C815C1}" destId="{62BE1B40-AD32-CA44-9D2D-93F1BE4EB32E}" srcOrd="1" destOrd="0" presId="urn:microsoft.com/office/officeart/2008/layout/HalfCircleOrganizationChart"/>
    <dgm:cxn modelId="{D31DAB3E-A50C-6545-A904-01F91072A52C}" type="presParOf" srcId="{0DE4DA4B-C50A-D946-8911-647648C815C1}" destId="{F6B358A9-C798-D64A-84BD-5200472B9998}" srcOrd="2" destOrd="0" presId="urn:microsoft.com/office/officeart/2008/layout/HalfCircleOrganizationChart"/>
    <dgm:cxn modelId="{F7A50019-47BD-034F-857B-27F767C46C35}" type="presParOf" srcId="{0DE4DA4B-C50A-D946-8911-647648C815C1}" destId="{2ADEA9C4-F489-474F-A019-AD362C55ADB2}" srcOrd="3" destOrd="0" presId="urn:microsoft.com/office/officeart/2008/layout/HalfCircleOrganizationChart"/>
    <dgm:cxn modelId="{09493BB8-65E3-B544-85D3-41E1BB3547AB}" type="presParOf" srcId="{FC120BF6-883A-1745-B8F9-19A1E0618ACA}" destId="{EFF1CE89-2740-D745-B7C7-DF8431FE05C0}" srcOrd="1" destOrd="0" presId="urn:microsoft.com/office/officeart/2008/layout/HalfCircleOrganizationChart"/>
    <dgm:cxn modelId="{33B86FC8-B82E-3844-A4FD-089119FA1F92}" type="presParOf" srcId="{FC120BF6-883A-1745-B8F9-19A1E0618ACA}" destId="{21C6733F-7FA7-DD45-802A-2C755C59F6AD}" srcOrd="2" destOrd="0" presId="urn:microsoft.com/office/officeart/2008/layout/HalfCircleOrganizationChart"/>
    <dgm:cxn modelId="{702ADA70-533A-9444-8B43-D4BC2E2F6ADF}" type="presParOf" srcId="{E4C5C7BA-B893-F845-8BBD-16C963CFD4D8}" destId="{336B1303-9DA8-2343-866A-BB6B67B15D6B}" srcOrd="2" destOrd="0" presId="urn:microsoft.com/office/officeart/2008/layout/HalfCircleOrganizationChart"/>
    <dgm:cxn modelId="{17E3A32E-AC82-C546-B957-C8A2CFE65846}" type="presParOf" srcId="{A8EA4197-85F3-E04D-865A-7CFDD071747B}" destId="{5F8AFE19-9CBC-664F-9F6F-04E0FFD3E7B6}" srcOrd="2" destOrd="0" presId="urn:microsoft.com/office/officeart/2008/layout/HalfCircleOrganizationChart"/>
    <dgm:cxn modelId="{7DC11FD2-902C-6A48-900F-4399E099E84C}" type="presParOf" srcId="{66E6C93C-DA66-644D-9170-EB64E1764A9C}" destId="{32E94E27-5D8A-4D4D-B2CF-45603E0A910E}" srcOrd="2" destOrd="0" presId="urn:microsoft.com/office/officeart/2008/layout/HalfCircleOrganizationChart"/>
    <dgm:cxn modelId="{DB81F19C-DF89-E148-B166-D62F5BE10BD9}" type="presParOf" srcId="{AE14C11C-5212-D741-AE04-0ABB674B1EB4}" destId="{2A270A35-1615-E743-912A-29F24A0CD7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2BF22F-6AF9-0242-B72A-2A240A6C6FBA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A235F-F0C8-3A46-A523-370B20E67613}">
      <dgm:prSet phldrT="[Text]"/>
      <dgm:spPr/>
      <dgm:t>
        <a:bodyPr/>
        <a:lstStyle/>
        <a:p>
          <a:r>
            <a:rPr lang="en-US" dirty="0" smtClean="0"/>
            <a:t>Antitumor Antibiotics</a:t>
          </a:r>
          <a:endParaRPr lang="en-US" dirty="0"/>
        </a:p>
      </dgm:t>
    </dgm:pt>
    <dgm:pt modelId="{5C0C0550-D6D9-754C-B081-CDDE1B48FE42}" type="parTrans" cxnId="{5EC6D0C5-013F-DF47-B34D-E26030AABC80}">
      <dgm:prSet/>
      <dgm:spPr/>
      <dgm:t>
        <a:bodyPr/>
        <a:lstStyle/>
        <a:p>
          <a:endParaRPr lang="en-US"/>
        </a:p>
      </dgm:t>
    </dgm:pt>
    <dgm:pt modelId="{39C74265-58C4-1A4B-B31E-945854EF5EF8}" type="sibTrans" cxnId="{5EC6D0C5-013F-DF47-B34D-E26030AABC80}">
      <dgm:prSet/>
      <dgm:spPr/>
      <dgm:t>
        <a:bodyPr/>
        <a:lstStyle/>
        <a:p>
          <a:endParaRPr lang="en-US"/>
        </a:p>
      </dgm:t>
    </dgm:pt>
    <dgm:pt modelId="{FFDED76D-05F4-6D41-AA5D-9EA268ED2E10}">
      <dgm:prSet phldrT="[Text]"/>
      <dgm:spPr/>
      <dgm:t>
        <a:bodyPr/>
        <a:lstStyle/>
        <a:p>
          <a:r>
            <a:rPr lang="en-US" dirty="0" smtClean="0"/>
            <a:t>Mitomycin</a:t>
          </a:r>
        </a:p>
      </dgm:t>
    </dgm:pt>
    <dgm:pt modelId="{AD30DA17-93FA-2941-BE8E-9C0913413D87}" type="parTrans" cxnId="{EF3ACB5C-584D-B74A-B49C-66A6F868FA03}">
      <dgm:prSet/>
      <dgm:spPr/>
      <dgm:t>
        <a:bodyPr/>
        <a:lstStyle/>
        <a:p>
          <a:endParaRPr lang="en-US"/>
        </a:p>
      </dgm:t>
    </dgm:pt>
    <dgm:pt modelId="{43A751B0-1C12-CD41-8867-210722F91C12}" type="sibTrans" cxnId="{EF3ACB5C-584D-B74A-B49C-66A6F868FA03}">
      <dgm:prSet/>
      <dgm:spPr/>
      <dgm:t>
        <a:bodyPr/>
        <a:lstStyle/>
        <a:p>
          <a:endParaRPr lang="en-US"/>
        </a:p>
      </dgm:t>
    </dgm:pt>
    <dgm:pt modelId="{1E5CB6F4-0449-034F-8E35-71BE8855CBA2}">
      <dgm:prSet phldrT="[Text]"/>
      <dgm:spPr/>
      <dgm:t>
        <a:bodyPr/>
        <a:lstStyle/>
        <a:p>
          <a:r>
            <a:rPr lang="en-US" dirty="0" smtClean="0"/>
            <a:t>Bleomycin</a:t>
          </a:r>
        </a:p>
      </dgm:t>
    </dgm:pt>
    <dgm:pt modelId="{EF396886-8B67-394C-8A68-8663A97283AF}" type="parTrans" cxnId="{53B36FA2-5AA8-F44F-8A44-0DD25A19C30C}">
      <dgm:prSet/>
      <dgm:spPr/>
      <dgm:t>
        <a:bodyPr/>
        <a:lstStyle/>
        <a:p>
          <a:endParaRPr lang="en-US"/>
        </a:p>
      </dgm:t>
    </dgm:pt>
    <dgm:pt modelId="{065A9F58-F68B-0946-A58A-AB093C2AEB18}" type="sibTrans" cxnId="{53B36FA2-5AA8-F44F-8A44-0DD25A19C30C}">
      <dgm:prSet/>
      <dgm:spPr/>
      <dgm:t>
        <a:bodyPr/>
        <a:lstStyle/>
        <a:p>
          <a:endParaRPr lang="en-US"/>
        </a:p>
      </dgm:t>
    </dgm:pt>
    <dgm:pt modelId="{DE77A91F-24B9-8C42-BD94-A68A297CCBB2}">
      <dgm:prSet phldrT="[Text]"/>
      <dgm:spPr/>
      <dgm:t>
        <a:bodyPr/>
        <a:lstStyle/>
        <a:p>
          <a:r>
            <a:rPr lang="en-US" dirty="0" smtClean="0"/>
            <a:t>L-Asparaginase</a:t>
          </a:r>
          <a:endParaRPr lang="en-US" dirty="0" smtClean="0"/>
        </a:p>
      </dgm:t>
    </dgm:pt>
    <dgm:pt modelId="{E2CDF1FC-FFEC-3145-A3E4-490D90EA2E15}" type="parTrans" cxnId="{ED222F31-6B86-6D43-A385-C537F465CAC3}">
      <dgm:prSet/>
      <dgm:spPr/>
      <dgm:t>
        <a:bodyPr/>
        <a:lstStyle/>
        <a:p>
          <a:endParaRPr lang="en-US"/>
        </a:p>
      </dgm:t>
    </dgm:pt>
    <dgm:pt modelId="{8CFC6BFD-DE33-3545-ABF9-CF435E20B4EB}" type="sibTrans" cxnId="{ED222F31-6B86-6D43-A385-C537F465CAC3}">
      <dgm:prSet/>
      <dgm:spPr/>
      <dgm:t>
        <a:bodyPr/>
        <a:lstStyle/>
        <a:p>
          <a:endParaRPr lang="en-US"/>
        </a:p>
      </dgm:t>
    </dgm:pt>
    <dgm:pt modelId="{C57074E6-86DB-4D48-BCB9-8336C249D0EE}" type="pres">
      <dgm:prSet presAssocID="{922BF22F-6AF9-0242-B72A-2A240A6C6FB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6945FB-5B46-C342-BC95-7D8E5993C902}" type="pres">
      <dgm:prSet presAssocID="{40AA235F-F0C8-3A46-A523-370B20E67613}" presName="hierRoot1" presStyleCnt="0">
        <dgm:presLayoutVars>
          <dgm:hierBranch val="init"/>
        </dgm:presLayoutVars>
      </dgm:prSet>
      <dgm:spPr/>
    </dgm:pt>
    <dgm:pt modelId="{861C1ADE-E21D-914C-A643-FC00A4085C32}" type="pres">
      <dgm:prSet presAssocID="{40AA235F-F0C8-3A46-A523-370B20E67613}" presName="rootComposite1" presStyleCnt="0"/>
      <dgm:spPr/>
    </dgm:pt>
    <dgm:pt modelId="{0AE355B3-7856-BD43-842A-862A743FE3E6}" type="pres">
      <dgm:prSet presAssocID="{40AA235F-F0C8-3A46-A523-370B20E6761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2A043-A00F-2C41-8BDA-405748C3D10F}" type="pres">
      <dgm:prSet presAssocID="{40AA235F-F0C8-3A46-A523-370B20E67613}" presName="topArc1" presStyleLbl="parChTrans1D1" presStyleIdx="0" presStyleCnt="8"/>
      <dgm:spPr/>
    </dgm:pt>
    <dgm:pt modelId="{A6072075-B147-474A-953B-B8AF8AB36E18}" type="pres">
      <dgm:prSet presAssocID="{40AA235F-F0C8-3A46-A523-370B20E67613}" presName="bottomArc1" presStyleLbl="parChTrans1D1" presStyleIdx="1" presStyleCnt="8"/>
      <dgm:spPr/>
    </dgm:pt>
    <dgm:pt modelId="{8713025A-5C81-2240-9EDC-2BDF4DE57DD6}" type="pres">
      <dgm:prSet presAssocID="{40AA235F-F0C8-3A46-A523-370B20E67613}" presName="topConnNode1" presStyleLbl="node1" presStyleIdx="0" presStyleCnt="0"/>
      <dgm:spPr/>
      <dgm:t>
        <a:bodyPr/>
        <a:lstStyle/>
        <a:p>
          <a:endParaRPr lang="en-US"/>
        </a:p>
      </dgm:t>
    </dgm:pt>
    <dgm:pt modelId="{8B1B25D5-C1A9-6B41-950E-5BB268044940}" type="pres">
      <dgm:prSet presAssocID="{40AA235F-F0C8-3A46-A523-370B20E67613}" presName="hierChild2" presStyleCnt="0"/>
      <dgm:spPr/>
    </dgm:pt>
    <dgm:pt modelId="{B723BFE6-481B-F64C-85EA-A97550F7BCD5}" type="pres">
      <dgm:prSet presAssocID="{AD30DA17-93FA-2941-BE8E-9C0913413D87}" presName="Name28" presStyleLbl="parChTrans1D2" presStyleIdx="0" presStyleCnt="3"/>
      <dgm:spPr/>
    </dgm:pt>
    <dgm:pt modelId="{B5E0BDC2-DC0D-8C4B-A6B7-7778FB978E58}" type="pres">
      <dgm:prSet presAssocID="{FFDED76D-05F4-6D41-AA5D-9EA268ED2E10}" presName="hierRoot2" presStyleCnt="0">
        <dgm:presLayoutVars>
          <dgm:hierBranch val="init"/>
        </dgm:presLayoutVars>
      </dgm:prSet>
      <dgm:spPr/>
    </dgm:pt>
    <dgm:pt modelId="{1E4DFF9F-0CA7-C54E-AEF8-173A1E489826}" type="pres">
      <dgm:prSet presAssocID="{FFDED76D-05F4-6D41-AA5D-9EA268ED2E10}" presName="rootComposite2" presStyleCnt="0"/>
      <dgm:spPr/>
    </dgm:pt>
    <dgm:pt modelId="{1AC46536-995C-B147-9B0A-E6ABF743B351}" type="pres">
      <dgm:prSet presAssocID="{FFDED76D-05F4-6D41-AA5D-9EA268ED2E1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B020AE-2432-B046-87C4-248E610D221F}" type="pres">
      <dgm:prSet presAssocID="{FFDED76D-05F4-6D41-AA5D-9EA268ED2E10}" presName="topArc2" presStyleLbl="parChTrans1D1" presStyleIdx="2" presStyleCnt="8"/>
      <dgm:spPr/>
    </dgm:pt>
    <dgm:pt modelId="{F9C162A6-57B7-B742-868E-60F3D04CC9CF}" type="pres">
      <dgm:prSet presAssocID="{FFDED76D-05F4-6D41-AA5D-9EA268ED2E10}" presName="bottomArc2" presStyleLbl="parChTrans1D1" presStyleIdx="3" presStyleCnt="8"/>
      <dgm:spPr/>
    </dgm:pt>
    <dgm:pt modelId="{7CF1331C-E8FD-A04A-81B2-F8535ECF9272}" type="pres">
      <dgm:prSet presAssocID="{FFDED76D-05F4-6D41-AA5D-9EA268ED2E10}" presName="topConnNode2" presStyleLbl="node2" presStyleIdx="0" presStyleCnt="0"/>
      <dgm:spPr/>
      <dgm:t>
        <a:bodyPr/>
        <a:lstStyle/>
        <a:p>
          <a:endParaRPr lang="en-US"/>
        </a:p>
      </dgm:t>
    </dgm:pt>
    <dgm:pt modelId="{338B9660-3A5D-1F4A-A97E-CBCFEB9B75CF}" type="pres">
      <dgm:prSet presAssocID="{FFDED76D-05F4-6D41-AA5D-9EA268ED2E10}" presName="hierChild4" presStyleCnt="0"/>
      <dgm:spPr/>
    </dgm:pt>
    <dgm:pt modelId="{2EF99CCA-365E-D044-A5CB-9F843D421DA4}" type="pres">
      <dgm:prSet presAssocID="{FFDED76D-05F4-6D41-AA5D-9EA268ED2E10}" presName="hierChild5" presStyleCnt="0"/>
      <dgm:spPr/>
    </dgm:pt>
    <dgm:pt modelId="{7B6D0455-B6D4-A64E-BF1F-15B887695A37}" type="pres">
      <dgm:prSet presAssocID="{EF396886-8B67-394C-8A68-8663A97283AF}" presName="Name28" presStyleLbl="parChTrans1D2" presStyleIdx="1" presStyleCnt="3"/>
      <dgm:spPr/>
    </dgm:pt>
    <dgm:pt modelId="{1D064CD7-07E7-BE4F-A0EF-E66AB8E3916B}" type="pres">
      <dgm:prSet presAssocID="{1E5CB6F4-0449-034F-8E35-71BE8855CBA2}" presName="hierRoot2" presStyleCnt="0">
        <dgm:presLayoutVars>
          <dgm:hierBranch val="init"/>
        </dgm:presLayoutVars>
      </dgm:prSet>
      <dgm:spPr/>
    </dgm:pt>
    <dgm:pt modelId="{B416C315-840C-D444-AB19-894575F584CF}" type="pres">
      <dgm:prSet presAssocID="{1E5CB6F4-0449-034F-8E35-71BE8855CBA2}" presName="rootComposite2" presStyleCnt="0"/>
      <dgm:spPr/>
    </dgm:pt>
    <dgm:pt modelId="{849F7685-9613-154E-AC01-20F61C3F26A7}" type="pres">
      <dgm:prSet presAssocID="{1E5CB6F4-0449-034F-8E35-71BE8855CBA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57432A-7CC2-D64A-823C-8BBF9D391701}" type="pres">
      <dgm:prSet presAssocID="{1E5CB6F4-0449-034F-8E35-71BE8855CBA2}" presName="topArc2" presStyleLbl="parChTrans1D1" presStyleIdx="4" presStyleCnt="8"/>
      <dgm:spPr/>
    </dgm:pt>
    <dgm:pt modelId="{A802BBE4-FDC8-9F46-A4A2-0CFA2CFDB739}" type="pres">
      <dgm:prSet presAssocID="{1E5CB6F4-0449-034F-8E35-71BE8855CBA2}" presName="bottomArc2" presStyleLbl="parChTrans1D1" presStyleIdx="5" presStyleCnt="8"/>
      <dgm:spPr/>
    </dgm:pt>
    <dgm:pt modelId="{06AFB16C-A838-1F4F-8059-7EB839FA6331}" type="pres">
      <dgm:prSet presAssocID="{1E5CB6F4-0449-034F-8E35-71BE8855CBA2}" presName="topConnNode2" presStyleLbl="node2" presStyleIdx="0" presStyleCnt="0"/>
      <dgm:spPr/>
      <dgm:t>
        <a:bodyPr/>
        <a:lstStyle/>
        <a:p>
          <a:endParaRPr lang="en-US"/>
        </a:p>
      </dgm:t>
    </dgm:pt>
    <dgm:pt modelId="{1A021F8E-BDB2-4B4A-8A65-177DF40E26AA}" type="pres">
      <dgm:prSet presAssocID="{1E5CB6F4-0449-034F-8E35-71BE8855CBA2}" presName="hierChild4" presStyleCnt="0"/>
      <dgm:spPr/>
    </dgm:pt>
    <dgm:pt modelId="{F501FD36-DA6D-4A46-A197-BDB31F10B4BB}" type="pres">
      <dgm:prSet presAssocID="{1E5CB6F4-0449-034F-8E35-71BE8855CBA2}" presName="hierChild5" presStyleCnt="0"/>
      <dgm:spPr/>
    </dgm:pt>
    <dgm:pt modelId="{AE5604DB-6A71-5040-B72E-4CA7DB3E7AC9}" type="pres">
      <dgm:prSet presAssocID="{E2CDF1FC-FFEC-3145-A3E4-490D90EA2E15}" presName="Name28" presStyleLbl="parChTrans1D2" presStyleIdx="2" presStyleCnt="3"/>
      <dgm:spPr/>
    </dgm:pt>
    <dgm:pt modelId="{C6A56A8F-7C71-124A-B91D-555B3E10CF46}" type="pres">
      <dgm:prSet presAssocID="{DE77A91F-24B9-8C42-BD94-A68A297CCBB2}" presName="hierRoot2" presStyleCnt="0">
        <dgm:presLayoutVars>
          <dgm:hierBranch val="init"/>
        </dgm:presLayoutVars>
      </dgm:prSet>
      <dgm:spPr/>
    </dgm:pt>
    <dgm:pt modelId="{43BB5689-3923-2849-A996-E7D86712AFB9}" type="pres">
      <dgm:prSet presAssocID="{DE77A91F-24B9-8C42-BD94-A68A297CCBB2}" presName="rootComposite2" presStyleCnt="0"/>
      <dgm:spPr/>
    </dgm:pt>
    <dgm:pt modelId="{522FB59C-76FD-BC4E-A680-63BCB724F167}" type="pres">
      <dgm:prSet presAssocID="{DE77A91F-24B9-8C42-BD94-A68A297CCBB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96DFDC-3384-D04F-ADEC-15F32E688A78}" type="pres">
      <dgm:prSet presAssocID="{DE77A91F-24B9-8C42-BD94-A68A297CCBB2}" presName="topArc2" presStyleLbl="parChTrans1D1" presStyleIdx="6" presStyleCnt="8"/>
      <dgm:spPr/>
    </dgm:pt>
    <dgm:pt modelId="{8B8DF620-7A12-B740-AAA4-7909DA12A4EB}" type="pres">
      <dgm:prSet presAssocID="{DE77A91F-24B9-8C42-BD94-A68A297CCBB2}" presName="bottomArc2" presStyleLbl="parChTrans1D1" presStyleIdx="7" presStyleCnt="8"/>
      <dgm:spPr/>
    </dgm:pt>
    <dgm:pt modelId="{2945A0BC-CA63-B645-8E83-53C3AF1CF3CA}" type="pres">
      <dgm:prSet presAssocID="{DE77A91F-24B9-8C42-BD94-A68A297CCBB2}" presName="topConnNode2" presStyleLbl="node2" presStyleIdx="0" presStyleCnt="0"/>
      <dgm:spPr/>
      <dgm:t>
        <a:bodyPr/>
        <a:lstStyle/>
        <a:p>
          <a:endParaRPr lang="en-US"/>
        </a:p>
      </dgm:t>
    </dgm:pt>
    <dgm:pt modelId="{D5458AA5-D42B-724D-AC6D-FF83400B1506}" type="pres">
      <dgm:prSet presAssocID="{DE77A91F-24B9-8C42-BD94-A68A297CCBB2}" presName="hierChild4" presStyleCnt="0"/>
      <dgm:spPr/>
    </dgm:pt>
    <dgm:pt modelId="{62C676ED-C1A8-9243-9BAB-1B478D521C0E}" type="pres">
      <dgm:prSet presAssocID="{DE77A91F-24B9-8C42-BD94-A68A297CCBB2}" presName="hierChild5" presStyleCnt="0"/>
      <dgm:spPr/>
    </dgm:pt>
    <dgm:pt modelId="{883DD71A-EAED-C444-8E3A-B41ADC43BEB0}" type="pres">
      <dgm:prSet presAssocID="{40AA235F-F0C8-3A46-A523-370B20E67613}" presName="hierChild3" presStyleCnt="0"/>
      <dgm:spPr/>
    </dgm:pt>
  </dgm:ptLst>
  <dgm:cxnLst>
    <dgm:cxn modelId="{ED222F31-6B86-6D43-A385-C537F465CAC3}" srcId="{40AA235F-F0C8-3A46-A523-370B20E67613}" destId="{DE77A91F-24B9-8C42-BD94-A68A297CCBB2}" srcOrd="2" destOrd="0" parTransId="{E2CDF1FC-FFEC-3145-A3E4-490D90EA2E15}" sibTransId="{8CFC6BFD-DE33-3545-ABF9-CF435E20B4EB}"/>
    <dgm:cxn modelId="{D8CCE540-DA66-CF45-AB64-553A6F783AFC}" type="presOf" srcId="{40AA235F-F0C8-3A46-A523-370B20E67613}" destId="{8713025A-5C81-2240-9EDC-2BDF4DE57DD6}" srcOrd="1" destOrd="0" presId="urn:microsoft.com/office/officeart/2008/layout/HalfCircleOrganizationChart"/>
    <dgm:cxn modelId="{EF3ACB5C-584D-B74A-B49C-66A6F868FA03}" srcId="{40AA235F-F0C8-3A46-A523-370B20E67613}" destId="{FFDED76D-05F4-6D41-AA5D-9EA268ED2E10}" srcOrd="0" destOrd="0" parTransId="{AD30DA17-93FA-2941-BE8E-9C0913413D87}" sibTransId="{43A751B0-1C12-CD41-8867-210722F91C12}"/>
    <dgm:cxn modelId="{8EA78EEB-89F2-CB46-8378-38845AAFD387}" type="presOf" srcId="{FFDED76D-05F4-6D41-AA5D-9EA268ED2E10}" destId="{1AC46536-995C-B147-9B0A-E6ABF743B351}" srcOrd="0" destOrd="0" presId="urn:microsoft.com/office/officeart/2008/layout/HalfCircleOrganizationChart"/>
    <dgm:cxn modelId="{5EC6D0C5-013F-DF47-B34D-E26030AABC80}" srcId="{922BF22F-6AF9-0242-B72A-2A240A6C6FBA}" destId="{40AA235F-F0C8-3A46-A523-370B20E67613}" srcOrd="0" destOrd="0" parTransId="{5C0C0550-D6D9-754C-B081-CDDE1B48FE42}" sibTransId="{39C74265-58C4-1A4B-B31E-945854EF5EF8}"/>
    <dgm:cxn modelId="{060397A3-98ED-F049-80E8-1721C861D5A5}" type="presOf" srcId="{EF396886-8B67-394C-8A68-8663A97283AF}" destId="{7B6D0455-B6D4-A64E-BF1F-15B887695A37}" srcOrd="0" destOrd="0" presId="urn:microsoft.com/office/officeart/2008/layout/HalfCircleOrganizationChart"/>
    <dgm:cxn modelId="{0BEA950D-A287-3840-8EC1-A39C1D372E6E}" type="presOf" srcId="{1E5CB6F4-0449-034F-8E35-71BE8855CBA2}" destId="{849F7685-9613-154E-AC01-20F61C3F26A7}" srcOrd="0" destOrd="0" presId="urn:microsoft.com/office/officeart/2008/layout/HalfCircleOrganizationChart"/>
    <dgm:cxn modelId="{0E2B8D66-9499-574F-8B91-65ECCB5F1632}" type="presOf" srcId="{E2CDF1FC-FFEC-3145-A3E4-490D90EA2E15}" destId="{AE5604DB-6A71-5040-B72E-4CA7DB3E7AC9}" srcOrd="0" destOrd="0" presId="urn:microsoft.com/office/officeart/2008/layout/HalfCircleOrganizationChart"/>
    <dgm:cxn modelId="{99B1FB78-2788-964B-8FDD-FD329B4876C9}" type="presOf" srcId="{40AA235F-F0C8-3A46-A523-370B20E67613}" destId="{0AE355B3-7856-BD43-842A-862A743FE3E6}" srcOrd="0" destOrd="0" presId="urn:microsoft.com/office/officeart/2008/layout/HalfCircleOrganizationChart"/>
    <dgm:cxn modelId="{481D1F18-12DF-7741-8B09-200D6FED4E8F}" type="presOf" srcId="{DE77A91F-24B9-8C42-BD94-A68A297CCBB2}" destId="{2945A0BC-CA63-B645-8E83-53C3AF1CF3CA}" srcOrd="1" destOrd="0" presId="urn:microsoft.com/office/officeart/2008/layout/HalfCircleOrganizationChart"/>
    <dgm:cxn modelId="{B825D52A-BEEB-DB4A-A26D-A2F8506AB6FD}" type="presOf" srcId="{1E5CB6F4-0449-034F-8E35-71BE8855CBA2}" destId="{06AFB16C-A838-1F4F-8059-7EB839FA6331}" srcOrd="1" destOrd="0" presId="urn:microsoft.com/office/officeart/2008/layout/HalfCircleOrganizationChart"/>
    <dgm:cxn modelId="{8600CE82-E662-694B-9AE6-8AFFB021379F}" type="presOf" srcId="{AD30DA17-93FA-2941-BE8E-9C0913413D87}" destId="{B723BFE6-481B-F64C-85EA-A97550F7BCD5}" srcOrd="0" destOrd="0" presId="urn:microsoft.com/office/officeart/2008/layout/HalfCircleOrganizationChart"/>
    <dgm:cxn modelId="{E70E8EEF-B554-0E41-80ED-96FAB0276BF6}" type="presOf" srcId="{DE77A91F-24B9-8C42-BD94-A68A297CCBB2}" destId="{522FB59C-76FD-BC4E-A680-63BCB724F167}" srcOrd="0" destOrd="0" presId="urn:microsoft.com/office/officeart/2008/layout/HalfCircleOrganizationChart"/>
    <dgm:cxn modelId="{E8CA2A6B-4C1C-9F4D-AB40-51EF9B297789}" type="presOf" srcId="{922BF22F-6AF9-0242-B72A-2A240A6C6FBA}" destId="{C57074E6-86DB-4D48-BCB9-8336C249D0EE}" srcOrd="0" destOrd="0" presId="urn:microsoft.com/office/officeart/2008/layout/HalfCircleOrganizationChart"/>
    <dgm:cxn modelId="{C034548F-E65E-B142-B3FB-CD1135062A79}" type="presOf" srcId="{FFDED76D-05F4-6D41-AA5D-9EA268ED2E10}" destId="{7CF1331C-E8FD-A04A-81B2-F8535ECF9272}" srcOrd="1" destOrd="0" presId="urn:microsoft.com/office/officeart/2008/layout/HalfCircleOrganizationChart"/>
    <dgm:cxn modelId="{53B36FA2-5AA8-F44F-8A44-0DD25A19C30C}" srcId="{40AA235F-F0C8-3A46-A523-370B20E67613}" destId="{1E5CB6F4-0449-034F-8E35-71BE8855CBA2}" srcOrd="1" destOrd="0" parTransId="{EF396886-8B67-394C-8A68-8663A97283AF}" sibTransId="{065A9F58-F68B-0946-A58A-AB093C2AEB18}"/>
    <dgm:cxn modelId="{082FCF4B-D70F-7743-92A6-A63CFCE2364F}" type="presParOf" srcId="{C57074E6-86DB-4D48-BCB9-8336C249D0EE}" destId="{AA6945FB-5B46-C342-BC95-7D8E5993C902}" srcOrd="0" destOrd="0" presId="urn:microsoft.com/office/officeart/2008/layout/HalfCircleOrganizationChart"/>
    <dgm:cxn modelId="{1EC8597C-E841-C74E-B393-E8193E3C18E0}" type="presParOf" srcId="{AA6945FB-5B46-C342-BC95-7D8E5993C902}" destId="{861C1ADE-E21D-914C-A643-FC00A4085C32}" srcOrd="0" destOrd="0" presId="urn:microsoft.com/office/officeart/2008/layout/HalfCircleOrganizationChart"/>
    <dgm:cxn modelId="{8CB680AB-F3A8-224C-8AB5-F0705E475792}" type="presParOf" srcId="{861C1ADE-E21D-914C-A643-FC00A4085C32}" destId="{0AE355B3-7856-BD43-842A-862A743FE3E6}" srcOrd="0" destOrd="0" presId="urn:microsoft.com/office/officeart/2008/layout/HalfCircleOrganizationChart"/>
    <dgm:cxn modelId="{DE762833-BA5C-A14D-8728-772E1830F761}" type="presParOf" srcId="{861C1ADE-E21D-914C-A643-FC00A4085C32}" destId="{F362A043-A00F-2C41-8BDA-405748C3D10F}" srcOrd="1" destOrd="0" presId="urn:microsoft.com/office/officeart/2008/layout/HalfCircleOrganizationChart"/>
    <dgm:cxn modelId="{83DE825C-4755-2C45-93C1-3756E4DEE2DC}" type="presParOf" srcId="{861C1ADE-E21D-914C-A643-FC00A4085C32}" destId="{A6072075-B147-474A-953B-B8AF8AB36E18}" srcOrd="2" destOrd="0" presId="urn:microsoft.com/office/officeart/2008/layout/HalfCircleOrganizationChart"/>
    <dgm:cxn modelId="{7F44251F-2EDF-FA49-9513-42CD7105A991}" type="presParOf" srcId="{861C1ADE-E21D-914C-A643-FC00A4085C32}" destId="{8713025A-5C81-2240-9EDC-2BDF4DE57DD6}" srcOrd="3" destOrd="0" presId="urn:microsoft.com/office/officeart/2008/layout/HalfCircleOrganizationChart"/>
    <dgm:cxn modelId="{85B39449-34BC-0F45-8BE5-0CD055977075}" type="presParOf" srcId="{AA6945FB-5B46-C342-BC95-7D8E5993C902}" destId="{8B1B25D5-C1A9-6B41-950E-5BB268044940}" srcOrd="1" destOrd="0" presId="urn:microsoft.com/office/officeart/2008/layout/HalfCircleOrganizationChart"/>
    <dgm:cxn modelId="{2E9E124E-0639-D84D-9255-A0F965E9A562}" type="presParOf" srcId="{8B1B25D5-C1A9-6B41-950E-5BB268044940}" destId="{B723BFE6-481B-F64C-85EA-A97550F7BCD5}" srcOrd="0" destOrd="0" presId="urn:microsoft.com/office/officeart/2008/layout/HalfCircleOrganizationChart"/>
    <dgm:cxn modelId="{E2354BD0-27F8-6440-87EC-05F6C728530A}" type="presParOf" srcId="{8B1B25D5-C1A9-6B41-950E-5BB268044940}" destId="{B5E0BDC2-DC0D-8C4B-A6B7-7778FB978E58}" srcOrd="1" destOrd="0" presId="urn:microsoft.com/office/officeart/2008/layout/HalfCircleOrganizationChart"/>
    <dgm:cxn modelId="{D6D9B8D3-A4CB-2D4E-B4D3-BE69F56F3A85}" type="presParOf" srcId="{B5E0BDC2-DC0D-8C4B-A6B7-7778FB978E58}" destId="{1E4DFF9F-0CA7-C54E-AEF8-173A1E489826}" srcOrd="0" destOrd="0" presId="urn:microsoft.com/office/officeart/2008/layout/HalfCircleOrganizationChart"/>
    <dgm:cxn modelId="{E225C3F3-5CFB-5246-8BCE-C12C9D690267}" type="presParOf" srcId="{1E4DFF9F-0CA7-C54E-AEF8-173A1E489826}" destId="{1AC46536-995C-B147-9B0A-E6ABF743B351}" srcOrd="0" destOrd="0" presId="urn:microsoft.com/office/officeart/2008/layout/HalfCircleOrganizationChart"/>
    <dgm:cxn modelId="{68E98F3F-91C5-8D4D-A960-573A625FCFE1}" type="presParOf" srcId="{1E4DFF9F-0CA7-C54E-AEF8-173A1E489826}" destId="{2CB020AE-2432-B046-87C4-248E610D221F}" srcOrd="1" destOrd="0" presId="urn:microsoft.com/office/officeart/2008/layout/HalfCircleOrganizationChart"/>
    <dgm:cxn modelId="{34A41F34-8200-0748-95A8-30659036B8DF}" type="presParOf" srcId="{1E4DFF9F-0CA7-C54E-AEF8-173A1E489826}" destId="{F9C162A6-57B7-B742-868E-60F3D04CC9CF}" srcOrd="2" destOrd="0" presId="urn:microsoft.com/office/officeart/2008/layout/HalfCircleOrganizationChart"/>
    <dgm:cxn modelId="{1E8C370A-A403-B84E-93DB-DFB0A9974C29}" type="presParOf" srcId="{1E4DFF9F-0CA7-C54E-AEF8-173A1E489826}" destId="{7CF1331C-E8FD-A04A-81B2-F8535ECF9272}" srcOrd="3" destOrd="0" presId="urn:microsoft.com/office/officeart/2008/layout/HalfCircleOrganizationChart"/>
    <dgm:cxn modelId="{6201DB93-824F-3740-BAF7-6FCB7616D6AF}" type="presParOf" srcId="{B5E0BDC2-DC0D-8C4B-A6B7-7778FB978E58}" destId="{338B9660-3A5D-1F4A-A97E-CBCFEB9B75CF}" srcOrd="1" destOrd="0" presId="urn:microsoft.com/office/officeart/2008/layout/HalfCircleOrganizationChart"/>
    <dgm:cxn modelId="{AF796A73-3023-5948-B4E1-FEAE8813409F}" type="presParOf" srcId="{B5E0BDC2-DC0D-8C4B-A6B7-7778FB978E58}" destId="{2EF99CCA-365E-D044-A5CB-9F843D421DA4}" srcOrd="2" destOrd="0" presId="urn:microsoft.com/office/officeart/2008/layout/HalfCircleOrganizationChart"/>
    <dgm:cxn modelId="{CBE15C52-A590-E444-8A1F-9B1076FFF8BA}" type="presParOf" srcId="{8B1B25D5-C1A9-6B41-950E-5BB268044940}" destId="{7B6D0455-B6D4-A64E-BF1F-15B887695A37}" srcOrd="2" destOrd="0" presId="urn:microsoft.com/office/officeart/2008/layout/HalfCircleOrganizationChart"/>
    <dgm:cxn modelId="{7773DA85-23A9-8D4D-B52D-6574BC0BDECC}" type="presParOf" srcId="{8B1B25D5-C1A9-6B41-950E-5BB268044940}" destId="{1D064CD7-07E7-BE4F-A0EF-E66AB8E3916B}" srcOrd="3" destOrd="0" presId="urn:microsoft.com/office/officeart/2008/layout/HalfCircleOrganizationChart"/>
    <dgm:cxn modelId="{5C3B0DBF-8228-9B46-8DB6-6305CCEA72A5}" type="presParOf" srcId="{1D064CD7-07E7-BE4F-A0EF-E66AB8E3916B}" destId="{B416C315-840C-D444-AB19-894575F584CF}" srcOrd="0" destOrd="0" presId="urn:microsoft.com/office/officeart/2008/layout/HalfCircleOrganizationChart"/>
    <dgm:cxn modelId="{3647A570-3080-C94F-88AD-3B9351B294BE}" type="presParOf" srcId="{B416C315-840C-D444-AB19-894575F584CF}" destId="{849F7685-9613-154E-AC01-20F61C3F26A7}" srcOrd="0" destOrd="0" presId="urn:microsoft.com/office/officeart/2008/layout/HalfCircleOrganizationChart"/>
    <dgm:cxn modelId="{F224D106-A901-CA46-ACFD-9A1EAC3DFA33}" type="presParOf" srcId="{B416C315-840C-D444-AB19-894575F584CF}" destId="{4557432A-7CC2-D64A-823C-8BBF9D391701}" srcOrd="1" destOrd="0" presId="urn:microsoft.com/office/officeart/2008/layout/HalfCircleOrganizationChart"/>
    <dgm:cxn modelId="{3E279006-A80F-CA47-8C0A-7E44BEFE0BE1}" type="presParOf" srcId="{B416C315-840C-D444-AB19-894575F584CF}" destId="{A802BBE4-FDC8-9F46-A4A2-0CFA2CFDB739}" srcOrd="2" destOrd="0" presId="urn:microsoft.com/office/officeart/2008/layout/HalfCircleOrganizationChart"/>
    <dgm:cxn modelId="{B72FA015-A393-1A46-9636-0923C1F27DE7}" type="presParOf" srcId="{B416C315-840C-D444-AB19-894575F584CF}" destId="{06AFB16C-A838-1F4F-8059-7EB839FA6331}" srcOrd="3" destOrd="0" presId="urn:microsoft.com/office/officeart/2008/layout/HalfCircleOrganizationChart"/>
    <dgm:cxn modelId="{D0190922-1D06-B844-91E4-335DB24F1528}" type="presParOf" srcId="{1D064CD7-07E7-BE4F-A0EF-E66AB8E3916B}" destId="{1A021F8E-BDB2-4B4A-8A65-177DF40E26AA}" srcOrd="1" destOrd="0" presId="urn:microsoft.com/office/officeart/2008/layout/HalfCircleOrganizationChart"/>
    <dgm:cxn modelId="{CA178D18-726F-F143-8A71-7C34599668D1}" type="presParOf" srcId="{1D064CD7-07E7-BE4F-A0EF-E66AB8E3916B}" destId="{F501FD36-DA6D-4A46-A197-BDB31F10B4BB}" srcOrd="2" destOrd="0" presId="urn:microsoft.com/office/officeart/2008/layout/HalfCircleOrganizationChart"/>
    <dgm:cxn modelId="{B4017A60-CD3D-1147-9071-CC0D53760AEB}" type="presParOf" srcId="{8B1B25D5-C1A9-6B41-950E-5BB268044940}" destId="{AE5604DB-6A71-5040-B72E-4CA7DB3E7AC9}" srcOrd="4" destOrd="0" presId="urn:microsoft.com/office/officeart/2008/layout/HalfCircleOrganizationChart"/>
    <dgm:cxn modelId="{3ACA428E-D76D-974E-8B66-2841A3AD8BF6}" type="presParOf" srcId="{8B1B25D5-C1A9-6B41-950E-5BB268044940}" destId="{C6A56A8F-7C71-124A-B91D-555B3E10CF46}" srcOrd="5" destOrd="0" presId="urn:microsoft.com/office/officeart/2008/layout/HalfCircleOrganizationChart"/>
    <dgm:cxn modelId="{3C889F31-ADCD-4E42-A80C-EE2B505F211D}" type="presParOf" srcId="{C6A56A8F-7C71-124A-B91D-555B3E10CF46}" destId="{43BB5689-3923-2849-A996-E7D86712AFB9}" srcOrd="0" destOrd="0" presId="urn:microsoft.com/office/officeart/2008/layout/HalfCircleOrganizationChart"/>
    <dgm:cxn modelId="{1CCEEDD5-A1B6-954D-81B6-34D410B72FCA}" type="presParOf" srcId="{43BB5689-3923-2849-A996-E7D86712AFB9}" destId="{522FB59C-76FD-BC4E-A680-63BCB724F167}" srcOrd="0" destOrd="0" presId="urn:microsoft.com/office/officeart/2008/layout/HalfCircleOrganizationChart"/>
    <dgm:cxn modelId="{CA0F935E-1786-8E42-B205-CCBFC05ACA7C}" type="presParOf" srcId="{43BB5689-3923-2849-A996-E7D86712AFB9}" destId="{3C96DFDC-3384-D04F-ADEC-15F32E688A78}" srcOrd="1" destOrd="0" presId="urn:microsoft.com/office/officeart/2008/layout/HalfCircleOrganizationChart"/>
    <dgm:cxn modelId="{FC90D9B5-E63B-1242-868D-BFED26BB6B45}" type="presParOf" srcId="{43BB5689-3923-2849-A996-E7D86712AFB9}" destId="{8B8DF620-7A12-B740-AAA4-7909DA12A4EB}" srcOrd="2" destOrd="0" presId="urn:microsoft.com/office/officeart/2008/layout/HalfCircleOrganizationChart"/>
    <dgm:cxn modelId="{C34EF802-9B40-4142-AFEC-79485CD946F8}" type="presParOf" srcId="{43BB5689-3923-2849-A996-E7D86712AFB9}" destId="{2945A0BC-CA63-B645-8E83-53C3AF1CF3CA}" srcOrd="3" destOrd="0" presId="urn:microsoft.com/office/officeart/2008/layout/HalfCircleOrganizationChart"/>
    <dgm:cxn modelId="{F91D8303-FBA6-8641-A08A-DB1706AB4D3C}" type="presParOf" srcId="{C6A56A8F-7C71-124A-B91D-555B3E10CF46}" destId="{D5458AA5-D42B-724D-AC6D-FF83400B1506}" srcOrd="1" destOrd="0" presId="urn:microsoft.com/office/officeart/2008/layout/HalfCircleOrganizationChart"/>
    <dgm:cxn modelId="{69CE0686-7ED6-A044-BA8A-A11940DEB178}" type="presParOf" srcId="{C6A56A8F-7C71-124A-B91D-555B3E10CF46}" destId="{62C676ED-C1A8-9243-9BAB-1B478D521C0E}" srcOrd="2" destOrd="0" presId="urn:microsoft.com/office/officeart/2008/layout/HalfCircleOrganizationChart"/>
    <dgm:cxn modelId="{B00124AB-7C4B-2B45-B1A2-717F635AB7AE}" type="presParOf" srcId="{AA6945FB-5B46-C342-BC95-7D8E5993C902}" destId="{883DD71A-EAED-C444-8E3A-B41ADC43BEB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9067F-35CE-2B48-9033-4DB9060F2F6F}">
      <dsp:nvSpPr>
        <dsp:cNvPr id="0" name=""/>
        <dsp:cNvSpPr/>
      </dsp:nvSpPr>
      <dsp:spPr>
        <a:xfrm>
          <a:off x="13213709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546B-42B5-7749-813A-57E5DD3C6273}">
      <dsp:nvSpPr>
        <dsp:cNvPr id="0" name=""/>
        <dsp:cNvSpPr/>
      </dsp:nvSpPr>
      <dsp:spPr>
        <a:xfrm>
          <a:off x="13213709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B2B24-963C-0848-9AD8-102741E5130F}">
      <dsp:nvSpPr>
        <dsp:cNvPr id="0" name=""/>
        <dsp:cNvSpPr/>
      </dsp:nvSpPr>
      <dsp:spPr>
        <a:xfrm>
          <a:off x="13213709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AA32C-8144-7849-A024-1B9D704169BD}">
      <dsp:nvSpPr>
        <dsp:cNvPr id="0" name=""/>
        <dsp:cNvSpPr/>
      </dsp:nvSpPr>
      <dsp:spPr>
        <a:xfrm>
          <a:off x="12685703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650-008B-9449-9730-404C2EE9F545}">
      <dsp:nvSpPr>
        <dsp:cNvPr id="0" name=""/>
        <dsp:cNvSpPr/>
      </dsp:nvSpPr>
      <dsp:spPr>
        <a:xfrm>
          <a:off x="12685703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ADD60-6FEF-6D4A-8207-BF15D02515C2}">
      <dsp:nvSpPr>
        <dsp:cNvPr id="0" name=""/>
        <dsp:cNvSpPr/>
      </dsp:nvSpPr>
      <dsp:spPr>
        <a:xfrm>
          <a:off x="12685703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1A0E5-B836-2A4E-9E84-5C30F1DCF50B}">
      <dsp:nvSpPr>
        <dsp:cNvPr id="0" name=""/>
        <dsp:cNvSpPr/>
      </dsp:nvSpPr>
      <dsp:spPr>
        <a:xfrm>
          <a:off x="12685703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C4FB-F202-994D-B2B8-5CD0716C62C0}">
      <dsp:nvSpPr>
        <dsp:cNvPr id="0" name=""/>
        <dsp:cNvSpPr/>
      </dsp:nvSpPr>
      <dsp:spPr>
        <a:xfrm>
          <a:off x="12639983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85EF7-9C79-6341-9528-84B6805EF765}">
      <dsp:nvSpPr>
        <dsp:cNvPr id="0" name=""/>
        <dsp:cNvSpPr/>
      </dsp:nvSpPr>
      <dsp:spPr>
        <a:xfrm>
          <a:off x="12157697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333D-3F71-C043-9647-CF5D11BEFAF6}">
      <dsp:nvSpPr>
        <dsp:cNvPr id="0" name=""/>
        <dsp:cNvSpPr/>
      </dsp:nvSpPr>
      <dsp:spPr>
        <a:xfrm>
          <a:off x="12157697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E8B4-FBFA-8242-AF57-AC970F8268D9}">
      <dsp:nvSpPr>
        <dsp:cNvPr id="0" name=""/>
        <dsp:cNvSpPr/>
      </dsp:nvSpPr>
      <dsp:spPr>
        <a:xfrm>
          <a:off x="12157697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7E36E-C552-614D-9F67-4BCF6E855695}">
      <dsp:nvSpPr>
        <dsp:cNvPr id="0" name=""/>
        <dsp:cNvSpPr/>
      </dsp:nvSpPr>
      <dsp:spPr>
        <a:xfrm>
          <a:off x="12157697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CAC5-302B-5E4F-A391-401F2D6E9B4B}">
      <dsp:nvSpPr>
        <dsp:cNvPr id="0" name=""/>
        <dsp:cNvSpPr/>
      </dsp:nvSpPr>
      <dsp:spPr>
        <a:xfrm>
          <a:off x="1189369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CD8B-1962-D741-930F-E59F746EE82D}">
      <dsp:nvSpPr>
        <dsp:cNvPr id="0" name=""/>
        <dsp:cNvSpPr/>
      </dsp:nvSpPr>
      <dsp:spPr>
        <a:xfrm>
          <a:off x="11101684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FB5E1-3F24-A947-BC9A-8A81D03A144D}">
      <dsp:nvSpPr>
        <dsp:cNvPr id="0" name=""/>
        <dsp:cNvSpPr/>
      </dsp:nvSpPr>
      <dsp:spPr>
        <a:xfrm>
          <a:off x="11101684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8EBA9-C9DC-B741-978D-888B5BE30798}">
      <dsp:nvSpPr>
        <dsp:cNvPr id="0" name=""/>
        <dsp:cNvSpPr/>
      </dsp:nvSpPr>
      <dsp:spPr>
        <a:xfrm>
          <a:off x="1110168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9BB94-7951-A948-AC87-E38DFBDC56AC}">
      <dsp:nvSpPr>
        <dsp:cNvPr id="0" name=""/>
        <dsp:cNvSpPr/>
      </dsp:nvSpPr>
      <dsp:spPr>
        <a:xfrm>
          <a:off x="1110168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BF391-9964-934C-AC20-5DDDAB5102FC}">
      <dsp:nvSpPr>
        <dsp:cNvPr id="0" name=""/>
        <dsp:cNvSpPr/>
      </dsp:nvSpPr>
      <dsp:spPr>
        <a:xfrm>
          <a:off x="11055964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FF0B8-346C-C54C-B17B-195902136532}">
      <dsp:nvSpPr>
        <dsp:cNvPr id="0" name=""/>
        <dsp:cNvSpPr/>
      </dsp:nvSpPr>
      <dsp:spPr>
        <a:xfrm>
          <a:off x="10573678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E354-970E-FA43-90F8-BF1C3C2498A2}">
      <dsp:nvSpPr>
        <dsp:cNvPr id="0" name=""/>
        <dsp:cNvSpPr/>
      </dsp:nvSpPr>
      <dsp:spPr>
        <a:xfrm>
          <a:off x="11101684" y="3751626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F75F1-D4BA-B249-8B24-DC04C93171A1}">
      <dsp:nvSpPr>
        <dsp:cNvPr id="0" name=""/>
        <dsp:cNvSpPr/>
      </dsp:nvSpPr>
      <dsp:spPr>
        <a:xfrm>
          <a:off x="7843101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4050592" y="45818"/>
              </a:lnTo>
              <a:lnTo>
                <a:pt x="4050592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D38BE-E97B-074B-8073-AE27B42B374E}">
      <dsp:nvSpPr>
        <dsp:cNvPr id="0" name=""/>
        <dsp:cNvSpPr/>
      </dsp:nvSpPr>
      <dsp:spPr>
        <a:xfrm>
          <a:off x="9366028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924010" y="45818"/>
              </a:lnTo>
              <a:lnTo>
                <a:pt x="92401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D1959-6085-0D40-BD83-21F53546E7ED}">
      <dsp:nvSpPr>
        <dsp:cNvPr id="0" name=""/>
        <dsp:cNvSpPr/>
      </dsp:nvSpPr>
      <dsp:spPr>
        <a:xfrm>
          <a:off x="9762033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9336-714D-0D4B-8334-FAECE90E34DE}">
      <dsp:nvSpPr>
        <dsp:cNvPr id="0" name=""/>
        <dsp:cNvSpPr/>
      </dsp:nvSpPr>
      <dsp:spPr>
        <a:xfrm>
          <a:off x="9762033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7186A-8411-2F4F-98C0-28A37B3FE944}">
      <dsp:nvSpPr>
        <dsp:cNvPr id="0" name=""/>
        <dsp:cNvSpPr/>
      </dsp:nvSpPr>
      <dsp:spPr>
        <a:xfrm>
          <a:off x="9762033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024-495F-3741-8A52-76CEB8151F4A}">
      <dsp:nvSpPr>
        <dsp:cNvPr id="0" name=""/>
        <dsp:cNvSpPr/>
      </dsp:nvSpPr>
      <dsp:spPr>
        <a:xfrm>
          <a:off x="9762033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EDFAE-034B-2548-A57F-530B4EE9EB28}">
      <dsp:nvSpPr>
        <dsp:cNvPr id="0" name=""/>
        <dsp:cNvSpPr/>
      </dsp:nvSpPr>
      <dsp:spPr>
        <a:xfrm>
          <a:off x="9762033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53EB9-02B3-DE4C-9C67-7305C227089D}">
      <dsp:nvSpPr>
        <dsp:cNvPr id="0" name=""/>
        <dsp:cNvSpPr/>
      </dsp:nvSpPr>
      <dsp:spPr>
        <a:xfrm>
          <a:off x="9366028" y="3751626"/>
          <a:ext cx="396004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96004" y="45818"/>
              </a:lnTo>
              <a:lnTo>
                <a:pt x="396004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EE933-70F0-7247-BE7C-A7090B33D81B}">
      <dsp:nvSpPr>
        <dsp:cNvPr id="0" name=""/>
        <dsp:cNvSpPr/>
      </dsp:nvSpPr>
      <dsp:spPr>
        <a:xfrm>
          <a:off x="92340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ED07A-6758-EE4B-BD23-9235BECB6C38}">
      <dsp:nvSpPr>
        <dsp:cNvPr id="0" name=""/>
        <dsp:cNvSpPr/>
      </dsp:nvSpPr>
      <dsp:spPr>
        <a:xfrm>
          <a:off x="8442017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792009" y="45818"/>
              </a:lnTo>
              <a:lnTo>
                <a:pt x="792009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AC7B-5078-134A-8404-F38584B21DAB}">
      <dsp:nvSpPr>
        <dsp:cNvPr id="0" name=""/>
        <dsp:cNvSpPr/>
      </dsp:nvSpPr>
      <dsp:spPr>
        <a:xfrm>
          <a:off x="87060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F669E-5F10-9941-BEA1-5FEB1FAE5CB4}">
      <dsp:nvSpPr>
        <dsp:cNvPr id="0" name=""/>
        <dsp:cNvSpPr/>
      </dsp:nvSpPr>
      <dsp:spPr>
        <a:xfrm>
          <a:off x="87060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32B-27E7-9B4E-B126-41F6A4C12C2D}">
      <dsp:nvSpPr>
        <dsp:cNvPr id="0" name=""/>
        <dsp:cNvSpPr/>
      </dsp:nvSpPr>
      <dsp:spPr>
        <a:xfrm>
          <a:off x="8442017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A57-8DCB-294C-AD39-303BFDA34A22}">
      <dsp:nvSpPr>
        <dsp:cNvPr id="0" name=""/>
        <dsp:cNvSpPr/>
      </dsp:nvSpPr>
      <dsp:spPr>
        <a:xfrm>
          <a:off x="817801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27D1F-D267-1541-8D31-EC2D4BBD7D0E}">
      <dsp:nvSpPr>
        <dsp:cNvPr id="0" name=""/>
        <dsp:cNvSpPr/>
      </dsp:nvSpPr>
      <dsp:spPr>
        <a:xfrm>
          <a:off x="817801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1F26C-2C50-2E42-8D6E-5BECA5FDA8FC}">
      <dsp:nvSpPr>
        <dsp:cNvPr id="0" name=""/>
        <dsp:cNvSpPr/>
      </dsp:nvSpPr>
      <dsp:spPr>
        <a:xfrm>
          <a:off x="817801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B9B52-C0F4-E849-8300-CBA69A3E1B98}">
      <dsp:nvSpPr>
        <dsp:cNvPr id="0" name=""/>
        <dsp:cNvSpPr/>
      </dsp:nvSpPr>
      <dsp:spPr>
        <a:xfrm>
          <a:off x="7650008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B138F-1229-8A40-8299-C88697835DD1}">
      <dsp:nvSpPr>
        <dsp:cNvPr id="0" name=""/>
        <dsp:cNvSpPr/>
      </dsp:nvSpPr>
      <dsp:spPr>
        <a:xfrm>
          <a:off x="765000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D6DDC-618A-2243-94A6-6D7E11A7EACE}">
      <dsp:nvSpPr>
        <dsp:cNvPr id="0" name=""/>
        <dsp:cNvSpPr/>
      </dsp:nvSpPr>
      <dsp:spPr>
        <a:xfrm>
          <a:off x="765000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442F-A14F-9840-996D-5952C7C4B74A}">
      <dsp:nvSpPr>
        <dsp:cNvPr id="0" name=""/>
        <dsp:cNvSpPr/>
      </dsp:nvSpPr>
      <dsp:spPr>
        <a:xfrm>
          <a:off x="7650008" y="4061448"/>
          <a:ext cx="792009" cy="91637"/>
        </a:xfrm>
        <a:custGeom>
          <a:avLst/>
          <a:gdLst/>
          <a:ahLst/>
          <a:cxnLst/>
          <a:rect l="0" t="0" r="0" b="0"/>
          <a:pathLst>
            <a:path>
              <a:moveTo>
                <a:pt x="792009" y="0"/>
              </a:moveTo>
              <a:lnTo>
                <a:pt x="792009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9ABBE-33BB-DA43-ADD6-88582D0D1C6A}">
      <dsp:nvSpPr>
        <dsp:cNvPr id="0" name=""/>
        <dsp:cNvSpPr/>
      </dsp:nvSpPr>
      <dsp:spPr>
        <a:xfrm>
          <a:off x="8442017" y="3751626"/>
          <a:ext cx="924010" cy="91637"/>
        </a:xfrm>
        <a:custGeom>
          <a:avLst/>
          <a:gdLst/>
          <a:ahLst/>
          <a:cxnLst/>
          <a:rect l="0" t="0" r="0" b="0"/>
          <a:pathLst>
            <a:path>
              <a:moveTo>
                <a:pt x="924010" y="0"/>
              </a:moveTo>
              <a:lnTo>
                <a:pt x="92401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6D24-C11E-4341-A60D-033048D8DE5E}">
      <dsp:nvSpPr>
        <dsp:cNvPr id="0" name=""/>
        <dsp:cNvSpPr/>
      </dsp:nvSpPr>
      <dsp:spPr>
        <a:xfrm>
          <a:off x="7843101" y="3441804"/>
          <a:ext cx="152292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522926" y="45818"/>
              </a:lnTo>
              <a:lnTo>
                <a:pt x="1522926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05615-C0EF-9D4F-B6C1-44B154FDABBC}">
      <dsp:nvSpPr>
        <dsp:cNvPr id="0" name=""/>
        <dsp:cNvSpPr/>
      </dsp:nvSpPr>
      <dsp:spPr>
        <a:xfrm>
          <a:off x="6838362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142AD-D1F3-564A-B6BD-2D4AB91296F6}">
      <dsp:nvSpPr>
        <dsp:cNvPr id="0" name=""/>
        <dsp:cNvSpPr/>
      </dsp:nvSpPr>
      <dsp:spPr>
        <a:xfrm>
          <a:off x="6838362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6B630-F6F8-D743-BF25-6E4DCA75C0A6}">
      <dsp:nvSpPr>
        <dsp:cNvPr id="0" name=""/>
        <dsp:cNvSpPr/>
      </dsp:nvSpPr>
      <dsp:spPr>
        <a:xfrm>
          <a:off x="6838362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1FD02-756C-CF49-BC49-17E9C12CF6B1}">
      <dsp:nvSpPr>
        <dsp:cNvPr id="0" name=""/>
        <dsp:cNvSpPr/>
      </dsp:nvSpPr>
      <dsp:spPr>
        <a:xfrm>
          <a:off x="3792509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3045853" y="45818"/>
              </a:lnTo>
              <a:lnTo>
                <a:pt x="304585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E10CC-80E1-B34C-8A23-185BD7683D24}">
      <dsp:nvSpPr>
        <dsp:cNvPr id="0" name=""/>
        <dsp:cNvSpPr/>
      </dsp:nvSpPr>
      <dsp:spPr>
        <a:xfrm>
          <a:off x="6310356" y="4061448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BF112-5EF0-1949-9E37-9F7993ED772F}">
      <dsp:nvSpPr>
        <dsp:cNvPr id="0" name=""/>
        <dsp:cNvSpPr/>
      </dsp:nvSpPr>
      <dsp:spPr>
        <a:xfrm>
          <a:off x="6310356" y="4061448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4F83F-E52A-B241-A221-8A732EEE6201}">
      <dsp:nvSpPr>
        <dsp:cNvPr id="0" name=""/>
        <dsp:cNvSpPr/>
      </dsp:nvSpPr>
      <dsp:spPr>
        <a:xfrm>
          <a:off x="6310356" y="4061448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C4A3C-E2A3-A943-B3D4-523BCE17DD74}">
      <dsp:nvSpPr>
        <dsp:cNvPr id="0" name=""/>
        <dsp:cNvSpPr/>
      </dsp:nvSpPr>
      <dsp:spPr>
        <a:xfrm>
          <a:off x="6310356" y="4061448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596A7-7B50-2343-9450-3FA1346EA2DF}">
      <dsp:nvSpPr>
        <dsp:cNvPr id="0" name=""/>
        <dsp:cNvSpPr/>
      </dsp:nvSpPr>
      <dsp:spPr>
        <a:xfrm>
          <a:off x="6310356" y="4061448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1B633-C0EF-5B4F-9D07-31E6CB83EB49}">
      <dsp:nvSpPr>
        <dsp:cNvPr id="0" name=""/>
        <dsp:cNvSpPr/>
      </dsp:nvSpPr>
      <dsp:spPr>
        <a:xfrm>
          <a:off x="3792509" y="3751626"/>
          <a:ext cx="251784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517847" y="45818"/>
              </a:lnTo>
              <a:lnTo>
                <a:pt x="251784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7A4E-F108-2447-9541-BC233B0138DC}">
      <dsp:nvSpPr>
        <dsp:cNvPr id="0" name=""/>
        <dsp:cNvSpPr/>
      </dsp:nvSpPr>
      <dsp:spPr>
        <a:xfrm>
          <a:off x="57823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CFC16-612E-DA4A-8788-525AE6A87884}">
      <dsp:nvSpPr>
        <dsp:cNvPr id="0" name=""/>
        <dsp:cNvSpPr/>
      </dsp:nvSpPr>
      <dsp:spPr>
        <a:xfrm>
          <a:off x="5518347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70ACF-5638-F745-84E4-D53DA0764873}">
      <dsp:nvSpPr>
        <dsp:cNvPr id="0" name=""/>
        <dsp:cNvSpPr/>
      </dsp:nvSpPr>
      <dsp:spPr>
        <a:xfrm>
          <a:off x="5254344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3559-8165-B44D-BA60-DDCB3951BA14}">
      <dsp:nvSpPr>
        <dsp:cNvPr id="0" name=""/>
        <dsp:cNvSpPr/>
      </dsp:nvSpPr>
      <dsp:spPr>
        <a:xfrm>
          <a:off x="5254344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72EEC-1ADD-6B4F-805C-7CF3024EEFC9}">
      <dsp:nvSpPr>
        <dsp:cNvPr id="0" name=""/>
        <dsp:cNvSpPr/>
      </dsp:nvSpPr>
      <dsp:spPr>
        <a:xfrm>
          <a:off x="5254344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476AD-7EFC-7743-818B-0577D2073E63}">
      <dsp:nvSpPr>
        <dsp:cNvPr id="0" name=""/>
        <dsp:cNvSpPr/>
      </dsp:nvSpPr>
      <dsp:spPr>
        <a:xfrm>
          <a:off x="3792509" y="3751626"/>
          <a:ext cx="1725838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725838" y="45818"/>
              </a:lnTo>
              <a:lnTo>
                <a:pt x="1725838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F0F4A-CE5E-9549-9D9A-BE25219C246C}">
      <dsp:nvSpPr>
        <dsp:cNvPr id="0" name=""/>
        <dsp:cNvSpPr/>
      </dsp:nvSpPr>
      <dsp:spPr>
        <a:xfrm>
          <a:off x="4726338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C54FF-FA09-3349-81B5-A1A163937982}">
      <dsp:nvSpPr>
        <dsp:cNvPr id="0" name=""/>
        <dsp:cNvSpPr/>
      </dsp:nvSpPr>
      <dsp:spPr>
        <a:xfrm>
          <a:off x="4726338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18D5-CED2-7E40-A035-8A39D5541C2E}">
      <dsp:nvSpPr>
        <dsp:cNvPr id="0" name=""/>
        <dsp:cNvSpPr/>
      </dsp:nvSpPr>
      <dsp:spPr>
        <a:xfrm>
          <a:off x="4462335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A3356-96B4-6541-86BB-95DC37D63EF0}">
      <dsp:nvSpPr>
        <dsp:cNvPr id="0" name=""/>
        <dsp:cNvSpPr/>
      </dsp:nvSpPr>
      <dsp:spPr>
        <a:xfrm>
          <a:off x="4198332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4201A-A80B-4443-8929-A646C36DD6A5}">
      <dsp:nvSpPr>
        <dsp:cNvPr id="0" name=""/>
        <dsp:cNvSpPr/>
      </dsp:nvSpPr>
      <dsp:spPr>
        <a:xfrm>
          <a:off x="419833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7B461-5CF2-5D4B-99D0-A314937DA20E}">
      <dsp:nvSpPr>
        <dsp:cNvPr id="0" name=""/>
        <dsp:cNvSpPr/>
      </dsp:nvSpPr>
      <dsp:spPr>
        <a:xfrm>
          <a:off x="419833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F0F6-0BA7-DE40-B8C8-D7DD67311255}">
      <dsp:nvSpPr>
        <dsp:cNvPr id="0" name=""/>
        <dsp:cNvSpPr/>
      </dsp:nvSpPr>
      <dsp:spPr>
        <a:xfrm>
          <a:off x="4198332" y="4061448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84DAF-59F1-454C-B3FF-E7143CA7E9B8}">
      <dsp:nvSpPr>
        <dsp:cNvPr id="0" name=""/>
        <dsp:cNvSpPr/>
      </dsp:nvSpPr>
      <dsp:spPr>
        <a:xfrm>
          <a:off x="3792509" y="3751626"/>
          <a:ext cx="669825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9825" y="45818"/>
              </a:lnTo>
              <a:lnTo>
                <a:pt x="669825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A3076-92A4-C641-A5FD-7CE2C294689B}">
      <dsp:nvSpPr>
        <dsp:cNvPr id="0" name=""/>
        <dsp:cNvSpPr/>
      </dsp:nvSpPr>
      <dsp:spPr>
        <a:xfrm>
          <a:off x="367032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01B12-5760-7745-98DF-5E0619F26F17}">
      <dsp:nvSpPr>
        <dsp:cNvPr id="0" name=""/>
        <dsp:cNvSpPr/>
      </dsp:nvSpPr>
      <dsp:spPr>
        <a:xfrm>
          <a:off x="367032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F4C20-DE55-7E4B-92AD-8A5F42521294}">
      <dsp:nvSpPr>
        <dsp:cNvPr id="0" name=""/>
        <dsp:cNvSpPr/>
      </dsp:nvSpPr>
      <dsp:spPr>
        <a:xfrm>
          <a:off x="367032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D3916-FE34-CD4D-A78C-415E63FB2417}">
      <dsp:nvSpPr>
        <dsp:cNvPr id="0" name=""/>
        <dsp:cNvSpPr/>
      </dsp:nvSpPr>
      <dsp:spPr>
        <a:xfrm>
          <a:off x="3010318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660007" y="45818"/>
              </a:lnTo>
              <a:lnTo>
                <a:pt x="660007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38953-8CE6-5641-AA7C-0AA1764DEBD4}">
      <dsp:nvSpPr>
        <dsp:cNvPr id="0" name=""/>
        <dsp:cNvSpPr/>
      </dsp:nvSpPr>
      <dsp:spPr>
        <a:xfrm>
          <a:off x="3142320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98BFC-7674-8F44-82F9-6DAB5BA83225}">
      <dsp:nvSpPr>
        <dsp:cNvPr id="0" name=""/>
        <dsp:cNvSpPr/>
      </dsp:nvSpPr>
      <dsp:spPr>
        <a:xfrm>
          <a:off x="3142320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8B27C-5F1A-5343-838B-50E5E7A2E50B}">
      <dsp:nvSpPr>
        <dsp:cNvPr id="0" name=""/>
        <dsp:cNvSpPr/>
      </dsp:nvSpPr>
      <dsp:spPr>
        <a:xfrm>
          <a:off x="314232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597DC-0A62-1D42-B255-EA2DF0AA15B4}">
      <dsp:nvSpPr>
        <dsp:cNvPr id="0" name=""/>
        <dsp:cNvSpPr/>
      </dsp:nvSpPr>
      <dsp:spPr>
        <a:xfrm>
          <a:off x="3010318" y="4061448"/>
          <a:ext cx="132001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132001" y="45818"/>
              </a:lnTo>
              <a:lnTo>
                <a:pt x="132001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365A-1296-A041-92B2-BE419AEBFD1E}">
      <dsp:nvSpPr>
        <dsp:cNvPr id="0" name=""/>
        <dsp:cNvSpPr/>
      </dsp:nvSpPr>
      <dsp:spPr>
        <a:xfrm>
          <a:off x="2614314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16043-B763-2B43-814B-EB8CF8EB1A6C}">
      <dsp:nvSpPr>
        <dsp:cNvPr id="0" name=""/>
        <dsp:cNvSpPr/>
      </dsp:nvSpPr>
      <dsp:spPr>
        <a:xfrm>
          <a:off x="2350311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264003" y="45818"/>
              </a:lnTo>
              <a:lnTo>
                <a:pt x="264003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5BE15-3BF5-7A4F-A283-2D28CFB77AC7}">
      <dsp:nvSpPr>
        <dsp:cNvPr id="0" name=""/>
        <dsp:cNvSpPr/>
      </dsp:nvSpPr>
      <dsp:spPr>
        <a:xfrm>
          <a:off x="2086307" y="4681091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B7FAE-67A9-C344-9F0F-6CE70A67E74F}">
      <dsp:nvSpPr>
        <dsp:cNvPr id="0" name=""/>
        <dsp:cNvSpPr/>
      </dsp:nvSpPr>
      <dsp:spPr>
        <a:xfrm>
          <a:off x="2086307" y="4681091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18B8D-089F-E048-9917-99EE4A45CA04}">
      <dsp:nvSpPr>
        <dsp:cNvPr id="0" name=""/>
        <dsp:cNvSpPr/>
      </dsp:nvSpPr>
      <dsp:spPr>
        <a:xfrm>
          <a:off x="2086307" y="4681091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2590D-A775-3D43-BF8D-9137AD64E045}">
      <dsp:nvSpPr>
        <dsp:cNvPr id="0" name=""/>
        <dsp:cNvSpPr/>
      </dsp:nvSpPr>
      <dsp:spPr>
        <a:xfrm>
          <a:off x="2086307" y="4681091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5F869-008C-914F-B573-D1D62DAEB797}">
      <dsp:nvSpPr>
        <dsp:cNvPr id="0" name=""/>
        <dsp:cNvSpPr/>
      </dsp:nvSpPr>
      <dsp:spPr>
        <a:xfrm>
          <a:off x="2086307" y="4371269"/>
          <a:ext cx="264003" cy="91637"/>
        </a:xfrm>
        <a:custGeom>
          <a:avLst/>
          <a:gdLst/>
          <a:ahLst/>
          <a:cxnLst/>
          <a:rect l="0" t="0" r="0" b="0"/>
          <a:pathLst>
            <a:path>
              <a:moveTo>
                <a:pt x="264003" y="0"/>
              </a:moveTo>
              <a:lnTo>
                <a:pt x="26400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9A433-789F-F545-917E-06C2AA85773A}">
      <dsp:nvSpPr>
        <dsp:cNvPr id="0" name=""/>
        <dsp:cNvSpPr/>
      </dsp:nvSpPr>
      <dsp:spPr>
        <a:xfrm>
          <a:off x="2350311" y="4061448"/>
          <a:ext cx="660007" cy="91637"/>
        </a:xfrm>
        <a:custGeom>
          <a:avLst/>
          <a:gdLst/>
          <a:ahLst/>
          <a:cxnLst/>
          <a:rect l="0" t="0" r="0" b="0"/>
          <a:pathLst>
            <a:path>
              <a:moveTo>
                <a:pt x="660007" y="0"/>
              </a:moveTo>
              <a:lnTo>
                <a:pt x="660007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5A0F8-684C-914F-A80E-38DD269B0B90}">
      <dsp:nvSpPr>
        <dsp:cNvPr id="0" name=""/>
        <dsp:cNvSpPr/>
      </dsp:nvSpPr>
      <dsp:spPr>
        <a:xfrm>
          <a:off x="3010318" y="3751626"/>
          <a:ext cx="782190" cy="91637"/>
        </a:xfrm>
        <a:custGeom>
          <a:avLst/>
          <a:gdLst/>
          <a:ahLst/>
          <a:cxnLst/>
          <a:rect l="0" t="0" r="0" b="0"/>
          <a:pathLst>
            <a:path>
              <a:moveTo>
                <a:pt x="782190" y="0"/>
              </a:moveTo>
              <a:lnTo>
                <a:pt x="782190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CF21D-FAFA-C84D-AD0C-A6D58C6BDFFE}">
      <dsp:nvSpPr>
        <dsp:cNvPr id="0" name=""/>
        <dsp:cNvSpPr/>
      </dsp:nvSpPr>
      <dsp:spPr>
        <a:xfrm>
          <a:off x="1274662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AEFE4-160E-724D-9480-275AE5A0CD22}">
      <dsp:nvSpPr>
        <dsp:cNvPr id="0" name=""/>
        <dsp:cNvSpPr/>
      </dsp:nvSpPr>
      <dsp:spPr>
        <a:xfrm>
          <a:off x="1274662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CADCE-E1D2-1C43-8715-6175FBFDC3FC}">
      <dsp:nvSpPr>
        <dsp:cNvPr id="0" name=""/>
        <dsp:cNvSpPr/>
      </dsp:nvSpPr>
      <dsp:spPr>
        <a:xfrm>
          <a:off x="746656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18"/>
              </a:lnTo>
              <a:lnTo>
                <a:pt x="528006" y="45818"/>
              </a:lnTo>
              <a:lnTo>
                <a:pt x="528006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41992-3305-5D4B-8F47-8A10011CC15A}">
      <dsp:nvSpPr>
        <dsp:cNvPr id="0" name=""/>
        <dsp:cNvSpPr/>
      </dsp:nvSpPr>
      <dsp:spPr>
        <a:xfrm>
          <a:off x="746656" y="4371269"/>
          <a:ext cx="200729" cy="1370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197"/>
              </a:lnTo>
              <a:lnTo>
                <a:pt x="200729" y="137019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6BDA4-312A-5F45-9D16-354D23B610F6}">
      <dsp:nvSpPr>
        <dsp:cNvPr id="0" name=""/>
        <dsp:cNvSpPr/>
      </dsp:nvSpPr>
      <dsp:spPr>
        <a:xfrm>
          <a:off x="746656" y="4371269"/>
          <a:ext cx="200729" cy="1060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0375"/>
              </a:lnTo>
              <a:lnTo>
                <a:pt x="200729" y="10603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5D324-B643-774B-9644-FBEACFA9A486}">
      <dsp:nvSpPr>
        <dsp:cNvPr id="0" name=""/>
        <dsp:cNvSpPr/>
      </dsp:nvSpPr>
      <dsp:spPr>
        <a:xfrm>
          <a:off x="746656" y="4371269"/>
          <a:ext cx="200729" cy="75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554"/>
              </a:lnTo>
              <a:lnTo>
                <a:pt x="200729" y="75055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30D17-7676-814E-AC7E-055E65F2CE91}">
      <dsp:nvSpPr>
        <dsp:cNvPr id="0" name=""/>
        <dsp:cNvSpPr/>
      </dsp:nvSpPr>
      <dsp:spPr>
        <a:xfrm>
          <a:off x="746656" y="4371269"/>
          <a:ext cx="200729" cy="440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732"/>
              </a:lnTo>
              <a:lnTo>
                <a:pt x="200729" y="44073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AFC5D-BBBC-D24E-9B81-7D229402C249}">
      <dsp:nvSpPr>
        <dsp:cNvPr id="0" name=""/>
        <dsp:cNvSpPr/>
      </dsp:nvSpPr>
      <dsp:spPr>
        <a:xfrm>
          <a:off x="746656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98A99-94FD-4148-B975-8B24AC667A88}">
      <dsp:nvSpPr>
        <dsp:cNvPr id="0" name=""/>
        <dsp:cNvSpPr/>
      </dsp:nvSpPr>
      <dsp:spPr>
        <a:xfrm>
          <a:off x="700936" y="4061448"/>
          <a:ext cx="91440" cy="91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59693-27F4-804A-BE8E-DECEF48E754D}">
      <dsp:nvSpPr>
        <dsp:cNvPr id="0" name=""/>
        <dsp:cNvSpPr/>
      </dsp:nvSpPr>
      <dsp:spPr>
        <a:xfrm>
          <a:off x="218650" y="4371269"/>
          <a:ext cx="200729" cy="13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200729" y="13091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91B99-4E02-0140-A7F4-3C5E86A0AEEB}">
      <dsp:nvSpPr>
        <dsp:cNvPr id="0" name=""/>
        <dsp:cNvSpPr/>
      </dsp:nvSpPr>
      <dsp:spPr>
        <a:xfrm>
          <a:off x="218650" y="4061448"/>
          <a:ext cx="528006" cy="91637"/>
        </a:xfrm>
        <a:custGeom>
          <a:avLst/>
          <a:gdLst/>
          <a:ahLst/>
          <a:cxnLst/>
          <a:rect l="0" t="0" r="0" b="0"/>
          <a:pathLst>
            <a:path>
              <a:moveTo>
                <a:pt x="528006" y="0"/>
              </a:moveTo>
              <a:lnTo>
                <a:pt x="528006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F4DF-4759-A645-9081-D705569EDD9B}">
      <dsp:nvSpPr>
        <dsp:cNvPr id="0" name=""/>
        <dsp:cNvSpPr/>
      </dsp:nvSpPr>
      <dsp:spPr>
        <a:xfrm>
          <a:off x="746656" y="3751626"/>
          <a:ext cx="3045853" cy="91637"/>
        </a:xfrm>
        <a:custGeom>
          <a:avLst/>
          <a:gdLst/>
          <a:ahLst/>
          <a:cxnLst/>
          <a:rect l="0" t="0" r="0" b="0"/>
          <a:pathLst>
            <a:path>
              <a:moveTo>
                <a:pt x="3045853" y="0"/>
              </a:moveTo>
              <a:lnTo>
                <a:pt x="3045853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8241F-B58F-5D46-92CE-31C3E89C587D}">
      <dsp:nvSpPr>
        <dsp:cNvPr id="0" name=""/>
        <dsp:cNvSpPr/>
      </dsp:nvSpPr>
      <dsp:spPr>
        <a:xfrm>
          <a:off x="3792509" y="3441804"/>
          <a:ext cx="4050592" cy="91637"/>
        </a:xfrm>
        <a:custGeom>
          <a:avLst/>
          <a:gdLst/>
          <a:ahLst/>
          <a:cxnLst/>
          <a:rect l="0" t="0" r="0" b="0"/>
          <a:pathLst>
            <a:path>
              <a:moveTo>
                <a:pt x="4050592" y="0"/>
              </a:moveTo>
              <a:lnTo>
                <a:pt x="4050592" y="45818"/>
              </a:lnTo>
              <a:lnTo>
                <a:pt x="0" y="45818"/>
              </a:lnTo>
              <a:lnTo>
                <a:pt x="0" y="916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1184A-71DA-5C48-9C78-22BDCABA5E73}">
      <dsp:nvSpPr>
        <dsp:cNvPr id="0" name=""/>
        <dsp:cNvSpPr/>
      </dsp:nvSpPr>
      <dsp:spPr>
        <a:xfrm>
          <a:off x="7734009" y="322362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B6122-E730-0240-9646-9918C00851F6}">
      <dsp:nvSpPr>
        <dsp:cNvPr id="0" name=""/>
        <dsp:cNvSpPr/>
      </dsp:nvSpPr>
      <dsp:spPr>
        <a:xfrm>
          <a:off x="7734009" y="322362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565E0-41B6-2848-BFC3-CDBF0328F512}">
      <dsp:nvSpPr>
        <dsp:cNvPr id="0" name=""/>
        <dsp:cNvSpPr/>
      </dsp:nvSpPr>
      <dsp:spPr>
        <a:xfrm>
          <a:off x="7624917" y="3262893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Antineoplastic</a:t>
          </a:r>
          <a:endParaRPr lang="en-US" sz="500" kern="1200" dirty="0"/>
        </a:p>
      </dsp:txBody>
      <dsp:txXfrm>
        <a:off x="7624917" y="3262893"/>
        <a:ext cx="436368" cy="139637"/>
      </dsp:txXfrm>
    </dsp:sp>
    <dsp:sp modelId="{7E01C983-2AB2-1543-9DF7-015F533373F7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5EE8-FBC3-6A48-941B-46BF16C19978}">
      <dsp:nvSpPr>
        <dsp:cNvPr id="0" name=""/>
        <dsp:cNvSpPr/>
      </dsp:nvSpPr>
      <dsp:spPr>
        <a:xfrm>
          <a:off x="3683417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68C2A-351B-5545-B50E-C781CFE1E939}">
      <dsp:nvSpPr>
        <dsp:cNvPr id="0" name=""/>
        <dsp:cNvSpPr/>
      </dsp:nvSpPr>
      <dsp:spPr>
        <a:xfrm>
          <a:off x="3574325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Traditional Agents</a:t>
          </a:r>
          <a:endParaRPr lang="en-US" sz="500" kern="1200" dirty="0"/>
        </a:p>
      </dsp:txBody>
      <dsp:txXfrm>
        <a:off x="3574325" y="3572715"/>
        <a:ext cx="436368" cy="139637"/>
      </dsp:txXfrm>
    </dsp:sp>
    <dsp:sp modelId="{917E60A7-0853-7747-82C1-D0973356F8EF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45FBF-BAC4-0740-AD49-3D43024029BE}">
      <dsp:nvSpPr>
        <dsp:cNvPr id="0" name=""/>
        <dsp:cNvSpPr/>
      </dsp:nvSpPr>
      <dsp:spPr>
        <a:xfrm>
          <a:off x="63756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C07C7-51B9-7F47-BBFD-B6FA7A874335}">
      <dsp:nvSpPr>
        <dsp:cNvPr id="0" name=""/>
        <dsp:cNvSpPr/>
      </dsp:nvSpPr>
      <dsp:spPr>
        <a:xfrm>
          <a:off x="52847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Antimetabolites</a:t>
          </a:r>
          <a:endParaRPr lang="en-US" sz="500" kern="1200" dirty="0"/>
        </a:p>
      </dsp:txBody>
      <dsp:txXfrm>
        <a:off x="528471" y="3882536"/>
        <a:ext cx="436368" cy="139637"/>
      </dsp:txXfrm>
    </dsp:sp>
    <dsp:sp modelId="{802A3F2C-5F2C-7C42-A95E-75D054F35432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8865-0D5F-2F42-A34F-13D86085489A}">
      <dsp:nvSpPr>
        <dsp:cNvPr id="0" name=""/>
        <dsp:cNvSpPr/>
      </dsp:nvSpPr>
      <dsp:spPr>
        <a:xfrm>
          <a:off x="10955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AB283-1002-6F49-AFA7-6B33FACDAA94}">
      <dsp:nvSpPr>
        <dsp:cNvPr id="0" name=""/>
        <dsp:cNvSpPr/>
      </dsp:nvSpPr>
      <dsp:spPr>
        <a:xfrm>
          <a:off x="46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Purine Analogues</a:t>
          </a:r>
          <a:endParaRPr lang="en-US" sz="500" kern="1200" dirty="0"/>
        </a:p>
      </dsp:txBody>
      <dsp:txXfrm>
        <a:off x="465" y="4192358"/>
        <a:ext cx="436368" cy="139637"/>
      </dsp:txXfrm>
    </dsp:sp>
    <dsp:sp modelId="{7BBFFDF5-8D05-FB47-A190-37266983517F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DD38D-5A1A-3C41-8E6B-C0B0F220A5A6}">
      <dsp:nvSpPr>
        <dsp:cNvPr id="0" name=""/>
        <dsp:cNvSpPr/>
      </dsp:nvSpPr>
      <dsp:spPr>
        <a:xfrm>
          <a:off x="39319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5146C-A53D-4446-801A-15953795EF19}">
      <dsp:nvSpPr>
        <dsp:cNvPr id="0" name=""/>
        <dsp:cNvSpPr/>
      </dsp:nvSpPr>
      <dsp:spPr>
        <a:xfrm>
          <a:off x="28410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Mercaptopurine</a:t>
          </a:r>
          <a:endParaRPr lang="en-US" sz="500" kern="1200" dirty="0"/>
        </a:p>
      </dsp:txBody>
      <dsp:txXfrm>
        <a:off x="284105" y="4502180"/>
        <a:ext cx="436368" cy="139637"/>
      </dsp:txXfrm>
    </dsp:sp>
    <dsp:sp modelId="{DA26804F-3145-054E-8956-B9470AEA3F16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2FB1B-3E40-C14C-B417-D30FE3485739}">
      <dsp:nvSpPr>
        <dsp:cNvPr id="0" name=""/>
        <dsp:cNvSpPr/>
      </dsp:nvSpPr>
      <dsp:spPr>
        <a:xfrm>
          <a:off x="637563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8B958-B4EF-1540-B7AC-E2BE16F19E28}">
      <dsp:nvSpPr>
        <dsp:cNvPr id="0" name=""/>
        <dsp:cNvSpPr/>
      </dsp:nvSpPr>
      <dsp:spPr>
        <a:xfrm>
          <a:off x="52847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Pyrimidine Analogues</a:t>
          </a:r>
          <a:endParaRPr lang="en-US" sz="500" kern="1200" dirty="0"/>
        </a:p>
      </dsp:txBody>
      <dsp:txXfrm>
        <a:off x="528471" y="4192358"/>
        <a:ext cx="436368" cy="139637"/>
      </dsp:txXfrm>
    </dsp:sp>
    <dsp:sp modelId="{4EE0685C-0BB7-7447-A63A-134A71F4ECC2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3B321-82A7-A141-87F9-A2143B317274}">
      <dsp:nvSpPr>
        <dsp:cNvPr id="0" name=""/>
        <dsp:cNvSpPr/>
      </dsp:nvSpPr>
      <dsp:spPr>
        <a:xfrm>
          <a:off x="92120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9B235-3859-4145-AC57-63205205640D}">
      <dsp:nvSpPr>
        <dsp:cNvPr id="0" name=""/>
        <dsp:cNvSpPr/>
      </dsp:nvSpPr>
      <dsp:spPr>
        <a:xfrm>
          <a:off x="81211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5-FU</a:t>
          </a:r>
          <a:endParaRPr lang="en-US" sz="500" kern="1200" dirty="0"/>
        </a:p>
      </dsp:txBody>
      <dsp:txXfrm>
        <a:off x="812111" y="4502180"/>
        <a:ext cx="436368" cy="139637"/>
      </dsp:txXfrm>
    </dsp:sp>
    <dsp:sp modelId="{6FDBB230-98BB-FE43-93B3-9E973D3CB6EE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85775-9929-6042-BE63-0F8D8038C68A}">
      <dsp:nvSpPr>
        <dsp:cNvPr id="0" name=""/>
        <dsp:cNvSpPr/>
      </dsp:nvSpPr>
      <dsp:spPr>
        <a:xfrm>
          <a:off x="92120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58DE59-8ADC-A346-B399-1BF2CA3CB32A}">
      <dsp:nvSpPr>
        <dsp:cNvPr id="0" name=""/>
        <dsp:cNvSpPr/>
      </dsp:nvSpPr>
      <dsp:spPr>
        <a:xfrm>
          <a:off x="81211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Gemcitabine</a:t>
          </a:r>
          <a:endParaRPr lang="en-US" sz="500" kern="1200" dirty="0"/>
        </a:p>
      </dsp:txBody>
      <dsp:txXfrm>
        <a:off x="812111" y="4812002"/>
        <a:ext cx="436368" cy="139637"/>
      </dsp:txXfrm>
    </dsp:sp>
    <dsp:sp modelId="{E58E2647-EF4E-D645-8C83-28F6D20F5404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4F415-3068-914E-A108-193A3890426B}">
      <dsp:nvSpPr>
        <dsp:cNvPr id="0" name=""/>
        <dsp:cNvSpPr/>
      </dsp:nvSpPr>
      <dsp:spPr>
        <a:xfrm>
          <a:off x="92120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B55AB-0BE2-F040-B4E2-6509B2D558ED}">
      <dsp:nvSpPr>
        <dsp:cNvPr id="0" name=""/>
        <dsp:cNvSpPr/>
      </dsp:nvSpPr>
      <dsp:spPr>
        <a:xfrm>
          <a:off x="81211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Capecitabine</a:t>
          </a:r>
          <a:endParaRPr lang="en-US" sz="500" kern="1200" dirty="0"/>
        </a:p>
      </dsp:txBody>
      <dsp:txXfrm>
        <a:off x="812111" y="5121824"/>
        <a:ext cx="436368" cy="139637"/>
      </dsp:txXfrm>
    </dsp:sp>
    <dsp:sp modelId="{D7CDA294-5189-C244-9726-B8D73116D975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F32-340E-DA42-80B0-EE568586D143}">
      <dsp:nvSpPr>
        <dsp:cNvPr id="0" name=""/>
        <dsp:cNvSpPr/>
      </dsp:nvSpPr>
      <dsp:spPr>
        <a:xfrm>
          <a:off x="921203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C6D96-F732-B84B-8752-4B69E2322694}">
      <dsp:nvSpPr>
        <dsp:cNvPr id="0" name=""/>
        <dsp:cNvSpPr/>
      </dsp:nvSpPr>
      <dsp:spPr>
        <a:xfrm>
          <a:off x="812111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Cytarabine</a:t>
          </a:r>
          <a:endParaRPr lang="en-US" sz="500" kern="1200" dirty="0"/>
        </a:p>
      </dsp:txBody>
      <dsp:txXfrm>
        <a:off x="812111" y="5431645"/>
        <a:ext cx="436368" cy="139637"/>
      </dsp:txXfrm>
    </dsp:sp>
    <dsp:sp modelId="{0BF5C958-0C5B-E343-A9E0-CB14A96E5198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6DA0F-EC29-6C4E-BF8A-ADEF1269F3CD}">
      <dsp:nvSpPr>
        <dsp:cNvPr id="0" name=""/>
        <dsp:cNvSpPr/>
      </dsp:nvSpPr>
      <dsp:spPr>
        <a:xfrm>
          <a:off x="921203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D56FA-9D0C-1549-B546-540A28D195FB}">
      <dsp:nvSpPr>
        <dsp:cNvPr id="0" name=""/>
        <dsp:cNvSpPr/>
      </dsp:nvSpPr>
      <dsp:spPr>
        <a:xfrm>
          <a:off x="812111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Floxuridine</a:t>
          </a:r>
          <a:endParaRPr lang="en-US" sz="500" kern="1200" dirty="0"/>
        </a:p>
      </dsp:txBody>
      <dsp:txXfrm>
        <a:off x="812111" y="5741467"/>
        <a:ext cx="436368" cy="139637"/>
      </dsp:txXfrm>
    </dsp:sp>
    <dsp:sp modelId="{A62C42B8-FEC4-D346-9699-62FBADDEA727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5E2FF-8703-7E44-825E-09ACE918319B}">
      <dsp:nvSpPr>
        <dsp:cNvPr id="0" name=""/>
        <dsp:cNvSpPr/>
      </dsp:nvSpPr>
      <dsp:spPr>
        <a:xfrm>
          <a:off x="116557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D3C77-FAB9-D04C-96C5-399C63B331CF}">
      <dsp:nvSpPr>
        <dsp:cNvPr id="0" name=""/>
        <dsp:cNvSpPr/>
      </dsp:nvSpPr>
      <dsp:spPr>
        <a:xfrm>
          <a:off x="1056477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Folate Antagonist</a:t>
          </a:r>
          <a:endParaRPr lang="en-US" sz="500" kern="1200" dirty="0"/>
        </a:p>
      </dsp:txBody>
      <dsp:txXfrm>
        <a:off x="1056477" y="4192358"/>
        <a:ext cx="436368" cy="139637"/>
      </dsp:txXfrm>
    </dsp:sp>
    <dsp:sp modelId="{BC810BE4-6C50-D64E-ABD7-690F4E192566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AA23A-E0C4-844C-BE43-1A180A573DEB}">
      <dsp:nvSpPr>
        <dsp:cNvPr id="0" name=""/>
        <dsp:cNvSpPr/>
      </dsp:nvSpPr>
      <dsp:spPr>
        <a:xfrm>
          <a:off x="144920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D70B-591C-D64A-AE2D-308B6F82B57E}">
      <dsp:nvSpPr>
        <dsp:cNvPr id="0" name=""/>
        <dsp:cNvSpPr/>
      </dsp:nvSpPr>
      <dsp:spPr>
        <a:xfrm>
          <a:off x="134011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Methotrexate</a:t>
          </a:r>
          <a:endParaRPr lang="en-US" sz="500" kern="1200" dirty="0"/>
        </a:p>
      </dsp:txBody>
      <dsp:txXfrm>
        <a:off x="1340117" y="4502180"/>
        <a:ext cx="436368" cy="139637"/>
      </dsp:txXfrm>
    </dsp:sp>
    <dsp:sp modelId="{D1CDE65C-5A55-D14D-B2D0-D3BA23CF1D4D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B57CE-7C7E-4F4D-A073-81720EA5C612}">
      <dsp:nvSpPr>
        <dsp:cNvPr id="0" name=""/>
        <dsp:cNvSpPr/>
      </dsp:nvSpPr>
      <dsp:spPr>
        <a:xfrm>
          <a:off x="144920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D8B97-0DAE-7A45-81E2-CD717763FE1D}">
      <dsp:nvSpPr>
        <dsp:cNvPr id="0" name=""/>
        <dsp:cNvSpPr/>
      </dsp:nvSpPr>
      <dsp:spPr>
        <a:xfrm>
          <a:off x="134011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Pemetrexed</a:t>
          </a:r>
          <a:endParaRPr lang="en-US" sz="500" kern="1200" dirty="0"/>
        </a:p>
      </dsp:txBody>
      <dsp:txXfrm>
        <a:off x="1340117" y="4812002"/>
        <a:ext cx="436368" cy="139637"/>
      </dsp:txXfrm>
    </dsp:sp>
    <dsp:sp modelId="{4CF35BBB-3B1E-574C-858C-7592B41A9309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EDEA2-52AE-294D-A353-D0980CBA03E4}">
      <dsp:nvSpPr>
        <dsp:cNvPr id="0" name=""/>
        <dsp:cNvSpPr/>
      </dsp:nvSpPr>
      <dsp:spPr>
        <a:xfrm>
          <a:off x="2901226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8AEB9-BE03-7647-87CF-D0EECC4A5A5A}">
      <dsp:nvSpPr>
        <dsp:cNvPr id="0" name=""/>
        <dsp:cNvSpPr/>
      </dsp:nvSpPr>
      <dsp:spPr>
        <a:xfrm>
          <a:off x="279213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 Agents</a:t>
          </a:r>
          <a:endParaRPr lang="en-US" sz="500" kern="1200" dirty="0"/>
        </a:p>
      </dsp:txBody>
      <dsp:txXfrm>
        <a:off x="2792134" y="3882536"/>
        <a:ext cx="436368" cy="139637"/>
      </dsp:txXfrm>
    </dsp:sp>
    <dsp:sp modelId="{3A43D927-9D18-DD41-8BEC-53630B08D40B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FE574-9612-A842-AAC6-DFA3EAFD7063}">
      <dsp:nvSpPr>
        <dsp:cNvPr id="0" name=""/>
        <dsp:cNvSpPr/>
      </dsp:nvSpPr>
      <dsp:spPr>
        <a:xfrm>
          <a:off x="224121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27C89-2B98-1C4F-BF77-35F3E5FCE968}">
      <dsp:nvSpPr>
        <dsp:cNvPr id="0" name=""/>
        <dsp:cNvSpPr/>
      </dsp:nvSpPr>
      <dsp:spPr>
        <a:xfrm>
          <a:off x="213212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Classical Alkylating Agents</a:t>
          </a:r>
          <a:endParaRPr lang="en-US" sz="500" kern="1200" dirty="0"/>
        </a:p>
      </dsp:txBody>
      <dsp:txXfrm>
        <a:off x="2132126" y="4192358"/>
        <a:ext cx="436368" cy="139637"/>
      </dsp:txXfrm>
    </dsp:sp>
    <dsp:sp modelId="{AF7D0427-DB68-DA4F-A936-1CDD77456758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0FD80-3789-3B46-B8A8-56D4186205B6}">
      <dsp:nvSpPr>
        <dsp:cNvPr id="0" name=""/>
        <dsp:cNvSpPr/>
      </dsp:nvSpPr>
      <dsp:spPr>
        <a:xfrm>
          <a:off x="197721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38D12-1B3B-A946-86FE-08FDB3AE407E}">
      <dsp:nvSpPr>
        <dsp:cNvPr id="0" name=""/>
        <dsp:cNvSpPr/>
      </dsp:nvSpPr>
      <dsp:spPr>
        <a:xfrm>
          <a:off x="186812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Mustards</a:t>
          </a:r>
          <a:endParaRPr lang="en-US" sz="500" kern="1200" dirty="0"/>
        </a:p>
      </dsp:txBody>
      <dsp:txXfrm>
        <a:off x="1868123" y="4502180"/>
        <a:ext cx="436368" cy="139637"/>
      </dsp:txXfrm>
    </dsp:sp>
    <dsp:sp modelId="{A30E5055-3407-CD43-95CB-6305A72CFEC3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CB499-5B7F-BB4E-BBD3-0CB591118CC8}">
      <dsp:nvSpPr>
        <dsp:cNvPr id="0" name=""/>
        <dsp:cNvSpPr/>
      </dsp:nvSpPr>
      <dsp:spPr>
        <a:xfrm>
          <a:off x="226085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DE9B5-30B0-6347-8D80-0594B731E6AC}">
      <dsp:nvSpPr>
        <dsp:cNvPr id="0" name=""/>
        <dsp:cNvSpPr/>
      </dsp:nvSpPr>
      <dsp:spPr>
        <a:xfrm>
          <a:off x="21517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Nitrogen Mustard</a:t>
          </a:r>
          <a:endParaRPr lang="en-US" sz="500" kern="1200" dirty="0"/>
        </a:p>
      </dsp:txBody>
      <dsp:txXfrm>
        <a:off x="2151763" y="4812002"/>
        <a:ext cx="436368" cy="139637"/>
      </dsp:txXfrm>
    </dsp:sp>
    <dsp:sp modelId="{29086582-5855-BD44-BF7D-777A08804C1D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0E56E-30CE-6E4C-9E68-BA5343414786}">
      <dsp:nvSpPr>
        <dsp:cNvPr id="0" name=""/>
        <dsp:cNvSpPr/>
      </dsp:nvSpPr>
      <dsp:spPr>
        <a:xfrm>
          <a:off x="2260855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FA43-69AC-4E49-A887-B6921BEB1C4A}">
      <dsp:nvSpPr>
        <dsp:cNvPr id="0" name=""/>
        <dsp:cNvSpPr/>
      </dsp:nvSpPr>
      <dsp:spPr>
        <a:xfrm>
          <a:off x="21517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Melphalan</a:t>
          </a:r>
          <a:endParaRPr lang="en-US" sz="500" kern="1200" dirty="0"/>
        </a:p>
      </dsp:txBody>
      <dsp:txXfrm>
        <a:off x="2151763" y="5121824"/>
        <a:ext cx="436368" cy="139637"/>
      </dsp:txXfrm>
    </dsp:sp>
    <dsp:sp modelId="{F4F2430D-9667-D346-A194-AB15639A46D9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C2609-1F3C-864F-A3FE-43B5415B01A1}">
      <dsp:nvSpPr>
        <dsp:cNvPr id="0" name=""/>
        <dsp:cNvSpPr/>
      </dsp:nvSpPr>
      <dsp:spPr>
        <a:xfrm>
          <a:off x="2260855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B5526-DF90-714E-821C-8B2B73311DA0}">
      <dsp:nvSpPr>
        <dsp:cNvPr id="0" name=""/>
        <dsp:cNvSpPr/>
      </dsp:nvSpPr>
      <dsp:spPr>
        <a:xfrm>
          <a:off x="2151763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Cyclophosphamide</a:t>
          </a:r>
          <a:endParaRPr lang="en-US" sz="500" kern="1200" dirty="0"/>
        </a:p>
      </dsp:txBody>
      <dsp:txXfrm>
        <a:off x="2151763" y="5431645"/>
        <a:ext cx="436368" cy="139637"/>
      </dsp:txXfrm>
    </dsp:sp>
    <dsp:sp modelId="{2C025369-9B7C-A047-A6F3-0A08DA7ED3E4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5AB38-F1BA-C049-A53C-E9238F75B6B8}">
      <dsp:nvSpPr>
        <dsp:cNvPr id="0" name=""/>
        <dsp:cNvSpPr/>
      </dsp:nvSpPr>
      <dsp:spPr>
        <a:xfrm>
          <a:off x="2260855" y="5702194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7F2B3-4743-D54A-9AD5-E3ADB3E6BD65}">
      <dsp:nvSpPr>
        <dsp:cNvPr id="0" name=""/>
        <dsp:cNvSpPr/>
      </dsp:nvSpPr>
      <dsp:spPr>
        <a:xfrm>
          <a:off x="2151763" y="5741467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Ifosfamide</a:t>
          </a:r>
          <a:endParaRPr lang="en-US" sz="500" kern="1200" dirty="0"/>
        </a:p>
      </dsp:txBody>
      <dsp:txXfrm>
        <a:off x="2151763" y="5741467"/>
        <a:ext cx="436368" cy="139637"/>
      </dsp:txXfrm>
    </dsp:sp>
    <dsp:sp modelId="{A371ACC1-A24A-C349-A034-0BA6DFFA2664}">
      <dsp:nvSpPr>
        <dsp:cNvPr id="0" name=""/>
        <dsp:cNvSpPr/>
      </dsp:nvSpPr>
      <dsp:spPr>
        <a:xfrm>
          <a:off x="2505221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78658-C36B-694F-8F6B-02E88183A239}">
      <dsp:nvSpPr>
        <dsp:cNvPr id="0" name=""/>
        <dsp:cNvSpPr/>
      </dsp:nvSpPr>
      <dsp:spPr>
        <a:xfrm>
          <a:off x="2505221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6163C-2E21-8442-8AEF-5E24C74831CC}">
      <dsp:nvSpPr>
        <dsp:cNvPr id="0" name=""/>
        <dsp:cNvSpPr/>
      </dsp:nvSpPr>
      <dsp:spPr>
        <a:xfrm>
          <a:off x="239612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Nitrosoureas</a:t>
          </a:r>
          <a:endParaRPr lang="en-US" sz="500" kern="1200" dirty="0"/>
        </a:p>
      </dsp:txBody>
      <dsp:txXfrm>
        <a:off x="2396129" y="4502180"/>
        <a:ext cx="436368" cy="139637"/>
      </dsp:txXfrm>
    </dsp:sp>
    <dsp:sp modelId="{4DCD558F-0C91-FE44-9604-E3D4A5787D67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54B2A-D505-AA46-825D-CCB245D9A6E3}">
      <dsp:nvSpPr>
        <dsp:cNvPr id="0" name=""/>
        <dsp:cNvSpPr/>
      </dsp:nvSpPr>
      <dsp:spPr>
        <a:xfrm>
          <a:off x="2788861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23A0F-8676-854D-9EB2-C761FAB3F863}">
      <dsp:nvSpPr>
        <dsp:cNvPr id="0" name=""/>
        <dsp:cNvSpPr/>
      </dsp:nvSpPr>
      <dsp:spPr>
        <a:xfrm>
          <a:off x="267976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Carmustine</a:t>
          </a:r>
          <a:endParaRPr lang="en-US" sz="500" kern="1200" dirty="0"/>
        </a:p>
      </dsp:txBody>
      <dsp:txXfrm>
        <a:off x="2679769" y="4812002"/>
        <a:ext cx="436368" cy="139637"/>
      </dsp:txXfrm>
    </dsp:sp>
    <dsp:sp modelId="{24FE2A5C-2C48-B445-8678-09F214DECEFD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CCB2-9830-DA46-9B2B-26353959439B}">
      <dsp:nvSpPr>
        <dsp:cNvPr id="0" name=""/>
        <dsp:cNvSpPr/>
      </dsp:nvSpPr>
      <dsp:spPr>
        <a:xfrm>
          <a:off x="30332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AE07C-C42D-8843-9A37-850AAE14854D}">
      <dsp:nvSpPr>
        <dsp:cNvPr id="0" name=""/>
        <dsp:cNvSpPr/>
      </dsp:nvSpPr>
      <dsp:spPr>
        <a:xfrm>
          <a:off x="292413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Non-Classical Alkylating Agents</a:t>
          </a:r>
          <a:endParaRPr lang="en-US" sz="500" kern="1200" dirty="0"/>
        </a:p>
      </dsp:txBody>
      <dsp:txXfrm>
        <a:off x="2924135" y="4192358"/>
        <a:ext cx="436368" cy="139637"/>
      </dsp:txXfrm>
    </dsp:sp>
    <dsp:sp modelId="{C022E459-0C57-D940-8CD7-7B694470449D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7A00B-98CC-E04F-B371-6A732EC3BCD0}">
      <dsp:nvSpPr>
        <dsp:cNvPr id="0" name=""/>
        <dsp:cNvSpPr/>
      </dsp:nvSpPr>
      <dsp:spPr>
        <a:xfrm>
          <a:off x="3316867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15879-4FE5-454D-AD82-37DF6702D6BB}">
      <dsp:nvSpPr>
        <dsp:cNvPr id="0" name=""/>
        <dsp:cNvSpPr/>
      </dsp:nvSpPr>
      <dsp:spPr>
        <a:xfrm>
          <a:off x="3207775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Procarbazine</a:t>
          </a:r>
          <a:endParaRPr lang="en-US" sz="500" kern="1200" dirty="0"/>
        </a:p>
      </dsp:txBody>
      <dsp:txXfrm>
        <a:off x="3207775" y="4502180"/>
        <a:ext cx="436368" cy="139637"/>
      </dsp:txXfrm>
    </dsp:sp>
    <dsp:sp modelId="{08B30124-C065-2D44-8916-AE7B9B10CA79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C8F29-0852-9243-B344-1B8692FF94F4}">
      <dsp:nvSpPr>
        <dsp:cNvPr id="0" name=""/>
        <dsp:cNvSpPr/>
      </dsp:nvSpPr>
      <dsp:spPr>
        <a:xfrm>
          <a:off x="3316867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31440-752A-3445-A38D-20E885BFC50E}">
      <dsp:nvSpPr>
        <dsp:cNvPr id="0" name=""/>
        <dsp:cNvSpPr/>
      </dsp:nvSpPr>
      <dsp:spPr>
        <a:xfrm>
          <a:off x="3207775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Dacarbazine</a:t>
          </a:r>
          <a:endParaRPr lang="en-US" sz="500" kern="1200" dirty="0"/>
        </a:p>
      </dsp:txBody>
      <dsp:txXfrm>
        <a:off x="3207775" y="4812002"/>
        <a:ext cx="436368" cy="139637"/>
      </dsp:txXfrm>
    </dsp:sp>
    <dsp:sp modelId="{6C75B195-AB74-B44A-896A-ACF508BBBEF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9F2B1-8E92-AF40-B268-92EEDDDD99CE}">
      <dsp:nvSpPr>
        <dsp:cNvPr id="0" name=""/>
        <dsp:cNvSpPr/>
      </dsp:nvSpPr>
      <dsp:spPr>
        <a:xfrm>
          <a:off x="3316867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A0E1F-E35A-3F41-98B9-6C22CC301386}">
      <dsp:nvSpPr>
        <dsp:cNvPr id="0" name=""/>
        <dsp:cNvSpPr/>
      </dsp:nvSpPr>
      <dsp:spPr>
        <a:xfrm>
          <a:off x="3207775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Temozolomide</a:t>
          </a:r>
          <a:endParaRPr lang="en-US" sz="500" kern="1200" dirty="0"/>
        </a:p>
      </dsp:txBody>
      <dsp:txXfrm>
        <a:off x="3207775" y="5121824"/>
        <a:ext cx="436368" cy="139637"/>
      </dsp:txXfrm>
    </dsp:sp>
    <dsp:sp modelId="{D1647483-DA66-6040-A1BE-B2EDE7C1B1D7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E5135-C2FE-FD42-84A1-9A7A84E4D123}">
      <dsp:nvSpPr>
        <dsp:cNvPr id="0" name=""/>
        <dsp:cNvSpPr/>
      </dsp:nvSpPr>
      <dsp:spPr>
        <a:xfrm>
          <a:off x="35612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CB623-60E6-2545-9119-6B9877B43224}">
      <dsp:nvSpPr>
        <dsp:cNvPr id="0" name=""/>
        <dsp:cNvSpPr/>
      </dsp:nvSpPr>
      <dsp:spPr>
        <a:xfrm>
          <a:off x="3452141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Alkylating-Like </a:t>
          </a:r>
          <a:r>
            <a:rPr lang="en-US" sz="500" b="0" kern="1200" dirty="0" smtClean="0">
              <a:solidFill>
                <a:schemeClr val="tx1"/>
              </a:solidFill>
            </a:rPr>
            <a:t>Platinum Compounds</a:t>
          </a:r>
          <a:endParaRPr lang="en-US" sz="500" kern="1200" dirty="0"/>
        </a:p>
      </dsp:txBody>
      <dsp:txXfrm>
        <a:off x="3452141" y="4192358"/>
        <a:ext cx="436368" cy="139637"/>
      </dsp:txXfrm>
    </dsp:sp>
    <dsp:sp modelId="{5CF18CE2-0745-0A4E-A195-52C387C4E1AB}">
      <dsp:nvSpPr>
        <dsp:cNvPr id="0" name=""/>
        <dsp:cNvSpPr/>
      </dsp:nvSpPr>
      <dsp:spPr>
        <a:xfrm>
          <a:off x="3844873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ED48F-BFAA-C645-8744-A5C940FDB34A}">
      <dsp:nvSpPr>
        <dsp:cNvPr id="0" name=""/>
        <dsp:cNvSpPr/>
      </dsp:nvSpPr>
      <dsp:spPr>
        <a:xfrm>
          <a:off x="3844873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DD514-A813-EF4C-8772-A7FA3A2B6B06}">
      <dsp:nvSpPr>
        <dsp:cNvPr id="0" name=""/>
        <dsp:cNvSpPr/>
      </dsp:nvSpPr>
      <dsp:spPr>
        <a:xfrm>
          <a:off x="3735781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Cisplatin</a:t>
          </a:r>
          <a:endParaRPr lang="en-US" sz="500" kern="1200" dirty="0"/>
        </a:p>
      </dsp:txBody>
      <dsp:txXfrm>
        <a:off x="3735781" y="4502180"/>
        <a:ext cx="436368" cy="139637"/>
      </dsp:txXfrm>
    </dsp:sp>
    <dsp:sp modelId="{D3566BDC-8430-0B46-BD4A-F530B6148E27}">
      <dsp:nvSpPr>
        <dsp:cNvPr id="0" name=""/>
        <dsp:cNvSpPr/>
      </dsp:nvSpPr>
      <dsp:spPr>
        <a:xfrm>
          <a:off x="3844873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E5132-491E-7F4C-BABB-762B33243692}">
      <dsp:nvSpPr>
        <dsp:cNvPr id="0" name=""/>
        <dsp:cNvSpPr/>
      </dsp:nvSpPr>
      <dsp:spPr>
        <a:xfrm>
          <a:off x="3844873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E5110-1EAD-FD45-8588-E60C02F3F669}">
      <dsp:nvSpPr>
        <dsp:cNvPr id="0" name=""/>
        <dsp:cNvSpPr/>
      </dsp:nvSpPr>
      <dsp:spPr>
        <a:xfrm>
          <a:off x="3735781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Carboplatin</a:t>
          </a:r>
          <a:endParaRPr lang="en-US" sz="500" kern="1200" dirty="0"/>
        </a:p>
      </dsp:txBody>
      <dsp:txXfrm>
        <a:off x="3735781" y="4812002"/>
        <a:ext cx="436368" cy="139637"/>
      </dsp:txXfrm>
    </dsp:sp>
    <dsp:sp modelId="{B957A163-FFF5-C349-A82E-213CC079D8C5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71E4E-0541-D64C-99FD-79456214F551}">
      <dsp:nvSpPr>
        <dsp:cNvPr id="0" name=""/>
        <dsp:cNvSpPr/>
      </dsp:nvSpPr>
      <dsp:spPr>
        <a:xfrm>
          <a:off x="3844873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31C02-B106-0D45-9484-527CF4F3CEBE}">
      <dsp:nvSpPr>
        <dsp:cNvPr id="0" name=""/>
        <dsp:cNvSpPr/>
      </dsp:nvSpPr>
      <dsp:spPr>
        <a:xfrm>
          <a:off x="3735781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Oxaliplatin</a:t>
          </a:r>
          <a:endParaRPr lang="en-US" sz="500" kern="1200" dirty="0"/>
        </a:p>
      </dsp:txBody>
      <dsp:txXfrm>
        <a:off x="3735781" y="5121824"/>
        <a:ext cx="436368" cy="139637"/>
      </dsp:txXfrm>
    </dsp:sp>
    <dsp:sp modelId="{CCCCD136-7566-6245-B333-ACE89FFDD8B8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95C0-BED8-294A-A68A-6753F9A0962C}">
      <dsp:nvSpPr>
        <dsp:cNvPr id="0" name=""/>
        <dsp:cNvSpPr/>
      </dsp:nvSpPr>
      <dsp:spPr>
        <a:xfrm>
          <a:off x="4353243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BEA5-9B56-4D48-B76D-590357FF3C0D}">
      <dsp:nvSpPr>
        <dsp:cNvPr id="0" name=""/>
        <dsp:cNvSpPr/>
      </dsp:nvSpPr>
      <dsp:spPr>
        <a:xfrm>
          <a:off x="4244151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Plant Alkaloids</a:t>
          </a:r>
          <a:endParaRPr lang="en-US" sz="500" kern="1200" dirty="0"/>
        </a:p>
      </dsp:txBody>
      <dsp:txXfrm>
        <a:off x="4244151" y="3882536"/>
        <a:ext cx="436368" cy="139637"/>
      </dsp:txXfrm>
    </dsp:sp>
    <dsp:sp modelId="{BDF23AB5-FC4C-3846-9CFA-42F3742F3793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B32CC-03CB-E648-9D2B-F17841151064}">
      <dsp:nvSpPr>
        <dsp:cNvPr id="0" name=""/>
        <dsp:cNvSpPr/>
      </dsp:nvSpPr>
      <dsp:spPr>
        <a:xfrm>
          <a:off x="408924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5891-86E7-6244-AD97-E471C83071B9}">
      <dsp:nvSpPr>
        <dsp:cNvPr id="0" name=""/>
        <dsp:cNvSpPr/>
      </dsp:nvSpPr>
      <dsp:spPr>
        <a:xfrm>
          <a:off x="398014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Vinca alkaloid</a:t>
          </a:r>
          <a:endParaRPr lang="en-US" sz="500" kern="1200" dirty="0"/>
        </a:p>
      </dsp:txBody>
      <dsp:txXfrm>
        <a:off x="3980148" y="4192358"/>
        <a:ext cx="436368" cy="139637"/>
      </dsp:txXfrm>
    </dsp:sp>
    <dsp:sp modelId="{27E586FD-1FF5-894E-819A-A85C314C30E5}">
      <dsp:nvSpPr>
        <dsp:cNvPr id="0" name=""/>
        <dsp:cNvSpPr/>
      </dsp:nvSpPr>
      <dsp:spPr>
        <a:xfrm>
          <a:off x="4372879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39A79-D1D7-2348-9165-9E85D67384EA}">
      <dsp:nvSpPr>
        <dsp:cNvPr id="0" name=""/>
        <dsp:cNvSpPr/>
      </dsp:nvSpPr>
      <dsp:spPr>
        <a:xfrm>
          <a:off x="4372879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3E6D8-4715-8B41-B458-9B3902DA0C66}">
      <dsp:nvSpPr>
        <dsp:cNvPr id="0" name=""/>
        <dsp:cNvSpPr/>
      </dsp:nvSpPr>
      <dsp:spPr>
        <a:xfrm>
          <a:off x="4263787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Vincristine</a:t>
          </a:r>
          <a:endParaRPr lang="en-US" sz="500" kern="1200" dirty="0"/>
        </a:p>
      </dsp:txBody>
      <dsp:txXfrm>
        <a:off x="4263787" y="4502180"/>
        <a:ext cx="436368" cy="139637"/>
      </dsp:txXfrm>
    </dsp:sp>
    <dsp:sp modelId="{0A4EF578-4D71-4D4C-977F-1164045CBA45}">
      <dsp:nvSpPr>
        <dsp:cNvPr id="0" name=""/>
        <dsp:cNvSpPr/>
      </dsp:nvSpPr>
      <dsp:spPr>
        <a:xfrm>
          <a:off x="4372879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7ECD4-5AF6-CB46-B8D6-0D17C31D6FA3}">
      <dsp:nvSpPr>
        <dsp:cNvPr id="0" name=""/>
        <dsp:cNvSpPr/>
      </dsp:nvSpPr>
      <dsp:spPr>
        <a:xfrm>
          <a:off x="4372879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6868-F877-3846-AEAD-722FB9F5A5D2}">
      <dsp:nvSpPr>
        <dsp:cNvPr id="0" name=""/>
        <dsp:cNvSpPr/>
      </dsp:nvSpPr>
      <dsp:spPr>
        <a:xfrm>
          <a:off x="4263787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Vinblastine</a:t>
          </a:r>
          <a:endParaRPr lang="en-US" sz="500" kern="1200" dirty="0"/>
        </a:p>
      </dsp:txBody>
      <dsp:txXfrm>
        <a:off x="4263787" y="4812002"/>
        <a:ext cx="436368" cy="139637"/>
      </dsp:txXfrm>
    </dsp:sp>
    <dsp:sp modelId="{0730ABEC-84EC-E041-9517-656012F3FFBD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8996F-E1F9-0044-B87A-1701F80512C1}">
      <dsp:nvSpPr>
        <dsp:cNvPr id="0" name=""/>
        <dsp:cNvSpPr/>
      </dsp:nvSpPr>
      <dsp:spPr>
        <a:xfrm>
          <a:off x="4372879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78AD1-51AA-BF4D-9795-F0CFD1FF1C65}">
      <dsp:nvSpPr>
        <dsp:cNvPr id="0" name=""/>
        <dsp:cNvSpPr/>
      </dsp:nvSpPr>
      <dsp:spPr>
        <a:xfrm>
          <a:off x="4263787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Vinorelbine</a:t>
          </a:r>
          <a:endParaRPr lang="en-US" sz="500" kern="1200" dirty="0"/>
        </a:p>
      </dsp:txBody>
      <dsp:txXfrm>
        <a:off x="4263787" y="5121824"/>
        <a:ext cx="436368" cy="139637"/>
      </dsp:txXfrm>
    </dsp:sp>
    <dsp:sp modelId="{E8CEC51E-0A39-2246-97E0-1FFB70E08CC9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FC5C0-385C-5D4A-9B65-D4FE8A0A977E}">
      <dsp:nvSpPr>
        <dsp:cNvPr id="0" name=""/>
        <dsp:cNvSpPr/>
      </dsp:nvSpPr>
      <dsp:spPr>
        <a:xfrm>
          <a:off x="461724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AA6FD-5434-D147-A7FB-CC2DF61670BC}">
      <dsp:nvSpPr>
        <dsp:cNvPr id="0" name=""/>
        <dsp:cNvSpPr/>
      </dsp:nvSpPr>
      <dsp:spPr>
        <a:xfrm>
          <a:off x="450815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Taxanes</a:t>
          </a:r>
          <a:endParaRPr lang="en-US" sz="500" kern="1200" dirty="0"/>
        </a:p>
      </dsp:txBody>
      <dsp:txXfrm>
        <a:off x="4508154" y="4192358"/>
        <a:ext cx="436368" cy="139637"/>
      </dsp:txXfrm>
    </dsp:sp>
    <dsp:sp modelId="{5D7D4A10-B72A-554A-A231-E56944684F8B}">
      <dsp:nvSpPr>
        <dsp:cNvPr id="0" name=""/>
        <dsp:cNvSpPr/>
      </dsp:nvSpPr>
      <dsp:spPr>
        <a:xfrm>
          <a:off x="4900885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669DE-B56D-F44B-858B-92A6203522FB}">
      <dsp:nvSpPr>
        <dsp:cNvPr id="0" name=""/>
        <dsp:cNvSpPr/>
      </dsp:nvSpPr>
      <dsp:spPr>
        <a:xfrm>
          <a:off x="4900885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74A9-2D9E-CF4D-BB7F-0438CF153ED2}">
      <dsp:nvSpPr>
        <dsp:cNvPr id="0" name=""/>
        <dsp:cNvSpPr/>
      </dsp:nvSpPr>
      <dsp:spPr>
        <a:xfrm>
          <a:off x="479179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smtClean="0"/>
            <a:t>Paclitaxel</a:t>
          </a:r>
          <a:endParaRPr lang="en-US" sz="500" kern="1200" dirty="0"/>
        </a:p>
      </dsp:txBody>
      <dsp:txXfrm>
        <a:off x="4791793" y="4502180"/>
        <a:ext cx="436368" cy="139637"/>
      </dsp:txXfrm>
    </dsp:sp>
    <dsp:sp modelId="{27742194-859A-734C-A7AD-D8FDDF4D20B3}">
      <dsp:nvSpPr>
        <dsp:cNvPr id="0" name=""/>
        <dsp:cNvSpPr/>
      </dsp:nvSpPr>
      <dsp:spPr>
        <a:xfrm>
          <a:off x="4900885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FC10D-2DF2-D344-9AEF-5EA4CC7BDB5D}">
      <dsp:nvSpPr>
        <dsp:cNvPr id="0" name=""/>
        <dsp:cNvSpPr/>
      </dsp:nvSpPr>
      <dsp:spPr>
        <a:xfrm>
          <a:off x="4900885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BF902-C58F-D54B-9B5E-67430205D6BA}">
      <dsp:nvSpPr>
        <dsp:cNvPr id="0" name=""/>
        <dsp:cNvSpPr/>
      </dsp:nvSpPr>
      <dsp:spPr>
        <a:xfrm>
          <a:off x="479179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Docetaxel</a:t>
          </a:r>
          <a:endParaRPr lang="en-US" sz="500" kern="1200" dirty="0"/>
        </a:p>
      </dsp:txBody>
      <dsp:txXfrm>
        <a:off x="4791793" y="4812002"/>
        <a:ext cx="436368" cy="139637"/>
      </dsp:txXfrm>
    </dsp:sp>
    <dsp:sp modelId="{FD55367F-3DBF-8740-AF05-026ECCEB0D1E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3E4A2-13D3-7547-B4FB-354D8B7A43D2}">
      <dsp:nvSpPr>
        <dsp:cNvPr id="0" name=""/>
        <dsp:cNvSpPr/>
      </dsp:nvSpPr>
      <dsp:spPr>
        <a:xfrm>
          <a:off x="540925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88384-5AC8-CF41-BFE8-14DDD20576E5}">
      <dsp:nvSpPr>
        <dsp:cNvPr id="0" name=""/>
        <dsp:cNvSpPr/>
      </dsp:nvSpPr>
      <dsp:spPr>
        <a:xfrm>
          <a:off x="530016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Enzyme inhibitors</a:t>
          </a:r>
        </a:p>
      </dsp:txBody>
      <dsp:txXfrm>
        <a:off x="5300163" y="3882536"/>
        <a:ext cx="436368" cy="139637"/>
      </dsp:txXfrm>
    </dsp:sp>
    <dsp:sp modelId="{FCB1547A-3100-9647-BFF7-45F141993218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A668A-1A26-5444-A125-6BBD84BFCEF1}">
      <dsp:nvSpPr>
        <dsp:cNvPr id="0" name=""/>
        <dsp:cNvSpPr/>
      </dsp:nvSpPr>
      <dsp:spPr>
        <a:xfrm>
          <a:off x="514525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CAD45-99B6-2844-86AB-F189A459E97B}">
      <dsp:nvSpPr>
        <dsp:cNvPr id="0" name=""/>
        <dsp:cNvSpPr/>
      </dsp:nvSpPr>
      <dsp:spPr>
        <a:xfrm>
          <a:off x="503616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1 Inhibitor</a:t>
          </a:r>
        </a:p>
      </dsp:txBody>
      <dsp:txXfrm>
        <a:off x="5036160" y="4192358"/>
        <a:ext cx="436368" cy="139637"/>
      </dsp:txXfrm>
    </dsp:sp>
    <dsp:sp modelId="{EB81620C-CE0A-B74C-B908-4CADB503FA61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EB7D6-509A-924A-9D8E-57224C6C8A35}">
      <dsp:nvSpPr>
        <dsp:cNvPr id="0" name=""/>
        <dsp:cNvSpPr/>
      </dsp:nvSpPr>
      <dsp:spPr>
        <a:xfrm>
          <a:off x="542889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DAD6-CDA1-C842-8A32-CA84DD077E37}">
      <dsp:nvSpPr>
        <dsp:cNvPr id="0" name=""/>
        <dsp:cNvSpPr/>
      </dsp:nvSpPr>
      <dsp:spPr>
        <a:xfrm>
          <a:off x="5319799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Irinotecan</a:t>
          </a:r>
        </a:p>
      </dsp:txBody>
      <dsp:txXfrm>
        <a:off x="5319799" y="4502180"/>
        <a:ext cx="436368" cy="139637"/>
      </dsp:txXfrm>
    </dsp:sp>
    <dsp:sp modelId="{718C19C9-AB8E-904A-973E-E0C60F45F908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C9BA-0452-5F4A-A42E-9AB59D85C0D6}">
      <dsp:nvSpPr>
        <dsp:cNvPr id="0" name=""/>
        <dsp:cNvSpPr/>
      </dsp:nvSpPr>
      <dsp:spPr>
        <a:xfrm>
          <a:off x="542889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2860F-DDC3-CA4F-B2C8-EE6346A69327}">
      <dsp:nvSpPr>
        <dsp:cNvPr id="0" name=""/>
        <dsp:cNvSpPr/>
      </dsp:nvSpPr>
      <dsp:spPr>
        <a:xfrm>
          <a:off x="5319799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Topotecan</a:t>
          </a:r>
        </a:p>
      </dsp:txBody>
      <dsp:txXfrm>
        <a:off x="5319799" y="4812002"/>
        <a:ext cx="436368" cy="139637"/>
      </dsp:txXfrm>
    </dsp:sp>
    <dsp:sp modelId="{3677657B-0585-A244-8737-C7E240D593F0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9C46E-2BE2-0B4A-B025-650067334AF3}">
      <dsp:nvSpPr>
        <dsp:cNvPr id="0" name=""/>
        <dsp:cNvSpPr/>
      </dsp:nvSpPr>
      <dsp:spPr>
        <a:xfrm>
          <a:off x="567325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EF9AF-9CD8-3344-B44C-6585F0EFD8B7}">
      <dsp:nvSpPr>
        <dsp:cNvPr id="0" name=""/>
        <dsp:cNvSpPr/>
      </dsp:nvSpPr>
      <dsp:spPr>
        <a:xfrm>
          <a:off x="556416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Topoisomerase 2 Inhibitor</a:t>
          </a:r>
        </a:p>
      </dsp:txBody>
      <dsp:txXfrm>
        <a:off x="5564166" y="4192358"/>
        <a:ext cx="436368" cy="139637"/>
      </dsp:txXfrm>
    </dsp:sp>
    <dsp:sp modelId="{D50F7E94-C832-2042-94E1-4287DB3879E0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3107F-A2B1-6E4C-8221-7F16AEA67377}">
      <dsp:nvSpPr>
        <dsp:cNvPr id="0" name=""/>
        <dsp:cNvSpPr/>
      </dsp:nvSpPr>
      <dsp:spPr>
        <a:xfrm>
          <a:off x="595689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972CD-A9D3-1B4F-AFCB-7A7A1A76D555}">
      <dsp:nvSpPr>
        <dsp:cNvPr id="0" name=""/>
        <dsp:cNvSpPr/>
      </dsp:nvSpPr>
      <dsp:spPr>
        <a:xfrm>
          <a:off x="584780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Etoposide</a:t>
          </a:r>
        </a:p>
      </dsp:txBody>
      <dsp:txXfrm>
        <a:off x="5847806" y="4502180"/>
        <a:ext cx="436368" cy="139637"/>
      </dsp:txXfrm>
    </dsp:sp>
    <dsp:sp modelId="{2D5ED6E0-0A61-6F48-8D8F-199309ECB212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F9D72-CFD0-7244-904F-F3AE83426201}">
      <dsp:nvSpPr>
        <dsp:cNvPr id="0" name=""/>
        <dsp:cNvSpPr/>
      </dsp:nvSpPr>
      <dsp:spPr>
        <a:xfrm>
          <a:off x="6201264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E55F0-8E9C-ED4B-829C-A06C2EC3C49F}">
      <dsp:nvSpPr>
        <dsp:cNvPr id="0" name=""/>
        <dsp:cNvSpPr/>
      </dsp:nvSpPr>
      <dsp:spPr>
        <a:xfrm>
          <a:off x="6092172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Anthracyclines</a:t>
          </a:r>
        </a:p>
      </dsp:txBody>
      <dsp:txXfrm>
        <a:off x="6092172" y="3882536"/>
        <a:ext cx="436368" cy="139637"/>
      </dsp:txXfrm>
    </dsp:sp>
    <dsp:sp modelId="{1CF70257-C54F-1B4C-A669-3217ECDEFB41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7E0C1-9865-EB40-A43D-95EFEAC27483}">
      <dsp:nvSpPr>
        <dsp:cNvPr id="0" name=""/>
        <dsp:cNvSpPr/>
      </dsp:nvSpPr>
      <dsp:spPr>
        <a:xfrm>
          <a:off x="64849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788BF-4EAA-3B4C-94C8-B316353A1804}">
      <dsp:nvSpPr>
        <dsp:cNvPr id="0" name=""/>
        <dsp:cNvSpPr/>
      </dsp:nvSpPr>
      <dsp:spPr>
        <a:xfrm>
          <a:off x="63758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Doxorubicin</a:t>
          </a:r>
        </a:p>
      </dsp:txBody>
      <dsp:txXfrm>
        <a:off x="6375812" y="4192358"/>
        <a:ext cx="436368" cy="139637"/>
      </dsp:txXfrm>
    </dsp:sp>
    <dsp:sp modelId="{1CAA577A-0D83-F749-9516-2CC59D7762CF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ABA5A-9AC6-9D4B-8A3B-8D9FB1CAF2FE}">
      <dsp:nvSpPr>
        <dsp:cNvPr id="0" name=""/>
        <dsp:cNvSpPr/>
      </dsp:nvSpPr>
      <dsp:spPr>
        <a:xfrm>
          <a:off x="648490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3DA13-EBD7-2D4B-9AD9-C1B05B2CAFB3}">
      <dsp:nvSpPr>
        <dsp:cNvPr id="0" name=""/>
        <dsp:cNvSpPr/>
      </dsp:nvSpPr>
      <dsp:spPr>
        <a:xfrm>
          <a:off x="637581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Daunorubicin</a:t>
          </a:r>
        </a:p>
      </dsp:txBody>
      <dsp:txXfrm>
        <a:off x="6375812" y="4502180"/>
        <a:ext cx="436368" cy="139637"/>
      </dsp:txXfrm>
    </dsp:sp>
    <dsp:sp modelId="{4014B68C-2669-3040-BF62-D7B917C56950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42437-3A5B-5D44-A3B8-2543AD531EB7}">
      <dsp:nvSpPr>
        <dsp:cNvPr id="0" name=""/>
        <dsp:cNvSpPr/>
      </dsp:nvSpPr>
      <dsp:spPr>
        <a:xfrm>
          <a:off x="648490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88138-07DB-AC44-84A4-B7D2D4EC26EB}">
      <dsp:nvSpPr>
        <dsp:cNvPr id="0" name=""/>
        <dsp:cNvSpPr/>
      </dsp:nvSpPr>
      <dsp:spPr>
        <a:xfrm>
          <a:off x="637581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Idarubicin</a:t>
          </a:r>
        </a:p>
      </dsp:txBody>
      <dsp:txXfrm>
        <a:off x="6375812" y="4812002"/>
        <a:ext cx="436368" cy="139637"/>
      </dsp:txXfrm>
    </dsp:sp>
    <dsp:sp modelId="{D9B93F71-6460-2F48-B63F-7E2192B1FD26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29856-708B-E342-BB12-18AF938E536A}">
      <dsp:nvSpPr>
        <dsp:cNvPr id="0" name=""/>
        <dsp:cNvSpPr/>
      </dsp:nvSpPr>
      <dsp:spPr>
        <a:xfrm>
          <a:off x="648490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30848-B247-4A49-9541-65FDF96EB86E}">
      <dsp:nvSpPr>
        <dsp:cNvPr id="0" name=""/>
        <dsp:cNvSpPr/>
      </dsp:nvSpPr>
      <dsp:spPr>
        <a:xfrm>
          <a:off x="637581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Epirubicin</a:t>
          </a:r>
        </a:p>
      </dsp:txBody>
      <dsp:txXfrm>
        <a:off x="6375812" y="5121824"/>
        <a:ext cx="436368" cy="139637"/>
      </dsp:txXfrm>
    </dsp:sp>
    <dsp:sp modelId="{ABEADC29-EE6D-C949-8870-2A617DC48837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4B9A-AC2F-8549-B200-62E1B61E9282}">
      <dsp:nvSpPr>
        <dsp:cNvPr id="0" name=""/>
        <dsp:cNvSpPr/>
      </dsp:nvSpPr>
      <dsp:spPr>
        <a:xfrm>
          <a:off x="6484904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1C5F-F7FE-BE4D-95C6-E49F33DC2BA5}">
      <dsp:nvSpPr>
        <dsp:cNvPr id="0" name=""/>
        <dsp:cNvSpPr/>
      </dsp:nvSpPr>
      <dsp:spPr>
        <a:xfrm>
          <a:off x="6375812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Mitoxantrone</a:t>
          </a:r>
        </a:p>
      </dsp:txBody>
      <dsp:txXfrm>
        <a:off x="6375812" y="5431645"/>
        <a:ext cx="436368" cy="139637"/>
      </dsp:txXfrm>
    </dsp:sp>
    <dsp:sp modelId="{1AD6DF71-589D-AC4F-AEC9-3B636CF6F5E9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AE233-03B3-DB47-BBC6-B3C46D94FA52}">
      <dsp:nvSpPr>
        <dsp:cNvPr id="0" name=""/>
        <dsp:cNvSpPr/>
      </dsp:nvSpPr>
      <dsp:spPr>
        <a:xfrm>
          <a:off x="672927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C20CD-D97F-F44E-A3CE-5A3058DE66D3}">
      <dsp:nvSpPr>
        <dsp:cNvPr id="0" name=""/>
        <dsp:cNvSpPr/>
      </dsp:nvSpPr>
      <dsp:spPr>
        <a:xfrm>
          <a:off x="662017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Antitumor Antibiotics</a:t>
          </a:r>
        </a:p>
      </dsp:txBody>
      <dsp:txXfrm>
        <a:off x="6620178" y="3882536"/>
        <a:ext cx="436368" cy="139637"/>
      </dsp:txXfrm>
    </dsp:sp>
    <dsp:sp modelId="{068861C1-8731-024A-9566-241E265FA823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BABFA-7F09-D240-936E-DB10AE5F8D4F}">
      <dsp:nvSpPr>
        <dsp:cNvPr id="0" name=""/>
        <dsp:cNvSpPr/>
      </dsp:nvSpPr>
      <dsp:spPr>
        <a:xfrm>
          <a:off x="701291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08E7E-B00C-7D47-8CF3-52893639559E}">
      <dsp:nvSpPr>
        <dsp:cNvPr id="0" name=""/>
        <dsp:cNvSpPr/>
      </dsp:nvSpPr>
      <dsp:spPr>
        <a:xfrm>
          <a:off x="69038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Mitomycin</a:t>
          </a:r>
        </a:p>
      </dsp:txBody>
      <dsp:txXfrm>
        <a:off x="6903818" y="4192358"/>
        <a:ext cx="436368" cy="139637"/>
      </dsp:txXfrm>
    </dsp:sp>
    <dsp:sp modelId="{90C988ED-6F15-F94D-8B00-528D413671C1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71C33-E3CE-F942-B162-0E10779663E9}">
      <dsp:nvSpPr>
        <dsp:cNvPr id="0" name=""/>
        <dsp:cNvSpPr/>
      </dsp:nvSpPr>
      <dsp:spPr>
        <a:xfrm>
          <a:off x="701291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12B5E-7078-DB44-AD58-A7770BAFF459}">
      <dsp:nvSpPr>
        <dsp:cNvPr id="0" name=""/>
        <dsp:cNvSpPr/>
      </dsp:nvSpPr>
      <dsp:spPr>
        <a:xfrm>
          <a:off x="690381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Bleomycin</a:t>
          </a:r>
        </a:p>
      </dsp:txBody>
      <dsp:txXfrm>
        <a:off x="6903818" y="4502180"/>
        <a:ext cx="436368" cy="139637"/>
      </dsp:txXfrm>
    </dsp:sp>
    <dsp:sp modelId="{832F51BF-49D9-A448-956F-F5561EBA8939}">
      <dsp:nvSpPr>
        <dsp:cNvPr id="0" name=""/>
        <dsp:cNvSpPr/>
      </dsp:nvSpPr>
      <dsp:spPr>
        <a:xfrm>
          <a:off x="701291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D9067-835E-744D-B3EE-912C59F634A0}">
      <dsp:nvSpPr>
        <dsp:cNvPr id="0" name=""/>
        <dsp:cNvSpPr/>
      </dsp:nvSpPr>
      <dsp:spPr>
        <a:xfrm>
          <a:off x="701291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076B3-7118-6243-BACD-A45B9BF4A0BA}">
      <dsp:nvSpPr>
        <dsp:cNvPr id="0" name=""/>
        <dsp:cNvSpPr/>
      </dsp:nvSpPr>
      <dsp:spPr>
        <a:xfrm>
          <a:off x="6903818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L-Asparaginase</a:t>
          </a:r>
          <a:endParaRPr lang="en-US" sz="500" kern="1200" dirty="0" smtClean="0"/>
        </a:p>
      </dsp:txBody>
      <dsp:txXfrm>
        <a:off x="6903818" y="4812002"/>
        <a:ext cx="436368" cy="139637"/>
      </dsp:txXfrm>
    </dsp:sp>
    <dsp:sp modelId="{A48CC23F-EC3E-DE4E-9D13-40F8CD323FE3}">
      <dsp:nvSpPr>
        <dsp:cNvPr id="0" name=""/>
        <dsp:cNvSpPr/>
      </dsp:nvSpPr>
      <dsp:spPr>
        <a:xfrm>
          <a:off x="9256936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8698-FAAD-0C49-B1E4-A7A21286972B}">
      <dsp:nvSpPr>
        <dsp:cNvPr id="0" name=""/>
        <dsp:cNvSpPr/>
      </dsp:nvSpPr>
      <dsp:spPr>
        <a:xfrm>
          <a:off x="9256936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16F8F-FC12-FF43-846E-6B16E9C0901D}">
      <dsp:nvSpPr>
        <dsp:cNvPr id="0" name=""/>
        <dsp:cNvSpPr/>
      </dsp:nvSpPr>
      <dsp:spPr>
        <a:xfrm>
          <a:off x="9147844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Targeted</a:t>
          </a:r>
          <a:r>
            <a:rPr lang="en-US" sz="500" kern="1200" baseline="0" dirty="0" smtClean="0"/>
            <a:t> agents</a:t>
          </a:r>
          <a:endParaRPr lang="en-US" sz="500" kern="1200" dirty="0" smtClean="0"/>
        </a:p>
      </dsp:txBody>
      <dsp:txXfrm>
        <a:off x="9147844" y="3572715"/>
        <a:ext cx="436368" cy="139637"/>
      </dsp:txXfrm>
    </dsp:sp>
    <dsp:sp modelId="{7DC1FCD9-6499-1044-9199-0F9ED08FE6A7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4C2C-4F06-304E-A00E-C2FC22EEA846}">
      <dsp:nvSpPr>
        <dsp:cNvPr id="0" name=""/>
        <dsp:cNvSpPr/>
      </dsp:nvSpPr>
      <dsp:spPr>
        <a:xfrm>
          <a:off x="8332925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6F755-0C29-2B4B-82C2-E058DD9B9FDB}">
      <dsp:nvSpPr>
        <dsp:cNvPr id="0" name=""/>
        <dsp:cNvSpPr/>
      </dsp:nvSpPr>
      <dsp:spPr>
        <a:xfrm>
          <a:off x="8223833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Monoclonal Antibodies (</a:t>
          </a:r>
          <a:r>
            <a:rPr lang="en-US" sz="500" kern="1200" dirty="0" err="1" smtClean="0"/>
            <a:t>Mab</a:t>
          </a:r>
          <a:r>
            <a:rPr lang="en-US" sz="500" kern="1200" dirty="0" smtClean="0"/>
            <a:t>)</a:t>
          </a:r>
          <a:endParaRPr lang="en-US" sz="500" kern="1200" dirty="0"/>
        </a:p>
      </dsp:txBody>
      <dsp:txXfrm>
        <a:off x="8223833" y="3882536"/>
        <a:ext cx="436368" cy="139637"/>
      </dsp:txXfrm>
    </dsp:sp>
    <dsp:sp modelId="{87D5F8BB-17AE-534B-B20E-9C417B49D227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F6AE6-B973-CF47-B457-999C4C9D13D6}">
      <dsp:nvSpPr>
        <dsp:cNvPr id="0" name=""/>
        <dsp:cNvSpPr/>
      </dsp:nvSpPr>
      <dsp:spPr>
        <a:xfrm>
          <a:off x="754091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25AD3-EFD5-174E-8069-1ABB0F0F6274}">
      <dsp:nvSpPr>
        <dsp:cNvPr id="0" name=""/>
        <dsp:cNvSpPr/>
      </dsp:nvSpPr>
      <dsp:spPr>
        <a:xfrm>
          <a:off x="743182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Lymphocyte Antigens</a:t>
          </a:r>
          <a:endParaRPr lang="en-US" sz="500" kern="1200" dirty="0"/>
        </a:p>
      </dsp:txBody>
      <dsp:txXfrm>
        <a:off x="7431824" y="4192358"/>
        <a:ext cx="436368" cy="139637"/>
      </dsp:txXfrm>
    </dsp:sp>
    <dsp:sp modelId="{4C0C72B6-726D-7144-BEC4-D74245DCB8CC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6E463-72F5-074B-AA54-8D84396BA0B0}">
      <dsp:nvSpPr>
        <dsp:cNvPr id="0" name=""/>
        <dsp:cNvSpPr/>
      </dsp:nvSpPr>
      <dsp:spPr>
        <a:xfrm>
          <a:off x="78245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FDA5-A253-CA43-BA94-B8B32455107C}">
      <dsp:nvSpPr>
        <dsp:cNvPr id="0" name=""/>
        <dsp:cNvSpPr/>
      </dsp:nvSpPr>
      <dsp:spPr>
        <a:xfrm>
          <a:off x="7715463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Alemtuzumab</a:t>
          </a:r>
          <a:endParaRPr lang="en-US" sz="500" kern="1200" dirty="0"/>
        </a:p>
      </dsp:txBody>
      <dsp:txXfrm>
        <a:off x="7715463" y="4502180"/>
        <a:ext cx="436368" cy="139637"/>
      </dsp:txXfrm>
    </dsp:sp>
    <dsp:sp modelId="{FFD9B484-185A-0548-BC8C-8EB1DAB46AF0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EBDC4-EFAC-7542-B598-2B53111157F9}">
      <dsp:nvSpPr>
        <dsp:cNvPr id="0" name=""/>
        <dsp:cNvSpPr/>
      </dsp:nvSpPr>
      <dsp:spPr>
        <a:xfrm>
          <a:off x="78245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AF77D-04C7-9C46-A6B7-CABA9B1C1677}">
      <dsp:nvSpPr>
        <dsp:cNvPr id="0" name=""/>
        <dsp:cNvSpPr/>
      </dsp:nvSpPr>
      <dsp:spPr>
        <a:xfrm>
          <a:off x="7715463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Ibritumomab Tiuxetan</a:t>
          </a:r>
          <a:endParaRPr lang="en-US" sz="500" kern="1200" dirty="0"/>
        </a:p>
      </dsp:txBody>
      <dsp:txXfrm>
        <a:off x="7715463" y="4812002"/>
        <a:ext cx="436368" cy="139637"/>
      </dsp:txXfrm>
    </dsp:sp>
    <dsp:sp modelId="{55E09124-F5AA-0B4C-8CB1-68E6748E9A02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A36F-F13B-4E4A-9AAC-6D60BA5EF763}">
      <dsp:nvSpPr>
        <dsp:cNvPr id="0" name=""/>
        <dsp:cNvSpPr/>
      </dsp:nvSpPr>
      <dsp:spPr>
        <a:xfrm>
          <a:off x="78245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5D77-927D-EC45-A3C4-4065420251B3}">
      <dsp:nvSpPr>
        <dsp:cNvPr id="0" name=""/>
        <dsp:cNvSpPr/>
      </dsp:nvSpPr>
      <dsp:spPr>
        <a:xfrm>
          <a:off x="7715463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Rituximab</a:t>
          </a:r>
          <a:endParaRPr lang="en-US" sz="500" kern="1200" dirty="0"/>
        </a:p>
      </dsp:txBody>
      <dsp:txXfrm>
        <a:off x="7715463" y="5121824"/>
        <a:ext cx="436368" cy="139637"/>
      </dsp:txXfrm>
    </dsp:sp>
    <dsp:sp modelId="{10118623-FC26-AA4A-98FA-12ECC81219C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4239D-71EF-0C46-8AF6-130C0C59DA49}">
      <dsp:nvSpPr>
        <dsp:cNvPr id="0" name=""/>
        <dsp:cNvSpPr/>
      </dsp:nvSpPr>
      <dsp:spPr>
        <a:xfrm>
          <a:off x="806892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F3E0A-77EA-6C44-A197-B051400C170E}">
      <dsp:nvSpPr>
        <dsp:cNvPr id="0" name=""/>
        <dsp:cNvSpPr/>
      </dsp:nvSpPr>
      <dsp:spPr>
        <a:xfrm>
          <a:off x="795983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HER-2 </a:t>
          </a:r>
          <a:r>
            <a:rPr lang="en-US" sz="500" kern="1200" dirty="0" err="1" smtClean="0"/>
            <a:t>neu</a:t>
          </a:r>
          <a:endParaRPr lang="en-US" sz="500" kern="1200" dirty="0"/>
        </a:p>
      </dsp:txBody>
      <dsp:txXfrm>
        <a:off x="7959830" y="4192358"/>
        <a:ext cx="436368" cy="139637"/>
      </dsp:txXfrm>
    </dsp:sp>
    <dsp:sp modelId="{7CAE5B3E-2D77-9241-A013-F34D3B69F385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243CA-6F77-244D-8810-8F1DD86DA979}">
      <dsp:nvSpPr>
        <dsp:cNvPr id="0" name=""/>
        <dsp:cNvSpPr/>
      </dsp:nvSpPr>
      <dsp:spPr>
        <a:xfrm>
          <a:off x="835256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3238B-A089-A84C-854C-AE3AF8ADE4E9}">
      <dsp:nvSpPr>
        <dsp:cNvPr id="0" name=""/>
        <dsp:cNvSpPr/>
      </dsp:nvSpPr>
      <dsp:spPr>
        <a:xfrm>
          <a:off x="824347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Trastuzumab</a:t>
          </a:r>
          <a:endParaRPr lang="en-US" sz="500" kern="1200" dirty="0"/>
        </a:p>
      </dsp:txBody>
      <dsp:txXfrm>
        <a:off x="8243470" y="4502180"/>
        <a:ext cx="436368" cy="139637"/>
      </dsp:txXfrm>
    </dsp:sp>
    <dsp:sp modelId="{BAC05F47-0EFA-BC4E-808B-04AEA1BE19F0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E4A0-A597-904D-8431-4FE667ADF62B}">
      <dsp:nvSpPr>
        <dsp:cNvPr id="0" name=""/>
        <dsp:cNvSpPr/>
      </dsp:nvSpPr>
      <dsp:spPr>
        <a:xfrm>
          <a:off x="835256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5D8C-AB1B-1F41-96FE-A7FA1FB5F40E}">
      <dsp:nvSpPr>
        <dsp:cNvPr id="0" name=""/>
        <dsp:cNvSpPr/>
      </dsp:nvSpPr>
      <dsp:spPr>
        <a:xfrm>
          <a:off x="824347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Lapatinib</a:t>
          </a:r>
          <a:endParaRPr lang="en-US" sz="500" kern="1200" dirty="0"/>
        </a:p>
      </dsp:txBody>
      <dsp:txXfrm>
        <a:off x="8243470" y="4812002"/>
        <a:ext cx="436368" cy="139637"/>
      </dsp:txXfrm>
    </dsp:sp>
    <dsp:sp modelId="{9BA5D67F-511D-A94F-B792-2FC0EB7CE35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9E91D-6257-7B4F-9367-7F77912BE786}">
      <dsp:nvSpPr>
        <dsp:cNvPr id="0" name=""/>
        <dsp:cNvSpPr/>
      </dsp:nvSpPr>
      <dsp:spPr>
        <a:xfrm>
          <a:off x="859692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F66F8-1F04-0F4E-B4A4-F2CC93843383}">
      <dsp:nvSpPr>
        <dsp:cNvPr id="0" name=""/>
        <dsp:cNvSpPr/>
      </dsp:nvSpPr>
      <dsp:spPr>
        <a:xfrm>
          <a:off x="848783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EGFR inhibitors</a:t>
          </a:r>
          <a:endParaRPr lang="en-US" sz="500" kern="1200" dirty="0"/>
        </a:p>
      </dsp:txBody>
      <dsp:txXfrm>
        <a:off x="8487836" y="4192358"/>
        <a:ext cx="436368" cy="139637"/>
      </dsp:txXfrm>
    </dsp:sp>
    <dsp:sp modelId="{0D5BBFBA-4648-ED40-BEF9-C67C32F378B9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7179-8742-1F48-9AC7-A4E7E3C86A7B}">
      <dsp:nvSpPr>
        <dsp:cNvPr id="0" name=""/>
        <dsp:cNvSpPr/>
      </dsp:nvSpPr>
      <dsp:spPr>
        <a:xfrm>
          <a:off x="8880568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EAB1-827B-7D44-B05E-EB9003D511E6}">
      <dsp:nvSpPr>
        <dsp:cNvPr id="0" name=""/>
        <dsp:cNvSpPr/>
      </dsp:nvSpPr>
      <dsp:spPr>
        <a:xfrm>
          <a:off x="8771476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Cetuximab</a:t>
          </a:r>
          <a:endParaRPr lang="en-US" sz="500" kern="1200" dirty="0"/>
        </a:p>
      </dsp:txBody>
      <dsp:txXfrm>
        <a:off x="8771476" y="4502180"/>
        <a:ext cx="436368" cy="139637"/>
      </dsp:txXfrm>
    </dsp:sp>
    <dsp:sp modelId="{8CA98188-A905-2141-A1A1-3AEFB145F18F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C514F-AF72-B443-8540-2D5D1637830B}">
      <dsp:nvSpPr>
        <dsp:cNvPr id="0" name=""/>
        <dsp:cNvSpPr/>
      </dsp:nvSpPr>
      <dsp:spPr>
        <a:xfrm>
          <a:off x="8880568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5744-27CD-DF43-9F50-48817225D383}">
      <dsp:nvSpPr>
        <dsp:cNvPr id="0" name=""/>
        <dsp:cNvSpPr/>
      </dsp:nvSpPr>
      <dsp:spPr>
        <a:xfrm>
          <a:off x="8771476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Panitumumab</a:t>
          </a:r>
          <a:endParaRPr lang="en-US" sz="500" kern="1200" dirty="0"/>
        </a:p>
      </dsp:txBody>
      <dsp:txXfrm>
        <a:off x="8771476" y="4812002"/>
        <a:ext cx="436368" cy="139637"/>
      </dsp:txXfrm>
    </dsp:sp>
    <dsp:sp modelId="{74CE8440-9EE5-3E41-AAFB-3CF19D921FBA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3DBA3-43D4-374C-8EFF-5FB3FE2054A1}">
      <dsp:nvSpPr>
        <dsp:cNvPr id="0" name=""/>
        <dsp:cNvSpPr/>
      </dsp:nvSpPr>
      <dsp:spPr>
        <a:xfrm>
          <a:off x="912493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91951-046F-9744-89CE-62B31C9F7DFB}">
      <dsp:nvSpPr>
        <dsp:cNvPr id="0" name=""/>
        <dsp:cNvSpPr/>
      </dsp:nvSpPr>
      <dsp:spPr>
        <a:xfrm>
          <a:off x="901584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VEGF</a:t>
          </a:r>
          <a:endParaRPr lang="en-US" sz="500" kern="1200" dirty="0"/>
        </a:p>
      </dsp:txBody>
      <dsp:txXfrm>
        <a:off x="9015842" y="4192358"/>
        <a:ext cx="436368" cy="139637"/>
      </dsp:txXfrm>
    </dsp:sp>
    <dsp:sp modelId="{D59B77CC-B6D8-CA40-BBD2-99C7F1EF54FA}">
      <dsp:nvSpPr>
        <dsp:cNvPr id="0" name=""/>
        <dsp:cNvSpPr/>
      </dsp:nvSpPr>
      <dsp:spPr>
        <a:xfrm>
          <a:off x="940857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97F61-A154-F345-97AC-2557ABECEAAA}">
      <dsp:nvSpPr>
        <dsp:cNvPr id="0" name=""/>
        <dsp:cNvSpPr/>
      </dsp:nvSpPr>
      <dsp:spPr>
        <a:xfrm>
          <a:off x="940857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603CD-EDA3-5D45-AB76-1ABD750FE134}">
      <dsp:nvSpPr>
        <dsp:cNvPr id="0" name=""/>
        <dsp:cNvSpPr/>
      </dsp:nvSpPr>
      <dsp:spPr>
        <a:xfrm>
          <a:off x="929948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Bevacizumab</a:t>
          </a:r>
          <a:endParaRPr lang="en-US" sz="500" kern="1200" dirty="0"/>
        </a:p>
      </dsp:txBody>
      <dsp:txXfrm>
        <a:off x="9299482" y="4502180"/>
        <a:ext cx="436368" cy="139637"/>
      </dsp:txXfrm>
    </dsp:sp>
    <dsp:sp modelId="{36D108B9-D885-A94F-B3C5-DFB5056965AA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1AAE3-F5B4-AF42-8A69-120951FFD913}">
      <dsp:nvSpPr>
        <dsp:cNvPr id="0" name=""/>
        <dsp:cNvSpPr/>
      </dsp:nvSpPr>
      <dsp:spPr>
        <a:xfrm>
          <a:off x="9652940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87345-A2FE-A64C-901A-2F8AE0949208}">
      <dsp:nvSpPr>
        <dsp:cNvPr id="0" name=""/>
        <dsp:cNvSpPr/>
      </dsp:nvSpPr>
      <dsp:spPr>
        <a:xfrm>
          <a:off x="954384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Tyrosine Kinase Inhibitors</a:t>
          </a:r>
          <a:endParaRPr lang="en-US" sz="500" kern="1200" dirty="0"/>
        </a:p>
      </dsp:txBody>
      <dsp:txXfrm>
        <a:off x="9543848" y="3882536"/>
        <a:ext cx="436368" cy="139637"/>
      </dsp:txXfrm>
    </dsp:sp>
    <dsp:sp modelId="{DED53EEC-575D-4044-94AF-EFA83D010DF4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0D95-4411-1B40-BFC1-309A71217E9E}">
      <dsp:nvSpPr>
        <dsp:cNvPr id="0" name=""/>
        <dsp:cNvSpPr/>
      </dsp:nvSpPr>
      <dsp:spPr>
        <a:xfrm>
          <a:off x="9936580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B38A0-008B-6B42-8E57-8B669A4DD565}">
      <dsp:nvSpPr>
        <dsp:cNvPr id="0" name=""/>
        <dsp:cNvSpPr/>
      </dsp:nvSpPr>
      <dsp:spPr>
        <a:xfrm>
          <a:off x="982748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Sorafenib</a:t>
          </a:r>
          <a:endParaRPr lang="en-US" sz="500" kern="1200" dirty="0"/>
        </a:p>
      </dsp:txBody>
      <dsp:txXfrm>
        <a:off x="9827488" y="4192358"/>
        <a:ext cx="436368" cy="139637"/>
      </dsp:txXfrm>
    </dsp:sp>
    <dsp:sp modelId="{4314C6EA-7955-0144-A34F-A706B5F6E0BD}">
      <dsp:nvSpPr>
        <dsp:cNvPr id="0" name=""/>
        <dsp:cNvSpPr/>
      </dsp:nvSpPr>
      <dsp:spPr>
        <a:xfrm>
          <a:off x="993658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4E2C3-020A-8C4B-836F-492103FF16D5}">
      <dsp:nvSpPr>
        <dsp:cNvPr id="0" name=""/>
        <dsp:cNvSpPr/>
      </dsp:nvSpPr>
      <dsp:spPr>
        <a:xfrm>
          <a:off x="993658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1A64-7544-9140-AB17-8BE1F4342DB6}">
      <dsp:nvSpPr>
        <dsp:cNvPr id="0" name=""/>
        <dsp:cNvSpPr/>
      </dsp:nvSpPr>
      <dsp:spPr>
        <a:xfrm>
          <a:off x="982748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Sunitinib</a:t>
          </a:r>
          <a:endParaRPr lang="en-US" sz="500" kern="1200" dirty="0"/>
        </a:p>
      </dsp:txBody>
      <dsp:txXfrm>
        <a:off x="9827488" y="4502180"/>
        <a:ext cx="436368" cy="139637"/>
      </dsp:txXfrm>
    </dsp:sp>
    <dsp:sp modelId="{20CBA3AC-15BB-F84A-A44A-0D737735FCD2}">
      <dsp:nvSpPr>
        <dsp:cNvPr id="0" name=""/>
        <dsp:cNvSpPr/>
      </dsp:nvSpPr>
      <dsp:spPr>
        <a:xfrm>
          <a:off x="993658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013AE-380F-034E-BA7E-7FC80EA6FF35}">
      <dsp:nvSpPr>
        <dsp:cNvPr id="0" name=""/>
        <dsp:cNvSpPr/>
      </dsp:nvSpPr>
      <dsp:spPr>
        <a:xfrm>
          <a:off x="993658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39C7-6C1E-B840-AEDA-C1499638766B}">
      <dsp:nvSpPr>
        <dsp:cNvPr id="0" name=""/>
        <dsp:cNvSpPr/>
      </dsp:nvSpPr>
      <dsp:spPr>
        <a:xfrm>
          <a:off x="9827488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Dasatinib</a:t>
          </a:r>
          <a:endParaRPr lang="en-US" sz="500" kern="1200" dirty="0"/>
        </a:p>
      </dsp:txBody>
      <dsp:txXfrm>
        <a:off x="9827488" y="4812002"/>
        <a:ext cx="436368" cy="139637"/>
      </dsp:txXfrm>
    </dsp:sp>
    <dsp:sp modelId="{0DF23DBF-AFD2-6540-8DC7-FE665ED6B0D3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06C3F-D25F-C146-BE3F-6649EC2B22F6}">
      <dsp:nvSpPr>
        <dsp:cNvPr id="0" name=""/>
        <dsp:cNvSpPr/>
      </dsp:nvSpPr>
      <dsp:spPr>
        <a:xfrm>
          <a:off x="993658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E4BB5-97B8-3C46-B31F-24702CD62BEA}">
      <dsp:nvSpPr>
        <dsp:cNvPr id="0" name=""/>
        <dsp:cNvSpPr/>
      </dsp:nvSpPr>
      <dsp:spPr>
        <a:xfrm>
          <a:off x="9827488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Nilotinib</a:t>
          </a:r>
          <a:endParaRPr lang="en-US" sz="500" kern="1200" dirty="0"/>
        </a:p>
      </dsp:txBody>
      <dsp:txXfrm>
        <a:off x="9827488" y="5121824"/>
        <a:ext cx="436368" cy="139637"/>
      </dsp:txXfrm>
    </dsp:sp>
    <dsp:sp modelId="{26896BD5-11A4-0B47-AF4F-CFB4232846C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2C46A-1AF1-0D49-8891-6B3C09144CD2}">
      <dsp:nvSpPr>
        <dsp:cNvPr id="0" name=""/>
        <dsp:cNvSpPr/>
      </dsp:nvSpPr>
      <dsp:spPr>
        <a:xfrm>
          <a:off x="9936580" y="539237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C7FC5-4BC2-A74A-9256-3DD7B2474F00}">
      <dsp:nvSpPr>
        <dsp:cNvPr id="0" name=""/>
        <dsp:cNvSpPr/>
      </dsp:nvSpPr>
      <dsp:spPr>
        <a:xfrm>
          <a:off x="9827488" y="543164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Imatinib</a:t>
          </a:r>
          <a:endParaRPr lang="en-US" sz="500" kern="1200" dirty="0"/>
        </a:p>
      </dsp:txBody>
      <dsp:txXfrm>
        <a:off x="9827488" y="5431645"/>
        <a:ext cx="436368" cy="139637"/>
      </dsp:txXfrm>
    </dsp:sp>
    <dsp:sp modelId="{D9E92D54-3139-B24B-B178-4C8A479E8C5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4501D-A7B1-5C48-8CC9-BDC6B93B8830}">
      <dsp:nvSpPr>
        <dsp:cNvPr id="0" name=""/>
        <dsp:cNvSpPr/>
      </dsp:nvSpPr>
      <dsp:spPr>
        <a:xfrm>
          <a:off x="10180947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5B31E-6894-2E42-9B64-3F9662769CDC}">
      <dsp:nvSpPr>
        <dsp:cNvPr id="0" name=""/>
        <dsp:cNvSpPr/>
      </dsp:nvSpPr>
      <dsp:spPr>
        <a:xfrm>
          <a:off x="10071854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M-TOR Inhibitors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0071854" y="3882536"/>
        <a:ext cx="436368" cy="139637"/>
      </dsp:txXfrm>
    </dsp:sp>
    <dsp:sp modelId="{CE38566E-44A1-A147-9083-9899AD452242}">
      <dsp:nvSpPr>
        <dsp:cNvPr id="0" name=""/>
        <dsp:cNvSpPr/>
      </dsp:nvSpPr>
      <dsp:spPr>
        <a:xfrm>
          <a:off x="11784601" y="3533442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58E54-1A38-CF43-A1C2-8D8C27873AB7}">
      <dsp:nvSpPr>
        <dsp:cNvPr id="0" name=""/>
        <dsp:cNvSpPr/>
      </dsp:nvSpPr>
      <dsp:spPr>
        <a:xfrm>
          <a:off x="11784601" y="3533442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066C-E702-4F46-82E4-79AC2DB331B3}">
      <dsp:nvSpPr>
        <dsp:cNvPr id="0" name=""/>
        <dsp:cNvSpPr/>
      </dsp:nvSpPr>
      <dsp:spPr>
        <a:xfrm>
          <a:off x="11675509" y="3572715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</a:t>
          </a:r>
          <a:endParaRPr lang="en-US" sz="500" kern="1200" dirty="0">
            <a:latin typeface="Arial" charset="0"/>
            <a:cs typeface="+mn-cs"/>
          </a:endParaRPr>
        </a:p>
      </dsp:txBody>
      <dsp:txXfrm>
        <a:off x="11675509" y="3572715"/>
        <a:ext cx="436368" cy="139637"/>
      </dsp:txXfrm>
    </dsp:sp>
    <dsp:sp modelId="{6F096A5A-49E5-9C4B-AD1A-9F775A1519E9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D4C-347D-5C43-921E-5072091E026A}">
      <dsp:nvSpPr>
        <dsp:cNvPr id="0" name=""/>
        <dsp:cNvSpPr/>
      </dsp:nvSpPr>
      <dsp:spPr>
        <a:xfrm>
          <a:off x="10992592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AFBF2C-98CF-E14E-ADCB-50C18EA60A52}">
      <dsp:nvSpPr>
        <dsp:cNvPr id="0" name=""/>
        <dsp:cNvSpPr/>
      </dsp:nvSpPr>
      <dsp:spPr>
        <a:xfrm>
          <a:off x="10883500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Agonist</a:t>
          </a:r>
          <a:endParaRPr lang="en-US" sz="500" kern="1200" dirty="0"/>
        </a:p>
      </dsp:txBody>
      <dsp:txXfrm>
        <a:off x="10883500" y="3882536"/>
        <a:ext cx="436368" cy="139637"/>
      </dsp:txXfrm>
    </dsp:sp>
    <dsp:sp modelId="{65827057-33F4-904A-98D2-7E300160CD97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5BECB-94C7-C648-8174-31E11B601B31}">
      <dsp:nvSpPr>
        <dsp:cNvPr id="0" name=""/>
        <dsp:cNvSpPr/>
      </dsp:nvSpPr>
      <dsp:spPr>
        <a:xfrm>
          <a:off x="10464586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37D3-172F-3D47-BFA8-8DFE8A9E8DF9}">
      <dsp:nvSpPr>
        <dsp:cNvPr id="0" name=""/>
        <dsp:cNvSpPr/>
      </dsp:nvSpPr>
      <dsp:spPr>
        <a:xfrm>
          <a:off x="10355494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Megestrol</a:t>
          </a:r>
          <a:endParaRPr lang="en-US" sz="500" kern="1200" dirty="0"/>
        </a:p>
      </dsp:txBody>
      <dsp:txXfrm>
        <a:off x="10355494" y="4192358"/>
        <a:ext cx="436368" cy="139637"/>
      </dsp:txXfrm>
    </dsp:sp>
    <dsp:sp modelId="{3326852A-E7EC-5545-A4FF-20754CE9EB04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E11F0-7202-0741-A5B8-1FB57730B298}">
      <dsp:nvSpPr>
        <dsp:cNvPr id="0" name=""/>
        <dsp:cNvSpPr/>
      </dsp:nvSpPr>
      <dsp:spPr>
        <a:xfrm>
          <a:off x="10992592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C6B2A-0CC3-0143-8A05-48428BD7B564}">
      <dsp:nvSpPr>
        <dsp:cNvPr id="0" name=""/>
        <dsp:cNvSpPr/>
      </dsp:nvSpPr>
      <dsp:spPr>
        <a:xfrm>
          <a:off x="10883500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LHRH Analogs</a:t>
          </a:r>
          <a:endParaRPr lang="en-US" sz="500" kern="1200" dirty="0"/>
        </a:p>
      </dsp:txBody>
      <dsp:txXfrm>
        <a:off x="10883500" y="4192358"/>
        <a:ext cx="436368" cy="139637"/>
      </dsp:txXfrm>
    </dsp:sp>
    <dsp:sp modelId="{59C3372D-BBD5-3846-A2B3-3E77A2023C22}">
      <dsp:nvSpPr>
        <dsp:cNvPr id="0" name=""/>
        <dsp:cNvSpPr/>
      </dsp:nvSpPr>
      <dsp:spPr>
        <a:xfrm>
          <a:off x="11276232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3F31C-0162-8E49-A4B7-3EBCAB056BC0}">
      <dsp:nvSpPr>
        <dsp:cNvPr id="0" name=""/>
        <dsp:cNvSpPr/>
      </dsp:nvSpPr>
      <dsp:spPr>
        <a:xfrm>
          <a:off x="11276232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E97A-0FE7-0E47-942F-75C6EAD5EE75}">
      <dsp:nvSpPr>
        <dsp:cNvPr id="0" name=""/>
        <dsp:cNvSpPr/>
      </dsp:nvSpPr>
      <dsp:spPr>
        <a:xfrm>
          <a:off x="11167140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Goserelin</a:t>
          </a:r>
          <a:endParaRPr lang="en-US" sz="500" kern="1200" dirty="0"/>
        </a:p>
      </dsp:txBody>
      <dsp:txXfrm>
        <a:off x="11167140" y="4502180"/>
        <a:ext cx="436368" cy="139637"/>
      </dsp:txXfrm>
    </dsp:sp>
    <dsp:sp modelId="{FBF17D6E-8690-AD43-806B-60A42818174A}">
      <dsp:nvSpPr>
        <dsp:cNvPr id="0" name=""/>
        <dsp:cNvSpPr/>
      </dsp:nvSpPr>
      <dsp:spPr>
        <a:xfrm>
          <a:off x="11276232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F125A-F161-8342-8AF9-CEC388D64AC5}">
      <dsp:nvSpPr>
        <dsp:cNvPr id="0" name=""/>
        <dsp:cNvSpPr/>
      </dsp:nvSpPr>
      <dsp:spPr>
        <a:xfrm>
          <a:off x="11276232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AE9F-96E0-7149-BBAE-93FA47575C98}">
      <dsp:nvSpPr>
        <dsp:cNvPr id="0" name=""/>
        <dsp:cNvSpPr/>
      </dsp:nvSpPr>
      <dsp:spPr>
        <a:xfrm>
          <a:off x="11167140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Leuprolide</a:t>
          </a:r>
          <a:endParaRPr lang="en-US" sz="500" kern="1200" dirty="0"/>
        </a:p>
      </dsp:txBody>
      <dsp:txXfrm>
        <a:off x="11167140" y="4812002"/>
        <a:ext cx="436368" cy="139637"/>
      </dsp:txXfrm>
    </dsp:sp>
    <dsp:sp modelId="{79FDE5E5-D384-2D43-8232-1F070171E80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07053-4858-EE48-82EC-FAD8610A6E1F}">
      <dsp:nvSpPr>
        <dsp:cNvPr id="0" name=""/>
        <dsp:cNvSpPr/>
      </dsp:nvSpPr>
      <dsp:spPr>
        <a:xfrm>
          <a:off x="11276232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C3FA-9FAC-0C43-88C0-8D972C5E0D12}">
      <dsp:nvSpPr>
        <dsp:cNvPr id="0" name=""/>
        <dsp:cNvSpPr/>
      </dsp:nvSpPr>
      <dsp:spPr>
        <a:xfrm>
          <a:off x="11167140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abarelix</a:t>
          </a:r>
          <a:endParaRPr lang="en-US" sz="500" kern="1200" dirty="0"/>
        </a:p>
      </dsp:txBody>
      <dsp:txXfrm>
        <a:off x="11167140" y="5121824"/>
        <a:ext cx="436368" cy="139637"/>
      </dsp:txXfrm>
    </dsp:sp>
    <dsp:sp modelId="{126407E7-C78F-E247-861B-A9C0FDD065CE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10101-E1CA-9049-B29E-25DB5B5BE2B8}">
      <dsp:nvSpPr>
        <dsp:cNvPr id="0" name=""/>
        <dsp:cNvSpPr/>
      </dsp:nvSpPr>
      <dsp:spPr>
        <a:xfrm>
          <a:off x="11520598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63587-AB6B-7F45-A180-8E503F811E20}">
      <dsp:nvSpPr>
        <dsp:cNvPr id="0" name=""/>
        <dsp:cNvSpPr/>
      </dsp:nvSpPr>
      <dsp:spPr>
        <a:xfrm>
          <a:off x="11411506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Androgens</a:t>
          </a:r>
          <a:endParaRPr lang="en-US" sz="500" kern="1200" dirty="0"/>
        </a:p>
      </dsp:txBody>
      <dsp:txXfrm>
        <a:off x="11411506" y="4192358"/>
        <a:ext cx="436368" cy="139637"/>
      </dsp:txXfrm>
    </dsp:sp>
    <dsp:sp modelId="{972FCE86-BD98-B549-95DA-06E469EFA334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54CA56-8ACB-684B-9618-11D025BAD8C3}">
      <dsp:nvSpPr>
        <dsp:cNvPr id="0" name=""/>
        <dsp:cNvSpPr/>
      </dsp:nvSpPr>
      <dsp:spPr>
        <a:xfrm>
          <a:off x="12576611" y="3843263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71820-240A-AD4E-814D-6128D13ABDA0}">
      <dsp:nvSpPr>
        <dsp:cNvPr id="0" name=""/>
        <dsp:cNvSpPr/>
      </dsp:nvSpPr>
      <dsp:spPr>
        <a:xfrm>
          <a:off x="12467518" y="3882536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Endocrine Antagonist</a:t>
          </a:r>
          <a:endParaRPr lang="en-US" sz="500" kern="1200" dirty="0"/>
        </a:p>
      </dsp:txBody>
      <dsp:txXfrm>
        <a:off x="12467518" y="3882536"/>
        <a:ext cx="436368" cy="139637"/>
      </dsp:txXfrm>
    </dsp:sp>
    <dsp:sp modelId="{A050EB97-B48F-4347-AA81-B2A8EF242EC1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83856-9526-D34A-BD46-5F6434107D1F}">
      <dsp:nvSpPr>
        <dsp:cNvPr id="0" name=""/>
        <dsp:cNvSpPr/>
      </dsp:nvSpPr>
      <dsp:spPr>
        <a:xfrm>
          <a:off x="12048604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417C7-500E-7D49-8E3E-DAC5975A9844}">
      <dsp:nvSpPr>
        <dsp:cNvPr id="0" name=""/>
        <dsp:cNvSpPr/>
      </dsp:nvSpPr>
      <dsp:spPr>
        <a:xfrm>
          <a:off x="11939512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SERMS</a:t>
          </a:r>
          <a:endParaRPr lang="en-US" sz="500" kern="1200" dirty="0"/>
        </a:p>
      </dsp:txBody>
      <dsp:txXfrm>
        <a:off x="11939512" y="4192358"/>
        <a:ext cx="436368" cy="139637"/>
      </dsp:txXfrm>
    </dsp:sp>
    <dsp:sp modelId="{93FA9213-CCB4-5A42-BAC4-55474D17578A}">
      <dsp:nvSpPr>
        <dsp:cNvPr id="0" name=""/>
        <dsp:cNvSpPr/>
      </dsp:nvSpPr>
      <dsp:spPr>
        <a:xfrm>
          <a:off x="12332244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34026-F70C-DD43-A327-A41F4CA17E4D}">
      <dsp:nvSpPr>
        <dsp:cNvPr id="0" name=""/>
        <dsp:cNvSpPr/>
      </dsp:nvSpPr>
      <dsp:spPr>
        <a:xfrm>
          <a:off x="12332244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82BC1-9310-8848-9129-7587CAFEFA6E}">
      <dsp:nvSpPr>
        <dsp:cNvPr id="0" name=""/>
        <dsp:cNvSpPr/>
      </dsp:nvSpPr>
      <dsp:spPr>
        <a:xfrm>
          <a:off x="12223152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Tamoxifen</a:t>
          </a:r>
          <a:endParaRPr lang="en-US" sz="500" kern="1200" dirty="0"/>
        </a:p>
      </dsp:txBody>
      <dsp:txXfrm>
        <a:off x="12223152" y="4502180"/>
        <a:ext cx="436368" cy="139637"/>
      </dsp:txXfrm>
    </dsp:sp>
    <dsp:sp modelId="{BE0EEA2C-B1E3-AD4F-A4E1-F11302A45509}">
      <dsp:nvSpPr>
        <dsp:cNvPr id="0" name=""/>
        <dsp:cNvSpPr/>
      </dsp:nvSpPr>
      <dsp:spPr>
        <a:xfrm>
          <a:off x="12332244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A483E-F258-7E49-B437-E4D130144408}">
      <dsp:nvSpPr>
        <dsp:cNvPr id="0" name=""/>
        <dsp:cNvSpPr/>
      </dsp:nvSpPr>
      <dsp:spPr>
        <a:xfrm>
          <a:off x="12332244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AC9C-02CE-FA47-8F73-FEF45232CED6}">
      <dsp:nvSpPr>
        <dsp:cNvPr id="0" name=""/>
        <dsp:cNvSpPr/>
      </dsp:nvSpPr>
      <dsp:spPr>
        <a:xfrm>
          <a:off x="12223152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Toremifene</a:t>
          </a:r>
          <a:endParaRPr lang="en-US" sz="500" kern="1200" dirty="0"/>
        </a:p>
      </dsp:txBody>
      <dsp:txXfrm>
        <a:off x="12223152" y="4812002"/>
        <a:ext cx="436368" cy="139637"/>
      </dsp:txXfrm>
    </dsp:sp>
    <dsp:sp modelId="{D80EB5C6-69CB-0B49-A09F-C6DFB6352F32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488D-DCC2-1945-AC2E-3ACDE8FFA8C8}">
      <dsp:nvSpPr>
        <dsp:cNvPr id="0" name=""/>
        <dsp:cNvSpPr/>
      </dsp:nvSpPr>
      <dsp:spPr>
        <a:xfrm>
          <a:off x="12332244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72AFA-7AA0-8248-A1F9-B877F0A5E9AC}">
      <dsp:nvSpPr>
        <dsp:cNvPr id="0" name=""/>
        <dsp:cNvSpPr/>
      </dsp:nvSpPr>
      <dsp:spPr>
        <a:xfrm>
          <a:off x="12223152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Fulvestrant</a:t>
          </a:r>
          <a:endParaRPr lang="en-US" sz="500" kern="1200" dirty="0"/>
        </a:p>
      </dsp:txBody>
      <dsp:txXfrm>
        <a:off x="12223152" y="5121824"/>
        <a:ext cx="436368" cy="139637"/>
      </dsp:txXfrm>
    </dsp:sp>
    <dsp:sp modelId="{A270A0D5-8FC8-8249-A190-3286A9ACCDBB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1E3D1-A2B1-E446-915A-D28BDF9A1886}">
      <dsp:nvSpPr>
        <dsp:cNvPr id="0" name=""/>
        <dsp:cNvSpPr/>
      </dsp:nvSpPr>
      <dsp:spPr>
        <a:xfrm>
          <a:off x="12576611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C871-8096-FA44-8AB2-2A0A846AF84F}">
      <dsp:nvSpPr>
        <dsp:cNvPr id="0" name=""/>
        <dsp:cNvSpPr/>
      </dsp:nvSpPr>
      <dsp:spPr>
        <a:xfrm>
          <a:off x="12467518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Anti-androgens</a:t>
          </a:r>
          <a:endParaRPr lang="en-US" sz="500" kern="1200" dirty="0"/>
        </a:p>
      </dsp:txBody>
      <dsp:txXfrm>
        <a:off x="12467518" y="4192358"/>
        <a:ext cx="436368" cy="139637"/>
      </dsp:txXfrm>
    </dsp:sp>
    <dsp:sp modelId="{A990D414-0B1F-5B44-AE27-7E6B12C56831}">
      <dsp:nvSpPr>
        <dsp:cNvPr id="0" name=""/>
        <dsp:cNvSpPr/>
      </dsp:nvSpPr>
      <dsp:spPr>
        <a:xfrm>
          <a:off x="12860250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20E-38EC-874E-85B2-466B32ECABD0}">
      <dsp:nvSpPr>
        <dsp:cNvPr id="0" name=""/>
        <dsp:cNvSpPr/>
      </dsp:nvSpPr>
      <dsp:spPr>
        <a:xfrm>
          <a:off x="12860250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83EEC-6F37-FF4A-A022-BDEF29C64C95}">
      <dsp:nvSpPr>
        <dsp:cNvPr id="0" name=""/>
        <dsp:cNvSpPr/>
      </dsp:nvSpPr>
      <dsp:spPr>
        <a:xfrm>
          <a:off x="12751158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Bicalutamide</a:t>
          </a:r>
          <a:endParaRPr lang="en-US" sz="500" kern="1200" dirty="0"/>
        </a:p>
      </dsp:txBody>
      <dsp:txXfrm>
        <a:off x="12751158" y="4502180"/>
        <a:ext cx="436368" cy="139637"/>
      </dsp:txXfrm>
    </dsp:sp>
    <dsp:sp modelId="{0F3F3CBF-10BF-BC4A-A8BB-99B3EB1E149E}">
      <dsp:nvSpPr>
        <dsp:cNvPr id="0" name=""/>
        <dsp:cNvSpPr/>
      </dsp:nvSpPr>
      <dsp:spPr>
        <a:xfrm>
          <a:off x="12860250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A28FD1-AD6C-7149-A1A7-D3482ECD5752}">
      <dsp:nvSpPr>
        <dsp:cNvPr id="0" name=""/>
        <dsp:cNvSpPr/>
      </dsp:nvSpPr>
      <dsp:spPr>
        <a:xfrm>
          <a:off x="12860250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84B31-81B1-A74C-A07F-2E422F274595}">
      <dsp:nvSpPr>
        <dsp:cNvPr id="0" name=""/>
        <dsp:cNvSpPr/>
      </dsp:nvSpPr>
      <dsp:spPr>
        <a:xfrm>
          <a:off x="12751158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Flutamide</a:t>
          </a:r>
          <a:endParaRPr lang="en-US" sz="500" kern="1200" dirty="0"/>
        </a:p>
      </dsp:txBody>
      <dsp:txXfrm>
        <a:off x="12751158" y="4812002"/>
        <a:ext cx="436368" cy="139637"/>
      </dsp:txXfrm>
    </dsp:sp>
    <dsp:sp modelId="{28E682C3-0EC6-424E-96A6-56CFFAFD782B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AD65-32D2-1A43-969F-DA839916580A}">
      <dsp:nvSpPr>
        <dsp:cNvPr id="0" name=""/>
        <dsp:cNvSpPr/>
      </dsp:nvSpPr>
      <dsp:spPr>
        <a:xfrm>
          <a:off x="12860250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4764-00AA-E248-B2F4-0787D8CC4570}">
      <dsp:nvSpPr>
        <dsp:cNvPr id="0" name=""/>
        <dsp:cNvSpPr/>
      </dsp:nvSpPr>
      <dsp:spPr>
        <a:xfrm>
          <a:off x="12751158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Nilutamide</a:t>
          </a:r>
          <a:endParaRPr lang="en-US" sz="500" kern="1200" dirty="0"/>
        </a:p>
      </dsp:txBody>
      <dsp:txXfrm>
        <a:off x="12751158" y="5121824"/>
        <a:ext cx="436368" cy="139637"/>
      </dsp:txXfrm>
    </dsp:sp>
    <dsp:sp modelId="{C3B2FB26-002D-6442-9EA3-F17B516F8B4C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4BFE-388F-4641-B1CF-85B36482E934}">
      <dsp:nvSpPr>
        <dsp:cNvPr id="0" name=""/>
        <dsp:cNvSpPr/>
      </dsp:nvSpPr>
      <dsp:spPr>
        <a:xfrm>
          <a:off x="13104617" y="4153085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95DE7-A9C3-054B-BF3C-5C0922CAA714}">
      <dsp:nvSpPr>
        <dsp:cNvPr id="0" name=""/>
        <dsp:cNvSpPr/>
      </dsp:nvSpPr>
      <dsp:spPr>
        <a:xfrm>
          <a:off x="12995525" y="4192358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Aromatase inhibitors</a:t>
          </a:r>
          <a:endParaRPr lang="en-US" sz="500" kern="1200" dirty="0"/>
        </a:p>
      </dsp:txBody>
      <dsp:txXfrm>
        <a:off x="12995525" y="4192358"/>
        <a:ext cx="436368" cy="139637"/>
      </dsp:txXfrm>
    </dsp:sp>
    <dsp:sp modelId="{30668B3F-0DC8-5040-9FE9-9D4198EBEF96}">
      <dsp:nvSpPr>
        <dsp:cNvPr id="0" name=""/>
        <dsp:cNvSpPr/>
      </dsp:nvSpPr>
      <dsp:spPr>
        <a:xfrm>
          <a:off x="13388256" y="4462907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3E5C8-A10F-5842-8CD1-F7081ED45759}">
      <dsp:nvSpPr>
        <dsp:cNvPr id="0" name=""/>
        <dsp:cNvSpPr/>
      </dsp:nvSpPr>
      <dsp:spPr>
        <a:xfrm>
          <a:off x="13388256" y="4462907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566BC-E504-274A-90FB-BEF05B2BF845}">
      <dsp:nvSpPr>
        <dsp:cNvPr id="0" name=""/>
        <dsp:cNvSpPr/>
      </dsp:nvSpPr>
      <dsp:spPr>
        <a:xfrm>
          <a:off x="13279164" y="4502180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Anastrozole</a:t>
          </a:r>
          <a:endParaRPr lang="en-US" sz="500" kern="1200" dirty="0"/>
        </a:p>
      </dsp:txBody>
      <dsp:txXfrm>
        <a:off x="13279164" y="4502180"/>
        <a:ext cx="436368" cy="139637"/>
      </dsp:txXfrm>
    </dsp:sp>
    <dsp:sp modelId="{E353275F-CC90-6E49-8102-6DC000576BE1}">
      <dsp:nvSpPr>
        <dsp:cNvPr id="0" name=""/>
        <dsp:cNvSpPr/>
      </dsp:nvSpPr>
      <dsp:spPr>
        <a:xfrm>
          <a:off x="13388256" y="4772729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643EE-728E-E344-A077-59E55F16426A}">
      <dsp:nvSpPr>
        <dsp:cNvPr id="0" name=""/>
        <dsp:cNvSpPr/>
      </dsp:nvSpPr>
      <dsp:spPr>
        <a:xfrm>
          <a:off x="13388256" y="4772729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DEF6C-3A0B-2547-BF15-B42C0330B2BD}">
      <dsp:nvSpPr>
        <dsp:cNvPr id="0" name=""/>
        <dsp:cNvSpPr/>
      </dsp:nvSpPr>
      <dsp:spPr>
        <a:xfrm>
          <a:off x="13279164" y="4812002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Letrozole</a:t>
          </a:r>
          <a:endParaRPr lang="en-US" sz="500" kern="1200" dirty="0"/>
        </a:p>
      </dsp:txBody>
      <dsp:txXfrm>
        <a:off x="13279164" y="4812002"/>
        <a:ext cx="436368" cy="139637"/>
      </dsp:txXfrm>
    </dsp:sp>
    <dsp:sp modelId="{62BE1B40-AD32-CA44-9D2D-93F1BE4EB32E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58A9-C798-D64A-84BD-5200472B9998}">
      <dsp:nvSpPr>
        <dsp:cNvPr id="0" name=""/>
        <dsp:cNvSpPr/>
      </dsp:nvSpPr>
      <dsp:spPr>
        <a:xfrm>
          <a:off x="13388256" y="5082550"/>
          <a:ext cx="218184" cy="218184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C7F68-AB7B-6A4B-A8B3-9AF853FEED56}">
      <dsp:nvSpPr>
        <dsp:cNvPr id="0" name=""/>
        <dsp:cNvSpPr/>
      </dsp:nvSpPr>
      <dsp:spPr>
        <a:xfrm>
          <a:off x="13279164" y="5121824"/>
          <a:ext cx="436368" cy="139637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Exemestane </a:t>
          </a:r>
          <a:endParaRPr lang="en-US" sz="500" kern="1200" dirty="0"/>
        </a:p>
      </dsp:txBody>
      <dsp:txXfrm>
        <a:off x="13279164" y="5121824"/>
        <a:ext cx="436368" cy="13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604DB-6A71-5040-B72E-4CA7DB3E7AC9}">
      <dsp:nvSpPr>
        <dsp:cNvPr id="0" name=""/>
        <dsp:cNvSpPr/>
      </dsp:nvSpPr>
      <dsp:spPr>
        <a:xfrm>
          <a:off x="4572000" y="2767300"/>
          <a:ext cx="3234723" cy="561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699"/>
              </a:lnTo>
              <a:lnTo>
                <a:pt x="3234723" y="280699"/>
              </a:lnTo>
              <a:lnTo>
                <a:pt x="3234723" y="5613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D0455-B6D4-A64E-BF1F-15B887695A37}">
      <dsp:nvSpPr>
        <dsp:cNvPr id="0" name=""/>
        <dsp:cNvSpPr/>
      </dsp:nvSpPr>
      <dsp:spPr>
        <a:xfrm>
          <a:off x="4526280" y="2767300"/>
          <a:ext cx="91440" cy="5613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3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3BFE6-481B-F64C-85EA-A97550F7BCD5}">
      <dsp:nvSpPr>
        <dsp:cNvPr id="0" name=""/>
        <dsp:cNvSpPr/>
      </dsp:nvSpPr>
      <dsp:spPr>
        <a:xfrm>
          <a:off x="1337276" y="2767300"/>
          <a:ext cx="3234723" cy="561398"/>
        </a:xfrm>
        <a:custGeom>
          <a:avLst/>
          <a:gdLst/>
          <a:ahLst/>
          <a:cxnLst/>
          <a:rect l="0" t="0" r="0" b="0"/>
          <a:pathLst>
            <a:path>
              <a:moveTo>
                <a:pt x="3234723" y="0"/>
              </a:moveTo>
              <a:lnTo>
                <a:pt x="3234723" y="280699"/>
              </a:lnTo>
              <a:lnTo>
                <a:pt x="0" y="280699"/>
              </a:lnTo>
              <a:lnTo>
                <a:pt x="0" y="56139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2A043-A00F-2C41-8BDA-405748C3D10F}">
      <dsp:nvSpPr>
        <dsp:cNvPr id="0" name=""/>
        <dsp:cNvSpPr/>
      </dsp:nvSpPr>
      <dsp:spPr>
        <a:xfrm>
          <a:off x="3903668" y="1430638"/>
          <a:ext cx="1336662" cy="133666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72075-B147-474A-953B-B8AF8AB36E18}">
      <dsp:nvSpPr>
        <dsp:cNvPr id="0" name=""/>
        <dsp:cNvSpPr/>
      </dsp:nvSpPr>
      <dsp:spPr>
        <a:xfrm>
          <a:off x="3903668" y="1430638"/>
          <a:ext cx="1336662" cy="133666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355B3-7856-BD43-842A-862A743FE3E6}">
      <dsp:nvSpPr>
        <dsp:cNvPr id="0" name=""/>
        <dsp:cNvSpPr/>
      </dsp:nvSpPr>
      <dsp:spPr>
        <a:xfrm>
          <a:off x="3235337" y="1671237"/>
          <a:ext cx="2673325" cy="8554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Antitumor Antibiotics</a:t>
          </a:r>
          <a:endParaRPr lang="en-US" sz="2900" kern="1200" dirty="0"/>
        </a:p>
      </dsp:txBody>
      <dsp:txXfrm>
        <a:off x="3235337" y="1671237"/>
        <a:ext cx="2673325" cy="855464"/>
      </dsp:txXfrm>
    </dsp:sp>
    <dsp:sp modelId="{2CB020AE-2432-B046-87C4-248E610D221F}">
      <dsp:nvSpPr>
        <dsp:cNvPr id="0" name=""/>
        <dsp:cNvSpPr/>
      </dsp:nvSpPr>
      <dsp:spPr>
        <a:xfrm>
          <a:off x="668945" y="3328699"/>
          <a:ext cx="1336662" cy="133666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162A6-57B7-B742-868E-60F3D04CC9CF}">
      <dsp:nvSpPr>
        <dsp:cNvPr id="0" name=""/>
        <dsp:cNvSpPr/>
      </dsp:nvSpPr>
      <dsp:spPr>
        <a:xfrm>
          <a:off x="668945" y="3328699"/>
          <a:ext cx="1336662" cy="133666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46536-995C-B147-9B0A-E6ABF743B351}">
      <dsp:nvSpPr>
        <dsp:cNvPr id="0" name=""/>
        <dsp:cNvSpPr/>
      </dsp:nvSpPr>
      <dsp:spPr>
        <a:xfrm>
          <a:off x="613" y="3569298"/>
          <a:ext cx="2673325" cy="8554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Mitomycin</a:t>
          </a:r>
        </a:p>
      </dsp:txBody>
      <dsp:txXfrm>
        <a:off x="613" y="3569298"/>
        <a:ext cx="2673325" cy="855464"/>
      </dsp:txXfrm>
    </dsp:sp>
    <dsp:sp modelId="{4557432A-7CC2-D64A-823C-8BBF9D391701}">
      <dsp:nvSpPr>
        <dsp:cNvPr id="0" name=""/>
        <dsp:cNvSpPr/>
      </dsp:nvSpPr>
      <dsp:spPr>
        <a:xfrm>
          <a:off x="3903668" y="3328699"/>
          <a:ext cx="1336662" cy="133666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2BBE4-FDC8-9F46-A4A2-0CFA2CFDB739}">
      <dsp:nvSpPr>
        <dsp:cNvPr id="0" name=""/>
        <dsp:cNvSpPr/>
      </dsp:nvSpPr>
      <dsp:spPr>
        <a:xfrm>
          <a:off x="3903668" y="3328699"/>
          <a:ext cx="1336662" cy="133666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F7685-9613-154E-AC01-20F61C3F26A7}">
      <dsp:nvSpPr>
        <dsp:cNvPr id="0" name=""/>
        <dsp:cNvSpPr/>
      </dsp:nvSpPr>
      <dsp:spPr>
        <a:xfrm>
          <a:off x="3235337" y="3569298"/>
          <a:ext cx="2673325" cy="8554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Bleomycin</a:t>
          </a:r>
        </a:p>
      </dsp:txBody>
      <dsp:txXfrm>
        <a:off x="3235337" y="3569298"/>
        <a:ext cx="2673325" cy="855464"/>
      </dsp:txXfrm>
    </dsp:sp>
    <dsp:sp modelId="{3C96DFDC-3384-D04F-ADEC-15F32E688A78}">
      <dsp:nvSpPr>
        <dsp:cNvPr id="0" name=""/>
        <dsp:cNvSpPr/>
      </dsp:nvSpPr>
      <dsp:spPr>
        <a:xfrm>
          <a:off x="7138392" y="3328699"/>
          <a:ext cx="1336662" cy="133666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DF620-7A12-B740-AAA4-7909DA12A4EB}">
      <dsp:nvSpPr>
        <dsp:cNvPr id="0" name=""/>
        <dsp:cNvSpPr/>
      </dsp:nvSpPr>
      <dsp:spPr>
        <a:xfrm>
          <a:off x="7138392" y="3328699"/>
          <a:ext cx="1336662" cy="133666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FB59C-76FD-BC4E-A680-63BCB724F167}">
      <dsp:nvSpPr>
        <dsp:cNvPr id="0" name=""/>
        <dsp:cNvSpPr/>
      </dsp:nvSpPr>
      <dsp:spPr>
        <a:xfrm>
          <a:off x="6470060" y="3569298"/>
          <a:ext cx="2673325" cy="85546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L-Asparaginase</a:t>
          </a:r>
          <a:endParaRPr lang="en-US" sz="2900" kern="1200" dirty="0" smtClean="0"/>
        </a:p>
      </dsp:txBody>
      <dsp:txXfrm>
        <a:off x="6470060" y="3569298"/>
        <a:ext cx="2673325" cy="85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D9084-F089-8846-A240-6F31350ABD78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74B01-01E5-0B40-B610-6EA4EE36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74B01-01E5-0B40-B610-6EA4EE361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5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5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2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8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7811-A7D8-6845-BDE2-6647D75CB37C}" type="datetimeFigureOut">
              <a:rPr lang="en-US" smtClean="0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BCE1-9A15-8C4B-8A1B-9FC18AFD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2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11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653110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65311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65311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653110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653110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65311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" name="Diagram 578"/>
          <p:cNvGraphicFramePr/>
          <p:nvPr>
            <p:extLst>
              <p:ext uri="{D42A27DB-BD31-4B8C-83A1-F6EECF244321}">
                <p14:modId xmlns:p14="http://schemas.microsoft.com/office/powerpoint/2010/main" val="2366093936"/>
              </p:ext>
            </p:extLst>
          </p:nvPr>
        </p:nvGraphicFramePr>
        <p:xfrm>
          <a:off x="2" y="2"/>
          <a:ext cx="13715999" cy="914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80" name="Rectangle 579"/>
          <p:cNvSpPr/>
          <p:nvPr/>
        </p:nvSpPr>
        <p:spPr>
          <a:xfrm>
            <a:off x="6665131" y="3818778"/>
            <a:ext cx="649695" cy="1217629"/>
          </a:xfrm>
          <a:prstGeom prst="rect">
            <a:avLst/>
          </a:prstGeom>
          <a:noFill/>
          <a:ln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581" name="TextBox 580"/>
          <p:cNvSpPr txBox="1"/>
          <p:nvPr/>
        </p:nvSpPr>
        <p:spPr>
          <a:xfrm>
            <a:off x="246360" y="228986"/>
            <a:ext cx="1899669" cy="461661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Anthracycline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5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49591798"/>
              </p:ext>
            </p:extLst>
          </p:nvPr>
        </p:nvGraphicFramePr>
        <p:xfrm>
          <a:off x="2286000" y="1524000"/>
          <a:ext cx="914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515327" y="1523999"/>
            <a:ext cx="8914674" cy="5757333"/>
          </a:xfrm>
          <a:prstGeom prst="rect">
            <a:avLst/>
          </a:prstGeom>
          <a:noFill/>
          <a:ln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7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479" y="317110"/>
            <a:ext cx="30977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Antitumor Antibiotics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62523"/>
              </p:ext>
            </p:extLst>
          </p:nvPr>
        </p:nvGraphicFramePr>
        <p:xfrm>
          <a:off x="228600" y="976027"/>
          <a:ext cx="12904680" cy="4754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62588"/>
                <a:gridCol w="3669179"/>
                <a:gridCol w="2241380"/>
                <a:gridCol w="4931533"/>
              </a:tblGrid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Antitumour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Antibiotics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S/E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Additional Tx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Mitomycin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Vesicant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myelosuppression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Bleomycin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Testicular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Hodgkins Lymphoma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Pulmonary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fibrosis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Fever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Rxn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Premedicate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with APAP 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+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Pulmonary function test at baseline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39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L-Asparaginase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Acute lymphocytic leukemia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Bleeding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Pancreatitis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Depression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Hypersensitivity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53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Sensitive tumor cells can not produce endogenous asparagine.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Rx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Hydrolyzes asparagine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causing a deficiency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93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214</Words>
  <Application>Microsoft Macintosh PowerPoint</Application>
  <PresentationFormat>Custom</PresentationFormat>
  <Paragraphs>126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10</cp:revision>
  <dcterms:created xsi:type="dcterms:W3CDTF">2013-04-22T17:15:40Z</dcterms:created>
  <dcterms:modified xsi:type="dcterms:W3CDTF">2013-04-22T17:35:07Z</dcterms:modified>
</cp:coreProperties>
</file>