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59" r:id="rId4"/>
    <p:sldId id="260" r:id="rId5"/>
    <p:sldId id="267" r:id="rId6"/>
    <p:sldId id="265" r:id="rId7"/>
  </p:sldIdLst>
  <p:sldSz cx="13716000" cy="9144000"/>
  <p:notesSz cx="6858000" cy="9144000"/>
  <p:defaultTextStyle>
    <a:defPPr>
      <a:defRPr lang="en-US"/>
    </a:defPPr>
    <a:lvl1pPr marL="0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44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90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135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81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225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359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7" autoAdjust="0"/>
  </p:normalViewPr>
  <p:slideViewPr>
    <p:cSldViewPr snapToGrid="0" snapToObjects="1">
      <p:cViewPr varScale="1">
        <p:scale>
          <a:sx n="47" d="100"/>
          <a:sy n="47" d="100"/>
        </p:scale>
        <p:origin x="-96" y="-16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24C75-2213-6F46-8F81-1E698F1B2B62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AD92B-16E3-F14C-ABF9-201D6E5A1BFE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07D22F75-267D-A648-A772-211187CA6809}" type="parTrans" cxnId="{003CC8DD-26A2-2A4C-9124-3A72FA77A88C}">
      <dgm:prSet/>
      <dgm:spPr/>
      <dgm:t>
        <a:bodyPr/>
        <a:lstStyle/>
        <a:p>
          <a:endParaRPr lang="en-US"/>
        </a:p>
      </dgm:t>
    </dgm:pt>
    <dgm:pt modelId="{355EE2E7-6002-4641-9865-F0EB35A5FA6F}" type="sibTrans" cxnId="{003CC8DD-26A2-2A4C-9124-3A72FA77A88C}">
      <dgm:prSet/>
      <dgm:spPr/>
      <dgm:t>
        <a:bodyPr/>
        <a:lstStyle/>
        <a:p>
          <a:endParaRPr lang="en-US"/>
        </a:p>
      </dgm:t>
    </dgm:pt>
    <dgm:pt modelId="{36775F15-A915-C544-9E46-7EFAE107A537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BBB98746-F2DF-734B-B522-952654EBF230}" type="parTrans" cxnId="{469A4917-8892-7243-A70F-C3539C9D794E}">
      <dgm:prSet/>
      <dgm:spPr/>
      <dgm:t>
        <a:bodyPr/>
        <a:lstStyle/>
        <a:p>
          <a:endParaRPr lang="en-US"/>
        </a:p>
      </dgm:t>
    </dgm:pt>
    <dgm:pt modelId="{AB4D3712-7518-B24A-BACC-8C552682D5E4}" type="sibTrans" cxnId="{469A4917-8892-7243-A70F-C3539C9D794E}">
      <dgm:prSet/>
      <dgm:spPr/>
      <dgm:t>
        <a:bodyPr/>
        <a:lstStyle/>
        <a:p>
          <a:endParaRPr lang="en-US"/>
        </a:p>
      </dgm:t>
    </dgm:pt>
    <dgm:pt modelId="{F80D352C-1C43-CA45-90B6-86BF418AA106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591615D7-2031-8041-9560-4F0ECE26997E}" type="parTrans" cxnId="{6C56CCC6-5CCD-2C46-A99E-99B3060D1E21}">
      <dgm:prSet/>
      <dgm:spPr/>
      <dgm:t>
        <a:bodyPr/>
        <a:lstStyle/>
        <a:p>
          <a:endParaRPr lang="en-US"/>
        </a:p>
      </dgm:t>
    </dgm:pt>
    <dgm:pt modelId="{D8B36953-3716-DD4C-8CE3-17D2E20B6E21}" type="sibTrans" cxnId="{6C56CCC6-5CCD-2C46-A99E-99B3060D1E21}">
      <dgm:prSet/>
      <dgm:spPr/>
      <dgm:t>
        <a:bodyPr/>
        <a:lstStyle/>
        <a:p>
          <a:endParaRPr lang="en-US"/>
        </a:p>
      </dgm:t>
    </dgm:pt>
    <dgm:pt modelId="{661BE31B-B80E-7943-992E-4C079734C856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BD2E3721-E6F7-E948-BC1C-A031075C1F97}" type="parTrans" cxnId="{2C4B9C01-37CE-6840-A5F3-AFFC41355E87}">
      <dgm:prSet/>
      <dgm:spPr/>
      <dgm:t>
        <a:bodyPr/>
        <a:lstStyle/>
        <a:p>
          <a:endParaRPr lang="en-US"/>
        </a:p>
      </dgm:t>
    </dgm:pt>
    <dgm:pt modelId="{EA330D41-02CA-294F-8C06-9044690B4E39}" type="sibTrans" cxnId="{2C4B9C01-37CE-6840-A5F3-AFFC41355E87}">
      <dgm:prSet/>
      <dgm:spPr/>
      <dgm:t>
        <a:bodyPr/>
        <a:lstStyle/>
        <a:p>
          <a:endParaRPr lang="en-US"/>
        </a:p>
      </dgm:t>
    </dgm:pt>
    <dgm:pt modelId="{33522939-FD94-8B49-9F44-129AE43EBA09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9C1D62AC-87B6-9949-96F4-EE7D3778EEAF}" type="parTrans" cxnId="{F2A54377-D1E8-1441-96AC-4BF6B19B985F}">
      <dgm:prSet/>
      <dgm:spPr/>
      <dgm:t>
        <a:bodyPr/>
        <a:lstStyle/>
        <a:p>
          <a:endParaRPr lang="en-US"/>
        </a:p>
      </dgm:t>
    </dgm:pt>
    <dgm:pt modelId="{96DD89A6-9C9F-B44D-BA14-BBE4595D5310}" type="sibTrans" cxnId="{F2A54377-D1E8-1441-96AC-4BF6B19B985F}">
      <dgm:prSet/>
      <dgm:spPr/>
      <dgm:t>
        <a:bodyPr/>
        <a:lstStyle/>
        <a:p>
          <a:endParaRPr lang="en-US"/>
        </a:p>
      </dgm:t>
    </dgm:pt>
    <dgm:pt modelId="{210055FC-966F-6944-9A19-F0FB1FAE11A1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61885A7D-FA60-BC46-B335-3D72B207FAB3}" type="parTrans" cxnId="{43B9EC81-2C8D-994D-B584-E219606CE54D}">
      <dgm:prSet/>
      <dgm:spPr/>
      <dgm:t>
        <a:bodyPr/>
        <a:lstStyle/>
        <a:p>
          <a:endParaRPr lang="en-US"/>
        </a:p>
      </dgm:t>
    </dgm:pt>
    <dgm:pt modelId="{7A167F0B-46E5-2D40-926A-562948EDA824}" type="sibTrans" cxnId="{43B9EC81-2C8D-994D-B584-E219606CE54D}">
      <dgm:prSet/>
      <dgm:spPr/>
      <dgm:t>
        <a:bodyPr/>
        <a:lstStyle/>
        <a:p>
          <a:endParaRPr lang="en-US"/>
        </a:p>
      </dgm:t>
    </dgm:pt>
    <dgm:pt modelId="{FF4EE301-7C7A-5E45-A285-208F19744F4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231646C4-7C32-0E41-AA2C-8BFD146A889A}" type="parTrans" cxnId="{0C23A1AC-EA7B-5040-8CF8-411CB857F591}">
      <dgm:prSet/>
      <dgm:spPr/>
      <dgm:t>
        <a:bodyPr/>
        <a:lstStyle/>
        <a:p>
          <a:endParaRPr lang="en-US"/>
        </a:p>
      </dgm:t>
    </dgm:pt>
    <dgm:pt modelId="{9ADFB6DF-C8E2-9243-BF62-886A35DAFB94}" type="sibTrans" cxnId="{0C23A1AC-EA7B-5040-8CF8-411CB857F591}">
      <dgm:prSet/>
      <dgm:spPr/>
      <dgm:t>
        <a:bodyPr/>
        <a:lstStyle/>
        <a:p>
          <a:endParaRPr lang="en-US"/>
        </a:p>
      </dgm:t>
    </dgm:pt>
    <dgm:pt modelId="{E6F9CD64-0733-5948-AC2C-D91AAB339AE4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16E080C5-0998-BE45-8E26-03D5E7E95649}" type="parTrans" cxnId="{72FEDC7C-75A5-6541-99AB-6726874DBDC9}">
      <dgm:prSet/>
      <dgm:spPr/>
      <dgm:t>
        <a:bodyPr/>
        <a:lstStyle/>
        <a:p>
          <a:endParaRPr lang="en-US"/>
        </a:p>
      </dgm:t>
    </dgm:pt>
    <dgm:pt modelId="{2EAF5371-4A2F-F94B-9E4E-83FCE2AF122C}" type="sibTrans" cxnId="{72FEDC7C-75A5-6541-99AB-6726874DBDC9}">
      <dgm:prSet/>
      <dgm:spPr/>
      <dgm:t>
        <a:bodyPr/>
        <a:lstStyle/>
        <a:p>
          <a:endParaRPr lang="en-US"/>
        </a:p>
      </dgm:t>
    </dgm:pt>
    <dgm:pt modelId="{1266E788-5166-B243-940E-A1E8B4817943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2BDDC2F4-D5DC-9146-9DE3-7219AFDB8A4A}" type="parTrans" cxnId="{322A2519-F830-0F42-9574-70CEC5902C52}">
      <dgm:prSet/>
      <dgm:spPr/>
      <dgm:t>
        <a:bodyPr/>
        <a:lstStyle/>
        <a:p>
          <a:endParaRPr lang="en-US"/>
        </a:p>
      </dgm:t>
    </dgm:pt>
    <dgm:pt modelId="{81A552E0-82AF-A04E-8CD5-4119186769B2}" type="sibTrans" cxnId="{322A2519-F830-0F42-9574-70CEC5902C52}">
      <dgm:prSet/>
      <dgm:spPr/>
      <dgm:t>
        <a:bodyPr/>
        <a:lstStyle/>
        <a:p>
          <a:endParaRPr lang="en-US"/>
        </a:p>
      </dgm:t>
    </dgm:pt>
    <dgm:pt modelId="{FC46863F-FE63-8447-B0A0-D42EA958ADE9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8AB6F64D-19D9-E94E-82A7-D156DB6912C1}" type="parTrans" cxnId="{A9F7485D-8823-224F-B4D9-702BE8413EB8}">
      <dgm:prSet/>
      <dgm:spPr/>
      <dgm:t>
        <a:bodyPr/>
        <a:lstStyle/>
        <a:p>
          <a:endParaRPr lang="en-US"/>
        </a:p>
      </dgm:t>
    </dgm:pt>
    <dgm:pt modelId="{96F2D973-46D2-E645-A1D9-C6CFE3E80C18}" type="sibTrans" cxnId="{A9F7485D-8823-224F-B4D9-702BE8413EB8}">
      <dgm:prSet/>
      <dgm:spPr/>
      <dgm:t>
        <a:bodyPr/>
        <a:lstStyle/>
        <a:p>
          <a:endParaRPr lang="en-US"/>
        </a:p>
      </dgm:t>
    </dgm:pt>
    <dgm:pt modelId="{FF07DFA2-AFFB-1349-9AAA-B16EA63FD986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5E37C94D-6E93-7F4F-A051-FF192B75CB86}" type="parTrans" cxnId="{BDD02C83-94B3-EC4E-BEEA-9171F86308F2}">
      <dgm:prSet/>
      <dgm:spPr/>
      <dgm:t>
        <a:bodyPr/>
        <a:lstStyle/>
        <a:p>
          <a:endParaRPr lang="en-US"/>
        </a:p>
      </dgm:t>
    </dgm:pt>
    <dgm:pt modelId="{82348AB6-38D0-CD4D-A8B9-EB014DAC154D}" type="sibTrans" cxnId="{BDD02C83-94B3-EC4E-BEEA-9171F86308F2}">
      <dgm:prSet/>
      <dgm:spPr/>
      <dgm:t>
        <a:bodyPr/>
        <a:lstStyle/>
        <a:p>
          <a:endParaRPr lang="en-US"/>
        </a:p>
      </dgm:t>
    </dgm:pt>
    <dgm:pt modelId="{B495DD32-1DAC-7242-97B8-8E4CF8E76B11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73A373A0-AD7D-8244-904C-CDF766B92DDE}" type="parTrans" cxnId="{0E261091-4649-9147-A5E2-3C708C0132A7}">
      <dgm:prSet/>
      <dgm:spPr/>
      <dgm:t>
        <a:bodyPr/>
        <a:lstStyle/>
        <a:p>
          <a:endParaRPr lang="en-US"/>
        </a:p>
      </dgm:t>
    </dgm:pt>
    <dgm:pt modelId="{55F0360E-6865-4148-B706-9C76304650E6}" type="sibTrans" cxnId="{0E261091-4649-9147-A5E2-3C708C0132A7}">
      <dgm:prSet/>
      <dgm:spPr/>
      <dgm:t>
        <a:bodyPr/>
        <a:lstStyle/>
        <a:p>
          <a:endParaRPr lang="en-US"/>
        </a:p>
      </dgm:t>
    </dgm:pt>
    <dgm:pt modelId="{3274AC34-2DB4-3046-80BE-003119924D23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128BE6B4-12B7-4D4E-9F51-F13FAA38F968}" type="parTrans" cxnId="{6A47A628-6A0E-804E-ADDF-FF19DA5E994C}">
      <dgm:prSet/>
      <dgm:spPr/>
      <dgm:t>
        <a:bodyPr/>
        <a:lstStyle/>
        <a:p>
          <a:endParaRPr lang="en-US"/>
        </a:p>
      </dgm:t>
    </dgm:pt>
    <dgm:pt modelId="{AEE91E3E-428C-ED49-A7B7-D1461250C16C}" type="sibTrans" cxnId="{6A47A628-6A0E-804E-ADDF-FF19DA5E994C}">
      <dgm:prSet/>
      <dgm:spPr/>
      <dgm:t>
        <a:bodyPr/>
        <a:lstStyle/>
        <a:p>
          <a:endParaRPr lang="en-US"/>
        </a:p>
      </dgm:t>
    </dgm:pt>
    <dgm:pt modelId="{B5D7D6D7-D366-F14D-B6FF-B8EA36561387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4825C12C-472B-4F44-92DB-A0D85A63DB2E}" type="parTrans" cxnId="{FD83B9F8-F090-D948-86D8-BC85DABD70EC}">
      <dgm:prSet/>
      <dgm:spPr/>
      <dgm:t>
        <a:bodyPr/>
        <a:lstStyle/>
        <a:p>
          <a:endParaRPr lang="en-US"/>
        </a:p>
      </dgm:t>
    </dgm:pt>
    <dgm:pt modelId="{9BDEB6C5-6F76-4744-BBB7-E27E4271C433}" type="sibTrans" cxnId="{FD83B9F8-F090-D948-86D8-BC85DABD70EC}">
      <dgm:prSet/>
      <dgm:spPr/>
      <dgm:t>
        <a:bodyPr/>
        <a:lstStyle/>
        <a:p>
          <a:endParaRPr lang="en-US"/>
        </a:p>
      </dgm:t>
    </dgm:pt>
    <dgm:pt modelId="{1667349E-091C-4C47-92E3-9E835B627EE3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255BD023-EBAD-7048-BB51-D838FFA9C837}" type="parTrans" cxnId="{8F9E3BF6-8735-DD40-950A-0897B12555CE}">
      <dgm:prSet/>
      <dgm:spPr/>
      <dgm:t>
        <a:bodyPr/>
        <a:lstStyle/>
        <a:p>
          <a:endParaRPr lang="en-US"/>
        </a:p>
      </dgm:t>
    </dgm:pt>
    <dgm:pt modelId="{C1B4C14A-97E7-624D-BEAD-AD3B62555323}" type="sibTrans" cxnId="{8F9E3BF6-8735-DD40-950A-0897B12555CE}">
      <dgm:prSet/>
      <dgm:spPr/>
      <dgm:t>
        <a:bodyPr/>
        <a:lstStyle/>
        <a:p>
          <a:endParaRPr lang="en-US"/>
        </a:p>
      </dgm:t>
    </dgm:pt>
    <dgm:pt modelId="{14E62FEC-284B-D64C-BD7A-55719875713F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F5F3F83E-6DC7-B441-86BE-6D9634B6C42B}" type="parTrans" cxnId="{EC870345-6B31-7644-950C-3C68637B3231}">
      <dgm:prSet/>
      <dgm:spPr/>
      <dgm:t>
        <a:bodyPr/>
        <a:lstStyle/>
        <a:p>
          <a:endParaRPr lang="en-US"/>
        </a:p>
      </dgm:t>
    </dgm:pt>
    <dgm:pt modelId="{ECA5E5CC-FC5A-1642-A839-6CD59F9A3E21}" type="sibTrans" cxnId="{EC870345-6B31-7644-950C-3C68637B3231}">
      <dgm:prSet/>
      <dgm:spPr/>
      <dgm:t>
        <a:bodyPr/>
        <a:lstStyle/>
        <a:p>
          <a:endParaRPr lang="en-US"/>
        </a:p>
      </dgm:t>
    </dgm:pt>
    <dgm:pt modelId="{274626D3-DAEC-2749-B40B-E6680602598B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88CD01FF-B0D5-B14D-B176-8FAEAD82CA9D}" type="parTrans" cxnId="{3F75B43F-A40D-F040-821A-DA901258C05C}">
      <dgm:prSet/>
      <dgm:spPr/>
      <dgm:t>
        <a:bodyPr/>
        <a:lstStyle/>
        <a:p>
          <a:endParaRPr lang="en-US"/>
        </a:p>
      </dgm:t>
    </dgm:pt>
    <dgm:pt modelId="{03ED8227-F64F-BE40-8B9E-72AF0BD45D63}" type="sibTrans" cxnId="{3F75B43F-A40D-F040-821A-DA901258C05C}">
      <dgm:prSet/>
      <dgm:spPr/>
      <dgm:t>
        <a:bodyPr/>
        <a:lstStyle/>
        <a:p>
          <a:endParaRPr lang="en-US"/>
        </a:p>
      </dgm:t>
    </dgm:pt>
    <dgm:pt modelId="{93B4183E-A452-FA4A-A9AD-ED4F87FF5CF7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542527B4-23AD-2B47-A713-E963CD87F56B}" type="parTrans" cxnId="{19A57089-C60A-5644-AB16-2871E800195E}">
      <dgm:prSet/>
      <dgm:spPr/>
      <dgm:t>
        <a:bodyPr/>
        <a:lstStyle/>
        <a:p>
          <a:endParaRPr lang="en-US"/>
        </a:p>
      </dgm:t>
    </dgm:pt>
    <dgm:pt modelId="{5F4AC065-FD90-AB4E-8322-E643208ED566}" type="sibTrans" cxnId="{19A57089-C60A-5644-AB16-2871E800195E}">
      <dgm:prSet/>
      <dgm:spPr/>
      <dgm:t>
        <a:bodyPr/>
        <a:lstStyle/>
        <a:p>
          <a:endParaRPr lang="en-US"/>
        </a:p>
      </dgm:t>
    </dgm:pt>
    <dgm:pt modelId="{13C42F1C-5A50-C246-839B-9B671D89DDE7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0B1559F2-30CE-4C48-A541-D640A97A06A5}" type="parTrans" cxnId="{7C92D0EA-009A-F648-96FF-7B33B17759ED}">
      <dgm:prSet/>
      <dgm:spPr/>
      <dgm:t>
        <a:bodyPr/>
        <a:lstStyle/>
        <a:p>
          <a:endParaRPr lang="en-US"/>
        </a:p>
      </dgm:t>
    </dgm:pt>
    <dgm:pt modelId="{2F42F293-0861-6441-9A7C-019362A92E29}" type="sibTrans" cxnId="{7C92D0EA-009A-F648-96FF-7B33B17759ED}">
      <dgm:prSet/>
      <dgm:spPr/>
      <dgm:t>
        <a:bodyPr/>
        <a:lstStyle/>
        <a:p>
          <a:endParaRPr lang="en-US"/>
        </a:p>
      </dgm:t>
    </dgm:pt>
    <dgm:pt modelId="{949736A7-D25F-D448-8437-58D48094CE4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E77729F7-C213-3D4F-9E8E-9F306F592071}" type="parTrans" cxnId="{AB4874CE-93DB-DF4C-8F2D-77F97091956E}">
      <dgm:prSet/>
      <dgm:spPr/>
      <dgm:t>
        <a:bodyPr/>
        <a:lstStyle/>
        <a:p>
          <a:endParaRPr lang="en-US"/>
        </a:p>
      </dgm:t>
    </dgm:pt>
    <dgm:pt modelId="{7A211AD2-45DF-5947-A516-E8827FCF7379}" type="sibTrans" cxnId="{AB4874CE-93DB-DF4C-8F2D-77F97091956E}">
      <dgm:prSet/>
      <dgm:spPr/>
      <dgm:t>
        <a:bodyPr/>
        <a:lstStyle/>
        <a:p>
          <a:endParaRPr lang="en-US"/>
        </a:p>
      </dgm:t>
    </dgm:pt>
    <dgm:pt modelId="{30F5E67A-8B12-684D-B788-1A455F71E987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5173A296-83B4-CC43-9595-DA883CCA13F2}" type="parTrans" cxnId="{90F0EA2F-BAA2-B849-8F6B-E5FA78A26720}">
      <dgm:prSet/>
      <dgm:spPr/>
      <dgm:t>
        <a:bodyPr/>
        <a:lstStyle/>
        <a:p>
          <a:endParaRPr lang="en-US"/>
        </a:p>
      </dgm:t>
    </dgm:pt>
    <dgm:pt modelId="{0B935BA4-18C2-AD4B-90D5-10EA5A955B04}" type="sibTrans" cxnId="{90F0EA2F-BAA2-B849-8F6B-E5FA78A26720}">
      <dgm:prSet/>
      <dgm:spPr/>
      <dgm:t>
        <a:bodyPr/>
        <a:lstStyle/>
        <a:p>
          <a:endParaRPr lang="en-US"/>
        </a:p>
      </dgm:t>
    </dgm:pt>
    <dgm:pt modelId="{56DAD18C-4255-7747-96E8-909D9F452E2E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1E46E53D-787D-084F-845F-9172F049FBB4}" type="parTrans" cxnId="{D562F24E-C057-0A40-B511-AAEC51451FC0}">
      <dgm:prSet/>
      <dgm:spPr/>
      <dgm:t>
        <a:bodyPr/>
        <a:lstStyle/>
        <a:p>
          <a:endParaRPr lang="en-US"/>
        </a:p>
      </dgm:t>
    </dgm:pt>
    <dgm:pt modelId="{E9E28DCC-A822-514D-ACB7-DF02B85B73BC}" type="sibTrans" cxnId="{D562F24E-C057-0A40-B511-AAEC51451FC0}">
      <dgm:prSet/>
      <dgm:spPr/>
      <dgm:t>
        <a:bodyPr/>
        <a:lstStyle/>
        <a:p>
          <a:endParaRPr lang="en-US"/>
        </a:p>
      </dgm:t>
    </dgm:pt>
    <dgm:pt modelId="{983924C0-7123-1049-8F09-5EA2765ABAF0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2E96C3FC-55B2-6440-B6C9-A5E05930DEBF}" type="parTrans" cxnId="{498CA71E-7E89-CA44-A61D-BF80DB973E0A}">
      <dgm:prSet/>
      <dgm:spPr/>
      <dgm:t>
        <a:bodyPr/>
        <a:lstStyle/>
        <a:p>
          <a:endParaRPr lang="en-US"/>
        </a:p>
      </dgm:t>
    </dgm:pt>
    <dgm:pt modelId="{B1F2747B-D46A-BE42-897D-F168BD50B217}" type="sibTrans" cxnId="{498CA71E-7E89-CA44-A61D-BF80DB973E0A}">
      <dgm:prSet/>
      <dgm:spPr/>
      <dgm:t>
        <a:bodyPr/>
        <a:lstStyle/>
        <a:p>
          <a:endParaRPr lang="en-US"/>
        </a:p>
      </dgm:t>
    </dgm:pt>
    <dgm:pt modelId="{9D8D9EE9-E45D-124A-8D62-A9E7F8465ACC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B0607EB7-038A-194D-83FC-5A51D9FD0F2B}" type="parTrans" cxnId="{DD53059B-C2FC-494B-8791-225974735261}">
      <dgm:prSet/>
      <dgm:spPr/>
      <dgm:t>
        <a:bodyPr/>
        <a:lstStyle/>
        <a:p>
          <a:endParaRPr lang="en-US"/>
        </a:p>
      </dgm:t>
    </dgm:pt>
    <dgm:pt modelId="{25AD524E-BB58-FB40-AE25-D5CF44DAD13D}" type="sibTrans" cxnId="{DD53059B-C2FC-494B-8791-225974735261}">
      <dgm:prSet/>
      <dgm:spPr/>
      <dgm:t>
        <a:bodyPr/>
        <a:lstStyle/>
        <a:p>
          <a:endParaRPr lang="en-US"/>
        </a:p>
      </dgm:t>
    </dgm:pt>
    <dgm:pt modelId="{3D1D7DAE-7E77-4543-A7D6-BD7475BC8D79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CFD83AFC-8720-A548-B89F-63D46E098DB8}" type="parTrans" cxnId="{EEF9FE45-EFB1-224F-BA4F-B3BED3E5D7DE}">
      <dgm:prSet/>
      <dgm:spPr/>
      <dgm:t>
        <a:bodyPr/>
        <a:lstStyle/>
        <a:p>
          <a:endParaRPr lang="en-US"/>
        </a:p>
      </dgm:t>
    </dgm:pt>
    <dgm:pt modelId="{B5530EA1-213A-2C49-8FBB-1160045A53E9}" type="sibTrans" cxnId="{EEF9FE45-EFB1-224F-BA4F-B3BED3E5D7DE}">
      <dgm:prSet/>
      <dgm:spPr/>
      <dgm:t>
        <a:bodyPr/>
        <a:lstStyle/>
        <a:p>
          <a:endParaRPr lang="en-US"/>
        </a:p>
      </dgm:t>
    </dgm:pt>
    <dgm:pt modelId="{4F66E123-CB40-BA49-86E0-8FC2E7FFE53C}">
      <dgm:prSet phldrT="[Text]"/>
      <dgm:spPr/>
      <dgm:t>
        <a:bodyPr/>
        <a:lstStyle/>
        <a:p>
          <a:r>
            <a:rPr lang="en-US" dirty="0" err="1" smtClean="0"/>
            <a:t>Temolomide</a:t>
          </a:r>
          <a:endParaRPr lang="en-US" dirty="0"/>
        </a:p>
      </dgm:t>
    </dgm:pt>
    <dgm:pt modelId="{52B55E7E-626E-4940-8DE2-F420C0450DCB}" type="parTrans" cxnId="{699FE4DF-8443-A34F-96B8-25D50BE01155}">
      <dgm:prSet/>
      <dgm:spPr/>
      <dgm:t>
        <a:bodyPr/>
        <a:lstStyle/>
        <a:p>
          <a:endParaRPr lang="en-US"/>
        </a:p>
      </dgm:t>
    </dgm:pt>
    <dgm:pt modelId="{33A51AED-37A5-C04D-B163-07E61189D006}" type="sibTrans" cxnId="{699FE4DF-8443-A34F-96B8-25D50BE01155}">
      <dgm:prSet/>
      <dgm:spPr/>
      <dgm:t>
        <a:bodyPr/>
        <a:lstStyle/>
        <a:p>
          <a:endParaRPr lang="en-US"/>
        </a:p>
      </dgm:t>
    </dgm:pt>
    <dgm:pt modelId="{0022AA4D-81EE-1642-98A2-D728374D0044}">
      <dgm:prSet phldrT="[Text]"/>
      <dgm:spPr/>
      <dgm:t>
        <a:bodyPr/>
        <a:lstStyle/>
        <a:p>
          <a:r>
            <a:rPr lang="en-US" dirty="0" smtClean="0"/>
            <a:t>Alkylating-Like</a:t>
          </a:r>
          <a:endParaRPr lang="en-US" dirty="0"/>
        </a:p>
      </dgm:t>
    </dgm:pt>
    <dgm:pt modelId="{A7C48769-C4F1-0047-B31F-6A2B199C9E6E}" type="parTrans" cxnId="{672BDB51-4E4F-964A-B298-1E6C4B9EDFF7}">
      <dgm:prSet/>
      <dgm:spPr/>
      <dgm:t>
        <a:bodyPr/>
        <a:lstStyle/>
        <a:p>
          <a:endParaRPr lang="en-US"/>
        </a:p>
      </dgm:t>
    </dgm:pt>
    <dgm:pt modelId="{B369B501-1A95-F743-B9BE-C22F4378F13E}" type="sibTrans" cxnId="{672BDB51-4E4F-964A-B298-1E6C4B9EDFF7}">
      <dgm:prSet/>
      <dgm:spPr/>
      <dgm:t>
        <a:bodyPr/>
        <a:lstStyle/>
        <a:p>
          <a:endParaRPr lang="en-US"/>
        </a:p>
      </dgm:t>
    </dgm:pt>
    <dgm:pt modelId="{9BB35473-06EF-2243-8B1B-C5B9B927E791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F41F2E14-AA0E-EF40-8497-E724EDE70F0D}" type="parTrans" cxnId="{DC121935-52AB-0148-B9CC-6FF325130FBC}">
      <dgm:prSet/>
      <dgm:spPr/>
      <dgm:t>
        <a:bodyPr/>
        <a:lstStyle/>
        <a:p>
          <a:endParaRPr lang="en-US"/>
        </a:p>
      </dgm:t>
    </dgm:pt>
    <dgm:pt modelId="{2487B061-5309-C84F-9DE1-A2F9567C2F7C}" type="sibTrans" cxnId="{DC121935-52AB-0148-B9CC-6FF325130FBC}">
      <dgm:prSet/>
      <dgm:spPr/>
      <dgm:t>
        <a:bodyPr/>
        <a:lstStyle/>
        <a:p>
          <a:endParaRPr lang="en-US"/>
        </a:p>
      </dgm:t>
    </dgm:pt>
    <dgm:pt modelId="{EFBC4A44-46E3-C742-A267-44D46E878D6F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048DEC6F-9ED7-644C-AEBF-683684EEFC80}" type="parTrans" cxnId="{16183903-DB2A-B240-8E1F-0AAC1300F974}">
      <dgm:prSet/>
      <dgm:spPr/>
      <dgm:t>
        <a:bodyPr/>
        <a:lstStyle/>
        <a:p>
          <a:endParaRPr lang="en-US"/>
        </a:p>
      </dgm:t>
    </dgm:pt>
    <dgm:pt modelId="{9C367397-1E84-0C42-ACC4-0750040FAB8F}" type="sibTrans" cxnId="{16183903-DB2A-B240-8E1F-0AAC1300F974}">
      <dgm:prSet/>
      <dgm:spPr/>
      <dgm:t>
        <a:bodyPr/>
        <a:lstStyle/>
        <a:p>
          <a:endParaRPr lang="en-US"/>
        </a:p>
      </dgm:t>
    </dgm:pt>
    <dgm:pt modelId="{B526E22C-2723-2243-BF5D-9583CAF7C55B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D3B6D958-3877-2643-BDD7-A6CC2B3F35DC}" type="parTrans" cxnId="{CE15442A-975B-F349-8B44-68582A64BA8D}">
      <dgm:prSet/>
      <dgm:spPr/>
      <dgm:t>
        <a:bodyPr/>
        <a:lstStyle/>
        <a:p>
          <a:endParaRPr lang="en-US"/>
        </a:p>
      </dgm:t>
    </dgm:pt>
    <dgm:pt modelId="{6C085AF8-46DA-C14E-974A-8C7EDD359873}" type="sibTrans" cxnId="{CE15442A-975B-F349-8B44-68582A64BA8D}">
      <dgm:prSet/>
      <dgm:spPr/>
      <dgm:t>
        <a:bodyPr/>
        <a:lstStyle/>
        <a:p>
          <a:endParaRPr lang="en-US"/>
        </a:p>
      </dgm:t>
    </dgm:pt>
    <dgm:pt modelId="{B619A03C-D4BC-7743-AFB3-223E8DE85B63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165E4B5F-6AF0-6745-B06F-2BA9597C3DC1}" type="parTrans" cxnId="{61C90F00-DFBB-6B4F-BFDB-FBDC921FF69C}">
      <dgm:prSet/>
      <dgm:spPr/>
      <dgm:t>
        <a:bodyPr/>
        <a:lstStyle/>
        <a:p>
          <a:endParaRPr lang="en-US"/>
        </a:p>
      </dgm:t>
    </dgm:pt>
    <dgm:pt modelId="{3CDF547B-46C7-204F-8F1A-1FBF03E08B32}" type="sibTrans" cxnId="{61C90F00-DFBB-6B4F-BFDB-FBDC921FF69C}">
      <dgm:prSet/>
      <dgm:spPr/>
      <dgm:t>
        <a:bodyPr/>
        <a:lstStyle/>
        <a:p>
          <a:endParaRPr lang="en-US"/>
        </a:p>
      </dgm:t>
    </dgm:pt>
    <dgm:pt modelId="{95DBE9AE-9257-DA49-8B7F-A2A579C09BE7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10D12E1A-8F78-E84B-803D-A023A358FBF8}" type="parTrans" cxnId="{505893A3-574C-8C4D-9C8A-BBF08544D9C1}">
      <dgm:prSet/>
      <dgm:spPr/>
      <dgm:t>
        <a:bodyPr/>
        <a:lstStyle/>
        <a:p>
          <a:endParaRPr lang="en-US"/>
        </a:p>
      </dgm:t>
    </dgm:pt>
    <dgm:pt modelId="{CE2E6BC6-0A5F-A94D-91F1-1E8240E399C5}" type="sibTrans" cxnId="{505893A3-574C-8C4D-9C8A-BBF08544D9C1}">
      <dgm:prSet/>
      <dgm:spPr/>
      <dgm:t>
        <a:bodyPr/>
        <a:lstStyle/>
        <a:p>
          <a:endParaRPr lang="en-US"/>
        </a:p>
      </dgm:t>
    </dgm:pt>
    <dgm:pt modelId="{4449AD56-633D-3348-B2E5-6BF1E0176E5B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6DFD1F40-0B86-EB4F-B8FA-F41265525D00}" type="parTrans" cxnId="{9229E641-4FE0-7B49-8F67-F2D28EFDDD4B}">
      <dgm:prSet/>
      <dgm:spPr/>
      <dgm:t>
        <a:bodyPr/>
        <a:lstStyle/>
        <a:p>
          <a:endParaRPr lang="en-US"/>
        </a:p>
      </dgm:t>
    </dgm:pt>
    <dgm:pt modelId="{DB4ACB5E-4717-C643-A8D6-2C9302C58FC8}" type="sibTrans" cxnId="{9229E641-4FE0-7B49-8F67-F2D28EFDDD4B}">
      <dgm:prSet/>
      <dgm:spPr/>
      <dgm:t>
        <a:bodyPr/>
        <a:lstStyle/>
        <a:p>
          <a:endParaRPr lang="en-US"/>
        </a:p>
      </dgm:t>
    </dgm:pt>
    <dgm:pt modelId="{2AA79957-0EF9-9C46-A3E3-CFFFA220702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75539266-2792-654E-99B5-6852B4C44FAB}" type="parTrans" cxnId="{A29CF11E-DE49-0447-9B60-00D00CC37EA3}">
      <dgm:prSet/>
      <dgm:spPr/>
      <dgm:t>
        <a:bodyPr/>
        <a:lstStyle/>
        <a:p>
          <a:endParaRPr lang="en-US"/>
        </a:p>
      </dgm:t>
    </dgm:pt>
    <dgm:pt modelId="{ACA43CCC-7583-FD44-902A-BDB6D273B2D1}" type="sibTrans" cxnId="{A29CF11E-DE49-0447-9B60-00D00CC37EA3}">
      <dgm:prSet/>
      <dgm:spPr/>
      <dgm:t>
        <a:bodyPr/>
        <a:lstStyle/>
        <a:p>
          <a:endParaRPr lang="en-US"/>
        </a:p>
      </dgm:t>
    </dgm:pt>
    <dgm:pt modelId="{EFA64BA9-0DCF-3C4F-ACB8-CC97936B9617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A671893B-AA56-4F4F-B1E5-476F2EF1DBA9}" type="parTrans" cxnId="{43A184F3-0A3B-A841-BBF4-4B6AFD9B6EF1}">
      <dgm:prSet/>
      <dgm:spPr/>
      <dgm:t>
        <a:bodyPr/>
        <a:lstStyle/>
        <a:p>
          <a:endParaRPr lang="en-US"/>
        </a:p>
      </dgm:t>
    </dgm:pt>
    <dgm:pt modelId="{12DCE42C-D6EB-2E44-A15D-E1A1E9889A84}" type="sibTrans" cxnId="{43A184F3-0A3B-A841-BBF4-4B6AFD9B6EF1}">
      <dgm:prSet/>
      <dgm:spPr/>
      <dgm:t>
        <a:bodyPr/>
        <a:lstStyle/>
        <a:p>
          <a:endParaRPr lang="en-US"/>
        </a:p>
      </dgm:t>
    </dgm:pt>
    <dgm:pt modelId="{D31FE8F5-49B8-0443-A6E1-B0585183EDDD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E06DF2A7-FD4F-7D46-BA4B-0A997E02B301}" type="parTrans" cxnId="{B67A965E-86D5-CD4D-B7CF-E2ABF48419FE}">
      <dgm:prSet/>
      <dgm:spPr/>
      <dgm:t>
        <a:bodyPr/>
        <a:lstStyle/>
        <a:p>
          <a:endParaRPr lang="en-US"/>
        </a:p>
      </dgm:t>
    </dgm:pt>
    <dgm:pt modelId="{CC761151-9040-D945-B5C4-BEB89D57DBDC}" type="sibTrans" cxnId="{B67A965E-86D5-CD4D-B7CF-E2ABF48419FE}">
      <dgm:prSet/>
      <dgm:spPr/>
      <dgm:t>
        <a:bodyPr/>
        <a:lstStyle/>
        <a:p>
          <a:endParaRPr lang="en-US"/>
        </a:p>
      </dgm:t>
    </dgm:pt>
    <dgm:pt modelId="{59DE3292-9983-FA4F-944F-ED538020F472}">
      <dgm:prSet phldrT="[Text]"/>
      <dgm:spPr/>
      <dgm:t>
        <a:bodyPr/>
        <a:lstStyle/>
        <a:p>
          <a:r>
            <a:rPr lang="en-US" dirty="0" err="1" smtClean="0"/>
            <a:t>Paxitaxel</a:t>
          </a:r>
          <a:endParaRPr lang="en-US" dirty="0"/>
        </a:p>
      </dgm:t>
    </dgm:pt>
    <dgm:pt modelId="{484A9C90-BF12-C145-83FF-0A82676B1182}" type="parTrans" cxnId="{0A1D2C62-4538-E543-9531-1ECC5EDED447}">
      <dgm:prSet/>
      <dgm:spPr/>
      <dgm:t>
        <a:bodyPr/>
        <a:lstStyle/>
        <a:p>
          <a:endParaRPr lang="en-US"/>
        </a:p>
      </dgm:t>
    </dgm:pt>
    <dgm:pt modelId="{7DF7E39C-0E86-4F41-AE56-F2F6D6F76F5F}" type="sibTrans" cxnId="{0A1D2C62-4538-E543-9531-1ECC5EDED447}">
      <dgm:prSet/>
      <dgm:spPr/>
      <dgm:t>
        <a:bodyPr/>
        <a:lstStyle/>
        <a:p>
          <a:endParaRPr lang="en-US"/>
        </a:p>
      </dgm:t>
    </dgm:pt>
    <dgm:pt modelId="{CF3B5908-E415-F54A-9E96-C3E92C20111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D5558B7E-7061-5142-B6B0-BAE06BD4E6B1}" type="parTrans" cxnId="{90C698E1-A405-9D41-87C0-9614CEC34F7E}">
      <dgm:prSet/>
      <dgm:spPr/>
      <dgm:t>
        <a:bodyPr/>
        <a:lstStyle/>
        <a:p>
          <a:endParaRPr lang="en-US"/>
        </a:p>
      </dgm:t>
    </dgm:pt>
    <dgm:pt modelId="{6F26AE1E-968C-ED48-9FCB-40E427659AFA}" type="sibTrans" cxnId="{90C698E1-A405-9D41-87C0-9614CEC34F7E}">
      <dgm:prSet/>
      <dgm:spPr/>
      <dgm:t>
        <a:bodyPr/>
        <a:lstStyle/>
        <a:p>
          <a:endParaRPr lang="en-US"/>
        </a:p>
      </dgm:t>
    </dgm:pt>
    <dgm:pt modelId="{27D4797F-E967-7D4D-A4FD-9C7A4217BD6E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13B35572-F81C-4440-8779-8672893D5517}" type="parTrans" cxnId="{E52EA055-5924-7A42-A437-7A7764B2A88B}">
      <dgm:prSet/>
      <dgm:spPr/>
      <dgm:t>
        <a:bodyPr/>
        <a:lstStyle/>
        <a:p>
          <a:endParaRPr lang="en-US"/>
        </a:p>
      </dgm:t>
    </dgm:pt>
    <dgm:pt modelId="{9AC5199B-224B-4A42-A2C7-E09E9146F672}" type="sibTrans" cxnId="{E52EA055-5924-7A42-A437-7A7764B2A88B}">
      <dgm:prSet/>
      <dgm:spPr/>
      <dgm:t>
        <a:bodyPr/>
        <a:lstStyle/>
        <a:p>
          <a:endParaRPr lang="en-US"/>
        </a:p>
      </dgm:t>
    </dgm:pt>
    <dgm:pt modelId="{4230242D-EE04-1340-A70F-507E2C57940F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3A033BA4-8716-7849-95A0-A94734831312}" type="parTrans" cxnId="{6F9A3D62-48FC-2847-AC06-264AF0669301}">
      <dgm:prSet/>
      <dgm:spPr/>
      <dgm:t>
        <a:bodyPr/>
        <a:lstStyle/>
        <a:p>
          <a:endParaRPr lang="en-US"/>
        </a:p>
      </dgm:t>
    </dgm:pt>
    <dgm:pt modelId="{1385A56B-960D-F34A-931B-DF6FF532F871}" type="sibTrans" cxnId="{6F9A3D62-48FC-2847-AC06-264AF0669301}">
      <dgm:prSet/>
      <dgm:spPr/>
      <dgm:t>
        <a:bodyPr/>
        <a:lstStyle/>
        <a:p>
          <a:endParaRPr lang="en-US"/>
        </a:p>
      </dgm:t>
    </dgm:pt>
    <dgm:pt modelId="{1325E206-9054-BC4C-846E-22F89DA959C0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B2A0D8EF-53E8-CE40-B353-36B443FC84FD}" type="parTrans" cxnId="{CDA37CE8-9634-2844-BEA3-86B67816A05F}">
      <dgm:prSet/>
      <dgm:spPr/>
      <dgm:t>
        <a:bodyPr/>
        <a:lstStyle/>
        <a:p>
          <a:endParaRPr lang="en-US"/>
        </a:p>
      </dgm:t>
    </dgm:pt>
    <dgm:pt modelId="{3E3AFE1B-544E-1344-A408-1B2E890AC8C9}" type="sibTrans" cxnId="{CDA37CE8-9634-2844-BEA3-86B67816A05F}">
      <dgm:prSet/>
      <dgm:spPr/>
      <dgm:t>
        <a:bodyPr/>
        <a:lstStyle/>
        <a:p>
          <a:endParaRPr lang="en-US"/>
        </a:p>
      </dgm:t>
    </dgm:pt>
    <dgm:pt modelId="{677C5F8F-CCBB-3D49-BFA3-DE548F14C2E3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DAFC282E-0B3F-6247-A797-BDA8E9AD2A58}" type="parTrans" cxnId="{23E2A17C-1A02-9141-A0A4-64E6503431F9}">
      <dgm:prSet/>
      <dgm:spPr/>
      <dgm:t>
        <a:bodyPr/>
        <a:lstStyle/>
        <a:p>
          <a:endParaRPr lang="en-US"/>
        </a:p>
      </dgm:t>
    </dgm:pt>
    <dgm:pt modelId="{B9CF658F-1924-F34A-89A0-4CB75608C441}" type="sibTrans" cxnId="{23E2A17C-1A02-9141-A0A4-64E6503431F9}">
      <dgm:prSet/>
      <dgm:spPr/>
      <dgm:t>
        <a:bodyPr/>
        <a:lstStyle/>
        <a:p>
          <a:endParaRPr lang="en-US"/>
        </a:p>
      </dgm:t>
    </dgm:pt>
    <dgm:pt modelId="{4CF1E4E9-24D2-8A4A-AFCA-9DF05952E200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3AD113AB-C7D4-BB4C-9E03-3540D8789A35}" type="parTrans" cxnId="{A344C586-FD2A-884E-9602-8F3D1FB2B160}">
      <dgm:prSet/>
      <dgm:spPr/>
      <dgm:t>
        <a:bodyPr/>
        <a:lstStyle/>
        <a:p>
          <a:endParaRPr lang="en-US"/>
        </a:p>
      </dgm:t>
    </dgm:pt>
    <dgm:pt modelId="{D0CCCCD7-2C68-2440-93C1-33A302B8C5DB}" type="sibTrans" cxnId="{A344C586-FD2A-884E-9602-8F3D1FB2B160}">
      <dgm:prSet/>
      <dgm:spPr/>
      <dgm:t>
        <a:bodyPr/>
        <a:lstStyle/>
        <a:p>
          <a:endParaRPr lang="en-US"/>
        </a:p>
      </dgm:t>
    </dgm:pt>
    <dgm:pt modelId="{FAC643D6-0939-864F-96CA-D1E08830451B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5CFE7E41-B7CC-194D-A055-3713FC3CEE05}" type="parTrans" cxnId="{60686A35-5758-D843-ADFF-3A9B50F99083}">
      <dgm:prSet/>
      <dgm:spPr/>
      <dgm:t>
        <a:bodyPr/>
        <a:lstStyle/>
        <a:p>
          <a:endParaRPr lang="en-US"/>
        </a:p>
      </dgm:t>
    </dgm:pt>
    <dgm:pt modelId="{626A3374-2A40-CD44-898B-E4F8627A3F3A}" type="sibTrans" cxnId="{60686A35-5758-D843-ADFF-3A9B50F99083}">
      <dgm:prSet/>
      <dgm:spPr/>
      <dgm:t>
        <a:bodyPr/>
        <a:lstStyle/>
        <a:p>
          <a:endParaRPr lang="en-US"/>
        </a:p>
      </dgm:t>
    </dgm:pt>
    <dgm:pt modelId="{5021C8A0-EB13-9A40-909B-ED4241689EFE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FF63E0C8-844C-F04F-874B-309D27D5E3C8}" type="parTrans" cxnId="{3CFAD784-B1A9-974C-85FB-7B00DEB04A66}">
      <dgm:prSet/>
      <dgm:spPr/>
      <dgm:t>
        <a:bodyPr/>
        <a:lstStyle/>
        <a:p>
          <a:endParaRPr lang="en-US"/>
        </a:p>
      </dgm:t>
    </dgm:pt>
    <dgm:pt modelId="{BB523402-A832-0F4A-AED4-D2B8EAB54A22}" type="sibTrans" cxnId="{3CFAD784-B1A9-974C-85FB-7B00DEB04A66}">
      <dgm:prSet/>
      <dgm:spPr/>
      <dgm:t>
        <a:bodyPr/>
        <a:lstStyle/>
        <a:p>
          <a:endParaRPr lang="en-US"/>
        </a:p>
      </dgm:t>
    </dgm:pt>
    <dgm:pt modelId="{A60D6A97-7C82-1745-8735-8DD196F83CD4}">
      <dgm:prSet phldrT="[Text]"/>
      <dgm:spPr/>
      <dgm:t>
        <a:bodyPr/>
        <a:lstStyle/>
        <a:p>
          <a:r>
            <a:rPr lang="en-US" dirty="0" err="1" smtClean="0"/>
            <a:t>Doxyrubicin</a:t>
          </a:r>
          <a:endParaRPr lang="en-US" dirty="0" smtClean="0"/>
        </a:p>
      </dgm:t>
    </dgm:pt>
    <dgm:pt modelId="{F4F5E856-DF77-D147-8639-7D1B14112E2C}" type="parTrans" cxnId="{502B6876-9A39-974A-B8E6-E02CC506D7EB}">
      <dgm:prSet/>
      <dgm:spPr/>
      <dgm:t>
        <a:bodyPr/>
        <a:lstStyle/>
        <a:p>
          <a:endParaRPr lang="en-US"/>
        </a:p>
      </dgm:t>
    </dgm:pt>
    <dgm:pt modelId="{D2A9D73D-AA77-DB4F-B617-B3CA2AB1AC07}" type="sibTrans" cxnId="{502B6876-9A39-974A-B8E6-E02CC506D7EB}">
      <dgm:prSet/>
      <dgm:spPr/>
      <dgm:t>
        <a:bodyPr/>
        <a:lstStyle/>
        <a:p>
          <a:endParaRPr lang="en-US"/>
        </a:p>
      </dgm:t>
    </dgm:pt>
    <dgm:pt modelId="{2035A1A3-811F-3749-9233-56E7906090ED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40A76CBD-D3B5-F143-8E07-5CEBEBF4F139}" type="parTrans" cxnId="{85A78DD7-0D4E-E646-9D4B-65CD2A51A0DC}">
      <dgm:prSet/>
      <dgm:spPr/>
      <dgm:t>
        <a:bodyPr/>
        <a:lstStyle/>
        <a:p>
          <a:endParaRPr lang="en-US"/>
        </a:p>
      </dgm:t>
    </dgm:pt>
    <dgm:pt modelId="{89504C28-BB4E-EC46-A44C-5EBA10150AB3}" type="sibTrans" cxnId="{85A78DD7-0D4E-E646-9D4B-65CD2A51A0DC}">
      <dgm:prSet/>
      <dgm:spPr/>
      <dgm:t>
        <a:bodyPr/>
        <a:lstStyle/>
        <a:p>
          <a:endParaRPr lang="en-US"/>
        </a:p>
      </dgm:t>
    </dgm:pt>
    <dgm:pt modelId="{3E4CFFAE-D435-1F49-882F-BE2EB89E4CE9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A61469F2-6E74-0C45-942C-8C28C165947C}" type="parTrans" cxnId="{5E453B7B-E718-3342-A58A-2759DFE87AF8}">
      <dgm:prSet/>
      <dgm:spPr/>
      <dgm:t>
        <a:bodyPr/>
        <a:lstStyle/>
        <a:p>
          <a:endParaRPr lang="en-US"/>
        </a:p>
      </dgm:t>
    </dgm:pt>
    <dgm:pt modelId="{B4CC7B16-DB77-F643-8AD6-A9BF5370D4D8}" type="sibTrans" cxnId="{5E453B7B-E718-3342-A58A-2759DFE87AF8}">
      <dgm:prSet/>
      <dgm:spPr/>
      <dgm:t>
        <a:bodyPr/>
        <a:lstStyle/>
        <a:p>
          <a:endParaRPr lang="en-US"/>
        </a:p>
      </dgm:t>
    </dgm:pt>
    <dgm:pt modelId="{26227565-7F0C-3A4D-9683-6BF1E5F29A18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5BCAE815-4C57-CC48-AA7B-D829C1E0147D}" type="parTrans" cxnId="{4E1D2B04-E888-674D-BCBB-263971C51A25}">
      <dgm:prSet/>
      <dgm:spPr/>
      <dgm:t>
        <a:bodyPr/>
        <a:lstStyle/>
        <a:p>
          <a:endParaRPr lang="en-US"/>
        </a:p>
      </dgm:t>
    </dgm:pt>
    <dgm:pt modelId="{12AD7196-3F01-244F-8508-9C7BEBE3D6B1}" type="sibTrans" cxnId="{4E1D2B04-E888-674D-BCBB-263971C51A25}">
      <dgm:prSet/>
      <dgm:spPr/>
      <dgm:t>
        <a:bodyPr/>
        <a:lstStyle/>
        <a:p>
          <a:endParaRPr lang="en-US"/>
        </a:p>
      </dgm:t>
    </dgm:pt>
    <dgm:pt modelId="{CCB9EDD4-E373-3040-918A-1374049A963E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80278590-AAE9-C64F-B8EF-598BDC3EFCFF}" type="parTrans" cxnId="{076A4179-51B0-734F-939B-8701B0D88C7C}">
      <dgm:prSet/>
      <dgm:spPr/>
      <dgm:t>
        <a:bodyPr/>
        <a:lstStyle/>
        <a:p>
          <a:endParaRPr lang="en-US"/>
        </a:p>
      </dgm:t>
    </dgm:pt>
    <dgm:pt modelId="{365B333B-2303-4E4C-95A0-98A8430D9179}" type="sibTrans" cxnId="{076A4179-51B0-734F-939B-8701B0D88C7C}">
      <dgm:prSet/>
      <dgm:spPr/>
      <dgm:t>
        <a:bodyPr/>
        <a:lstStyle/>
        <a:p>
          <a:endParaRPr lang="en-US"/>
        </a:p>
      </dgm:t>
    </dgm:pt>
    <dgm:pt modelId="{37DCF01D-BD38-184C-A8D5-2BEA3ED4A882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BB0F9B95-7032-0A42-8F09-838F7CBD051F}" type="parTrans" cxnId="{47BABB94-5605-594D-AEAC-4AEF51E1D987}">
      <dgm:prSet/>
      <dgm:spPr/>
      <dgm:t>
        <a:bodyPr/>
        <a:lstStyle/>
        <a:p>
          <a:endParaRPr lang="en-US"/>
        </a:p>
      </dgm:t>
    </dgm:pt>
    <dgm:pt modelId="{BC7F18E1-BD0A-DC45-850E-EBDDD441150C}" type="sibTrans" cxnId="{47BABB94-5605-594D-AEAC-4AEF51E1D987}">
      <dgm:prSet/>
      <dgm:spPr/>
      <dgm:t>
        <a:bodyPr/>
        <a:lstStyle/>
        <a:p>
          <a:endParaRPr lang="en-US"/>
        </a:p>
      </dgm:t>
    </dgm:pt>
    <dgm:pt modelId="{C4C0CDF0-D8D5-EA49-A6E8-91E354DD95CB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2DE0654E-34E3-6D44-90DC-7D3D2ED6E9E2}" type="parTrans" cxnId="{88BD1FF3-6FFD-DC4D-BD22-612F09CB970A}">
      <dgm:prSet/>
      <dgm:spPr/>
      <dgm:t>
        <a:bodyPr/>
        <a:lstStyle/>
        <a:p>
          <a:endParaRPr lang="en-US"/>
        </a:p>
      </dgm:t>
    </dgm:pt>
    <dgm:pt modelId="{C03280E8-D118-114F-A4AB-71933F97CB17}" type="sibTrans" cxnId="{88BD1FF3-6FFD-DC4D-BD22-612F09CB970A}">
      <dgm:prSet/>
      <dgm:spPr/>
      <dgm:t>
        <a:bodyPr/>
        <a:lstStyle/>
        <a:p>
          <a:endParaRPr lang="en-US"/>
        </a:p>
      </dgm:t>
    </dgm:pt>
    <dgm:pt modelId="{751D351A-9304-C44E-B7C1-3996ACF423E1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D33FC099-ADF1-284F-8F4B-B066719BCB94}" type="parTrans" cxnId="{5D5FBE5F-A057-C44C-B289-70AFFC494D55}">
      <dgm:prSet/>
      <dgm:spPr/>
      <dgm:t>
        <a:bodyPr/>
        <a:lstStyle/>
        <a:p>
          <a:endParaRPr lang="en-US"/>
        </a:p>
      </dgm:t>
    </dgm:pt>
    <dgm:pt modelId="{9C58164C-52EA-7A41-A1CB-4D9F501789AD}" type="sibTrans" cxnId="{5D5FBE5F-A057-C44C-B289-70AFFC494D55}">
      <dgm:prSet/>
      <dgm:spPr/>
      <dgm:t>
        <a:bodyPr/>
        <a:lstStyle/>
        <a:p>
          <a:endParaRPr lang="en-US"/>
        </a:p>
      </dgm:t>
    </dgm:pt>
    <dgm:pt modelId="{9C9165CC-47BA-4748-A78B-C3A3BA08603F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82A09B9B-DF4D-0248-8666-97156059A867}" type="parTrans" cxnId="{62313335-6A0F-EE43-A308-BC99EB2BD2A7}">
      <dgm:prSet/>
      <dgm:spPr/>
      <dgm:t>
        <a:bodyPr/>
        <a:lstStyle/>
        <a:p>
          <a:endParaRPr lang="en-US"/>
        </a:p>
      </dgm:t>
    </dgm:pt>
    <dgm:pt modelId="{A118196A-438D-0843-BFCC-A7C1B5A1D86B}" type="sibTrans" cxnId="{62313335-6A0F-EE43-A308-BC99EB2BD2A7}">
      <dgm:prSet/>
      <dgm:spPr/>
      <dgm:t>
        <a:bodyPr/>
        <a:lstStyle/>
        <a:p>
          <a:endParaRPr lang="en-US"/>
        </a:p>
      </dgm:t>
    </dgm:pt>
    <dgm:pt modelId="{989B7E11-F326-2A44-AAD5-A19B1C6C9F5C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2146045C-4147-8842-B14C-E9B61EF63E14}" type="parTrans" cxnId="{BB1DF875-B5C5-4241-BF64-8255C54F2F27}">
      <dgm:prSet/>
      <dgm:spPr/>
      <dgm:t>
        <a:bodyPr/>
        <a:lstStyle/>
        <a:p>
          <a:endParaRPr lang="en-US"/>
        </a:p>
      </dgm:t>
    </dgm:pt>
    <dgm:pt modelId="{8D9A8C49-FA21-364B-80A3-747159CFB3BC}" type="sibTrans" cxnId="{BB1DF875-B5C5-4241-BF64-8255C54F2F27}">
      <dgm:prSet/>
      <dgm:spPr/>
      <dgm:t>
        <a:bodyPr/>
        <a:lstStyle/>
        <a:p>
          <a:endParaRPr lang="en-US"/>
        </a:p>
      </dgm:t>
    </dgm:pt>
    <dgm:pt modelId="{EC721086-DC02-6B4E-BC05-A528E903AF44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DBE552E1-D5D6-C54A-A196-BDFA15664D88}" type="parTrans" cxnId="{0ED65ADA-1A69-B043-ACE1-2254B0EA69C3}">
      <dgm:prSet/>
      <dgm:spPr/>
      <dgm:t>
        <a:bodyPr/>
        <a:lstStyle/>
        <a:p>
          <a:endParaRPr lang="en-US"/>
        </a:p>
      </dgm:t>
    </dgm:pt>
    <dgm:pt modelId="{0B4EA847-254C-0B47-A117-2EED18D3B100}" type="sibTrans" cxnId="{0ED65ADA-1A69-B043-ACE1-2254B0EA69C3}">
      <dgm:prSet/>
      <dgm:spPr/>
      <dgm:t>
        <a:bodyPr/>
        <a:lstStyle/>
        <a:p>
          <a:endParaRPr lang="en-US"/>
        </a:p>
      </dgm:t>
    </dgm:pt>
    <dgm:pt modelId="{5F07D473-51C7-D441-B15B-DBF0C689D478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9BAA96A7-34CB-464F-B037-F3D6FF27590E}" type="parTrans" cxnId="{E900CA01-D8BF-7847-B8CC-7294209C61C5}">
      <dgm:prSet/>
      <dgm:spPr/>
      <dgm:t>
        <a:bodyPr/>
        <a:lstStyle/>
        <a:p>
          <a:endParaRPr lang="en-US"/>
        </a:p>
      </dgm:t>
    </dgm:pt>
    <dgm:pt modelId="{7B22DC38-7583-DB4B-BB48-842FED8DE990}" type="sibTrans" cxnId="{E900CA01-D8BF-7847-B8CC-7294209C61C5}">
      <dgm:prSet/>
      <dgm:spPr/>
      <dgm:t>
        <a:bodyPr/>
        <a:lstStyle/>
        <a:p>
          <a:endParaRPr lang="en-US"/>
        </a:p>
      </dgm:t>
    </dgm:pt>
    <dgm:pt modelId="{EAB3BCEE-2A61-B144-B079-957B558B8C81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4F909F5F-76FE-F34F-B6A6-75758D5C2272}" type="parTrans" cxnId="{95B4BB75-07C8-4C46-908E-02C594E1E96B}">
      <dgm:prSet/>
      <dgm:spPr/>
      <dgm:t>
        <a:bodyPr/>
        <a:lstStyle/>
        <a:p>
          <a:endParaRPr lang="en-US"/>
        </a:p>
      </dgm:t>
    </dgm:pt>
    <dgm:pt modelId="{C3EA6F39-EDC9-8A47-97CB-16679389C6B9}" type="sibTrans" cxnId="{95B4BB75-07C8-4C46-908E-02C594E1E96B}">
      <dgm:prSet/>
      <dgm:spPr/>
      <dgm:t>
        <a:bodyPr/>
        <a:lstStyle/>
        <a:p>
          <a:endParaRPr lang="en-US"/>
        </a:p>
      </dgm:t>
    </dgm:pt>
    <dgm:pt modelId="{FA7D6903-F053-254A-AC9B-B01E03FB6806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436C075E-0F1B-4C41-9907-83617C6BBE64}" type="parTrans" cxnId="{65358B21-03A5-CB41-A42D-5D6953B8287D}">
      <dgm:prSet/>
      <dgm:spPr/>
      <dgm:t>
        <a:bodyPr/>
        <a:lstStyle/>
        <a:p>
          <a:endParaRPr lang="en-US"/>
        </a:p>
      </dgm:t>
    </dgm:pt>
    <dgm:pt modelId="{7F88009E-9CD6-434B-85B9-F4D6521EF4AD}" type="sibTrans" cxnId="{65358B21-03A5-CB41-A42D-5D6953B8287D}">
      <dgm:prSet/>
      <dgm:spPr/>
      <dgm:t>
        <a:bodyPr/>
        <a:lstStyle/>
        <a:p>
          <a:endParaRPr lang="en-US"/>
        </a:p>
      </dgm:t>
    </dgm:pt>
    <dgm:pt modelId="{6E900C93-DFDD-5147-ACF3-94327F0FBF5F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BA2188FA-09F5-3048-A2D8-4727DE05C748}" type="parTrans" cxnId="{CFE54BC7-4656-C34C-AFCE-095124587BBE}">
      <dgm:prSet/>
      <dgm:spPr/>
      <dgm:t>
        <a:bodyPr/>
        <a:lstStyle/>
        <a:p>
          <a:endParaRPr lang="en-US"/>
        </a:p>
      </dgm:t>
    </dgm:pt>
    <dgm:pt modelId="{82DB4072-CC79-CF4F-87FF-21DCF9B2B197}" type="sibTrans" cxnId="{CFE54BC7-4656-C34C-AFCE-095124587BBE}">
      <dgm:prSet/>
      <dgm:spPr/>
      <dgm:t>
        <a:bodyPr/>
        <a:lstStyle/>
        <a:p>
          <a:endParaRPr lang="en-US"/>
        </a:p>
      </dgm:t>
    </dgm:pt>
    <dgm:pt modelId="{146C9A1D-ACAE-874A-A50A-1230E7CB18E8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59EE61E4-3C44-984A-A1D2-9172A88C3811}" type="parTrans" cxnId="{1A4BA56E-1C39-314F-A1AC-EE3E19CF37B1}">
      <dgm:prSet/>
      <dgm:spPr/>
      <dgm:t>
        <a:bodyPr/>
        <a:lstStyle/>
        <a:p>
          <a:endParaRPr lang="en-US"/>
        </a:p>
      </dgm:t>
    </dgm:pt>
    <dgm:pt modelId="{CB9A41BD-5794-0B4A-81CC-AD049B1ED4E5}" type="sibTrans" cxnId="{1A4BA56E-1C39-314F-A1AC-EE3E19CF37B1}">
      <dgm:prSet/>
      <dgm:spPr/>
      <dgm:t>
        <a:bodyPr/>
        <a:lstStyle/>
        <a:p>
          <a:endParaRPr lang="en-US"/>
        </a:p>
      </dgm:t>
    </dgm:pt>
    <dgm:pt modelId="{CB7E588E-4A22-4F42-BE7B-4CAC913AA910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FD827BDF-5A80-A147-85F6-7704C3B0D334}" type="parTrans" cxnId="{68960A23-590B-8746-85E2-6185EE81708F}">
      <dgm:prSet/>
      <dgm:spPr/>
      <dgm:t>
        <a:bodyPr/>
        <a:lstStyle/>
        <a:p>
          <a:endParaRPr lang="en-US"/>
        </a:p>
      </dgm:t>
    </dgm:pt>
    <dgm:pt modelId="{3DD1F01E-6F49-1046-BA12-EAB02A472D15}" type="sibTrans" cxnId="{68960A23-590B-8746-85E2-6185EE81708F}">
      <dgm:prSet/>
      <dgm:spPr/>
      <dgm:t>
        <a:bodyPr/>
        <a:lstStyle/>
        <a:p>
          <a:endParaRPr lang="en-US"/>
        </a:p>
      </dgm:t>
    </dgm:pt>
    <dgm:pt modelId="{11879252-6853-4749-9D4F-827ACA91F9DB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E0A34CEA-6A49-4544-BC16-573BBEA3BCB0}" type="parTrans" cxnId="{1F3357D0-071C-1044-8F71-3A5A17FC5CE1}">
      <dgm:prSet/>
      <dgm:spPr/>
      <dgm:t>
        <a:bodyPr/>
        <a:lstStyle/>
        <a:p>
          <a:endParaRPr lang="en-US"/>
        </a:p>
      </dgm:t>
    </dgm:pt>
    <dgm:pt modelId="{3F83FCB1-1E26-2E4A-B00E-4125C7D6F8A6}" type="sibTrans" cxnId="{1F3357D0-071C-1044-8F71-3A5A17FC5CE1}">
      <dgm:prSet/>
      <dgm:spPr/>
      <dgm:t>
        <a:bodyPr/>
        <a:lstStyle/>
        <a:p>
          <a:endParaRPr lang="en-US"/>
        </a:p>
      </dgm:t>
    </dgm:pt>
    <dgm:pt modelId="{1D640B08-B54C-C24A-BD8C-8484D46AB437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0D77D899-518B-7F40-8472-7BCE729629DF}" type="parTrans" cxnId="{444196DB-42D4-0745-AD83-17E343A49032}">
      <dgm:prSet/>
      <dgm:spPr/>
      <dgm:t>
        <a:bodyPr/>
        <a:lstStyle/>
        <a:p>
          <a:endParaRPr lang="en-US"/>
        </a:p>
      </dgm:t>
    </dgm:pt>
    <dgm:pt modelId="{584BD413-EA5D-8248-8593-E4535C27B533}" type="sibTrans" cxnId="{444196DB-42D4-0745-AD83-17E343A49032}">
      <dgm:prSet/>
      <dgm:spPr/>
      <dgm:t>
        <a:bodyPr/>
        <a:lstStyle/>
        <a:p>
          <a:endParaRPr lang="en-US"/>
        </a:p>
      </dgm:t>
    </dgm:pt>
    <dgm:pt modelId="{9389DF52-C627-5C40-8FA1-C77808F475A5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EEBD4CB5-B08A-C041-8A7D-F27BE368EC2A}" type="parTrans" cxnId="{DA08EE62-6075-B744-81CC-4E3D95BA9264}">
      <dgm:prSet/>
      <dgm:spPr/>
      <dgm:t>
        <a:bodyPr/>
        <a:lstStyle/>
        <a:p>
          <a:endParaRPr lang="en-US"/>
        </a:p>
      </dgm:t>
    </dgm:pt>
    <dgm:pt modelId="{C1C03C5B-20EF-7A42-9C8B-12696977F4B6}" type="sibTrans" cxnId="{DA08EE62-6075-B744-81CC-4E3D95BA9264}">
      <dgm:prSet/>
      <dgm:spPr/>
      <dgm:t>
        <a:bodyPr/>
        <a:lstStyle/>
        <a:p>
          <a:endParaRPr lang="en-US"/>
        </a:p>
      </dgm:t>
    </dgm:pt>
    <dgm:pt modelId="{FB540C7A-1F49-1541-A900-1727D3B42BD0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67208045-B922-F240-B875-DAEB95C38CD8}" type="parTrans" cxnId="{47D4B61E-B5A2-6A42-914A-69F4DE8D45A6}">
      <dgm:prSet/>
      <dgm:spPr/>
      <dgm:t>
        <a:bodyPr/>
        <a:lstStyle/>
        <a:p>
          <a:endParaRPr lang="en-US"/>
        </a:p>
      </dgm:t>
    </dgm:pt>
    <dgm:pt modelId="{F988CAA9-DA18-824E-B205-7407F748F3F2}" type="sibTrans" cxnId="{47D4B61E-B5A2-6A42-914A-69F4DE8D45A6}">
      <dgm:prSet/>
      <dgm:spPr/>
      <dgm:t>
        <a:bodyPr/>
        <a:lstStyle/>
        <a:p>
          <a:endParaRPr lang="en-US"/>
        </a:p>
      </dgm:t>
    </dgm:pt>
    <dgm:pt modelId="{9891CDB4-1027-7749-90AF-066AF7BB838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A4C41C4B-D501-5F46-976B-460DB8C7F0C2}" type="parTrans" cxnId="{7CABD94B-4219-E245-A632-176EF1A0FC39}">
      <dgm:prSet/>
      <dgm:spPr/>
      <dgm:t>
        <a:bodyPr/>
        <a:lstStyle/>
        <a:p>
          <a:endParaRPr lang="en-US"/>
        </a:p>
      </dgm:t>
    </dgm:pt>
    <dgm:pt modelId="{C8257C8E-B299-B742-A3BA-A3C9CD60D54B}" type="sibTrans" cxnId="{7CABD94B-4219-E245-A632-176EF1A0FC39}">
      <dgm:prSet/>
      <dgm:spPr/>
      <dgm:t>
        <a:bodyPr/>
        <a:lstStyle/>
        <a:p>
          <a:endParaRPr lang="en-US"/>
        </a:p>
      </dgm:t>
    </dgm:pt>
    <dgm:pt modelId="{F5DAC30E-7CC9-C341-9F92-520F417D4102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F3779866-80F8-A744-BC3A-A0B736435F71}" type="parTrans" cxnId="{B2D69AAE-7FFE-A24F-81AF-4FB4ED29C319}">
      <dgm:prSet/>
      <dgm:spPr/>
      <dgm:t>
        <a:bodyPr/>
        <a:lstStyle/>
        <a:p>
          <a:endParaRPr lang="en-US"/>
        </a:p>
      </dgm:t>
    </dgm:pt>
    <dgm:pt modelId="{4D9DC2C7-0E5E-6149-9752-AC0D31679004}" type="sibTrans" cxnId="{B2D69AAE-7FFE-A24F-81AF-4FB4ED29C319}">
      <dgm:prSet/>
      <dgm:spPr/>
      <dgm:t>
        <a:bodyPr/>
        <a:lstStyle/>
        <a:p>
          <a:endParaRPr lang="en-US"/>
        </a:p>
      </dgm:t>
    </dgm:pt>
    <dgm:pt modelId="{0BBD213B-AE61-6341-AE9D-CF7202A3AA8A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E9873A29-BE7E-794A-A602-517E535E61F8}" type="parTrans" cxnId="{39161A48-4BF9-8A48-86C8-FFF8F43CEC05}">
      <dgm:prSet/>
      <dgm:spPr/>
      <dgm:t>
        <a:bodyPr/>
        <a:lstStyle/>
        <a:p>
          <a:endParaRPr lang="en-US"/>
        </a:p>
      </dgm:t>
    </dgm:pt>
    <dgm:pt modelId="{605AC384-DAA7-2643-951F-22E12BF6DC28}" type="sibTrans" cxnId="{39161A48-4BF9-8A48-86C8-FFF8F43CEC05}">
      <dgm:prSet/>
      <dgm:spPr/>
      <dgm:t>
        <a:bodyPr/>
        <a:lstStyle/>
        <a:p>
          <a:endParaRPr lang="en-US"/>
        </a:p>
      </dgm:t>
    </dgm:pt>
    <dgm:pt modelId="{E28E13F9-0721-4E48-90F4-428F54E8C6D0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832D0957-98B4-F94D-96AC-A01D25FA1E6A}" type="parTrans" cxnId="{0222AC29-1AEC-A746-AC21-A7C3BF9F005D}">
      <dgm:prSet/>
      <dgm:spPr/>
      <dgm:t>
        <a:bodyPr/>
        <a:lstStyle/>
        <a:p>
          <a:endParaRPr lang="en-US"/>
        </a:p>
      </dgm:t>
    </dgm:pt>
    <dgm:pt modelId="{FB529FB9-4279-214E-82AB-40EE698981DA}" type="sibTrans" cxnId="{0222AC29-1AEC-A746-AC21-A7C3BF9F005D}">
      <dgm:prSet/>
      <dgm:spPr/>
      <dgm:t>
        <a:bodyPr/>
        <a:lstStyle/>
        <a:p>
          <a:endParaRPr lang="en-US"/>
        </a:p>
      </dgm:t>
    </dgm:pt>
    <dgm:pt modelId="{4B4DAF05-6198-4242-963E-8F2AC41F64EB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84EE0A80-7814-2A4A-AB8C-75B982668601}" type="parTrans" cxnId="{C82EF473-B16B-6443-9E64-E31179905C62}">
      <dgm:prSet/>
      <dgm:spPr/>
      <dgm:t>
        <a:bodyPr/>
        <a:lstStyle/>
        <a:p>
          <a:endParaRPr lang="en-US"/>
        </a:p>
      </dgm:t>
    </dgm:pt>
    <dgm:pt modelId="{2771A76F-0D4B-CA4E-BE2E-60C6F65DCC6D}" type="sibTrans" cxnId="{C82EF473-B16B-6443-9E64-E31179905C62}">
      <dgm:prSet/>
      <dgm:spPr/>
      <dgm:t>
        <a:bodyPr/>
        <a:lstStyle/>
        <a:p>
          <a:endParaRPr lang="en-US"/>
        </a:p>
      </dgm:t>
    </dgm:pt>
    <dgm:pt modelId="{B8D77B2C-1855-404D-A988-687FD4D15B1D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F4097577-28D3-4D4F-BC5A-83B66932ADA8}" type="parTrans" cxnId="{3AAA5A99-4A44-6346-BF43-AF2AAE3A2BE5}">
      <dgm:prSet/>
      <dgm:spPr/>
      <dgm:t>
        <a:bodyPr/>
        <a:lstStyle/>
        <a:p>
          <a:endParaRPr lang="en-US"/>
        </a:p>
      </dgm:t>
    </dgm:pt>
    <dgm:pt modelId="{77F39A32-11CB-0049-A7A0-9CB5B51141CC}" type="sibTrans" cxnId="{3AAA5A99-4A44-6346-BF43-AF2AAE3A2BE5}">
      <dgm:prSet/>
      <dgm:spPr/>
      <dgm:t>
        <a:bodyPr/>
        <a:lstStyle/>
        <a:p>
          <a:endParaRPr lang="en-US"/>
        </a:p>
      </dgm:t>
    </dgm:pt>
    <dgm:pt modelId="{9E933FE5-34F0-B141-A7B3-010C196AB456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636B7DE-8E53-6C48-AFFD-7231F5B3BFE3}" type="parTrans" cxnId="{8AAA2FDF-7C1A-C442-A63E-4907C30B0877}">
      <dgm:prSet/>
      <dgm:spPr/>
      <dgm:t>
        <a:bodyPr/>
        <a:lstStyle/>
        <a:p>
          <a:endParaRPr lang="en-US"/>
        </a:p>
      </dgm:t>
    </dgm:pt>
    <dgm:pt modelId="{6D2EE93A-08DA-5146-BF7F-5338BEC33C81}" type="sibTrans" cxnId="{8AAA2FDF-7C1A-C442-A63E-4907C30B0877}">
      <dgm:prSet/>
      <dgm:spPr/>
      <dgm:t>
        <a:bodyPr/>
        <a:lstStyle/>
        <a:p>
          <a:endParaRPr lang="en-US"/>
        </a:p>
      </dgm:t>
    </dgm:pt>
    <dgm:pt modelId="{55DB6EE2-787C-2E42-B466-5DEBD2D569BE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F767C1A9-AD0E-D140-8DE9-42B9F6CA9372}" type="parTrans" cxnId="{FE4A0F79-B342-0B4B-90D6-BD4F12C08D3A}">
      <dgm:prSet/>
      <dgm:spPr/>
      <dgm:t>
        <a:bodyPr/>
        <a:lstStyle/>
        <a:p>
          <a:endParaRPr lang="en-US"/>
        </a:p>
      </dgm:t>
    </dgm:pt>
    <dgm:pt modelId="{37ABA1FE-CD10-8243-8657-19C16A835BBD}" type="sibTrans" cxnId="{FE4A0F79-B342-0B4B-90D6-BD4F12C08D3A}">
      <dgm:prSet/>
      <dgm:spPr/>
      <dgm:t>
        <a:bodyPr/>
        <a:lstStyle/>
        <a:p>
          <a:endParaRPr lang="en-US"/>
        </a:p>
      </dgm:t>
    </dgm:pt>
    <dgm:pt modelId="{3920046F-5336-434F-AE8B-17EFA1423F56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4A60A459-F706-0D4E-8413-205506AFE4DD}" type="parTrans" cxnId="{8779F83B-4D2E-5742-8946-08F02AEB4B3D}">
      <dgm:prSet/>
      <dgm:spPr/>
      <dgm:t>
        <a:bodyPr/>
        <a:lstStyle/>
        <a:p>
          <a:endParaRPr lang="en-US"/>
        </a:p>
      </dgm:t>
    </dgm:pt>
    <dgm:pt modelId="{009B8153-FE85-894C-98D8-5BAFBB58F496}" type="sibTrans" cxnId="{8779F83B-4D2E-5742-8946-08F02AEB4B3D}">
      <dgm:prSet/>
      <dgm:spPr/>
      <dgm:t>
        <a:bodyPr/>
        <a:lstStyle/>
        <a:p>
          <a:endParaRPr lang="en-US"/>
        </a:p>
      </dgm:t>
    </dgm:pt>
    <dgm:pt modelId="{A6A1BA53-A3BE-074C-97EC-35CE80DB6DD3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449DF27A-295B-4B4F-ADFF-6D7E4C2A8151}" type="parTrans" cxnId="{18030CAC-9325-1D4F-8C94-8766391DEE56}">
      <dgm:prSet/>
      <dgm:spPr/>
      <dgm:t>
        <a:bodyPr/>
        <a:lstStyle/>
        <a:p>
          <a:endParaRPr lang="en-US"/>
        </a:p>
      </dgm:t>
    </dgm:pt>
    <dgm:pt modelId="{5BC1CB7A-6AD6-C544-B035-56F88C16B7F0}" type="sibTrans" cxnId="{18030CAC-9325-1D4F-8C94-8766391DEE56}">
      <dgm:prSet/>
      <dgm:spPr/>
      <dgm:t>
        <a:bodyPr/>
        <a:lstStyle/>
        <a:p>
          <a:endParaRPr lang="en-US"/>
        </a:p>
      </dgm:t>
    </dgm:pt>
    <dgm:pt modelId="{9DD5CB0B-A6B3-6045-9F8B-06D39EA96BAD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63AFD1D2-2EA4-F846-A34F-F1DF82BD3418}" type="parTrans" cxnId="{2F0B2CA2-49D9-EC47-A513-E84E56084C60}">
      <dgm:prSet/>
      <dgm:spPr/>
      <dgm:t>
        <a:bodyPr/>
        <a:lstStyle/>
        <a:p>
          <a:endParaRPr lang="en-US"/>
        </a:p>
      </dgm:t>
    </dgm:pt>
    <dgm:pt modelId="{C86E5E6F-3778-B54B-8E9D-2188D6BEC0CD}" type="sibTrans" cxnId="{2F0B2CA2-49D9-EC47-A513-E84E56084C60}">
      <dgm:prSet/>
      <dgm:spPr/>
      <dgm:t>
        <a:bodyPr/>
        <a:lstStyle/>
        <a:p>
          <a:endParaRPr lang="en-US"/>
        </a:p>
      </dgm:t>
    </dgm:pt>
    <dgm:pt modelId="{EF495119-1C41-AF4A-969D-B300D6A23586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F559463E-C1F8-1242-B2B5-78C1AA80FBDA}" type="parTrans" cxnId="{3A4164ED-01F1-E947-A2DD-B7C715E7EDB8}">
      <dgm:prSet/>
      <dgm:spPr/>
      <dgm:t>
        <a:bodyPr/>
        <a:lstStyle/>
        <a:p>
          <a:endParaRPr lang="en-US"/>
        </a:p>
      </dgm:t>
    </dgm:pt>
    <dgm:pt modelId="{D6CE31E1-8954-C64B-9D6C-30194D5C0841}" type="sibTrans" cxnId="{3A4164ED-01F1-E947-A2DD-B7C715E7EDB8}">
      <dgm:prSet/>
      <dgm:spPr/>
      <dgm:t>
        <a:bodyPr/>
        <a:lstStyle/>
        <a:p>
          <a:endParaRPr lang="en-US"/>
        </a:p>
      </dgm:t>
    </dgm:pt>
    <dgm:pt modelId="{F41E1FDA-AF7E-9648-A948-69B3833C4948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72B0C650-74B6-6940-A343-D8B2C69C5F35}" type="parTrans" cxnId="{5B631B00-F408-6E45-A760-461DD6429734}">
      <dgm:prSet/>
      <dgm:spPr/>
      <dgm:t>
        <a:bodyPr/>
        <a:lstStyle/>
        <a:p>
          <a:endParaRPr lang="en-US"/>
        </a:p>
      </dgm:t>
    </dgm:pt>
    <dgm:pt modelId="{B4AFCD9A-60D7-1443-83B6-4773E11DD923}" type="sibTrans" cxnId="{5B631B00-F408-6E45-A760-461DD6429734}">
      <dgm:prSet/>
      <dgm:spPr/>
      <dgm:t>
        <a:bodyPr/>
        <a:lstStyle/>
        <a:p>
          <a:endParaRPr lang="en-US"/>
        </a:p>
      </dgm:t>
    </dgm:pt>
    <dgm:pt modelId="{4AB18A70-427B-104D-A4F5-A12C94659DA1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1305E905-1E08-564E-9053-27BBD7751C30}" type="parTrans" cxnId="{2435272E-A32E-AB43-A39E-B3D98BBE99B2}">
      <dgm:prSet/>
      <dgm:spPr/>
      <dgm:t>
        <a:bodyPr/>
        <a:lstStyle/>
        <a:p>
          <a:endParaRPr lang="en-US"/>
        </a:p>
      </dgm:t>
    </dgm:pt>
    <dgm:pt modelId="{252BE32A-11AA-F64A-B98E-28D372F5294B}" type="sibTrans" cxnId="{2435272E-A32E-AB43-A39E-B3D98BBE99B2}">
      <dgm:prSet/>
      <dgm:spPr/>
      <dgm:t>
        <a:bodyPr/>
        <a:lstStyle/>
        <a:p>
          <a:endParaRPr lang="en-US"/>
        </a:p>
      </dgm:t>
    </dgm:pt>
    <dgm:pt modelId="{2584A573-4685-3D46-81DC-68C49A6A0556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91167B4B-7883-9148-9689-15250D88A6CE}" type="parTrans" cxnId="{C1CF6B5E-5F20-0247-9442-ED52A298F203}">
      <dgm:prSet/>
      <dgm:spPr/>
      <dgm:t>
        <a:bodyPr/>
        <a:lstStyle/>
        <a:p>
          <a:endParaRPr lang="en-US"/>
        </a:p>
      </dgm:t>
    </dgm:pt>
    <dgm:pt modelId="{F6EC9049-9CBD-7D43-92B2-2ED617060A2A}" type="sibTrans" cxnId="{C1CF6B5E-5F20-0247-9442-ED52A298F203}">
      <dgm:prSet/>
      <dgm:spPr/>
      <dgm:t>
        <a:bodyPr/>
        <a:lstStyle/>
        <a:p>
          <a:endParaRPr lang="en-US"/>
        </a:p>
      </dgm:t>
    </dgm:pt>
    <dgm:pt modelId="{12F474CB-58A4-114E-A5FE-279FA631E529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352DB2F0-64D6-DF4B-BD1A-31C0BAC6FAEB}" type="parTrans" cxnId="{ABE30794-CF6D-3240-8931-48A83796A833}">
      <dgm:prSet/>
      <dgm:spPr/>
      <dgm:t>
        <a:bodyPr/>
        <a:lstStyle/>
        <a:p>
          <a:endParaRPr lang="en-US"/>
        </a:p>
      </dgm:t>
    </dgm:pt>
    <dgm:pt modelId="{336D907A-2B38-6B4B-B5B7-3848002E7C2B}" type="sibTrans" cxnId="{ABE30794-CF6D-3240-8931-48A83796A833}">
      <dgm:prSet/>
      <dgm:spPr/>
      <dgm:t>
        <a:bodyPr/>
        <a:lstStyle/>
        <a:p>
          <a:endParaRPr lang="en-US"/>
        </a:p>
      </dgm:t>
    </dgm:pt>
    <dgm:pt modelId="{A177CAC0-DAD1-5143-A686-806B7CB688A0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318E3A0B-8B76-304B-9E65-4EF2D3ADFA49}" type="parTrans" cxnId="{622CCBEF-02C1-CE4E-A5BD-878F54D0BCE3}">
      <dgm:prSet/>
      <dgm:spPr/>
      <dgm:t>
        <a:bodyPr/>
        <a:lstStyle/>
        <a:p>
          <a:endParaRPr lang="en-US"/>
        </a:p>
      </dgm:t>
    </dgm:pt>
    <dgm:pt modelId="{1A92D31A-73C1-BF43-94A6-E14556843D01}" type="sibTrans" cxnId="{622CCBEF-02C1-CE4E-A5BD-878F54D0BCE3}">
      <dgm:prSet/>
      <dgm:spPr/>
      <dgm:t>
        <a:bodyPr/>
        <a:lstStyle/>
        <a:p>
          <a:endParaRPr lang="en-US"/>
        </a:p>
      </dgm:t>
    </dgm:pt>
    <dgm:pt modelId="{56D8BA3F-2F6B-CB47-8620-62A65704E199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8D5CB54B-5D29-BE4B-BF14-88C2D1F87C6E}" type="parTrans" cxnId="{C9F2EC10-9A23-2F46-919F-7C7CF89346AD}">
      <dgm:prSet/>
      <dgm:spPr/>
      <dgm:t>
        <a:bodyPr/>
        <a:lstStyle/>
        <a:p>
          <a:endParaRPr lang="en-US"/>
        </a:p>
      </dgm:t>
    </dgm:pt>
    <dgm:pt modelId="{FE87A207-D2DC-F14F-9C5B-AAAC9BDF5651}" type="sibTrans" cxnId="{C9F2EC10-9A23-2F46-919F-7C7CF89346AD}">
      <dgm:prSet/>
      <dgm:spPr/>
      <dgm:t>
        <a:bodyPr/>
        <a:lstStyle/>
        <a:p>
          <a:endParaRPr lang="en-US"/>
        </a:p>
      </dgm:t>
    </dgm:pt>
    <dgm:pt modelId="{B50B2727-0A9F-B64F-B415-AA509A364483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2D445DAC-D387-A24E-8DAB-2690CD2C7762}" type="parTrans" cxnId="{E2FA12BF-7B59-A345-8D8B-11FE611D300E}">
      <dgm:prSet/>
      <dgm:spPr/>
      <dgm:t>
        <a:bodyPr/>
        <a:lstStyle/>
        <a:p>
          <a:endParaRPr lang="en-US"/>
        </a:p>
      </dgm:t>
    </dgm:pt>
    <dgm:pt modelId="{23810E2E-0F8C-B84E-A484-EAF5512BCC0E}" type="sibTrans" cxnId="{E2FA12BF-7B59-A345-8D8B-11FE611D300E}">
      <dgm:prSet/>
      <dgm:spPr/>
      <dgm:t>
        <a:bodyPr/>
        <a:lstStyle/>
        <a:p>
          <a:endParaRPr lang="en-US"/>
        </a:p>
      </dgm:t>
    </dgm:pt>
    <dgm:pt modelId="{C4A2633E-0DFE-4A48-A5E6-CF6FE53AEF47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C869DB5C-5D06-134B-AEE8-9BB11E80C1E3}" type="parTrans" cxnId="{765B285A-B117-0347-A620-2A0C3B7E2EC0}">
      <dgm:prSet/>
      <dgm:spPr/>
      <dgm:t>
        <a:bodyPr/>
        <a:lstStyle/>
        <a:p>
          <a:endParaRPr lang="en-US"/>
        </a:p>
      </dgm:t>
    </dgm:pt>
    <dgm:pt modelId="{3395BE0D-D46F-A442-83AF-0F408F6FBC4C}" type="sibTrans" cxnId="{765B285A-B117-0347-A620-2A0C3B7E2EC0}">
      <dgm:prSet/>
      <dgm:spPr/>
      <dgm:t>
        <a:bodyPr/>
        <a:lstStyle/>
        <a:p>
          <a:endParaRPr lang="en-US"/>
        </a:p>
      </dgm:t>
    </dgm:pt>
    <dgm:pt modelId="{7B4A8566-3858-1D4F-923D-18DC2C21FC1C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7BA4B0E7-D73B-434B-911E-5B34EBB27590}" type="parTrans" cxnId="{DD2A12D1-5611-4C4A-B300-4D49DAD68D9F}">
      <dgm:prSet/>
      <dgm:spPr/>
      <dgm:t>
        <a:bodyPr/>
        <a:lstStyle/>
        <a:p>
          <a:endParaRPr lang="en-US"/>
        </a:p>
      </dgm:t>
    </dgm:pt>
    <dgm:pt modelId="{721A916F-247E-B145-8B02-7F1391D690D2}" type="sibTrans" cxnId="{DD2A12D1-5611-4C4A-B300-4D49DAD68D9F}">
      <dgm:prSet/>
      <dgm:spPr/>
      <dgm:t>
        <a:bodyPr/>
        <a:lstStyle/>
        <a:p>
          <a:endParaRPr lang="en-US"/>
        </a:p>
      </dgm:t>
    </dgm:pt>
    <dgm:pt modelId="{887832D1-89A1-1C43-A226-E51A9295A41E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166AF39E-0F03-7544-B583-74461CAE8E25}" type="parTrans" cxnId="{AEAA62C3-FB23-8A49-BEFA-B97458F9D067}">
      <dgm:prSet/>
      <dgm:spPr/>
      <dgm:t>
        <a:bodyPr/>
        <a:lstStyle/>
        <a:p>
          <a:endParaRPr lang="en-US"/>
        </a:p>
      </dgm:t>
    </dgm:pt>
    <dgm:pt modelId="{6C8CC160-B796-CC43-AE04-5BE48ADF1929}" type="sibTrans" cxnId="{AEAA62C3-FB23-8A49-BEFA-B97458F9D067}">
      <dgm:prSet/>
      <dgm:spPr/>
      <dgm:t>
        <a:bodyPr/>
        <a:lstStyle/>
        <a:p>
          <a:endParaRPr lang="en-US"/>
        </a:p>
      </dgm:t>
    </dgm:pt>
    <dgm:pt modelId="{336ABCC1-1950-5643-904E-6A7AE4924C10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E5E668C9-BA48-6D40-8A2F-41D9E2A9F260}" type="parTrans" cxnId="{D0C68193-37C1-B64A-93D3-23FF1E6586E3}">
      <dgm:prSet/>
      <dgm:spPr/>
      <dgm:t>
        <a:bodyPr/>
        <a:lstStyle/>
        <a:p>
          <a:endParaRPr lang="en-US"/>
        </a:p>
      </dgm:t>
    </dgm:pt>
    <dgm:pt modelId="{7B05006E-6FA2-4945-A039-D110539FD23E}" type="sibTrans" cxnId="{D0C68193-37C1-B64A-93D3-23FF1E6586E3}">
      <dgm:prSet/>
      <dgm:spPr/>
      <dgm:t>
        <a:bodyPr/>
        <a:lstStyle/>
        <a:p>
          <a:endParaRPr lang="en-US"/>
        </a:p>
      </dgm:t>
    </dgm:pt>
    <dgm:pt modelId="{FA452EB3-93D5-EB43-990D-15B69CD7F9AC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C636EE5D-277B-2649-90FB-667BF6EBF81D}" type="parTrans" cxnId="{AE46C0B3-0D93-BB48-81A9-FBCCFE7295BF}">
      <dgm:prSet/>
      <dgm:spPr/>
      <dgm:t>
        <a:bodyPr/>
        <a:lstStyle/>
        <a:p>
          <a:endParaRPr lang="en-US"/>
        </a:p>
      </dgm:t>
    </dgm:pt>
    <dgm:pt modelId="{5B35B87B-3FCF-5D4A-82EA-0F0A59FBC5F9}" type="sibTrans" cxnId="{AE46C0B3-0D93-BB48-81A9-FBCCFE7295BF}">
      <dgm:prSet/>
      <dgm:spPr/>
      <dgm:t>
        <a:bodyPr/>
        <a:lstStyle/>
        <a:p>
          <a:endParaRPr lang="en-US"/>
        </a:p>
      </dgm:t>
    </dgm:pt>
    <dgm:pt modelId="{D33FD893-34E7-E941-A048-A53F30345081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8F40E699-5E9B-4748-A95F-4AF9B7A1336C}" type="parTrans" cxnId="{F2CEA3A8-DB42-7448-954B-76826C6A326C}">
      <dgm:prSet/>
      <dgm:spPr/>
      <dgm:t>
        <a:bodyPr/>
        <a:lstStyle/>
        <a:p>
          <a:endParaRPr lang="en-US"/>
        </a:p>
      </dgm:t>
    </dgm:pt>
    <dgm:pt modelId="{88E641AD-0FA7-484C-B17E-B6B8BA50524E}" type="sibTrans" cxnId="{F2CEA3A8-DB42-7448-954B-76826C6A326C}">
      <dgm:prSet/>
      <dgm:spPr/>
      <dgm:t>
        <a:bodyPr/>
        <a:lstStyle/>
        <a:p>
          <a:endParaRPr lang="en-US"/>
        </a:p>
      </dgm:t>
    </dgm:pt>
    <dgm:pt modelId="{F97C0F87-8277-564F-A691-F068BAE1EA7E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1950F1E0-C360-884D-BFA1-DFAD125716E7}" type="parTrans" cxnId="{7107B14F-A522-A042-B9A5-16C93EF474E0}">
      <dgm:prSet/>
      <dgm:spPr/>
      <dgm:t>
        <a:bodyPr/>
        <a:lstStyle/>
        <a:p>
          <a:endParaRPr lang="en-US"/>
        </a:p>
      </dgm:t>
    </dgm:pt>
    <dgm:pt modelId="{A822BD08-AAAA-5143-9053-1E67824B056E}" type="sibTrans" cxnId="{7107B14F-A522-A042-B9A5-16C93EF474E0}">
      <dgm:prSet/>
      <dgm:spPr/>
      <dgm:t>
        <a:bodyPr/>
        <a:lstStyle/>
        <a:p>
          <a:endParaRPr lang="en-US"/>
        </a:p>
      </dgm:t>
    </dgm:pt>
    <dgm:pt modelId="{46D2211C-5819-AB42-8796-CC68993C300B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E0209CE5-D88C-ED49-AC81-D916505AFF53}" type="parTrans" cxnId="{5AFD8798-2FDD-7F4B-A45B-D8AAFED6890F}">
      <dgm:prSet/>
      <dgm:spPr/>
      <dgm:t>
        <a:bodyPr/>
        <a:lstStyle/>
        <a:p>
          <a:endParaRPr lang="en-US"/>
        </a:p>
      </dgm:t>
    </dgm:pt>
    <dgm:pt modelId="{A8C7EF72-6800-8340-8628-4A8545C7676F}" type="sibTrans" cxnId="{5AFD8798-2FDD-7F4B-A45B-D8AAFED6890F}">
      <dgm:prSet/>
      <dgm:spPr/>
      <dgm:t>
        <a:bodyPr/>
        <a:lstStyle/>
        <a:p>
          <a:endParaRPr lang="en-US"/>
        </a:p>
      </dgm:t>
    </dgm:pt>
    <dgm:pt modelId="{6CEBEB08-76C8-924B-8AF1-C41671D8D6D6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F83B2742-6999-2847-9E93-F54D185A13F1}" type="parTrans" cxnId="{6261AD8D-9334-E647-98C0-51ECED1AA080}">
      <dgm:prSet/>
      <dgm:spPr/>
      <dgm:t>
        <a:bodyPr/>
        <a:lstStyle/>
        <a:p>
          <a:endParaRPr lang="en-US"/>
        </a:p>
      </dgm:t>
    </dgm:pt>
    <dgm:pt modelId="{79938DFC-A8DE-EE4B-8BCC-431138173FFE}" type="sibTrans" cxnId="{6261AD8D-9334-E647-98C0-51ECED1AA080}">
      <dgm:prSet/>
      <dgm:spPr/>
      <dgm:t>
        <a:bodyPr/>
        <a:lstStyle/>
        <a:p>
          <a:endParaRPr lang="en-US"/>
        </a:p>
      </dgm:t>
    </dgm:pt>
    <dgm:pt modelId="{889678AD-6C53-7C45-ADB8-22ED67137516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791532E2-00CF-2543-90BE-E86DBF841F14}" type="parTrans" cxnId="{56B12A5F-E274-DE45-ADBD-F5BC90893BDB}">
      <dgm:prSet/>
      <dgm:spPr/>
      <dgm:t>
        <a:bodyPr/>
        <a:lstStyle/>
        <a:p>
          <a:endParaRPr lang="en-US"/>
        </a:p>
      </dgm:t>
    </dgm:pt>
    <dgm:pt modelId="{5F6779D4-914E-0D4C-9FFA-01FDD6A38AE8}" type="sibTrans" cxnId="{56B12A5F-E274-DE45-ADBD-F5BC90893BDB}">
      <dgm:prSet/>
      <dgm:spPr/>
      <dgm:t>
        <a:bodyPr/>
        <a:lstStyle/>
        <a:p>
          <a:endParaRPr lang="en-US"/>
        </a:p>
      </dgm:t>
    </dgm:pt>
    <dgm:pt modelId="{4E53E169-4379-8248-ACDD-B31E69C00225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4D75DEF-45EB-754F-A88C-028376B42F9E}" type="parTrans" cxnId="{D9DCAF70-72A0-A844-8F14-DFB8A312954E}">
      <dgm:prSet/>
      <dgm:spPr/>
      <dgm:t>
        <a:bodyPr/>
        <a:lstStyle/>
        <a:p>
          <a:endParaRPr lang="en-US"/>
        </a:p>
      </dgm:t>
    </dgm:pt>
    <dgm:pt modelId="{9EE736AD-D0B5-6F47-842B-A6C9BC83210F}" type="sibTrans" cxnId="{D9DCAF70-72A0-A844-8F14-DFB8A312954E}">
      <dgm:prSet/>
      <dgm:spPr/>
      <dgm:t>
        <a:bodyPr/>
        <a:lstStyle/>
        <a:p>
          <a:endParaRPr lang="en-US"/>
        </a:p>
      </dgm:t>
    </dgm:pt>
    <dgm:pt modelId="{365E5FF4-5C33-594F-93C9-B5BC6F05B536}" type="pres">
      <dgm:prSet presAssocID="{08024C75-2213-6F46-8F81-1E698F1B2B6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CED484-BDC5-9F45-BB95-28C138029D58}" type="pres">
      <dgm:prSet presAssocID="{4E53E169-4379-8248-ACDD-B31E69C00225}" presName="hierRoot1" presStyleCnt="0">
        <dgm:presLayoutVars>
          <dgm:hierBranch val="init"/>
        </dgm:presLayoutVars>
      </dgm:prSet>
      <dgm:spPr/>
    </dgm:pt>
    <dgm:pt modelId="{7F1CD44C-865F-4142-A205-E052FA58E4A4}" type="pres">
      <dgm:prSet presAssocID="{4E53E169-4379-8248-ACDD-B31E69C00225}" presName="rootComposite1" presStyleCnt="0"/>
      <dgm:spPr/>
    </dgm:pt>
    <dgm:pt modelId="{0F5DEF98-60CF-B54B-B980-7E01A5C8687E}" type="pres">
      <dgm:prSet presAssocID="{4E53E169-4379-8248-ACDD-B31E69C0022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B23C9-AF56-174F-A869-B39A742EA0A4}" type="pres">
      <dgm:prSet presAssocID="{4E53E169-4379-8248-ACDD-B31E69C00225}" presName="topArc1" presStyleLbl="parChTrans1D1" presStyleIdx="0" presStyleCnt="192"/>
      <dgm:spPr/>
    </dgm:pt>
    <dgm:pt modelId="{DAC7203A-877B-3847-B52A-46DB8D065AB2}" type="pres">
      <dgm:prSet presAssocID="{4E53E169-4379-8248-ACDD-B31E69C00225}" presName="bottomArc1" presStyleLbl="parChTrans1D1" presStyleIdx="1" presStyleCnt="192"/>
      <dgm:spPr/>
    </dgm:pt>
    <dgm:pt modelId="{4199A590-7A9C-A74E-9D88-E6457B9E84B5}" type="pres">
      <dgm:prSet presAssocID="{4E53E169-4379-8248-ACDD-B31E69C00225}" presName="topConnNode1" presStyleLbl="node1" presStyleIdx="0" presStyleCnt="0"/>
      <dgm:spPr/>
      <dgm:t>
        <a:bodyPr/>
        <a:lstStyle/>
        <a:p>
          <a:endParaRPr lang="en-US"/>
        </a:p>
      </dgm:t>
    </dgm:pt>
    <dgm:pt modelId="{09EAB920-5BAD-8B4E-B44A-9CF3F3360B2F}" type="pres">
      <dgm:prSet presAssocID="{4E53E169-4379-8248-ACDD-B31E69C00225}" presName="hierChild2" presStyleCnt="0"/>
      <dgm:spPr/>
    </dgm:pt>
    <dgm:pt modelId="{D3158CC7-82ED-C54F-9A3A-7540D27CC837}" type="pres">
      <dgm:prSet presAssocID="{07D22F75-267D-A648-A772-211187CA6809}" presName="Name28" presStyleLbl="parChTrans1D2" presStyleIdx="0" presStyleCnt="3"/>
      <dgm:spPr/>
      <dgm:t>
        <a:bodyPr/>
        <a:lstStyle/>
        <a:p>
          <a:endParaRPr lang="en-US"/>
        </a:p>
      </dgm:t>
    </dgm:pt>
    <dgm:pt modelId="{6046665A-0724-1242-8DD1-58C009E7951A}" type="pres">
      <dgm:prSet presAssocID="{0FDAD92B-16E3-F14C-ABF9-201D6E5A1BFE}" presName="hierRoot2" presStyleCnt="0">
        <dgm:presLayoutVars>
          <dgm:hierBranch val="init"/>
        </dgm:presLayoutVars>
      </dgm:prSet>
      <dgm:spPr/>
    </dgm:pt>
    <dgm:pt modelId="{B290227A-FD95-B545-B05C-CC49A77E8DAE}" type="pres">
      <dgm:prSet presAssocID="{0FDAD92B-16E3-F14C-ABF9-201D6E5A1BFE}" presName="rootComposite2" presStyleCnt="0"/>
      <dgm:spPr/>
    </dgm:pt>
    <dgm:pt modelId="{A6F45B1B-CC2E-D34A-89B4-92050EC8D4BF}" type="pres">
      <dgm:prSet presAssocID="{0FDAD92B-16E3-F14C-ABF9-201D6E5A1BF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B5BD4-ACDE-C645-BEFE-FC81052499A0}" type="pres">
      <dgm:prSet presAssocID="{0FDAD92B-16E3-F14C-ABF9-201D6E5A1BFE}" presName="topArc2" presStyleLbl="parChTrans1D1" presStyleIdx="2" presStyleCnt="192"/>
      <dgm:spPr/>
    </dgm:pt>
    <dgm:pt modelId="{E1B8A005-B693-A148-9827-776B3BCB97F1}" type="pres">
      <dgm:prSet presAssocID="{0FDAD92B-16E3-F14C-ABF9-201D6E5A1BFE}" presName="bottomArc2" presStyleLbl="parChTrans1D1" presStyleIdx="3" presStyleCnt="192"/>
      <dgm:spPr/>
    </dgm:pt>
    <dgm:pt modelId="{38AF1CBB-9443-F443-AAAA-DB1E0B51CACD}" type="pres">
      <dgm:prSet presAssocID="{0FDAD92B-16E3-F14C-ABF9-201D6E5A1BFE}" presName="topConnNode2" presStyleLbl="node2" presStyleIdx="0" presStyleCnt="0"/>
      <dgm:spPr/>
      <dgm:t>
        <a:bodyPr/>
        <a:lstStyle/>
        <a:p>
          <a:endParaRPr lang="en-US"/>
        </a:p>
      </dgm:t>
    </dgm:pt>
    <dgm:pt modelId="{44F7797A-031F-764E-A7CC-33627E68FA6A}" type="pres">
      <dgm:prSet presAssocID="{0FDAD92B-16E3-F14C-ABF9-201D6E5A1BFE}" presName="hierChild4" presStyleCnt="0"/>
      <dgm:spPr/>
    </dgm:pt>
    <dgm:pt modelId="{34EDE4FC-8968-B547-9F59-D9B8E33AB21C}" type="pres">
      <dgm:prSet presAssocID="{BBB98746-F2DF-734B-B522-952654EBF230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B4F83437-64F7-FC4B-8E7E-A4530C81E116}" type="pres">
      <dgm:prSet presAssocID="{36775F15-A915-C544-9E46-7EFAE107A537}" presName="hierRoot2" presStyleCnt="0">
        <dgm:presLayoutVars>
          <dgm:hierBranch val="init"/>
        </dgm:presLayoutVars>
      </dgm:prSet>
      <dgm:spPr/>
    </dgm:pt>
    <dgm:pt modelId="{0A21F2C6-B22F-2540-AA1D-56DDDBC4299A}" type="pres">
      <dgm:prSet presAssocID="{36775F15-A915-C544-9E46-7EFAE107A537}" presName="rootComposite2" presStyleCnt="0"/>
      <dgm:spPr/>
    </dgm:pt>
    <dgm:pt modelId="{8D82A143-12E5-9C47-9BDB-C337B225D440}" type="pres">
      <dgm:prSet presAssocID="{36775F15-A915-C544-9E46-7EFAE107A5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D4AB6-415F-C243-801D-1677EAF4D36A}" type="pres">
      <dgm:prSet presAssocID="{36775F15-A915-C544-9E46-7EFAE107A537}" presName="topArc2" presStyleLbl="parChTrans1D1" presStyleIdx="4" presStyleCnt="192"/>
      <dgm:spPr/>
    </dgm:pt>
    <dgm:pt modelId="{233E4C28-1D5E-EB41-A763-77AFB62ED002}" type="pres">
      <dgm:prSet presAssocID="{36775F15-A915-C544-9E46-7EFAE107A537}" presName="bottomArc2" presStyleLbl="parChTrans1D1" presStyleIdx="5" presStyleCnt="192"/>
      <dgm:spPr/>
    </dgm:pt>
    <dgm:pt modelId="{EF3A38CB-D36B-A245-B6D1-FC79209F733F}" type="pres">
      <dgm:prSet presAssocID="{36775F15-A915-C544-9E46-7EFAE107A537}" presName="topConnNode2" presStyleLbl="node3" presStyleIdx="0" presStyleCnt="0"/>
      <dgm:spPr/>
      <dgm:t>
        <a:bodyPr/>
        <a:lstStyle/>
        <a:p>
          <a:endParaRPr lang="en-US"/>
        </a:p>
      </dgm:t>
    </dgm:pt>
    <dgm:pt modelId="{5AC75078-82BA-1C41-8A66-36A221CCC13A}" type="pres">
      <dgm:prSet presAssocID="{36775F15-A915-C544-9E46-7EFAE107A537}" presName="hierChild4" presStyleCnt="0"/>
      <dgm:spPr/>
    </dgm:pt>
    <dgm:pt modelId="{86A0F565-8769-894F-9AF4-50ADD1BAA2AF}" type="pres">
      <dgm:prSet presAssocID="{591615D7-2031-8041-9560-4F0ECE2699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4BE48FC5-4340-1D41-8868-C33ACC720A8E}" type="pres">
      <dgm:prSet presAssocID="{F80D352C-1C43-CA45-90B6-86BF418AA106}" presName="hierRoot2" presStyleCnt="0">
        <dgm:presLayoutVars>
          <dgm:hierBranch val="init"/>
        </dgm:presLayoutVars>
      </dgm:prSet>
      <dgm:spPr/>
    </dgm:pt>
    <dgm:pt modelId="{4FE76398-70EA-9B4A-99BE-D95D0E7DC072}" type="pres">
      <dgm:prSet presAssocID="{F80D352C-1C43-CA45-90B6-86BF418AA106}" presName="rootComposite2" presStyleCnt="0"/>
      <dgm:spPr/>
    </dgm:pt>
    <dgm:pt modelId="{C1B1989E-CA61-D74D-9EF1-5F493554C590}" type="pres">
      <dgm:prSet presAssocID="{F80D352C-1C43-CA45-90B6-86BF418AA1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21286-1824-F347-8F31-1397B392796F}" type="pres">
      <dgm:prSet presAssocID="{F80D352C-1C43-CA45-90B6-86BF418AA106}" presName="topArc2" presStyleLbl="parChTrans1D1" presStyleIdx="6" presStyleCnt="192"/>
      <dgm:spPr/>
    </dgm:pt>
    <dgm:pt modelId="{B71A0B6D-FEE3-E44F-A275-2DBFF04A1A4E}" type="pres">
      <dgm:prSet presAssocID="{F80D352C-1C43-CA45-90B6-86BF418AA106}" presName="bottomArc2" presStyleLbl="parChTrans1D1" presStyleIdx="7" presStyleCnt="192"/>
      <dgm:spPr/>
    </dgm:pt>
    <dgm:pt modelId="{10636A9D-494E-A64B-9EC5-91277A506817}" type="pres">
      <dgm:prSet presAssocID="{F80D352C-1C43-CA45-90B6-86BF418AA106}" presName="topConnNode2" presStyleLbl="node4" presStyleIdx="0" presStyleCnt="0"/>
      <dgm:spPr/>
      <dgm:t>
        <a:bodyPr/>
        <a:lstStyle/>
        <a:p>
          <a:endParaRPr lang="en-US"/>
        </a:p>
      </dgm:t>
    </dgm:pt>
    <dgm:pt modelId="{3E5AB395-346F-744E-8612-5DFD437AEDB0}" type="pres">
      <dgm:prSet presAssocID="{F80D352C-1C43-CA45-90B6-86BF418AA106}" presName="hierChild4" presStyleCnt="0"/>
      <dgm:spPr/>
    </dgm:pt>
    <dgm:pt modelId="{6350D56E-BE73-714C-9A07-3CB49966B202}" type="pres">
      <dgm:prSet presAssocID="{BD2E3721-E6F7-E948-BC1C-A031075C1F97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A0FABD3A-F64D-3343-A10C-AB4453C4D928}" type="pres">
      <dgm:prSet presAssocID="{661BE31B-B80E-7943-992E-4C079734C856}" presName="hierRoot2" presStyleCnt="0">
        <dgm:presLayoutVars>
          <dgm:hierBranch val="init"/>
        </dgm:presLayoutVars>
      </dgm:prSet>
      <dgm:spPr/>
    </dgm:pt>
    <dgm:pt modelId="{3C58F78E-73D2-EA45-B930-F3D5E0736E03}" type="pres">
      <dgm:prSet presAssocID="{661BE31B-B80E-7943-992E-4C079734C856}" presName="rootComposite2" presStyleCnt="0"/>
      <dgm:spPr/>
    </dgm:pt>
    <dgm:pt modelId="{F0EBF2E6-E9B8-3947-B21C-739D3E99F5E1}" type="pres">
      <dgm:prSet presAssocID="{661BE31B-B80E-7943-992E-4C079734C8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BE82D-9C76-7F40-9D5B-C4BAEC51E84A}" type="pres">
      <dgm:prSet presAssocID="{661BE31B-B80E-7943-992E-4C079734C856}" presName="topArc2" presStyleLbl="parChTrans1D1" presStyleIdx="8" presStyleCnt="192"/>
      <dgm:spPr/>
    </dgm:pt>
    <dgm:pt modelId="{9A4E14F5-16BA-6940-A609-CABD9F9BDA20}" type="pres">
      <dgm:prSet presAssocID="{661BE31B-B80E-7943-992E-4C079734C856}" presName="bottomArc2" presStyleLbl="parChTrans1D1" presStyleIdx="9" presStyleCnt="192"/>
      <dgm:spPr/>
    </dgm:pt>
    <dgm:pt modelId="{57EF276B-72AC-8745-94DD-6BBE302B2C98}" type="pres">
      <dgm:prSet presAssocID="{661BE31B-B80E-7943-992E-4C079734C856}" presName="topConnNode2" presStyleLbl="node4" presStyleIdx="0" presStyleCnt="0"/>
      <dgm:spPr/>
      <dgm:t>
        <a:bodyPr/>
        <a:lstStyle/>
        <a:p>
          <a:endParaRPr lang="en-US"/>
        </a:p>
      </dgm:t>
    </dgm:pt>
    <dgm:pt modelId="{5EE68DC7-F962-844B-BBFE-27FBC63254A5}" type="pres">
      <dgm:prSet presAssocID="{661BE31B-B80E-7943-992E-4C079734C856}" presName="hierChild4" presStyleCnt="0"/>
      <dgm:spPr/>
    </dgm:pt>
    <dgm:pt modelId="{D900488F-7F7C-EA43-AD73-E42320B7A380}" type="pres">
      <dgm:prSet presAssocID="{661BE31B-B80E-7943-992E-4C079734C856}" presName="hierChild5" presStyleCnt="0"/>
      <dgm:spPr/>
    </dgm:pt>
    <dgm:pt modelId="{31716C9C-B732-134B-A7C4-12D0199AE290}" type="pres">
      <dgm:prSet presAssocID="{F80D352C-1C43-CA45-90B6-86BF418AA106}" presName="hierChild5" presStyleCnt="0"/>
      <dgm:spPr/>
    </dgm:pt>
    <dgm:pt modelId="{1594EE28-0E8C-CE43-B56E-E64C4E6B1F6F}" type="pres">
      <dgm:prSet presAssocID="{9C1D62AC-87B6-9949-96F4-EE7D3778EEAF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4BCA4DF8-23E3-5A44-8100-B5E7B634CA30}" type="pres">
      <dgm:prSet presAssocID="{33522939-FD94-8B49-9F44-129AE43EBA09}" presName="hierRoot2" presStyleCnt="0">
        <dgm:presLayoutVars>
          <dgm:hierBranch val="init"/>
        </dgm:presLayoutVars>
      </dgm:prSet>
      <dgm:spPr/>
    </dgm:pt>
    <dgm:pt modelId="{3A21AFBC-B8AC-C546-840B-52212E7EB994}" type="pres">
      <dgm:prSet presAssocID="{33522939-FD94-8B49-9F44-129AE43EBA09}" presName="rootComposite2" presStyleCnt="0"/>
      <dgm:spPr/>
    </dgm:pt>
    <dgm:pt modelId="{8A110994-1E63-E24B-87D2-C9EAAD2F46C8}" type="pres">
      <dgm:prSet presAssocID="{33522939-FD94-8B49-9F44-129AE43EBA0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7AF822-79DC-4A46-903B-56C71C176194}" type="pres">
      <dgm:prSet presAssocID="{33522939-FD94-8B49-9F44-129AE43EBA09}" presName="topArc2" presStyleLbl="parChTrans1D1" presStyleIdx="10" presStyleCnt="192"/>
      <dgm:spPr/>
    </dgm:pt>
    <dgm:pt modelId="{871EAE79-EA9A-4A45-A3A5-B8ECF6A61DA8}" type="pres">
      <dgm:prSet presAssocID="{33522939-FD94-8B49-9F44-129AE43EBA09}" presName="bottomArc2" presStyleLbl="parChTrans1D1" presStyleIdx="11" presStyleCnt="192"/>
      <dgm:spPr/>
    </dgm:pt>
    <dgm:pt modelId="{E1C61A3D-EB9B-374C-83CF-0D49914069D9}" type="pres">
      <dgm:prSet presAssocID="{33522939-FD94-8B49-9F44-129AE43EBA09}" presName="topConnNode2" presStyleLbl="node4" presStyleIdx="0" presStyleCnt="0"/>
      <dgm:spPr/>
      <dgm:t>
        <a:bodyPr/>
        <a:lstStyle/>
        <a:p>
          <a:endParaRPr lang="en-US"/>
        </a:p>
      </dgm:t>
    </dgm:pt>
    <dgm:pt modelId="{709D27F9-7F97-FA45-873E-6A649DFA1656}" type="pres">
      <dgm:prSet presAssocID="{33522939-FD94-8B49-9F44-129AE43EBA09}" presName="hierChild4" presStyleCnt="0"/>
      <dgm:spPr/>
    </dgm:pt>
    <dgm:pt modelId="{483BB0E3-A8FD-464D-8C00-D26836ABEED1}" type="pres">
      <dgm:prSet presAssocID="{61885A7D-FA60-BC46-B335-3D72B207FAB3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3FBAB4A3-C0F3-8846-B267-824A9FF07BAE}" type="pres">
      <dgm:prSet presAssocID="{210055FC-966F-6944-9A19-F0FB1FAE11A1}" presName="hierRoot2" presStyleCnt="0">
        <dgm:presLayoutVars>
          <dgm:hierBranch val="init"/>
        </dgm:presLayoutVars>
      </dgm:prSet>
      <dgm:spPr/>
    </dgm:pt>
    <dgm:pt modelId="{8DF7FF5E-889F-7344-8B48-10FF762CB294}" type="pres">
      <dgm:prSet presAssocID="{210055FC-966F-6944-9A19-F0FB1FAE11A1}" presName="rootComposite2" presStyleCnt="0"/>
      <dgm:spPr/>
    </dgm:pt>
    <dgm:pt modelId="{49E5288B-B4E6-DA40-B53B-37252825D487}" type="pres">
      <dgm:prSet presAssocID="{210055FC-966F-6944-9A19-F0FB1FAE11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8DC2E-F8D3-8045-A309-E984C722D4E3}" type="pres">
      <dgm:prSet presAssocID="{210055FC-966F-6944-9A19-F0FB1FAE11A1}" presName="topArc2" presStyleLbl="parChTrans1D1" presStyleIdx="12" presStyleCnt="192"/>
      <dgm:spPr/>
    </dgm:pt>
    <dgm:pt modelId="{A582E969-27B1-8448-9DB0-4F51955D7581}" type="pres">
      <dgm:prSet presAssocID="{210055FC-966F-6944-9A19-F0FB1FAE11A1}" presName="bottomArc2" presStyleLbl="parChTrans1D1" presStyleIdx="13" presStyleCnt="192"/>
      <dgm:spPr/>
    </dgm:pt>
    <dgm:pt modelId="{1C5046E9-D5DE-B341-A62E-0895FBEDEAB9}" type="pres">
      <dgm:prSet presAssocID="{210055FC-966F-6944-9A19-F0FB1FAE11A1}" presName="topConnNode2" presStyleLbl="node4" presStyleIdx="0" presStyleCnt="0"/>
      <dgm:spPr/>
      <dgm:t>
        <a:bodyPr/>
        <a:lstStyle/>
        <a:p>
          <a:endParaRPr lang="en-US"/>
        </a:p>
      </dgm:t>
    </dgm:pt>
    <dgm:pt modelId="{04D24AD3-C54C-0F4A-9D3A-EBE2BF3D9BDE}" type="pres">
      <dgm:prSet presAssocID="{210055FC-966F-6944-9A19-F0FB1FAE11A1}" presName="hierChild4" presStyleCnt="0"/>
      <dgm:spPr/>
    </dgm:pt>
    <dgm:pt modelId="{3450160E-3DF2-7D45-9B09-27C447861B5F}" type="pres">
      <dgm:prSet presAssocID="{210055FC-966F-6944-9A19-F0FB1FAE11A1}" presName="hierChild5" presStyleCnt="0"/>
      <dgm:spPr/>
    </dgm:pt>
    <dgm:pt modelId="{00B873A6-B331-DE42-909B-66B4B01D8158}" type="pres">
      <dgm:prSet presAssocID="{231646C4-7C32-0E41-AA2C-8BFD146A889A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E7D35C2-12D7-494B-AA6F-C255322345E1}" type="pres">
      <dgm:prSet presAssocID="{FF4EE301-7C7A-5E45-A285-208F19744F4E}" presName="hierRoot2" presStyleCnt="0">
        <dgm:presLayoutVars>
          <dgm:hierBranch val="init"/>
        </dgm:presLayoutVars>
      </dgm:prSet>
      <dgm:spPr/>
    </dgm:pt>
    <dgm:pt modelId="{CE88C1F8-7799-CA4A-BD29-0388B35BA2CB}" type="pres">
      <dgm:prSet presAssocID="{FF4EE301-7C7A-5E45-A285-208F19744F4E}" presName="rootComposite2" presStyleCnt="0"/>
      <dgm:spPr/>
    </dgm:pt>
    <dgm:pt modelId="{2B64A7E5-936C-6841-A017-FC1A065723D4}" type="pres">
      <dgm:prSet presAssocID="{FF4EE301-7C7A-5E45-A285-208F19744F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58BC0-EE8E-7447-A428-AAEF13B77DA2}" type="pres">
      <dgm:prSet presAssocID="{FF4EE301-7C7A-5E45-A285-208F19744F4E}" presName="topArc2" presStyleLbl="parChTrans1D1" presStyleIdx="14" presStyleCnt="192"/>
      <dgm:spPr/>
    </dgm:pt>
    <dgm:pt modelId="{57981EAC-6213-AF4C-8AE9-F5470B2982B2}" type="pres">
      <dgm:prSet presAssocID="{FF4EE301-7C7A-5E45-A285-208F19744F4E}" presName="bottomArc2" presStyleLbl="parChTrans1D1" presStyleIdx="15" presStyleCnt="192"/>
      <dgm:spPr/>
    </dgm:pt>
    <dgm:pt modelId="{95891AC9-4384-7C43-8CE8-ADA40095AD1F}" type="pres">
      <dgm:prSet presAssocID="{FF4EE301-7C7A-5E45-A285-208F19744F4E}" presName="topConnNode2" presStyleLbl="node4" presStyleIdx="0" presStyleCnt="0"/>
      <dgm:spPr/>
      <dgm:t>
        <a:bodyPr/>
        <a:lstStyle/>
        <a:p>
          <a:endParaRPr lang="en-US"/>
        </a:p>
      </dgm:t>
    </dgm:pt>
    <dgm:pt modelId="{2AA36E3B-C2AA-CE41-AD38-B1D56CE55CD6}" type="pres">
      <dgm:prSet presAssocID="{FF4EE301-7C7A-5E45-A285-208F19744F4E}" presName="hierChild4" presStyleCnt="0"/>
      <dgm:spPr/>
    </dgm:pt>
    <dgm:pt modelId="{F4A126A8-E986-8945-9339-9058FAA9BA05}" type="pres">
      <dgm:prSet presAssocID="{FF4EE301-7C7A-5E45-A285-208F19744F4E}" presName="hierChild5" presStyleCnt="0"/>
      <dgm:spPr/>
    </dgm:pt>
    <dgm:pt modelId="{1A4181A4-CF85-9F46-80B9-9FA310331E9F}" type="pres">
      <dgm:prSet presAssocID="{16E080C5-0998-BE45-8E26-03D5E7E95649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61669A9F-584B-8440-998E-0D024A244B18}" type="pres">
      <dgm:prSet presAssocID="{E6F9CD64-0733-5948-AC2C-D91AAB339AE4}" presName="hierRoot2" presStyleCnt="0">
        <dgm:presLayoutVars>
          <dgm:hierBranch val="init"/>
        </dgm:presLayoutVars>
      </dgm:prSet>
      <dgm:spPr/>
    </dgm:pt>
    <dgm:pt modelId="{E2661FED-3788-FF49-A6C2-459337DE3021}" type="pres">
      <dgm:prSet presAssocID="{E6F9CD64-0733-5948-AC2C-D91AAB339AE4}" presName="rootComposite2" presStyleCnt="0"/>
      <dgm:spPr/>
    </dgm:pt>
    <dgm:pt modelId="{198D7048-7ED4-674B-BD9C-B37C148052F2}" type="pres">
      <dgm:prSet presAssocID="{E6F9CD64-0733-5948-AC2C-D91AAB339A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D0D4B-1C86-3E43-B3CA-6019693A1C5B}" type="pres">
      <dgm:prSet presAssocID="{E6F9CD64-0733-5948-AC2C-D91AAB339AE4}" presName="topArc2" presStyleLbl="parChTrans1D1" presStyleIdx="16" presStyleCnt="192"/>
      <dgm:spPr/>
    </dgm:pt>
    <dgm:pt modelId="{7B2506FA-2C85-2D4C-A6E6-23F27CB077C5}" type="pres">
      <dgm:prSet presAssocID="{E6F9CD64-0733-5948-AC2C-D91AAB339AE4}" presName="bottomArc2" presStyleLbl="parChTrans1D1" presStyleIdx="17" presStyleCnt="192"/>
      <dgm:spPr/>
    </dgm:pt>
    <dgm:pt modelId="{F7328919-F9D9-8C42-952B-0DF4E876BE00}" type="pres">
      <dgm:prSet presAssocID="{E6F9CD64-0733-5948-AC2C-D91AAB339AE4}" presName="topConnNode2" presStyleLbl="node4" presStyleIdx="0" presStyleCnt="0"/>
      <dgm:spPr/>
      <dgm:t>
        <a:bodyPr/>
        <a:lstStyle/>
        <a:p>
          <a:endParaRPr lang="en-US"/>
        </a:p>
      </dgm:t>
    </dgm:pt>
    <dgm:pt modelId="{4ECB0F65-62F2-7444-AC8C-602A17B8E09F}" type="pres">
      <dgm:prSet presAssocID="{E6F9CD64-0733-5948-AC2C-D91AAB339AE4}" presName="hierChild4" presStyleCnt="0"/>
      <dgm:spPr/>
    </dgm:pt>
    <dgm:pt modelId="{26F45758-7B98-F843-BAE3-9061995D7B96}" type="pres">
      <dgm:prSet presAssocID="{E6F9CD64-0733-5948-AC2C-D91AAB339AE4}" presName="hierChild5" presStyleCnt="0"/>
      <dgm:spPr/>
    </dgm:pt>
    <dgm:pt modelId="{D9C524D2-562B-6B4B-9AF6-849F22E4F133}" type="pres">
      <dgm:prSet presAssocID="{2BDDC2F4-D5DC-9146-9DE3-7219AFDB8A4A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4E20072-1D6E-8647-974E-07D3CF114B78}" type="pres">
      <dgm:prSet presAssocID="{1266E788-5166-B243-940E-A1E8B4817943}" presName="hierRoot2" presStyleCnt="0">
        <dgm:presLayoutVars>
          <dgm:hierBranch val="init"/>
        </dgm:presLayoutVars>
      </dgm:prSet>
      <dgm:spPr/>
    </dgm:pt>
    <dgm:pt modelId="{580D0096-0B79-6548-8BDC-5BBCBFD4BEF2}" type="pres">
      <dgm:prSet presAssocID="{1266E788-5166-B243-940E-A1E8B4817943}" presName="rootComposite2" presStyleCnt="0"/>
      <dgm:spPr/>
    </dgm:pt>
    <dgm:pt modelId="{D346CCF3-ED24-1D46-9B55-24789D332389}" type="pres">
      <dgm:prSet presAssocID="{1266E788-5166-B243-940E-A1E8B481794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28945-0766-9948-BEE7-89BF199461BC}" type="pres">
      <dgm:prSet presAssocID="{1266E788-5166-B243-940E-A1E8B4817943}" presName="topArc2" presStyleLbl="parChTrans1D1" presStyleIdx="18" presStyleCnt="192"/>
      <dgm:spPr/>
    </dgm:pt>
    <dgm:pt modelId="{5879A9A0-437B-EB45-B723-F22DDF6B9F9D}" type="pres">
      <dgm:prSet presAssocID="{1266E788-5166-B243-940E-A1E8B4817943}" presName="bottomArc2" presStyleLbl="parChTrans1D1" presStyleIdx="19" presStyleCnt="192"/>
      <dgm:spPr/>
    </dgm:pt>
    <dgm:pt modelId="{1C460FCE-0466-3048-A8EC-77CAFD2FACC0}" type="pres">
      <dgm:prSet presAssocID="{1266E788-5166-B243-940E-A1E8B4817943}" presName="topConnNode2" presStyleLbl="node4" presStyleIdx="0" presStyleCnt="0"/>
      <dgm:spPr/>
      <dgm:t>
        <a:bodyPr/>
        <a:lstStyle/>
        <a:p>
          <a:endParaRPr lang="en-US"/>
        </a:p>
      </dgm:t>
    </dgm:pt>
    <dgm:pt modelId="{91644D95-8766-0447-A5F1-9041A567260A}" type="pres">
      <dgm:prSet presAssocID="{1266E788-5166-B243-940E-A1E8B4817943}" presName="hierChild4" presStyleCnt="0"/>
      <dgm:spPr/>
    </dgm:pt>
    <dgm:pt modelId="{9DDA1F24-F1A8-B746-B868-4224F5BCD465}" type="pres">
      <dgm:prSet presAssocID="{1266E788-5166-B243-940E-A1E8B4817943}" presName="hierChild5" presStyleCnt="0"/>
      <dgm:spPr/>
    </dgm:pt>
    <dgm:pt modelId="{4F97B73A-FD98-2A40-9EB1-6468F25C10CE}" type="pres">
      <dgm:prSet presAssocID="{8AB6F64D-19D9-E94E-82A7-D156DB6912C1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341448FD-9498-DB41-8D07-D53C35CF792A}" type="pres">
      <dgm:prSet presAssocID="{FC46863F-FE63-8447-B0A0-D42EA958ADE9}" presName="hierRoot2" presStyleCnt="0">
        <dgm:presLayoutVars>
          <dgm:hierBranch val="init"/>
        </dgm:presLayoutVars>
      </dgm:prSet>
      <dgm:spPr/>
    </dgm:pt>
    <dgm:pt modelId="{32FABB6E-5CC4-6A4C-A468-86F230DB4BA2}" type="pres">
      <dgm:prSet presAssocID="{FC46863F-FE63-8447-B0A0-D42EA958ADE9}" presName="rootComposite2" presStyleCnt="0"/>
      <dgm:spPr/>
    </dgm:pt>
    <dgm:pt modelId="{AFF8DF9B-8DF0-BA43-938B-DF5632D12EFC}" type="pres">
      <dgm:prSet presAssocID="{FC46863F-FE63-8447-B0A0-D42EA958AD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B5F98F-0991-424D-81D3-F04932E995FF}" type="pres">
      <dgm:prSet presAssocID="{FC46863F-FE63-8447-B0A0-D42EA958ADE9}" presName="topArc2" presStyleLbl="parChTrans1D1" presStyleIdx="20" presStyleCnt="192"/>
      <dgm:spPr/>
    </dgm:pt>
    <dgm:pt modelId="{1BE5FB83-0EAB-7F40-A914-D906EC9254CF}" type="pres">
      <dgm:prSet presAssocID="{FC46863F-FE63-8447-B0A0-D42EA958ADE9}" presName="bottomArc2" presStyleLbl="parChTrans1D1" presStyleIdx="21" presStyleCnt="192"/>
      <dgm:spPr/>
    </dgm:pt>
    <dgm:pt modelId="{80A9181D-0969-5941-ADEC-B1FC66F0A7AB}" type="pres">
      <dgm:prSet presAssocID="{FC46863F-FE63-8447-B0A0-D42EA958ADE9}" presName="topConnNode2" presStyleLbl="node4" presStyleIdx="0" presStyleCnt="0"/>
      <dgm:spPr/>
      <dgm:t>
        <a:bodyPr/>
        <a:lstStyle/>
        <a:p>
          <a:endParaRPr lang="en-US"/>
        </a:p>
      </dgm:t>
    </dgm:pt>
    <dgm:pt modelId="{7ECA9DF5-8D4F-9541-8223-A9288632FB6E}" type="pres">
      <dgm:prSet presAssocID="{FC46863F-FE63-8447-B0A0-D42EA958ADE9}" presName="hierChild4" presStyleCnt="0"/>
      <dgm:spPr/>
    </dgm:pt>
    <dgm:pt modelId="{20A377CC-F06F-4741-92DD-6925F28E9B3C}" type="pres">
      <dgm:prSet presAssocID="{FC46863F-FE63-8447-B0A0-D42EA958ADE9}" presName="hierChild5" presStyleCnt="0"/>
      <dgm:spPr/>
    </dgm:pt>
    <dgm:pt modelId="{9215D958-06BF-004E-8D6E-0CD7915BA3EB}" type="pres">
      <dgm:prSet presAssocID="{33522939-FD94-8B49-9F44-129AE43EBA09}" presName="hierChild5" presStyleCnt="0"/>
      <dgm:spPr/>
    </dgm:pt>
    <dgm:pt modelId="{365EE46F-3A3C-CA4B-AEB9-B8CC871920B5}" type="pres">
      <dgm:prSet presAssocID="{5E37C94D-6E93-7F4F-A051-FF192B75CB86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FD5FEF37-2B91-CC42-B4A9-A3996BE80653}" type="pres">
      <dgm:prSet presAssocID="{FF07DFA2-AFFB-1349-9AAA-B16EA63FD986}" presName="hierRoot2" presStyleCnt="0">
        <dgm:presLayoutVars>
          <dgm:hierBranch val="init"/>
        </dgm:presLayoutVars>
      </dgm:prSet>
      <dgm:spPr/>
    </dgm:pt>
    <dgm:pt modelId="{BA27814A-66C5-6C40-8650-BB15F9A12332}" type="pres">
      <dgm:prSet presAssocID="{FF07DFA2-AFFB-1349-9AAA-B16EA63FD986}" presName="rootComposite2" presStyleCnt="0"/>
      <dgm:spPr/>
    </dgm:pt>
    <dgm:pt modelId="{416007CE-A9AA-BA48-8A33-CE7424F80851}" type="pres">
      <dgm:prSet presAssocID="{FF07DFA2-AFFB-1349-9AAA-B16EA63FD9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3FB4A-F40F-4F4E-AECB-73E625CD20C7}" type="pres">
      <dgm:prSet presAssocID="{FF07DFA2-AFFB-1349-9AAA-B16EA63FD986}" presName="topArc2" presStyleLbl="parChTrans1D1" presStyleIdx="22" presStyleCnt="192"/>
      <dgm:spPr/>
    </dgm:pt>
    <dgm:pt modelId="{6786B677-BEF6-0248-B122-5CB718F0529B}" type="pres">
      <dgm:prSet presAssocID="{FF07DFA2-AFFB-1349-9AAA-B16EA63FD986}" presName="bottomArc2" presStyleLbl="parChTrans1D1" presStyleIdx="23" presStyleCnt="192"/>
      <dgm:spPr/>
    </dgm:pt>
    <dgm:pt modelId="{2E2F0C30-0F83-544E-8B1F-F9C6826482DE}" type="pres">
      <dgm:prSet presAssocID="{FF07DFA2-AFFB-1349-9AAA-B16EA63FD98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A70F54-EA52-EA40-AA10-721B3A8F5728}" type="pres">
      <dgm:prSet presAssocID="{FF07DFA2-AFFB-1349-9AAA-B16EA63FD986}" presName="hierChild4" presStyleCnt="0"/>
      <dgm:spPr/>
    </dgm:pt>
    <dgm:pt modelId="{ACACBAE2-856F-9F4E-9D95-E18EA79E4ED0}" type="pres">
      <dgm:prSet presAssocID="{73A373A0-AD7D-8244-904C-CDF766B92DDE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4EBA7AF6-E98B-F545-B4C0-89B94B644C8B}" type="pres">
      <dgm:prSet presAssocID="{B495DD32-1DAC-7242-97B8-8E4CF8E76B11}" presName="hierRoot2" presStyleCnt="0">
        <dgm:presLayoutVars>
          <dgm:hierBranch val="init"/>
        </dgm:presLayoutVars>
      </dgm:prSet>
      <dgm:spPr/>
    </dgm:pt>
    <dgm:pt modelId="{0E746651-CBFF-8E42-A0AC-70F0CF97054D}" type="pres">
      <dgm:prSet presAssocID="{B495DD32-1DAC-7242-97B8-8E4CF8E76B11}" presName="rootComposite2" presStyleCnt="0"/>
      <dgm:spPr/>
    </dgm:pt>
    <dgm:pt modelId="{A3B9F632-C356-A344-8E53-1C11E52DDB6A}" type="pres">
      <dgm:prSet presAssocID="{B495DD32-1DAC-7242-97B8-8E4CF8E76B1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0EB631-98C2-9A45-9B76-69142AD69432}" type="pres">
      <dgm:prSet presAssocID="{B495DD32-1DAC-7242-97B8-8E4CF8E76B11}" presName="topArc2" presStyleLbl="parChTrans1D1" presStyleIdx="24" presStyleCnt="192"/>
      <dgm:spPr/>
    </dgm:pt>
    <dgm:pt modelId="{E4548449-8408-6949-874A-FCBB93B93A7C}" type="pres">
      <dgm:prSet presAssocID="{B495DD32-1DAC-7242-97B8-8E4CF8E76B11}" presName="bottomArc2" presStyleLbl="parChTrans1D1" presStyleIdx="25" presStyleCnt="192"/>
      <dgm:spPr/>
    </dgm:pt>
    <dgm:pt modelId="{919AF894-A810-5D4A-81DD-82547B66CA5C}" type="pres">
      <dgm:prSet presAssocID="{B495DD32-1DAC-7242-97B8-8E4CF8E76B11}" presName="topConnNode2" presStyleLbl="node4" presStyleIdx="0" presStyleCnt="0"/>
      <dgm:spPr/>
      <dgm:t>
        <a:bodyPr/>
        <a:lstStyle/>
        <a:p>
          <a:endParaRPr lang="en-US"/>
        </a:p>
      </dgm:t>
    </dgm:pt>
    <dgm:pt modelId="{33326C4F-D435-D446-B131-8355E4D5D919}" type="pres">
      <dgm:prSet presAssocID="{B495DD32-1DAC-7242-97B8-8E4CF8E76B11}" presName="hierChild4" presStyleCnt="0"/>
      <dgm:spPr/>
    </dgm:pt>
    <dgm:pt modelId="{F02E0A08-1429-2C4D-8B45-35DFD4C55267}" type="pres">
      <dgm:prSet presAssocID="{B495DD32-1DAC-7242-97B8-8E4CF8E76B11}" presName="hierChild5" presStyleCnt="0"/>
      <dgm:spPr/>
    </dgm:pt>
    <dgm:pt modelId="{5A104FD2-4439-6446-BBFD-DA0D4B93BFB9}" type="pres">
      <dgm:prSet presAssocID="{128BE6B4-12B7-4D4E-9F51-F13FAA38F968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08999047-4254-1F45-A7D5-DB9D2A15DA09}" type="pres">
      <dgm:prSet presAssocID="{3274AC34-2DB4-3046-80BE-003119924D23}" presName="hierRoot2" presStyleCnt="0">
        <dgm:presLayoutVars>
          <dgm:hierBranch val="init"/>
        </dgm:presLayoutVars>
      </dgm:prSet>
      <dgm:spPr/>
    </dgm:pt>
    <dgm:pt modelId="{D4D7E16B-B7D5-6B4A-879A-315FD56C3639}" type="pres">
      <dgm:prSet presAssocID="{3274AC34-2DB4-3046-80BE-003119924D23}" presName="rootComposite2" presStyleCnt="0"/>
      <dgm:spPr/>
    </dgm:pt>
    <dgm:pt modelId="{1EAB509E-BEB0-CC44-9173-0BA567BEE16F}" type="pres">
      <dgm:prSet presAssocID="{3274AC34-2DB4-3046-80BE-003119924D2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19DE9-0B32-C849-858D-7F00D620C1B1}" type="pres">
      <dgm:prSet presAssocID="{3274AC34-2DB4-3046-80BE-003119924D23}" presName="topArc2" presStyleLbl="parChTrans1D1" presStyleIdx="26" presStyleCnt="192"/>
      <dgm:spPr/>
    </dgm:pt>
    <dgm:pt modelId="{7185EC1B-3F9F-E948-A90B-7933E59F1468}" type="pres">
      <dgm:prSet presAssocID="{3274AC34-2DB4-3046-80BE-003119924D23}" presName="bottomArc2" presStyleLbl="parChTrans1D1" presStyleIdx="27" presStyleCnt="192"/>
      <dgm:spPr/>
    </dgm:pt>
    <dgm:pt modelId="{C0AEE071-E7AA-0845-B0ED-D7F69B49C80C}" type="pres">
      <dgm:prSet presAssocID="{3274AC34-2DB4-3046-80BE-003119924D23}" presName="topConnNode2" presStyleLbl="node4" presStyleIdx="0" presStyleCnt="0"/>
      <dgm:spPr/>
      <dgm:t>
        <a:bodyPr/>
        <a:lstStyle/>
        <a:p>
          <a:endParaRPr lang="en-US"/>
        </a:p>
      </dgm:t>
    </dgm:pt>
    <dgm:pt modelId="{1C163EA2-C65F-F349-BEDC-C30F8FF48961}" type="pres">
      <dgm:prSet presAssocID="{3274AC34-2DB4-3046-80BE-003119924D23}" presName="hierChild4" presStyleCnt="0"/>
      <dgm:spPr/>
    </dgm:pt>
    <dgm:pt modelId="{94440BB5-34EF-1240-B95F-A8D835B47460}" type="pres">
      <dgm:prSet presAssocID="{3274AC34-2DB4-3046-80BE-003119924D23}" presName="hierChild5" presStyleCnt="0"/>
      <dgm:spPr/>
    </dgm:pt>
    <dgm:pt modelId="{704AB308-826B-E646-B6B4-3D3C01CA3F55}" type="pres">
      <dgm:prSet presAssocID="{FF07DFA2-AFFB-1349-9AAA-B16EA63FD986}" presName="hierChild5" presStyleCnt="0"/>
      <dgm:spPr/>
    </dgm:pt>
    <dgm:pt modelId="{520B277D-8C09-0D4B-A409-4848E2C32E19}" type="pres">
      <dgm:prSet presAssocID="{36775F15-A915-C544-9E46-7EFAE107A537}" presName="hierChild5" presStyleCnt="0"/>
      <dgm:spPr/>
    </dgm:pt>
    <dgm:pt modelId="{A265437D-7D38-204C-9737-DD1EA0F67588}" type="pres">
      <dgm:prSet presAssocID="{4825C12C-472B-4F44-92DB-A0D85A63DB2E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20542C3F-BCC9-924D-9342-B45165F5D4E6}" type="pres">
      <dgm:prSet presAssocID="{B5D7D6D7-D366-F14D-B6FF-B8EA36561387}" presName="hierRoot2" presStyleCnt="0">
        <dgm:presLayoutVars>
          <dgm:hierBranch val="init"/>
        </dgm:presLayoutVars>
      </dgm:prSet>
      <dgm:spPr/>
    </dgm:pt>
    <dgm:pt modelId="{0EDDA91C-3480-3847-ACCF-DE260892128C}" type="pres">
      <dgm:prSet presAssocID="{B5D7D6D7-D366-F14D-B6FF-B8EA36561387}" presName="rootComposite2" presStyleCnt="0"/>
      <dgm:spPr/>
    </dgm:pt>
    <dgm:pt modelId="{BB670ED6-8FFF-9945-8C2C-312CA096CAEA}" type="pres">
      <dgm:prSet presAssocID="{B5D7D6D7-D366-F14D-B6FF-B8EA365613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D48CB-D30E-0948-BF84-46A1D94572FC}" type="pres">
      <dgm:prSet presAssocID="{B5D7D6D7-D366-F14D-B6FF-B8EA36561387}" presName="topArc2" presStyleLbl="parChTrans1D1" presStyleIdx="28" presStyleCnt="192"/>
      <dgm:spPr/>
    </dgm:pt>
    <dgm:pt modelId="{A3936713-4E16-0C48-87B6-3296E45FC63E}" type="pres">
      <dgm:prSet presAssocID="{B5D7D6D7-D366-F14D-B6FF-B8EA36561387}" presName="bottomArc2" presStyleLbl="parChTrans1D1" presStyleIdx="29" presStyleCnt="192"/>
      <dgm:spPr/>
    </dgm:pt>
    <dgm:pt modelId="{A4AFDFE9-1B4B-2744-8CD6-51833FF5A2B3}" type="pres">
      <dgm:prSet presAssocID="{B5D7D6D7-D366-F14D-B6FF-B8EA36561387}" presName="topConnNode2" presStyleLbl="node3" presStyleIdx="0" presStyleCnt="0"/>
      <dgm:spPr/>
      <dgm:t>
        <a:bodyPr/>
        <a:lstStyle/>
        <a:p>
          <a:endParaRPr lang="en-US"/>
        </a:p>
      </dgm:t>
    </dgm:pt>
    <dgm:pt modelId="{257FDE8B-044C-C041-AD95-1DCFED80EC05}" type="pres">
      <dgm:prSet presAssocID="{B5D7D6D7-D366-F14D-B6FF-B8EA36561387}" presName="hierChild4" presStyleCnt="0"/>
      <dgm:spPr/>
    </dgm:pt>
    <dgm:pt modelId="{64430648-C63F-3948-8B4B-AD0585A00A5F}" type="pres">
      <dgm:prSet presAssocID="{255BD023-EBAD-7048-BB51-D838FFA9C837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53EFDD2B-4900-1A49-BB1B-2D5DE4563ADC}" type="pres">
      <dgm:prSet presAssocID="{1667349E-091C-4C47-92E3-9E835B627EE3}" presName="hierRoot2" presStyleCnt="0">
        <dgm:presLayoutVars>
          <dgm:hierBranch val="init"/>
        </dgm:presLayoutVars>
      </dgm:prSet>
      <dgm:spPr/>
    </dgm:pt>
    <dgm:pt modelId="{8DE0E3B7-05C3-A24F-9DEA-3D201A5049E5}" type="pres">
      <dgm:prSet presAssocID="{1667349E-091C-4C47-92E3-9E835B627EE3}" presName="rootComposite2" presStyleCnt="0"/>
      <dgm:spPr/>
    </dgm:pt>
    <dgm:pt modelId="{BEEC2332-8289-CE4F-A978-61211954C7AF}" type="pres">
      <dgm:prSet presAssocID="{1667349E-091C-4C47-92E3-9E835B627EE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A0AF8-0DF3-9042-A496-CCE7F1CA1B69}" type="pres">
      <dgm:prSet presAssocID="{1667349E-091C-4C47-92E3-9E835B627EE3}" presName="topArc2" presStyleLbl="parChTrans1D1" presStyleIdx="30" presStyleCnt="192"/>
      <dgm:spPr/>
    </dgm:pt>
    <dgm:pt modelId="{A4AEA179-F178-994E-8396-4CA20C5CC170}" type="pres">
      <dgm:prSet presAssocID="{1667349E-091C-4C47-92E3-9E835B627EE3}" presName="bottomArc2" presStyleLbl="parChTrans1D1" presStyleIdx="31" presStyleCnt="192"/>
      <dgm:spPr/>
    </dgm:pt>
    <dgm:pt modelId="{286BFE26-4C35-A246-B085-251C84FDAE8D}" type="pres">
      <dgm:prSet presAssocID="{1667349E-091C-4C47-92E3-9E835B627EE3}" presName="topConnNode2" presStyleLbl="node4" presStyleIdx="0" presStyleCnt="0"/>
      <dgm:spPr/>
      <dgm:t>
        <a:bodyPr/>
        <a:lstStyle/>
        <a:p>
          <a:endParaRPr lang="en-US"/>
        </a:p>
      </dgm:t>
    </dgm:pt>
    <dgm:pt modelId="{6848059C-8D25-A44E-820E-AB365948C08E}" type="pres">
      <dgm:prSet presAssocID="{1667349E-091C-4C47-92E3-9E835B627EE3}" presName="hierChild4" presStyleCnt="0"/>
      <dgm:spPr/>
    </dgm:pt>
    <dgm:pt modelId="{4831BCFE-6291-404B-AE37-2380230136A0}" type="pres">
      <dgm:prSet presAssocID="{F5F3F83E-6DC7-B441-86BE-6D9634B6C42B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67A1F37F-EDFE-114B-9B40-A6849AB688FA}" type="pres">
      <dgm:prSet presAssocID="{14E62FEC-284B-D64C-BD7A-55719875713F}" presName="hierRoot2" presStyleCnt="0">
        <dgm:presLayoutVars>
          <dgm:hierBranch val="init"/>
        </dgm:presLayoutVars>
      </dgm:prSet>
      <dgm:spPr/>
    </dgm:pt>
    <dgm:pt modelId="{76062575-8B1E-AD42-86E9-73621ABC8542}" type="pres">
      <dgm:prSet presAssocID="{14E62FEC-284B-D64C-BD7A-55719875713F}" presName="rootComposite2" presStyleCnt="0"/>
      <dgm:spPr/>
    </dgm:pt>
    <dgm:pt modelId="{B7498A3D-8499-5A42-A4D0-43D9D1C200ED}" type="pres">
      <dgm:prSet presAssocID="{14E62FEC-284B-D64C-BD7A-5571987571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66FE1-3F53-F94F-84EE-276DB2B4721F}" type="pres">
      <dgm:prSet presAssocID="{14E62FEC-284B-D64C-BD7A-55719875713F}" presName="topArc2" presStyleLbl="parChTrans1D1" presStyleIdx="32" presStyleCnt="192"/>
      <dgm:spPr/>
    </dgm:pt>
    <dgm:pt modelId="{8E61687D-F60D-D641-BC4F-C7D6B30C3F5A}" type="pres">
      <dgm:prSet presAssocID="{14E62FEC-284B-D64C-BD7A-55719875713F}" presName="bottomArc2" presStyleLbl="parChTrans1D1" presStyleIdx="33" presStyleCnt="192"/>
      <dgm:spPr/>
    </dgm:pt>
    <dgm:pt modelId="{9EA8A6A4-2038-314C-8D91-C04BA74C8C8F}" type="pres">
      <dgm:prSet presAssocID="{14E62FEC-284B-D64C-BD7A-55719875713F}" presName="topConnNode2" presStyleLbl="node4" presStyleIdx="0" presStyleCnt="0"/>
      <dgm:spPr/>
      <dgm:t>
        <a:bodyPr/>
        <a:lstStyle/>
        <a:p>
          <a:endParaRPr lang="en-US"/>
        </a:p>
      </dgm:t>
    </dgm:pt>
    <dgm:pt modelId="{D89A6869-9432-744D-AD21-10FE960D60ED}" type="pres">
      <dgm:prSet presAssocID="{14E62FEC-284B-D64C-BD7A-55719875713F}" presName="hierChild4" presStyleCnt="0"/>
      <dgm:spPr/>
    </dgm:pt>
    <dgm:pt modelId="{CCCFFF5C-5F3E-B941-8552-700890360D6B}" type="pres">
      <dgm:prSet presAssocID="{88CD01FF-B0D5-B14D-B176-8FAEAD82CA9D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D5FF6B9D-B1E2-1C43-A4AD-0C326C328E9C}" type="pres">
      <dgm:prSet presAssocID="{274626D3-DAEC-2749-B40B-E6680602598B}" presName="hierRoot2" presStyleCnt="0">
        <dgm:presLayoutVars>
          <dgm:hierBranch val="init"/>
        </dgm:presLayoutVars>
      </dgm:prSet>
      <dgm:spPr/>
    </dgm:pt>
    <dgm:pt modelId="{0C31C37F-3AEC-934B-896E-B0C2FE56286F}" type="pres">
      <dgm:prSet presAssocID="{274626D3-DAEC-2749-B40B-E6680602598B}" presName="rootComposite2" presStyleCnt="0"/>
      <dgm:spPr/>
    </dgm:pt>
    <dgm:pt modelId="{27342562-3689-764D-AC77-F87764AD4E6C}" type="pres">
      <dgm:prSet presAssocID="{274626D3-DAEC-2749-B40B-E668060259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5EB89-57F3-1541-A6EE-7B80C8251431}" type="pres">
      <dgm:prSet presAssocID="{274626D3-DAEC-2749-B40B-E6680602598B}" presName="topArc2" presStyleLbl="parChTrans1D1" presStyleIdx="34" presStyleCnt="192"/>
      <dgm:spPr/>
    </dgm:pt>
    <dgm:pt modelId="{0E05455F-3407-5045-8A5E-6051E7CFB9BC}" type="pres">
      <dgm:prSet presAssocID="{274626D3-DAEC-2749-B40B-E6680602598B}" presName="bottomArc2" presStyleLbl="parChTrans1D1" presStyleIdx="35" presStyleCnt="192"/>
      <dgm:spPr/>
    </dgm:pt>
    <dgm:pt modelId="{23D8D4CC-8E71-BE4B-87B1-DC1035EC57B1}" type="pres">
      <dgm:prSet presAssocID="{274626D3-DAEC-2749-B40B-E6680602598B}" presName="topConnNode2" presStyleLbl="node4" presStyleIdx="0" presStyleCnt="0"/>
      <dgm:spPr/>
      <dgm:t>
        <a:bodyPr/>
        <a:lstStyle/>
        <a:p>
          <a:endParaRPr lang="en-US"/>
        </a:p>
      </dgm:t>
    </dgm:pt>
    <dgm:pt modelId="{B5726D2A-9381-044F-A557-9625B37661E9}" type="pres">
      <dgm:prSet presAssocID="{274626D3-DAEC-2749-B40B-E6680602598B}" presName="hierChild4" presStyleCnt="0"/>
      <dgm:spPr/>
    </dgm:pt>
    <dgm:pt modelId="{217788EB-074F-0C4D-BBDE-4C8CCF6FE5D4}" type="pres">
      <dgm:prSet presAssocID="{274626D3-DAEC-2749-B40B-E6680602598B}" presName="hierChild5" presStyleCnt="0"/>
      <dgm:spPr/>
    </dgm:pt>
    <dgm:pt modelId="{F5AB683C-AAB8-3C4C-80CD-98937487A4D2}" type="pres">
      <dgm:prSet presAssocID="{542527B4-23AD-2B47-A713-E963CD87F56B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F169D774-F1B1-D440-B764-B6074683B06E}" type="pres">
      <dgm:prSet presAssocID="{93B4183E-A452-FA4A-A9AD-ED4F87FF5CF7}" presName="hierRoot2" presStyleCnt="0">
        <dgm:presLayoutVars>
          <dgm:hierBranch val="init"/>
        </dgm:presLayoutVars>
      </dgm:prSet>
      <dgm:spPr/>
    </dgm:pt>
    <dgm:pt modelId="{C51BBF48-65FC-C046-BD76-1FFD9598DC54}" type="pres">
      <dgm:prSet presAssocID="{93B4183E-A452-FA4A-A9AD-ED4F87FF5CF7}" presName="rootComposite2" presStyleCnt="0"/>
      <dgm:spPr/>
    </dgm:pt>
    <dgm:pt modelId="{709258FA-938B-6348-AFE2-7C332243DB3E}" type="pres">
      <dgm:prSet presAssocID="{93B4183E-A452-FA4A-A9AD-ED4F87FF5C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3DB6D-883D-4B49-8512-2A4AEC1A6FA5}" type="pres">
      <dgm:prSet presAssocID="{93B4183E-A452-FA4A-A9AD-ED4F87FF5CF7}" presName="topArc2" presStyleLbl="parChTrans1D1" presStyleIdx="36" presStyleCnt="192"/>
      <dgm:spPr/>
    </dgm:pt>
    <dgm:pt modelId="{48F297EC-D6AD-3144-809A-A1C583F335AB}" type="pres">
      <dgm:prSet presAssocID="{93B4183E-A452-FA4A-A9AD-ED4F87FF5CF7}" presName="bottomArc2" presStyleLbl="parChTrans1D1" presStyleIdx="37" presStyleCnt="192"/>
      <dgm:spPr/>
    </dgm:pt>
    <dgm:pt modelId="{4DFDC056-B999-0B4C-BD4F-AA755C2ECFCA}" type="pres">
      <dgm:prSet presAssocID="{93B4183E-A452-FA4A-A9AD-ED4F87FF5CF7}" presName="topConnNode2" presStyleLbl="node4" presStyleIdx="0" presStyleCnt="0"/>
      <dgm:spPr/>
      <dgm:t>
        <a:bodyPr/>
        <a:lstStyle/>
        <a:p>
          <a:endParaRPr lang="en-US"/>
        </a:p>
      </dgm:t>
    </dgm:pt>
    <dgm:pt modelId="{1E530C7F-8C86-F840-A67D-75CE0A65F992}" type="pres">
      <dgm:prSet presAssocID="{93B4183E-A452-FA4A-A9AD-ED4F87FF5CF7}" presName="hierChild4" presStyleCnt="0"/>
      <dgm:spPr/>
    </dgm:pt>
    <dgm:pt modelId="{70A5A55B-9BD0-114B-A572-18F447D795BA}" type="pres">
      <dgm:prSet presAssocID="{93B4183E-A452-FA4A-A9AD-ED4F87FF5CF7}" presName="hierChild5" presStyleCnt="0"/>
      <dgm:spPr/>
    </dgm:pt>
    <dgm:pt modelId="{A210D95B-B888-0E47-9F3D-D1C0548A36A9}" type="pres">
      <dgm:prSet presAssocID="{0B1559F2-30CE-4C48-A541-D640A97A06A5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805A80FC-C4A5-8A40-8AA5-6A9DE03813E1}" type="pres">
      <dgm:prSet presAssocID="{13C42F1C-5A50-C246-839B-9B671D89DDE7}" presName="hierRoot2" presStyleCnt="0">
        <dgm:presLayoutVars>
          <dgm:hierBranch val="init"/>
        </dgm:presLayoutVars>
      </dgm:prSet>
      <dgm:spPr/>
    </dgm:pt>
    <dgm:pt modelId="{E36FD2AD-AC13-FF43-AD4F-85C5069008BB}" type="pres">
      <dgm:prSet presAssocID="{13C42F1C-5A50-C246-839B-9B671D89DDE7}" presName="rootComposite2" presStyleCnt="0"/>
      <dgm:spPr/>
    </dgm:pt>
    <dgm:pt modelId="{108FADB3-78BC-2141-BFDF-B32473E1124A}" type="pres">
      <dgm:prSet presAssocID="{13C42F1C-5A50-C246-839B-9B671D89DD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615F2-FB1F-AD47-845A-05F9AF951F31}" type="pres">
      <dgm:prSet presAssocID="{13C42F1C-5A50-C246-839B-9B671D89DDE7}" presName="topArc2" presStyleLbl="parChTrans1D1" presStyleIdx="38" presStyleCnt="192"/>
      <dgm:spPr/>
    </dgm:pt>
    <dgm:pt modelId="{567FA7D5-EAD9-2B4B-B88E-7842B506C931}" type="pres">
      <dgm:prSet presAssocID="{13C42F1C-5A50-C246-839B-9B671D89DDE7}" presName="bottomArc2" presStyleLbl="parChTrans1D1" presStyleIdx="39" presStyleCnt="192"/>
      <dgm:spPr/>
    </dgm:pt>
    <dgm:pt modelId="{C408A58E-345E-A04B-9412-263FC4E1FB87}" type="pres">
      <dgm:prSet presAssocID="{13C42F1C-5A50-C246-839B-9B671D89DDE7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A3C33-7A0E-D14B-8C83-CA4AA2A7EA51}" type="pres">
      <dgm:prSet presAssocID="{13C42F1C-5A50-C246-839B-9B671D89DDE7}" presName="hierChild4" presStyleCnt="0"/>
      <dgm:spPr/>
    </dgm:pt>
    <dgm:pt modelId="{B02A7F07-CC88-F746-99AB-452E4943BD6E}" type="pres">
      <dgm:prSet presAssocID="{13C42F1C-5A50-C246-839B-9B671D89DDE7}" presName="hierChild5" presStyleCnt="0"/>
      <dgm:spPr/>
    </dgm:pt>
    <dgm:pt modelId="{DA3DABBB-40D7-A74D-86AD-294634CB4082}" type="pres">
      <dgm:prSet presAssocID="{E77729F7-C213-3D4F-9E8E-9F306F592071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17292000-66F8-6845-A012-73B1DE9BB479}" type="pres">
      <dgm:prSet presAssocID="{949736A7-D25F-D448-8437-58D48094CE49}" presName="hierRoot2" presStyleCnt="0">
        <dgm:presLayoutVars>
          <dgm:hierBranch val="init"/>
        </dgm:presLayoutVars>
      </dgm:prSet>
      <dgm:spPr/>
    </dgm:pt>
    <dgm:pt modelId="{DE002294-8415-DA46-B51D-2A51735DDCBB}" type="pres">
      <dgm:prSet presAssocID="{949736A7-D25F-D448-8437-58D48094CE49}" presName="rootComposite2" presStyleCnt="0"/>
      <dgm:spPr/>
    </dgm:pt>
    <dgm:pt modelId="{F08E4C5B-D00C-2344-A83D-DB4B1B9BBF05}" type="pres">
      <dgm:prSet presAssocID="{949736A7-D25F-D448-8437-58D48094CE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31748-4AA0-1E4C-89F1-AB36A3410551}" type="pres">
      <dgm:prSet presAssocID="{949736A7-D25F-D448-8437-58D48094CE49}" presName="topArc2" presStyleLbl="parChTrans1D1" presStyleIdx="40" presStyleCnt="192"/>
      <dgm:spPr/>
    </dgm:pt>
    <dgm:pt modelId="{585211DC-020B-8147-819F-10DF6A7F0A0C}" type="pres">
      <dgm:prSet presAssocID="{949736A7-D25F-D448-8437-58D48094CE49}" presName="bottomArc2" presStyleLbl="parChTrans1D1" presStyleIdx="41" presStyleCnt="192"/>
      <dgm:spPr/>
    </dgm:pt>
    <dgm:pt modelId="{C7A94C2D-4868-9943-BB73-C11470265C14}" type="pres">
      <dgm:prSet presAssocID="{949736A7-D25F-D448-8437-58D48094CE49}" presName="topConnNode2" presStyleLbl="node4" presStyleIdx="0" presStyleCnt="0"/>
      <dgm:spPr/>
      <dgm:t>
        <a:bodyPr/>
        <a:lstStyle/>
        <a:p>
          <a:endParaRPr lang="en-US"/>
        </a:p>
      </dgm:t>
    </dgm:pt>
    <dgm:pt modelId="{20918FF0-78F6-9249-9FDD-AC476637B0CB}" type="pres">
      <dgm:prSet presAssocID="{949736A7-D25F-D448-8437-58D48094CE49}" presName="hierChild4" presStyleCnt="0"/>
      <dgm:spPr/>
    </dgm:pt>
    <dgm:pt modelId="{C95D32E6-D62F-7341-A1F8-EB6BF02556F9}" type="pres">
      <dgm:prSet presAssocID="{949736A7-D25F-D448-8437-58D48094CE49}" presName="hierChild5" presStyleCnt="0"/>
      <dgm:spPr/>
    </dgm:pt>
    <dgm:pt modelId="{EEB33D97-E581-EE4E-AE5C-1D79B550412D}" type="pres">
      <dgm:prSet presAssocID="{14E62FEC-284B-D64C-BD7A-55719875713F}" presName="hierChild5" presStyleCnt="0"/>
      <dgm:spPr/>
    </dgm:pt>
    <dgm:pt modelId="{320D3847-58B5-594C-A04A-739B390EFB10}" type="pres">
      <dgm:prSet presAssocID="{5173A296-83B4-CC43-9595-DA883CCA13F2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933BA500-0AF1-8F44-8D30-F68AF8E95786}" type="pres">
      <dgm:prSet presAssocID="{30F5E67A-8B12-684D-B788-1A455F71E987}" presName="hierRoot2" presStyleCnt="0">
        <dgm:presLayoutVars>
          <dgm:hierBranch val="init"/>
        </dgm:presLayoutVars>
      </dgm:prSet>
      <dgm:spPr/>
    </dgm:pt>
    <dgm:pt modelId="{CDB28FDD-0A6A-B94B-98B1-633B312CE668}" type="pres">
      <dgm:prSet presAssocID="{30F5E67A-8B12-684D-B788-1A455F71E987}" presName="rootComposite2" presStyleCnt="0"/>
      <dgm:spPr/>
    </dgm:pt>
    <dgm:pt modelId="{B0EAB101-2303-8442-99CB-7B0E012BECEF}" type="pres">
      <dgm:prSet presAssocID="{30F5E67A-8B12-684D-B788-1A455F71E9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9B6C2-E148-E44C-8EF3-265175F5B89E}" type="pres">
      <dgm:prSet presAssocID="{30F5E67A-8B12-684D-B788-1A455F71E987}" presName="topArc2" presStyleLbl="parChTrans1D1" presStyleIdx="42" presStyleCnt="192"/>
      <dgm:spPr/>
    </dgm:pt>
    <dgm:pt modelId="{334B2F73-3950-2048-BF32-78F78F4041D6}" type="pres">
      <dgm:prSet presAssocID="{30F5E67A-8B12-684D-B788-1A455F71E987}" presName="bottomArc2" presStyleLbl="parChTrans1D1" presStyleIdx="43" presStyleCnt="192"/>
      <dgm:spPr/>
    </dgm:pt>
    <dgm:pt modelId="{28ECBC23-70CF-7E41-B8B7-8784367F377A}" type="pres">
      <dgm:prSet presAssocID="{30F5E67A-8B12-684D-B788-1A455F71E987}" presName="topConnNode2" presStyleLbl="node4" presStyleIdx="0" presStyleCnt="0"/>
      <dgm:spPr/>
      <dgm:t>
        <a:bodyPr/>
        <a:lstStyle/>
        <a:p>
          <a:endParaRPr lang="en-US"/>
        </a:p>
      </dgm:t>
    </dgm:pt>
    <dgm:pt modelId="{5913F3F2-5870-DD4F-9040-86DD5FAB740C}" type="pres">
      <dgm:prSet presAssocID="{30F5E67A-8B12-684D-B788-1A455F71E987}" presName="hierChild4" presStyleCnt="0"/>
      <dgm:spPr/>
    </dgm:pt>
    <dgm:pt modelId="{465636F1-DCF5-394E-A4CC-A125187C48FD}" type="pres">
      <dgm:prSet presAssocID="{1E46E53D-787D-084F-845F-9172F049FBB4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59BC4279-ABDE-4349-B4C3-0E57C2D60C1E}" type="pres">
      <dgm:prSet presAssocID="{56DAD18C-4255-7747-96E8-909D9F452E2E}" presName="hierRoot2" presStyleCnt="0">
        <dgm:presLayoutVars>
          <dgm:hierBranch val="init"/>
        </dgm:presLayoutVars>
      </dgm:prSet>
      <dgm:spPr/>
    </dgm:pt>
    <dgm:pt modelId="{DE3BDA51-632B-B048-A0D5-71DD33600872}" type="pres">
      <dgm:prSet presAssocID="{56DAD18C-4255-7747-96E8-909D9F452E2E}" presName="rootComposite2" presStyleCnt="0"/>
      <dgm:spPr/>
    </dgm:pt>
    <dgm:pt modelId="{CEEC4EBB-86D5-3E4C-B9FC-1D5C6096A10B}" type="pres">
      <dgm:prSet presAssocID="{56DAD18C-4255-7747-96E8-909D9F452E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9F0250-518E-E744-99A1-5157ACE59817}" type="pres">
      <dgm:prSet presAssocID="{56DAD18C-4255-7747-96E8-909D9F452E2E}" presName="topArc2" presStyleLbl="parChTrans1D1" presStyleIdx="44" presStyleCnt="192"/>
      <dgm:spPr/>
    </dgm:pt>
    <dgm:pt modelId="{4045F5FE-9CB4-FB44-97A0-AF510680EBDA}" type="pres">
      <dgm:prSet presAssocID="{56DAD18C-4255-7747-96E8-909D9F452E2E}" presName="bottomArc2" presStyleLbl="parChTrans1D1" presStyleIdx="45" presStyleCnt="192"/>
      <dgm:spPr/>
    </dgm:pt>
    <dgm:pt modelId="{6ABD1DB3-87DA-0343-AE44-2EB89BD1489B}" type="pres">
      <dgm:prSet presAssocID="{56DAD18C-4255-7747-96E8-909D9F452E2E}" presName="topConnNode2" presStyleLbl="node4" presStyleIdx="0" presStyleCnt="0"/>
      <dgm:spPr/>
      <dgm:t>
        <a:bodyPr/>
        <a:lstStyle/>
        <a:p>
          <a:endParaRPr lang="en-US"/>
        </a:p>
      </dgm:t>
    </dgm:pt>
    <dgm:pt modelId="{18D28934-D852-1745-A85B-AE3E47965125}" type="pres">
      <dgm:prSet presAssocID="{56DAD18C-4255-7747-96E8-909D9F452E2E}" presName="hierChild4" presStyleCnt="0"/>
      <dgm:spPr/>
    </dgm:pt>
    <dgm:pt modelId="{7B875E6F-E414-D642-8A91-21FFAF39E576}" type="pres">
      <dgm:prSet presAssocID="{56DAD18C-4255-7747-96E8-909D9F452E2E}" presName="hierChild5" presStyleCnt="0"/>
      <dgm:spPr/>
    </dgm:pt>
    <dgm:pt modelId="{E0E41B1A-B00A-ED4C-B773-848C4EDEB3CC}" type="pres">
      <dgm:prSet presAssocID="{30F5E67A-8B12-684D-B788-1A455F71E987}" presName="hierChild5" presStyleCnt="0"/>
      <dgm:spPr/>
    </dgm:pt>
    <dgm:pt modelId="{097267E3-6CF9-D24E-93C4-180339D4A71E}" type="pres">
      <dgm:prSet presAssocID="{1667349E-091C-4C47-92E3-9E835B627EE3}" presName="hierChild5" presStyleCnt="0"/>
      <dgm:spPr/>
    </dgm:pt>
    <dgm:pt modelId="{D2240CEE-A7DE-974B-8059-9A6629A410FF}" type="pres">
      <dgm:prSet presAssocID="{2E96C3FC-55B2-6440-B6C9-A5E05930DEBF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17156DEF-FDD7-D44A-BF4A-B56C7E74C509}" type="pres">
      <dgm:prSet presAssocID="{983924C0-7123-1049-8F09-5EA2765ABAF0}" presName="hierRoot2" presStyleCnt="0">
        <dgm:presLayoutVars>
          <dgm:hierBranch val="init"/>
        </dgm:presLayoutVars>
      </dgm:prSet>
      <dgm:spPr/>
    </dgm:pt>
    <dgm:pt modelId="{2F86EEF6-AEB5-0043-A846-958352CAD6C2}" type="pres">
      <dgm:prSet presAssocID="{983924C0-7123-1049-8F09-5EA2765ABAF0}" presName="rootComposite2" presStyleCnt="0"/>
      <dgm:spPr/>
    </dgm:pt>
    <dgm:pt modelId="{5EAECC03-2F6B-CF47-8D3A-C1C2041B798B}" type="pres">
      <dgm:prSet presAssocID="{983924C0-7123-1049-8F09-5EA2765ABAF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43036-FDAA-334D-9EF6-B43AE78E8283}" type="pres">
      <dgm:prSet presAssocID="{983924C0-7123-1049-8F09-5EA2765ABAF0}" presName="topArc2" presStyleLbl="parChTrans1D1" presStyleIdx="46" presStyleCnt="192"/>
      <dgm:spPr/>
    </dgm:pt>
    <dgm:pt modelId="{73051AB8-3014-FE42-8204-28C0EFC20AE7}" type="pres">
      <dgm:prSet presAssocID="{983924C0-7123-1049-8F09-5EA2765ABAF0}" presName="bottomArc2" presStyleLbl="parChTrans1D1" presStyleIdx="47" presStyleCnt="192"/>
      <dgm:spPr/>
    </dgm:pt>
    <dgm:pt modelId="{95DADAB0-4B0A-1947-BD4E-4F6DBD200282}" type="pres">
      <dgm:prSet presAssocID="{983924C0-7123-1049-8F09-5EA2765ABAF0}" presName="topConnNode2" presStyleLbl="node4" presStyleIdx="0" presStyleCnt="0"/>
      <dgm:spPr/>
      <dgm:t>
        <a:bodyPr/>
        <a:lstStyle/>
        <a:p>
          <a:endParaRPr lang="en-US"/>
        </a:p>
      </dgm:t>
    </dgm:pt>
    <dgm:pt modelId="{1D0D374A-A823-EB41-80D1-D051134D23B4}" type="pres">
      <dgm:prSet presAssocID="{983924C0-7123-1049-8F09-5EA2765ABAF0}" presName="hierChild4" presStyleCnt="0"/>
      <dgm:spPr/>
    </dgm:pt>
    <dgm:pt modelId="{89A9664D-767A-4241-B146-F6676C15C014}" type="pres">
      <dgm:prSet presAssocID="{B0607EB7-038A-194D-83FC-5A51D9FD0F2B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BC05AA28-DCF9-FA42-8286-47E9E8C64948}" type="pres">
      <dgm:prSet presAssocID="{9D8D9EE9-E45D-124A-8D62-A9E7F8465ACC}" presName="hierRoot2" presStyleCnt="0">
        <dgm:presLayoutVars>
          <dgm:hierBranch val="init"/>
        </dgm:presLayoutVars>
      </dgm:prSet>
      <dgm:spPr/>
    </dgm:pt>
    <dgm:pt modelId="{4E4DE0B3-B6A6-324F-9C09-0439FB85218D}" type="pres">
      <dgm:prSet presAssocID="{9D8D9EE9-E45D-124A-8D62-A9E7F8465ACC}" presName="rootComposite2" presStyleCnt="0"/>
      <dgm:spPr/>
    </dgm:pt>
    <dgm:pt modelId="{5F5EC8DF-5DE3-754A-8100-BCB8EBBF4036}" type="pres">
      <dgm:prSet presAssocID="{9D8D9EE9-E45D-124A-8D62-A9E7F8465A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9E354-B4FD-0142-B737-E93C6B0AAA5E}" type="pres">
      <dgm:prSet presAssocID="{9D8D9EE9-E45D-124A-8D62-A9E7F8465ACC}" presName="topArc2" presStyleLbl="parChTrans1D1" presStyleIdx="48" presStyleCnt="192"/>
      <dgm:spPr/>
    </dgm:pt>
    <dgm:pt modelId="{7C099307-AF4D-F045-AFD6-682DA7DC8F47}" type="pres">
      <dgm:prSet presAssocID="{9D8D9EE9-E45D-124A-8D62-A9E7F8465ACC}" presName="bottomArc2" presStyleLbl="parChTrans1D1" presStyleIdx="49" presStyleCnt="192"/>
      <dgm:spPr/>
    </dgm:pt>
    <dgm:pt modelId="{5E8C85FA-F855-EE42-825A-F3F4A0761F41}" type="pres">
      <dgm:prSet presAssocID="{9D8D9EE9-E45D-124A-8D62-A9E7F8465ACC}" presName="topConnNode2" presStyleLbl="node4" presStyleIdx="0" presStyleCnt="0"/>
      <dgm:spPr/>
      <dgm:t>
        <a:bodyPr/>
        <a:lstStyle/>
        <a:p>
          <a:endParaRPr lang="en-US"/>
        </a:p>
      </dgm:t>
    </dgm:pt>
    <dgm:pt modelId="{889941B3-0860-8242-BB52-7CDE3CBB8417}" type="pres">
      <dgm:prSet presAssocID="{9D8D9EE9-E45D-124A-8D62-A9E7F8465ACC}" presName="hierChild4" presStyleCnt="0"/>
      <dgm:spPr/>
    </dgm:pt>
    <dgm:pt modelId="{B8D80B23-6BBD-0D43-A041-A1EB18B513B4}" type="pres">
      <dgm:prSet presAssocID="{9D8D9EE9-E45D-124A-8D62-A9E7F8465ACC}" presName="hierChild5" presStyleCnt="0"/>
      <dgm:spPr/>
    </dgm:pt>
    <dgm:pt modelId="{2D177FEF-62B6-2E48-8B8C-5A976ECC4459}" type="pres">
      <dgm:prSet presAssocID="{CFD83AFC-8720-A548-B89F-63D46E098DB8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5376A18A-D24D-D045-AE7D-904F2517365B}" type="pres">
      <dgm:prSet presAssocID="{3D1D7DAE-7E77-4543-A7D6-BD7475BC8D79}" presName="hierRoot2" presStyleCnt="0">
        <dgm:presLayoutVars>
          <dgm:hierBranch val="init"/>
        </dgm:presLayoutVars>
      </dgm:prSet>
      <dgm:spPr/>
    </dgm:pt>
    <dgm:pt modelId="{B24132DC-133B-F143-BFED-7C99B1C2E150}" type="pres">
      <dgm:prSet presAssocID="{3D1D7DAE-7E77-4543-A7D6-BD7475BC8D79}" presName="rootComposite2" presStyleCnt="0"/>
      <dgm:spPr/>
    </dgm:pt>
    <dgm:pt modelId="{7C500799-D1CD-BA40-938C-802A4039C76C}" type="pres">
      <dgm:prSet presAssocID="{3D1D7DAE-7E77-4543-A7D6-BD7475BC8D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CEAE7-477A-A44A-B2D4-215177529190}" type="pres">
      <dgm:prSet presAssocID="{3D1D7DAE-7E77-4543-A7D6-BD7475BC8D79}" presName="topArc2" presStyleLbl="parChTrans1D1" presStyleIdx="50" presStyleCnt="192"/>
      <dgm:spPr/>
    </dgm:pt>
    <dgm:pt modelId="{9320DF66-6DA0-EA42-A53C-BCCC3E534A61}" type="pres">
      <dgm:prSet presAssocID="{3D1D7DAE-7E77-4543-A7D6-BD7475BC8D79}" presName="bottomArc2" presStyleLbl="parChTrans1D1" presStyleIdx="51" presStyleCnt="192"/>
      <dgm:spPr/>
    </dgm:pt>
    <dgm:pt modelId="{8922E4B7-BD62-4644-A150-3101BEDADD6C}" type="pres">
      <dgm:prSet presAssocID="{3D1D7DAE-7E77-4543-A7D6-BD7475BC8D79}" presName="topConnNode2" presStyleLbl="node4" presStyleIdx="0" presStyleCnt="0"/>
      <dgm:spPr/>
      <dgm:t>
        <a:bodyPr/>
        <a:lstStyle/>
        <a:p>
          <a:endParaRPr lang="en-US"/>
        </a:p>
      </dgm:t>
    </dgm:pt>
    <dgm:pt modelId="{2D85596C-243C-FC49-AF75-8AE8959351E0}" type="pres">
      <dgm:prSet presAssocID="{3D1D7DAE-7E77-4543-A7D6-BD7475BC8D79}" presName="hierChild4" presStyleCnt="0"/>
      <dgm:spPr/>
    </dgm:pt>
    <dgm:pt modelId="{47C59C32-ECAA-6947-B7BA-90777FB55A9D}" type="pres">
      <dgm:prSet presAssocID="{3D1D7DAE-7E77-4543-A7D6-BD7475BC8D79}" presName="hierChild5" presStyleCnt="0"/>
      <dgm:spPr/>
    </dgm:pt>
    <dgm:pt modelId="{FC12E841-34BE-3046-B6B5-295CC53731CD}" type="pres">
      <dgm:prSet presAssocID="{52B55E7E-626E-4940-8DE2-F420C0450DCB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B39B463F-681A-0E41-9C27-CA0096E915DF}" type="pres">
      <dgm:prSet presAssocID="{4F66E123-CB40-BA49-86E0-8FC2E7FFE53C}" presName="hierRoot2" presStyleCnt="0">
        <dgm:presLayoutVars>
          <dgm:hierBranch val="init"/>
        </dgm:presLayoutVars>
      </dgm:prSet>
      <dgm:spPr/>
    </dgm:pt>
    <dgm:pt modelId="{90412272-6780-6349-A294-74431E499922}" type="pres">
      <dgm:prSet presAssocID="{4F66E123-CB40-BA49-86E0-8FC2E7FFE53C}" presName="rootComposite2" presStyleCnt="0"/>
      <dgm:spPr/>
    </dgm:pt>
    <dgm:pt modelId="{9849600F-0113-8044-9AAB-0DA51566BC7B}" type="pres">
      <dgm:prSet presAssocID="{4F66E123-CB40-BA49-86E0-8FC2E7FFE5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29069-F094-8944-A0F3-3D09BE8B2D85}" type="pres">
      <dgm:prSet presAssocID="{4F66E123-CB40-BA49-86E0-8FC2E7FFE53C}" presName="topArc2" presStyleLbl="parChTrans1D1" presStyleIdx="52" presStyleCnt="192"/>
      <dgm:spPr/>
    </dgm:pt>
    <dgm:pt modelId="{6069081E-58CE-3A46-A0FE-10FEB3CD7B4E}" type="pres">
      <dgm:prSet presAssocID="{4F66E123-CB40-BA49-86E0-8FC2E7FFE53C}" presName="bottomArc2" presStyleLbl="parChTrans1D1" presStyleIdx="53" presStyleCnt="192"/>
      <dgm:spPr/>
    </dgm:pt>
    <dgm:pt modelId="{4CC45ACD-9D1C-FD4E-84A4-C07DE24F647C}" type="pres">
      <dgm:prSet presAssocID="{4F66E123-CB40-BA49-86E0-8FC2E7FFE53C}" presName="topConnNode2" presStyleLbl="node4" presStyleIdx="0" presStyleCnt="0"/>
      <dgm:spPr/>
      <dgm:t>
        <a:bodyPr/>
        <a:lstStyle/>
        <a:p>
          <a:endParaRPr lang="en-US"/>
        </a:p>
      </dgm:t>
    </dgm:pt>
    <dgm:pt modelId="{3A23E505-DE93-2F4A-BA79-5898C76A5244}" type="pres">
      <dgm:prSet presAssocID="{4F66E123-CB40-BA49-86E0-8FC2E7FFE53C}" presName="hierChild4" presStyleCnt="0"/>
      <dgm:spPr/>
    </dgm:pt>
    <dgm:pt modelId="{CFE1B31E-6ABE-6B4A-A47E-1A6862069C32}" type="pres">
      <dgm:prSet presAssocID="{4F66E123-CB40-BA49-86E0-8FC2E7FFE53C}" presName="hierChild5" presStyleCnt="0"/>
      <dgm:spPr/>
    </dgm:pt>
    <dgm:pt modelId="{88F50CA8-BA3C-6345-9C38-8589DB0425B3}" type="pres">
      <dgm:prSet presAssocID="{983924C0-7123-1049-8F09-5EA2765ABAF0}" presName="hierChild5" presStyleCnt="0"/>
      <dgm:spPr/>
    </dgm:pt>
    <dgm:pt modelId="{D56D5B2F-1350-C840-AC4A-62A5E162A5FE}" type="pres">
      <dgm:prSet presAssocID="{A7C48769-C4F1-0047-B31F-6A2B199C9E6E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3899D617-3A78-8C47-97E9-B4B70BBFD0FC}" type="pres">
      <dgm:prSet presAssocID="{0022AA4D-81EE-1642-98A2-D728374D0044}" presName="hierRoot2" presStyleCnt="0">
        <dgm:presLayoutVars>
          <dgm:hierBranch val="init"/>
        </dgm:presLayoutVars>
      </dgm:prSet>
      <dgm:spPr/>
    </dgm:pt>
    <dgm:pt modelId="{08BA08CD-A55F-2241-AED2-924B97AAB4FC}" type="pres">
      <dgm:prSet presAssocID="{0022AA4D-81EE-1642-98A2-D728374D0044}" presName="rootComposite2" presStyleCnt="0"/>
      <dgm:spPr/>
    </dgm:pt>
    <dgm:pt modelId="{59F67C65-A208-8249-A1D7-A5F1AC2B5D27}" type="pres">
      <dgm:prSet presAssocID="{0022AA4D-81EE-1642-98A2-D728374D00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2442FC-6CBE-FE46-9390-DABE0F6A616D}" type="pres">
      <dgm:prSet presAssocID="{0022AA4D-81EE-1642-98A2-D728374D0044}" presName="topArc2" presStyleLbl="parChTrans1D1" presStyleIdx="54" presStyleCnt="192"/>
      <dgm:spPr/>
    </dgm:pt>
    <dgm:pt modelId="{725D47E3-AFB9-5546-9FCD-3B1A41F35E80}" type="pres">
      <dgm:prSet presAssocID="{0022AA4D-81EE-1642-98A2-D728374D0044}" presName="bottomArc2" presStyleLbl="parChTrans1D1" presStyleIdx="55" presStyleCnt="192"/>
      <dgm:spPr/>
    </dgm:pt>
    <dgm:pt modelId="{5E0ED307-919B-1747-8769-42901CDA915D}" type="pres">
      <dgm:prSet presAssocID="{0022AA4D-81EE-1642-98A2-D728374D0044}" presName="topConnNode2" presStyleLbl="node4" presStyleIdx="0" presStyleCnt="0"/>
      <dgm:spPr/>
      <dgm:t>
        <a:bodyPr/>
        <a:lstStyle/>
        <a:p>
          <a:endParaRPr lang="en-US"/>
        </a:p>
      </dgm:t>
    </dgm:pt>
    <dgm:pt modelId="{A9358463-06BC-D141-8DD4-7BE89B134DBA}" type="pres">
      <dgm:prSet presAssocID="{0022AA4D-81EE-1642-98A2-D728374D0044}" presName="hierChild4" presStyleCnt="0"/>
      <dgm:spPr/>
    </dgm:pt>
    <dgm:pt modelId="{92C9ACC2-E36E-7146-B393-E48C00BB6CEF}" type="pres">
      <dgm:prSet presAssocID="{F41F2E14-AA0E-EF40-8497-E724EDE70F0D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7DD62497-2D6A-E340-8ECC-F941C8A2C1D5}" type="pres">
      <dgm:prSet presAssocID="{9BB35473-06EF-2243-8B1B-C5B9B927E791}" presName="hierRoot2" presStyleCnt="0">
        <dgm:presLayoutVars>
          <dgm:hierBranch val="init"/>
        </dgm:presLayoutVars>
      </dgm:prSet>
      <dgm:spPr/>
    </dgm:pt>
    <dgm:pt modelId="{0F3B9E53-A3D8-7746-B07F-9913AE65F7EE}" type="pres">
      <dgm:prSet presAssocID="{9BB35473-06EF-2243-8B1B-C5B9B927E791}" presName="rootComposite2" presStyleCnt="0"/>
      <dgm:spPr/>
    </dgm:pt>
    <dgm:pt modelId="{402A312E-9CC4-F24E-92AC-51C35F2AC7B1}" type="pres">
      <dgm:prSet presAssocID="{9BB35473-06EF-2243-8B1B-C5B9B927E79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243DA-D179-DC46-9F64-6A73D75FC3DA}" type="pres">
      <dgm:prSet presAssocID="{9BB35473-06EF-2243-8B1B-C5B9B927E791}" presName="topArc2" presStyleLbl="parChTrans1D1" presStyleIdx="56" presStyleCnt="192"/>
      <dgm:spPr/>
    </dgm:pt>
    <dgm:pt modelId="{1DFF5D28-8C5A-614C-81D1-E7E4AA2583CD}" type="pres">
      <dgm:prSet presAssocID="{9BB35473-06EF-2243-8B1B-C5B9B927E791}" presName="bottomArc2" presStyleLbl="parChTrans1D1" presStyleIdx="57" presStyleCnt="192"/>
      <dgm:spPr/>
    </dgm:pt>
    <dgm:pt modelId="{EB9F72FB-9313-8447-A1F2-D3024CA83725}" type="pres">
      <dgm:prSet presAssocID="{9BB35473-06EF-2243-8B1B-C5B9B927E791}" presName="topConnNode2" presStyleLbl="node4" presStyleIdx="0" presStyleCnt="0"/>
      <dgm:spPr/>
      <dgm:t>
        <a:bodyPr/>
        <a:lstStyle/>
        <a:p>
          <a:endParaRPr lang="en-US"/>
        </a:p>
      </dgm:t>
    </dgm:pt>
    <dgm:pt modelId="{BE4295B3-52AD-7448-B33A-796D5EA17BBC}" type="pres">
      <dgm:prSet presAssocID="{9BB35473-06EF-2243-8B1B-C5B9B927E791}" presName="hierChild4" presStyleCnt="0"/>
      <dgm:spPr/>
    </dgm:pt>
    <dgm:pt modelId="{9579CB91-7089-6247-B97F-A55B4D1B4848}" type="pres">
      <dgm:prSet presAssocID="{9BB35473-06EF-2243-8B1B-C5B9B927E791}" presName="hierChild5" presStyleCnt="0"/>
      <dgm:spPr/>
    </dgm:pt>
    <dgm:pt modelId="{15AE475E-7E68-E04F-ABB7-8C83184886A7}" type="pres">
      <dgm:prSet presAssocID="{048DEC6F-9ED7-644C-AEBF-683684EEFC80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84FAA0B3-2884-8243-9807-CF74E905F596}" type="pres">
      <dgm:prSet presAssocID="{EFBC4A44-46E3-C742-A267-44D46E878D6F}" presName="hierRoot2" presStyleCnt="0">
        <dgm:presLayoutVars>
          <dgm:hierBranch val="init"/>
        </dgm:presLayoutVars>
      </dgm:prSet>
      <dgm:spPr/>
    </dgm:pt>
    <dgm:pt modelId="{9B00D47E-F486-8A43-AD35-2DF029C17AE8}" type="pres">
      <dgm:prSet presAssocID="{EFBC4A44-46E3-C742-A267-44D46E878D6F}" presName="rootComposite2" presStyleCnt="0"/>
      <dgm:spPr/>
    </dgm:pt>
    <dgm:pt modelId="{862B352A-F5A4-7949-B408-DAD8FA741F9E}" type="pres">
      <dgm:prSet presAssocID="{EFBC4A44-46E3-C742-A267-44D46E878D6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54B93-9A37-6E40-8A58-BD5498D106CC}" type="pres">
      <dgm:prSet presAssocID="{EFBC4A44-46E3-C742-A267-44D46E878D6F}" presName="topArc2" presStyleLbl="parChTrans1D1" presStyleIdx="58" presStyleCnt="192"/>
      <dgm:spPr/>
    </dgm:pt>
    <dgm:pt modelId="{3931DE74-8848-4E4B-835B-E93EC2DE1DFD}" type="pres">
      <dgm:prSet presAssocID="{EFBC4A44-46E3-C742-A267-44D46E878D6F}" presName="bottomArc2" presStyleLbl="parChTrans1D1" presStyleIdx="59" presStyleCnt="192"/>
      <dgm:spPr/>
    </dgm:pt>
    <dgm:pt modelId="{3A00C9ED-E11C-7B43-B367-068E5B9660D7}" type="pres">
      <dgm:prSet presAssocID="{EFBC4A44-46E3-C742-A267-44D46E878D6F}" presName="topConnNode2" presStyleLbl="node4" presStyleIdx="0" presStyleCnt="0"/>
      <dgm:spPr/>
      <dgm:t>
        <a:bodyPr/>
        <a:lstStyle/>
        <a:p>
          <a:endParaRPr lang="en-US"/>
        </a:p>
      </dgm:t>
    </dgm:pt>
    <dgm:pt modelId="{C64B398D-C6BE-0346-9ECE-14C6875F4131}" type="pres">
      <dgm:prSet presAssocID="{EFBC4A44-46E3-C742-A267-44D46E878D6F}" presName="hierChild4" presStyleCnt="0"/>
      <dgm:spPr/>
    </dgm:pt>
    <dgm:pt modelId="{A45DBF39-D496-644C-A2B1-C9F780E993E6}" type="pres">
      <dgm:prSet presAssocID="{EFBC4A44-46E3-C742-A267-44D46E878D6F}" presName="hierChild5" presStyleCnt="0"/>
      <dgm:spPr/>
    </dgm:pt>
    <dgm:pt modelId="{1D55902C-00BC-424C-91EB-01C142534165}" type="pres">
      <dgm:prSet presAssocID="{D3B6D958-3877-2643-BDD7-A6CC2B3F35DC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570374A7-146E-E04A-8913-D54A27B584E4}" type="pres">
      <dgm:prSet presAssocID="{B526E22C-2723-2243-BF5D-9583CAF7C55B}" presName="hierRoot2" presStyleCnt="0">
        <dgm:presLayoutVars>
          <dgm:hierBranch val="init"/>
        </dgm:presLayoutVars>
      </dgm:prSet>
      <dgm:spPr/>
    </dgm:pt>
    <dgm:pt modelId="{F5BD0CFA-7A1D-DB41-AA3A-D67CB84FA76A}" type="pres">
      <dgm:prSet presAssocID="{B526E22C-2723-2243-BF5D-9583CAF7C55B}" presName="rootComposite2" presStyleCnt="0"/>
      <dgm:spPr/>
    </dgm:pt>
    <dgm:pt modelId="{E0EA4F3C-6BD6-4D42-8D4F-8C49BE079D1D}" type="pres">
      <dgm:prSet presAssocID="{B526E22C-2723-2243-BF5D-9583CAF7C5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1973A-708A-0C46-B2B8-B00AC021A191}" type="pres">
      <dgm:prSet presAssocID="{B526E22C-2723-2243-BF5D-9583CAF7C55B}" presName="topArc2" presStyleLbl="parChTrans1D1" presStyleIdx="60" presStyleCnt="192"/>
      <dgm:spPr/>
    </dgm:pt>
    <dgm:pt modelId="{E8623BA7-D690-7B4B-B5AA-E0B3296218CF}" type="pres">
      <dgm:prSet presAssocID="{B526E22C-2723-2243-BF5D-9583CAF7C55B}" presName="bottomArc2" presStyleLbl="parChTrans1D1" presStyleIdx="61" presStyleCnt="192"/>
      <dgm:spPr/>
    </dgm:pt>
    <dgm:pt modelId="{51736C24-EAA7-A642-A063-5B3C659A6165}" type="pres">
      <dgm:prSet presAssocID="{B526E22C-2723-2243-BF5D-9583CAF7C55B}" presName="topConnNode2" presStyleLbl="node4" presStyleIdx="0" presStyleCnt="0"/>
      <dgm:spPr/>
      <dgm:t>
        <a:bodyPr/>
        <a:lstStyle/>
        <a:p>
          <a:endParaRPr lang="en-US"/>
        </a:p>
      </dgm:t>
    </dgm:pt>
    <dgm:pt modelId="{C431DD53-AA6C-BB46-B067-3D897192B18E}" type="pres">
      <dgm:prSet presAssocID="{B526E22C-2723-2243-BF5D-9583CAF7C55B}" presName="hierChild4" presStyleCnt="0"/>
      <dgm:spPr/>
    </dgm:pt>
    <dgm:pt modelId="{3D83296C-3B13-8E44-A160-9DC9B673D06A}" type="pres">
      <dgm:prSet presAssocID="{B526E22C-2723-2243-BF5D-9583CAF7C55B}" presName="hierChild5" presStyleCnt="0"/>
      <dgm:spPr/>
    </dgm:pt>
    <dgm:pt modelId="{25452718-76FE-3740-9458-9C523578B264}" type="pres">
      <dgm:prSet presAssocID="{0022AA4D-81EE-1642-98A2-D728374D0044}" presName="hierChild5" presStyleCnt="0"/>
      <dgm:spPr/>
    </dgm:pt>
    <dgm:pt modelId="{DE5BEC43-30AF-1E4A-A9BC-9505A996C878}" type="pres">
      <dgm:prSet presAssocID="{B5D7D6D7-D366-F14D-B6FF-B8EA36561387}" presName="hierChild5" presStyleCnt="0"/>
      <dgm:spPr/>
    </dgm:pt>
    <dgm:pt modelId="{DB72B236-5822-6942-A3A9-DF8FD53158E7}" type="pres">
      <dgm:prSet presAssocID="{165E4B5F-6AF0-6745-B06F-2BA9597C3DC1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0A05A3FD-71B5-7F4E-8542-D44DADCBF1E4}" type="pres">
      <dgm:prSet presAssocID="{B619A03C-D4BC-7743-AFB3-223E8DE85B63}" presName="hierRoot2" presStyleCnt="0">
        <dgm:presLayoutVars>
          <dgm:hierBranch val="init"/>
        </dgm:presLayoutVars>
      </dgm:prSet>
      <dgm:spPr/>
    </dgm:pt>
    <dgm:pt modelId="{8B725C8E-6CAC-8E4C-A6B7-62FEEC18DBE9}" type="pres">
      <dgm:prSet presAssocID="{B619A03C-D4BC-7743-AFB3-223E8DE85B63}" presName="rootComposite2" presStyleCnt="0"/>
      <dgm:spPr/>
    </dgm:pt>
    <dgm:pt modelId="{6F3D7A90-2107-E244-8AFD-EB1E68FB2190}" type="pres">
      <dgm:prSet presAssocID="{B619A03C-D4BC-7743-AFB3-223E8DE85B6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B1E53-8F56-1642-A663-E8CD9899F157}" type="pres">
      <dgm:prSet presAssocID="{B619A03C-D4BC-7743-AFB3-223E8DE85B63}" presName="topArc2" presStyleLbl="parChTrans1D1" presStyleIdx="62" presStyleCnt="192"/>
      <dgm:spPr/>
    </dgm:pt>
    <dgm:pt modelId="{5E0E8580-60A1-C54E-9FCE-681C6BDD61C6}" type="pres">
      <dgm:prSet presAssocID="{B619A03C-D4BC-7743-AFB3-223E8DE85B63}" presName="bottomArc2" presStyleLbl="parChTrans1D1" presStyleIdx="63" presStyleCnt="192"/>
      <dgm:spPr/>
    </dgm:pt>
    <dgm:pt modelId="{0878B4FC-7E96-0C4D-8F76-B6B8854E1EA5}" type="pres">
      <dgm:prSet presAssocID="{B619A03C-D4BC-7743-AFB3-223E8DE85B63}" presName="topConnNode2" presStyleLbl="node3" presStyleIdx="0" presStyleCnt="0"/>
      <dgm:spPr/>
      <dgm:t>
        <a:bodyPr/>
        <a:lstStyle/>
        <a:p>
          <a:endParaRPr lang="en-US"/>
        </a:p>
      </dgm:t>
    </dgm:pt>
    <dgm:pt modelId="{A6735F68-B67A-C345-8CC8-613F80DC17AF}" type="pres">
      <dgm:prSet presAssocID="{B619A03C-D4BC-7743-AFB3-223E8DE85B63}" presName="hierChild4" presStyleCnt="0"/>
      <dgm:spPr/>
    </dgm:pt>
    <dgm:pt modelId="{C5111AFC-9E86-8247-8671-C4D1F18933B7}" type="pres">
      <dgm:prSet presAssocID="{10D12E1A-8F78-E84B-803D-A023A358FBF8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AF8A220C-F1D8-FD45-8377-9889AE21AEFE}" type="pres">
      <dgm:prSet presAssocID="{95DBE9AE-9257-DA49-8B7F-A2A579C09BE7}" presName="hierRoot2" presStyleCnt="0">
        <dgm:presLayoutVars>
          <dgm:hierBranch val="init"/>
        </dgm:presLayoutVars>
      </dgm:prSet>
      <dgm:spPr/>
    </dgm:pt>
    <dgm:pt modelId="{59BA08EA-74D3-4E48-BE08-74F3AA6EFECF}" type="pres">
      <dgm:prSet presAssocID="{95DBE9AE-9257-DA49-8B7F-A2A579C09BE7}" presName="rootComposite2" presStyleCnt="0"/>
      <dgm:spPr/>
    </dgm:pt>
    <dgm:pt modelId="{60991BE2-D048-994E-B36B-30113AE44E66}" type="pres">
      <dgm:prSet presAssocID="{95DBE9AE-9257-DA49-8B7F-A2A579C09B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ED429-AF2F-EB4F-B617-EC4C78E70E0E}" type="pres">
      <dgm:prSet presAssocID="{95DBE9AE-9257-DA49-8B7F-A2A579C09BE7}" presName="topArc2" presStyleLbl="parChTrans1D1" presStyleIdx="64" presStyleCnt="192"/>
      <dgm:spPr/>
    </dgm:pt>
    <dgm:pt modelId="{2639EC96-E63E-4D4C-BF7D-3251B39F30D2}" type="pres">
      <dgm:prSet presAssocID="{95DBE9AE-9257-DA49-8B7F-A2A579C09BE7}" presName="bottomArc2" presStyleLbl="parChTrans1D1" presStyleIdx="65" presStyleCnt="192"/>
      <dgm:spPr/>
    </dgm:pt>
    <dgm:pt modelId="{EB3C4409-4F47-4E42-ABF8-DF159DFCC36B}" type="pres">
      <dgm:prSet presAssocID="{95DBE9AE-9257-DA49-8B7F-A2A579C09BE7}" presName="topConnNode2" presStyleLbl="node4" presStyleIdx="0" presStyleCnt="0"/>
      <dgm:spPr/>
      <dgm:t>
        <a:bodyPr/>
        <a:lstStyle/>
        <a:p>
          <a:endParaRPr lang="en-US"/>
        </a:p>
      </dgm:t>
    </dgm:pt>
    <dgm:pt modelId="{EF34FF0F-CDD6-054C-B9D0-4BF25E2148CE}" type="pres">
      <dgm:prSet presAssocID="{95DBE9AE-9257-DA49-8B7F-A2A579C09BE7}" presName="hierChild4" presStyleCnt="0"/>
      <dgm:spPr/>
    </dgm:pt>
    <dgm:pt modelId="{73B66B09-2139-AF4D-93B6-5B2B57EC9FAB}" type="pres">
      <dgm:prSet presAssocID="{6DFD1F40-0B86-EB4F-B8FA-F41265525D00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7620D06-4BEA-0D48-B54A-82A64DBCBB27}" type="pres">
      <dgm:prSet presAssocID="{4449AD56-633D-3348-B2E5-6BF1E0176E5B}" presName="hierRoot2" presStyleCnt="0">
        <dgm:presLayoutVars>
          <dgm:hierBranch val="init"/>
        </dgm:presLayoutVars>
      </dgm:prSet>
      <dgm:spPr/>
    </dgm:pt>
    <dgm:pt modelId="{7E6E8CC5-2123-B740-8D8D-C84110DBA6ED}" type="pres">
      <dgm:prSet presAssocID="{4449AD56-633D-3348-B2E5-6BF1E0176E5B}" presName="rootComposite2" presStyleCnt="0"/>
      <dgm:spPr/>
    </dgm:pt>
    <dgm:pt modelId="{B5B24B1B-F1C7-3B48-AAFF-6C183FB34AF1}" type="pres">
      <dgm:prSet presAssocID="{4449AD56-633D-3348-B2E5-6BF1E0176E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DE821-6E58-DD42-BA7A-41A1D02CE521}" type="pres">
      <dgm:prSet presAssocID="{4449AD56-633D-3348-B2E5-6BF1E0176E5B}" presName="topArc2" presStyleLbl="parChTrans1D1" presStyleIdx="66" presStyleCnt="192"/>
      <dgm:spPr/>
    </dgm:pt>
    <dgm:pt modelId="{BFF1107D-0890-4C4B-B461-D08E77A1A2A2}" type="pres">
      <dgm:prSet presAssocID="{4449AD56-633D-3348-B2E5-6BF1E0176E5B}" presName="bottomArc2" presStyleLbl="parChTrans1D1" presStyleIdx="67" presStyleCnt="192"/>
      <dgm:spPr/>
    </dgm:pt>
    <dgm:pt modelId="{E6F9706E-1185-0944-8E38-EE1796272DF3}" type="pres">
      <dgm:prSet presAssocID="{4449AD56-633D-3348-B2E5-6BF1E0176E5B}" presName="topConnNode2" presStyleLbl="node4" presStyleIdx="0" presStyleCnt="0"/>
      <dgm:spPr/>
      <dgm:t>
        <a:bodyPr/>
        <a:lstStyle/>
        <a:p>
          <a:endParaRPr lang="en-US"/>
        </a:p>
      </dgm:t>
    </dgm:pt>
    <dgm:pt modelId="{008C4598-BD8A-624E-9162-FB14B941BFA3}" type="pres">
      <dgm:prSet presAssocID="{4449AD56-633D-3348-B2E5-6BF1E0176E5B}" presName="hierChild4" presStyleCnt="0"/>
      <dgm:spPr/>
    </dgm:pt>
    <dgm:pt modelId="{946B983C-F015-5042-9464-5A2FE99FA3AD}" type="pres">
      <dgm:prSet presAssocID="{4449AD56-633D-3348-B2E5-6BF1E0176E5B}" presName="hierChild5" presStyleCnt="0"/>
      <dgm:spPr/>
    </dgm:pt>
    <dgm:pt modelId="{B56F0774-DAEF-CE42-A9B0-39CFE0E4A03B}" type="pres">
      <dgm:prSet presAssocID="{75539266-2792-654E-99B5-6852B4C44FAB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43BBFD6E-473F-3C4D-BB7A-2A8CD2CB8EFC}" type="pres">
      <dgm:prSet presAssocID="{2AA79957-0EF9-9C46-A3E3-CFFFA220702B}" presName="hierRoot2" presStyleCnt="0">
        <dgm:presLayoutVars>
          <dgm:hierBranch val="init"/>
        </dgm:presLayoutVars>
      </dgm:prSet>
      <dgm:spPr/>
    </dgm:pt>
    <dgm:pt modelId="{AD65A633-0700-4F48-A4DA-524B24E69CAC}" type="pres">
      <dgm:prSet presAssocID="{2AA79957-0EF9-9C46-A3E3-CFFFA220702B}" presName="rootComposite2" presStyleCnt="0"/>
      <dgm:spPr/>
    </dgm:pt>
    <dgm:pt modelId="{B85A0902-2819-454E-B6C8-0AD3EFDFE798}" type="pres">
      <dgm:prSet presAssocID="{2AA79957-0EF9-9C46-A3E3-CFFFA220702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66170-2301-DC41-9C7E-6DA1844CEFE8}" type="pres">
      <dgm:prSet presAssocID="{2AA79957-0EF9-9C46-A3E3-CFFFA220702B}" presName="topArc2" presStyleLbl="parChTrans1D1" presStyleIdx="68" presStyleCnt="192"/>
      <dgm:spPr/>
    </dgm:pt>
    <dgm:pt modelId="{4D613C1E-143E-664C-A861-763332748BC8}" type="pres">
      <dgm:prSet presAssocID="{2AA79957-0EF9-9C46-A3E3-CFFFA220702B}" presName="bottomArc2" presStyleLbl="parChTrans1D1" presStyleIdx="69" presStyleCnt="192"/>
      <dgm:spPr/>
    </dgm:pt>
    <dgm:pt modelId="{F15543D5-9459-9B4A-874E-CD8EE1E12150}" type="pres">
      <dgm:prSet presAssocID="{2AA79957-0EF9-9C46-A3E3-CFFFA220702B}" presName="topConnNode2" presStyleLbl="node4" presStyleIdx="0" presStyleCnt="0"/>
      <dgm:spPr/>
      <dgm:t>
        <a:bodyPr/>
        <a:lstStyle/>
        <a:p>
          <a:endParaRPr lang="en-US"/>
        </a:p>
      </dgm:t>
    </dgm:pt>
    <dgm:pt modelId="{6F30297A-6B03-0B40-92C5-94DB6FDA70B8}" type="pres">
      <dgm:prSet presAssocID="{2AA79957-0EF9-9C46-A3E3-CFFFA220702B}" presName="hierChild4" presStyleCnt="0"/>
      <dgm:spPr/>
    </dgm:pt>
    <dgm:pt modelId="{0A763B1C-58BE-0042-9A52-888856DE1B65}" type="pres">
      <dgm:prSet presAssocID="{2AA79957-0EF9-9C46-A3E3-CFFFA220702B}" presName="hierChild5" presStyleCnt="0"/>
      <dgm:spPr/>
    </dgm:pt>
    <dgm:pt modelId="{8846BCAA-78F6-3B44-A7E1-B9CFF2EC0CE0}" type="pres">
      <dgm:prSet presAssocID="{A671893B-AA56-4F4F-B1E5-476F2EF1DBA9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C708FBEF-925D-E140-8350-CCD2F6B30D99}" type="pres">
      <dgm:prSet presAssocID="{EFA64BA9-0DCF-3C4F-ACB8-CC97936B9617}" presName="hierRoot2" presStyleCnt="0">
        <dgm:presLayoutVars>
          <dgm:hierBranch val="init"/>
        </dgm:presLayoutVars>
      </dgm:prSet>
      <dgm:spPr/>
    </dgm:pt>
    <dgm:pt modelId="{DDC7D011-AB95-054B-B173-83C8DDDBEF15}" type="pres">
      <dgm:prSet presAssocID="{EFA64BA9-0DCF-3C4F-ACB8-CC97936B9617}" presName="rootComposite2" presStyleCnt="0"/>
      <dgm:spPr/>
    </dgm:pt>
    <dgm:pt modelId="{860BED90-2F99-C845-9F65-3BB530993C18}" type="pres">
      <dgm:prSet presAssocID="{EFA64BA9-0DCF-3C4F-ACB8-CC97936B96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FAB2-700F-764F-9B73-4A96815402D4}" type="pres">
      <dgm:prSet presAssocID="{EFA64BA9-0DCF-3C4F-ACB8-CC97936B9617}" presName="topArc2" presStyleLbl="parChTrans1D1" presStyleIdx="70" presStyleCnt="192"/>
      <dgm:spPr/>
    </dgm:pt>
    <dgm:pt modelId="{FC3796E5-E763-D941-B50B-A9C7C6B6D41F}" type="pres">
      <dgm:prSet presAssocID="{EFA64BA9-0DCF-3C4F-ACB8-CC97936B9617}" presName="bottomArc2" presStyleLbl="parChTrans1D1" presStyleIdx="71" presStyleCnt="192"/>
      <dgm:spPr/>
    </dgm:pt>
    <dgm:pt modelId="{F1136D47-5FE6-F547-A288-F851A031C1D2}" type="pres">
      <dgm:prSet presAssocID="{EFA64BA9-0DCF-3C4F-ACB8-CC97936B9617}" presName="topConnNode2" presStyleLbl="node4" presStyleIdx="0" presStyleCnt="0"/>
      <dgm:spPr/>
      <dgm:t>
        <a:bodyPr/>
        <a:lstStyle/>
        <a:p>
          <a:endParaRPr lang="en-US"/>
        </a:p>
      </dgm:t>
    </dgm:pt>
    <dgm:pt modelId="{85359765-A83A-8847-924C-B2044DEE0056}" type="pres">
      <dgm:prSet presAssocID="{EFA64BA9-0DCF-3C4F-ACB8-CC97936B9617}" presName="hierChild4" presStyleCnt="0"/>
      <dgm:spPr/>
    </dgm:pt>
    <dgm:pt modelId="{F7E61806-A8F7-C643-BAE3-98A6741153F1}" type="pres">
      <dgm:prSet presAssocID="{EFA64BA9-0DCF-3C4F-ACB8-CC97936B9617}" presName="hierChild5" presStyleCnt="0"/>
      <dgm:spPr/>
    </dgm:pt>
    <dgm:pt modelId="{D1310BB9-4BBE-754C-830D-7D7B68770408}" type="pres">
      <dgm:prSet presAssocID="{95DBE9AE-9257-DA49-8B7F-A2A579C09BE7}" presName="hierChild5" presStyleCnt="0"/>
      <dgm:spPr/>
    </dgm:pt>
    <dgm:pt modelId="{5210A7F2-303E-7940-A81A-9FF7E0E88A43}" type="pres">
      <dgm:prSet presAssocID="{E06DF2A7-FD4F-7D46-BA4B-0A997E02B301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476791A-A762-2E47-9A41-84108DAB890B}" type="pres">
      <dgm:prSet presAssocID="{D31FE8F5-49B8-0443-A6E1-B0585183EDDD}" presName="hierRoot2" presStyleCnt="0">
        <dgm:presLayoutVars>
          <dgm:hierBranch val="init"/>
        </dgm:presLayoutVars>
      </dgm:prSet>
      <dgm:spPr/>
    </dgm:pt>
    <dgm:pt modelId="{2FB255C1-0201-804A-806E-386E98DEC292}" type="pres">
      <dgm:prSet presAssocID="{D31FE8F5-49B8-0443-A6E1-B0585183EDDD}" presName="rootComposite2" presStyleCnt="0"/>
      <dgm:spPr/>
    </dgm:pt>
    <dgm:pt modelId="{18F40B29-0E2E-1044-B7B6-61F5360C6FF9}" type="pres">
      <dgm:prSet presAssocID="{D31FE8F5-49B8-0443-A6E1-B0585183ED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DBE75-78CA-8C42-A5E8-19DA19FA9336}" type="pres">
      <dgm:prSet presAssocID="{D31FE8F5-49B8-0443-A6E1-B0585183EDDD}" presName="topArc2" presStyleLbl="parChTrans1D1" presStyleIdx="72" presStyleCnt="192"/>
      <dgm:spPr/>
    </dgm:pt>
    <dgm:pt modelId="{074F9DC9-A8CC-FD41-AE96-BE50E5CC7DAE}" type="pres">
      <dgm:prSet presAssocID="{D31FE8F5-49B8-0443-A6E1-B0585183EDDD}" presName="bottomArc2" presStyleLbl="parChTrans1D1" presStyleIdx="73" presStyleCnt="192"/>
      <dgm:spPr/>
    </dgm:pt>
    <dgm:pt modelId="{A8A92173-6F46-4C42-AD31-122407379CE4}" type="pres">
      <dgm:prSet presAssocID="{D31FE8F5-49B8-0443-A6E1-B0585183EDDD}" presName="topConnNode2" presStyleLbl="node4" presStyleIdx="0" presStyleCnt="0"/>
      <dgm:spPr/>
      <dgm:t>
        <a:bodyPr/>
        <a:lstStyle/>
        <a:p>
          <a:endParaRPr lang="en-US"/>
        </a:p>
      </dgm:t>
    </dgm:pt>
    <dgm:pt modelId="{FB5BC592-BA73-C44C-9992-68A3BC29DC80}" type="pres">
      <dgm:prSet presAssocID="{D31FE8F5-49B8-0443-A6E1-B0585183EDDD}" presName="hierChild4" presStyleCnt="0"/>
      <dgm:spPr/>
    </dgm:pt>
    <dgm:pt modelId="{4D31D618-C5E5-3D49-A200-594BAF37BBDB}" type="pres">
      <dgm:prSet presAssocID="{484A9C90-BF12-C145-83FF-0A82676B1182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A01C1BBA-1823-2D4D-B1DE-F895A7D33C28}" type="pres">
      <dgm:prSet presAssocID="{59DE3292-9983-FA4F-944F-ED538020F472}" presName="hierRoot2" presStyleCnt="0">
        <dgm:presLayoutVars>
          <dgm:hierBranch val="init"/>
        </dgm:presLayoutVars>
      </dgm:prSet>
      <dgm:spPr/>
    </dgm:pt>
    <dgm:pt modelId="{ECE812B7-5C30-B841-9A2A-319B6A96675C}" type="pres">
      <dgm:prSet presAssocID="{59DE3292-9983-FA4F-944F-ED538020F472}" presName="rootComposite2" presStyleCnt="0"/>
      <dgm:spPr/>
    </dgm:pt>
    <dgm:pt modelId="{2E2C2DE7-65EA-3341-A6FF-9F3D7A58C4E3}" type="pres">
      <dgm:prSet presAssocID="{59DE3292-9983-FA4F-944F-ED538020F47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364D3-06DC-BF4E-89A2-E23296B6D1D1}" type="pres">
      <dgm:prSet presAssocID="{59DE3292-9983-FA4F-944F-ED538020F472}" presName="topArc2" presStyleLbl="parChTrans1D1" presStyleIdx="74" presStyleCnt="192"/>
      <dgm:spPr/>
    </dgm:pt>
    <dgm:pt modelId="{C2BDF5A3-DC22-6845-950E-F451CD0E85E0}" type="pres">
      <dgm:prSet presAssocID="{59DE3292-9983-FA4F-944F-ED538020F472}" presName="bottomArc2" presStyleLbl="parChTrans1D1" presStyleIdx="75" presStyleCnt="192"/>
      <dgm:spPr/>
    </dgm:pt>
    <dgm:pt modelId="{B9134F35-B2C7-424E-818F-FE77F68C9804}" type="pres">
      <dgm:prSet presAssocID="{59DE3292-9983-FA4F-944F-ED538020F472}" presName="topConnNode2" presStyleLbl="node4" presStyleIdx="0" presStyleCnt="0"/>
      <dgm:spPr/>
      <dgm:t>
        <a:bodyPr/>
        <a:lstStyle/>
        <a:p>
          <a:endParaRPr lang="en-US"/>
        </a:p>
      </dgm:t>
    </dgm:pt>
    <dgm:pt modelId="{54905799-08CB-1B49-8C9C-F4AD4429D01D}" type="pres">
      <dgm:prSet presAssocID="{59DE3292-9983-FA4F-944F-ED538020F472}" presName="hierChild4" presStyleCnt="0"/>
      <dgm:spPr/>
    </dgm:pt>
    <dgm:pt modelId="{3EB8EDFC-4021-8B45-9D44-2A492EFE9567}" type="pres">
      <dgm:prSet presAssocID="{59DE3292-9983-FA4F-944F-ED538020F472}" presName="hierChild5" presStyleCnt="0"/>
      <dgm:spPr/>
    </dgm:pt>
    <dgm:pt modelId="{653429E9-D12B-FF46-A520-B2261B346F91}" type="pres">
      <dgm:prSet presAssocID="{D5558B7E-7061-5142-B6B0-BAE06BD4E6B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37AE2009-DCB6-804B-A698-DE318154828F}" type="pres">
      <dgm:prSet presAssocID="{CF3B5908-E415-F54A-9E96-C3E92C201114}" presName="hierRoot2" presStyleCnt="0">
        <dgm:presLayoutVars>
          <dgm:hierBranch val="init"/>
        </dgm:presLayoutVars>
      </dgm:prSet>
      <dgm:spPr/>
    </dgm:pt>
    <dgm:pt modelId="{EE0F0C9B-CEFD-5F42-8697-7F0C4FC99F1B}" type="pres">
      <dgm:prSet presAssocID="{CF3B5908-E415-F54A-9E96-C3E92C201114}" presName="rootComposite2" presStyleCnt="0"/>
      <dgm:spPr/>
    </dgm:pt>
    <dgm:pt modelId="{414E3B30-C075-4541-971D-6C6171531BC2}" type="pres">
      <dgm:prSet presAssocID="{CF3B5908-E415-F54A-9E96-C3E92C2011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95C17-90D4-424E-BF54-4F800B0B2D16}" type="pres">
      <dgm:prSet presAssocID="{CF3B5908-E415-F54A-9E96-C3E92C201114}" presName="topArc2" presStyleLbl="parChTrans1D1" presStyleIdx="76" presStyleCnt="192"/>
      <dgm:spPr/>
    </dgm:pt>
    <dgm:pt modelId="{90794A9C-B721-3040-8B5F-EC54A2431DE8}" type="pres">
      <dgm:prSet presAssocID="{CF3B5908-E415-F54A-9E96-C3E92C201114}" presName="bottomArc2" presStyleLbl="parChTrans1D1" presStyleIdx="77" presStyleCnt="192"/>
      <dgm:spPr/>
    </dgm:pt>
    <dgm:pt modelId="{25FF6AC4-BF9F-BD43-9215-46AA15E8BB40}" type="pres">
      <dgm:prSet presAssocID="{CF3B5908-E415-F54A-9E96-C3E92C201114}" presName="topConnNode2" presStyleLbl="node4" presStyleIdx="0" presStyleCnt="0"/>
      <dgm:spPr/>
      <dgm:t>
        <a:bodyPr/>
        <a:lstStyle/>
        <a:p>
          <a:endParaRPr lang="en-US"/>
        </a:p>
      </dgm:t>
    </dgm:pt>
    <dgm:pt modelId="{176FF58B-A13C-284D-BECD-86DB104D323A}" type="pres">
      <dgm:prSet presAssocID="{CF3B5908-E415-F54A-9E96-C3E92C201114}" presName="hierChild4" presStyleCnt="0"/>
      <dgm:spPr/>
    </dgm:pt>
    <dgm:pt modelId="{8A366A58-FDC3-BF41-B6C9-922BF964B569}" type="pres">
      <dgm:prSet presAssocID="{CF3B5908-E415-F54A-9E96-C3E92C201114}" presName="hierChild5" presStyleCnt="0"/>
      <dgm:spPr/>
    </dgm:pt>
    <dgm:pt modelId="{DB81BD92-E775-A849-87C1-A64854FC8366}" type="pres">
      <dgm:prSet presAssocID="{D31FE8F5-49B8-0443-A6E1-B0585183EDDD}" presName="hierChild5" presStyleCnt="0"/>
      <dgm:spPr/>
    </dgm:pt>
    <dgm:pt modelId="{A09930BE-2338-9F40-87A5-2004E0176A1D}" type="pres">
      <dgm:prSet presAssocID="{B619A03C-D4BC-7743-AFB3-223E8DE85B63}" presName="hierChild5" presStyleCnt="0"/>
      <dgm:spPr/>
    </dgm:pt>
    <dgm:pt modelId="{0FE784AE-AE37-AD4D-95AE-1C264C39C8C8}" type="pres">
      <dgm:prSet presAssocID="{13B35572-F81C-4440-8779-8672893D5517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1885CC74-5116-1449-9E1D-6C8570B104E7}" type="pres">
      <dgm:prSet presAssocID="{27D4797F-E967-7D4D-A4FD-9C7A4217BD6E}" presName="hierRoot2" presStyleCnt="0">
        <dgm:presLayoutVars>
          <dgm:hierBranch val="init"/>
        </dgm:presLayoutVars>
      </dgm:prSet>
      <dgm:spPr/>
    </dgm:pt>
    <dgm:pt modelId="{291D0E24-82CA-FE4A-B8DD-D0B38C15A474}" type="pres">
      <dgm:prSet presAssocID="{27D4797F-E967-7D4D-A4FD-9C7A4217BD6E}" presName="rootComposite2" presStyleCnt="0"/>
      <dgm:spPr/>
    </dgm:pt>
    <dgm:pt modelId="{74FDBC1E-2254-DD45-AA62-58D19673FB61}" type="pres">
      <dgm:prSet presAssocID="{27D4797F-E967-7D4D-A4FD-9C7A4217BD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00D644-3511-1141-82CC-CA3C3A934B98}" type="pres">
      <dgm:prSet presAssocID="{27D4797F-E967-7D4D-A4FD-9C7A4217BD6E}" presName="topArc2" presStyleLbl="parChTrans1D1" presStyleIdx="78" presStyleCnt="192"/>
      <dgm:spPr/>
    </dgm:pt>
    <dgm:pt modelId="{B60CA9DB-35C5-7A41-BBEC-2ADAB12283F4}" type="pres">
      <dgm:prSet presAssocID="{27D4797F-E967-7D4D-A4FD-9C7A4217BD6E}" presName="bottomArc2" presStyleLbl="parChTrans1D1" presStyleIdx="79" presStyleCnt="192"/>
      <dgm:spPr/>
    </dgm:pt>
    <dgm:pt modelId="{BA98032F-DA36-A547-933C-2A2AFD06FD22}" type="pres">
      <dgm:prSet presAssocID="{27D4797F-E967-7D4D-A4FD-9C7A4217BD6E}" presName="topConnNode2" presStyleLbl="node3" presStyleIdx="0" presStyleCnt="0"/>
      <dgm:spPr/>
      <dgm:t>
        <a:bodyPr/>
        <a:lstStyle/>
        <a:p>
          <a:endParaRPr lang="en-US"/>
        </a:p>
      </dgm:t>
    </dgm:pt>
    <dgm:pt modelId="{962E4474-1FA9-6046-8CD3-CF48499BC4ED}" type="pres">
      <dgm:prSet presAssocID="{27D4797F-E967-7D4D-A4FD-9C7A4217BD6E}" presName="hierChild4" presStyleCnt="0"/>
      <dgm:spPr/>
    </dgm:pt>
    <dgm:pt modelId="{8DCA2F6C-DE4F-AE43-AEAF-F6F3C68FDE00}" type="pres">
      <dgm:prSet presAssocID="{3A033BA4-8716-7849-95A0-A94734831312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129571F9-9F89-E548-817C-1CEFA018014C}" type="pres">
      <dgm:prSet presAssocID="{4230242D-EE04-1340-A70F-507E2C57940F}" presName="hierRoot2" presStyleCnt="0">
        <dgm:presLayoutVars>
          <dgm:hierBranch val="init"/>
        </dgm:presLayoutVars>
      </dgm:prSet>
      <dgm:spPr/>
    </dgm:pt>
    <dgm:pt modelId="{181C3CC1-875B-D842-B71B-93D2D0B132F0}" type="pres">
      <dgm:prSet presAssocID="{4230242D-EE04-1340-A70F-507E2C57940F}" presName="rootComposite2" presStyleCnt="0"/>
      <dgm:spPr/>
    </dgm:pt>
    <dgm:pt modelId="{236F0407-6760-FD4E-8F2B-BD1A9D72CDDE}" type="pres">
      <dgm:prSet presAssocID="{4230242D-EE04-1340-A70F-507E2C57940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D9348-C180-374B-95A2-79FC656A33E4}" type="pres">
      <dgm:prSet presAssocID="{4230242D-EE04-1340-A70F-507E2C57940F}" presName="topArc2" presStyleLbl="parChTrans1D1" presStyleIdx="80" presStyleCnt="192"/>
      <dgm:spPr/>
    </dgm:pt>
    <dgm:pt modelId="{7A657C9A-57CC-B545-936B-10D7B6AD1F97}" type="pres">
      <dgm:prSet presAssocID="{4230242D-EE04-1340-A70F-507E2C57940F}" presName="bottomArc2" presStyleLbl="parChTrans1D1" presStyleIdx="81" presStyleCnt="192"/>
      <dgm:spPr/>
    </dgm:pt>
    <dgm:pt modelId="{E7A92CDF-3EA4-224E-B77C-F144E3217904}" type="pres">
      <dgm:prSet presAssocID="{4230242D-EE04-1340-A70F-507E2C57940F}" presName="topConnNode2" presStyleLbl="node4" presStyleIdx="0" presStyleCnt="0"/>
      <dgm:spPr/>
      <dgm:t>
        <a:bodyPr/>
        <a:lstStyle/>
        <a:p>
          <a:endParaRPr lang="en-US"/>
        </a:p>
      </dgm:t>
    </dgm:pt>
    <dgm:pt modelId="{F420EB94-75FF-2044-AA48-27BAE390CC3D}" type="pres">
      <dgm:prSet presAssocID="{4230242D-EE04-1340-A70F-507E2C57940F}" presName="hierChild4" presStyleCnt="0"/>
      <dgm:spPr/>
    </dgm:pt>
    <dgm:pt modelId="{642DF617-212D-254F-800B-07B0381D5E10}" type="pres">
      <dgm:prSet presAssocID="{B2A0D8EF-53E8-CE40-B353-36B443FC84FD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04954FAE-5A4E-7D4C-8136-2E8B51DBF496}" type="pres">
      <dgm:prSet presAssocID="{1325E206-9054-BC4C-846E-22F89DA959C0}" presName="hierRoot2" presStyleCnt="0">
        <dgm:presLayoutVars>
          <dgm:hierBranch val="init"/>
        </dgm:presLayoutVars>
      </dgm:prSet>
      <dgm:spPr/>
    </dgm:pt>
    <dgm:pt modelId="{91602284-F6E1-CC45-90BC-E2B30658CF76}" type="pres">
      <dgm:prSet presAssocID="{1325E206-9054-BC4C-846E-22F89DA959C0}" presName="rootComposite2" presStyleCnt="0"/>
      <dgm:spPr/>
    </dgm:pt>
    <dgm:pt modelId="{7D90D20D-95CB-FD49-B6AF-1ABA329780A6}" type="pres">
      <dgm:prSet presAssocID="{1325E206-9054-BC4C-846E-22F89DA959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9AC93-84E6-DF42-9B38-F98706D770E2}" type="pres">
      <dgm:prSet presAssocID="{1325E206-9054-BC4C-846E-22F89DA959C0}" presName="topArc2" presStyleLbl="parChTrans1D1" presStyleIdx="82" presStyleCnt="192"/>
      <dgm:spPr/>
    </dgm:pt>
    <dgm:pt modelId="{B6001FBA-FD59-D344-AC4F-FB68A76AB179}" type="pres">
      <dgm:prSet presAssocID="{1325E206-9054-BC4C-846E-22F89DA959C0}" presName="bottomArc2" presStyleLbl="parChTrans1D1" presStyleIdx="83" presStyleCnt="192"/>
      <dgm:spPr/>
    </dgm:pt>
    <dgm:pt modelId="{43D39EA6-39F0-0D4B-8335-8971FAC9C4AA}" type="pres">
      <dgm:prSet presAssocID="{1325E206-9054-BC4C-846E-22F89DA959C0}" presName="topConnNode2" presStyleLbl="node4" presStyleIdx="0" presStyleCnt="0"/>
      <dgm:spPr/>
      <dgm:t>
        <a:bodyPr/>
        <a:lstStyle/>
        <a:p>
          <a:endParaRPr lang="en-US"/>
        </a:p>
      </dgm:t>
    </dgm:pt>
    <dgm:pt modelId="{B0FFD3AC-F09C-934E-9635-3DBE5B55D25D}" type="pres">
      <dgm:prSet presAssocID="{1325E206-9054-BC4C-846E-22F89DA959C0}" presName="hierChild4" presStyleCnt="0"/>
      <dgm:spPr/>
    </dgm:pt>
    <dgm:pt modelId="{488C168E-375A-3446-9B92-4428905784AD}" type="pres">
      <dgm:prSet presAssocID="{1325E206-9054-BC4C-846E-22F89DA959C0}" presName="hierChild5" presStyleCnt="0"/>
      <dgm:spPr/>
    </dgm:pt>
    <dgm:pt modelId="{BBB313EC-EDA8-4E4A-AE56-184CFF936CDF}" type="pres">
      <dgm:prSet presAssocID="{DAFC282E-0B3F-6247-A797-BDA8E9AD2A58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2556183B-8938-8D41-B58F-1EB25600C88B}" type="pres">
      <dgm:prSet presAssocID="{677C5F8F-CCBB-3D49-BFA3-DE548F14C2E3}" presName="hierRoot2" presStyleCnt="0">
        <dgm:presLayoutVars>
          <dgm:hierBranch val="init"/>
        </dgm:presLayoutVars>
      </dgm:prSet>
      <dgm:spPr/>
    </dgm:pt>
    <dgm:pt modelId="{ABB658F4-6341-6C40-B080-9E9781E5BD78}" type="pres">
      <dgm:prSet presAssocID="{677C5F8F-CCBB-3D49-BFA3-DE548F14C2E3}" presName="rootComposite2" presStyleCnt="0"/>
      <dgm:spPr/>
    </dgm:pt>
    <dgm:pt modelId="{A60C2C9D-C2EA-6C4F-AC2C-67E59C1236F4}" type="pres">
      <dgm:prSet presAssocID="{677C5F8F-CCBB-3D49-BFA3-DE548F14C2E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D97E1-0087-3B43-9FD8-58CE5DC47511}" type="pres">
      <dgm:prSet presAssocID="{677C5F8F-CCBB-3D49-BFA3-DE548F14C2E3}" presName="topArc2" presStyleLbl="parChTrans1D1" presStyleIdx="84" presStyleCnt="192"/>
      <dgm:spPr/>
    </dgm:pt>
    <dgm:pt modelId="{C857C9C8-E602-1241-BD2D-F30500C65098}" type="pres">
      <dgm:prSet presAssocID="{677C5F8F-CCBB-3D49-BFA3-DE548F14C2E3}" presName="bottomArc2" presStyleLbl="parChTrans1D1" presStyleIdx="85" presStyleCnt="192"/>
      <dgm:spPr/>
    </dgm:pt>
    <dgm:pt modelId="{EA1EC725-942C-6E43-94E4-F8C8415578A3}" type="pres">
      <dgm:prSet presAssocID="{677C5F8F-CCBB-3D49-BFA3-DE548F14C2E3}" presName="topConnNode2" presStyleLbl="node4" presStyleIdx="0" presStyleCnt="0"/>
      <dgm:spPr/>
      <dgm:t>
        <a:bodyPr/>
        <a:lstStyle/>
        <a:p>
          <a:endParaRPr lang="en-US"/>
        </a:p>
      </dgm:t>
    </dgm:pt>
    <dgm:pt modelId="{15864AC7-0111-504F-A03A-D0A93877E8C5}" type="pres">
      <dgm:prSet presAssocID="{677C5F8F-CCBB-3D49-BFA3-DE548F14C2E3}" presName="hierChild4" presStyleCnt="0"/>
      <dgm:spPr/>
    </dgm:pt>
    <dgm:pt modelId="{A68F749E-1F0D-1E45-851C-D5DB22CD961C}" type="pres">
      <dgm:prSet presAssocID="{677C5F8F-CCBB-3D49-BFA3-DE548F14C2E3}" presName="hierChild5" presStyleCnt="0"/>
      <dgm:spPr/>
    </dgm:pt>
    <dgm:pt modelId="{856F2225-2953-3349-808F-9EEEE1423256}" type="pres">
      <dgm:prSet presAssocID="{4230242D-EE04-1340-A70F-507E2C57940F}" presName="hierChild5" presStyleCnt="0"/>
      <dgm:spPr/>
    </dgm:pt>
    <dgm:pt modelId="{A50932A5-DE9D-0647-8A49-7501F15DC2F0}" type="pres">
      <dgm:prSet presAssocID="{3AD113AB-C7D4-BB4C-9E03-3540D8789A35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88D66DC9-4561-394B-BC95-39040B660A46}" type="pres">
      <dgm:prSet presAssocID="{4CF1E4E9-24D2-8A4A-AFCA-9DF05952E200}" presName="hierRoot2" presStyleCnt="0">
        <dgm:presLayoutVars>
          <dgm:hierBranch val="init"/>
        </dgm:presLayoutVars>
      </dgm:prSet>
      <dgm:spPr/>
    </dgm:pt>
    <dgm:pt modelId="{75B85A9A-1995-4E44-9EB8-ECB76C12FC73}" type="pres">
      <dgm:prSet presAssocID="{4CF1E4E9-24D2-8A4A-AFCA-9DF05952E200}" presName="rootComposite2" presStyleCnt="0"/>
      <dgm:spPr/>
    </dgm:pt>
    <dgm:pt modelId="{5B2752B6-43AB-4943-9815-076422F74825}" type="pres">
      <dgm:prSet presAssocID="{4CF1E4E9-24D2-8A4A-AFCA-9DF05952E2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41929-7820-9241-B8CC-BCCA23B12DFC}" type="pres">
      <dgm:prSet presAssocID="{4CF1E4E9-24D2-8A4A-AFCA-9DF05952E200}" presName="topArc2" presStyleLbl="parChTrans1D1" presStyleIdx="86" presStyleCnt="192"/>
      <dgm:spPr/>
    </dgm:pt>
    <dgm:pt modelId="{BB8C9D98-32CA-4C4B-BB63-480CD3B6E5E0}" type="pres">
      <dgm:prSet presAssocID="{4CF1E4E9-24D2-8A4A-AFCA-9DF05952E200}" presName="bottomArc2" presStyleLbl="parChTrans1D1" presStyleIdx="87" presStyleCnt="192"/>
      <dgm:spPr/>
    </dgm:pt>
    <dgm:pt modelId="{2B01E64C-1748-7C4C-BDB4-979CB156FB66}" type="pres">
      <dgm:prSet presAssocID="{4CF1E4E9-24D2-8A4A-AFCA-9DF05952E200}" presName="topConnNode2" presStyleLbl="node4" presStyleIdx="0" presStyleCnt="0"/>
      <dgm:spPr/>
      <dgm:t>
        <a:bodyPr/>
        <a:lstStyle/>
        <a:p>
          <a:endParaRPr lang="en-US"/>
        </a:p>
      </dgm:t>
    </dgm:pt>
    <dgm:pt modelId="{7A49CCF2-5FBE-1D47-B6DF-8CB23E249551}" type="pres">
      <dgm:prSet presAssocID="{4CF1E4E9-24D2-8A4A-AFCA-9DF05952E200}" presName="hierChild4" presStyleCnt="0"/>
      <dgm:spPr/>
    </dgm:pt>
    <dgm:pt modelId="{41650F08-BDCF-F04C-940C-B80DB4B7B44D}" type="pres">
      <dgm:prSet presAssocID="{5CFE7E41-B7CC-194D-A055-3713FC3CEE05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60FAD07C-E210-F849-A8E6-08C54CFCDA16}" type="pres">
      <dgm:prSet presAssocID="{FAC643D6-0939-864F-96CA-D1E08830451B}" presName="hierRoot2" presStyleCnt="0">
        <dgm:presLayoutVars>
          <dgm:hierBranch val="init"/>
        </dgm:presLayoutVars>
      </dgm:prSet>
      <dgm:spPr/>
    </dgm:pt>
    <dgm:pt modelId="{9C11CCB7-A38C-1D41-870F-EC3C08144C1F}" type="pres">
      <dgm:prSet presAssocID="{FAC643D6-0939-864F-96CA-D1E08830451B}" presName="rootComposite2" presStyleCnt="0"/>
      <dgm:spPr/>
    </dgm:pt>
    <dgm:pt modelId="{9C70ED8F-95F0-F945-A008-F378A8506023}" type="pres">
      <dgm:prSet presAssocID="{FAC643D6-0939-864F-96CA-D1E0883045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971CC-775F-E147-B289-E3C1E2FB6BFB}" type="pres">
      <dgm:prSet presAssocID="{FAC643D6-0939-864F-96CA-D1E08830451B}" presName="topArc2" presStyleLbl="parChTrans1D1" presStyleIdx="88" presStyleCnt="192"/>
      <dgm:spPr/>
    </dgm:pt>
    <dgm:pt modelId="{ADA44BF9-783F-364C-A766-4750CEED172F}" type="pres">
      <dgm:prSet presAssocID="{FAC643D6-0939-864F-96CA-D1E08830451B}" presName="bottomArc2" presStyleLbl="parChTrans1D1" presStyleIdx="89" presStyleCnt="192"/>
      <dgm:spPr/>
    </dgm:pt>
    <dgm:pt modelId="{3343E349-256B-A043-9251-2E1F31BDCFDA}" type="pres">
      <dgm:prSet presAssocID="{FAC643D6-0939-864F-96CA-D1E08830451B}" presName="topConnNode2" presStyleLbl="node4" presStyleIdx="0" presStyleCnt="0"/>
      <dgm:spPr/>
      <dgm:t>
        <a:bodyPr/>
        <a:lstStyle/>
        <a:p>
          <a:endParaRPr lang="en-US"/>
        </a:p>
      </dgm:t>
    </dgm:pt>
    <dgm:pt modelId="{41C1BAF8-78F7-AD41-9FD7-1B88F84EC932}" type="pres">
      <dgm:prSet presAssocID="{FAC643D6-0939-864F-96CA-D1E08830451B}" presName="hierChild4" presStyleCnt="0"/>
      <dgm:spPr/>
    </dgm:pt>
    <dgm:pt modelId="{7C4BD1D3-4DFF-FC48-ABB0-84C654EB6851}" type="pres">
      <dgm:prSet presAssocID="{FAC643D6-0939-864F-96CA-D1E08830451B}" presName="hierChild5" presStyleCnt="0"/>
      <dgm:spPr/>
    </dgm:pt>
    <dgm:pt modelId="{7CF9BA92-5971-884E-9F2E-C27BDBA14AD2}" type="pres">
      <dgm:prSet presAssocID="{4CF1E4E9-24D2-8A4A-AFCA-9DF05952E200}" presName="hierChild5" presStyleCnt="0"/>
      <dgm:spPr/>
    </dgm:pt>
    <dgm:pt modelId="{2FF8E5BD-9F9F-624A-A3CD-39898028D0F6}" type="pres">
      <dgm:prSet presAssocID="{27D4797F-E967-7D4D-A4FD-9C7A4217BD6E}" presName="hierChild5" presStyleCnt="0"/>
      <dgm:spPr/>
    </dgm:pt>
    <dgm:pt modelId="{53447DE1-12CC-4549-A6A2-FE03753FE6C6}" type="pres">
      <dgm:prSet presAssocID="{FF63E0C8-844C-F04F-874B-309D27D5E3C8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4A1A24D5-0953-DC40-B4D5-5E3A2E2394EA}" type="pres">
      <dgm:prSet presAssocID="{5021C8A0-EB13-9A40-909B-ED4241689EFE}" presName="hierRoot2" presStyleCnt="0">
        <dgm:presLayoutVars>
          <dgm:hierBranch val="init"/>
        </dgm:presLayoutVars>
      </dgm:prSet>
      <dgm:spPr/>
    </dgm:pt>
    <dgm:pt modelId="{7550DB1B-18E2-734F-9993-65AD51E77998}" type="pres">
      <dgm:prSet presAssocID="{5021C8A0-EB13-9A40-909B-ED4241689EFE}" presName="rootComposite2" presStyleCnt="0"/>
      <dgm:spPr/>
    </dgm:pt>
    <dgm:pt modelId="{F8FB7752-9ACB-EE41-87AC-D8F9D398435E}" type="pres">
      <dgm:prSet presAssocID="{5021C8A0-EB13-9A40-909B-ED4241689EF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2209B-E6CF-E245-B2B1-155022648F50}" type="pres">
      <dgm:prSet presAssocID="{5021C8A0-EB13-9A40-909B-ED4241689EFE}" presName="topArc2" presStyleLbl="parChTrans1D1" presStyleIdx="90" presStyleCnt="192"/>
      <dgm:spPr/>
    </dgm:pt>
    <dgm:pt modelId="{4C5250D8-4E0C-514E-9FD1-349533549486}" type="pres">
      <dgm:prSet presAssocID="{5021C8A0-EB13-9A40-909B-ED4241689EFE}" presName="bottomArc2" presStyleLbl="parChTrans1D1" presStyleIdx="91" presStyleCnt="192"/>
      <dgm:spPr/>
    </dgm:pt>
    <dgm:pt modelId="{5F20A4B2-7555-8C48-A540-B2DE8882263B}" type="pres">
      <dgm:prSet presAssocID="{5021C8A0-EB13-9A40-909B-ED4241689EFE}" presName="topConnNode2" presStyleLbl="node3" presStyleIdx="0" presStyleCnt="0"/>
      <dgm:spPr/>
      <dgm:t>
        <a:bodyPr/>
        <a:lstStyle/>
        <a:p>
          <a:endParaRPr lang="en-US"/>
        </a:p>
      </dgm:t>
    </dgm:pt>
    <dgm:pt modelId="{994A229D-90AA-EC46-B64E-A1D762F3CFA4}" type="pres">
      <dgm:prSet presAssocID="{5021C8A0-EB13-9A40-909B-ED4241689EFE}" presName="hierChild4" presStyleCnt="0"/>
      <dgm:spPr/>
    </dgm:pt>
    <dgm:pt modelId="{8E5B1EC7-B4BC-0D49-B37A-427D44627032}" type="pres">
      <dgm:prSet presAssocID="{F4F5E856-DF77-D147-8639-7D1B14112E2C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BD9E3814-3F2D-0646-AD63-88F57419E625}" type="pres">
      <dgm:prSet presAssocID="{A60D6A97-7C82-1745-8735-8DD196F83CD4}" presName="hierRoot2" presStyleCnt="0">
        <dgm:presLayoutVars>
          <dgm:hierBranch val="init"/>
        </dgm:presLayoutVars>
      </dgm:prSet>
      <dgm:spPr/>
    </dgm:pt>
    <dgm:pt modelId="{A68F1D52-F7DD-D64D-A282-849B4C6C3A72}" type="pres">
      <dgm:prSet presAssocID="{A60D6A97-7C82-1745-8735-8DD196F83CD4}" presName="rootComposite2" presStyleCnt="0"/>
      <dgm:spPr/>
    </dgm:pt>
    <dgm:pt modelId="{B079318E-06ED-2E40-A502-F7C0995D2B6C}" type="pres">
      <dgm:prSet presAssocID="{A60D6A97-7C82-1745-8735-8DD196F83CD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CB1D0-A438-8C49-A90D-55D761B9D45D}" type="pres">
      <dgm:prSet presAssocID="{A60D6A97-7C82-1745-8735-8DD196F83CD4}" presName="topArc2" presStyleLbl="parChTrans1D1" presStyleIdx="92" presStyleCnt="192"/>
      <dgm:spPr/>
    </dgm:pt>
    <dgm:pt modelId="{B7B3BD97-BD1F-5C49-A156-86A2DC79EF72}" type="pres">
      <dgm:prSet presAssocID="{A60D6A97-7C82-1745-8735-8DD196F83CD4}" presName="bottomArc2" presStyleLbl="parChTrans1D1" presStyleIdx="93" presStyleCnt="192"/>
      <dgm:spPr/>
    </dgm:pt>
    <dgm:pt modelId="{7403762C-FD4C-8B46-AB2E-B830A7FAC260}" type="pres">
      <dgm:prSet presAssocID="{A60D6A97-7C82-1745-8735-8DD196F83CD4}" presName="topConnNode2" presStyleLbl="node4" presStyleIdx="0" presStyleCnt="0"/>
      <dgm:spPr/>
      <dgm:t>
        <a:bodyPr/>
        <a:lstStyle/>
        <a:p>
          <a:endParaRPr lang="en-US"/>
        </a:p>
      </dgm:t>
    </dgm:pt>
    <dgm:pt modelId="{DB46FC58-8A67-9745-93AB-9965C4B8C46E}" type="pres">
      <dgm:prSet presAssocID="{A60D6A97-7C82-1745-8735-8DD196F83CD4}" presName="hierChild4" presStyleCnt="0"/>
      <dgm:spPr/>
    </dgm:pt>
    <dgm:pt modelId="{DC5D697C-F908-694D-9183-DB560954056D}" type="pres">
      <dgm:prSet presAssocID="{A60D6A97-7C82-1745-8735-8DD196F83CD4}" presName="hierChild5" presStyleCnt="0"/>
      <dgm:spPr/>
    </dgm:pt>
    <dgm:pt modelId="{5D1C9F23-A3A6-1D4D-B1E0-5A59D0A8D8E9}" type="pres">
      <dgm:prSet presAssocID="{40A76CBD-D3B5-F143-8E07-5CEBEBF4F139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4B02C122-38F2-9A4B-BEDE-C685D3B13806}" type="pres">
      <dgm:prSet presAssocID="{2035A1A3-811F-3749-9233-56E7906090ED}" presName="hierRoot2" presStyleCnt="0">
        <dgm:presLayoutVars>
          <dgm:hierBranch val="init"/>
        </dgm:presLayoutVars>
      </dgm:prSet>
      <dgm:spPr/>
    </dgm:pt>
    <dgm:pt modelId="{52FC4D39-484B-C741-8783-D8E4ED2B628F}" type="pres">
      <dgm:prSet presAssocID="{2035A1A3-811F-3749-9233-56E7906090ED}" presName="rootComposite2" presStyleCnt="0"/>
      <dgm:spPr/>
    </dgm:pt>
    <dgm:pt modelId="{14C4A063-C954-E444-954D-74773A1032F2}" type="pres">
      <dgm:prSet presAssocID="{2035A1A3-811F-3749-9233-56E7906090E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9CCD5-15B5-0549-A307-5CBBF29D7D94}" type="pres">
      <dgm:prSet presAssocID="{2035A1A3-811F-3749-9233-56E7906090ED}" presName="topArc2" presStyleLbl="parChTrans1D1" presStyleIdx="94" presStyleCnt="192"/>
      <dgm:spPr/>
    </dgm:pt>
    <dgm:pt modelId="{C065F6FE-AEC8-654B-8C50-F24162DCA21C}" type="pres">
      <dgm:prSet presAssocID="{2035A1A3-811F-3749-9233-56E7906090ED}" presName="bottomArc2" presStyleLbl="parChTrans1D1" presStyleIdx="95" presStyleCnt="192"/>
      <dgm:spPr/>
    </dgm:pt>
    <dgm:pt modelId="{94D59AD9-FE87-5E4C-B401-BFB13663BFE4}" type="pres">
      <dgm:prSet presAssocID="{2035A1A3-811F-3749-9233-56E7906090ED}" presName="topConnNode2" presStyleLbl="node4" presStyleIdx="0" presStyleCnt="0"/>
      <dgm:spPr/>
      <dgm:t>
        <a:bodyPr/>
        <a:lstStyle/>
        <a:p>
          <a:endParaRPr lang="en-US"/>
        </a:p>
      </dgm:t>
    </dgm:pt>
    <dgm:pt modelId="{419A2E76-3121-6D4B-843B-79EF47487D50}" type="pres">
      <dgm:prSet presAssocID="{2035A1A3-811F-3749-9233-56E7906090ED}" presName="hierChild4" presStyleCnt="0"/>
      <dgm:spPr/>
    </dgm:pt>
    <dgm:pt modelId="{335DD390-9813-B64B-BCAD-C6CF75293138}" type="pres">
      <dgm:prSet presAssocID="{2035A1A3-811F-3749-9233-56E7906090ED}" presName="hierChild5" presStyleCnt="0"/>
      <dgm:spPr/>
    </dgm:pt>
    <dgm:pt modelId="{10D721BA-29BC-B94D-927F-7D26A6C43D04}" type="pres">
      <dgm:prSet presAssocID="{A61469F2-6E74-0C45-942C-8C28C165947C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1816FEBF-8EB5-494E-99F9-956217462588}" type="pres">
      <dgm:prSet presAssocID="{3E4CFFAE-D435-1F49-882F-BE2EB89E4CE9}" presName="hierRoot2" presStyleCnt="0">
        <dgm:presLayoutVars>
          <dgm:hierBranch val="init"/>
        </dgm:presLayoutVars>
      </dgm:prSet>
      <dgm:spPr/>
    </dgm:pt>
    <dgm:pt modelId="{14EEA8AD-0737-0C4A-8DD3-F723ADD6890F}" type="pres">
      <dgm:prSet presAssocID="{3E4CFFAE-D435-1F49-882F-BE2EB89E4CE9}" presName="rootComposite2" presStyleCnt="0"/>
      <dgm:spPr/>
    </dgm:pt>
    <dgm:pt modelId="{8E2DA5E7-B6AD-674C-B4D6-45E1B5AC64AA}" type="pres">
      <dgm:prSet presAssocID="{3E4CFFAE-D435-1F49-882F-BE2EB89E4C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29E8A-15AD-0645-A18A-1AC13C3E8486}" type="pres">
      <dgm:prSet presAssocID="{3E4CFFAE-D435-1F49-882F-BE2EB89E4CE9}" presName="topArc2" presStyleLbl="parChTrans1D1" presStyleIdx="96" presStyleCnt="192"/>
      <dgm:spPr/>
    </dgm:pt>
    <dgm:pt modelId="{36818FD5-33CD-A748-83ED-93E8CFB6BBB4}" type="pres">
      <dgm:prSet presAssocID="{3E4CFFAE-D435-1F49-882F-BE2EB89E4CE9}" presName="bottomArc2" presStyleLbl="parChTrans1D1" presStyleIdx="97" presStyleCnt="192"/>
      <dgm:spPr/>
    </dgm:pt>
    <dgm:pt modelId="{982593BB-A715-7441-A7DA-118EE3CC4EDE}" type="pres">
      <dgm:prSet presAssocID="{3E4CFFAE-D435-1F49-882F-BE2EB89E4CE9}" presName="topConnNode2" presStyleLbl="node4" presStyleIdx="0" presStyleCnt="0"/>
      <dgm:spPr/>
      <dgm:t>
        <a:bodyPr/>
        <a:lstStyle/>
        <a:p>
          <a:endParaRPr lang="en-US"/>
        </a:p>
      </dgm:t>
    </dgm:pt>
    <dgm:pt modelId="{9300B94A-F16B-9B44-8EDD-D0396F6CC30C}" type="pres">
      <dgm:prSet presAssocID="{3E4CFFAE-D435-1F49-882F-BE2EB89E4CE9}" presName="hierChild4" presStyleCnt="0"/>
      <dgm:spPr/>
    </dgm:pt>
    <dgm:pt modelId="{A7AB49BF-F689-A348-B610-AECBE4CF0920}" type="pres">
      <dgm:prSet presAssocID="{3E4CFFAE-D435-1F49-882F-BE2EB89E4CE9}" presName="hierChild5" presStyleCnt="0"/>
      <dgm:spPr/>
    </dgm:pt>
    <dgm:pt modelId="{481EABA7-ED9E-FF4F-A545-7639B812210D}" type="pres">
      <dgm:prSet presAssocID="{5BCAE815-4C57-CC48-AA7B-D829C1E0147D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AE1BBC78-E503-064A-ADDF-482DC810B57F}" type="pres">
      <dgm:prSet presAssocID="{26227565-7F0C-3A4D-9683-6BF1E5F29A18}" presName="hierRoot2" presStyleCnt="0">
        <dgm:presLayoutVars>
          <dgm:hierBranch val="init"/>
        </dgm:presLayoutVars>
      </dgm:prSet>
      <dgm:spPr/>
    </dgm:pt>
    <dgm:pt modelId="{B20BA980-E06D-934B-AE6E-1A958E3340D0}" type="pres">
      <dgm:prSet presAssocID="{26227565-7F0C-3A4D-9683-6BF1E5F29A18}" presName="rootComposite2" presStyleCnt="0"/>
      <dgm:spPr/>
    </dgm:pt>
    <dgm:pt modelId="{618E2CB8-0F86-0C43-A51B-F1291B546807}" type="pres">
      <dgm:prSet presAssocID="{26227565-7F0C-3A4D-9683-6BF1E5F29A1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5B148-410A-F044-99AA-C25AC503A149}" type="pres">
      <dgm:prSet presAssocID="{26227565-7F0C-3A4D-9683-6BF1E5F29A18}" presName="topArc2" presStyleLbl="parChTrans1D1" presStyleIdx="98" presStyleCnt="192"/>
      <dgm:spPr/>
    </dgm:pt>
    <dgm:pt modelId="{73EB7403-4A77-AC49-990F-81175280604A}" type="pres">
      <dgm:prSet presAssocID="{26227565-7F0C-3A4D-9683-6BF1E5F29A18}" presName="bottomArc2" presStyleLbl="parChTrans1D1" presStyleIdx="99" presStyleCnt="192"/>
      <dgm:spPr/>
    </dgm:pt>
    <dgm:pt modelId="{099A06E8-209B-A54C-AA17-6FA6856FCAFB}" type="pres">
      <dgm:prSet presAssocID="{26227565-7F0C-3A4D-9683-6BF1E5F29A18}" presName="topConnNode2" presStyleLbl="node4" presStyleIdx="0" presStyleCnt="0"/>
      <dgm:spPr/>
      <dgm:t>
        <a:bodyPr/>
        <a:lstStyle/>
        <a:p>
          <a:endParaRPr lang="en-US"/>
        </a:p>
      </dgm:t>
    </dgm:pt>
    <dgm:pt modelId="{A6452CB9-CAB5-654F-979D-B240DF5ECA3E}" type="pres">
      <dgm:prSet presAssocID="{26227565-7F0C-3A4D-9683-6BF1E5F29A18}" presName="hierChild4" presStyleCnt="0"/>
      <dgm:spPr/>
    </dgm:pt>
    <dgm:pt modelId="{F09C1C9E-D564-984F-8FF8-44EEBCB42F7E}" type="pres">
      <dgm:prSet presAssocID="{26227565-7F0C-3A4D-9683-6BF1E5F29A18}" presName="hierChild5" presStyleCnt="0"/>
      <dgm:spPr/>
    </dgm:pt>
    <dgm:pt modelId="{AF92B421-D1D5-EA48-A3C9-0B142833292A}" type="pres">
      <dgm:prSet presAssocID="{80278590-AAE9-C64F-B8EF-598BDC3EFCFF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C6587E3D-6A66-554A-B46C-7A3DCB0A2E46}" type="pres">
      <dgm:prSet presAssocID="{CCB9EDD4-E373-3040-918A-1374049A963E}" presName="hierRoot2" presStyleCnt="0">
        <dgm:presLayoutVars>
          <dgm:hierBranch val="init"/>
        </dgm:presLayoutVars>
      </dgm:prSet>
      <dgm:spPr/>
    </dgm:pt>
    <dgm:pt modelId="{B1F7754B-D547-F841-B61C-F3324794B596}" type="pres">
      <dgm:prSet presAssocID="{CCB9EDD4-E373-3040-918A-1374049A963E}" presName="rootComposite2" presStyleCnt="0"/>
      <dgm:spPr/>
    </dgm:pt>
    <dgm:pt modelId="{7A7935C4-90BD-644B-AF82-BB086FA0B1F2}" type="pres">
      <dgm:prSet presAssocID="{CCB9EDD4-E373-3040-918A-1374049A963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3985E-B4DC-314B-8788-57167121A07C}" type="pres">
      <dgm:prSet presAssocID="{CCB9EDD4-E373-3040-918A-1374049A963E}" presName="topArc2" presStyleLbl="parChTrans1D1" presStyleIdx="100" presStyleCnt="192"/>
      <dgm:spPr/>
    </dgm:pt>
    <dgm:pt modelId="{F6D04103-50F9-434E-9668-D8BF3F56A94B}" type="pres">
      <dgm:prSet presAssocID="{CCB9EDD4-E373-3040-918A-1374049A963E}" presName="bottomArc2" presStyleLbl="parChTrans1D1" presStyleIdx="101" presStyleCnt="192"/>
      <dgm:spPr/>
    </dgm:pt>
    <dgm:pt modelId="{2B19CD1F-CFB7-2442-A65C-EDAD0F2ABFC2}" type="pres">
      <dgm:prSet presAssocID="{CCB9EDD4-E373-3040-918A-1374049A963E}" presName="topConnNode2" presStyleLbl="node4" presStyleIdx="0" presStyleCnt="0"/>
      <dgm:spPr/>
      <dgm:t>
        <a:bodyPr/>
        <a:lstStyle/>
        <a:p>
          <a:endParaRPr lang="en-US"/>
        </a:p>
      </dgm:t>
    </dgm:pt>
    <dgm:pt modelId="{A99F28B0-119D-E749-A28A-3F6E6E052317}" type="pres">
      <dgm:prSet presAssocID="{CCB9EDD4-E373-3040-918A-1374049A963E}" presName="hierChild4" presStyleCnt="0"/>
      <dgm:spPr/>
    </dgm:pt>
    <dgm:pt modelId="{FCA77610-128E-5644-B568-5CD415CB764D}" type="pres">
      <dgm:prSet presAssocID="{CCB9EDD4-E373-3040-918A-1374049A963E}" presName="hierChild5" presStyleCnt="0"/>
      <dgm:spPr/>
    </dgm:pt>
    <dgm:pt modelId="{B034B8A3-8270-CF46-9469-5EC839F5E36E}" type="pres">
      <dgm:prSet presAssocID="{5021C8A0-EB13-9A40-909B-ED4241689EFE}" presName="hierChild5" presStyleCnt="0"/>
      <dgm:spPr/>
    </dgm:pt>
    <dgm:pt modelId="{F1BE11D1-8F14-104F-9F3A-BC508F6BCAFE}" type="pres">
      <dgm:prSet presAssocID="{BB0F9B95-7032-0A42-8F09-838F7CBD051F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F464F38D-E31B-FF48-BF06-B2E27116A095}" type="pres">
      <dgm:prSet presAssocID="{37DCF01D-BD38-184C-A8D5-2BEA3ED4A882}" presName="hierRoot2" presStyleCnt="0">
        <dgm:presLayoutVars>
          <dgm:hierBranch val="init"/>
        </dgm:presLayoutVars>
      </dgm:prSet>
      <dgm:spPr/>
    </dgm:pt>
    <dgm:pt modelId="{ACFFC096-2A62-D940-A0E1-7C20F2D0B43E}" type="pres">
      <dgm:prSet presAssocID="{37DCF01D-BD38-184C-A8D5-2BEA3ED4A882}" presName="rootComposite2" presStyleCnt="0"/>
      <dgm:spPr/>
    </dgm:pt>
    <dgm:pt modelId="{1DBB5EC5-DB39-C24A-98BF-D816B4F63878}" type="pres">
      <dgm:prSet presAssocID="{37DCF01D-BD38-184C-A8D5-2BEA3ED4A88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0FAD5E-B7CB-314A-8580-C9CD4B0160CF}" type="pres">
      <dgm:prSet presAssocID="{37DCF01D-BD38-184C-A8D5-2BEA3ED4A882}" presName="topArc2" presStyleLbl="parChTrans1D1" presStyleIdx="102" presStyleCnt="192"/>
      <dgm:spPr/>
    </dgm:pt>
    <dgm:pt modelId="{1B3C8EAC-5ACE-7842-A5FF-FE0B80EB5605}" type="pres">
      <dgm:prSet presAssocID="{37DCF01D-BD38-184C-A8D5-2BEA3ED4A882}" presName="bottomArc2" presStyleLbl="parChTrans1D1" presStyleIdx="103" presStyleCnt="192"/>
      <dgm:spPr/>
    </dgm:pt>
    <dgm:pt modelId="{CB23D239-18A3-B844-8686-AAC104419216}" type="pres">
      <dgm:prSet presAssocID="{37DCF01D-BD38-184C-A8D5-2BEA3ED4A882}" presName="topConnNode2" presStyleLbl="node3" presStyleIdx="0" presStyleCnt="0"/>
      <dgm:spPr/>
      <dgm:t>
        <a:bodyPr/>
        <a:lstStyle/>
        <a:p>
          <a:endParaRPr lang="en-US"/>
        </a:p>
      </dgm:t>
    </dgm:pt>
    <dgm:pt modelId="{88C74C42-0E13-5542-91F1-2005A3F810CB}" type="pres">
      <dgm:prSet presAssocID="{37DCF01D-BD38-184C-A8D5-2BEA3ED4A882}" presName="hierChild4" presStyleCnt="0"/>
      <dgm:spPr/>
    </dgm:pt>
    <dgm:pt modelId="{A9C4C98D-89F0-5A48-BC8D-C92E92613C9B}" type="pres">
      <dgm:prSet presAssocID="{2DE0654E-34E3-6D44-90DC-7D3D2ED6E9E2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F9C1EBEC-B97B-3D44-830A-86152E59E3E5}" type="pres">
      <dgm:prSet presAssocID="{C4C0CDF0-D8D5-EA49-A6E8-91E354DD95CB}" presName="hierRoot2" presStyleCnt="0">
        <dgm:presLayoutVars>
          <dgm:hierBranch val="init"/>
        </dgm:presLayoutVars>
      </dgm:prSet>
      <dgm:spPr/>
    </dgm:pt>
    <dgm:pt modelId="{07F514BE-B39A-9946-827F-41070F74DD8E}" type="pres">
      <dgm:prSet presAssocID="{C4C0CDF0-D8D5-EA49-A6E8-91E354DD95CB}" presName="rootComposite2" presStyleCnt="0"/>
      <dgm:spPr/>
    </dgm:pt>
    <dgm:pt modelId="{F7B68C34-C6D0-DC41-A6D5-7AE3B091CE91}" type="pres">
      <dgm:prSet presAssocID="{C4C0CDF0-D8D5-EA49-A6E8-91E354DD95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74174C-31D0-1947-AC3B-D4F3DEF41D84}" type="pres">
      <dgm:prSet presAssocID="{C4C0CDF0-D8D5-EA49-A6E8-91E354DD95CB}" presName="topArc2" presStyleLbl="parChTrans1D1" presStyleIdx="104" presStyleCnt="192"/>
      <dgm:spPr/>
    </dgm:pt>
    <dgm:pt modelId="{2E8CE3FD-4925-0D48-959E-D714E2DE0E5B}" type="pres">
      <dgm:prSet presAssocID="{C4C0CDF0-D8D5-EA49-A6E8-91E354DD95CB}" presName="bottomArc2" presStyleLbl="parChTrans1D1" presStyleIdx="105" presStyleCnt="192"/>
      <dgm:spPr/>
    </dgm:pt>
    <dgm:pt modelId="{E43A2429-9F0A-024F-A662-CE16BB249AE2}" type="pres">
      <dgm:prSet presAssocID="{C4C0CDF0-D8D5-EA49-A6E8-91E354DD95CB}" presName="topConnNode2" presStyleLbl="node4" presStyleIdx="0" presStyleCnt="0"/>
      <dgm:spPr/>
      <dgm:t>
        <a:bodyPr/>
        <a:lstStyle/>
        <a:p>
          <a:endParaRPr lang="en-US"/>
        </a:p>
      </dgm:t>
    </dgm:pt>
    <dgm:pt modelId="{E52E0E78-6082-4846-A5C3-CF383D83D5E0}" type="pres">
      <dgm:prSet presAssocID="{C4C0CDF0-D8D5-EA49-A6E8-91E354DD95CB}" presName="hierChild4" presStyleCnt="0"/>
      <dgm:spPr/>
    </dgm:pt>
    <dgm:pt modelId="{31BD34F8-AB4C-2F4D-BDFC-21D2DDD3EFC7}" type="pres">
      <dgm:prSet presAssocID="{C4C0CDF0-D8D5-EA49-A6E8-91E354DD95CB}" presName="hierChild5" presStyleCnt="0"/>
      <dgm:spPr/>
    </dgm:pt>
    <dgm:pt modelId="{822A3F4F-2A21-8E4F-A33E-11E634542109}" type="pres">
      <dgm:prSet presAssocID="{D33FC099-ADF1-284F-8F4B-B066719BCB9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8F7BA9D2-F29A-934E-B516-1D2FC878CBD9}" type="pres">
      <dgm:prSet presAssocID="{751D351A-9304-C44E-B7C1-3996ACF423E1}" presName="hierRoot2" presStyleCnt="0">
        <dgm:presLayoutVars>
          <dgm:hierBranch val="init"/>
        </dgm:presLayoutVars>
      </dgm:prSet>
      <dgm:spPr/>
    </dgm:pt>
    <dgm:pt modelId="{D684052F-9BBD-7E48-800D-C6963E069C34}" type="pres">
      <dgm:prSet presAssocID="{751D351A-9304-C44E-B7C1-3996ACF423E1}" presName="rootComposite2" presStyleCnt="0"/>
      <dgm:spPr/>
    </dgm:pt>
    <dgm:pt modelId="{0933C4AA-30F2-0F45-A262-D7C1D0884C55}" type="pres">
      <dgm:prSet presAssocID="{751D351A-9304-C44E-B7C1-3996ACF423E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FB86AB-7CF3-4E41-AFB2-5D9825A49388}" type="pres">
      <dgm:prSet presAssocID="{751D351A-9304-C44E-B7C1-3996ACF423E1}" presName="topArc2" presStyleLbl="parChTrans1D1" presStyleIdx="106" presStyleCnt="192"/>
      <dgm:spPr/>
    </dgm:pt>
    <dgm:pt modelId="{DCE4A37B-ABB7-E64D-88B2-C1BF5E61EC55}" type="pres">
      <dgm:prSet presAssocID="{751D351A-9304-C44E-B7C1-3996ACF423E1}" presName="bottomArc2" presStyleLbl="parChTrans1D1" presStyleIdx="107" presStyleCnt="192"/>
      <dgm:spPr/>
    </dgm:pt>
    <dgm:pt modelId="{B0868CB4-BB16-C843-9C34-3FF43018A564}" type="pres">
      <dgm:prSet presAssocID="{751D351A-9304-C44E-B7C1-3996ACF423E1}" presName="topConnNode2" presStyleLbl="node4" presStyleIdx="0" presStyleCnt="0"/>
      <dgm:spPr/>
      <dgm:t>
        <a:bodyPr/>
        <a:lstStyle/>
        <a:p>
          <a:endParaRPr lang="en-US"/>
        </a:p>
      </dgm:t>
    </dgm:pt>
    <dgm:pt modelId="{1F138C03-5158-8544-A5E3-6FB463658971}" type="pres">
      <dgm:prSet presAssocID="{751D351A-9304-C44E-B7C1-3996ACF423E1}" presName="hierChild4" presStyleCnt="0"/>
      <dgm:spPr/>
    </dgm:pt>
    <dgm:pt modelId="{AF3F9EB4-2651-954E-AC2A-5A23C23ECCF6}" type="pres">
      <dgm:prSet presAssocID="{751D351A-9304-C44E-B7C1-3996ACF423E1}" presName="hierChild5" presStyleCnt="0"/>
      <dgm:spPr/>
    </dgm:pt>
    <dgm:pt modelId="{D06F1EB4-12CB-104F-8C0E-69B63600530C}" type="pres">
      <dgm:prSet presAssocID="{37DCF01D-BD38-184C-A8D5-2BEA3ED4A882}" presName="hierChild5" presStyleCnt="0"/>
      <dgm:spPr/>
    </dgm:pt>
    <dgm:pt modelId="{731ADF80-B1C0-4242-87BD-582E042618A6}" type="pres">
      <dgm:prSet presAssocID="{0FDAD92B-16E3-F14C-ABF9-201D6E5A1BFE}" presName="hierChild5" presStyleCnt="0"/>
      <dgm:spPr/>
    </dgm:pt>
    <dgm:pt modelId="{65BAD639-2AC0-6D4A-8804-6F415AE05DFF}" type="pres">
      <dgm:prSet presAssocID="{82A09B9B-DF4D-0248-8666-97156059A867}" presName="Name28" presStyleLbl="parChTrans1D2" presStyleIdx="1" presStyleCnt="3"/>
      <dgm:spPr/>
      <dgm:t>
        <a:bodyPr/>
        <a:lstStyle/>
        <a:p>
          <a:endParaRPr lang="en-US"/>
        </a:p>
      </dgm:t>
    </dgm:pt>
    <dgm:pt modelId="{F737695F-6CA7-2744-9F22-D9B668D8864C}" type="pres">
      <dgm:prSet presAssocID="{9C9165CC-47BA-4748-A78B-C3A3BA08603F}" presName="hierRoot2" presStyleCnt="0">
        <dgm:presLayoutVars>
          <dgm:hierBranch val="init"/>
        </dgm:presLayoutVars>
      </dgm:prSet>
      <dgm:spPr/>
    </dgm:pt>
    <dgm:pt modelId="{284A8409-A388-3247-AC70-3F40521C0381}" type="pres">
      <dgm:prSet presAssocID="{9C9165CC-47BA-4748-A78B-C3A3BA08603F}" presName="rootComposite2" presStyleCnt="0"/>
      <dgm:spPr/>
    </dgm:pt>
    <dgm:pt modelId="{EE1DB949-3ACB-4E4B-A200-B49F917798D9}" type="pres">
      <dgm:prSet presAssocID="{9C9165CC-47BA-4748-A78B-C3A3BA0860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8F9EFD-AA38-9342-B44B-B4FBD436B8AA}" type="pres">
      <dgm:prSet presAssocID="{9C9165CC-47BA-4748-A78B-C3A3BA08603F}" presName="topArc2" presStyleLbl="parChTrans1D1" presStyleIdx="108" presStyleCnt="192"/>
      <dgm:spPr/>
    </dgm:pt>
    <dgm:pt modelId="{4CDF3059-BB04-6D45-A55E-83ED641D2B53}" type="pres">
      <dgm:prSet presAssocID="{9C9165CC-47BA-4748-A78B-C3A3BA08603F}" presName="bottomArc2" presStyleLbl="parChTrans1D1" presStyleIdx="109" presStyleCnt="192"/>
      <dgm:spPr/>
    </dgm:pt>
    <dgm:pt modelId="{92E860DA-4A2C-5846-83F5-B0DE646D9623}" type="pres">
      <dgm:prSet presAssocID="{9C9165CC-47BA-4748-A78B-C3A3BA08603F}" presName="topConnNode2" presStyleLbl="node2" presStyleIdx="0" presStyleCnt="0"/>
      <dgm:spPr/>
      <dgm:t>
        <a:bodyPr/>
        <a:lstStyle/>
        <a:p>
          <a:endParaRPr lang="en-US"/>
        </a:p>
      </dgm:t>
    </dgm:pt>
    <dgm:pt modelId="{1F6B8C24-AB5F-804D-9EB7-23B73495F2C0}" type="pres">
      <dgm:prSet presAssocID="{9C9165CC-47BA-4748-A78B-C3A3BA08603F}" presName="hierChild4" presStyleCnt="0"/>
      <dgm:spPr/>
    </dgm:pt>
    <dgm:pt modelId="{6B76F664-C42C-4448-A0E4-D7F641A81018}" type="pres">
      <dgm:prSet presAssocID="{2146045C-4147-8842-B14C-E9B61EF63E1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47BF56FF-3CC9-F145-B356-E69897B50151}" type="pres">
      <dgm:prSet presAssocID="{989B7E11-F326-2A44-AAD5-A19B1C6C9F5C}" presName="hierRoot2" presStyleCnt="0">
        <dgm:presLayoutVars>
          <dgm:hierBranch val="init"/>
        </dgm:presLayoutVars>
      </dgm:prSet>
      <dgm:spPr/>
    </dgm:pt>
    <dgm:pt modelId="{F5D8410B-07BE-7444-A7E1-F9808E985279}" type="pres">
      <dgm:prSet presAssocID="{989B7E11-F326-2A44-AAD5-A19B1C6C9F5C}" presName="rootComposite2" presStyleCnt="0"/>
      <dgm:spPr/>
    </dgm:pt>
    <dgm:pt modelId="{9FC69EF3-1CED-CF4C-AA28-E86638E87BC5}" type="pres">
      <dgm:prSet presAssocID="{989B7E11-F326-2A44-AAD5-A19B1C6C9F5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4BA42-7AD3-A04D-A9F0-3C6B04F48886}" type="pres">
      <dgm:prSet presAssocID="{989B7E11-F326-2A44-AAD5-A19B1C6C9F5C}" presName="topArc2" presStyleLbl="parChTrans1D1" presStyleIdx="110" presStyleCnt="192"/>
      <dgm:spPr/>
    </dgm:pt>
    <dgm:pt modelId="{1BD39F75-3817-9C4E-B004-0E290FD37430}" type="pres">
      <dgm:prSet presAssocID="{989B7E11-F326-2A44-AAD5-A19B1C6C9F5C}" presName="bottomArc2" presStyleLbl="parChTrans1D1" presStyleIdx="111" presStyleCnt="192"/>
      <dgm:spPr/>
    </dgm:pt>
    <dgm:pt modelId="{B2BC35AF-7D3A-DE4D-9515-12F26F6D3AA4}" type="pres">
      <dgm:prSet presAssocID="{989B7E11-F326-2A44-AAD5-A19B1C6C9F5C}" presName="topConnNode2" presStyleLbl="node3" presStyleIdx="0" presStyleCnt="0"/>
      <dgm:spPr/>
      <dgm:t>
        <a:bodyPr/>
        <a:lstStyle/>
        <a:p>
          <a:endParaRPr lang="en-US"/>
        </a:p>
      </dgm:t>
    </dgm:pt>
    <dgm:pt modelId="{74206B9B-2498-F849-9924-EC4C4C2F5A4E}" type="pres">
      <dgm:prSet presAssocID="{989B7E11-F326-2A44-AAD5-A19B1C6C9F5C}" presName="hierChild4" presStyleCnt="0"/>
      <dgm:spPr/>
    </dgm:pt>
    <dgm:pt modelId="{E1D4BCBB-2DBB-A249-8EAE-71ED5260FB98}" type="pres">
      <dgm:prSet presAssocID="{DBE552E1-D5D6-C54A-A196-BDFA15664D88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BC223EEF-1B0A-4746-A3C6-F0D2EA5C662C}" type="pres">
      <dgm:prSet presAssocID="{EC721086-DC02-6B4E-BC05-A528E903AF44}" presName="hierRoot2" presStyleCnt="0">
        <dgm:presLayoutVars>
          <dgm:hierBranch val="init"/>
        </dgm:presLayoutVars>
      </dgm:prSet>
      <dgm:spPr/>
    </dgm:pt>
    <dgm:pt modelId="{4AB82C6A-3CC7-B64D-A067-492EFBC44894}" type="pres">
      <dgm:prSet presAssocID="{EC721086-DC02-6B4E-BC05-A528E903AF44}" presName="rootComposite2" presStyleCnt="0"/>
      <dgm:spPr/>
    </dgm:pt>
    <dgm:pt modelId="{C94C8DED-DDD6-2C4E-B551-ECEEDA421049}" type="pres">
      <dgm:prSet presAssocID="{EC721086-DC02-6B4E-BC05-A528E903AF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13117-210F-034C-BF52-DC033B7AA7D6}" type="pres">
      <dgm:prSet presAssocID="{EC721086-DC02-6B4E-BC05-A528E903AF44}" presName="topArc2" presStyleLbl="parChTrans1D1" presStyleIdx="112" presStyleCnt="192"/>
      <dgm:spPr/>
    </dgm:pt>
    <dgm:pt modelId="{AA1A3E2E-2BC6-4641-A018-94533474F214}" type="pres">
      <dgm:prSet presAssocID="{EC721086-DC02-6B4E-BC05-A528E903AF44}" presName="bottomArc2" presStyleLbl="parChTrans1D1" presStyleIdx="113" presStyleCnt="192"/>
      <dgm:spPr/>
    </dgm:pt>
    <dgm:pt modelId="{1479424B-D9F1-3A46-A012-47EB31E9EAA8}" type="pres">
      <dgm:prSet presAssocID="{EC721086-DC02-6B4E-BC05-A528E903AF44}" presName="topConnNode2" presStyleLbl="node4" presStyleIdx="0" presStyleCnt="0"/>
      <dgm:spPr/>
      <dgm:t>
        <a:bodyPr/>
        <a:lstStyle/>
        <a:p>
          <a:endParaRPr lang="en-US"/>
        </a:p>
      </dgm:t>
    </dgm:pt>
    <dgm:pt modelId="{71936779-B7E7-214E-A5B5-C85F08F10919}" type="pres">
      <dgm:prSet presAssocID="{EC721086-DC02-6B4E-BC05-A528E903AF44}" presName="hierChild4" presStyleCnt="0"/>
      <dgm:spPr/>
    </dgm:pt>
    <dgm:pt modelId="{7B67726A-98F7-3648-A81E-4EE91C3BC1FD}" type="pres">
      <dgm:prSet presAssocID="{9BAA96A7-34CB-464F-B037-F3D6FF27590E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EB5A5F67-B539-444E-91B0-98E27925779D}" type="pres">
      <dgm:prSet presAssocID="{5F07D473-51C7-D441-B15B-DBF0C689D478}" presName="hierRoot2" presStyleCnt="0">
        <dgm:presLayoutVars>
          <dgm:hierBranch val="init"/>
        </dgm:presLayoutVars>
      </dgm:prSet>
      <dgm:spPr/>
    </dgm:pt>
    <dgm:pt modelId="{AAA39682-F9C1-FB4E-BDCF-B4049370E953}" type="pres">
      <dgm:prSet presAssocID="{5F07D473-51C7-D441-B15B-DBF0C689D478}" presName="rootComposite2" presStyleCnt="0"/>
      <dgm:spPr/>
    </dgm:pt>
    <dgm:pt modelId="{3FA15007-1D87-9A44-95FC-6EF120743471}" type="pres">
      <dgm:prSet presAssocID="{5F07D473-51C7-D441-B15B-DBF0C689D47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44770-EE5B-7342-951A-013BA47F1396}" type="pres">
      <dgm:prSet presAssocID="{5F07D473-51C7-D441-B15B-DBF0C689D478}" presName="topArc2" presStyleLbl="parChTrans1D1" presStyleIdx="114" presStyleCnt="192"/>
      <dgm:spPr/>
    </dgm:pt>
    <dgm:pt modelId="{A052AC23-F0E7-8342-B9A7-A304CD644D17}" type="pres">
      <dgm:prSet presAssocID="{5F07D473-51C7-D441-B15B-DBF0C689D478}" presName="bottomArc2" presStyleLbl="parChTrans1D1" presStyleIdx="115" presStyleCnt="192"/>
      <dgm:spPr/>
    </dgm:pt>
    <dgm:pt modelId="{534BCFB9-094E-5549-A023-F07E8A3584CC}" type="pres">
      <dgm:prSet presAssocID="{5F07D473-51C7-D441-B15B-DBF0C689D478}" presName="topConnNode2" presStyleLbl="node4" presStyleIdx="0" presStyleCnt="0"/>
      <dgm:spPr/>
      <dgm:t>
        <a:bodyPr/>
        <a:lstStyle/>
        <a:p>
          <a:endParaRPr lang="en-US"/>
        </a:p>
      </dgm:t>
    </dgm:pt>
    <dgm:pt modelId="{A14154F8-9E56-9B49-A21C-EFDC7522BF4E}" type="pres">
      <dgm:prSet presAssocID="{5F07D473-51C7-D441-B15B-DBF0C689D478}" presName="hierChild4" presStyleCnt="0"/>
      <dgm:spPr/>
    </dgm:pt>
    <dgm:pt modelId="{2DD9FA3D-FE41-A24D-B137-1139680C4132}" type="pres">
      <dgm:prSet presAssocID="{5F07D473-51C7-D441-B15B-DBF0C689D478}" presName="hierChild5" presStyleCnt="0"/>
      <dgm:spPr/>
    </dgm:pt>
    <dgm:pt modelId="{842DEECC-7B56-0140-94E6-B4A12FCD04F1}" type="pres">
      <dgm:prSet presAssocID="{4F909F5F-76FE-F34F-B6A6-75758D5C2272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51A5D37F-7EB2-3145-9D5F-98F7B9390D84}" type="pres">
      <dgm:prSet presAssocID="{EAB3BCEE-2A61-B144-B079-957B558B8C81}" presName="hierRoot2" presStyleCnt="0">
        <dgm:presLayoutVars>
          <dgm:hierBranch val="init"/>
        </dgm:presLayoutVars>
      </dgm:prSet>
      <dgm:spPr/>
    </dgm:pt>
    <dgm:pt modelId="{E795D400-3D22-AE44-BB80-1552107E87D3}" type="pres">
      <dgm:prSet presAssocID="{EAB3BCEE-2A61-B144-B079-957B558B8C81}" presName="rootComposite2" presStyleCnt="0"/>
      <dgm:spPr/>
    </dgm:pt>
    <dgm:pt modelId="{77B688FE-4DA0-D04A-A7A6-1BD4991A3C46}" type="pres">
      <dgm:prSet presAssocID="{EAB3BCEE-2A61-B144-B079-957B558B8C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39D57-E220-4342-B665-1D5B2B064A06}" type="pres">
      <dgm:prSet presAssocID="{EAB3BCEE-2A61-B144-B079-957B558B8C81}" presName="topArc2" presStyleLbl="parChTrans1D1" presStyleIdx="116" presStyleCnt="192"/>
      <dgm:spPr/>
    </dgm:pt>
    <dgm:pt modelId="{597C3E63-C337-2644-B6C0-8821B7FC0EDD}" type="pres">
      <dgm:prSet presAssocID="{EAB3BCEE-2A61-B144-B079-957B558B8C81}" presName="bottomArc2" presStyleLbl="parChTrans1D1" presStyleIdx="117" presStyleCnt="192"/>
      <dgm:spPr/>
    </dgm:pt>
    <dgm:pt modelId="{CD3CAF54-9168-2F4E-8520-DCA959F3E9A1}" type="pres">
      <dgm:prSet presAssocID="{EAB3BCEE-2A61-B144-B079-957B558B8C81}" presName="topConnNode2" presStyleLbl="node4" presStyleIdx="0" presStyleCnt="0"/>
      <dgm:spPr/>
      <dgm:t>
        <a:bodyPr/>
        <a:lstStyle/>
        <a:p>
          <a:endParaRPr lang="en-US"/>
        </a:p>
      </dgm:t>
    </dgm:pt>
    <dgm:pt modelId="{3E137921-9178-2A48-9EE0-C1FAE3C54027}" type="pres">
      <dgm:prSet presAssocID="{EAB3BCEE-2A61-B144-B079-957B558B8C81}" presName="hierChild4" presStyleCnt="0"/>
      <dgm:spPr/>
    </dgm:pt>
    <dgm:pt modelId="{046A31B7-6F40-8949-9FA3-A119A8D652BD}" type="pres">
      <dgm:prSet presAssocID="{EAB3BCEE-2A61-B144-B079-957B558B8C81}" presName="hierChild5" presStyleCnt="0"/>
      <dgm:spPr/>
    </dgm:pt>
    <dgm:pt modelId="{1A762225-5F37-0146-BC5A-5C3B6AC3BD2F}" type="pres">
      <dgm:prSet presAssocID="{436C075E-0F1B-4C41-9907-83617C6BBE64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2524F59F-D0AB-264C-9123-35E618F4A671}" type="pres">
      <dgm:prSet presAssocID="{FA7D6903-F053-254A-AC9B-B01E03FB6806}" presName="hierRoot2" presStyleCnt="0">
        <dgm:presLayoutVars>
          <dgm:hierBranch val="init"/>
        </dgm:presLayoutVars>
      </dgm:prSet>
      <dgm:spPr/>
    </dgm:pt>
    <dgm:pt modelId="{48222992-1794-2C4C-A1E3-F9EC24AA9DF6}" type="pres">
      <dgm:prSet presAssocID="{FA7D6903-F053-254A-AC9B-B01E03FB6806}" presName="rootComposite2" presStyleCnt="0"/>
      <dgm:spPr/>
    </dgm:pt>
    <dgm:pt modelId="{B5838E28-8FB9-D94E-89C9-2549680A83E8}" type="pres">
      <dgm:prSet presAssocID="{FA7D6903-F053-254A-AC9B-B01E03FB68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042D6-A05E-A241-B10F-8C183AFA2A38}" type="pres">
      <dgm:prSet presAssocID="{FA7D6903-F053-254A-AC9B-B01E03FB6806}" presName="topArc2" presStyleLbl="parChTrans1D1" presStyleIdx="118" presStyleCnt="192"/>
      <dgm:spPr/>
    </dgm:pt>
    <dgm:pt modelId="{2588367F-E9B1-6B42-87CB-D3995CA5DAF5}" type="pres">
      <dgm:prSet presAssocID="{FA7D6903-F053-254A-AC9B-B01E03FB6806}" presName="bottomArc2" presStyleLbl="parChTrans1D1" presStyleIdx="119" presStyleCnt="192"/>
      <dgm:spPr/>
    </dgm:pt>
    <dgm:pt modelId="{4FA195CC-CA68-3C47-BF86-444B38B513CE}" type="pres">
      <dgm:prSet presAssocID="{FA7D6903-F053-254A-AC9B-B01E03FB6806}" presName="topConnNode2" presStyleLbl="node4" presStyleIdx="0" presStyleCnt="0"/>
      <dgm:spPr/>
      <dgm:t>
        <a:bodyPr/>
        <a:lstStyle/>
        <a:p>
          <a:endParaRPr lang="en-US"/>
        </a:p>
      </dgm:t>
    </dgm:pt>
    <dgm:pt modelId="{B988240A-5D7B-0643-A4F5-D6809FD74901}" type="pres">
      <dgm:prSet presAssocID="{FA7D6903-F053-254A-AC9B-B01E03FB6806}" presName="hierChild4" presStyleCnt="0"/>
      <dgm:spPr/>
    </dgm:pt>
    <dgm:pt modelId="{F3558026-6B4D-DB4E-BC85-654C1EC8A792}" type="pres">
      <dgm:prSet presAssocID="{FA7D6903-F053-254A-AC9B-B01E03FB6806}" presName="hierChild5" presStyleCnt="0"/>
      <dgm:spPr/>
    </dgm:pt>
    <dgm:pt modelId="{F64D977D-DC3A-B149-BB50-09E49EF8BB8E}" type="pres">
      <dgm:prSet presAssocID="{EC721086-DC02-6B4E-BC05-A528E903AF44}" presName="hierChild5" presStyleCnt="0"/>
      <dgm:spPr/>
    </dgm:pt>
    <dgm:pt modelId="{327B8ECC-4A66-C248-AC88-1F166E74B6FD}" type="pres">
      <dgm:prSet presAssocID="{BA2188FA-09F5-3048-A2D8-4727DE05C748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4EF00F21-4B63-C443-AB31-0459ECA596F0}" type="pres">
      <dgm:prSet presAssocID="{6E900C93-DFDD-5147-ACF3-94327F0FBF5F}" presName="hierRoot2" presStyleCnt="0">
        <dgm:presLayoutVars>
          <dgm:hierBranch val="init"/>
        </dgm:presLayoutVars>
      </dgm:prSet>
      <dgm:spPr/>
    </dgm:pt>
    <dgm:pt modelId="{EB1AC460-3055-5A44-BCDE-1377E88CDCC7}" type="pres">
      <dgm:prSet presAssocID="{6E900C93-DFDD-5147-ACF3-94327F0FBF5F}" presName="rootComposite2" presStyleCnt="0"/>
      <dgm:spPr/>
    </dgm:pt>
    <dgm:pt modelId="{CA0B0212-A53D-AD4E-8A9D-2B441F94AE1A}" type="pres">
      <dgm:prSet presAssocID="{6E900C93-DFDD-5147-ACF3-94327F0FBF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EC7E08-59D2-E441-ADE9-EE1A8427B37E}" type="pres">
      <dgm:prSet presAssocID="{6E900C93-DFDD-5147-ACF3-94327F0FBF5F}" presName="topArc2" presStyleLbl="parChTrans1D1" presStyleIdx="120" presStyleCnt="192"/>
      <dgm:spPr/>
    </dgm:pt>
    <dgm:pt modelId="{D5D0FAFF-DB6C-0D47-A0BD-86AFAFC2D129}" type="pres">
      <dgm:prSet presAssocID="{6E900C93-DFDD-5147-ACF3-94327F0FBF5F}" presName="bottomArc2" presStyleLbl="parChTrans1D1" presStyleIdx="121" presStyleCnt="192"/>
      <dgm:spPr/>
    </dgm:pt>
    <dgm:pt modelId="{E23C4EF4-B748-2146-AE8D-30FB2489BEF0}" type="pres">
      <dgm:prSet presAssocID="{6E900C93-DFDD-5147-ACF3-94327F0FBF5F}" presName="topConnNode2" presStyleLbl="node4" presStyleIdx="0" presStyleCnt="0"/>
      <dgm:spPr/>
      <dgm:t>
        <a:bodyPr/>
        <a:lstStyle/>
        <a:p>
          <a:endParaRPr lang="en-US"/>
        </a:p>
      </dgm:t>
    </dgm:pt>
    <dgm:pt modelId="{2479B106-7D11-4445-B4A6-81B2BD1023BB}" type="pres">
      <dgm:prSet presAssocID="{6E900C93-DFDD-5147-ACF3-94327F0FBF5F}" presName="hierChild4" presStyleCnt="0"/>
      <dgm:spPr/>
    </dgm:pt>
    <dgm:pt modelId="{4CA6CA65-F2E4-614B-BB64-E12B9470227A}" type="pres">
      <dgm:prSet presAssocID="{59EE61E4-3C44-984A-A1D2-9172A88C3811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1F8F4CBA-BB19-F34C-BAC9-A7787B3FC741}" type="pres">
      <dgm:prSet presAssocID="{146C9A1D-ACAE-874A-A50A-1230E7CB18E8}" presName="hierRoot2" presStyleCnt="0">
        <dgm:presLayoutVars>
          <dgm:hierBranch val="init"/>
        </dgm:presLayoutVars>
      </dgm:prSet>
      <dgm:spPr/>
    </dgm:pt>
    <dgm:pt modelId="{8F391875-601F-AF44-BB4B-6AE75A5BDB74}" type="pres">
      <dgm:prSet presAssocID="{146C9A1D-ACAE-874A-A50A-1230E7CB18E8}" presName="rootComposite2" presStyleCnt="0"/>
      <dgm:spPr/>
    </dgm:pt>
    <dgm:pt modelId="{BC132176-C326-8B41-825F-CDD68E0AA5B5}" type="pres">
      <dgm:prSet presAssocID="{146C9A1D-ACAE-874A-A50A-1230E7CB18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216E2-2E0B-5945-8ED1-FD7EAC38EFBD}" type="pres">
      <dgm:prSet presAssocID="{146C9A1D-ACAE-874A-A50A-1230E7CB18E8}" presName="topArc2" presStyleLbl="parChTrans1D1" presStyleIdx="122" presStyleCnt="192"/>
      <dgm:spPr/>
    </dgm:pt>
    <dgm:pt modelId="{199C2888-FD4F-5D4B-98B6-898AF0D3BE1D}" type="pres">
      <dgm:prSet presAssocID="{146C9A1D-ACAE-874A-A50A-1230E7CB18E8}" presName="bottomArc2" presStyleLbl="parChTrans1D1" presStyleIdx="123" presStyleCnt="192"/>
      <dgm:spPr/>
    </dgm:pt>
    <dgm:pt modelId="{B4B69F1F-EBBB-C94A-8A3C-6F37BFADD48F}" type="pres">
      <dgm:prSet presAssocID="{146C9A1D-ACAE-874A-A50A-1230E7CB18E8}" presName="topConnNode2" presStyleLbl="node4" presStyleIdx="0" presStyleCnt="0"/>
      <dgm:spPr/>
      <dgm:t>
        <a:bodyPr/>
        <a:lstStyle/>
        <a:p>
          <a:endParaRPr lang="en-US"/>
        </a:p>
      </dgm:t>
    </dgm:pt>
    <dgm:pt modelId="{EDE9D851-5536-9449-A124-61FE09261668}" type="pres">
      <dgm:prSet presAssocID="{146C9A1D-ACAE-874A-A50A-1230E7CB18E8}" presName="hierChild4" presStyleCnt="0"/>
      <dgm:spPr/>
    </dgm:pt>
    <dgm:pt modelId="{2C09B627-C6A2-294A-948F-88AB22049B0B}" type="pres">
      <dgm:prSet presAssocID="{146C9A1D-ACAE-874A-A50A-1230E7CB18E8}" presName="hierChild5" presStyleCnt="0"/>
      <dgm:spPr/>
    </dgm:pt>
    <dgm:pt modelId="{31FDE281-1490-D94C-9820-775138CB8F0C}" type="pres">
      <dgm:prSet presAssocID="{FD827BDF-5A80-A147-85F6-7704C3B0D334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2D167FED-F99A-DE47-85E1-DE04EA77AB8C}" type="pres">
      <dgm:prSet presAssocID="{CB7E588E-4A22-4F42-BE7B-4CAC913AA910}" presName="hierRoot2" presStyleCnt="0">
        <dgm:presLayoutVars>
          <dgm:hierBranch val="init"/>
        </dgm:presLayoutVars>
      </dgm:prSet>
      <dgm:spPr/>
    </dgm:pt>
    <dgm:pt modelId="{6ADDAE6E-9AF8-8545-8C30-C7189EEFE3B1}" type="pres">
      <dgm:prSet presAssocID="{CB7E588E-4A22-4F42-BE7B-4CAC913AA910}" presName="rootComposite2" presStyleCnt="0"/>
      <dgm:spPr/>
    </dgm:pt>
    <dgm:pt modelId="{94A88B3F-79D3-2E42-B164-BD3B9419CA3B}" type="pres">
      <dgm:prSet presAssocID="{CB7E588E-4A22-4F42-BE7B-4CAC913AA9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612531-7ABD-0046-944E-67B62D5899E5}" type="pres">
      <dgm:prSet presAssocID="{CB7E588E-4A22-4F42-BE7B-4CAC913AA910}" presName="topArc2" presStyleLbl="parChTrans1D1" presStyleIdx="124" presStyleCnt="192"/>
      <dgm:spPr/>
    </dgm:pt>
    <dgm:pt modelId="{290F0C4B-F3A8-1F43-867D-99EA01BA644F}" type="pres">
      <dgm:prSet presAssocID="{CB7E588E-4A22-4F42-BE7B-4CAC913AA910}" presName="bottomArc2" presStyleLbl="parChTrans1D1" presStyleIdx="125" presStyleCnt="192"/>
      <dgm:spPr/>
    </dgm:pt>
    <dgm:pt modelId="{DBF7C79E-453F-FF4B-A778-39E8331438A9}" type="pres">
      <dgm:prSet presAssocID="{CB7E588E-4A22-4F42-BE7B-4CAC913AA910}" presName="topConnNode2" presStyleLbl="node4" presStyleIdx="0" presStyleCnt="0"/>
      <dgm:spPr/>
      <dgm:t>
        <a:bodyPr/>
        <a:lstStyle/>
        <a:p>
          <a:endParaRPr lang="en-US"/>
        </a:p>
      </dgm:t>
    </dgm:pt>
    <dgm:pt modelId="{E080A8CB-6FFC-3044-82C1-D3C75FC60AC0}" type="pres">
      <dgm:prSet presAssocID="{CB7E588E-4A22-4F42-BE7B-4CAC913AA910}" presName="hierChild4" presStyleCnt="0"/>
      <dgm:spPr/>
    </dgm:pt>
    <dgm:pt modelId="{9360C83F-0829-6544-BD53-FD8F85CE4678}" type="pres">
      <dgm:prSet presAssocID="{CB7E588E-4A22-4F42-BE7B-4CAC913AA910}" presName="hierChild5" presStyleCnt="0"/>
      <dgm:spPr/>
    </dgm:pt>
    <dgm:pt modelId="{6B7564A5-0374-C04C-8E49-74CBB0706A66}" type="pres">
      <dgm:prSet presAssocID="{6E900C93-DFDD-5147-ACF3-94327F0FBF5F}" presName="hierChild5" presStyleCnt="0"/>
      <dgm:spPr/>
    </dgm:pt>
    <dgm:pt modelId="{BBE1BE24-DC25-C848-958D-2BE1C6F37F3E}" type="pres">
      <dgm:prSet presAssocID="{E0A34CEA-6A49-4544-BC16-573BBEA3BCB0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80FF8973-BAD9-A044-831D-A07AB22CF5C4}" type="pres">
      <dgm:prSet presAssocID="{11879252-6853-4749-9D4F-827ACA91F9DB}" presName="hierRoot2" presStyleCnt="0">
        <dgm:presLayoutVars>
          <dgm:hierBranch val="init"/>
        </dgm:presLayoutVars>
      </dgm:prSet>
      <dgm:spPr/>
    </dgm:pt>
    <dgm:pt modelId="{B0AE51C3-20B5-CE40-A592-CF3E3EB126C1}" type="pres">
      <dgm:prSet presAssocID="{11879252-6853-4749-9D4F-827ACA91F9DB}" presName="rootComposite2" presStyleCnt="0"/>
      <dgm:spPr/>
    </dgm:pt>
    <dgm:pt modelId="{A9D70EBE-2D75-1849-9CE4-ADDB7BC40C3C}" type="pres">
      <dgm:prSet presAssocID="{11879252-6853-4749-9D4F-827ACA91F9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24FAD-9641-1146-92CA-A19D13F5D85B}" type="pres">
      <dgm:prSet presAssocID="{11879252-6853-4749-9D4F-827ACA91F9DB}" presName="topArc2" presStyleLbl="parChTrans1D1" presStyleIdx="126" presStyleCnt="192"/>
      <dgm:spPr/>
    </dgm:pt>
    <dgm:pt modelId="{856C004B-58BF-7140-8471-F42F065C2249}" type="pres">
      <dgm:prSet presAssocID="{11879252-6853-4749-9D4F-827ACA91F9DB}" presName="bottomArc2" presStyleLbl="parChTrans1D1" presStyleIdx="127" presStyleCnt="192"/>
      <dgm:spPr/>
    </dgm:pt>
    <dgm:pt modelId="{3CC79287-EFBC-2347-8380-65980CF87F64}" type="pres">
      <dgm:prSet presAssocID="{11879252-6853-4749-9D4F-827ACA91F9DB}" presName="topConnNode2" presStyleLbl="node4" presStyleIdx="0" presStyleCnt="0"/>
      <dgm:spPr/>
      <dgm:t>
        <a:bodyPr/>
        <a:lstStyle/>
        <a:p>
          <a:endParaRPr lang="en-US"/>
        </a:p>
      </dgm:t>
    </dgm:pt>
    <dgm:pt modelId="{55C07BE9-AEE6-9348-B875-92FB48FA30C5}" type="pres">
      <dgm:prSet presAssocID="{11879252-6853-4749-9D4F-827ACA91F9DB}" presName="hierChild4" presStyleCnt="0"/>
      <dgm:spPr/>
    </dgm:pt>
    <dgm:pt modelId="{33F00B53-8FB5-2340-880D-E793BD7EA305}" type="pres">
      <dgm:prSet presAssocID="{0D77D899-518B-7F40-8472-7BCE729629DF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0350F961-F5D2-F74A-894E-B5C4389D0BED}" type="pres">
      <dgm:prSet presAssocID="{1D640B08-B54C-C24A-BD8C-8484D46AB437}" presName="hierRoot2" presStyleCnt="0">
        <dgm:presLayoutVars>
          <dgm:hierBranch val="init"/>
        </dgm:presLayoutVars>
      </dgm:prSet>
      <dgm:spPr/>
    </dgm:pt>
    <dgm:pt modelId="{ECF1D265-6E7A-544D-8D11-1C525360693E}" type="pres">
      <dgm:prSet presAssocID="{1D640B08-B54C-C24A-BD8C-8484D46AB437}" presName="rootComposite2" presStyleCnt="0"/>
      <dgm:spPr/>
    </dgm:pt>
    <dgm:pt modelId="{8A0FB9E8-B65A-3444-A275-39B05A72BF58}" type="pres">
      <dgm:prSet presAssocID="{1D640B08-B54C-C24A-BD8C-8484D46AB4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0B8E8-FABB-224F-BD28-A66F80F99519}" type="pres">
      <dgm:prSet presAssocID="{1D640B08-B54C-C24A-BD8C-8484D46AB437}" presName="topArc2" presStyleLbl="parChTrans1D1" presStyleIdx="128" presStyleCnt="192"/>
      <dgm:spPr/>
    </dgm:pt>
    <dgm:pt modelId="{4425622A-2C8B-FE4B-AE64-DE6AF9875702}" type="pres">
      <dgm:prSet presAssocID="{1D640B08-B54C-C24A-BD8C-8484D46AB437}" presName="bottomArc2" presStyleLbl="parChTrans1D1" presStyleIdx="129" presStyleCnt="192"/>
      <dgm:spPr/>
    </dgm:pt>
    <dgm:pt modelId="{93264F08-D350-F64F-8B75-98FEA507AE0F}" type="pres">
      <dgm:prSet presAssocID="{1D640B08-B54C-C24A-BD8C-8484D46AB437}" presName="topConnNode2" presStyleLbl="node4" presStyleIdx="0" presStyleCnt="0"/>
      <dgm:spPr/>
      <dgm:t>
        <a:bodyPr/>
        <a:lstStyle/>
        <a:p>
          <a:endParaRPr lang="en-US"/>
        </a:p>
      </dgm:t>
    </dgm:pt>
    <dgm:pt modelId="{E3C193CE-490C-EF47-B788-65367C88E4B4}" type="pres">
      <dgm:prSet presAssocID="{1D640B08-B54C-C24A-BD8C-8484D46AB437}" presName="hierChild4" presStyleCnt="0"/>
      <dgm:spPr/>
    </dgm:pt>
    <dgm:pt modelId="{717C97BB-51DC-5E49-BE8A-47DFBD05E319}" type="pres">
      <dgm:prSet presAssocID="{1D640B08-B54C-C24A-BD8C-8484D46AB437}" presName="hierChild5" presStyleCnt="0"/>
      <dgm:spPr/>
    </dgm:pt>
    <dgm:pt modelId="{8D4E329C-32B6-A94B-9E53-544340050ABA}" type="pres">
      <dgm:prSet presAssocID="{EEBD4CB5-B08A-C041-8A7D-F27BE368EC2A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ABA4BB3F-4EDB-2640-8832-1A465A9CB7C9}" type="pres">
      <dgm:prSet presAssocID="{9389DF52-C627-5C40-8FA1-C77808F475A5}" presName="hierRoot2" presStyleCnt="0">
        <dgm:presLayoutVars>
          <dgm:hierBranch val="init"/>
        </dgm:presLayoutVars>
      </dgm:prSet>
      <dgm:spPr/>
    </dgm:pt>
    <dgm:pt modelId="{DBA2F224-FAB4-2742-8F67-007E7B7B3F22}" type="pres">
      <dgm:prSet presAssocID="{9389DF52-C627-5C40-8FA1-C77808F475A5}" presName="rootComposite2" presStyleCnt="0"/>
      <dgm:spPr/>
    </dgm:pt>
    <dgm:pt modelId="{2695D463-6E25-B745-86D3-67EA289111CA}" type="pres">
      <dgm:prSet presAssocID="{9389DF52-C627-5C40-8FA1-C77808F475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A4639-617F-4243-A556-C05161326AE2}" type="pres">
      <dgm:prSet presAssocID="{9389DF52-C627-5C40-8FA1-C77808F475A5}" presName="topArc2" presStyleLbl="parChTrans1D1" presStyleIdx="130" presStyleCnt="192"/>
      <dgm:spPr/>
    </dgm:pt>
    <dgm:pt modelId="{7E24C175-51C0-5147-B9B0-0DD05627DE22}" type="pres">
      <dgm:prSet presAssocID="{9389DF52-C627-5C40-8FA1-C77808F475A5}" presName="bottomArc2" presStyleLbl="parChTrans1D1" presStyleIdx="131" presStyleCnt="192"/>
      <dgm:spPr/>
    </dgm:pt>
    <dgm:pt modelId="{AAD6748E-5AAE-D140-AE2F-4BF0D4F93821}" type="pres">
      <dgm:prSet presAssocID="{9389DF52-C627-5C40-8FA1-C77808F475A5}" presName="topConnNode2" presStyleLbl="node4" presStyleIdx="0" presStyleCnt="0"/>
      <dgm:spPr/>
      <dgm:t>
        <a:bodyPr/>
        <a:lstStyle/>
        <a:p>
          <a:endParaRPr lang="en-US"/>
        </a:p>
      </dgm:t>
    </dgm:pt>
    <dgm:pt modelId="{88B0B964-B681-C44E-ABE9-61EB77EADDCA}" type="pres">
      <dgm:prSet presAssocID="{9389DF52-C627-5C40-8FA1-C77808F475A5}" presName="hierChild4" presStyleCnt="0"/>
      <dgm:spPr/>
    </dgm:pt>
    <dgm:pt modelId="{FD4AF6E3-D893-C84A-B67C-DB1565CD7C1F}" type="pres">
      <dgm:prSet presAssocID="{9389DF52-C627-5C40-8FA1-C77808F475A5}" presName="hierChild5" presStyleCnt="0"/>
      <dgm:spPr/>
    </dgm:pt>
    <dgm:pt modelId="{B7582488-DCA7-D840-9850-C9EA7AC00C7B}" type="pres">
      <dgm:prSet presAssocID="{11879252-6853-4749-9D4F-827ACA91F9DB}" presName="hierChild5" presStyleCnt="0"/>
      <dgm:spPr/>
    </dgm:pt>
    <dgm:pt modelId="{F3A6B1B3-76FF-A54C-AE23-4B25A7765F74}" type="pres">
      <dgm:prSet presAssocID="{67208045-B922-F240-B875-DAEB95C38CD8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721E06C0-674B-5048-BC0B-7D6722BB32D8}" type="pres">
      <dgm:prSet presAssocID="{FB540C7A-1F49-1541-A900-1727D3B42BD0}" presName="hierRoot2" presStyleCnt="0">
        <dgm:presLayoutVars>
          <dgm:hierBranch val="init"/>
        </dgm:presLayoutVars>
      </dgm:prSet>
      <dgm:spPr/>
    </dgm:pt>
    <dgm:pt modelId="{A46CA414-B321-C445-8F30-8649FD0A24B1}" type="pres">
      <dgm:prSet presAssocID="{FB540C7A-1F49-1541-A900-1727D3B42BD0}" presName="rootComposite2" presStyleCnt="0"/>
      <dgm:spPr/>
    </dgm:pt>
    <dgm:pt modelId="{BAC147F8-7FC5-F84B-8A46-A7703C009270}" type="pres">
      <dgm:prSet presAssocID="{FB540C7A-1F49-1541-A900-1727D3B42B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3CEAA-A5C9-714E-BF37-3525C3FE871A}" type="pres">
      <dgm:prSet presAssocID="{FB540C7A-1F49-1541-A900-1727D3B42BD0}" presName="topArc2" presStyleLbl="parChTrans1D1" presStyleIdx="132" presStyleCnt="192"/>
      <dgm:spPr/>
    </dgm:pt>
    <dgm:pt modelId="{ED7083DF-2860-7340-A9F5-92EEEC1A84B5}" type="pres">
      <dgm:prSet presAssocID="{FB540C7A-1F49-1541-A900-1727D3B42BD0}" presName="bottomArc2" presStyleLbl="parChTrans1D1" presStyleIdx="133" presStyleCnt="192"/>
      <dgm:spPr/>
    </dgm:pt>
    <dgm:pt modelId="{88BA5C49-0B66-2F4E-B1E8-04A5EAE1E07D}" type="pres">
      <dgm:prSet presAssocID="{FB540C7A-1F49-1541-A900-1727D3B42BD0}" presName="topConnNode2" presStyleLbl="node4" presStyleIdx="0" presStyleCnt="0"/>
      <dgm:spPr/>
      <dgm:t>
        <a:bodyPr/>
        <a:lstStyle/>
        <a:p>
          <a:endParaRPr lang="en-US"/>
        </a:p>
      </dgm:t>
    </dgm:pt>
    <dgm:pt modelId="{CBEA2785-0C23-DB46-8323-8861884808D8}" type="pres">
      <dgm:prSet presAssocID="{FB540C7A-1F49-1541-A900-1727D3B42BD0}" presName="hierChild4" presStyleCnt="0"/>
      <dgm:spPr/>
    </dgm:pt>
    <dgm:pt modelId="{41E0A24C-B9DB-2943-8DAF-E792D091D804}" type="pres">
      <dgm:prSet presAssocID="{A4C41C4B-D501-5F46-976B-460DB8C7F0C2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DBD8D7F8-5F7E-3B4C-8A87-F478E9020868}" type="pres">
      <dgm:prSet presAssocID="{9891CDB4-1027-7749-90AF-066AF7BB8384}" presName="hierRoot2" presStyleCnt="0">
        <dgm:presLayoutVars>
          <dgm:hierBranch val="init"/>
        </dgm:presLayoutVars>
      </dgm:prSet>
      <dgm:spPr/>
    </dgm:pt>
    <dgm:pt modelId="{C741FF26-9817-8841-B683-3D446E57B127}" type="pres">
      <dgm:prSet presAssocID="{9891CDB4-1027-7749-90AF-066AF7BB8384}" presName="rootComposite2" presStyleCnt="0"/>
      <dgm:spPr/>
    </dgm:pt>
    <dgm:pt modelId="{5E3A52E0-A185-A843-A977-3CA974B21B79}" type="pres">
      <dgm:prSet presAssocID="{9891CDB4-1027-7749-90AF-066AF7BB83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9C938F-6CBA-1847-9E59-B7BFD5CF4FF2}" type="pres">
      <dgm:prSet presAssocID="{9891CDB4-1027-7749-90AF-066AF7BB8384}" presName="topArc2" presStyleLbl="parChTrans1D1" presStyleIdx="134" presStyleCnt="192"/>
      <dgm:spPr/>
    </dgm:pt>
    <dgm:pt modelId="{767D2E54-71A3-DC4C-8799-966C082D1E57}" type="pres">
      <dgm:prSet presAssocID="{9891CDB4-1027-7749-90AF-066AF7BB8384}" presName="bottomArc2" presStyleLbl="parChTrans1D1" presStyleIdx="135" presStyleCnt="192"/>
      <dgm:spPr/>
    </dgm:pt>
    <dgm:pt modelId="{99038B04-4A7E-4647-9D2E-72003BF6DCAF}" type="pres">
      <dgm:prSet presAssocID="{9891CDB4-1027-7749-90AF-066AF7BB8384}" presName="topConnNode2" presStyleLbl="node4" presStyleIdx="0" presStyleCnt="0"/>
      <dgm:spPr/>
      <dgm:t>
        <a:bodyPr/>
        <a:lstStyle/>
        <a:p>
          <a:endParaRPr lang="en-US"/>
        </a:p>
      </dgm:t>
    </dgm:pt>
    <dgm:pt modelId="{BF5DA771-CDD6-8549-B45D-52ACC62E5916}" type="pres">
      <dgm:prSet presAssocID="{9891CDB4-1027-7749-90AF-066AF7BB8384}" presName="hierChild4" presStyleCnt="0"/>
      <dgm:spPr/>
    </dgm:pt>
    <dgm:pt modelId="{28A3DF1C-EDC4-4348-9619-996A9EB5A02A}" type="pres">
      <dgm:prSet presAssocID="{9891CDB4-1027-7749-90AF-066AF7BB8384}" presName="hierChild5" presStyleCnt="0"/>
      <dgm:spPr/>
    </dgm:pt>
    <dgm:pt modelId="{9429DAE0-E83F-1A40-9ED3-08A6E86DFD80}" type="pres">
      <dgm:prSet presAssocID="{FB540C7A-1F49-1541-A900-1727D3B42BD0}" presName="hierChild5" presStyleCnt="0"/>
      <dgm:spPr/>
    </dgm:pt>
    <dgm:pt modelId="{E0090E42-E737-2C48-9C31-2C4B1088D277}" type="pres">
      <dgm:prSet presAssocID="{989B7E11-F326-2A44-AAD5-A19B1C6C9F5C}" presName="hierChild5" presStyleCnt="0"/>
      <dgm:spPr/>
    </dgm:pt>
    <dgm:pt modelId="{A7D6EEA1-7EA2-F64C-837D-C89EE334611B}" type="pres">
      <dgm:prSet presAssocID="{F3779866-80F8-A744-BC3A-A0B736435F71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9671A6F9-9B20-5745-BA5C-D6F942A99A0C}" type="pres">
      <dgm:prSet presAssocID="{F5DAC30E-7CC9-C341-9F92-520F417D4102}" presName="hierRoot2" presStyleCnt="0">
        <dgm:presLayoutVars>
          <dgm:hierBranch val="init"/>
        </dgm:presLayoutVars>
      </dgm:prSet>
      <dgm:spPr/>
    </dgm:pt>
    <dgm:pt modelId="{E26D48DD-538D-B94F-BFEE-2A91EC918A0F}" type="pres">
      <dgm:prSet presAssocID="{F5DAC30E-7CC9-C341-9F92-520F417D4102}" presName="rootComposite2" presStyleCnt="0"/>
      <dgm:spPr/>
    </dgm:pt>
    <dgm:pt modelId="{F25918E6-92FA-9245-BF61-DC0B3725B72E}" type="pres">
      <dgm:prSet presAssocID="{F5DAC30E-7CC9-C341-9F92-520F417D41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2374B-5D68-3B44-B12A-42D1EC187F3E}" type="pres">
      <dgm:prSet presAssocID="{F5DAC30E-7CC9-C341-9F92-520F417D4102}" presName="topArc2" presStyleLbl="parChTrans1D1" presStyleIdx="136" presStyleCnt="192"/>
      <dgm:spPr/>
    </dgm:pt>
    <dgm:pt modelId="{3283C181-B675-1342-B365-5E37B55DB917}" type="pres">
      <dgm:prSet presAssocID="{F5DAC30E-7CC9-C341-9F92-520F417D4102}" presName="bottomArc2" presStyleLbl="parChTrans1D1" presStyleIdx="137" presStyleCnt="192"/>
      <dgm:spPr/>
    </dgm:pt>
    <dgm:pt modelId="{25EF37ED-6478-4246-8B07-167EEE2018D5}" type="pres">
      <dgm:prSet presAssocID="{F5DAC30E-7CC9-C341-9F92-520F417D4102}" presName="topConnNode2" presStyleLbl="node3" presStyleIdx="0" presStyleCnt="0"/>
      <dgm:spPr/>
      <dgm:t>
        <a:bodyPr/>
        <a:lstStyle/>
        <a:p>
          <a:endParaRPr lang="en-US"/>
        </a:p>
      </dgm:t>
    </dgm:pt>
    <dgm:pt modelId="{0937CF67-A62C-5D48-8E1B-B1EB2E5B620A}" type="pres">
      <dgm:prSet presAssocID="{F5DAC30E-7CC9-C341-9F92-520F417D4102}" presName="hierChild4" presStyleCnt="0"/>
      <dgm:spPr/>
    </dgm:pt>
    <dgm:pt modelId="{A881A157-1E52-FE4E-8393-330492988DB0}" type="pres">
      <dgm:prSet presAssocID="{E9873A29-BE7E-794A-A602-517E535E61F8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82741FA4-4F56-2341-8556-636092E5B783}" type="pres">
      <dgm:prSet presAssocID="{0BBD213B-AE61-6341-AE9D-CF7202A3AA8A}" presName="hierRoot2" presStyleCnt="0">
        <dgm:presLayoutVars>
          <dgm:hierBranch val="init"/>
        </dgm:presLayoutVars>
      </dgm:prSet>
      <dgm:spPr/>
    </dgm:pt>
    <dgm:pt modelId="{C0676107-4B57-614B-BA48-864CECD66B0A}" type="pres">
      <dgm:prSet presAssocID="{0BBD213B-AE61-6341-AE9D-CF7202A3AA8A}" presName="rootComposite2" presStyleCnt="0"/>
      <dgm:spPr/>
    </dgm:pt>
    <dgm:pt modelId="{C4C0D031-AAF7-484A-B90E-C9FB2C2009C3}" type="pres">
      <dgm:prSet presAssocID="{0BBD213B-AE61-6341-AE9D-CF7202A3AA8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A7320-A8BC-664E-98E4-7D62B7D45ECE}" type="pres">
      <dgm:prSet presAssocID="{0BBD213B-AE61-6341-AE9D-CF7202A3AA8A}" presName="topArc2" presStyleLbl="parChTrans1D1" presStyleIdx="138" presStyleCnt="192"/>
      <dgm:spPr/>
    </dgm:pt>
    <dgm:pt modelId="{C5B201A6-14EC-4D4B-8C5F-D0126D8833A1}" type="pres">
      <dgm:prSet presAssocID="{0BBD213B-AE61-6341-AE9D-CF7202A3AA8A}" presName="bottomArc2" presStyleLbl="parChTrans1D1" presStyleIdx="139" presStyleCnt="192"/>
      <dgm:spPr/>
    </dgm:pt>
    <dgm:pt modelId="{40E5EEF3-61F7-E74B-B160-7CA50A643C5C}" type="pres">
      <dgm:prSet presAssocID="{0BBD213B-AE61-6341-AE9D-CF7202A3AA8A}" presName="topConnNode2" presStyleLbl="node4" presStyleIdx="0" presStyleCnt="0"/>
      <dgm:spPr/>
      <dgm:t>
        <a:bodyPr/>
        <a:lstStyle/>
        <a:p>
          <a:endParaRPr lang="en-US"/>
        </a:p>
      </dgm:t>
    </dgm:pt>
    <dgm:pt modelId="{6E268CB8-51B7-0244-95E2-E237841BCDA8}" type="pres">
      <dgm:prSet presAssocID="{0BBD213B-AE61-6341-AE9D-CF7202A3AA8A}" presName="hierChild4" presStyleCnt="0"/>
      <dgm:spPr/>
    </dgm:pt>
    <dgm:pt modelId="{51B7E28A-21B5-5646-8E7B-C2BBEA079FAF}" type="pres">
      <dgm:prSet presAssocID="{0BBD213B-AE61-6341-AE9D-CF7202A3AA8A}" presName="hierChild5" presStyleCnt="0"/>
      <dgm:spPr/>
    </dgm:pt>
    <dgm:pt modelId="{1326D941-51C3-0240-B7A8-BC534DCB5723}" type="pres">
      <dgm:prSet presAssocID="{832D0957-98B4-F94D-96AC-A01D25FA1E6A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2578FA3-5FE7-9B43-98C9-B95C26A328E3}" type="pres">
      <dgm:prSet presAssocID="{E28E13F9-0721-4E48-90F4-428F54E8C6D0}" presName="hierRoot2" presStyleCnt="0">
        <dgm:presLayoutVars>
          <dgm:hierBranch val="init"/>
        </dgm:presLayoutVars>
      </dgm:prSet>
      <dgm:spPr/>
    </dgm:pt>
    <dgm:pt modelId="{578B2124-BE90-2848-BB06-0D3D7F953EDC}" type="pres">
      <dgm:prSet presAssocID="{E28E13F9-0721-4E48-90F4-428F54E8C6D0}" presName="rootComposite2" presStyleCnt="0"/>
      <dgm:spPr/>
    </dgm:pt>
    <dgm:pt modelId="{31DEC77E-3C8B-A348-833C-B38261B80670}" type="pres">
      <dgm:prSet presAssocID="{E28E13F9-0721-4E48-90F4-428F54E8C6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DB9BF-CE80-F544-9884-9DE5F15688C7}" type="pres">
      <dgm:prSet presAssocID="{E28E13F9-0721-4E48-90F4-428F54E8C6D0}" presName="topArc2" presStyleLbl="parChTrans1D1" presStyleIdx="140" presStyleCnt="192"/>
      <dgm:spPr/>
    </dgm:pt>
    <dgm:pt modelId="{AC76C846-CC84-8642-A1B2-33B53C658C37}" type="pres">
      <dgm:prSet presAssocID="{E28E13F9-0721-4E48-90F4-428F54E8C6D0}" presName="bottomArc2" presStyleLbl="parChTrans1D1" presStyleIdx="141" presStyleCnt="192"/>
      <dgm:spPr/>
    </dgm:pt>
    <dgm:pt modelId="{6BE1F2BB-276B-FF4E-AE65-FC67C259F1CB}" type="pres">
      <dgm:prSet presAssocID="{E28E13F9-0721-4E48-90F4-428F54E8C6D0}" presName="topConnNode2" presStyleLbl="node4" presStyleIdx="0" presStyleCnt="0"/>
      <dgm:spPr/>
      <dgm:t>
        <a:bodyPr/>
        <a:lstStyle/>
        <a:p>
          <a:endParaRPr lang="en-US"/>
        </a:p>
      </dgm:t>
    </dgm:pt>
    <dgm:pt modelId="{B50BB1CC-8F9B-AF48-9D27-58B95FF98591}" type="pres">
      <dgm:prSet presAssocID="{E28E13F9-0721-4E48-90F4-428F54E8C6D0}" presName="hierChild4" presStyleCnt="0"/>
      <dgm:spPr/>
    </dgm:pt>
    <dgm:pt modelId="{F9BA97F8-CF66-E042-A218-1BF8ABE6A5F1}" type="pres">
      <dgm:prSet presAssocID="{E28E13F9-0721-4E48-90F4-428F54E8C6D0}" presName="hierChild5" presStyleCnt="0"/>
      <dgm:spPr/>
    </dgm:pt>
    <dgm:pt modelId="{92F5EEDC-9FCA-2141-84FC-F9A01273A109}" type="pres">
      <dgm:prSet presAssocID="{84EE0A80-7814-2A4A-AB8C-75B982668601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0FEA2B61-411C-3444-BE62-AF11819072A1}" type="pres">
      <dgm:prSet presAssocID="{4B4DAF05-6198-4242-963E-8F2AC41F64EB}" presName="hierRoot2" presStyleCnt="0">
        <dgm:presLayoutVars>
          <dgm:hierBranch val="init"/>
        </dgm:presLayoutVars>
      </dgm:prSet>
      <dgm:spPr/>
    </dgm:pt>
    <dgm:pt modelId="{C83B82C2-0B32-8A4B-91A9-236FECE7491F}" type="pres">
      <dgm:prSet presAssocID="{4B4DAF05-6198-4242-963E-8F2AC41F64EB}" presName="rootComposite2" presStyleCnt="0"/>
      <dgm:spPr/>
    </dgm:pt>
    <dgm:pt modelId="{E72380E8-D1C3-AE45-8093-7E0CA9E3B3F9}" type="pres">
      <dgm:prSet presAssocID="{4B4DAF05-6198-4242-963E-8F2AC41F64E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45934-3C7E-C740-9717-73359AAD2E7F}" type="pres">
      <dgm:prSet presAssocID="{4B4DAF05-6198-4242-963E-8F2AC41F64EB}" presName="topArc2" presStyleLbl="parChTrans1D1" presStyleIdx="142" presStyleCnt="192"/>
      <dgm:spPr/>
    </dgm:pt>
    <dgm:pt modelId="{0B7B2D80-CB32-CD47-B229-A791FCBE71BB}" type="pres">
      <dgm:prSet presAssocID="{4B4DAF05-6198-4242-963E-8F2AC41F64EB}" presName="bottomArc2" presStyleLbl="parChTrans1D1" presStyleIdx="143" presStyleCnt="192"/>
      <dgm:spPr/>
    </dgm:pt>
    <dgm:pt modelId="{D6EA1E4D-B195-4C4B-A5D7-D630E5E35821}" type="pres">
      <dgm:prSet presAssocID="{4B4DAF05-6198-4242-963E-8F2AC41F64EB}" presName="topConnNode2" presStyleLbl="node4" presStyleIdx="0" presStyleCnt="0"/>
      <dgm:spPr/>
      <dgm:t>
        <a:bodyPr/>
        <a:lstStyle/>
        <a:p>
          <a:endParaRPr lang="en-US"/>
        </a:p>
      </dgm:t>
    </dgm:pt>
    <dgm:pt modelId="{2489F3AB-195C-304F-B1BC-169EC90BC2DF}" type="pres">
      <dgm:prSet presAssocID="{4B4DAF05-6198-4242-963E-8F2AC41F64EB}" presName="hierChild4" presStyleCnt="0"/>
      <dgm:spPr/>
    </dgm:pt>
    <dgm:pt modelId="{A25F9E68-A883-3544-8F2D-C4F1483E34B9}" type="pres">
      <dgm:prSet presAssocID="{4B4DAF05-6198-4242-963E-8F2AC41F64EB}" presName="hierChild5" presStyleCnt="0"/>
      <dgm:spPr/>
    </dgm:pt>
    <dgm:pt modelId="{9C3AEBF6-8EC2-4C48-9E21-5F42DB0CA76C}" type="pres">
      <dgm:prSet presAssocID="{F4097577-28D3-4D4F-BC5A-83B66932ADA8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B30C1991-5DDE-784D-B86F-042D26A88758}" type="pres">
      <dgm:prSet presAssocID="{B8D77B2C-1855-404D-A988-687FD4D15B1D}" presName="hierRoot2" presStyleCnt="0">
        <dgm:presLayoutVars>
          <dgm:hierBranch val="init"/>
        </dgm:presLayoutVars>
      </dgm:prSet>
      <dgm:spPr/>
    </dgm:pt>
    <dgm:pt modelId="{720F5FD8-24DA-1443-B2E9-C66062C7D1B2}" type="pres">
      <dgm:prSet presAssocID="{B8D77B2C-1855-404D-A988-687FD4D15B1D}" presName="rootComposite2" presStyleCnt="0"/>
      <dgm:spPr/>
    </dgm:pt>
    <dgm:pt modelId="{3EC21359-AE0D-CB48-B99C-5CDE37ED0F29}" type="pres">
      <dgm:prSet presAssocID="{B8D77B2C-1855-404D-A988-687FD4D15B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B4A614-BECA-8A4E-BBA4-BF4CC2F45C1C}" type="pres">
      <dgm:prSet presAssocID="{B8D77B2C-1855-404D-A988-687FD4D15B1D}" presName="topArc2" presStyleLbl="parChTrans1D1" presStyleIdx="144" presStyleCnt="192"/>
      <dgm:spPr/>
    </dgm:pt>
    <dgm:pt modelId="{4A441936-7D0F-BD48-A65B-EBA31463E41D}" type="pres">
      <dgm:prSet presAssocID="{B8D77B2C-1855-404D-A988-687FD4D15B1D}" presName="bottomArc2" presStyleLbl="parChTrans1D1" presStyleIdx="145" presStyleCnt="192"/>
      <dgm:spPr/>
    </dgm:pt>
    <dgm:pt modelId="{BD0CF142-9A00-3E48-A57F-7DE425E8F3F1}" type="pres">
      <dgm:prSet presAssocID="{B8D77B2C-1855-404D-A988-687FD4D15B1D}" presName="topConnNode2" presStyleLbl="node4" presStyleIdx="0" presStyleCnt="0"/>
      <dgm:spPr/>
      <dgm:t>
        <a:bodyPr/>
        <a:lstStyle/>
        <a:p>
          <a:endParaRPr lang="en-US"/>
        </a:p>
      </dgm:t>
    </dgm:pt>
    <dgm:pt modelId="{7A12CD91-63A1-E64F-B922-B5B4DA830BFC}" type="pres">
      <dgm:prSet presAssocID="{B8D77B2C-1855-404D-A988-687FD4D15B1D}" presName="hierChild4" presStyleCnt="0"/>
      <dgm:spPr/>
    </dgm:pt>
    <dgm:pt modelId="{11A19416-BBA6-2F4E-A067-1115265608A6}" type="pres">
      <dgm:prSet presAssocID="{B8D77B2C-1855-404D-A988-687FD4D15B1D}" presName="hierChild5" presStyleCnt="0"/>
      <dgm:spPr/>
    </dgm:pt>
    <dgm:pt modelId="{6EE94647-1F2D-1C4C-B0A4-E40F7F3CDD07}" type="pres">
      <dgm:prSet presAssocID="{3636B7DE-8E53-6C48-AFFD-7231F5B3BFE3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ACB2B1BB-2E78-C24B-8863-A821A4769246}" type="pres">
      <dgm:prSet presAssocID="{9E933FE5-34F0-B141-A7B3-010C196AB456}" presName="hierRoot2" presStyleCnt="0">
        <dgm:presLayoutVars>
          <dgm:hierBranch val="init"/>
        </dgm:presLayoutVars>
      </dgm:prSet>
      <dgm:spPr/>
    </dgm:pt>
    <dgm:pt modelId="{6E00D678-A8E2-5845-8C70-2305AF36C4B0}" type="pres">
      <dgm:prSet presAssocID="{9E933FE5-34F0-B141-A7B3-010C196AB456}" presName="rootComposite2" presStyleCnt="0"/>
      <dgm:spPr/>
    </dgm:pt>
    <dgm:pt modelId="{1F824A48-C09F-8C46-9F34-840593E15A72}" type="pres">
      <dgm:prSet presAssocID="{9E933FE5-34F0-B141-A7B3-010C196AB4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3639C-3534-5F41-886D-9B6B73ED64D9}" type="pres">
      <dgm:prSet presAssocID="{9E933FE5-34F0-B141-A7B3-010C196AB456}" presName="topArc2" presStyleLbl="parChTrans1D1" presStyleIdx="146" presStyleCnt="192"/>
      <dgm:spPr/>
    </dgm:pt>
    <dgm:pt modelId="{3BCD55FF-D146-FF48-ABBC-82CD1006BDA7}" type="pres">
      <dgm:prSet presAssocID="{9E933FE5-34F0-B141-A7B3-010C196AB456}" presName="bottomArc2" presStyleLbl="parChTrans1D1" presStyleIdx="147" presStyleCnt="192"/>
      <dgm:spPr/>
    </dgm:pt>
    <dgm:pt modelId="{1BB0E079-D3DF-F340-BD8D-DDE4B0FE0D3D}" type="pres">
      <dgm:prSet presAssocID="{9E933FE5-34F0-B141-A7B3-010C196AB456}" presName="topConnNode2" presStyleLbl="node4" presStyleIdx="0" presStyleCnt="0"/>
      <dgm:spPr/>
      <dgm:t>
        <a:bodyPr/>
        <a:lstStyle/>
        <a:p>
          <a:endParaRPr lang="en-US"/>
        </a:p>
      </dgm:t>
    </dgm:pt>
    <dgm:pt modelId="{30FEDC3E-1BBA-0C4B-B7D6-760878243A44}" type="pres">
      <dgm:prSet presAssocID="{9E933FE5-34F0-B141-A7B3-010C196AB456}" presName="hierChild4" presStyleCnt="0"/>
      <dgm:spPr/>
    </dgm:pt>
    <dgm:pt modelId="{279F72FC-0FBE-5F48-8107-07379C742635}" type="pres">
      <dgm:prSet presAssocID="{9E933FE5-34F0-B141-A7B3-010C196AB456}" presName="hierChild5" presStyleCnt="0"/>
      <dgm:spPr/>
    </dgm:pt>
    <dgm:pt modelId="{346ECFD3-E537-9044-9EA1-D7AB6A9A148B}" type="pres">
      <dgm:prSet presAssocID="{F5DAC30E-7CC9-C341-9F92-520F417D4102}" presName="hierChild5" presStyleCnt="0"/>
      <dgm:spPr/>
    </dgm:pt>
    <dgm:pt modelId="{7F82865A-9372-194D-9A5C-28E21FB6ACFD}" type="pres">
      <dgm:prSet presAssocID="{F767C1A9-AD0E-D140-8DE9-42B9F6CA9372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F8B2A2B4-52E4-014E-B73A-3EF48626D603}" type="pres">
      <dgm:prSet presAssocID="{55DB6EE2-787C-2E42-B466-5DEBD2D569BE}" presName="hierRoot2" presStyleCnt="0">
        <dgm:presLayoutVars>
          <dgm:hierBranch val="init"/>
        </dgm:presLayoutVars>
      </dgm:prSet>
      <dgm:spPr/>
    </dgm:pt>
    <dgm:pt modelId="{5379FE00-D634-C443-96B4-AE1FAB12FE9D}" type="pres">
      <dgm:prSet presAssocID="{55DB6EE2-787C-2E42-B466-5DEBD2D569BE}" presName="rootComposite2" presStyleCnt="0"/>
      <dgm:spPr/>
    </dgm:pt>
    <dgm:pt modelId="{9D51478D-29F1-B640-9E49-919CBED45602}" type="pres">
      <dgm:prSet presAssocID="{55DB6EE2-787C-2E42-B466-5DEBD2D569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D8877-3501-C341-857F-350CE49F6EDC}" type="pres">
      <dgm:prSet presAssocID="{55DB6EE2-787C-2E42-B466-5DEBD2D569BE}" presName="topArc2" presStyleLbl="parChTrans1D1" presStyleIdx="148" presStyleCnt="192"/>
      <dgm:spPr/>
    </dgm:pt>
    <dgm:pt modelId="{9EB6C1B8-81BE-3842-9E7F-986CAEFA4E99}" type="pres">
      <dgm:prSet presAssocID="{55DB6EE2-787C-2E42-B466-5DEBD2D569BE}" presName="bottomArc2" presStyleLbl="parChTrans1D1" presStyleIdx="149" presStyleCnt="192"/>
      <dgm:spPr/>
    </dgm:pt>
    <dgm:pt modelId="{CC3B5450-2C51-074B-8FA6-1C92C85E0426}" type="pres">
      <dgm:prSet presAssocID="{55DB6EE2-787C-2E42-B466-5DEBD2D569BE}" presName="topConnNode2" presStyleLbl="node3" presStyleIdx="0" presStyleCnt="0"/>
      <dgm:spPr/>
      <dgm:t>
        <a:bodyPr/>
        <a:lstStyle/>
        <a:p>
          <a:endParaRPr lang="en-US"/>
        </a:p>
      </dgm:t>
    </dgm:pt>
    <dgm:pt modelId="{E168BEE5-76BA-6C42-89D0-029D4D555C16}" type="pres">
      <dgm:prSet presAssocID="{55DB6EE2-787C-2E42-B466-5DEBD2D569BE}" presName="hierChild4" presStyleCnt="0"/>
      <dgm:spPr/>
    </dgm:pt>
    <dgm:pt modelId="{1A69D72B-723C-F147-9CE0-1786CFD98C01}" type="pres">
      <dgm:prSet presAssocID="{55DB6EE2-787C-2E42-B466-5DEBD2D569BE}" presName="hierChild5" presStyleCnt="0"/>
      <dgm:spPr/>
    </dgm:pt>
    <dgm:pt modelId="{AF8A4D8C-E359-B24A-A010-6731A34C159F}" type="pres">
      <dgm:prSet presAssocID="{9C9165CC-47BA-4748-A78B-C3A3BA08603F}" presName="hierChild5" presStyleCnt="0"/>
      <dgm:spPr/>
    </dgm:pt>
    <dgm:pt modelId="{E0CB91E5-98E4-3840-B93A-21B53552588F}" type="pres">
      <dgm:prSet presAssocID="{4A60A459-F706-0D4E-8413-205506AFE4D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5CC3A5E4-3FE9-C641-AD06-0080CFD6E5F0}" type="pres">
      <dgm:prSet presAssocID="{3920046F-5336-434F-AE8B-17EFA1423F56}" presName="hierRoot2" presStyleCnt="0">
        <dgm:presLayoutVars>
          <dgm:hierBranch val="init"/>
        </dgm:presLayoutVars>
      </dgm:prSet>
      <dgm:spPr/>
    </dgm:pt>
    <dgm:pt modelId="{047D8F42-8D40-6E4A-B226-27EC3B294D03}" type="pres">
      <dgm:prSet presAssocID="{3920046F-5336-434F-AE8B-17EFA1423F56}" presName="rootComposite2" presStyleCnt="0"/>
      <dgm:spPr/>
    </dgm:pt>
    <dgm:pt modelId="{35FDF832-3B52-0942-B0A2-9AA3B5D6DEE3}" type="pres">
      <dgm:prSet presAssocID="{3920046F-5336-434F-AE8B-17EFA1423F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2069E-EA87-1D4C-BF02-CAEDD80E260F}" type="pres">
      <dgm:prSet presAssocID="{3920046F-5336-434F-AE8B-17EFA1423F56}" presName="topArc2" presStyleLbl="parChTrans1D1" presStyleIdx="150" presStyleCnt="192"/>
      <dgm:spPr/>
    </dgm:pt>
    <dgm:pt modelId="{92E93CB2-6EFE-BC47-A98B-9E72986696E4}" type="pres">
      <dgm:prSet presAssocID="{3920046F-5336-434F-AE8B-17EFA1423F56}" presName="bottomArc2" presStyleLbl="parChTrans1D1" presStyleIdx="151" presStyleCnt="192"/>
      <dgm:spPr/>
    </dgm:pt>
    <dgm:pt modelId="{CD4B0DEA-AF9B-514B-8F96-0E3B72DEFEC6}" type="pres">
      <dgm:prSet presAssocID="{3920046F-5336-434F-AE8B-17EFA1423F56}" presName="topConnNode2" presStyleLbl="node2" presStyleIdx="0" presStyleCnt="0"/>
      <dgm:spPr/>
      <dgm:t>
        <a:bodyPr/>
        <a:lstStyle/>
        <a:p>
          <a:endParaRPr lang="en-US"/>
        </a:p>
      </dgm:t>
    </dgm:pt>
    <dgm:pt modelId="{40713955-8029-6F41-B571-A0E82DBEA23A}" type="pres">
      <dgm:prSet presAssocID="{3920046F-5336-434F-AE8B-17EFA1423F56}" presName="hierChild4" presStyleCnt="0"/>
      <dgm:spPr/>
    </dgm:pt>
    <dgm:pt modelId="{12BFB724-3353-E340-9F28-9C5F55EECCD9}" type="pres">
      <dgm:prSet presAssocID="{449DF27A-295B-4B4F-ADFF-6D7E4C2A8151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E229C4C2-33A9-354E-9F33-B7F5BCC4FD74}" type="pres">
      <dgm:prSet presAssocID="{A6A1BA53-A3BE-074C-97EC-35CE80DB6DD3}" presName="hierRoot2" presStyleCnt="0">
        <dgm:presLayoutVars>
          <dgm:hierBranch val="init"/>
        </dgm:presLayoutVars>
      </dgm:prSet>
      <dgm:spPr/>
    </dgm:pt>
    <dgm:pt modelId="{02CBBDFE-1200-A64F-9195-250973AC6839}" type="pres">
      <dgm:prSet presAssocID="{A6A1BA53-A3BE-074C-97EC-35CE80DB6DD3}" presName="rootComposite2" presStyleCnt="0"/>
      <dgm:spPr/>
    </dgm:pt>
    <dgm:pt modelId="{B5E355A5-425D-E34E-A91D-902135B554D0}" type="pres">
      <dgm:prSet presAssocID="{A6A1BA53-A3BE-074C-97EC-35CE80DB6DD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5D0E3-44EC-074E-9ABB-F9A26E7C6E0A}" type="pres">
      <dgm:prSet presAssocID="{A6A1BA53-A3BE-074C-97EC-35CE80DB6DD3}" presName="topArc2" presStyleLbl="parChTrans1D1" presStyleIdx="152" presStyleCnt="192"/>
      <dgm:spPr/>
    </dgm:pt>
    <dgm:pt modelId="{1FB5179F-4E81-A141-9A3E-033BF182C0A5}" type="pres">
      <dgm:prSet presAssocID="{A6A1BA53-A3BE-074C-97EC-35CE80DB6DD3}" presName="bottomArc2" presStyleLbl="parChTrans1D1" presStyleIdx="153" presStyleCnt="192"/>
      <dgm:spPr/>
    </dgm:pt>
    <dgm:pt modelId="{3713BB00-6B2A-2F4A-9902-5C7F415B5613}" type="pres">
      <dgm:prSet presAssocID="{A6A1BA53-A3BE-074C-97EC-35CE80DB6DD3}" presName="topConnNode2" presStyleLbl="node3" presStyleIdx="0" presStyleCnt="0"/>
      <dgm:spPr/>
      <dgm:t>
        <a:bodyPr/>
        <a:lstStyle/>
        <a:p>
          <a:endParaRPr lang="en-US"/>
        </a:p>
      </dgm:t>
    </dgm:pt>
    <dgm:pt modelId="{41785C24-7C38-6949-8488-E10510FB1E07}" type="pres">
      <dgm:prSet presAssocID="{A6A1BA53-A3BE-074C-97EC-35CE80DB6DD3}" presName="hierChild4" presStyleCnt="0"/>
      <dgm:spPr/>
    </dgm:pt>
    <dgm:pt modelId="{C7A53AB4-39CA-4544-B91C-0906DB52DDCD}" type="pres">
      <dgm:prSet presAssocID="{63AFD1D2-2EA4-F846-A34F-F1DF82BD3418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1635BA60-56CA-6841-AC21-385B3610A362}" type="pres">
      <dgm:prSet presAssocID="{9DD5CB0B-A6B3-6045-9F8B-06D39EA96BAD}" presName="hierRoot2" presStyleCnt="0">
        <dgm:presLayoutVars>
          <dgm:hierBranch val="init"/>
        </dgm:presLayoutVars>
      </dgm:prSet>
      <dgm:spPr/>
    </dgm:pt>
    <dgm:pt modelId="{20CEB7B5-57AA-4643-B577-3571084603D7}" type="pres">
      <dgm:prSet presAssocID="{9DD5CB0B-A6B3-6045-9F8B-06D39EA96BAD}" presName="rootComposite2" presStyleCnt="0"/>
      <dgm:spPr/>
    </dgm:pt>
    <dgm:pt modelId="{B1B820F8-70F8-4F4F-AC43-3D5808DF2BB7}" type="pres">
      <dgm:prSet presAssocID="{9DD5CB0B-A6B3-6045-9F8B-06D39EA96BA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80B61-0BDD-AC4D-9524-A37DF8513DA4}" type="pres">
      <dgm:prSet presAssocID="{9DD5CB0B-A6B3-6045-9F8B-06D39EA96BAD}" presName="topArc2" presStyleLbl="parChTrans1D1" presStyleIdx="154" presStyleCnt="192"/>
      <dgm:spPr/>
    </dgm:pt>
    <dgm:pt modelId="{3BF6DA8F-377C-D046-AEBE-0FB972EBFCE6}" type="pres">
      <dgm:prSet presAssocID="{9DD5CB0B-A6B3-6045-9F8B-06D39EA96BAD}" presName="bottomArc2" presStyleLbl="parChTrans1D1" presStyleIdx="155" presStyleCnt="192"/>
      <dgm:spPr/>
    </dgm:pt>
    <dgm:pt modelId="{19DEE967-91E8-1B42-8A72-6C266F9BF60B}" type="pres">
      <dgm:prSet presAssocID="{9DD5CB0B-A6B3-6045-9F8B-06D39EA96BAD}" presName="topConnNode2" presStyleLbl="node4" presStyleIdx="0" presStyleCnt="0"/>
      <dgm:spPr/>
      <dgm:t>
        <a:bodyPr/>
        <a:lstStyle/>
        <a:p>
          <a:endParaRPr lang="en-US"/>
        </a:p>
      </dgm:t>
    </dgm:pt>
    <dgm:pt modelId="{4B4E8918-6FF7-E941-861E-30D5380326C0}" type="pres">
      <dgm:prSet presAssocID="{9DD5CB0B-A6B3-6045-9F8B-06D39EA96BAD}" presName="hierChild4" presStyleCnt="0"/>
      <dgm:spPr/>
    </dgm:pt>
    <dgm:pt modelId="{8D9EB3FE-0824-9C4E-8603-326FA633B678}" type="pres">
      <dgm:prSet presAssocID="{9DD5CB0B-A6B3-6045-9F8B-06D39EA96BAD}" presName="hierChild5" presStyleCnt="0"/>
      <dgm:spPr/>
    </dgm:pt>
    <dgm:pt modelId="{150D7016-2B15-7A4B-8D92-1A760D7051AA}" type="pres">
      <dgm:prSet presAssocID="{F559463E-C1F8-1242-B2B5-78C1AA80FBDA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E5FCCDBD-2A90-E947-8339-190404C690B1}" type="pres">
      <dgm:prSet presAssocID="{EF495119-1C41-AF4A-969D-B300D6A23586}" presName="hierRoot2" presStyleCnt="0">
        <dgm:presLayoutVars>
          <dgm:hierBranch val="init"/>
        </dgm:presLayoutVars>
      </dgm:prSet>
      <dgm:spPr/>
    </dgm:pt>
    <dgm:pt modelId="{F61611D2-49EE-6F42-91C4-933A27C99396}" type="pres">
      <dgm:prSet presAssocID="{EF495119-1C41-AF4A-969D-B300D6A23586}" presName="rootComposite2" presStyleCnt="0"/>
      <dgm:spPr/>
    </dgm:pt>
    <dgm:pt modelId="{933EC3B7-F865-7F40-ABBD-25B185864581}" type="pres">
      <dgm:prSet presAssocID="{EF495119-1C41-AF4A-969D-B300D6A235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FC26AC-FAEA-704F-8244-0A2F68C7F3DB}" type="pres">
      <dgm:prSet presAssocID="{EF495119-1C41-AF4A-969D-B300D6A23586}" presName="topArc2" presStyleLbl="parChTrans1D1" presStyleIdx="156" presStyleCnt="192"/>
      <dgm:spPr/>
    </dgm:pt>
    <dgm:pt modelId="{C0281B68-DA01-0F44-A569-CA1B528E4C47}" type="pres">
      <dgm:prSet presAssocID="{EF495119-1C41-AF4A-969D-B300D6A23586}" presName="bottomArc2" presStyleLbl="parChTrans1D1" presStyleIdx="157" presStyleCnt="192"/>
      <dgm:spPr/>
    </dgm:pt>
    <dgm:pt modelId="{91FB4B81-EE45-794B-82B7-36FC0D19510E}" type="pres">
      <dgm:prSet presAssocID="{EF495119-1C41-AF4A-969D-B300D6A23586}" presName="topConnNode2" presStyleLbl="node4" presStyleIdx="0" presStyleCnt="0"/>
      <dgm:spPr/>
      <dgm:t>
        <a:bodyPr/>
        <a:lstStyle/>
        <a:p>
          <a:endParaRPr lang="en-US"/>
        </a:p>
      </dgm:t>
    </dgm:pt>
    <dgm:pt modelId="{07454A52-FF98-D844-B852-9207D7F5C4A5}" type="pres">
      <dgm:prSet presAssocID="{EF495119-1C41-AF4A-969D-B300D6A23586}" presName="hierChild4" presStyleCnt="0"/>
      <dgm:spPr/>
    </dgm:pt>
    <dgm:pt modelId="{2525694C-53CC-E541-821A-D95C0101E078}" type="pres">
      <dgm:prSet presAssocID="{72B0C650-74B6-6940-A343-D8B2C69C5F35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64207E97-2982-0D43-95FC-ED8210AB1A91}" type="pres">
      <dgm:prSet presAssocID="{F41E1FDA-AF7E-9648-A948-69B3833C4948}" presName="hierRoot2" presStyleCnt="0">
        <dgm:presLayoutVars>
          <dgm:hierBranch val="init"/>
        </dgm:presLayoutVars>
      </dgm:prSet>
      <dgm:spPr/>
    </dgm:pt>
    <dgm:pt modelId="{0AFCABF9-85F7-2D44-92E8-9A173296FC8C}" type="pres">
      <dgm:prSet presAssocID="{F41E1FDA-AF7E-9648-A948-69B3833C4948}" presName="rootComposite2" presStyleCnt="0"/>
      <dgm:spPr/>
    </dgm:pt>
    <dgm:pt modelId="{66C27389-B8C2-6341-AEA8-192E404A3F94}" type="pres">
      <dgm:prSet presAssocID="{F41E1FDA-AF7E-9648-A948-69B3833C494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A3BDB-2BAC-7740-A71B-9FBDC5339948}" type="pres">
      <dgm:prSet presAssocID="{F41E1FDA-AF7E-9648-A948-69B3833C4948}" presName="topArc2" presStyleLbl="parChTrans1D1" presStyleIdx="158" presStyleCnt="192"/>
      <dgm:spPr/>
    </dgm:pt>
    <dgm:pt modelId="{3C8FE3C9-2DFA-9340-9313-62E6F38C8ACA}" type="pres">
      <dgm:prSet presAssocID="{F41E1FDA-AF7E-9648-A948-69B3833C4948}" presName="bottomArc2" presStyleLbl="parChTrans1D1" presStyleIdx="159" presStyleCnt="192"/>
      <dgm:spPr/>
    </dgm:pt>
    <dgm:pt modelId="{E239D69A-1711-8145-97C0-7789FA3E4170}" type="pres">
      <dgm:prSet presAssocID="{F41E1FDA-AF7E-9648-A948-69B3833C4948}" presName="topConnNode2" presStyleLbl="node4" presStyleIdx="0" presStyleCnt="0"/>
      <dgm:spPr/>
      <dgm:t>
        <a:bodyPr/>
        <a:lstStyle/>
        <a:p>
          <a:endParaRPr lang="en-US"/>
        </a:p>
      </dgm:t>
    </dgm:pt>
    <dgm:pt modelId="{50B1B2E9-05F9-6F42-BDBF-2B278C458A7A}" type="pres">
      <dgm:prSet presAssocID="{F41E1FDA-AF7E-9648-A948-69B3833C4948}" presName="hierChild4" presStyleCnt="0"/>
      <dgm:spPr/>
    </dgm:pt>
    <dgm:pt modelId="{5E37B126-1294-1849-877A-7AE092398AE8}" type="pres">
      <dgm:prSet presAssocID="{F41E1FDA-AF7E-9648-A948-69B3833C4948}" presName="hierChild5" presStyleCnt="0"/>
      <dgm:spPr/>
    </dgm:pt>
    <dgm:pt modelId="{20AD355F-A878-F24E-949D-10269791ABEF}" type="pres">
      <dgm:prSet presAssocID="{1305E905-1E08-564E-9053-27BBD7751C30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56C507E3-DDBD-654D-81F0-652A68D928C0}" type="pres">
      <dgm:prSet presAssocID="{4AB18A70-427B-104D-A4F5-A12C94659DA1}" presName="hierRoot2" presStyleCnt="0">
        <dgm:presLayoutVars>
          <dgm:hierBranch val="init"/>
        </dgm:presLayoutVars>
      </dgm:prSet>
      <dgm:spPr/>
    </dgm:pt>
    <dgm:pt modelId="{14FFD20E-6CDC-5845-A979-ED0C81A32FFC}" type="pres">
      <dgm:prSet presAssocID="{4AB18A70-427B-104D-A4F5-A12C94659DA1}" presName="rootComposite2" presStyleCnt="0"/>
      <dgm:spPr/>
    </dgm:pt>
    <dgm:pt modelId="{6CBDAA3C-3C71-C147-BB54-80DFFE1F75D0}" type="pres">
      <dgm:prSet presAssocID="{4AB18A70-427B-104D-A4F5-A12C94659D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12D34-51EC-EF41-BA74-D887F07E1596}" type="pres">
      <dgm:prSet presAssocID="{4AB18A70-427B-104D-A4F5-A12C94659DA1}" presName="topArc2" presStyleLbl="parChTrans1D1" presStyleIdx="160" presStyleCnt="192"/>
      <dgm:spPr/>
    </dgm:pt>
    <dgm:pt modelId="{EC27A53D-F23A-A443-9EE3-41518B309D97}" type="pres">
      <dgm:prSet presAssocID="{4AB18A70-427B-104D-A4F5-A12C94659DA1}" presName="bottomArc2" presStyleLbl="parChTrans1D1" presStyleIdx="161" presStyleCnt="192"/>
      <dgm:spPr/>
    </dgm:pt>
    <dgm:pt modelId="{D776AAC1-F935-3A40-8431-A8D36C2DAD6A}" type="pres">
      <dgm:prSet presAssocID="{4AB18A70-427B-104D-A4F5-A12C94659DA1}" presName="topConnNode2" presStyleLbl="node4" presStyleIdx="0" presStyleCnt="0"/>
      <dgm:spPr/>
      <dgm:t>
        <a:bodyPr/>
        <a:lstStyle/>
        <a:p>
          <a:endParaRPr lang="en-US"/>
        </a:p>
      </dgm:t>
    </dgm:pt>
    <dgm:pt modelId="{F2C93985-111D-DB4A-86BD-694B149267A7}" type="pres">
      <dgm:prSet presAssocID="{4AB18A70-427B-104D-A4F5-A12C94659DA1}" presName="hierChild4" presStyleCnt="0"/>
      <dgm:spPr/>
    </dgm:pt>
    <dgm:pt modelId="{0C145A51-DDB7-BF4C-8F10-886BA785E24A}" type="pres">
      <dgm:prSet presAssocID="{4AB18A70-427B-104D-A4F5-A12C94659DA1}" presName="hierChild5" presStyleCnt="0"/>
      <dgm:spPr/>
    </dgm:pt>
    <dgm:pt modelId="{CEE1E9B1-784F-3A45-8E88-CA714D8F2CDC}" type="pres">
      <dgm:prSet presAssocID="{91167B4B-7883-9148-9689-15250D88A6C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8129C768-C92D-2345-9130-EC4234D7F768}" type="pres">
      <dgm:prSet presAssocID="{2584A573-4685-3D46-81DC-68C49A6A0556}" presName="hierRoot2" presStyleCnt="0">
        <dgm:presLayoutVars>
          <dgm:hierBranch val="init"/>
        </dgm:presLayoutVars>
      </dgm:prSet>
      <dgm:spPr/>
    </dgm:pt>
    <dgm:pt modelId="{C2315F60-D154-F945-B11E-3E502162A648}" type="pres">
      <dgm:prSet presAssocID="{2584A573-4685-3D46-81DC-68C49A6A0556}" presName="rootComposite2" presStyleCnt="0"/>
      <dgm:spPr/>
    </dgm:pt>
    <dgm:pt modelId="{C205FEE3-A780-224F-8CC4-0B6E28672C27}" type="pres">
      <dgm:prSet presAssocID="{2584A573-4685-3D46-81DC-68C49A6A05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C2CE9-4A38-DD45-8BB3-36179241E69D}" type="pres">
      <dgm:prSet presAssocID="{2584A573-4685-3D46-81DC-68C49A6A0556}" presName="topArc2" presStyleLbl="parChTrans1D1" presStyleIdx="162" presStyleCnt="192"/>
      <dgm:spPr/>
    </dgm:pt>
    <dgm:pt modelId="{1A51413C-9196-E143-AF64-0E6B3BEC2A16}" type="pres">
      <dgm:prSet presAssocID="{2584A573-4685-3D46-81DC-68C49A6A0556}" presName="bottomArc2" presStyleLbl="parChTrans1D1" presStyleIdx="163" presStyleCnt="192"/>
      <dgm:spPr/>
    </dgm:pt>
    <dgm:pt modelId="{C6D6431C-A9B1-7843-BD60-8EDAC2B03AE5}" type="pres">
      <dgm:prSet presAssocID="{2584A573-4685-3D46-81DC-68C49A6A0556}" presName="topConnNode2" presStyleLbl="node4" presStyleIdx="0" presStyleCnt="0"/>
      <dgm:spPr/>
      <dgm:t>
        <a:bodyPr/>
        <a:lstStyle/>
        <a:p>
          <a:endParaRPr lang="en-US"/>
        </a:p>
      </dgm:t>
    </dgm:pt>
    <dgm:pt modelId="{8B813389-A17A-C046-9E2D-752A357F57B7}" type="pres">
      <dgm:prSet presAssocID="{2584A573-4685-3D46-81DC-68C49A6A0556}" presName="hierChild4" presStyleCnt="0"/>
      <dgm:spPr/>
    </dgm:pt>
    <dgm:pt modelId="{1EE7A186-B95C-EB42-8398-A638148504BB}" type="pres">
      <dgm:prSet presAssocID="{2584A573-4685-3D46-81DC-68C49A6A0556}" presName="hierChild5" presStyleCnt="0"/>
      <dgm:spPr/>
    </dgm:pt>
    <dgm:pt modelId="{C8D74DA6-7E9C-8A40-BB51-6617CEA3E044}" type="pres">
      <dgm:prSet presAssocID="{EF495119-1C41-AF4A-969D-B300D6A23586}" presName="hierChild5" presStyleCnt="0"/>
      <dgm:spPr/>
    </dgm:pt>
    <dgm:pt modelId="{40FDEFB4-2145-574A-AA2B-7D4DE3805AF1}" type="pres">
      <dgm:prSet presAssocID="{352DB2F0-64D6-DF4B-BD1A-31C0BAC6FAEB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5FAAFB34-518B-904C-8D28-7A8835D42F95}" type="pres">
      <dgm:prSet presAssocID="{12F474CB-58A4-114E-A5FE-279FA631E529}" presName="hierRoot2" presStyleCnt="0">
        <dgm:presLayoutVars>
          <dgm:hierBranch val="init"/>
        </dgm:presLayoutVars>
      </dgm:prSet>
      <dgm:spPr/>
    </dgm:pt>
    <dgm:pt modelId="{BA594790-6636-B445-BA9C-F15FD2961FCC}" type="pres">
      <dgm:prSet presAssocID="{12F474CB-58A4-114E-A5FE-279FA631E529}" presName="rootComposite2" presStyleCnt="0"/>
      <dgm:spPr/>
    </dgm:pt>
    <dgm:pt modelId="{6E701859-4771-4E46-994E-FB52135C14CB}" type="pres">
      <dgm:prSet presAssocID="{12F474CB-58A4-114E-A5FE-279FA631E52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75BEF-F9AB-D448-984E-0F7E0CA109B6}" type="pres">
      <dgm:prSet presAssocID="{12F474CB-58A4-114E-A5FE-279FA631E529}" presName="topArc2" presStyleLbl="parChTrans1D1" presStyleIdx="164" presStyleCnt="192"/>
      <dgm:spPr/>
    </dgm:pt>
    <dgm:pt modelId="{37D4B731-2035-5847-BCFC-FF5DDF791E5F}" type="pres">
      <dgm:prSet presAssocID="{12F474CB-58A4-114E-A5FE-279FA631E529}" presName="bottomArc2" presStyleLbl="parChTrans1D1" presStyleIdx="165" presStyleCnt="192"/>
      <dgm:spPr/>
    </dgm:pt>
    <dgm:pt modelId="{50BC091B-5E48-924D-B022-98DDEFD5023D}" type="pres">
      <dgm:prSet presAssocID="{12F474CB-58A4-114E-A5FE-279FA631E529}" presName="topConnNode2" presStyleLbl="node4" presStyleIdx="0" presStyleCnt="0"/>
      <dgm:spPr/>
      <dgm:t>
        <a:bodyPr/>
        <a:lstStyle/>
        <a:p>
          <a:endParaRPr lang="en-US"/>
        </a:p>
      </dgm:t>
    </dgm:pt>
    <dgm:pt modelId="{ED7B1120-C814-0045-B767-C6DEC381CEC1}" type="pres">
      <dgm:prSet presAssocID="{12F474CB-58A4-114E-A5FE-279FA631E529}" presName="hierChild4" presStyleCnt="0"/>
      <dgm:spPr/>
    </dgm:pt>
    <dgm:pt modelId="{65640F52-1EE6-5C46-A175-8ADB9F79610F}" type="pres">
      <dgm:prSet presAssocID="{12F474CB-58A4-114E-A5FE-279FA631E529}" presName="hierChild5" presStyleCnt="0"/>
      <dgm:spPr/>
    </dgm:pt>
    <dgm:pt modelId="{24EC398C-C264-B14D-8805-626A2142D316}" type="pres">
      <dgm:prSet presAssocID="{A6A1BA53-A3BE-074C-97EC-35CE80DB6DD3}" presName="hierChild5" presStyleCnt="0"/>
      <dgm:spPr/>
    </dgm:pt>
    <dgm:pt modelId="{952B64DE-C048-DE4C-925D-D3E1405EB2FC}" type="pres">
      <dgm:prSet presAssocID="{318E3A0B-8B76-304B-9E65-4EF2D3ADFA49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13306CCC-C0C1-BB40-92BC-1E27274E008D}" type="pres">
      <dgm:prSet presAssocID="{A177CAC0-DAD1-5143-A686-806B7CB688A0}" presName="hierRoot2" presStyleCnt="0">
        <dgm:presLayoutVars>
          <dgm:hierBranch val="init"/>
        </dgm:presLayoutVars>
      </dgm:prSet>
      <dgm:spPr/>
    </dgm:pt>
    <dgm:pt modelId="{43992EB2-2D79-944F-AFDC-243A90AD5C5B}" type="pres">
      <dgm:prSet presAssocID="{A177CAC0-DAD1-5143-A686-806B7CB688A0}" presName="rootComposite2" presStyleCnt="0"/>
      <dgm:spPr/>
    </dgm:pt>
    <dgm:pt modelId="{84DE5036-AAE5-7143-A82C-5F203231DE88}" type="pres">
      <dgm:prSet presAssocID="{A177CAC0-DAD1-5143-A686-806B7CB688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DBF24F-5D77-5144-A432-5690362237A7}" type="pres">
      <dgm:prSet presAssocID="{A177CAC0-DAD1-5143-A686-806B7CB688A0}" presName="topArc2" presStyleLbl="parChTrans1D1" presStyleIdx="166" presStyleCnt="192"/>
      <dgm:spPr/>
    </dgm:pt>
    <dgm:pt modelId="{2F18EE01-8D16-B249-8854-B507095BC0C0}" type="pres">
      <dgm:prSet presAssocID="{A177CAC0-DAD1-5143-A686-806B7CB688A0}" presName="bottomArc2" presStyleLbl="parChTrans1D1" presStyleIdx="167" presStyleCnt="192"/>
      <dgm:spPr/>
    </dgm:pt>
    <dgm:pt modelId="{C3C76A8F-965B-C04C-906C-15876512B31E}" type="pres">
      <dgm:prSet presAssocID="{A177CAC0-DAD1-5143-A686-806B7CB688A0}" presName="topConnNode2" presStyleLbl="node3" presStyleIdx="0" presStyleCnt="0"/>
      <dgm:spPr/>
      <dgm:t>
        <a:bodyPr/>
        <a:lstStyle/>
        <a:p>
          <a:endParaRPr lang="en-US"/>
        </a:p>
      </dgm:t>
    </dgm:pt>
    <dgm:pt modelId="{85E966BF-3124-C84C-B79B-42C116663759}" type="pres">
      <dgm:prSet presAssocID="{A177CAC0-DAD1-5143-A686-806B7CB688A0}" presName="hierChild4" presStyleCnt="0"/>
      <dgm:spPr/>
    </dgm:pt>
    <dgm:pt modelId="{5CD04739-1A76-3743-9EDA-59433323524D}" type="pres">
      <dgm:prSet presAssocID="{8D5CB54B-5D29-BE4B-BF14-88C2D1F87C6E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1BAC7079-D0B1-EE41-989C-741E17AF6D44}" type="pres">
      <dgm:prSet presAssocID="{56D8BA3F-2F6B-CB47-8620-62A65704E199}" presName="hierRoot2" presStyleCnt="0">
        <dgm:presLayoutVars>
          <dgm:hierBranch val="init"/>
        </dgm:presLayoutVars>
      </dgm:prSet>
      <dgm:spPr/>
    </dgm:pt>
    <dgm:pt modelId="{65EBB9C1-34AC-9C48-9CF8-43A174FD19A9}" type="pres">
      <dgm:prSet presAssocID="{56D8BA3F-2F6B-CB47-8620-62A65704E199}" presName="rootComposite2" presStyleCnt="0"/>
      <dgm:spPr/>
    </dgm:pt>
    <dgm:pt modelId="{18853661-FA89-C741-A311-3D694AEB9687}" type="pres">
      <dgm:prSet presAssocID="{56D8BA3F-2F6B-CB47-8620-62A65704E19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2363D-2457-DE40-B5D3-0EA5040B02E2}" type="pres">
      <dgm:prSet presAssocID="{56D8BA3F-2F6B-CB47-8620-62A65704E199}" presName="topArc2" presStyleLbl="parChTrans1D1" presStyleIdx="168" presStyleCnt="192"/>
      <dgm:spPr/>
    </dgm:pt>
    <dgm:pt modelId="{0DC49439-0386-E94D-897D-A0E3A871B66C}" type="pres">
      <dgm:prSet presAssocID="{56D8BA3F-2F6B-CB47-8620-62A65704E199}" presName="bottomArc2" presStyleLbl="parChTrans1D1" presStyleIdx="169" presStyleCnt="192"/>
      <dgm:spPr/>
    </dgm:pt>
    <dgm:pt modelId="{D66E95D6-593B-954F-A138-C5A4160CC753}" type="pres">
      <dgm:prSet presAssocID="{56D8BA3F-2F6B-CB47-8620-62A65704E199}" presName="topConnNode2" presStyleLbl="node4" presStyleIdx="0" presStyleCnt="0"/>
      <dgm:spPr/>
      <dgm:t>
        <a:bodyPr/>
        <a:lstStyle/>
        <a:p>
          <a:endParaRPr lang="en-US"/>
        </a:p>
      </dgm:t>
    </dgm:pt>
    <dgm:pt modelId="{C5674CE7-639E-584F-9CB9-AFF95EB56CF1}" type="pres">
      <dgm:prSet presAssocID="{56D8BA3F-2F6B-CB47-8620-62A65704E199}" presName="hierChild4" presStyleCnt="0"/>
      <dgm:spPr/>
    </dgm:pt>
    <dgm:pt modelId="{423F6CBA-A5FE-CE4C-84B6-DF0257453DD3}" type="pres">
      <dgm:prSet presAssocID="{2D445DAC-D387-A24E-8DAB-2690CD2C7762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A25ED89C-013F-5C4F-A49C-0940D6B3FB92}" type="pres">
      <dgm:prSet presAssocID="{B50B2727-0A9F-B64F-B415-AA509A364483}" presName="hierRoot2" presStyleCnt="0">
        <dgm:presLayoutVars>
          <dgm:hierBranch val="init"/>
        </dgm:presLayoutVars>
      </dgm:prSet>
      <dgm:spPr/>
    </dgm:pt>
    <dgm:pt modelId="{538EBE7D-0DC2-E949-BBEA-932885CC7A8C}" type="pres">
      <dgm:prSet presAssocID="{B50B2727-0A9F-B64F-B415-AA509A364483}" presName="rootComposite2" presStyleCnt="0"/>
      <dgm:spPr/>
    </dgm:pt>
    <dgm:pt modelId="{84BA80F1-29AD-2042-B5BB-1EB118BB3E34}" type="pres">
      <dgm:prSet presAssocID="{B50B2727-0A9F-B64F-B415-AA509A36448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14DD50-EF97-7A4F-996B-E15A41B56C59}" type="pres">
      <dgm:prSet presAssocID="{B50B2727-0A9F-B64F-B415-AA509A364483}" presName="topArc2" presStyleLbl="parChTrans1D1" presStyleIdx="170" presStyleCnt="192"/>
      <dgm:spPr/>
    </dgm:pt>
    <dgm:pt modelId="{CE5580B4-6F9F-104D-955C-2E8EC6937BE5}" type="pres">
      <dgm:prSet presAssocID="{B50B2727-0A9F-B64F-B415-AA509A364483}" presName="bottomArc2" presStyleLbl="parChTrans1D1" presStyleIdx="171" presStyleCnt="192"/>
      <dgm:spPr/>
    </dgm:pt>
    <dgm:pt modelId="{6EB5DEEB-9D09-324E-8E44-E3ED7EA2DD58}" type="pres">
      <dgm:prSet presAssocID="{B50B2727-0A9F-B64F-B415-AA509A364483}" presName="topConnNode2" presStyleLbl="node4" presStyleIdx="0" presStyleCnt="0"/>
      <dgm:spPr/>
      <dgm:t>
        <a:bodyPr/>
        <a:lstStyle/>
        <a:p>
          <a:endParaRPr lang="en-US"/>
        </a:p>
      </dgm:t>
    </dgm:pt>
    <dgm:pt modelId="{3EC82E90-4F9B-9646-8D27-383C896D0B1E}" type="pres">
      <dgm:prSet presAssocID="{B50B2727-0A9F-B64F-B415-AA509A364483}" presName="hierChild4" presStyleCnt="0"/>
      <dgm:spPr/>
    </dgm:pt>
    <dgm:pt modelId="{6520D280-C6E6-1849-9423-48889DFF10F5}" type="pres">
      <dgm:prSet presAssocID="{B50B2727-0A9F-B64F-B415-AA509A364483}" presName="hierChild5" presStyleCnt="0"/>
      <dgm:spPr/>
    </dgm:pt>
    <dgm:pt modelId="{A9B71578-EAED-1D41-9373-645932234DCE}" type="pres">
      <dgm:prSet presAssocID="{C869DB5C-5D06-134B-AEE8-9BB11E80C1E3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26FB604C-7307-9B41-BE31-7F1711FA40F5}" type="pres">
      <dgm:prSet presAssocID="{C4A2633E-0DFE-4A48-A5E6-CF6FE53AEF47}" presName="hierRoot2" presStyleCnt="0">
        <dgm:presLayoutVars>
          <dgm:hierBranch val="init"/>
        </dgm:presLayoutVars>
      </dgm:prSet>
      <dgm:spPr/>
    </dgm:pt>
    <dgm:pt modelId="{E8BC226F-B34C-3243-8204-FACD93F393E0}" type="pres">
      <dgm:prSet presAssocID="{C4A2633E-0DFE-4A48-A5E6-CF6FE53AEF47}" presName="rootComposite2" presStyleCnt="0"/>
      <dgm:spPr/>
    </dgm:pt>
    <dgm:pt modelId="{3E4EF94F-F47C-C646-ABBA-B7FDB2F53294}" type="pres">
      <dgm:prSet presAssocID="{C4A2633E-0DFE-4A48-A5E6-CF6FE53AEF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062C4-8FBD-4644-A241-A4635F84C34E}" type="pres">
      <dgm:prSet presAssocID="{C4A2633E-0DFE-4A48-A5E6-CF6FE53AEF47}" presName="topArc2" presStyleLbl="parChTrans1D1" presStyleIdx="172" presStyleCnt="192"/>
      <dgm:spPr/>
    </dgm:pt>
    <dgm:pt modelId="{1D1DAC71-12F2-614F-8F80-2A4BD789DD23}" type="pres">
      <dgm:prSet presAssocID="{C4A2633E-0DFE-4A48-A5E6-CF6FE53AEF47}" presName="bottomArc2" presStyleLbl="parChTrans1D1" presStyleIdx="173" presStyleCnt="192"/>
      <dgm:spPr/>
    </dgm:pt>
    <dgm:pt modelId="{A249B339-A8E7-3443-A76B-02106847AA6B}" type="pres">
      <dgm:prSet presAssocID="{C4A2633E-0DFE-4A48-A5E6-CF6FE53AEF47}" presName="topConnNode2" presStyleLbl="node4" presStyleIdx="0" presStyleCnt="0"/>
      <dgm:spPr/>
      <dgm:t>
        <a:bodyPr/>
        <a:lstStyle/>
        <a:p>
          <a:endParaRPr lang="en-US"/>
        </a:p>
      </dgm:t>
    </dgm:pt>
    <dgm:pt modelId="{5140D891-D8BE-8243-85BC-BCCE56CB4A3F}" type="pres">
      <dgm:prSet presAssocID="{C4A2633E-0DFE-4A48-A5E6-CF6FE53AEF47}" presName="hierChild4" presStyleCnt="0"/>
      <dgm:spPr/>
    </dgm:pt>
    <dgm:pt modelId="{4B4E33A6-FBE6-DD4E-BDC5-3307910EF840}" type="pres">
      <dgm:prSet presAssocID="{C4A2633E-0DFE-4A48-A5E6-CF6FE53AEF47}" presName="hierChild5" presStyleCnt="0"/>
      <dgm:spPr/>
    </dgm:pt>
    <dgm:pt modelId="{3B9D9621-F26A-F74B-83DC-AD29730C6B4D}" type="pres">
      <dgm:prSet presAssocID="{7BA4B0E7-D73B-434B-911E-5B34EBB27590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FB37A59C-3817-F340-A5DA-2BB4AE516B4B}" type="pres">
      <dgm:prSet presAssocID="{7B4A8566-3858-1D4F-923D-18DC2C21FC1C}" presName="hierRoot2" presStyleCnt="0">
        <dgm:presLayoutVars>
          <dgm:hierBranch val="init"/>
        </dgm:presLayoutVars>
      </dgm:prSet>
      <dgm:spPr/>
    </dgm:pt>
    <dgm:pt modelId="{4BE8A641-9FC0-EA41-BDD4-7F171A19C5B6}" type="pres">
      <dgm:prSet presAssocID="{7B4A8566-3858-1D4F-923D-18DC2C21FC1C}" presName="rootComposite2" presStyleCnt="0"/>
      <dgm:spPr/>
    </dgm:pt>
    <dgm:pt modelId="{75E47E46-7DB2-D741-9410-1912ECFC45D6}" type="pres">
      <dgm:prSet presAssocID="{7B4A8566-3858-1D4F-923D-18DC2C21FC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5B734C-C410-804E-8900-6F9B0C8EEBB2}" type="pres">
      <dgm:prSet presAssocID="{7B4A8566-3858-1D4F-923D-18DC2C21FC1C}" presName="topArc2" presStyleLbl="parChTrans1D1" presStyleIdx="174" presStyleCnt="192"/>
      <dgm:spPr/>
    </dgm:pt>
    <dgm:pt modelId="{215430F9-04B6-9041-BAB6-B9584B9C9CBF}" type="pres">
      <dgm:prSet presAssocID="{7B4A8566-3858-1D4F-923D-18DC2C21FC1C}" presName="bottomArc2" presStyleLbl="parChTrans1D1" presStyleIdx="175" presStyleCnt="192"/>
      <dgm:spPr/>
    </dgm:pt>
    <dgm:pt modelId="{F8A5478D-D64E-294C-BD18-CD38AD4082A0}" type="pres">
      <dgm:prSet presAssocID="{7B4A8566-3858-1D4F-923D-18DC2C21FC1C}" presName="topConnNode2" presStyleLbl="node4" presStyleIdx="0" presStyleCnt="0"/>
      <dgm:spPr/>
      <dgm:t>
        <a:bodyPr/>
        <a:lstStyle/>
        <a:p>
          <a:endParaRPr lang="en-US"/>
        </a:p>
      </dgm:t>
    </dgm:pt>
    <dgm:pt modelId="{8FE1857E-03C0-554C-9C22-B12CBB4FD572}" type="pres">
      <dgm:prSet presAssocID="{7B4A8566-3858-1D4F-923D-18DC2C21FC1C}" presName="hierChild4" presStyleCnt="0"/>
      <dgm:spPr/>
    </dgm:pt>
    <dgm:pt modelId="{B6BA003D-A8A8-5D4E-858E-516139CB2758}" type="pres">
      <dgm:prSet presAssocID="{7B4A8566-3858-1D4F-923D-18DC2C21FC1C}" presName="hierChild5" presStyleCnt="0"/>
      <dgm:spPr/>
    </dgm:pt>
    <dgm:pt modelId="{D5CD8544-1575-0941-8626-22B34D04698C}" type="pres">
      <dgm:prSet presAssocID="{56D8BA3F-2F6B-CB47-8620-62A65704E199}" presName="hierChild5" presStyleCnt="0"/>
      <dgm:spPr/>
    </dgm:pt>
    <dgm:pt modelId="{526AD41B-54E5-464C-903E-8A16381EBFC5}" type="pres">
      <dgm:prSet presAssocID="{166AF39E-0F03-7544-B583-74461CAE8E25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A09996E7-010F-C048-8A24-99A5DB393631}" type="pres">
      <dgm:prSet presAssocID="{887832D1-89A1-1C43-A226-E51A9295A41E}" presName="hierRoot2" presStyleCnt="0">
        <dgm:presLayoutVars>
          <dgm:hierBranch val="init"/>
        </dgm:presLayoutVars>
      </dgm:prSet>
      <dgm:spPr/>
    </dgm:pt>
    <dgm:pt modelId="{92FAB9E7-289D-2A42-89FD-CB905781E2FF}" type="pres">
      <dgm:prSet presAssocID="{887832D1-89A1-1C43-A226-E51A9295A41E}" presName="rootComposite2" presStyleCnt="0"/>
      <dgm:spPr/>
    </dgm:pt>
    <dgm:pt modelId="{E8C5FBD2-1DAE-A042-B7FB-A2B6A9FFDF63}" type="pres">
      <dgm:prSet presAssocID="{887832D1-89A1-1C43-A226-E51A9295A41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6EB29-BF4B-334F-B2BD-EEF037647084}" type="pres">
      <dgm:prSet presAssocID="{887832D1-89A1-1C43-A226-E51A9295A41E}" presName="topArc2" presStyleLbl="parChTrans1D1" presStyleIdx="176" presStyleCnt="192"/>
      <dgm:spPr/>
    </dgm:pt>
    <dgm:pt modelId="{D5EF71A0-F5A9-A649-86F2-9E993DB33874}" type="pres">
      <dgm:prSet presAssocID="{887832D1-89A1-1C43-A226-E51A9295A41E}" presName="bottomArc2" presStyleLbl="parChTrans1D1" presStyleIdx="177" presStyleCnt="192"/>
      <dgm:spPr/>
    </dgm:pt>
    <dgm:pt modelId="{540661EF-334B-E340-9DF9-A909EC8DC9E3}" type="pres">
      <dgm:prSet presAssocID="{887832D1-89A1-1C43-A226-E51A9295A41E}" presName="topConnNode2" presStyleLbl="node4" presStyleIdx="0" presStyleCnt="0"/>
      <dgm:spPr/>
      <dgm:t>
        <a:bodyPr/>
        <a:lstStyle/>
        <a:p>
          <a:endParaRPr lang="en-US"/>
        </a:p>
      </dgm:t>
    </dgm:pt>
    <dgm:pt modelId="{9D629297-07D0-064A-A3D6-B7B8F768D4FD}" type="pres">
      <dgm:prSet presAssocID="{887832D1-89A1-1C43-A226-E51A9295A41E}" presName="hierChild4" presStyleCnt="0"/>
      <dgm:spPr/>
    </dgm:pt>
    <dgm:pt modelId="{4E741F6B-D1E0-0940-B1C4-9B8EAC4D754E}" type="pres">
      <dgm:prSet presAssocID="{E5E668C9-BA48-6D40-8A2F-41D9E2A9F26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38A33C94-74FF-7A40-A51A-AED067C2064A}" type="pres">
      <dgm:prSet presAssocID="{336ABCC1-1950-5643-904E-6A7AE4924C10}" presName="hierRoot2" presStyleCnt="0">
        <dgm:presLayoutVars>
          <dgm:hierBranch val="init"/>
        </dgm:presLayoutVars>
      </dgm:prSet>
      <dgm:spPr/>
    </dgm:pt>
    <dgm:pt modelId="{CEED496B-AE3F-D246-8FEC-DD1606B26ABF}" type="pres">
      <dgm:prSet presAssocID="{336ABCC1-1950-5643-904E-6A7AE4924C10}" presName="rootComposite2" presStyleCnt="0"/>
      <dgm:spPr/>
    </dgm:pt>
    <dgm:pt modelId="{327EC3D3-F45A-5F4F-9EC2-F90B7DFE8D39}" type="pres">
      <dgm:prSet presAssocID="{336ABCC1-1950-5643-904E-6A7AE4924C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FD6D0-35E0-1945-A3BB-95F4613C9A44}" type="pres">
      <dgm:prSet presAssocID="{336ABCC1-1950-5643-904E-6A7AE4924C10}" presName="topArc2" presStyleLbl="parChTrans1D1" presStyleIdx="178" presStyleCnt="192"/>
      <dgm:spPr/>
    </dgm:pt>
    <dgm:pt modelId="{D2A76AAD-77E0-574B-8DF6-0523006AF252}" type="pres">
      <dgm:prSet presAssocID="{336ABCC1-1950-5643-904E-6A7AE4924C10}" presName="bottomArc2" presStyleLbl="parChTrans1D1" presStyleIdx="179" presStyleCnt="192"/>
      <dgm:spPr/>
    </dgm:pt>
    <dgm:pt modelId="{9113EF42-E53F-9843-A8A5-FC535602336E}" type="pres">
      <dgm:prSet presAssocID="{336ABCC1-1950-5643-904E-6A7AE4924C10}" presName="topConnNode2" presStyleLbl="node4" presStyleIdx="0" presStyleCnt="0"/>
      <dgm:spPr/>
      <dgm:t>
        <a:bodyPr/>
        <a:lstStyle/>
        <a:p>
          <a:endParaRPr lang="en-US"/>
        </a:p>
      </dgm:t>
    </dgm:pt>
    <dgm:pt modelId="{3DF53FC2-134D-274F-B2D3-2260C2BA385F}" type="pres">
      <dgm:prSet presAssocID="{336ABCC1-1950-5643-904E-6A7AE4924C10}" presName="hierChild4" presStyleCnt="0"/>
      <dgm:spPr/>
    </dgm:pt>
    <dgm:pt modelId="{1B9401D9-FFC8-8742-B29B-6C991F2F0240}" type="pres">
      <dgm:prSet presAssocID="{336ABCC1-1950-5643-904E-6A7AE4924C10}" presName="hierChild5" presStyleCnt="0"/>
      <dgm:spPr/>
    </dgm:pt>
    <dgm:pt modelId="{5460EDAD-2426-674B-990A-5B753A4C62DE}" type="pres">
      <dgm:prSet presAssocID="{C636EE5D-277B-2649-90FB-667BF6EBF81D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E09F54C0-A000-8644-98D5-243FD4B505FB}" type="pres">
      <dgm:prSet presAssocID="{FA452EB3-93D5-EB43-990D-15B69CD7F9AC}" presName="hierRoot2" presStyleCnt="0">
        <dgm:presLayoutVars>
          <dgm:hierBranch val="init"/>
        </dgm:presLayoutVars>
      </dgm:prSet>
      <dgm:spPr/>
    </dgm:pt>
    <dgm:pt modelId="{B2BD75E8-5A3D-AB4F-B66D-A779DAA1E175}" type="pres">
      <dgm:prSet presAssocID="{FA452EB3-93D5-EB43-990D-15B69CD7F9AC}" presName="rootComposite2" presStyleCnt="0"/>
      <dgm:spPr/>
    </dgm:pt>
    <dgm:pt modelId="{795304F8-9980-604B-BCAB-7B1433393F50}" type="pres">
      <dgm:prSet presAssocID="{FA452EB3-93D5-EB43-990D-15B69CD7F9A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D2122-9A0F-9044-AEA0-B6A3BD84C857}" type="pres">
      <dgm:prSet presAssocID="{FA452EB3-93D5-EB43-990D-15B69CD7F9AC}" presName="topArc2" presStyleLbl="parChTrans1D1" presStyleIdx="180" presStyleCnt="192"/>
      <dgm:spPr/>
    </dgm:pt>
    <dgm:pt modelId="{A88F586D-1636-7145-AAE0-35EF83EE2EE3}" type="pres">
      <dgm:prSet presAssocID="{FA452EB3-93D5-EB43-990D-15B69CD7F9AC}" presName="bottomArc2" presStyleLbl="parChTrans1D1" presStyleIdx="181" presStyleCnt="192"/>
      <dgm:spPr/>
    </dgm:pt>
    <dgm:pt modelId="{CA5D89CC-E745-C341-9FAA-D67DF3CA80F9}" type="pres">
      <dgm:prSet presAssocID="{FA452EB3-93D5-EB43-990D-15B69CD7F9AC}" presName="topConnNode2" presStyleLbl="node4" presStyleIdx="0" presStyleCnt="0"/>
      <dgm:spPr/>
      <dgm:t>
        <a:bodyPr/>
        <a:lstStyle/>
        <a:p>
          <a:endParaRPr lang="en-US"/>
        </a:p>
      </dgm:t>
    </dgm:pt>
    <dgm:pt modelId="{519BADD7-2324-DF4B-876E-5CDD54B3623B}" type="pres">
      <dgm:prSet presAssocID="{FA452EB3-93D5-EB43-990D-15B69CD7F9AC}" presName="hierChild4" presStyleCnt="0"/>
      <dgm:spPr/>
    </dgm:pt>
    <dgm:pt modelId="{48AF9CF6-58B8-F141-ABA7-FA2F4C9087E8}" type="pres">
      <dgm:prSet presAssocID="{FA452EB3-93D5-EB43-990D-15B69CD7F9AC}" presName="hierChild5" presStyleCnt="0"/>
      <dgm:spPr/>
    </dgm:pt>
    <dgm:pt modelId="{EC5BA559-BBD2-874F-99B0-6A31025A8031}" type="pres">
      <dgm:prSet presAssocID="{8F40E699-5E9B-4748-A95F-4AF9B7A1336C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834B173A-C550-DE4F-9E34-E1EC17818295}" type="pres">
      <dgm:prSet presAssocID="{D33FD893-34E7-E941-A048-A53F30345081}" presName="hierRoot2" presStyleCnt="0">
        <dgm:presLayoutVars>
          <dgm:hierBranch val="init"/>
        </dgm:presLayoutVars>
      </dgm:prSet>
      <dgm:spPr/>
    </dgm:pt>
    <dgm:pt modelId="{4538E619-CEF1-A946-BD46-D0D406AC5C35}" type="pres">
      <dgm:prSet presAssocID="{D33FD893-34E7-E941-A048-A53F30345081}" presName="rootComposite2" presStyleCnt="0"/>
      <dgm:spPr/>
    </dgm:pt>
    <dgm:pt modelId="{29459C18-7EAB-0843-8B74-1D981B0A0C02}" type="pres">
      <dgm:prSet presAssocID="{D33FD893-34E7-E941-A048-A53F303450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6A4A7-B860-F444-88D7-299736E57D40}" type="pres">
      <dgm:prSet presAssocID="{D33FD893-34E7-E941-A048-A53F30345081}" presName="topArc2" presStyleLbl="parChTrans1D1" presStyleIdx="182" presStyleCnt="192"/>
      <dgm:spPr/>
    </dgm:pt>
    <dgm:pt modelId="{1394F68D-E1CB-F043-AC94-B7350F2899AA}" type="pres">
      <dgm:prSet presAssocID="{D33FD893-34E7-E941-A048-A53F30345081}" presName="bottomArc2" presStyleLbl="parChTrans1D1" presStyleIdx="183" presStyleCnt="192"/>
      <dgm:spPr/>
    </dgm:pt>
    <dgm:pt modelId="{E4845EFA-60FF-7F42-8C1E-FCE253022924}" type="pres">
      <dgm:prSet presAssocID="{D33FD893-34E7-E941-A048-A53F3034508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9DCF7-AB5B-004D-97B9-58CC89E212B4}" type="pres">
      <dgm:prSet presAssocID="{D33FD893-34E7-E941-A048-A53F30345081}" presName="hierChild4" presStyleCnt="0"/>
      <dgm:spPr/>
    </dgm:pt>
    <dgm:pt modelId="{D17F7571-01F4-9240-8494-A67B88FF1529}" type="pres">
      <dgm:prSet presAssocID="{D33FD893-34E7-E941-A048-A53F30345081}" presName="hierChild5" presStyleCnt="0"/>
      <dgm:spPr/>
    </dgm:pt>
    <dgm:pt modelId="{C919B20B-E35C-194A-A073-F6E36ABCD5F6}" type="pres">
      <dgm:prSet presAssocID="{887832D1-89A1-1C43-A226-E51A9295A41E}" presName="hierChild5" presStyleCnt="0"/>
      <dgm:spPr/>
    </dgm:pt>
    <dgm:pt modelId="{6ADF2568-9F49-8040-8E14-D21CF124C7BB}" type="pres">
      <dgm:prSet presAssocID="{1950F1E0-C360-884D-BFA1-DFAD125716E7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7078489B-B056-D64B-B00C-B0E1F604E41C}" type="pres">
      <dgm:prSet presAssocID="{F97C0F87-8277-564F-A691-F068BAE1EA7E}" presName="hierRoot2" presStyleCnt="0">
        <dgm:presLayoutVars>
          <dgm:hierBranch val="init"/>
        </dgm:presLayoutVars>
      </dgm:prSet>
      <dgm:spPr/>
    </dgm:pt>
    <dgm:pt modelId="{EFB2C0F8-8D21-1E46-9B43-B52B4F8B5F56}" type="pres">
      <dgm:prSet presAssocID="{F97C0F87-8277-564F-A691-F068BAE1EA7E}" presName="rootComposite2" presStyleCnt="0"/>
      <dgm:spPr/>
    </dgm:pt>
    <dgm:pt modelId="{D93F8D59-D60A-3947-B521-1B52246300CB}" type="pres">
      <dgm:prSet presAssocID="{F97C0F87-8277-564F-A691-F068BAE1EA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DD6A3-9FC1-5F46-BEFA-377E13117843}" type="pres">
      <dgm:prSet presAssocID="{F97C0F87-8277-564F-A691-F068BAE1EA7E}" presName="topArc2" presStyleLbl="parChTrans1D1" presStyleIdx="184" presStyleCnt="192"/>
      <dgm:spPr/>
    </dgm:pt>
    <dgm:pt modelId="{368CF127-5445-1F49-ACDA-CF12C800FE7D}" type="pres">
      <dgm:prSet presAssocID="{F97C0F87-8277-564F-A691-F068BAE1EA7E}" presName="bottomArc2" presStyleLbl="parChTrans1D1" presStyleIdx="185" presStyleCnt="192"/>
      <dgm:spPr/>
    </dgm:pt>
    <dgm:pt modelId="{EF6A82DD-7FF3-D140-AAB2-AE102E6757B4}" type="pres">
      <dgm:prSet presAssocID="{F97C0F87-8277-564F-A691-F068BAE1EA7E}" presName="topConnNode2" presStyleLbl="node4" presStyleIdx="0" presStyleCnt="0"/>
      <dgm:spPr/>
      <dgm:t>
        <a:bodyPr/>
        <a:lstStyle/>
        <a:p>
          <a:endParaRPr lang="en-US"/>
        </a:p>
      </dgm:t>
    </dgm:pt>
    <dgm:pt modelId="{3C9A17C6-5D7C-4F4E-9C46-734FD86FA105}" type="pres">
      <dgm:prSet presAssocID="{F97C0F87-8277-564F-A691-F068BAE1EA7E}" presName="hierChild4" presStyleCnt="0"/>
      <dgm:spPr/>
    </dgm:pt>
    <dgm:pt modelId="{16F841C9-4B4D-7D41-8A57-616B70F52733}" type="pres">
      <dgm:prSet presAssocID="{E0209CE5-D88C-ED49-AC81-D916505AFF53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CAC30690-B25D-BA4C-A7AD-C55E43091C2E}" type="pres">
      <dgm:prSet presAssocID="{46D2211C-5819-AB42-8796-CC68993C300B}" presName="hierRoot2" presStyleCnt="0">
        <dgm:presLayoutVars>
          <dgm:hierBranch val="init"/>
        </dgm:presLayoutVars>
      </dgm:prSet>
      <dgm:spPr/>
    </dgm:pt>
    <dgm:pt modelId="{19017A6A-92F9-6E49-82B6-5F1ADDD8F833}" type="pres">
      <dgm:prSet presAssocID="{46D2211C-5819-AB42-8796-CC68993C300B}" presName="rootComposite2" presStyleCnt="0"/>
      <dgm:spPr/>
    </dgm:pt>
    <dgm:pt modelId="{2469D814-7A63-7347-9BAA-FE3E71D106C3}" type="pres">
      <dgm:prSet presAssocID="{46D2211C-5819-AB42-8796-CC68993C300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855AD-862B-3B4D-B272-0883A1202256}" type="pres">
      <dgm:prSet presAssocID="{46D2211C-5819-AB42-8796-CC68993C300B}" presName="topArc2" presStyleLbl="parChTrans1D1" presStyleIdx="186" presStyleCnt="192"/>
      <dgm:spPr/>
    </dgm:pt>
    <dgm:pt modelId="{6ED8F2B8-D729-1941-82AB-A53E76B31D14}" type="pres">
      <dgm:prSet presAssocID="{46D2211C-5819-AB42-8796-CC68993C300B}" presName="bottomArc2" presStyleLbl="parChTrans1D1" presStyleIdx="187" presStyleCnt="192"/>
      <dgm:spPr/>
    </dgm:pt>
    <dgm:pt modelId="{80E865F2-C5D0-AF40-A337-A0885A74BCC8}" type="pres">
      <dgm:prSet presAssocID="{46D2211C-5819-AB42-8796-CC68993C300B}" presName="topConnNode2" presStyleLbl="node4" presStyleIdx="0" presStyleCnt="0"/>
      <dgm:spPr/>
      <dgm:t>
        <a:bodyPr/>
        <a:lstStyle/>
        <a:p>
          <a:endParaRPr lang="en-US"/>
        </a:p>
      </dgm:t>
    </dgm:pt>
    <dgm:pt modelId="{EB7AD80F-FD18-E54F-843A-FA1C9722E97D}" type="pres">
      <dgm:prSet presAssocID="{46D2211C-5819-AB42-8796-CC68993C300B}" presName="hierChild4" presStyleCnt="0"/>
      <dgm:spPr/>
    </dgm:pt>
    <dgm:pt modelId="{133CE3B4-721D-EB49-92D4-E67757F4B3A0}" type="pres">
      <dgm:prSet presAssocID="{46D2211C-5819-AB42-8796-CC68993C300B}" presName="hierChild5" presStyleCnt="0"/>
      <dgm:spPr/>
    </dgm:pt>
    <dgm:pt modelId="{0E49A12A-373C-704B-A250-97042A961676}" type="pres">
      <dgm:prSet presAssocID="{F83B2742-6999-2847-9E93-F54D185A13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7557F1B6-796A-5149-9BC4-76F168AECEF8}" type="pres">
      <dgm:prSet presAssocID="{6CEBEB08-76C8-924B-8AF1-C41671D8D6D6}" presName="hierRoot2" presStyleCnt="0">
        <dgm:presLayoutVars>
          <dgm:hierBranch val="init"/>
        </dgm:presLayoutVars>
      </dgm:prSet>
      <dgm:spPr/>
    </dgm:pt>
    <dgm:pt modelId="{EB1ADD6D-0E17-5540-89D9-6DD47627F586}" type="pres">
      <dgm:prSet presAssocID="{6CEBEB08-76C8-924B-8AF1-C41671D8D6D6}" presName="rootComposite2" presStyleCnt="0"/>
      <dgm:spPr/>
    </dgm:pt>
    <dgm:pt modelId="{967E9DBA-E982-224D-BD1C-C41856D47C86}" type="pres">
      <dgm:prSet presAssocID="{6CEBEB08-76C8-924B-8AF1-C41671D8D6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78A6F-2C56-CA48-8696-601E82B0186D}" type="pres">
      <dgm:prSet presAssocID="{6CEBEB08-76C8-924B-8AF1-C41671D8D6D6}" presName="topArc2" presStyleLbl="parChTrans1D1" presStyleIdx="188" presStyleCnt="192"/>
      <dgm:spPr/>
    </dgm:pt>
    <dgm:pt modelId="{2360F857-383E-7F43-9248-096BBF8415FC}" type="pres">
      <dgm:prSet presAssocID="{6CEBEB08-76C8-924B-8AF1-C41671D8D6D6}" presName="bottomArc2" presStyleLbl="parChTrans1D1" presStyleIdx="189" presStyleCnt="192"/>
      <dgm:spPr/>
    </dgm:pt>
    <dgm:pt modelId="{88068650-DBE9-A547-8B94-8FAAD6867D6B}" type="pres">
      <dgm:prSet presAssocID="{6CEBEB08-76C8-924B-8AF1-C41671D8D6D6}" presName="topConnNode2" presStyleLbl="node4" presStyleIdx="0" presStyleCnt="0"/>
      <dgm:spPr/>
      <dgm:t>
        <a:bodyPr/>
        <a:lstStyle/>
        <a:p>
          <a:endParaRPr lang="en-US"/>
        </a:p>
      </dgm:t>
    </dgm:pt>
    <dgm:pt modelId="{8EB1706C-8F40-DC40-BFB2-8126AE2D38B3}" type="pres">
      <dgm:prSet presAssocID="{6CEBEB08-76C8-924B-8AF1-C41671D8D6D6}" presName="hierChild4" presStyleCnt="0"/>
      <dgm:spPr/>
    </dgm:pt>
    <dgm:pt modelId="{2C5F712F-1DB2-764D-8359-1D21FB862E4A}" type="pres">
      <dgm:prSet presAssocID="{6CEBEB08-76C8-924B-8AF1-C41671D8D6D6}" presName="hierChild5" presStyleCnt="0"/>
      <dgm:spPr/>
    </dgm:pt>
    <dgm:pt modelId="{DB29BC82-EC69-F241-89A0-350D52A19EA2}" type="pres">
      <dgm:prSet presAssocID="{791532E2-00CF-2543-90BE-E86DBF841F14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3C5C03D1-AA58-AB48-875E-33D488CDF86B}" type="pres">
      <dgm:prSet presAssocID="{889678AD-6C53-7C45-ADB8-22ED67137516}" presName="hierRoot2" presStyleCnt="0">
        <dgm:presLayoutVars>
          <dgm:hierBranch val="init"/>
        </dgm:presLayoutVars>
      </dgm:prSet>
      <dgm:spPr/>
    </dgm:pt>
    <dgm:pt modelId="{C1A5EE0A-AE81-2F4D-9422-648CBAA56B83}" type="pres">
      <dgm:prSet presAssocID="{889678AD-6C53-7C45-ADB8-22ED67137516}" presName="rootComposite2" presStyleCnt="0"/>
      <dgm:spPr/>
    </dgm:pt>
    <dgm:pt modelId="{DADB33C9-D8DA-1B4A-984A-F59FD9D7D40C}" type="pres">
      <dgm:prSet presAssocID="{889678AD-6C53-7C45-ADB8-22ED6713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377F6-1897-B641-B5CA-8D7FC0E40FC6}" type="pres">
      <dgm:prSet presAssocID="{889678AD-6C53-7C45-ADB8-22ED67137516}" presName="topArc2" presStyleLbl="parChTrans1D1" presStyleIdx="190" presStyleCnt="192"/>
      <dgm:spPr/>
    </dgm:pt>
    <dgm:pt modelId="{EF874D82-F3F0-F94D-A184-636A4626B984}" type="pres">
      <dgm:prSet presAssocID="{889678AD-6C53-7C45-ADB8-22ED67137516}" presName="bottomArc2" presStyleLbl="parChTrans1D1" presStyleIdx="191" presStyleCnt="192"/>
      <dgm:spPr/>
    </dgm:pt>
    <dgm:pt modelId="{3442ED39-2D63-2546-89FB-D0A7FB519ADC}" type="pres">
      <dgm:prSet presAssocID="{889678AD-6C53-7C45-ADB8-22ED6713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5DD51EF5-8183-4345-AC79-BFEC29E7335D}" type="pres">
      <dgm:prSet presAssocID="{889678AD-6C53-7C45-ADB8-22ED67137516}" presName="hierChild4" presStyleCnt="0"/>
      <dgm:spPr/>
    </dgm:pt>
    <dgm:pt modelId="{3AF646DD-D86C-F040-8D1B-4483CE1FBC0A}" type="pres">
      <dgm:prSet presAssocID="{889678AD-6C53-7C45-ADB8-22ED67137516}" presName="hierChild5" presStyleCnt="0"/>
      <dgm:spPr/>
    </dgm:pt>
    <dgm:pt modelId="{BD5CFDCE-76F8-BC42-9590-6F10ECC235D9}" type="pres">
      <dgm:prSet presAssocID="{F97C0F87-8277-564F-A691-F068BAE1EA7E}" presName="hierChild5" presStyleCnt="0"/>
      <dgm:spPr/>
    </dgm:pt>
    <dgm:pt modelId="{1DE58B52-ECFC-D84A-B0DB-DA38E8C6C9C9}" type="pres">
      <dgm:prSet presAssocID="{A177CAC0-DAD1-5143-A686-806B7CB688A0}" presName="hierChild5" presStyleCnt="0"/>
      <dgm:spPr/>
    </dgm:pt>
    <dgm:pt modelId="{495EA47A-1AB7-8544-A2D9-30C37483F748}" type="pres">
      <dgm:prSet presAssocID="{3920046F-5336-434F-AE8B-17EFA1423F56}" presName="hierChild5" presStyleCnt="0"/>
      <dgm:spPr/>
    </dgm:pt>
    <dgm:pt modelId="{7EF44347-E871-C54E-BB96-A4E318380688}" type="pres">
      <dgm:prSet presAssocID="{4E53E169-4379-8248-ACDD-B31E69C00225}" presName="hierChild3" presStyleCnt="0"/>
      <dgm:spPr/>
    </dgm:pt>
  </dgm:ptLst>
  <dgm:cxnLst>
    <dgm:cxn modelId="{27694266-F420-124C-9D73-79AC27BBED1A}" type="presOf" srcId="{2AA79957-0EF9-9C46-A3E3-CFFFA220702B}" destId="{B85A0902-2819-454E-B6C8-0AD3EFDFE798}" srcOrd="0" destOrd="0" presId="urn:microsoft.com/office/officeart/2008/layout/HalfCircleOrganizationChart"/>
    <dgm:cxn modelId="{B1751DFC-2EC2-FC4D-ABE7-91EF47E4F1FD}" type="presOf" srcId="{F97C0F87-8277-564F-A691-F068BAE1EA7E}" destId="{D93F8D59-D60A-3947-B521-1B52246300CB}" srcOrd="0" destOrd="0" presId="urn:microsoft.com/office/officeart/2008/layout/HalfCircleOrganizationChart"/>
    <dgm:cxn modelId="{5363519F-9C90-634A-B0F2-DEAAFF67C260}" type="presOf" srcId="{FA452EB3-93D5-EB43-990D-15B69CD7F9AC}" destId="{795304F8-9980-604B-BCAB-7B1433393F50}" srcOrd="0" destOrd="0" presId="urn:microsoft.com/office/officeart/2008/layout/HalfCircleOrganizationChart"/>
    <dgm:cxn modelId="{E2FA12BF-7B59-A345-8D8B-11FE611D300E}" srcId="{56D8BA3F-2F6B-CB47-8620-62A65704E199}" destId="{B50B2727-0A9F-B64F-B415-AA509A364483}" srcOrd="0" destOrd="0" parTransId="{2D445DAC-D387-A24E-8DAB-2690CD2C7762}" sibTransId="{23810E2E-0F8C-B84E-A484-EAF5512BCC0E}"/>
    <dgm:cxn modelId="{F2CEA3A8-DB42-7448-954B-76826C6A326C}" srcId="{887832D1-89A1-1C43-A226-E51A9295A41E}" destId="{D33FD893-34E7-E941-A048-A53F30345081}" srcOrd="2" destOrd="0" parTransId="{8F40E699-5E9B-4748-A95F-4AF9B7A1336C}" sibTransId="{88E641AD-0FA7-484C-B17E-B6B8BA50524E}"/>
    <dgm:cxn modelId="{357EC280-114D-814F-A626-9A53E5BDF034}" type="presOf" srcId="{336ABCC1-1950-5643-904E-6A7AE4924C10}" destId="{9113EF42-E53F-9843-A8A5-FC535602336E}" srcOrd="1" destOrd="0" presId="urn:microsoft.com/office/officeart/2008/layout/HalfCircleOrganizationChart"/>
    <dgm:cxn modelId="{68960A23-590B-8746-85E2-6185EE81708F}" srcId="{6E900C93-DFDD-5147-ACF3-94327F0FBF5F}" destId="{CB7E588E-4A22-4F42-BE7B-4CAC913AA910}" srcOrd="1" destOrd="0" parTransId="{FD827BDF-5A80-A147-85F6-7704C3B0D334}" sibTransId="{3DD1F01E-6F49-1046-BA12-EAB02A472D15}"/>
    <dgm:cxn modelId="{25DBC676-A0C9-BE4F-8EC3-ED0575C43CA7}" type="presOf" srcId="{B50B2727-0A9F-B64F-B415-AA509A364483}" destId="{6EB5DEEB-9D09-324E-8E44-E3ED7EA2DD58}" srcOrd="1" destOrd="0" presId="urn:microsoft.com/office/officeart/2008/layout/HalfCircleOrganizationChart"/>
    <dgm:cxn modelId="{1F3357D0-071C-1044-8F71-3A5A17FC5CE1}" srcId="{989B7E11-F326-2A44-AAD5-A19B1C6C9F5C}" destId="{11879252-6853-4749-9D4F-827ACA91F9DB}" srcOrd="2" destOrd="0" parTransId="{E0A34CEA-6A49-4544-BC16-573BBEA3BCB0}" sibTransId="{3F83FCB1-1E26-2E4A-B00E-4125C7D6F8A6}"/>
    <dgm:cxn modelId="{EC870345-6B31-7644-950C-3C68637B3231}" srcId="{1667349E-091C-4C47-92E3-9E835B627EE3}" destId="{14E62FEC-284B-D64C-BD7A-55719875713F}" srcOrd="0" destOrd="0" parTransId="{F5F3F83E-6DC7-B441-86BE-6D9634B6C42B}" sibTransId="{ECA5E5CC-FC5A-1642-A839-6CD59F9A3E21}"/>
    <dgm:cxn modelId="{16E88157-3A57-4844-8384-FFABB6B3B5E9}" type="presOf" srcId="{72B0C650-74B6-6940-A343-D8B2C69C5F35}" destId="{2525694C-53CC-E541-821A-D95C0101E078}" srcOrd="0" destOrd="0" presId="urn:microsoft.com/office/officeart/2008/layout/HalfCircleOrganizationChart"/>
    <dgm:cxn modelId="{3241DA9B-61DB-7B46-BEB8-2B19736A65A8}" type="presOf" srcId="{0BBD213B-AE61-6341-AE9D-CF7202A3AA8A}" destId="{40E5EEF3-61F7-E74B-B160-7CA50A643C5C}" srcOrd="1" destOrd="0" presId="urn:microsoft.com/office/officeart/2008/layout/HalfCircleOrganizationChart"/>
    <dgm:cxn modelId="{689D11D3-4A5F-104F-B386-38E19137172B}" type="presOf" srcId="{36775F15-A915-C544-9E46-7EFAE107A537}" destId="{8D82A143-12E5-9C47-9BDB-C337B225D440}" srcOrd="0" destOrd="0" presId="urn:microsoft.com/office/officeart/2008/layout/HalfCircleOrganizationChart"/>
    <dgm:cxn modelId="{82390ABC-16EC-0D4C-B865-F8B1EE415D34}" type="presOf" srcId="{D33FD893-34E7-E941-A048-A53F30345081}" destId="{E4845EFA-60FF-7F42-8C1E-FCE253022924}" srcOrd="1" destOrd="0" presId="urn:microsoft.com/office/officeart/2008/layout/HalfCircleOrganizationChart"/>
    <dgm:cxn modelId="{59D7557C-5B20-F941-B420-DD04103E29BB}" type="presOf" srcId="{E6F9CD64-0733-5948-AC2C-D91AAB339AE4}" destId="{F7328919-F9D9-8C42-952B-0DF4E876BE00}" srcOrd="1" destOrd="0" presId="urn:microsoft.com/office/officeart/2008/layout/HalfCircleOrganizationChart"/>
    <dgm:cxn modelId="{595F7017-4929-344F-A721-E4D060A12C7F}" type="presOf" srcId="{BBB98746-F2DF-734B-B522-952654EBF230}" destId="{34EDE4FC-8968-B547-9F59-D9B8E33AB21C}" srcOrd="0" destOrd="0" presId="urn:microsoft.com/office/officeart/2008/layout/HalfCircleOrganizationChart"/>
    <dgm:cxn modelId="{3F75B43F-A40D-F040-821A-DA901258C05C}" srcId="{14E62FEC-284B-D64C-BD7A-55719875713F}" destId="{274626D3-DAEC-2749-B40B-E6680602598B}" srcOrd="0" destOrd="0" parTransId="{88CD01FF-B0D5-B14D-B176-8FAEAD82CA9D}" sibTransId="{03ED8227-F64F-BE40-8B9E-72AF0BD45D63}"/>
    <dgm:cxn modelId="{B97823CB-4853-2548-8800-663EA11D9434}" type="presOf" srcId="{3E4CFFAE-D435-1F49-882F-BE2EB89E4CE9}" destId="{8E2DA5E7-B6AD-674C-B4D6-45E1B5AC64AA}" srcOrd="0" destOrd="0" presId="urn:microsoft.com/office/officeart/2008/layout/HalfCircleOrganizationChart"/>
    <dgm:cxn modelId="{A2A6B495-765A-3941-9E05-5FC2604EC4FB}" type="presOf" srcId="{9E933FE5-34F0-B141-A7B3-010C196AB456}" destId="{1F824A48-C09F-8C46-9F34-840593E15A72}" srcOrd="0" destOrd="0" presId="urn:microsoft.com/office/officeart/2008/layout/HalfCircleOrganizationChart"/>
    <dgm:cxn modelId="{1A4BA56E-1C39-314F-A1AC-EE3E19CF37B1}" srcId="{6E900C93-DFDD-5147-ACF3-94327F0FBF5F}" destId="{146C9A1D-ACAE-874A-A50A-1230E7CB18E8}" srcOrd="0" destOrd="0" parTransId="{59EE61E4-3C44-984A-A1D2-9172A88C3811}" sibTransId="{CB9A41BD-5794-0B4A-81CC-AD049B1ED4E5}"/>
    <dgm:cxn modelId="{F6F233F9-EB0F-2D48-A2A0-8B7F781B7E64}" type="presOf" srcId="{889678AD-6C53-7C45-ADB8-22ED67137516}" destId="{DADB33C9-D8DA-1B4A-984A-F59FD9D7D40C}" srcOrd="0" destOrd="0" presId="urn:microsoft.com/office/officeart/2008/layout/HalfCircleOrganizationChart"/>
    <dgm:cxn modelId="{3AAA5A99-4A44-6346-BF43-AF2AAE3A2BE5}" srcId="{F5DAC30E-7CC9-C341-9F92-520F417D4102}" destId="{B8D77B2C-1855-404D-A988-687FD4D15B1D}" srcOrd="3" destOrd="0" parTransId="{F4097577-28D3-4D4F-BC5A-83B66932ADA8}" sibTransId="{77F39A32-11CB-0049-A7A0-9CB5B51141CC}"/>
    <dgm:cxn modelId="{95B9EBEC-6512-8447-B9B7-5BC86D2E58B8}" type="presOf" srcId="{4E53E169-4379-8248-ACDD-B31E69C00225}" destId="{0F5DEF98-60CF-B54B-B980-7E01A5C8687E}" srcOrd="0" destOrd="0" presId="urn:microsoft.com/office/officeart/2008/layout/HalfCircleOrganizationChart"/>
    <dgm:cxn modelId="{B3629DC2-3211-8841-AE87-FE3838CF42DD}" type="presOf" srcId="{F97C0F87-8277-564F-A691-F068BAE1EA7E}" destId="{EF6A82DD-7FF3-D140-AAB2-AE102E6757B4}" srcOrd="1" destOrd="0" presId="urn:microsoft.com/office/officeart/2008/layout/HalfCircleOrganizationChart"/>
    <dgm:cxn modelId="{F857337C-1C1D-6340-9A07-9EA9084BDD4C}" type="presOf" srcId="{983924C0-7123-1049-8F09-5EA2765ABAF0}" destId="{5EAECC03-2F6B-CF47-8D3A-C1C2041B798B}" srcOrd="0" destOrd="0" presId="urn:microsoft.com/office/officeart/2008/layout/HalfCircleOrganizationChart"/>
    <dgm:cxn modelId="{E900CA01-D8BF-7847-B8CC-7294209C61C5}" srcId="{EC721086-DC02-6B4E-BC05-A528E903AF44}" destId="{5F07D473-51C7-D441-B15B-DBF0C689D478}" srcOrd="0" destOrd="0" parTransId="{9BAA96A7-34CB-464F-B037-F3D6FF27590E}" sibTransId="{7B22DC38-7583-DB4B-BB48-842FED8DE990}"/>
    <dgm:cxn modelId="{20FDAC8E-B0ED-D34A-BE76-E7F1E45E2D17}" type="presOf" srcId="{4AB18A70-427B-104D-A4F5-A12C94659DA1}" destId="{6CBDAA3C-3C71-C147-BB54-80DFFE1F75D0}" srcOrd="0" destOrd="0" presId="urn:microsoft.com/office/officeart/2008/layout/HalfCircleOrganizationChart"/>
    <dgm:cxn modelId="{64A40F4E-E89E-614D-A0D6-3563F00F5123}" type="presOf" srcId="{3920046F-5336-434F-AE8B-17EFA1423F56}" destId="{35FDF832-3B52-0942-B0A2-9AA3B5D6DEE3}" srcOrd="0" destOrd="0" presId="urn:microsoft.com/office/officeart/2008/layout/HalfCircleOrganizationChart"/>
    <dgm:cxn modelId="{9DA59F96-9FF7-274B-BD94-9BB03BB95E6C}" type="presOf" srcId="{9891CDB4-1027-7749-90AF-066AF7BB8384}" destId="{99038B04-4A7E-4647-9D2E-72003BF6DCAF}" srcOrd="1" destOrd="0" presId="urn:microsoft.com/office/officeart/2008/layout/HalfCircleOrganizationChart"/>
    <dgm:cxn modelId="{003CC8DD-26A2-2A4C-9124-3A72FA77A88C}" srcId="{4E53E169-4379-8248-ACDD-B31E69C00225}" destId="{0FDAD92B-16E3-F14C-ABF9-201D6E5A1BFE}" srcOrd="0" destOrd="0" parTransId="{07D22F75-267D-A648-A772-211187CA6809}" sibTransId="{355EE2E7-6002-4641-9865-F0EB35A5FA6F}"/>
    <dgm:cxn modelId="{DD2A12D1-5611-4C4A-B300-4D49DAD68D9F}" srcId="{56D8BA3F-2F6B-CB47-8620-62A65704E199}" destId="{7B4A8566-3858-1D4F-923D-18DC2C21FC1C}" srcOrd="2" destOrd="0" parTransId="{7BA4B0E7-D73B-434B-911E-5B34EBB27590}" sibTransId="{721A916F-247E-B145-8B02-7F1391D690D2}"/>
    <dgm:cxn modelId="{43FB231B-69BB-0146-9DD0-ED2149BA2FA5}" type="presOf" srcId="{751D351A-9304-C44E-B7C1-3996ACF423E1}" destId="{0933C4AA-30F2-0F45-A262-D7C1D0884C55}" srcOrd="0" destOrd="0" presId="urn:microsoft.com/office/officeart/2008/layout/HalfCircleOrganizationChart"/>
    <dgm:cxn modelId="{E76D86EA-585B-A243-A16F-660CDB7DB726}" type="presOf" srcId="{2E96C3FC-55B2-6440-B6C9-A5E05930DEBF}" destId="{D2240CEE-A7DE-974B-8059-9A6629A410FF}" srcOrd="0" destOrd="0" presId="urn:microsoft.com/office/officeart/2008/layout/HalfCircleOrganizationChart"/>
    <dgm:cxn modelId="{C746030B-A0C3-234A-A18C-05D231EE62FA}" type="presOf" srcId="{75539266-2792-654E-99B5-6852B4C44FAB}" destId="{B56F0774-DAEF-CE42-A9B0-39CFE0E4A03B}" srcOrd="0" destOrd="0" presId="urn:microsoft.com/office/officeart/2008/layout/HalfCircleOrganizationChart"/>
    <dgm:cxn modelId="{1921EE16-172C-AF40-A30F-623949A95FE7}" type="presOf" srcId="{2AA79957-0EF9-9C46-A3E3-CFFFA220702B}" destId="{F15543D5-9459-9B4A-874E-CD8EE1E12150}" srcOrd="1" destOrd="0" presId="urn:microsoft.com/office/officeart/2008/layout/HalfCircleOrganizationChart"/>
    <dgm:cxn modelId="{DF491C57-CA91-0B41-95C4-A8265C209283}" type="presOf" srcId="{5BCAE815-4C57-CC48-AA7B-D829C1E0147D}" destId="{481EABA7-ED9E-FF4F-A545-7639B812210D}" srcOrd="0" destOrd="0" presId="urn:microsoft.com/office/officeart/2008/layout/HalfCircleOrganizationChart"/>
    <dgm:cxn modelId="{CD97768F-A754-1E4B-A38A-A43B762A8C9A}" type="presOf" srcId="{61885A7D-FA60-BC46-B335-3D72B207FAB3}" destId="{483BB0E3-A8FD-464D-8C00-D26836ABEED1}" srcOrd="0" destOrd="0" presId="urn:microsoft.com/office/officeart/2008/layout/HalfCircleOrganizationChart"/>
    <dgm:cxn modelId="{C4F34970-B36E-0344-81BD-7143698915D7}" type="presOf" srcId="{336ABCC1-1950-5643-904E-6A7AE4924C10}" destId="{327EC3D3-F45A-5F4F-9EC2-F90B7DFE8D39}" srcOrd="0" destOrd="0" presId="urn:microsoft.com/office/officeart/2008/layout/HalfCircleOrganizationChart"/>
    <dgm:cxn modelId="{FEC800F6-1225-BD46-B7A4-9929C9E6A298}" type="presOf" srcId="{677C5F8F-CCBB-3D49-BFA3-DE548F14C2E3}" destId="{A60C2C9D-C2EA-6C4F-AC2C-67E59C1236F4}" srcOrd="0" destOrd="0" presId="urn:microsoft.com/office/officeart/2008/layout/HalfCircleOrganizationChart"/>
    <dgm:cxn modelId="{8C2A9048-75A4-BD4D-B17F-ED85C527A45F}" type="presOf" srcId="{6CEBEB08-76C8-924B-8AF1-C41671D8D6D6}" destId="{967E9DBA-E982-224D-BD1C-C41856D47C86}" srcOrd="0" destOrd="0" presId="urn:microsoft.com/office/officeart/2008/layout/HalfCircleOrganizationChart"/>
    <dgm:cxn modelId="{867C04FE-6885-A641-A257-D21FC8D164C4}" type="presOf" srcId="{8D5CB54B-5D29-BE4B-BF14-88C2D1F87C6E}" destId="{5CD04739-1A76-3743-9EDA-59433323524D}" srcOrd="0" destOrd="0" presId="urn:microsoft.com/office/officeart/2008/layout/HalfCircleOrganizationChart"/>
    <dgm:cxn modelId="{0E261091-4649-9147-A5E2-3C708C0132A7}" srcId="{FF07DFA2-AFFB-1349-9AAA-B16EA63FD986}" destId="{B495DD32-1DAC-7242-97B8-8E4CF8E76B11}" srcOrd="0" destOrd="0" parTransId="{73A373A0-AD7D-8244-904C-CDF766B92DDE}" sibTransId="{55F0360E-6865-4148-B706-9C76304650E6}"/>
    <dgm:cxn modelId="{42533441-DEC2-DA41-A762-13D0D22DF646}" type="presOf" srcId="{4F66E123-CB40-BA49-86E0-8FC2E7FFE53C}" destId="{9849600F-0113-8044-9AAB-0DA51566BC7B}" srcOrd="0" destOrd="0" presId="urn:microsoft.com/office/officeart/2008/layout/HalfCircleOrganizationChart"/>
    <dgm:cxn modelId="{E5C0BBE3-82E6-0C40-B17C-F4FBD62AFD6C}" type="presOf" srcId="{661BE31B-B80E-7943-992E-4C079734C856}" destId="{F0EBF2E6-E9B8-3947-B21C-739D3E99F5E1}" srcOrd="0" destOrd="0" presId="urn:microsoft.com/office/officeart/2008/layout/HalfCircleOrganizationChart"/>
    <dgm:cxn modelId="{ED961DD0-82CA-E74A-9309-30BDC6B1AADF}" type="presOf" srcId="{449DF27A-295B-4B4F-ADFF-6D7E4C2A8151}" destId="{12BFB724-3353-E340-9F28-9C5F55EECCD9}" srcOrd="0" destOrd="0" presId="urn:microsoft.com/office/officeart/2008/layout/HalfCircleOrganizationChart"/>
    <dgm:cxn modelId="{9333426B-12C1-424F-B5E7-BFBD46635561}" type="presOf" srcId="{D3B6D958-3877-2643-BDD7-A6CC2B3F35DC}" destId="{1D55902C-00BC-424C-91EB-01C142534165}" srcOrd="0" destOrd="0" presId="urn:microsoft.com/office/officeart/2008/layout/HalfCircleOrganizationChart"/>
    <dgm:cxn modelId="{1D12EE87-B4D7-D64E-94CB-4681471B21FB}" type="presOf" srcId="{EEBD4CB5-B08A-C041-8A7D-F27BE368EC2A}" destId="{8D4E329C-32B6-A94B-9E53-544340050ABA}" srcOrd="0" destOrd="0" presId="urn:microsoft.com/office/officeart/2008/layout/HalfCircleOrganizationChart"/>
    <dgm:cxn modelId="{56B12A5F-E274-DE45-ADBD-F5BC90893BDB}" srcId="{F97C0F87-8277-564F-A691-F068BAE1EA7E}" destId="{889678AD-6C53-7C45-ADB8-22ED67137516}" srcOrd="2" destOrd="0" parTransId="{791532E2-00CF-2543-90BE-E86DBF841F14}" sibTransId="{5F6779D4-914E-0D4C-9FFA-01FDD6A38AE8}"/>
    <dgm:cxn modelId="{5A7FDA98-4A76-6B48-8F2E-DEE5ADB89F94}" type="presOf" srcId="{FF63E0C8-844C-F04F-874B-309D27D5E3C8}" destId="{53447DE1-12CC-4549-A6A2-FE03753FE6C6}" srcOrd="0" destOrd="0" presId="urn:microsoft.com/office/officeart/2008/layout/HalfCircleOrganizationChart"/>
    <dgm:cxn modelId="{3A4164ED-01F1-E947-A2DD-B7C715E7EDB8}" srcId="{A6A1BA53-A3BE-074C-97EC-35CE80DB6DD3}" destId="{EF495119-1C41-AF4A-969D-B300D6A23586}" srcOrd="1" destOrd="0" parTransId="{F559463E-C1F8-1242-B2B5-78C1AA80FBDA}" sibTransId="{D6CE31E1-8954-C64B-9D6C-30194D5C0841}"/>
    <dgm:cxn modelId="{60DE3CD8-B4FE-7D48-B28F-528D6463F07E}" type="presOf" srcId="{1E46E53D-787D-084F-845F-9172F049FBB4}" destId="{465636F1-DCF5-394E-A4CC-A125187C48FD}" srcOrd="0" destOrd="0" presId="urn:microsoft.com/office/officeart/2008/layout/HalfCircleOrganizationChart"/>
    <dgm:cxn modelId="{DA08EE62-6075-B744-81CC-4E3D95BA9264}" srcId="{11879252-6853-4749-9D4F-827ACA91F9DB}" destId="{9389DF52-C627-5C40-8FA1-C77808F475A5}" srcOrd="1" destOrd="0" parTransId="{EEBD4CB5-B08A-C041-8A7D-F27BE368EC2A}" sibTransId="{C1C03C5B-20EF-7A42-9C8B-12696977F4B6}"/>
    <dgm:cxn modelId="{8B835C50-E21F-6A44-8386-35063442BA23}" type="presOf" srcId="{9C9165CC-47BA-4748-A78B-C3A3BA08603F}" destId="{EE1DB949-3ACB-4E4B-A200-B49F917798D9}" srcOrd="0" destOrd="0" presId="urn:microsoft.com/office/officeart/2008/layout/HalfCircleOrganizationChart"/>
    <dgm:cxn modelId="{628F3EB2-EA82-524B-B528-F7CB911B938D}" type="presOf" srcId="{4AB18A70-427B-104D-A4F5-A12C94659DA1}" destId="{D776AAC1-F935-3A40-8431-A8D36C2DAD6A}" srcOrd="1" destOrd="0" presId="urn:microsoft.com/office/officeart/2008/layout/HalfCircleOrganizationChart"/>
    <dgm:cxn modelId="{110C0DA6-1A9B-6344-BB7F-34B1FB8DBF3D}" type="presOf" srcId="{6CEBEB08-76C8-924B-8AF1-C41671D8D6D6}" destId="{88068650-DBE9-A547-8B94-8FAAD6867D6B}" srcOrd="1" destOrd="0" presId="urn:microsoft.com/office/officeart/2008/layout/HalfCircleOrganizationChart"/>
    <dgm:cxn modelId="{AE46C0B3-0D93-BB48-81A9-FBCCFE7295BF}" srcId="{887832D1-89A1-1C43-A226-E51A9295A41E}" destId="{FA452EB3-93D5-EB43-990D-15B69CD7F9AC}" srcOrd="1" destOrd="0" parTransId="{C636EE5D-277B-2649-90FB-667BF6EBF81D}" sibTransId="{5B35B87B-3FCF-5D4A-82EA-0F0A59FBC5F9}"/>
    <dgm:cxn modelId="{69333C02-2B14-204B-BCDE-BCA88FCA0B3E}" type="presOf" srcId="{D31FE8F5-49B8-0443-A6E1-B0585183EDDD}" destId="{18F40B29-0E2E-1044-B7B6-61F5360C6FF9}" srcOrd="0" destOrd="0" presId="urn:microsoft.com/office/officeart/2008/layout/HalfCircleOrganizationChart"/>
    <dgm:cxn modelId="{07989A8C-5060-6243-9ACD-2EEBF751DBE1}" type="presOf" srcId="{3920046F-5336-434F-AE8B-17EFA1423F56}" destId="{CD4B0DEA-AF9B-514B-8F96-0E3B72DEFEC6}" srcOrd="1" destOrd="0" presId="urn:microsoft.com/office/officeart/2008/layout/HalfCircleOrganizationChart"/>
    <dgm:cxn modelId="{34E8C485-95E0-954B-9EF4-A321A12E8311}" type="presOf" srcId="{146C9A1D-ACAE-874A-A50A-1230E7CB18E8}" destId="{BC132176-C326-8B41-825F-CDD68E0AA5B5}" srcOrd="0" destOrd="0" presId="urn:microsoft.com/office/officeart/2008/layout/HalfCircleOrganizationChart"/>
    <dgm:cxn modelId="{87E0F4AC-29EF-2047-8E1D-5732AEDF88F5}" type="presOf" srcId="{DBE552E1-D5D6-C54A-A196-BDFA15664D88}" destId="{E1D4BCBB-2DBB-A249-8EAE-71ED5260FB98}" srcOrd="0" destOrd="0" presId="urn:microsoft.com/office/officeart/2008/layout/HalfCircleOrganizationChart"/>
    <dgm:cxn modelId="{076A4179-51B0-734F-939B-8701B0D88C7C}" srcId="{5021C8A0-EB13-9A40-909B-ED4241689EFE}" destId="{CCB9EDD4-E373-3040-918A-1374049A963E}" srcOrd="4" destOrd="0" parTransId="{80278590-AAE9-C64F-B8EF-598BDC3EFCFF}" sibTransId="{365B333B-2303-4E4C-95A0-98A8430D9179}"/>
    <dgm:cxn modelId="{3B647FF0-31C1-464E-B58C-D749B78FF7DD}" type="presOf" srcId="{1325E206-9054-BC4C-846E-22F89DA959C0}" destId="{43D39EA6-39F0-0D4B-8335-8971FAC9C4AA}" srcOrd="1" destOrd="0" presId="urn:microsoft.com/office/officeart/2008/layout/HalfCircleOrganizationChart"/>
    <dgm:cxn modelId="{A9F7485D-8823-224F-B4D9-702BE8413EB8}" srcId="{33522939-FD94-8B49-9F44-129AE43EBA09}" destId="{FC46863F-FE63-8447-B0A0-D42EA958ADE9}" srcOrd="4" destOrd="0" parTransId="{8AB6F64D-19D9-E94E-82A7-D156DB6912C1}" sibTransId="{96F2D973-46D2-E645-A1D9-C6CFE3E80C18}"/>
    <dgm:cxn modelId="{BEEF9942-7639-EA45-B0F3-200F3D42136E}" type="presOf" srcId="{F4097577-28D3-4D4F-BC5A-83B66932ADA8}" destId="{9C3AEBF6-8EC2-4C48-9E21-5F42DB0CA76C}" srcOrd="0" destOrd="0" presId="urn:microsoft.com/office/officeart/2008/layout/HalfCircleOrganizationChart"/>
    <dgm:cxn modelId="{8E20B2B3-1F1B-BD48-9ADE-69E9837E83B3}" type="presOf" srcId="{EFBC4A44-46E3-C742-A267-44D46E878D6F}" destId="{862B352A-F5A4-7949-B408-DAD8FA741F9E}" srcOrd="0" destOrd="0" presId="urn:microsoft.com/office/officeart/2008/layout/HalfCircleOrganizationChart"/>
    <dgm:cxn modelId="{0EE55C93-BB1B-AD44-B14D-80AFE2974F8F}" type="presOf" srcId="{56DAD18C-4255-7747-96E8-909D9F452E2E}" destId="{CEEC4EBB-86D5-3E4C-B9FC-1D5C6096A10B}" srcOrd="0" destOrd="0" presId="urn:microsoft.com/office/officeart/2008/layout/HalfCircleOrganizationChart"/>
    <dgm:cxn modelId="{012D0EFD-85C9-3646-ADD2-03E1053737FB}" type="presOf" srcId="{37DCF01D-BD38-184C-A8D5-2BEA3ED4A882}" destId="{1DBB5EC5-DB39-C24A-98BF-D816B4F63878}" srcOrd="0" destOrd="0" presId="urn:microsoft.com/office/officeart/2008/layout/HalfCircleOrganizationChart"/>
    <dgm:cxn modelId="{AF56CB0D-AC7D-E54F-A2BD-E459ED89929C}" type="presOf" srcId="{F767C1A9-AD0E-D140-8DE9-42B9F6CA9372}" destId="{7F82865A-9372-194D-9A5C-28E21FB6ACFD}" srcOrd="0" destOrd="0" presId="urn:microsoft.com/office/officeart/2008/layout/HalfCircleOrganizationChart"/>
    <dgm:cxn modelId="{9732B780-C5C7-4140-80AA-CEDF84CB94A4}" type="presOf" srcId="{F80D352C-1C43-CA45-90B6-86BF418AA106}" destId="{C1B1989E-CA61-D74D-9EF1-5F493554C590}" srcOrd="0" destOrd="0" presId="urn:microsoft.com/office/officeart/2008/layout/HalfCircleOrganizationChart"/>
    <dgm:cxn modelId="{21B2B5A0-8534-CA4F-B3F0-8CC32CAAF903}" type="presOf" srcId="{FAC643D6-0939-864F-96CA-D1E08830451B}" destId="{3343E349-256B-A043-9251-2E1F31BDCFDA}" srcOrd="1" destOrd="0" presId="urn:microsoft.com/office/officeart/2008/layout/HalfCircleOrganizationChart"/>
    <dgm:cxn modelId="{0D19AD32-8856-CA4D-97FE-8151C7FF3D71}" type="presOf" srcId="{5F07D473-51C7-D441-B15B-DBF0C689D478}" destId="{534BCFB9-094E-5549-A023-F07E8A3584CC}" srcOrd="1" destOrd="0" presId="urn:microsoft.com/office/officeart/2008/layout/HalfCircleOrganizationChart"/>
    <dgm:cxn modelId="{DFCE1BB6-5017-C64B-8C98-07994B226165}" type="presOf" srcId="{0FDAD92B-16E3-F14C-ABF9-201D6E5A1BFE}" destId="{38AF1CBB-9443-F443-AAAA-DB1E0B51CACD}" srcOrd="1" destOrd="0" presId="urn:microsoft.com/office/officeart/2008/layout/HalfCircleOrganizationChart"/>
    <dgm:cxn modelId="{FE4A0F79-B342-0B4B-90D6-BD4F12C08D3A}" srcId="{9C9165CC-47BA-4748-A78B-C3A3BA08603F}" destId="{55DB6EE2-787C-2E42-B466-5DEBD2D569BE}" srcOrd="2" destOrd="0" parTransId="{F767C1A9-AD0E-D140-8DE9-42B9F6CA9372}" sibTransId="{37ABA1FE-CD10-8243-8657-19C16A835BBD}"/>
    <dgm:cxn modelId="{35740582-7E0B-4446-9B73-4A36A8F674CE}" type="presOf" srcId="{274626D3-DAEC-2749-B40B-E6680602598B}" destId="{23D8D4CC-8E71-BE4B-87B1-DC1035EC57B1}" srcOrd="1" destOrd="0" presId="urn:microsoft.com/office/officeart/2008/layout/HalfCircleOrganizationChart"/>
    <dgm:cxn modelId="{EAC4A25E-1329-064F-AED2-695FD9A54401}" type="presOf" srcId="{FB540C7A-1F49-1541-A900-1727D3B42BD0}" destId="{88BA5C49-0B66-2F4E-B1E8-04A5EAE1E07D}" srcOrd="1" destOrd="0" presId="urn:microsoft.com/office/officeart/2008/layout/HalfCircleOrganizationChart"/>
    <dgm:cxn modelId="{98B91C1A-FD9E-F94E-A9A8-4B7722B0BFD6}" type="presOf" srcId="{887832D1-89A1-1C43-A226-E51A9295A41E}" destId="{540661EF-334B-E340-9DF9-A909EC8DC9E3}" srcOrd="1" destOrd="0" presId="urn:microsoft.com/office/officeart/2008/layout/HalfCircleOrganizationChart"/>
    <dgm:cxn modelId="{27E77AF0-F1E3-5A49-888C-105450B4C304}" type="presOf" srcId="{983924C0-7123-1049-8F09-5EA2765ABAF0}" destId="{95DADAB0-4B0A-1947-BD4E-4F6DBD200282}" srcOrd="1" destOrd="0" presId="urn:microsoft.com/office/officeart/2008/layout/HalfCircleOrganizationChart"/>
    <dgm:cxn modelId="{85A78DD7-0D4E-E646-9D4B-65CD2A51A0DC}" srcId="{5021C8A0-EB13-9A40-909B-ED4241689EFE}" destId="{2035A1A3-811F-3749-9233-56E7906090ED}" srcOrd="1" destOrd="0" parTransId="{40A76CBD-D3B5-F143-8E07-5CEBEBF4F139}" sibTransId="{89504C28-BB4E-EC46-A44C-5EBA10150AB3}"/>
    <dgm:cxn modelId="{56BB132F-3ADC-6F40-9F41-6D2C86BF679D}" type="presOf" srcId="{2146045C-4147-8842-B14C-E9B61EF63E14}" destId="{6B76F664-C42C-4448-A0E4-D7F641A81018}" srcOrd="0" destOrd="0" presId="urn:microsoft.com/office/officeart/2008/layout/HalfCircleOrganizationChart"/>
    <dgm:cxn modelId="{BBE9FD51-F67E-C740-A25B-B633089C1A85}" type="presOf" srcId="{E0A34CEA-6A49-4544-BC16-573BBEA3BCB0}" destId="{BBE1BE24-DC25-C848-958D-2BE1C6F37F3E}" srcOrd="0" destOrd="0" presId="urn:microsoft.com/office/officeart/2008/layout/HalfCircleOrganizationChart"/>
    <dgm:cxn modelId="{43A4C8C2-1AF4-2E4D-8673-04557AAF7CF1}" type="presOf" srcId="{84EE0A80-7814-2A4A-AB8C-75B982668601}" destId="{92F5EEDC-9FCA-2141-84FC-F9A01273A109}" srcOrd="0" destOrd="0" presId="urn:microsoft.com/office/officeart/2008/layout/HalfCircleOrganizationChart"/>
    <dgm:cxn modelId="{41EED567-59B3-8041-BE83-FE3BCB1A3CD2}" type="presOf" srcId="{4F909F5F-76FE-F34F-B6A6-75758D5C2272}" destId="{842DEECC-7B56-0140-94E6-B4A12FCD04F1}" srcOrd="0" destOrd="0" presId="urn:microsoft.com/office/officeart/2008/layout/HalfCircleOrganizationChart"/>
    <dgm:cxn modelId="{B9CC8F05-9D79-C248-A31E-68BAC5055039}" type="presOf" srcId="{889678AD-6C53-7C45-ADB8-22ED67137516}" destId="{3442ED39-2D63-2546-89FB-D0A7FB519ADC}" srcOrd="1" destOrd="0" presId="urn:microsoft.com/office/officeart/2008/layout/HalfCircleOrganizationChart"/>
    <dgm:cxn modelId="{FF7557A4-651D-1546-96D5-0A289FA99811}" type="presOf" srcId="{165E4B5F-6AF0-6745-B06F-2BA9597C3DC1}" destId="{DB72B236-5822-6942-A3A9-DF8FD53158E7}" srcOrd="0" destOrd="0" presId="urn:microsoft.com/office/officeart/2008/layout/HalfCircleOrganizationChart"/>
    <dgm:cxn modelId="{5AFD8798-2FDD-7F4B-A45B-D8AAFED6890F}" srcId="{F97C0F87-8277-564F-A691-F068BAE1EA7E}" destId="{46D2211C-5819-AB42-8796-CC68993C300B}" srcOrd="0" destOrd="0" parTransId="{E0209CE5-D88C-ED49-AC81-D916505AFF53}" sibTransId="{A8C7EF72-6800-8340-8628-4A8545C7676F}"/>
    <dgm:cxn modelId="{DD53059B-C2FC-494B-8791-225974735261}" srcId="{983924C0-7123-1049-8F09-5EA2765ABAF0}" destId="{9D8D9EE9-E45D-124A-8D62-A9E7F8465ACC}" srcOrd="0" destOrd="0" parTransId="{B0607EB7-038A-194D-83FC-5A51D9FD0F2B}" sibTransId="{25AD524E-BB58-FB40-AE25-D5CF44DAD13D}"/>
    <dgm:cxn modelId="{C5908078-160F-5948-A4A8-29B9FC5C055C}" type="presOf" srcId="{7B4A8566-3858-1D4F-923D-18DC2C21FC1C}" destId="{F8A5478D-D64E-294C-BD18-CD38AD4082A0}" srcOrd="1" destOrd="0" presId="urn:microsoft.com/office/officeart/2008/layout/HalfCircleOrganizationChart"/>
    <dgm:cxn modelId="{32C7CABC-ADEB-D74F-9043-0C88B0D0731B}" type="presOf" srcId="{E28E13F9-0721-4E48-90F4-428F54E8C6D0}" destId="{6BE1F2BB-276B-FF4E-AE65-FC67C259F1CB}" srcOrd="1" destOrd="0" presId="urn:microsoft.com/office/officeart/2008/layout/HalfCircleOrganizationChart"/>
    <dgm:cxn modelId="{D93FCAAB-9744-3045-A93E-B7D3A37B045E}" type="presOf" srcId="{11879252-6853-4749-9D4F-827ACA91F9DB}" destId="{3CC79287-EFBC-2347-8380-65980CF87F64}" srcOrd="1" destOrd="0" presId="urn:microsoft.com/office/officeart/2008/layout/HalfCircleOrganizationChart"/>
    <dgm:cxn modelId="{E94F835C-54D9-2D47-B324-827EF2F2E17F}" type="presOf" srcId="{4CF1E4E9-24D2-8A4A-AFCA-9DF05952E200}" destId="{5B2752B6-43AB-4943-9815-076422F74825}" srcOrd="0" destOrd="0" presId="urn:microsoft.com/office/officeart/2008/layout/HalfCircleOrganizationChart"/>
    <dgm:cxn modelId="{3C9F527B-C99B-7841-8CF2-9030639670C9}" type="presOf" srcId="{989B7E11-F326-2A44-AAD5-A19B1C6C9F5C}" destId="{9FC69EF3-1CED-CF4C-AA28-E86638E87BC5}" srcOrd="0" destOrd="0" presId="urn:microsoft.com/office/officeart/2008/layout/HalfCircleOrganizationChart"/>
    <dgm:cxn modelId="{D7F38DA7-C4BE-5542-9667-B31832F473A0}" type="presOf" srcId="{D31FE8F5-49B8-0443-A6E1-B0585183EDDD}" destId="{A8A92173-6F46-4C42-AD31-122407379CE4}" srcOrd="1" destOrd="0" presId="urn:microsoft.com/office/officeart/2008/layout/HalfCircleOrganizationChart"/>
    <dgm:cxn modelId="{0F41FF14-3C3C-2745-8690-A031825C78EB}" type="presOf" srcId="{EFBC4A44-46E3-C742-A267-44D46E878D6F}" destId="{3A00C9ED-E11C-7B43-B367-068E5B9660D7}" srcOrd="1" destOrd="0" presId="urn:microsoft.com/office/officeart/2008/layout/HalfCircleOrganizationChart"/>
    <dgm:cxn modelId="{44C5A303-379F-BE4E-A5F7-C8A442688896}" type="presOf" srcId="{27D4797F-E967-7D4D-A4FD-9C7A4217BD6E}" destId="{74FDBC1E-2254-DD45-AA62-58D19673FB61}" srcOrd="0" destOrd="0" presId="urn:microsoft.com/office/officeart/2008/layout/HalfCircleOrganizationChart"/>
    <dgm:cxn modelId="{4395F999-C5E3-1748-B98D-9C48A46C9CE4}" type="presOf" srcId="{9C1D62AC-87B6-9949-96F4-EE7D3778EEAF}" destId="{1594EE28-0E8C-CE43-B56E-E64C4E6B1F6F}" srcOrd="0" destOrd="0" presId="urn:microsoft.com/office/officeart/2008/layout/HalfCircleOrganizationChart"/>
    <dgm:cxn modelId="{B343B501-71F2-6C4A-9B02-EFFC539247F1}" type="presOf" srcId="{D33FD893-34E7-E941-A048-A53F30345081}" destId="{29459C18-7EAB-0843-8B74-1D981B0A0C02}" srcOrd="0" destOrd="0" presId="urn:microsoft.com/office/officeart/2008/layout/HalfCircleOrganizationChart"/>
    <dgm:cxn modelId="{BB1DF875-B5C5-4241-BF64-8255C54F2F27}" srcId="{9C9165CC-47BA-4748-A78B-C3A3BA08603F}" destId="{989B7E11-F326-2A44-AAD5-A19B1C6C9F5C}" srcOrd="0" destOrd="0" parTransId="{2146045C-4147-8842-B14C-E9B61EF63E14}" sibTransId="{8D9A8C49-FA21-364B-80A3-747159CFB3BC}"/>
    <dgm:cxn modelId="{878C5552-4657-3248-9F2D-7B50212237A0}" type="presOf" srcId="{7BA4B0E7-D73B-434B-911E-5B34EBB27590}" destId="{3B9D9621-F26A-F74B-83DC-AD29730C6B4D}" srcOrd="0" destOrd="0" presId="urn:microsoft.com/office/officeart/2008/layout/HalfCircleOrganizationChart"/>
    <dgm:cxn modelId="{739D71F9-EB72-0949-8897-4532E84CCC1A}" type="presOf" srcId="{EFA64BA9-0DCF-3C4F-ACB8-CC97936B9617}" destId="{F1136D47-5FE6-F547-A288-F851A031C1D2}" srcOrd="1" destOrd="0" presId="urn:microsoft.com/office/officeart/2008/layout/HalfCircleOrganizationChart"/>
    <dgm:cxn modelId="{6D1EEB11-D7DC-5E49-B0BA-12749B7277B6}" type="presOf" srcId="{E6F9CD64-0733-5948-AC2C-D91AAB339AE4}" destId="{198D7048-7ED4-674B-BD9C-B37C148052F2}" srcOrd="0" destOrd="0" presId="urn:microsoft.com/office/officeart/2008/layout/HalfCircleOrganizationChart"/>
    <dgm:cxn modelId="{2BF77A6E-76E7-4643-9F66-379FDC5C9859}" type="presOf" srcId="{FA7D6903-F053-254A-AC9B-B01E03FB6806}" destId="{4FA195CC-CA68-3C47-BF86-444B38B513CE}" srcOrd="1" destOrd="0" presId="urn:microsoft.com/office/officeart/2008/layout/HalfCircleOrganizationChart"/>
    <dgm:cxn modelId="{ABE30794-CF6D-3240-8931-48A83796A833}" srcId="{A6A1BA53-A3BE-074C-97EC-35CE80DB6DD3}" destId="{12F474CB-58A4-114E-A5FE-279FA631E529}" srcOrd="2" destOrd="0" parTransId="{352DB2F0-64D6-DF4B-BD1A-31C0BAC6FAEB}" sibTransId="{336D907A-2B38-6B4B-B5B7-3848002E7C2B}"/>
    <dgm:cxn modelId="{C5A2B0F9-092F-564D-AE8D-5F6D320FD5E7}" type="presOf" srcId="{5CFE7E41-B7CC-194D-A055-3713FC3CEE05}" destId="{41650F08-BDCF-F04C-940C-B80DB4B7B44D}" srcOrd="0" destOrd="0" presId="urn:microsoft.com/office/officeart/2008/layout/HalfCircleOrganizationChart"/>
    <dgm:cxn modelId="{A2713FA0-2BC5-0A47-A249-D60BE35386EF}" type="presOf" srcId="{E0209CE5-D88C-ED49-AC81-D916505AFF53}" destId="{16F841C9-4B4D-7D41-8A57-616B70F52733}" srcOrd="0" destOrd="0" presId="urn:microsoft.com/office/officeart/2008/layout/HalfCircleOrganizationChart"/>
    <dgm:cxn modelId="{C5CEEECF-0D0A-FF4A-B809-FC922C998175}" type="presOf" srcId="{40A76CBD-D3B5-F143-8E07-5CEBEBF4F139}" destId="{5D1C9F23-A3A6-1D4D-B1E0-5A59D0A8D8E9}" srcOrd="0" destOrd="0" presId="urn:microsoft.com/office/officeart/2008/layout/HalfCircleOrganizationChart"/>
    <dgm:cxn modelId="{A8A06DCA-321C-9F4D-9150-FA433B9E90BA}" type="presOf" srcId="{6DFD1F40-0B86-EB4F-B8FA-F41265525D00}" destId="{73B66B09-2139-AF4D-93B6-5B2B57EC9FAB}" srcOrd="0" destOrd="0" presId="urn:microsoft.com/office/officeart/2008/layout/HalfCircleOrganizationChart"/>
    <dgm:cxn modelId="{485CE76A-A97D-0B43-8EFB-D865C9D8D9A1}" type="presOf" srcId="{B526E22C-2723-2243-BF5D-9583CAF7C55B}" destId="{E0EA4F3C-6BD6-4D42-8D4F-8C49BE079D1D}" srcOrd="0" destOrd="0" presId="urn:microsoft.com/office/officeart/2008/layout/HalfCircleOrganizationChart"/>
    <dgm:cxn modelId="{CED870E8-DFFF-6146-A7DD-41832E40838B}" type="presOf" srcId="{D5558B7E-7061-5142-B6B0-BAE06BD4E6B1}" destId="{653429E9-D12B-FF46-A520-B2261B346F91}" srcOrd="0" destOrd="0" presId="urn:microsoft.com/office/officeart/2008/layout/HalfCircleOrganizationChart"/>
    <dgm:cxn modelId="{722541F6-D6E3-864F-A56C-988E134CB550}" type="presOf" srcId="{A6A1BA53-A3BE-074C-97EC-35CE80DB6DD3}" destId="{3713BB00-6B2A-2F4A-9902-5C7F415B5613}" srcOrd="1" destOrd="0" presId="urn:microsoft.com/office/officeart/2008/layout/HalfCircleOrganizationChart"/>
    <dgm:cxn modelId="{1AC3DC0E-7053-134D-9443-40F33E1B8863}" type="presOf" srcId="{36775F15-A915-C544-9E46-7EFAE107A537}" destId="{EF3A38CB-D36B-A245-B6D1-FC79209F733F}" srcOrd="1" destOrd="0" presId="urn:microsoft.com/office/officeart/2008/layout/HalfCircleOrganizationChart"/>
    <dgm:cxn modelId="{BCFAE81E-E487-D444-BCA7-D397D96D8BBB}" type="presOf" srcId="{30F5E67A-8B12-684D-B788-1A455F71E987}" destId="{B0EAB101-2303-8442-99CB-7B0E012BECEF}" srcOrd="0" destOrd="0" presId="urn:microsoft.com/office/officeart/2008/layout/HalfCircleOrganizationChart"/>
    <dgm:cxn modelId="{6262A6B8-9771-324F-B63F-C5C3D5D6A908}" type="presOf" srcId="{FF4EE301-7C7A-5E45-A285-208F19744F4E}" destId="{95891AC9-4384-7C43-8CE8-ADA40095AD1F}" srcOrd="1" destOrd="0" presId="urn:microsoft.com/office/officeart/2008/layout/HalfCircleOrganizationChart"/>
    <dgm:cxn modelId="{53C5B1C4-ED6C-754C-AEB2-494CBE1ACFBB}" type="presOf" srcId="{52B55E7E-626E-4940-8DE2-F420C0450DCB}" destId="{FC12E841-34BE-3046-B6B5-295CC53731CD}" srcOrd="0" destOrd="0" presId="urn:microsoft.com/office/officeart/2008/layout/HalfCircleOrganizationChart"/>
    <dgm:cxn modelId="{5072A2D0-18AE-4C48-AA27-78CD9926A320}" type="presOf" srcId="{A177CAC0-DAD1-5143-A686-806B7CB688A0}" destId="{84DE5036-AAE5-7143-A82C-5F203231DE88}" srcOrd="0" destOrd="0" presId="urn:microsoft.com/office/officeart/2008/layout/HalfCircleOrganizationChart"/>
    <dgm:cxn modelId="{8BBC9426-600A-1748-BA24-8B903A569B02}" type="presOf" srcId="{55DB6EE2-787C-2E42-B466-5DEBD2D569BE}" destId="{9D51478D-29F1-B640-9E49-919CBED45602}" srcOrd="0" destOrd="0" presId="urn:microsoft.com/office/officeart/2008/layout/HalfCircleOrganizationChart"/>
    <dgm:cxn modelId="{0222AC29-1AEC-A746-AC21-A7C3BF9F005D}" srcId="{F5DAC30E-7CC9-C341-9F92-520F417D4102}" destId="{E28E13F9-0721-4E48-90F4-428F54E8C6D0}" srcOrd="1" destOrd="0" parTransId="{832D0957-98B4-F94D-96AC-A01D25FA1E6A}" sibTransId="{FB529FB9-4279-214E-82AB-40EE698981DA}"/>
    <dgm:cxn modelId="{8F62479A-A556-D94A-B225-37ADB79F539C}" type="presOf" srcId="{CB7E588E-4A22-4F42-BE7B-4CAC913AA910}" destId="{DBF7C79E-453F-FF4B-A778-39E8331438A9}" srcOrd="1" destOrd="0" presId="urn:microsoft.com/office/officeart/2008/layout/HalfCircleOrganizationChart"/>
    <dgm:cxn modelId="{6C56CCC6-5CCD-2C46-A99E-99B3060D1E21}" srcId="{36775F15-A915-C544-9E46-7EFAE107A537}" destId="{F80D352C-1C43-CA45-90B6-86BF418AA106}" srcOrd="0" destOrd="0" parTransId="{591615D7-2031-8041-9560-4F0ECE26997E}" sibTransId="{D8B36953-3716-DD4C-8CE3-17D2E20B6E21}"/>
    <dgm:cxn modelId="{5B07E079-4209-F144-929D-3D4FC79E629A}" type="presOf" srcId="{FF07DFA2-AFFB-1349-9AAA-B16EA63FD986}" destId="{416007CE-A9AA-BA48-8A33-CE7424F80851}" srcOrd="0" destOrd="0" presId="urn:microsoft.com/office/officeart/2008/layout/HalfCircleOrganizationChart"/>
    <dgm:cxn modelId="{506659B4-4849-DC44-A1B6-A2FBB3F45DFE}" type="presOf" srcId="{D33FC099-ADF1-284F-8F4B-B066719BCB94}" destId="{822A3F4F-2A21-8E4F-A33E-11E634542109}" srcOrd="0" destOrd="0" presId="urn:microsoft.com/office/officeart/2008/layout/HalfCircleOrganizationChart"/>
    <dgm:cxn modelId="{95B4BB75-07C8-4C46-908E-02C594E1E96B}" srcId="{EC721086-DC02-6B4E-BC05-A528E903AF44}" destId="{EAB3BCEE-2A61-B144-B079-957B558B8C81}" srcOrd="1" destOrd="0" parTransId="{4F909F5F-76FE-F34F-B6A6-75758D5C2272}" sibTransId="{C3EA6F39-EDC9-8A47-97CB-16679389C6B9}"/>
    <dgm:cxn modelId="{77F281AC-5213-8443-AE28-0EF63A171CA1}" type="presOf" srcId="{210055FC-966F-6944-9A19-F0FB1FAE11A1}" destId="{49E5288B-B4E6-DA40-B53B-37252825D487}" srcOrd="0" destOrd="0" presId="urn:microsoft.com/office/officeart/2008/layout/HalfCircleOrganizationChart"/>
    <dgm:cxn modelId="{638EFF3E-249D-494B-AF1D-BE70439133BF}" type="presOf" srcId="{5E37C94D-6E93-7F4F-A051-FF192B75CB86}" destId="{365EE46F-3A3C-CA4B-AEB9-B8CC871920B5}" srcOrd="0" destOrd="0" presId="urn:microsoft.com/office/officeart/2008/layout/HalfCircleOrganizationChart"/>
    <dgm:cxn modelId="{4D705D2A-A5E9-EF48-9C53-15371634BEB9}" type="presOf" srcId="{B0607EB7-038A-194D-83FC-5A51D9FD0F2B}" destId="{89A9664D-767A-4241-B146-F6676C15C014}" srcOrd="0" destOrd="0" presId="urn:microsoft.com/office/officeart/2008/layout/HalfCircleOrganizationChart"/>
    <dgm:cxn modelId="{CE15442A-975B-F349-8B44-68582A64BA8D}" srcId="{0022AA4D-81EE-1642-98A2-D728374D0044}" destId="{B526E22C-2723-2243-BF5D-9583CAF7C55B}" srcOrd="2" destOrd="0" parTransId="{D3B6D958-3877-2643-BDD7-A6CC2B3F35DC}" sibTransId="{6C085AF8-46DA-C14E-974A-8C7EDD359873}"/>
    <dgm:cxn modelId="{360CA5AA-0570-2449-B760-66CE814FE32E}" type="presOf" srcId="{EFA64BA9-0DCF-3C4F-ACB8-CC97936B9617}" destId="{860BED90-2F99-C845-9F65-3BB530993C18}" srcOrd="0" destOrd="0" presId="urn:microsoft.com/office/officeart/2008/layout/HalfCircleOrganizationChart"/>
    <dgm:cxn modelId="{63E35EF9-F236-7F44-B539-A28D8BB546F7}" type="presOf" srcId="{8AB6F64D-19D9-E94E-82A7-D156DB6912C1}" destId="{4F97B73A-FD98-2A40-9EB1-6468F25C10CE}" srcOrd="0" destOrd="0" presId="urn:microsoft.com/office/officeart/2008/layout/HalfCircleOrganizationChart"/>
    <dgm:cxn modelId="{53B80DAF-83D2-784E-995A-133420B297DC}" type="presOf" srcId="{08024C75-2213-6F46-8F81-1E698F1B2B62}" destId="{365E5FF4-5C33-594F-93C9-B5BC6F05B536}" srcOrd="0" destOrd="0" presId="urn:microsoft.com/office/officeart/2008/layout/HalfCircleOrganizationChart"/>
    <dgm:cxn modelId="{2EBC07E7-8C0C-A345-830A-FE54F6B99C5E}" type="presOf" srcId="{EF495119-1C41-AF4A-969D-B300D6A23586}" destId="{933EC3B7-F865-7F40-ABBD-25B185864581}" srcOrd="0" destOrd="0" presId="urn:microsoft.com/office/officeart/2008/layout/HalfCircleOrganizationChart"/>
    <dgm:cxn modelId="{5FF0D39B-6947-AC46-BBA9-DF8FD0B49B9E}" type="presOf" srcId="{661BE31B-B80E-7943-992E-4C079734C856}" destId="{57EF276B-72AC-8745-94DD-6BBE302B2C98}" srcOrd="1" destOrd="0" presId="urn:microsoft.com/office/officeart/2008/layout/HalfCircleOrganizationChart"/>
    <dgm:cxn modelId="{8F021F1B-A444-F645-9397-0D64B7BAC358}" type="presOf" srcId="{13B35572-F81C-4440-8779-8672893D5517}" destId="{0FE784AE-AE37-AD4D-95AE-1C264C39C8C8}" srcOrd="0" destOrd="0" presId="urn:microsoft.com/office/officeart/2008/layout/HalfCircleOrganizationChart"/>
    <dgm:cxn modelId="{C8F249D8-AE70-AF46-8F72-239EA1C4B189}" type="presOf" srcId="{93B4183E-A452-FA4A-A9AD-ED4F87FF5CF7}" destId="{709258FA-938B-6348-AFE2-7C332243DB3E}" srcOrd="0" destOrd="0" presId="urn:microsoft.com/office/officeart/2008/layout/HalfCircleOrganizationChart"/>
    <dgm:cxn modelId="{AC01E6E6-1DE6-E549-B3BF-4A6DDEE707F2}" type="presOf" srcId="{F41F2E14-AA0E-EF40-8497-E724EDE70F0D}" destId="{92C9ACC2-E36E-7146-B393-E48C00BB6CEF}" srcOrd="0" destOrd="0" presId="urn:microsoft.com/office/officeart/2008/layout/HalfCircleOrganizationChart"/>
    <dgm:cxn modelId="{D0F31404-7F0A-384E-8ED4-A7428BBD6F94}" type="presOf" srcId="{37DCF01D-BD38-184C-A8D5-2BEA3ED4A882}" destId="{CB23D239-18A3-B844-8686-AAC104419216}" srcOrd="1" destOrd="0" presId="urn:microsoft.com/office/officeart/2008/layout/HalfCircleOrganizationChart"/>
    <dgm:cxn modelId="{F23F0894-7D1E-3C41-906B-92A5EB8E17E0}" type="presOf" srcId="{F5F3F83E-6DC7-B441-86BE-6D9634B6C42B}" destId="{4831BCFE-6291-404B-AE37-2380230136A0}" srcOrd="0" destOrd="0" presId="urn:microsoft.com/office/officeart/2008/layout/HalfCircleOrganizationChart"/>
    <dgm:cxn modelId="{B67A965E-86D5-CD4D-B7CF-E2ABF48419FE}" srcId="{B619A03C-D4BC-7743-AFB3-223E8DE85B63}" destId="{D31FE8F5-49B8-0443-A6E1-B0585183EDDD}" srcOrd="1" destOrd="0" parTransId="{E06DF2A7-FD4F-7D46-BA4B-0A997E02B301}" sibTransId="{CC761151-9040-D945-B5C4-BEB89D57DBDC}"/>
    <dgm:cxn modelId="{B53D1345-774D-C541-87C4-879FC57692EA}" type="presOf" srcId="{59EE61E4-3C44-984A-A1D2-9172A88C3811}" destId="{4CA6CA65-F2E4-614B-BB64-E12B9470227A}" srcOrd="0" destOrd="0" presId="urn:microsoft.com/office/officeart/2008/layout/HalfCircleOrganizationChart"/>
    <dgm:cxn modelId="{0F70A390-02B7-5943-B89B-80B34005AC5D}" type="presOf" srcId="{B526E22C-2723-2243-BF5D-9583CAF7C55B}" destId="{51736C24-EAA7-A642-A063-5B3C659A6165}" srcOrd="1" destOrd="0" presId="urn:microsoft.com/office/officeart/2008/layout/HalfCircleOrganizationChart"/>
    <dgm:cxn modelId="{D02FB1D2-CAD5-084E-ACF7-3529EA7B5078}" type="presOf" srcId="{1950F1E0-C360-884D-BFA1-DFAD125716E7}" destId="{6ADF2568-9F49-8040-8E14-D21CF124C7BB}" srcOrd="0" destOrd="0" presId="urn:microsoft.com/office/officeart/2008/layout/HalfCircleOrganizationChart"/>
    <dgm:cxn modelId="{82C46D3A-23E4-8E45-9992-F48F3874C815}" type="presOf" srcId="{231646C4-7C32-0E41-AA2C-8BFD146A889A}" destId="{00B873A6-B331-DE42-909B-66B4B01D8158}" srcOrd="0" destOrd="0" presId="urn:microsoft.com/office/officeart/2008/layout/HalfCircleOrganizationChart"/>
    <dgm:cxn modelId="{544940A2-A8A5-7542-B03F-4404D75F2EBF}" type="presOf" srcId="{F83B2742-6999-2847-9E93-F54D185A13F1}" destId="{0E49A12A-373C-704B-A250-97042A961676}" srcOrd="0" destOrd="0" presId="urn:microsoft.com/office/officeart/2008/layout/HalfCircleOrganizationChart"/>
    <dgm:cxn modelId="{38B24ED4-6150-D245-BF7C-92AEEB073BA5}" type="presOf" srcId="{4E53E169-4379-8248-ACDD-B31E69C00225}" destId="{4199A590-7A9C-A74E-9D88-E6457B9E84B5}" srcOrd="1" destOrd="0" presId="urn:microsoft.com/office/officeart/2008/layout/HalfCircleOrganizationChart"/>
    <dgm:cxn modelId="{CEA2E0BB-FCD1-9B4C-89AA-68972CC4816D}" type="presOf" srcId="{CCB9EDD4-E373-3040-918A-1374049A963E}" destId="{7A7935C4-90BD-644B-AF82-BB086FA0B1F2}" srcOrd="0" destOrd="0" presId="urn:microsoft.com/office/officeart/2008/layout/HalfCircleOrganizationChart"/>
    <dgm:cxn modelId="{4BFFF53F-1A27-0C41-BB04-463D75CD18EA}" type="presOf" srcId="{E28E13F9-0721-4E48-90F4-428F54E8C6D0}" destId="{31DEC77E-3C8B-A348-833C-B38261B80670}" srcOrd="0" destOrd="0" presId="urn:microsoft.com/office/officeart/2008/layout/HalfCircleOrganizationChart"/>
    <dgm:cxn modelId="{6B7D1E9F-7558-834B-9573-666CC74BDAF0}" type="presOf" srcId="{12F474CB-58A4-114E-A5FE-279FA631E529}" destId="{6E701859-4771-4E46-994E-FB52135C14CB}" srcOrd="0" destOrd="0" presId="urn:microsoft.com/office/officeart/2008/layout/HalfCircleOrganizationChart"/>
    <dgm:cxn modelId="{C73EB23A-A621-B243-ADD8-EFE33237C504}" type="presOf" srcId="{4B4DAF05-6198-4242-963E-8F2AC41F64EB}" destId="{D6EA1E4D-B195-4C4B-A5D7-D630E5E35821}" srcOrd="1" destOrd="0" presId="urn:microsoft.com/office/officeart/2008/layout/HalfCircleOrganizationChart"/>
    <dgm:cxn modelId="{765B285A-B117-0347-A620-2A0C3B7E2EC0}" srcId="{56D8BA3F-2F6B-CB47-8620-62A65704E199}" destId="{C4A2633E-0DFE-4A48-A5E6-CF6FE53AEF47}" srcOrd="1" destOrd="0" parTransId="{C869DB5C-5D06-134B-AEE8-9BB11E80C1E3}" sibTransId="{3395BE0D-D46F-A442-83AF-0F408F6FBC4C}"/>
    <dgm:cxn modelId="{9229E641-4FE0-7B49-8F67-F2D28EFDDD4B}" srcId="{95DBE9AE-9257-DA49-8B7F-A2A579C09BE7}" destId="{4449AD56-633D-3348-B2E5-6BF1E0176E5B}" srcOrd="0" destOrd="0" parTransId="{6DFD1F40-0B86-EB4F-B8FA-F41265525D00}" sibTransId="{DB4ACB5E-4717-C643-A8D6-2C9302C58FC8}"/>
    <dgm:cxn modelId="{7DA8F54C-5E72-5540-80E1-CDA297BDE009}" type="presOf" srcId="{3274AC34-2DB4-3046-80BE-003119924D23}" destId="{1EAB509E-BEB0-CC44-9173-0BA567BEE16F}" srcOrd="0" destOrd="0" presId="urn:microsoft.com/office/officeart/2008/layout/HalfCircleOrganizationChart"/>
    <dgm:cxn modelId="{EEF9FE45-EFB1-224F-BA4F-B3BED3E5D7DE}" srcId="{983924C0-7123-1049-8F09-5EA2765ABAF0}" destId="{3D1D7DAE-7E77-4543-A7D6-BD7475BC8D79}" srcOrd="1" destOrd="0" parTransId="{CFD83AFC-8720-A548-B89F-63D46E098DB8}" sibTransId="{B5530EA1-213A-2C49-8FBB-1160045A53E9}"/>
    <dgm:cxn modelId="{3D824F87-2FEB-2243-878B-10125E13BC51}" type="presOf" srcId="{5F07D473-51C7-D441-B15B-DBF0C689D478}" destId="{3FA15007-1D87-9A44-95FC-6EF120743471}" srcOrd="0" destOrd="0" presId="urn:microsoft.com/office/officeart/2008/layout/HalfCircleOrganizationChart"/>
    <dgm:cxn modelId="{EE6FE886-C2CF-7E4B-B32F-3FC418B6FCB0}" type="presOf" srcId="{1D640B08-B54C-C24A-BD8C-8484D46AB437}" destId="{93264F08-D350-F64F-8B75-98FEA507AE0F}" srcOrd="1" destOrd="0" presId="urn:microsoft.com/office/officeart/2008/layout/HalfCircleOrganizationChart"/>
    <dgm:cxn modelId="{E3D3E8CF-A9CB-0349-B4E7-5F9DF8283D4F}" type="presOf" srcId="{1266E788-5166-B243-940E-A1E8B4817943}" destId="{D346CCF3-ED24-1D46-9B55-24789D332389}" srcOrd="0" destOrd="0" presId="urn:microsoft.com/office/officeart/2008/layout/HalfCircleOrganizationChart"/>
    <dgm:cxn modelId="{322A2519-F830-0F42-9574-70CEC5902C52}" srcId="{33522939-FD94-8B49-9F44-129AE43EBA09}" destId="{1266E788-5166-B243-940E-A1E8B4817943}" srcOrd="3" destOrd="0" parTransId="{2BDDC2F4-D5DC-9146-9DE3-7219AFDB8A4A}" sibTransId="{81A552E0-82AF-A04E-8CD5-4119186769B2}"/>
    <dgm:cxn modelId="{F2A54377-D1E8-1441-96AC-4BF6B19B985F}" srcId="{36775F15-A915-C544-9E46-7EFAE107A537}" destId="{33522939-FD94-8B49-9F44-129AE43EBA09}" srcOrd="1" destOrd="0" parTransId="{9C1D62AC-87B6-9949-96F4-EE7D3778EEAF}" sibTransId="{96DD89A6-9C9F-B44D-BA14-BBE4595D5310}"/>
    <dgm:cxn modelId="{622CCBEF-02C1-CE4E-A5BD-878F54D0BCE3}" srcId="{3920046F-5336-434F-AE8B-17EFA1423F56}" destId="{A177CAC0-DAD1-5143-A686-806B7CB688A0}" srcOrd="1" destOrd="0" parTransId="{318E3A0B-8B76-304B-9E65-4EF2D3ADFA49}" sibTransId="{1A92D31A-73C1-BF43-94A6-E14556843D01}"/>
    <dgm:cxn modelId="{88BD1FF3-6FFD-DC4D-BD22-612F09CB970A}" srcId="{37DCF01D-BD38-184C-A8D5-2BEA3ED4A882}" destId="{C4C0CDF0-D8D5-EA49-A6E8-91E354DD95CB}" srcOrd="0" destOrd="0" parTransId="{2DE0654E-34E3-6D44-90DC-7D3D2ED6E9E2}" sibTransId="{C03280E8-D118-114F-A4AB-71933F97CB17}"/>
    <dgm:cxn modelId="{4727F269-CAB5-2046-A894-DB8FCF5F68A4}" type="presOf" srcId="{13C42F1C-5A50-C246-839B-9B671D89DDE7}" destId="{108FADB3-78BC-2141-BFDF-B32473E1124A}" srcOrd="0" destOrd="0" presId="urn:microsoft.com/office/officeart/2008/layout/HalfCircleOrganizationChart"/>
    <dgm:cxn modelId="{621C66DA-7491-6C41-92E0-99BE39E37345}" type="presOf" srcId="{542527B4-23AD-2B47-A713-E963CD87F56B}" destId="{F5AB683C-AAB8-3C4C-80CD-98937487A4D2}" srcOrd="0" destOrd="0" presId="urn:microsoft.com/office/officeart/2008/layout/HalfCircleOrganizationChart"/>
    <dgm:cxn modelId="{D5728689-D52A-D04D-9425-7096B2D67AC4}" type="presOf" srcId="{C636EE5D-277B-2649-90FB-667BF6EBF81D}" destId="{5460EDAD-2426-674B-990A-5B753A4C62DE}" srcOrd="0" destOrd="0" presId="urn:microsoft.com/office/officeart/2008/layout/HalfCircleOrganizationChart"/>
    <dgm:cxn modelId="{465DC35B-81EB-8740-A5D1-47B9FE9C86C0}" type="presOf" srcId="{9DD5CB0B-A6B3-6045-9F8B-06D39EA96BAD}" destId="{B1B820F8-70F8-4F4F-AC43-3D5808DF2BB7}" srcOrd="0" destOrd="0" presId="urn:microsoft.com/office/officeart/2008/layout/HalfCircleOrganizationChart"/>
    <dgm:cxn modelId="{CACEF484-9F80-834E-AC27-3118420FD4E5}" type="presOf" srcId="{C869DB5C-5D06-134B-AEE8-9BB11E80C1E3}" destId="{A9B71578-EAED-1D41-9373-645932234DCE}" srcOrd="0" destOrd="0" presId="urn:microsoft.com/office/officeart/2008/layout/HalfCircleOrganizationChart"/>
    <dgm:cxn modelId="{D80E0C48-AA4E-3B4F-8063-6323C77ECA55}" type="presOf" srcId="{B8D77B2C-1855-404D-A988-687FD4D15B1D}" destId="{BD0CF142-9A00-3E48-A57F-7DE425E8F3F1}" srcOrd="1" destOrd="0" presId="urn:microsoft.com/office/officeart/2008/layout/HalfCircleOrganizationChart"/>
    <dgm:cxn modelId="{9D07D01D-CD45-BC4D-AF34-2C2E43E94154}" type="presOf" srcId="{1667349E-091C-4C47-92E3-9E835B627EE3}" destId="{BEEC2332-8289-CE4F-A978-61211954C7AF}" srcOrd="0" destOrd="0" presId="urn:microsoft.com/office/officeart/2008/layout/HalfCircleOrganizationChart"/>
    <dgm:cxn modelId="{D46F706D-57EF-714E-8A35-01A128D5A423}" type="presOf" srcId="{4449AD56-633D-3348-B2E5-6BF1E0176E5B}" destId="{E6F9706E-1185-0944-8E38-EE1796272DF3}" srcOrd="1" destOrd="0" presId="urn:microsoft.com/office/officeart/2008/layout/HalfCircleOrganizationChart"/>
    <dgm:cxn modelId="{498CA71E-7E89-CA44-A61D-BF80DB973E0A}" srcId="{B5D7D6D7-D366-F14D-B6FF-B8EA36561387}" destId="{983924C0-7123-1049-8F09-5EA2765ABAF0}" srcOrd="1" destOrd="0" parTransId="{2E96C3FC-55B2-6440-B6C9-A5E05930DEBF}" sibTransId="{B1F2747B-D46A-BE42-897D-F168BD50B217}"/>
    <dgm:cxn modelId="{672BDB51-4E4F-964A-B298-1E6C4B9EDFF7}" srcId="{B5D7D6D7-D366-F14D-B6FF-B8EA36561387}" destId="{0022AA4D-81EE-1642-98A2-D728374D0044}" srcOrd="2" destOrd="0" parTransId="{A7C48769-C4F1-0047-B31F-6A2B199C9E6E}" sibTransId="{B369B501-1A95-F743-B9BE-C22F4378F13E}"/>
    <dgm:cxn modelId="{379ABD48-6097-874D-A1DB-6D5E0C66AEA2}" type="presOf" srcId="{E9873A29-BE7E-794A-A602-517E535E61F8}" destId="{A881A157-1E52-FE4E-8393-330492988DB0}" srcOrd="0" destOrd="0" presId="urn:microsoft.com/office/officeart/2008/layout/HalfCircleOrganizationChart"/>
    <dgm:cxn modelId="{0DFB8F9D-9E48-F74A-BADC-91176D475AEC}" type="presOf" srcId="{56D8BA3F-2F6B-CB47-8620-62A65704E199}" destId="{18853661-FA89-C741-A311-3D694AEB9687}" srcOrd="0" destOrd="0" presId="urn:microsoft.com/office/officeart/2008/layout/HalfCircleOrganizationChart"/>
    <dgm:cxn modelId="{90F0EA2F-BAA2-B849-8F6B-E5FA78A26720}" srcId="{1667349E-091C-4C47-92E3-9E835B627EE3}" destId="{30F5E67A-8B12-684D-B788-1A455F71E987}" srcOrd="1" destOrd="0" parTransId="{5173A296-83B4-CC43-9595-DA883CCA13F2}" sibTransId="{0B935BA4-18C2-AD4B-90D5-10EA5A955B04}"/>
    <dgm:cxn modelId="{430853C7-5BB0-A54F-B68C-A18200A86C75}" type="presOf" srcId="{13C42F1C-5A50-C246-839B-9B671D89DDE7}" destId="{C408A58E-345E-A04B-9412-263FC4E1FB87}" srcOrd="1" destOrd="0" presId="urn:microsoft.com/office/officeart/2008/layout/HalfCircleOrganizationChart"/>
    <dgm:cxn modelId="{0C23A1AC-EA7B-5040-8CF8-411CB857F591}" srcId="{33522939-FD94-8B49-9F44-129AE43EBA09}" destId="{FF4EE301-7C7A-5E45-A285-208F19744F4E}" srcOrd="1" destOrd="0" parTransId="{231646C4-7C32-0E41-AA2C-8BFD146A889A}" sibTransId="{9ADFB6DF-C8E2-9243-BF62-886A35DAFB94}"/>
    <dgm:cxn modelId="{8D0CCDF7-FB03-1744-B8DF-759B51FD97FC}" type="presOf" srcId="{B50B2727-0A9F-B64F-B415-AA509A364483}" destId="{84BA80F1-29AD-2042-B5BB-1EB118BB3E34}" srcOrd="0" destOrd="0" presId="urn:microsoft.com/office/officeart/2008/layout/HalfCircleOrganizationChart"/>
    <dgm:cxn modelId="{E00E1B9E-8B1C-8047-9459-9C3B96D442A2}" type="presOf" srcId="{B8D77B2C-1855-404D-A988-687FD4D15B1D}" destId="{3EC21359-AE0D-CB48-B99C-5CDE37ED0F29}" srcOrd="0" destOrd="0" presId="urn:microsoft.com/office/officeart/2008/layout/HalfCircleOrganizationChart"/>
    <dgm:cxn modelId="{CB5BD09C-AB33-7A4F-B68B-0F1A893B7402}" type="presOf" srcId="{F41E1FDA-AF7E-9648-A948-69B3833C4948}" destId="{E239D69A-1711-8145-97C0-7789FA3E4170}" srcOrd="1" destOrd="0" presId="urn:microsoft.com/office/officeart/2008/layout/HalfCircleOrganizationChart"/>
    <dgm:cxn modelId="{CEF19F14-3C61-BA46-95A1-C5CBFF407120}" type="presOf" srcId="{0FDAD92B-16E3-F14C-ABF9-201D6E5A1BFE}" destId="{A6F45B1B-CC2E-D34A-89B4-92050EC8D4BF}" srcOrd="0" destOrd="0" presId="urn:microsoft.com/office/officeart/2008/layout/HalfCircleOrganizationChart"/>
    <dgm:cxn modelId="{D9CB5766-F99C-F045-92D6-A44C688185AC}" type="presOf" srcId="{12F474CB-58A4-114E-A5FE-279FA631E529}" destId="{50BC091B-5E48-924D-B022-98DDEFD5023D}" srcOrd="1" destOrd="0" presId="urn:microsoft.com/office/officeart/2008/layout/HalfCircleOrganizationChart"/>
    <dgm:cxn modelId="{900C6D9B-6B77-214C-8B0B-E3C16A580B6C}" type="presOf" srcId="{128BE6B4-12B7-4D4E-9F51-F13FAA38F968}" destId="{5A104FD2-4439-6446-BBFD-DA0D4B93BFB9}" srcOrd="0" destOrd="0" presId="urn:microsoft.com/office/officeart/2008/layout/HalfCircleOrganizationChart"/>
    <dgm:cxn modelId="{ACD278B2-7FE8-E247-98CE-406F9361E5DD}" type="presOf" srcId="{14E62FEC-284B-D64C-BD7A-55719875713F}" destId="{B7498A3D-8499-5A42-A4D0-43D9D1C200ED}" srcOrd="0" destOrd="0" presId="urn:microsoft.com/office/officeart/2008/layout/HalfCircleOrganizationChart"/>
    <dgm:cxn modelId="{99323337-8462-974D-AD21-E30712DF6776}" type="presOf" srcId="{146C9A1D-ACAE-874A-A50A-1230E7CB18E8}" destId="{B4B69F1F-EBBB-C94A-8A3C-6F37BFADD48F}" srcOrd="1" destOrd="0" presId="urn:microsoft.com/office/officeart/2008/layout/HalfCircleOrganizationChart"/>
    <dgm:cxn modelId="{07D9C5D4-7F63-BD45-9F8C-C16A3BD1512C}" type="presOf" srcId="{2584A573-4685-3D46-81DC-68C49A6A0556}" destId="{C6D6431C-A9B1-7843-BD60-8EDAC2B03AE5}" srcOrd="1" destOrd="0" presId="urn:microsoft.com/office/officeart/2008/layout/HalfCircleOrganizationChart"/>
    <dgm:cxn modelId="{699FE4DF-8443-A34F-96B8-25D50BE01155}" srcId="{983924C0-7123-1049-8F09-5EA2765ABAF0}" destId="{4F66E123-CB40-BA49-86E0-8FC2E7FFE53C}" srcOrd="2" destOrd="0" parTransId="{52B55E7E-626E-4940-8DE2-F420C0450DCB}" sibTransId="{33A51AED-37A5-C04D-B163-07E61189D006}"/>
    <dgm:cxn modelId="{42E839EE-FC29-1946-9343-3229580C18DA}" type="presOf" srcId="{EC721086-DC02-6B4E-BC05-A528E903AF44}" destId="{1479424B-D9F1-3A46-A012-47EB31E9EAA8}" srcOrd="1" destOrd="0" presId="urn:microsoft.com/office/officeart/2008/layout/HalfCircleOrganizationChart"/>
    <dgm:cxn modelId="{D0C68193-37C1-B64A-93D3-23FF1E6586E3}" srcId="{887832D1-89A1-1C43-A226-E51A9295A41E}" destId="{336ABCC1-1950-5643-904E-6A7AE4924C10}" srcOrd="0" destOrd="0" parTransId="{E5E668C9-BA48-6D40-8A2F-41D9E2A9F260}" sibTransId="{7B05006E-6FA2-4945-A039-D110539FD23E}"/>
    <dgm:cxn modelId="{4F5DE82D-1D66-9A44-A588-358E2778EEBA}" type="presOf" srcId="{048DEC6F-9ED7-644C-AEBF-683684EEFC80}" destId="{15AE475E-7E68-E04F-ABB7-8C83184886A7}" srcOrd="0" destOrd="0" presId="urn:microsoft.com/office/officeart/2008/layout/HalfCircleOrganizationChart"/>
    <dgm:cxn modelId="{ABF79F34-5F64-EC48-B50D-C5AC3475B978}" type="presOf" srcId="{166AF39E-0F03-7544-B583-74461CAE8E25}" destId="{526AD41B-54E5-464C-903E-8A16381EBFC5}" srcOrd="0" destOrd="0" presId="urn:microsoft.com/office/officeart/2008/layout/HalfCircleOrganizationChart"/>
    <dgm:cxn modelId="{C1636426-4592-6C40-9EBF-95FD0992B968}" type="presOf" srcId="{989B7E11-F326-2A44-AAD5-A19B1C6C9F5C}" destId="{B2BC35AF-7D3A-DE4D-9515-12F26F6D3AA4}" srcOrd="1" destOrd="0" presId="urn:microsoft.com/office/officeart/2008/layout/HalfCircleOrganizationChart"/>
    <dgm:cxn modelId="{38B836AB-D050-6E4F-973E-3F2633E0CD40}" type="presOf" srcId="{352DB2F0-64D6-DF4B-BD1A-31C0BAC6FAEB}" destId="{40FDEFB4-2145-574A-AA2B-7D4DE3805AF1}" srcOrd="0" destOrd="0" presId="urn:microsoft.com/office/officeart/2008/layout/HalfCircleOrganizationChart"/>
    <dgm:cxn modelId="{20D0AB55-E9B8-B04A-8EB6-379B549DD2F2}" type="presOf" srcId="{07D22F75-267D-A648-A772-211187CA6809}" destId="{D3158CC7-82ED-C54F-9A3A-7540D27CC837}" srcOrd="0" destOrd="0" presId="urn:microsoft.com/office/officeart/2008/layout/HalfCircleOrganizationChart"/>
    <dgm:cxn modelId="{43EEEC08-A6FB-964C-A969-D36A176BD68D}" type="presOf" srcId="{9389DF52-C627-5C40-8FA1-C77808F475A5}" destId="{2695D463-6E25-B745-86D3-67EA289111CA}" srcOrd="0" destOrd="0" presId="urn:microsoft.com/office/officeart/2008/layout/HalfCircleOrganizationChart"/>
    <dgm:cxn modelId="{CEAC9F21-1997-AF4C-885F-B9CF2DB88F43}" type="presOf" srcId="{3274AC34-2DB4-3046-80BE-003119924D23}" destId="{C0AEE071-E7AA-0845-B0ED-D7F69B49C80C}" srcOrd="1" destOrd="0" presId="urn:microsoft.com/office/officeart/2008/layout/HalfCircleOrganizationChart"/>
    <dgm:cxn modelId="{502B6876-9A39-974A-B8E6-E02CC506D7EB}" srcId="{5021C8A0-EB13-9A40-909B-ED4241689EFE}" destId="{A60D6A97-7C82-1745-8735-8DD196F83CD4}" srcOrd="0" destOrd="0" parTransId="{F4F5E856-DF77-D147-8639-7D1B14112E2C}" sibTransId="{D2A9D73D-AA77-DB4F-B617-B3CA2AB1AC07}"/>
    <dgm:cxn modelId="{80A9B088-CCBE-F242-A1DC-04B92E1F3EA1}" type="presOf" srcId="{F4F5E856-DF77-D147-8639-7D1B14112E2C}" destId="{8E5B1EC7-B4BC-0D49-B37A-427D44627032}" srcOrd="0" destOrd="0" presId="urn:microsoft.com/office/officeart/2008/layout/HalfCircleOrganizationChart"/>
    <dgm:cxn modelId="{72FEDC7C-75A5-6541-99AB-6726874DBDC9}" srcId="{33522939-FD94-8B49-9F44-129AE43EBA09}" destId="{E6F9CD64-0733-5948-AC2C-D91AAB339AE4}" srcOrd="2" destOrd="0" parTransId="{16E080C5-0998-BE45-8E26-03D5E7E95649}" sibTransId="{2EAF5371-4A2F-F94B-9E4E-83FCE2AF122C}"/>
    <dgm:cxn modelId="{0C75FBB8-9EEE-4F4F-9903-8E0A06C9FF5F}" type="presOf" srcId="{9389DF52-C627-5C40-8FA1-C77808F475A5}" destId="{AAD6748E-5AAE-D140-AE2F-4BF0D4F93821}" srcOrd="1" destOrd="0" presId="urn:microsoft.com/office/officeart/2008/layout/HalfCircleOrganizationChart"/>
    <dgm:cxn modelId="{6F9A3D62-48FC-2847-AC06-264AF0669301}" srcId="{27D4797F-E967-7D4D-A4FD-9C7A4217BD6E}" destId="{4230242D-EE04-1340-A70F-507E2C57940F}" srcOrd="0" destOrd="0" parTransId="{3A033BA4-8716-7849-95A0-A94734831312}" sibTransId="{1385A56B-960D-F34A-931B-DF6FF532F871}"/>
    <dgm:cxn modelId="{62313335-6A0F-EE43-A308-BC99EB2BD2A7}" srcId="{4E53E169-4379-8248-ACDD-B31E69C00225}" destId="{9C9165CC-47BA-4748-A78B-C3A3BA08603F}" srcOrd="1" destOrd="0" parTransId="{82A09B9B-DF4D-0248-8666-97156059A867}" sibTransId="{A118196A-438D-0843-BFCC-A7C1B5A1D86B}"/>
    <dgm:cxn modelId="{23009F89-EB53-F040-9866-F075FD97C631}" type="presOf" srcId="{A177CAC0-DAD1-5143-A686-806B7CB688A0}" destId="{C3C76A8F-965B-C04C-906C-15876512B31E}" srcOrd="1" destOrd="0" presId="urn:microsoft.com/office/officeart/2008/layout/HalfCircleOrganizationChart"/>
    <dgm:cxn modelId="{E52EA055-5924-7A42-A437-7A7764B2A88B}" srcId="{0FDAD92B-16E3-F14C-ABF9-201D6E5A1BFE}" destId="{27D4797F-E967-7D4D-A4FD-9C7A4217BD6E}" srcOrd="3" destOrd="0" parTransId="{13B35572-F81C-4440-8779-8672893D5517}" sibTransId="{9AC5199B-224B-4A42-A2C7-E09E9146F672}"/>
    <dgm:cxn modelId="{E314B872-4C1B-F94A-8D34-D6CC0E57FCB7}" type="presOf" srcId="{0022AA4D-81EE-1642-98A2-D728374D0044}" destId="{59F67C65-A208-8249-A1D7-A5F1AC2B5D27}" srcOrd="0" destOrd="0" presId="urn:microsoft.com/office/officeart/2008/layout/HalfCircleOrganizationChart"/>
    <dgm:cxn modelId="{C1CF6B5E-5F20-0247-9442-ED52A298F203}" srcId="{EF495119-1C41-AF4A-969D-B300D6A23586}" destId="{2584A573-4685-3D46-81DC-68C49A6A0556}" srcOrd="2" destOrd="0" parTransId="{91167B4B-7883-9148-9689-15250D88A6CE}" sibTransId="{F6EC9049-9CBD-7D43-92B2-2ED617060A2A}"/>
    <dgm:cxn modelId="{1B851F1D-9D2E-D84B-90E6-EB39E868192C}" type="presOf" srcId="{1D640B08-B54C-C24A-BD8C-8484D46AB437}" destId="{8A0FB9E8-B65A-3444-A275-39B05A72BF58}" srcOrd="0" destOrd="0" presId="urn:microsoft.com/office/officeart/2008/layout/HalfCircleOrganizationChart"/>
    <dgm:cxn modelId="{D562F24E-C057-0A40-B511-AAEC51451FC0}" srcId="{30F5E67A-8B12-684D-B788-1A455F71E987}" destId="{56DAD18C-4255-7747-96E8-909D9F452E2E}" srcOrd="0" destOrd="0" parTransId="{1E46E53D-787D-084F-845F-9172F049FBB4}" sibTransId="{E9E28DCC-A822-514D-ACB7-DF02B85B73BC}"/>
    <dgm:cxn modelId="{8AAA2FDF-7C1A-C442-A63E-4907C30B0877}" srcId="{F5DAC30E-7CC9-C341-9F92-520F417D4102}" destId="{9E933FE5-34F0-B141-A7B3-010C196AB456}" srcOrd="4" destOrd="0" parTransId="{3636B7DE-8E53-6C48-AFFD-7231F5B3BFE3}" sibTransId="{6D2EE93A-08DA-5146-BF7F-5338BEC33C81}"/>
    <dgm:cxn modelId="{47BABB94-5605-594D-AEAC-4AEF51E1D987}" srcId="{0FDAD92B-16E3-F14C-ABF9-201D6E5A1BFE}" destId="{37DCF01D-BD38-184C-A8D5-2BEA3ED4A882}" srcOrd="5" destOrd="0" parTransId="{BB0F9B95-7032-0A42-8F09-838F7CBD051F}" sibTransId="{BC7F18E1-BD0A-DC45-850E-EBDDD441150C}"/>
    <dgm:cxn modelId="{DE7767DE-2A92-8149-B4C3-62E7E5BB6192}" type="presOf" srcId="{7B4A8566-3858-1D4F-923D-18DC2C21FC1C}" destId="{75E47E46-7DB2-D741-9410-1912ECFC45D6}" srcOrd="0" destOrd="0" presId="urn:microsoft.com/office/officeart/2008/layout/HalfCircleOrganizationChart"/>
    <dgm:cxn modelId="{FE643EC7-B25D-3C49-B72F-4B8EAB318A29}" type="presOf" srcId="{2D445DAC-D387-A24E-8DAB-2690CD2C7762}" destId="{423F6CBA-A5FE-CE4C-84B6-DF0257453DD3}" srcOrd="0" destOrd="0" presId="urn:microsoft.com/office/officeart/2008/layout/HalfCircleOrganizationChart"/>
    <dgm:cxn modelId="{8E24E5F3-DAF0-C944-AE89-81BF3E99EA59}" type="presOf" srcId="{3AD113AB-C7D4-BB4C-9E03-3540D8789A35}" destId="{A50932A5-DE9D-0647-8A49-7501F15DC2F0}" srcOrd="0" destOrd="0" presId="urn:microsoft.com/office/officeart/2008/layout/HalfCircleOrganizationChart"/>
    <dgm:cxn modelId="{B146F283-3428-144C-83C9-FC55BFB0CDC8}" type="presOf" srcId="{FB540C7A-1F49-1541-A900-1727D3B42BD0}" destId="{BAC147F8-7FC5-F84B-8A46-A7703C009270}" srcOrd="0" destOrd="0" presId="urn:microsoft.com/office/officeart/2008/layout/HalfCircleOrganizationChart"/>
    <dgm:cxn modelId="{60686A35-5758-D843-ADFF-3A9B50F99083}" srcId="{4CF1E4E9-24D2-8A4A-AFCA-9DF05952E200}" destId="{FAC643D6-0939-864F-96CA-D1E08830451B}" srcOrd="0" destOrd="0" parTransId="{5CFE7E41-B7CC-194D-A055-3713FC3CEE05}" sibTransId="{626A3374-2A40-CD44-898B-E4F8627A3F3A}"/>
    <dgm:cxn modelId="{13D1627E-397B-B445-A487-2C0DF9219724}" type="presOf" srcId="{3636B7DE-8E53-6C48-AFFD-7231F5B3BFE3}" destId="{6EE94647-1F2D-1C4C-B0A4-E40F7F3CDD07}" srcOrd="0" destOrd="0" presId="urn:microsoft.com/office/officeart/2008/layout/HalfCircleOrganizationChart"/>
    <dgm:cxn modelId="{1C424FA1-4813-044B-973A-B373B1BBBF94}" type="presOf" srcId="{B619A03C-D4BC-7743-AFB3-223E8DE85B63}" destId="{6F3D7A90-2107-E244-8AFD-EB1E68FB2190}" srcOrd="0" destOrd="0" presId="urn:microsoft.com/office/officeart/2008/layout/HalfCircleOrganizationChart"/>
    <dgm:cxn modelId="{2F0B2CA2-49D9-EC47-A513-E84E56084C60}" srcId="{A6A1BA53-A3BE-074C-97EC-35CE80DB6DD3}" destId="{9DD5CB0B-A6B3-6045-9F8B-06D39EA96BAD}" srcOrd="0" destOrd="0" parTransId="{63AFD1D2-2EA4-F846-A34F-F1DF82BD3418}" sibTransId="{C86E5E6F-3778-B54B-8E9D-2188D6BEC0CD}"/>
    <dgm:cxn modelId="{CFE54BC7-4656-C34C-AFCE-095124587BBE}" srcId="{989B7E11-F326-2A44-AAD5-A19B1C6C9F5C}" destId="{6E900C93-DFDD-5147-ACF3-94327F0FBF5F}" srcOrd="1" destOrd="0" parTransId="{BA2188FA-09F5-3048-A2D8-4727DE05C748}" sibTransId="{82DB4072-CC79-CF4F-87FF-21DCF9B2B197}"/>
    <dgm:cxn modelId="{539D917D-CA3E-DE4F-831F-406C0D1BE4F1}" type="presOf" srcId="{949736A7-D25F-D448-8437-58D48094CE49}" destId="{F08E4C5B-D00C-2344-A83D-DB4B1B9BBF05}" srcOrd="0" destOrd="0" presId="urn:microsoft.com/office/officeart/2008/layout/HalfCircleOrganizationChart"/>
    <dgm:cxn modelId="{DB026E79-148C-564B-AB1D-D9EA72B444EF}" type="presOf" srcId="{11879252-6853-4749-9D4F-827ACA91F9DB}" destId="{A9D70EBE-2D75-1849-9CE4-ADDB7BC40C3C}" srcOrd="0" destOrd="0" presId="urn:microsoft.com/office/officeart/2008/layout/HalfCircleOrganizationChart"/>
    <dgm:cxn modelId="{011F476A-AC41-554A-8034-34E4B3049914}" type="presOf" srcId="{0022AA4D-81EE-1642-98A2-D728374D0044}" destId="{5E0ED307-919B-1747-8769-42901CDA915D}" srcOrd="1" destOrd="0" presId="urn:microsoft.com/office/officeart/2008/layout/HalfCircleOrganizationChart"/>
    <dgm:cxn modelId="{F96C7CA8-7909-8646-A7AA-B883CF5AAE4F}" type="presOf" srcId="{67208045-B922-F240-B875-DAEB95C38CD8}" destId="{F3A6B1B3-76FF-A54C-AE23-4B25A7765F74}" srcOrd="0" destOrd="0" presId="urn:microsoft.com/office/officeart/2008/layout/HalfCircleOrganizationChart"/>
    <dgm:cxn modelId="{28A2F763-5A04-844B-A1C9-64163553A244}" type="presOf" srcId="{FAC643D6-0939-864F-96CA-D1E08830451B}" destId="{9C70ED8F-95F0-F945-A008-F378A8506023}" srcOrd="0" destOrd="0" presId="urn:microsoft.com/office/officeart/2008/layout/HalfCircleOrganizationChart"/>
    <dgm:cxn modelId="{C758E0C2-9847-404C-8D68-42BFD29D90F4}" type="presOf" srcId="{F559463E-C1F8-1242-B2B5-78C1AA80FBDA}" destId="{150D7016-2B15-7A4B-8D92-1A760D7051AA}" srcOrd="0" destOrd="0" presId="urn:microsoft.com/office/officeart/2008/layout/HalfCircleOrganizationChart"/>
    <dgm:cxn modelId="{5DB3ACC6-54E6-6642-B60C-8FF6A900FCA9}" type="presOf" srcId="{F5DAC30E-7CC9-C341-9F92-520F417D4102}" destId="{25EF37ED-6478-4246-8B07-167EEE2018D5}" srcOrd="1" destOrd="0" presId="urn:microsoft.com/office/officeart/2008/layout/HalfCircleOrganizationChart"/>
    <dgm:cxn modelId="{5EBBC9E0-F62E-9649-9636-ABDD8CD94A5F}" type="presOf" srcId="{4F66E123-CB40-BA49-86E0-8FC2E7FFE53C}" destId="{4CC45ACD-9D1C-FD4E-84A4-C07DE24F647C}" srcOrd="1" destOrd="0" presId="urn:microsoft.com/office/officeart/2008/layout/HalfCircleOrganizationChart"/>
    <dgm:cxn modelId="{EF16AD8D-0EB8-EF4E-BC9B-87D01739D371}" type="presOf" srcId="{3A033BA4-8716-7849-95A0-A94734831312}" destId="{8DCA2F6C-DE4F-AE43-AEAF-F6F3C68FDE00}" srcOrd="0" destOrd="0" presId="urn:microsoft.com/office/officeart/2008/layout/HalfCircleOrganizationChart"/>
    <dgm:cxn modelId="{F9FDEF6F-7ED4-6B4C-AB75-E5263ACB2C92}" type="presOf" srcId="{46D2211C-5819-AB42-8796-CC68993C300B}" destId="{80E865F2-C5D0-AF40-A337-A0885A74BCC8}" srcOrd="1" destOrd="0" presId="urn:microsoft.com/office/officeart/2008/layout/HalfCircleOrganizationChart"/>
    <dgm:cxn modelId="{1D5A8C90-7755-4D45-B249-B40AFD4A32F0}" type="presOf" srcId="{3D1D7DAE-7E77-4543-A7D6-BD7475BC8D79}" destId="{8922E4B7-BD62-4644-A150-3101BEDADD6C}" srcOrd="1" destOrd="0" presId="urn:microsoft.com/office/officeart/2008/layout/HalfCircleOrganizationChart"/>
    <dgm:cxn modelId="{7B8435BD-AFE6-3243-B831-9F58316495AC}" type="presOf" srcId="{30F5E67A-8B12-684D-B788-1A455F71E987}" destId="{28ECBC23-70CF-7E41-B8B7-8784367F377A}" srcOrd="1" destOrd="0" presId="urn:microsoft.com/office/officeart/2008/layout/HalfCircleOrganizationChart"/>
    <dgm:cxn modelId="{069C3E03-1A42-1C40-ACC2-6DB8D4FDD804}" type="presOf" srcId="{EC721086-DC02-6B4E-BC05-A528E903AF44}" destId="{C94C8DED-DDD6-2C4E-B551-ECEEDA421049}" srcOrd="0" destOrd="0" presId="urn:microsoft.com/office/officeart/2008/layout/HalfCircleOrganizationChart"/>
    <dgm:cxn modelId="{717FE568-3FBB-C54E-9DA0-3CC7BAC57453}" type="presOf" srcId="{3E4CFFAE-D435-1F49-882F-BE2EB89E4CE9}" destId="{982593BB-A715-7441-A7DA-118EE3CC4EDE}" srcOrd="1" destOrd="0" presId="urn:microsoft.com/office/officeart/2008/layout/HalfCircleOrganizationChart"/>
    <dgm:cxn modelId="{8F9E3BF6-8735-DD40-950A-0897B12555CE}" srcId="{B5D7D6D7-D366-F14D-B6FF-B8EA36561387}" destId="{1667349E-091C-4C47-92E3-9E835B627EE3}" srcOrd="0" destOrd="0" parTransId="{255BD023-EBAD-7048-BB51-D838FFA9C837}" sibTransId="{C1B4C14A-97E7-624D-BEAD-AD3B62555323}"/>
    <dgm:cxn modelId="{CDA37CE8-9634-2844-BEA3-86B67816A05F}" srcId="{4230242D-EE04-1340-A70F-507E2C57940F}" destId="{1325E206-9054-BC4C-846E-22F89DA959C0}" srcOrd="0" destOrd="0" parTransId="{B2A0D8EF-53E8-CE40-B353-36B443FC84FD}" sibTransId="{3E3AFE1B-544E-1344-A408-1B2E890AC8C9}"/>
    <dgm:cxn modelId="{D5A0E0AA-098E-7144-89D1-CF71B0B3AA1F}" type="presOf" srcId="{1325E206-9054-BC4C-846E-22F89DA959C0}" destId="{7D90D20D-95CB-FD49-B6AF-1ABA329780A6}" srcOrd="0" destOrd="0" presId="urn:microsoft.com/office/officeart/2008/layout/HalfCircleOrganizationChart"/>
    <dgm:cxn modelId="{F36E58A3-EF91-7245-A47B-891A05A8E88D}" type="presOf" srcId="{CB7E588E-4A22-4F42-BE7B-4CAC913AA910}" destId="{94A88B3F-79D3-2E42-B164-BD3B9419CA3B}" srcOrd="0" destOrd="0" presId="urn:microsoft.com/office/officeart/2008/layout/HalfCircleOrganizationChart"/>
    <dgm:cxn modelId="{6ADF1933-3422-1047-82D5-3243A10AA291}" type="presOf" srcId="{59DE3292-9983-FA4F-944F-ED538020F472}" destId="{B9134F35-B2C7-424E-818F-FE77F68C9804}" srcOrd="1" destOrd="0" presId="urn:microsoft.com/office/officeart/2008/layout/HalfCircleOrganizationChart"/>
    <dgm:cxn modelId="{6261AD8D-9334-E647-98C0-51ECED1AA080}" srcId="{F97C0F87-8277-564F-A691-F068BAE1EA7E}" destId="{6CEBEB08-76C8-924B-8AF1-C41671D8D6D6}" srcOrd="1" destOrd="0" parTransId="{F83B2742-6999-2847-9E93-F54D185A13F1}" sibTransId="{79938DFC-A8DE-EE4B-8BCC-431138173FFE}"/>
    <dgm:cxn modelId="{E5FADB41-AB71-2F4C-A3D8-F3BB5502CC08}" type="presOf" srcId="{5021C8A0-EB13-9A40-909B-ED4241689EFE}" destId="{F8FB7752-9ACB-EE41-87AC-D8F9D398435E}" srcOrd="0" destOrd="0" presId="urn:microsoft.com/office/officeart/2008/layout/HalfCircleOrganizationChart"/>
    <dgm:cxn modelId="{BDD02C83-94B3-EC4E-BEEA-9171F86308F2}" srcId="{36775F15-A915-C544-9E46-7EFAE107A537}" destId="{FF07DFA2-AFFB-1349-9AAA-B16EA63FD986}" srcOrd="2" destOrd="0" parTransId="{5E37C94D-6E93-7F4F-A051-FF192B75CB86}" sibTransId="{82348AB6-38D0-CD4D-A8B9-EB014DAC154D}"/>
    <dgm:cxn modelId="{7075279F-2CF0-C24E-8D8E-1942F6C7B7EF}" type="presOf" srcId="{FC46863F-FE63-8447-B0A0-D42EA958ADE9}" destId="{AFF8DF9B-8DF0-BA43-938B-DF5632D12EFC}" srcOrd="0" destOrd="0" presId="urn:microsoft.com/office/officeart/2008/layout/HalfCircleOrganizationChart"/>
    <dgm:cxn modelId="{2C4B9C01-37CE-6840-A5F3-AFFC41355E87}" srcId="{F80D352C-1C43-CA45-90B6-86BF418AA106}" destId="{661BE31B-B80E-7943-992E-4C079734C856}" srcOrd="0" destOrd="0" parTransId="{BD2E3721-E6F7-E948-BC1C-A031075C1F97}" sibTransId="{EA330D41-02CA-294F-8C06-9044690B4E39}"/>
    <dgm:cxn modelId="{98B4F7B3-DD18-0C46-AF18-9B553B8BA45B}" type="presOf" srcId="{484A9C90-BF12-C145-83FF-0A82676B1182}" destId="{4D31D618-C5E5-3D49-A200-594BAF37BBDB}" srcOrd="0" destOrd="0" presId="urn:microsoft.com/office/officeart/2008/layout/HalfCircleOrganizationChart"/>
    <dgm:cxn modelId="{B6A93BC7-1A87-5F43-B8E1-1A178BDF9B88}" type="presOf" srcId="{F41E1FDA-AF7E-9648-A948-69B3833C4948}" destId="{66C27389-B8C2-6341-AEA8-192E404A3F94}" srcOrd="0" destOrd="0" presId="urn:microsoft.com/office/officeart/2008/layout/HalfCircleOrganizationChart"/>
    <dgm:cxn modelId="{FD74F9E2-33C6-6840-B4D0-88F2AD818069}" type="presOf" srcId="{9C9165CC-47BA-4748-A78B-C3A3BA08603F}" destId="{92E860DA-4A2C-5846-83F5-B0DE646D9623}" srcOrd="1" destOrd="0" presId="urn:microsoft.com/office/officeart/2008/layout/HalfCircleOrganizationChart"/>
    <dgm:cxn modelId="{18030CAC-9325-1D4F-8C94-8766391DEE56}" srcId="{3920046F-5336-434F-AE8B-17EFA1423F56}" destId="{A6A1BA53-A3BE-074C-97EC-35CE80DB6DD3}" srcOrd="0" destOrd="0" parTransId="{449DF27A-295B-4B4F-ADFF-6D7E4C2A8151}" sibTransId="{5BC1CB7A-6AD6-C544-B035-56F88C16B7F0}"/>
    <dgm:cxn modelId="{08898D8C-BE35-D348-BAFF-15DE047FDBE0}" type="presOf" srcId="{9DD5CB0B-A6B3-6045-9F8B-06D39EA96BAD}" destId="{19DEE967-91E8-1B42-8A72-6C266F9BF60B}" srcOrd="1" destOrd="0" presId="urn:microsoft.com/office/officeart/2008/layout/HalfCircleOrganizationChart"/>
    <dgm:cxn modelId="{4D883BC4-6623-BA4B-8246-7C1C6E99D19E}" type="presOf" srcId="{E5E668C9-BA48-6D40-8A2F-41D9E2A9F260}" destId="{4E741F6B-D1E0-0940-B1C4-9B8EAC4D754E}" srcOrd="0" destOrd="0" presId="urn:microsoft.com/office/officeart/2008/layout/HalfCircleOrganizationChart"/>
    <dgm:cxn modelId="{DBB45BB2-8F97-7F4B-BA91-0114269B3B3C}" type="presOf" srcId="{A4C41C4B-D501-5F46-976B-460DB8C7F0C2}" destId="{41E0A24C-B9DB-2943-8DAF-E792D091D804}" srcOrd="0" destOrd="0" presId="urn:microsoft.com/office/officeart/2008/layout/HalfCircleOrganizationChart"/>
    <dgm:cxn modelId="{E17BBECA-0798-794F-8111-F6CB32970A2F}" type="presOf" srcId="{5021C8A0-EB13-9A40-909B-ED4241689EFE}" destId="{5F20A4B2-7555-8C48-A540-B2DE8882263B}" srcOrd="1" destOrd="0" presId="urn:microsoft.com/office/officeart/2008/layout/HalfCircleOrganizationChart"/>
    <dgm:cxn modelId="{20ADF6A1-C186-1343-8EFF-B573EF86BBF9}" type="presOf" srcId="{318E3A0B-8B76-304B-9E65-4EF2D3ADFA49}" destId="{952B64DE-C048-DE4C-925D-D3E1405EB2FC}" srcOrd="0" destOrd="0" presId="urn:microsoft.com/office/officeart/2008/layout/HalfCircleOrganizationChart"/>
    <dgm:cxn modelId="{2F7CEB33-E37B-3447-8B48-5DDA5D545EE0}" type="presOf" srcId="{88CD01FF-B0D5-B14D-B176-8FAEAD82CA9D}" destId="{CCCFFF5C-5F3E-B941-8552-700890360D6B}" srcOrd="0" destOrd="0" presId="urn:microsoft.com/office/officeart/2008/layout/HalfCircleOrganizationChart"/>
    <dgm:cxn modelId="{FAEC4F83-F4B5-CC4D-B49E-D7FFCF1CECE8}" type="presOf" srcId="{9BB35473-06EF-2243-8B1B-C5B9B927E791}" destId="{402A312E-9CC4-F24E-92AC-51C35F2AC7B1}" srcOrd="0" destOrd="0" presId="urn:microsoft.com/office/officeart/2008/layout/HalfCircleOrganizationChart"/>
    <dgm:cxn modelId="{23E2A17C-1A02-9141-A0A4-64E6503431F9}" srcId="{4230242D-EE04-1340-A70F-507E2C57940F}" destId="{677C5F8F-CCBB-3D49-BFA3-DE548F14C2E3}" srcOrd="1" destOrd="0" parTransId="{DAFC282E-0B3F-6247-A797-BDA8E9AD2A58}" sibTransId="{B9CF658F-1924-F34A-89A0-4CB75608C441}"/>
    <dgm:cxn modelId="{4E4A6320-52E7-EF46-A3F0-29263C0B7839}" type="presOf" srcId="{EAB3BCEE-2A61-B144-B079-957B558B8C81}" destId="{77B688FE-4DA0-D04A-A7A6-1BD4991A3C46}" srcOrd="0" destOrd="0" presId="urn:microsoft.com/office/officeart/2008/layout/HalfCircleOrganizationChart"/>
    <dgm:cxn modelId="{8C6E9DBC-1008-AD4A-BC6A-00650B7960DC}" type="presOf" srcId="{436C075E-0F1B-4C41-9907-83617C6BBE64}" destId="{1A762225-5F37-0146-BC5A-5C3B6AC3BD2F}" srcOrd="0" destOrd="0" presId="urn:microsoft.com/office/officeart/2008/layout/HalfCircleOrganizationChart"/>
    <dgm:cxn modelId="{A7520CDD-C930-8644-BADA-3821150BF0F2}" type="presOf" srcId="{9BAA96A7-34CB-464F-B037-F3D6FF27590E}" destId="{7B67726A-98F7-3648-A81E-4EE91C3BC1FD}" srcOrd="0" destOrd="0" presId="urn:microsoft.com/office/officeart/2008/layout/HalfCircleOrganizationChart"/>
    <dgm:cxn modelId="{1FAD0BE5-7EAB-4842-9CA8-20F9B973AB8D}" type="presOf" srcId="{C4C0CDF0-D8D5-EA49-A6E8-91E354DD95CB}" destId="{E43A2429-9F0A-024F-A662-CE16BB249AE2}" srcOrd="1" destOrd="0" presId="urn:microsoft.com/office/officeart/2008/layout/HalfCircleOrganizationChart"/>
    <dgm:cxn modelId="{5B963EF2-65F2-294F-9170-9ED365CC797A}" type="presOf" srcId="{E77729F7-C213-3D4F-9E8E-9F306F592071}" destId="{DA3DABBB-40D7-A74D-86AD-294634CB4082}" srcOrd="0" destOrd="0" presId="urn:microsoft.com/office/officeart/2008/layout/HalfCircleOrganizationChart"/>
    <dgm:cxn modelId="{16183903-DB2A-B240-8E1F-0AAC1300F974}" srcId="{0022AA4D-81EE-1642-98A2-D728374D0044}" destId="{EFBC4A44-46E3-C742-A267-44D46E878D6F}" srcOrd="1" destOrd="0" parTransId="{048DEC6F-9ED7-644C-AEBF-683684EEFC80}" sibTransId="{9C367397-1E84-0C42-ACC4-0750040FAB8F}"/>
    <dgm:cxn modelId="{90C698E1-A405-9D41-87C0-9614CEC34F7E}" srcId="{D31FE8F5-49B8-0443-A6E1-B0585183EDDD}" destId="{CF3B5908-E415-F54A-9E96-C3E92C201114}" srcOrd="1" destOrd="0" parTransId="{D5558B7E-7061-5142-B6B0-BAE06BD4E6B1}" sibTransId="{6F26AE1E-968C-ED48-9FCB-40E427659AFA}"/>
    <dgm:cxn modelId="{39161A48-4BF9-8A48-86C8-FFF8F43CEC05}" srcId="{F5DAC30E-7CC9-C341-9F92-520F417D4102}" destId="{0BBD213B-AE61-6341-AE9D-CF7202A3AA8A}" srcOrd="0" destOrd="0" parTransId="{E9873A29-BE7E-794A-A602-517E535E61F8}" sibTransId="{605AC384-DAA7-2643-951F-22E12BF6DC28}"/>
    <dgm:cxn modelId="{43B9EC81-2C8D-994D-B584-E219606CE54D}" srcId="{33522939-FD94-8B49-9F44-129AE43EBA09}" destId="{210055FC-966F-6944-9A19-F0FB1FAE11A1}" srcOrd="0" destOrd="0" parTransId="{61885A7D-FA60-BC46-B335-3D72B207FAB3}" sibTransId="{7A167F0B-46E5-2D40-926A-562948EDA824}"/>
    <dgm:cxn modelId="{444196DB-42D4-0745-AD83-17E343A49032}" srcId="{11879252-6853-4749-9D4F-827ACA91F9DB}" destId="{1D640B08-B54C-C24A-BD8C-8484D46AB437}" srcOrd="0" destOrd="0" parTransId="{0D77D899-518B-7F40-8472-7BCE729629DF}" sibTransId="{584BD413-EA5D-8248-8593-E4535C27B533}"/>
    <dgm:cxn modelId="{DC121935-52AB-0148-B9CC-6FF325130FBC}" srcId="{0022AA4D-81EE-1642-98A2-D728374D0044}" destId="{9BB35473-06EF-2243-8B1B-C5B9B927E791}" srcOrd="0" destOrd="0" parTransId="{F41F2E14-AA0E-EF40-8497-E724EDE70F0D}" sibTransId="{2487B061-5309-C84F-9DE1-A2F9567C2F7C}"/>
    <dgm:cxn modelId="{8234C77D-17A5-1E46-B31D-60440110F2C3}" type="presOf" srcId="{27D4797F-E967-7D4D-A4FD-9C7A4217BD6E}" destId="{BA98032F-DA36-A547-933C-2A2AFD06FD22}" srcOrd="1" destOrd="0" presId="urn:microsoft.com/office/officeart/2008/layout/HalfCircleOrganizationChart"/>
    <dgm:cxn modelId="{B2D69AAE-7FFE-A24F-81AF-4FB4ED29C319}" srcId="{9C9165CC-47BA-4748-A78B-C3A3BA08603F}" destId="{F5DAC30E-7CC9-C341-9F92-520F417D4102}" srcOrd="1" destOrd="0" parTransId="{F3779866-80F8-A744-BC3A-A0B736435F71}" sibTransId="{4D9DC2C7-0E5E-6149-9752-AC0D31679004}"/>
    <dgm:cxn modelId="{0FD78588-01F7-F94B-9C77-F42A3BC74489}" type="presOf" srcId="{210055FC-966F-6944-9A19-F0FB1FAE11A1}" destId="{1C5046E9-D5DE-B341-A62E-0895FBEDEAB9}" srcOrd="1" destOrd="0" presId="urn:microsoft.com/office/officeart/2008/layout/HalfCircleOrganizationChart"/>
    <dgm:cxn modelId="{43A184F3-0A3B-A841-BBF4-4B6AFD9B6EF1}" srcId="{95DBE9AE-9257-DA49-8B7F-A2A579C09BE7}" destId="{EFA64BA9-0DCF-3C4F-ACB8-CC97936B9617}" srcOrd="2" destOrd="0" parTransId="{A671893B-AA56-4F4F-B1E5-476F2EF1DBA9}" sibTransId="{12DCE42C-D6EB-2E44-A15D-E1A1E9889A84}"/>
    <dgm:cxn modelId="{B381B01A-4C78-A84E-9177-474315A48797}" type="presOf" srcId="{10D12E1A-8F78-E84B-803D-A023A358FBF8}" destId="{C5111AFC-9E86-8247-8671-C4D1F18933B7}" srcOrd="0" destOrd="0" presId="urn:microsoft.com/office/officeart/2008/layout/HalfCircleOrganizationChart"/>
    <dgm:cxn modelId="{E0A661D5-2852-C646-9773-72A7B3F6D7D0}" type="presOf" srcId="{C4A2633E-0DFE-4A48-A5E6-CF6FE53AEF47}" destId="{A249B339-A8E7-3443-A76B-02106847AA6B}" srcOrd="1" destOrd="0" presId="urn:microsoft.com/office/officeart/2008/layout/HalfCircleOrganizationChart"/>
    <dgm:cxn modelId="{1BF03C19-5C81-9D4F-A465-3CF602CCDD65}" type="presOf" srcId="{91167B4B-7883-9148-9689-15250D88A6CE}" destId="{CEE1E9B1-784F-3A45-8E88-CA714D8F2CDC}" srcOrd="0" destOrd="0" presId="urn:microsoft.com/office/officeart/2008/layout/HalfCircleOrganizationChart"/>
    <dgm:cxn modelId="{4A74EBB3-7197-9B4D-8166-3C314C838EEF}" type="presOf" srcId="{9D8D9EE9-E45D-124A-8D62-A9E7F8465ACC}" destId="{5F5EC8DF-5DE3-754A-8100-BCB8EBBF4036}" srcOrd="0" destOrd="0" presId="urn:microsoft.com/office/officeart/2008/layout/HalfCircleOrganizationChart"/>
    <dgm:cxn modelId="{477A5DB4-6C0B-FD4D-BC47-4F1025B81999}" type="presOf" srcId="{BA2188FA-09F5-3048-A2D8-4727DE05C748}" destId="{327B8ECC-4A66-C248-AC88-1F166E74B6FD}" srcOrd="0" destOrd="0" presId="urn:microsoft.com/office/officeart/2008/layout/HalfCircleOrganizationChart"/>
    <dgm:cxn modelId="{DE870D9A-4C5F-A94E-A542-27D4DABBB8AE}" type="presOf" srcId="{73A373A0-AD7D-8244-904C-CDF766B92DDE}" destId="{ACACBAE2-856F-9F4E-9D95-E18EA79E4ED0}" srcOrd="0" destOrd="0" presId="urn:microsoft.com/office/officeart/2008/layout/HalfCircleOrganizationChart"/>
    <dgm:cxn modelId="{7FDFB7E3-9161-0742-A23F-303C935DA608}" type="presOf" srcId="{832D0957-98B4-F94D-96AC-A01D25FA1E6A}" destId="{1326D941-51C3-0240-B7A8-BC534DCB5723}" srcOrd="0" destOrd="0" presId="urn:microsoft.com/office/officeart/2008/layout/HalfCircleOrganizationChart"/>
    <dgm:cxn modelId="{74285A65-0E08-9443-9E88-051550F746B4}" type="presOf" srcId="{C4C0CDF0-D8D5-EA49-A6E8-91E354DD95CB}" destId="{F7B68C34-C6D0-DC41-A6D5-7AE3B091CE91}" srcOrd="0" destOrd="0" presId="urn:microsoft.com/office/officeart/2008/layout/HalfCircleOrganizationChart"/>
    <dgm:cxn modelId="{85542BC7-8B44-364B-BF37-053A0970C2F1}" type="presOf" srcId="{59DE3292-9983-FA4F-944F-ED538020F472}" destId="{2E2C2DE7-65EA-3341-A6FF-9F3D7A58C4E3}" srcOrd="0" destOrd="0" presId="urn:microsoft.com/office/officeart/2008/layout/HalfCircleOrganizationChart"/>
    <dgm:cxn modelId="{6CC55C39-6CFA-2E43-8FD8-0505188D70D6}" type="presOf" srcId="{0D77D899-518B-7F40-8472-7BCE729629DF}" destId="{33F00B53-8FB5-2340-880D-E793BD7EA305}" srcOrd="0" destOrd="0" presId="urn:microsoft.com/office/officeart/2008/layout/HalfCircleOrganizationChart"/>
    <dgm:cxn modelId="{D9D696FD-3664-D74D-9BAC-557D229423BF}" type="presOf" srcId="{56D8BA3F-2F6B-CB47-8620-62A65704E199}" destId="{D66E95D6-593B-954F-A138-C5A4160CC753}" srcOrd="1" destOrd="0" presId="urn:microsoft.com/office/officeart/2008/layout/HalfCircleOrganizationChart"/>
    <dgm:cxn modelId="{C9F2EC10-9A23-2F46-919F-7C7CF89346AD}" srcId="{A177CAC0-DAD1-5143-A686-806B7CB688A0}" destId="{56D8BA3F-2F6B-CB47-8620-62A65704E199}" srcOrd="0" destOrd="0" parTransId="{8D5CB54B-5D29-BE4B-BF14-88C2D1F87C6E}" sibTransId="{FE87A207-D2DC-F14F-9C5B-AAAC9BDF5651}"/>
    <dgm:cxn modelId="{C5E34796-4493-AC43-97D3-C7DD46BE7FAF}" type="presOf" srcId="{3D1D7DAE-7E77-4543-A7D6-BD7475BC8D79}" destId="{7C500799-D1CD-BA40-938C-802A4039C76C}" srcOrd="0" destOrd="0" presId="urn:microsoft.com/office/officeart/2008/layout/HalfCircleOrganizationChart"/>
    <dgm:cxn modelId="{555F8EBF-9DE9-754D-B77D-479739AC785F}" type="presOf" srcId="{8F40E699-5E9B-4748-A95F-4AF9B7A1336C}" destId="{EC5BA559-BBD2-874F-99B0-6A31025A8031}" srcOrd="0" destOrd="0" presId="urn:microsoft.com/office/officeart/2008/layout/HalfCircleOrganizationChart"/>
    <dgm:cxn modelId="{F783AA37-8FE7-8242-9D55-6205C08375C3}" type="presOf" srcId="{CFD83AFC-8720-A548-B89F-63D46E098DB8}" destId="{2D177FEF-62B6-2E48-8B8C-5A976ECC4459}" srcOrd="0" destOrd="0" presId="urn:microsoft.com/office/officeart/2008/layout/HalfCircleOrganizationChart"/>
    <dgm:cxn modelId="{AEAA62C3-FB23-8A49-BEFA-B97458F9D067}" srcId="{A177CAC0-DAD1-5143-A686-806B7CB688A0}" destId="{887832D1-89A1-1C43-A226-E51A9295A41E}" srcOrd="1" destOrd="0" parTransId="{166AF39E-0F03-7544-B583-74461CAE8E25}" sibTransId="{6C8CC160-B796-CC43-AE04-5BE48ADF1929}"/>
    <dgm:cxn modelId="{9194EEF3-B072-4141-BF25-AE073F02D9A4}" type="presOf" srcId="{9D8D9EE9-E45D-124A-8D62-A9E7F8465ACC}" destId="{5E8C85FA-F855-EE42-825A-F3F4A0761F41}" srcOrd="1" destOrd="0" presId="urn:microsoft.com/office/officeart/2008/layout/HalfCircleOrganizationChart"/>
    <dgm:cxn modelId="{98B29789-801F-D747-99D3-8BD649DF2F84}" type="presOf" srcId="{CF3B5908-E415-F54A-9E96-C3E92C201114}" destId="{25FF6AC4-BF9F-BD43-9215-46AA15E8BB40}" srcOrd="1" destOrd="0" presId="urn:microsoft.com/office/officeart/2008/layout/HalfCircleOrganizationChart"/>
    <dgm:cxn modelId="{C82EF473-B16B-6443-9E64-E31179905C62}" srcId="{F5DAC30E-7CC9-C341-9F92-520F417D4102}" destId="{4B4DAF05-6198-4242-963E-8F2AC41F64EB}" srcOrd="2" destOrd="0" parTransId="{84EE0A80-7814-2A4A-AB8C-75B982668601}" sibTransId="{2771A76F-0D4B-CA4E-BE2E-60C6F65DCC6D}"/>
    <dgm:cxn modelId="{635AF6B6-6B31-684B-9FEA-B1CCA4C04C02}" type="presOf" srcId="{C4A2633E-0DFE-4A48-A5E6-CF6FE53AEF47}" destId="{3E4EF94F-F47C-C646-ABBA-B7FDB2F53294}" srcOrd="0" destOrd="0" presId="urn:microsoft.com/office/officeart/2008/layout/HalfCircleOrganizationChart"/>
    <dgm:cxn modelId="{0ED65ADA-1A69-B043-ACE1-2254B0EA69C3}" srcId="{989B7E11-F326-2A44-AAD5-A19B1C6C9F5C}" destId="{EC721086-DC02-6B4E-BC05-A528E903AF44}" srcOrd="0" destOrd="0" parTransId="{DBE552E1-D5D6-C54A-A196-BDFA15664D88}" sibTransId="{0B4EA847-254C-0B47-A117-2EED18D3B100}"/>
    <dgm:cxn modelId="{4DEEDC5C-E636-3049-B453-F7768FD590EF}" type="presOf" srcId="{B495DD32-1DAC-7242-97B8-8E4CF8E76B11}" destId="{919AF894-A810-5D4A-81DD-82547B66CA5C}" srcOrd="1" destOrd="0" presId="urn:microsoft.com/office/officeart/2008/layout/HalfCircleOrganizationChart"/>
    <dgm:cxn modelId="{16B51FB5-96EE-F74C-963E-A515F45FC505}" type="presOf" srcId="{FC46863F-FE63-8447-B0A0-D42EA958ADE9}" destId="{80A9181D-0969-5941-ADEC-B1FC66F0A7AB}" srcOrd="1" destOrd="0" presId="urn:microsoft.com/office/officeart/2008/layout/HalfCircleOrganizationChart"/>
    <dgm:cxn modelId="{3516908B-2CEB-2C43-9C9C-41679B0B5D50}" type="presOf" srcId="{2DE0654E-34E3-6D44-90DC-7D3D2ED6E9E2}" destId="{A9C4C98D-89F0-5A48-BC8D-C92E92613C9B}" srcOrd="0" destOrd="0" presId="urn:microsoft.com/office/officeart/2008/layout/HalfCircleOrganizationChart"/>
    <dgm:cxn modelId="{D6C23BC1-9A39-654D-A82C-0142944F1183}" type="presOf" srcId="{F5DAC30E-7CC9-C341-9F92-520F417D4102}" destId="{F25918E6-92FA-9245-BF61-DC0B3725B72E}" srcOrd="0" destOrd="0" presId="urn:microsoft.com/office/officeart/2008/layout/HalfCircleOrganizationChart"/>
    <dgm:cxn modelId="{B3AF092D-4C77-5F46-B837-E1F5C915E7F0}" type="presOf" srcId="{56DAD18C-4255-7747-96E8-909D9F452E2E}" destId="{6ABD1DB3-87DA-0343-AE44-2EB89BD1489B}" srcOrd="1" destOrd="0" presId="urn:microsoft.com/office/officeart/2008/layout/HalfCircleOrganizationChart"/>
    <dgm:cxn modelId="{4F2E1ABD-B2AC-784F-A74A-C29736A4FA54}" type="presOf" srcId="{FA7D6903-F053-254A-AC9B-B01E03FB6806}" destId="{B5838E28-8FB9-D94E-89C9-2549680A83E8}" srcOrd="0" destOrd="0" presId="urn:microsoft.com/office/officeart/2008/layout/HalfCircleOrganizationChart"/>
    <dgm:cxn modelId="{A26D466B-4883-D742-88AC-1F83C4E54622}" type="presOf" srcId="{95DBE9AE-9257-DA49-8B7F-A2A579C09BE7}" destId="{60991BE2-D048-994E-B36B-30113AE44E66}" srcOrd="0" destOrd="0" presId="urn:microsoft.com/office/officeart/2008/layout/HalfCircleOrganizationChart"/>
    <dgm:cxn modelId="{68FB330B-D5EC-FB43-9821-53480BAF7F48}" type="presOf" srcId="{B2A0D8EF-53E8-CE40-B353-36B443FC84FD}" destId="{642DF617-212D-254F-800B-07B0381D5E10}" srcOrd="0" destOrd="0" presId="urn:microsoft.com/office/officeart/2008/layout/HalfCircleOrganizationChart"/>
    <dgm:cxn modelId="{CEC30CEA-E696-A147-BCD1-922E86DC06B6}" type="presOf" srcId="{B495DD32-1DAC-7242-97B8-8E4CF8E76B11}" destId="{A3B9F632-C356-A344-8E53-1C11E52DDB6A}" srcOrd="0" destOrd="0" presId="urn:microsoft.com/office/officeart/2008/layout/HalfCircleOrganizationChart"/>
    <dgm:cxn modelId="{70061B1C-8371-4745-A064-F4D18BC2A79C}" type="presOf" srcId="{16E080C5-0998-BE45-8E26-03D5E7E95649}" destId="{1A4181A4-CF85-9F46-80B9-9FA310331E9F}" srcOrd="0" destOrd="0" presId="urn:microsoft.com/office/officeart/2008/layout/HalfCircleOrganizationChart"/>
    <dgm:cxn modelId="{816155EE-D6A1-504C-A776-C5C6051D6BA8}" type="presOf" srcId="{26227565-7F0C-3A4D-9683-6BF1E5F29A18}" destId="{099A06E8-209B-A54C-AA17-6FA6856FCAFB}" srcOrd="1" destOrd="0" presId="urn:microsoft.com/office/officeart/2008/layout/HalfCircleOrganizationChart"/>
    <dgm:cxn modelId="{EB56883B-6AA7-FC42-9B9B-C9970CA8D63E}" type="presOf" srcId="{FD827BDF-5A80-A147-85F6-7704C3B0D334}" destId="{31FDE281-1490-D94C-9820-775138CB8F0C}" srcOrd="0" destOrd="0" presId="urn:microsoft.com/office/officeart/2008/layout/HalfCircleOrganizationChart"/>
    <dgm:cxn modelId="{06E04997-E05F-E344-AC78-2482C437C7D7}" type="presOf" srcId="{A61469F2-6E74-0C45-942C-8C28C165947C}" destId="{10D721BA-29BC-B94D-927F-7D26A6C43D04}" srcOrd="0" destOrd="0" presId="urn:microsoft.com/office/officeart/2008/layout/HalfCircleOrganizationChart"/>
    <dgm:cxn modelId="{BBBCDCE1-2A14-BC46-8367-57CC4AF80EC8}" type="presOf" srcId="{A6A1BA53-A3BE-074C-97EC-35CE80DB6DD3}" destId="{B5E355A5-425D-E34E-A91D-902135B554D0}" srcOrd="0" destOrd="0" presId="urn:microsoft.com/office/officeart/2008/layout/HalfCircleOrganizationChart"/>
    <dgm:cxn modelId="{4E1D2B04-E888-674D-BCBB-263971C51A25}" srcId="{5021C8A0-EB13-9A40-909B-ED4241689EFE}" destId="{26227565-7F0C-3A4D-9683-6BF1E5F29A18}" srcOrd="3" destOrd="0" parTransId="{5BCAE815-4C57-CC48-AA7B-D829C1E0147D}" sibTransId="{12AD7196-3F01-244F-8508-9C7BEBE3D6B1}"/>
    <dgm:cxn modelId="{FD83B9F8-F090-D948-86D8-BC85DABD70EC}" srcId="{0FDAD92B-16E3-F14C-ABF9-201D6E5A1BFE}" destId="{B5D7D6D7-D366-F14D-B6FF-B8EA36561387}" srcOrd="1" destOrd="0" parTransId="{4825C12C-472B-4F44-92DB-A0D85A63DB2E}" sibTransId="{9BDEB6C5-6F76-4744-BBB7-E27E4271C433}"/>
    <dgm:cxn modelId="{AB4874CE-93DB-DF4C-8F2D-77F97091956E}" srcId="{14E62FEC-284B-D64C-BD7A-55719875713F}" destId="{949736A7-D25F-D448-8437-58D48094CE49}" srcOrd="3" destOrd="0" parTransId="{E77729F7-C213-3D4F-9E8E-9F306F592071}" sibTransId="{7A211AD2-45DF-5947-A516-E8827FCF7379}"/>
    <dgm:cxn modelId="{40226E0C-6658-3643-87AA-031312917814}" type="presOf" srcId="{B5D7D6D7-D366-F14D-B6FF-B8EA36561387}" destId="{A4AFDFE9-1B4B-2744-8CD6-51833FF5A2B3}" srcOrd="1" destOrd="0" presId="urn:microsoft.com/office/officeart/2008/layout/HalfCircleOrganizationChart"/>
    <dgm:cxn modelId="{760FF304-0DB0-1A49-93D2-79019EA407C1}" type="presOf" srcId="{33522939-FD94-8B49-9F44-129AE43EBA09}" destId="{E1C61A3D-EB9B-374C-83CF-0D49914069D9}" srcOrd="1" destOrd="0" presId="urn:microsoft.com/office/officeart/2008/layout/HalfCircleOrganizationChart"/>
    <dgm:cxn modelId="{7A3B2571-B6FF-2445-BD3F-979360920BAD}" type="presOf" srcId="{E06DF2A7-FD4F-7D46-BA4B-0A997E02B301}" destId="{5210A7F2-303E-7940-A81A-9FF7E0E88A43}" srcOrd="0" destOrd="0" presId="urn:microsoft.com/office/officeart/2008/layout/HalfCircleOrganizationChart"/>
    <dgm:cxn modelId="{807777B0-8A8E-BD4C-930B-C8D9E5B0FA8A}" type="presOf" srcId="{F3779866-80F8-A744-BC3A-A0B736435F71}" destId="{A7D6EEA1-7EA2-F64C-837D-C89EE334611B}" srcOrd="0" destOrd="0" presId="urn:microsoft.com/office/officeart/2008/layout/HalfCircleOrganizationChart"/>
    <dgm:cxn modelId="{5D5FBE5F-A057-C44C-B289-70AFFC494D55}" srcId="{37DCF01D-BD38-184C-A8D5-2BEA3ED4A882}" destId="{751D351A-9304-C44E-B7C1-3996ACF423E1}" srcOrd="1" destOrd="0" parTransId="{D33FC099-ADF1-284F-8F4B-B066719BCB94}" sibTransId="{9C58164C-52EA-7A41-A1CB-4D9F501789AD}"/>
    <dgm:cxn modelId="{FBB4CEDE-38D3-3B4F-AF90-7BDC86EA7BAC}" type="presOf" srcId="{591615D7-2031-8041-9560-4F0ECE26997E}" destId="{86A0F565-8769-894F-9AF4-50ADD1BAA2AF}" srcOrd="0" destOrd="0" presId="urn:microsoft.com/office/officeart/2008/layout/HalfCircleOrganizationChart"/>
    <dgm:cxn modelId="{0A1D2C62-4538-E543-9531-1ECC5EDED447}" srcId="{D31FE8F5-49B8-0443-A6E1-B0585183EDDD}" destId="{59DE3292-9983-FA4F-944F-ED538020F472}" srcOrd="0" destOrd="0" parTransId="{484A9C90-BF12-C145-83FF-0A82676B1182}" sibTransId="{7DF7E39C-0E86-4F41-AE56-F2F6D6F76F5F}"/>
    <dgm:cxn modelId="{DB7974CD-D3CB-C84C-B27B-295223101416}" type="presOf" srcId="{677C5F8F-CCBB-3D49-BFA3-DE548F14C2E3}" destId="{EA1EC725-942C-6E43-94E4-F8C8415578A3}" srcOrd="1" destOrd="0" presId="urn:microsoft.com/office/officeart/2008/layout/HalfCircleOrganizationChart"/>
    <dgm:cxn modelId="{03232446-6406-AE41-BDD9-985D297344FD}" type="presOf" srcId="{BD2E3721-E6F7-E948-BC1C-A031075C1F97}" destId="{6350D56E-BE73-714C-9A07-3CB49966B202}" srcOrd="0" destOrd="0" presId="urn:microsoft.com/office/officeart/2008/layout/HalfCircleOrganizationChart"/>
    <dgm:cxn modelId="{65358B21-03A5-CB41-A42D-5D6953B8287D}" srcId="{EC721086-DC02-6B4E-BC05-A528E903AF44}" destId="{FA7D6903-F053-254A-AC9B-B01E03FB6806}" srcOrd="2" destOrd="0" parTransId="{436C075E-0F1B-4C41-9907-83617C6BBE64}" sibTransId="{7F88009E-9CD6-434B-85B9-F4D6521EF4AD}"/>
    <dgm:cxn modelId="{718387A8-B1D2-7843-B1C0-8CCA42B8B4DB}" type="presOf" srcId="{FA452EB3-93D5-EB43-990D-15B69CD7F9AC}" destId="{CA5D89CC-E745-C341-9FAA-D67DF3CA80F9}" srcOrd="1" destOrd="0" presId="urn:microsoft.com/office/officeart/2008/layout/HalfCircleOrganizationChart"/>
    <dgm:cxn modelId="{6EBF1A8C-EC1F-9341-855C-A2AD6AA36C43}" type="presOf" srcId="{4CF1E4E9-24D2-8A4A-AFCA-9DF05952E200}" destId="{2B01E64C-1748-7C4C-BDB4-979CB156FB66}" srcOrd="1" destOrd="0" presId="urn:microsoft.com/office/officeart/2008/layout/HalfCircleOrganizationChart"/>
    <dgm:cxn modelId="{2F3A71F5-7E93-D545-A554-919D0E44DF68}" type="presOf" srcId="{255BD023-EBAD-7048-BB51-D838FFA9C837}" destId="{64430648-C63F-3948-8B4B-AD0585A00A5F}" srcOrd="0" destOrd="0" presId="urn:microsoft.com/office/officeart/2008/layout/HalfCircleOrganizationChart"/>
    <dgm:cxn modelId="{C779B196-AD5F-234F-B9C9-FB6EE607F715}" type="presOf" srcId="{4A60A459-F706-0D4E-8413-205506AFE4DD}" destId="{E0CB91E5-98E4-3840-B93A-21B53552588F}" srcOrd="0" destOrd="0" presId="urn:microsoft.com/office/officeart/2008/layout/HalfCircleOrganizationChart"/>
    <dgm:cxn modelId="{A45A6B40-27C2-CB42-B418-408D0DCE1A9B}" type="presOf" srcId="{A671893B-AA56-4F4F-B1E5-476F2EF1DBA9}" destId="{8846BCAA-78F6-3B44-A7E1-B9CFF2EC0CE0}" srcOrd="0" destOrd="0" presId="urn:microsoft.com/office/officeart/2008/layout/HalfCircleOrganizationChart"/>
    <dgm:cxn modelId="{B7B119CA-AC2F-9045-AAEB-FCC3F12F2078}" type="presOf" srcId="{5173A296-83B4-CC43-9595-DA883CCA13F2}" destId="{320D3847-58B5-594C-A04A-739B390EFB10}" srcOrd="0" destOrd="0" presId="urn:microsoft.com/office/officeart/2008/layout/HalfCircleOrganizationChart"/>
    <dgm:cxn modelId="{5E453B7B-E718-3342-A58A-2759DFE87AF8}" srcId="{5021C8A0-EB13-9A40-909B-ED4241689EFE}" destId="{3E4CFFAE-D435-1F49-882F-BE2EB89E4CE9}" srcOrd="2" destOrd="0" parTransId="{A61469F2-6E74-0C45-942C-8C28C165947C}" sibTransId="{B4CC7B16-DB77-F643-8AD6-A9BF5370D4D8}"/>
    <dgm:cxn modelId="{3C13E4BB-7E87-A44D-AE3E-2186274671AC}" type="presOf" srcId="{6E900C93-DFDD-5147-ACF3-94327F0FBF5F}" destId="{E23C4EF4-B748-2146-AE8D-30FB2489BEF0}" srcOrd="1" destOrd="0" presId="urn:microsoft.com/office/officeart/2008/layout/HalfCircleOrganizationChart"/>
    <dgm:cxn modelId="{61C90F00-DFBB-6B4F-BFDB-FBDC921FF69C}" srcId="{0FDAD92B-16E3-F14C-ABF9-201D6E5A1BFE}" destId="{B619A03C-D4BC-7743-AFB3-223E8DE85B63}" srcOrd="2" destOrd="0" parTransId="{165E4B5F-6AF0-6745-B06F-2BA9597C3DC1}" sibTransId="{3CDF547B-46C7-204F-8F1A-1FBF03E08B32}"/>
    <dgm:cxn modelId="{00940D45-FC02-D645-B0ED-D8E3F4F85C0C}" type="presOf" srcId="{CCB9EDD4-E373-3040-918A-1374049A963E}" destId="{2B19CD1F-CFB7-2442-A65C-EDAD0F2ABFC2}" srcOrd="1" destOrd="0" presId="urn:microsoft.com/office/officeart/2008/layout/HalfCircleOrganizationChart"/>
    <dgm:cxn modelId="{D4CE7029-B5C7-7944-A74E-949D513DA182}" type="presOf" srcId="{B5D7D6D7-D366-F14D-B6FF-B8EA36561387}" destId="{BB670ED6-8FFF-9945-8C2C-312CA096CAEA}" srcOrd="0" destOrd="0" presId="urn:microsoft.com/office/officeart/2008/layout/HalfCircleOrganizationChart"/>
    <dgm:cxn modelId="{3CFAD784-B1A9-974C-85FB-7B00DEB04A66}" srcId="{0FDAD92B-16E3-F14C-ABF9-201D6E5A1BFE}" destId="{5021C8A0-EB13-9A40-909B-ED4241689EFE}" srcOrd="4" destOrd="0" parTransId="{FF63E0C8-844C-F04F-874B-309D27D5E3C8}" sibTransId="{BB523402-A832-0F4A-AED4-D2B8EAB54A22}"/>
    <dgm:cxn modelId="{95687BD4-F95D-0D46-ABD0-AB6103BEF6EA}" type="presOf" srcId="{9E933FE5-34F0-B141-A7B3-010C196AB456}" destId="{1BB0E079-D3DF-F340-BD8D-DDE4B0FE0D3D}" srcOrd="1" destOrd="0" presId="urn:microsoft.com/office/officeart/2008/layout/HalfCircleOrganizationChart"/>
    <dgm:cxn modelId="{F74326A1-937F-924C-98CE-084F4A51574E}" type="presOf" srcId="{A60D6A97-7C82-1745-8735-8DD196F83CD4}" destId="{B079318E-06ED-2E40-A502-F7C0995D2B6C}" srcOrd="0" destOrd="0" presId="urn:microsoft.com/office/officeart/2008/layout/HalfCircleOrganizationChart"/>
    <dgm:cxn modelId="{94F88398-5BA5-DA47-BAF0-1A268186BAD9}" type="presOf" srcId="{DAFC282E-0B3F-6247-A797-BDA8E9AD2A58}" destId="{BBB313EC-EDA8-4E4A-AE56-184CFF936CDF}" srcOrd="0" destOrd="0" presId="urn:microsoft.com/office/officeart/2008/layout/HalfCircleOrganizationChart"/>
    <dgm:cxn modelId="{7911A389-C1A1-B347-98C2-7E4757812161}" type="presOf" srcId="{95DBE9AE-9257-DA49-8B7F-A2A579C09BE7}" destId="{EB3C4409-4F47-4E42-ABF8-DF159DFCC36B}" srcOrd="1" destOrd="0" presId="urn:microsoft.com/office/officeart/2008/layout/HalfCircleOrganizationChart"/>
    <dgm:cxn modelId="{4DB70620-10B5-3D48-8555-EC90545FA851}" type="presOf" srcId="{949736A7-D25F-D448-8437-58D48094CE49}" destId="{C7A94C2D-4868-9943-BB73-C11470265C14}" srcOrd="1" destOrd="0" presId="urn:microsoft.com/office/officeart/2008/layout/HalfCircleOrganizationChart"/>
    <dgm:cxn modelId="{7C92D0EA-009A-F648-96FF-7B33B17759ED}" srcId="{14E62FEC-284B-D64C-BD7A-55719875713F}" destId="{13C42F1C-5A50-C246-839B-9B671D89DDE7}" srcOrd="2" destOrd="0" parTransId="{0B1559F2-30CE-4C48-A541-D640A97A06A5}" sibTransId="{2F42F293-0861-6441-9A7C-019362A92E29}"/>
    <dgm:cxn modelId="{71476FCB-BB18-9F4D-807A-FE2FA17427A2}" type="presOf" srcId="{4449AD56-633D-3348-B2E5-6BF1E0176E5B}" destId="{B5B24B1B-F1C7-3B48-AAFF-6C183FB34AF1}" srcOrd="0" destOrd="0" presId="urn:microsoft.com/office/officeart/2008/layout/HalfCircleOrganizationChart"/>
    <dgm:cxn modelId="{992BADE5-DE08-9448-AA76-2EABD87B326F}" type="presOf" srcId="{1305E905-1E08-564E-9053-27BBD7751C30}" destId="{20AD355F-A878-F24E-949D-10269791ABEF}" srcOrd="0" destOrd="0" presId="urn:microsoft.com/office/officeart/2008/layout/HalfCircleOrganizationChart"/>
    <dgm:cxn modelId="{7107B14F-A522-A042-B9A5-16C93EF474E0}" srcId="{A177CAC0-DAD1-5143-A686-806B7CB688A0}" destId="{F97C0F87-8277-564F-A691-F068BAE1EA7E}" srcOrd="2" destOrd="0" parTransId="{1950F1E0-C360-884D-BFA1-DFAD125716E7}" sibTransId="{A822BD08-AAAA-5143-9053-1E67824B056E}"/>
    <dgm:cxn modelId="{55B77AF0-B430-C14A-A643-82A229F0EE75}" type="presOf" srcId="{0BBD213B-AE61-6341-AE9D-CF7202A3AA8A}" destId="{C4C0D031-AAF7-484A-B90E-C9FB2C2009C3}" srcOrd="0" destOrd="0" presId="urn:microsoft.com/office/officeart/2008/layout/HalfCircleOrganizationChart"/>
    <dgm:cxn modelId="{2D38D758-B856-514B-987D-26948592A361}" type="presOf" srcId="{9891CDB4-1027-7749-90AF-066AF7BB8384}" destId="{5E3A52E0-A185-A843-A977-3CA974B21B79}" srcOrd="0" destOrd="0" presId="urn:microsoft.com/office/officeart/2008/layout/HalfCircleOrganizationChart"/>
    <dgm:cxn modelId="{8779F83B-4D2E-5742-8946-08F02AEB4B3D}" srcId="{4E53E169-4379-8248-ACDD-B31E69C00225}" destId="{3920046F-5336-434F-AE8B-17EFA1423F56}" srcOrd="2" destOrd="0" parTransId="{4A60A459-F706-0D4E-8413-205506AFE4DD}" sibTransId="{009B8153-FE85-894C-98D8-5BAFBB58F496}"/>
    <dgm:cxn modelId="{6169D6E8-D5ED-9D42-9984-8D7F8485090E}" type="presOf" srcId="{2584A573-4685-3D46-81DC-68C49A6A0556}" destId="{C205FEE3-A780-224F-8CC4-0B6E28672C27}" srcOrd="0" destOrd="0" presId="urn:microsoft.com/office/officeart/2008/layout/HalfCircleOrganizationChart"/>
    <dgm:cxn modelId="{E51D1CC1-C28D-E748-AFA5-9610B6E87CC6}" type="presOf" srcId="{4825C12C-472B-4F44-92DB-A0D85A63DB2E}" destId="{A265437D-7D38-204C-9737-DD1EA0F67588}" srcOrd="0" destOrd="0" presId="urn:microsoft.com/office/officeart/2008/layout/HalfCircleOrganizationChart"/>
    <dgm:cxn modelId="{19A57089-C60A-5644-AB16-2871E800195E}" srcId="{14E62FEC-284B-D64C-BD7A-55719875713F}" destId="{93B4183E-A452-FA4A-A9AD-ED4F87FF5CF7}" srcOrd="1" destOrd="0" parTransId="{542527B4-23AD-2B47-A713-E963CD87F56B}" sibTransId="{5F4AC065-FD90-AB4E-8322-E643208ED566}"/>
    <dgm:cxn modelId="{9B8F8D07-E6E1-104B-AF5F-7A545D2919E1}" type="presOf" srcId="{14E62FEC-284B-D64C-BD7A-55719875713F}" destId="{9EA8A6A4-2038-314C-8D91-C04BA74C8C8F}" srcOrd="1" destOrd="0" presId="urn:microsoft.com/office/officeart/2008/layout/HalfCircleOrganizationChart"/>
    <dgm:cxn modelId="{6A0AF318-9652-9246-A8C1-68E981207B15}" type="presOf" srcId="{4230242D-EE04-1340-A70F-507E2C57940F}" destId="{236F0407-6760-FD4E-8F2B-BD1A9D72CDDE}" srcOrd="0" destOrd="0" presId="urn:microsoft.com/office/officeart/2008/layout/HalfCircleOrganizationChart"/>
    <dgm:cxn modelId="{E3011EE6-CF89-7242-9F7F-ECFEAB384C06}" type="presOf" srcId="{274626D3-DAEC-2749-B40B-E6680602598B}" destId="{27342562-3689-764D-AC77-F87764AD4E6C}" srcOrd="0" destOrd="0" presId="urn:microsoft.com/office/officeart/2008/layout/HalfCircleOrganizationChart"/>
    <dgm:cxn modelId="{DD4CDC79-D400-A149-8E5F-725FDA44B79B}" type="presOf" srcId="{EF495119-1C41-AF4A-969D-B300D6A23586}" destId="{91FB4B81-EE45-794B-82B7-36FC0D19510E}" srcOrd="1" destOrd="0" presId="urn:microsoft.com/office/officeart/2008/layout/HalfCircleOrganizationChart"/>
    <dgm:cxn modelId="{81A74C5C-CAB4-9A44-B2FE-7722E8EF3A74}" type="presOf" srcId="{6E900C93-DFDD-5147-ACF3-94327F0FBF5F}" destId="{CA0B0212-A53D-AD4E-8A9D-2B441F94AE1A}" srcOrd="0" destOrd="0" presId="urn:microsoft.com/office/officeart/2008/layout/HalfCircleOrganizationChart"/>
    <dgm:cxn modelId="{DA41E40A-1987-CC4B-9EE4-944B8D28BEE9}" type="presOf" srcId="{63AFD1D2-2EA4-F846-A34F-F1DF82BD3418}" destId="{C7A53AB4-39CA-4544-B91C-0906DB52DDCD}" srcOrd="0" destOrd="0" presId="urn:microsoft.com/office/officeart/2008/layout/HalfCircleOrganizationChart"/>
    <dgm:cxn modelId="{5939835A-A5E3-CD4A-B4E1-9940EECF2970}" type="presOf" srcId="{751D351A-9304-C44E-B7C1-3996ACF423E1}" destId="{B0868CB4-BB16-C843-9C34-3FF43018A564}" srcOrd="1" destOrd="0" presId="urn:microsoft.com/office/officeart/2008/layout/HalfCircleOrganizationChart"/>
    <dgm:cxn modelId="{2435272E-A32E-AB43-A39E-B3D98BBE99B2}" srcId="{EF495119-1C41-AF4A-969D-B300D6A23586}" destId="{4AB18A70-427B-104D-A4F5-A12C94659DA1}" srcOrd="1" destOrd="0" parTransId="{1305E905-1E08-564E-9053-27BBD7751C30}" sibTransId="{252BE32A-11AA-F64A-B98E-28D372F5294B}"/>
    <dgm:cxn modelId="{6A47A628-6A0E-804E-ADDF-FF19DA5E994C}" srcId="{FF07DFA2-AFFB-1349-9AAA-B16EA63FD986}" destId="{3274AC34-2DB4-3046-80BE-003119924D23}" srcOrd="1" destOrd="0" parTransId="{128BE6B4-12B7-4D4E-9F51-F13FAA38F968}" sibTransId="{AEE91E3E-428C-ED49-A7B7-D1461250C16C}"/>
    <dgm:cxn modelId="{1AB1F9D1-43BC-BB44-B9FE-B56664AF31D6}" type="presOf" srcId="{791532E2-00CF-2543-90BE-E86DBF841F14}" destId="{DB29BC82-EC69-F241-89A0-350D52A19EA2}" srcOrd="0" destOrd="0" presId="urn:microsoft.com/office/officeart/2008/layout/HalfCircleOrganizationChart"/>
    <dgm:cxn modelId="{8EE824C1-725A-6E48-9709-B4CAA2AAF1B9}" type="presOf" srcId="{9BB35473-06EF-2243-8B1B-C5B9B927E791}" destId="{EB9F72FB-9313-8447-A1F2-D3024CA83725}" srcOrd="1" destOrd="0" presId="urn:microsoft.com/office/officeart/2008/layout/HalfCircleOrganizationChart"/>
    <dgm:cxn modelId="{74FAD7D0-CA3D-EC47-9D7C-71C968D0F2E9}" type="presOf" srcId="{1266E788-5166-B243-940E-A1E8B4817943}" destId="{1C460FCE-0466-3048-A8EC-77CAFD2FACC0}" srcOrd="1" destOrd="0" presId="urn:microsoft.com/office/officeart/2008/layout/HalfCircleOrganizationChart"/>
    <dgm:cxn modelId="{454E4BE0-E60D-6046-85DA-920EAE0596AD}" type="presOf" srcId="{80278590-AAE9-C64F-B8EF-598BDC3EFCFF}" destId="{AF92B421-D1D5-EA48-A3C9-0B142833292A}" srcOrd="0" destOrd="0" presId="urn:microsoft.com/office/officeart/2008/layout/HalfCircleOrganizationChart"/>
    <dgm:cxn modelId="{44D25A89-2CAC-4E48-94C7-7460F0425442}" type="presOf" srcId="{33522939-FD94-8B49-9F44-129AE43EBA09}" destId="{8A110994-1E63-E24B-87D2-C9EAAD2F46C8}" srcOrd="0" destOrd="0" presId="urn:microsoft.com/office/officeart/2008/layout/HalfCircleOrganizationChart"/>
    <dgm:cxn modelId="{DFB983B5-85CC-C143-A0C9-0D7B4A9CFB1A}" type="presOf" srcId="{1667349E-091C-4C47-92E3-9E835B627EE3}" destId="{286BFE26-4C35-A246-B085-251C84FDAE8D}" srcOrd="1" destOrd="0" presId="urn:microsoft.com/office/officeart/2008/layout/HalfCircleOrganizationChart"/>
    <dgm:cxn modelId="{1CD21E6D-BDEB-B94B-8936-999558207D9A}" type="presOf" srcId="{4230242D-EE04-1340-A70F-507E2C57940F}" destId="{E7A92CDF-3EA4-224E-B77C-F144E3217904}" srcOrd="1" destOrd="0" presId="urn:microsoft.com/office/officeart/2008/layout/HalfCircleOrganizationChart"/>
    <dgm:cxn modelId="{7D05CFDD-1402-3144-B580-E89FACBBFAE4}" type="presOf" srcId="{26227565-7F0C-3A4D-9683-6BF1E5F29A18}" destId="{618E2CB8-0F86-0C43-A51B-F1291B546807}" srcOrd="0" destOrd="0" presId="urn:microsoft.com/office/officeart/2008/layout/HalfCircleOrganizationChart"/>
    <dgm:cxn modelId="{5B631B00-F408-6E45-A760-461DD6429734}" srcId="{EF495119-1C41-AF4A-969D-B300D6A23586}" destId="{F41E1FDA-AF7E-9648-A948-69B3833C4948}" srcOrd="0" destOrd="0" parTransId="{72B0C650-74B6-6940-A343-D8B2C69C5F35}" sibTransId="{B4AFCD9A-60D7-1443-83B6-4773E11DD923}"/>
    <dgm:cxn modelId="{C86E03CD-430F-984B-80D6-318139D259AA}" type="presOf" srcId="{46D2211C-5819-AB42-8796-CC68993C300B}" destId="{2469D814-7A63-7347-9BAA-FE3E71D106C3}" srcOrd="0" destOrd="0" presId="urn:microsoft.com/office/officeart/2008/layout/HalfCircleOrganizationChart"/>
    <dgm:cxn modelId="{9171A4F7-8C62-F940-9476-3E95BCE33ED8}" type="presOf" srcId="{FF4EE301-7C7A-5E45-A285-208F19744F4E}" destId="{2B64A7E5-936C-6841-A017-FC1A065723D4}" srcOrd="0" destOrd="0" presId="urn:microsoft.com/office/officeart/2008/layout/HalfCircleOrganizationChart"/>
    <dgm:cxn modelId="{D3BE411E-BA35-5247-ACD2-2DF90A308DFD}" type="presOf" srcId="{B619A03C-D4BC-7743-AFB3-223E8DE85B63}" destId="{0878B4FC-7E96-0C4D-8F76-B6B8854E1EA5}" srcOrd="1" destOrd="0" presId="urn:microsoft.com/office/officeart/2008/layout/HalfCircleOrganizationChart"/>
    <dgm:cxn modelId="{0E7BDF9F-7AF1-A946-854E-ECEE45EB3714}" type="presOf" srcId="{93B4183E-A452-FA4A-A9AD-ED4F87FF5CF7}" destId="{4DFDC056-B999-0B4C-BD4F-AA755C2ECFCA}" srcOrd="1" destOrd="0" presId="urn:microsoft.com/office/officeart/2008/layout/HalfCircleOrganizationChart"/>
    <dgm:cxn modelId="{46ADBF11-2A39-5745-B97C-C6D3BCC70307}" type="presOf" srcId="{A60D6A97-7C82-1745-8735-8DD196F83CD4}" destId="{7403762C-FD4C-8B46-AB2E-B830A7FAC260}" srcOrd="1" destOrd="0" presId="urn:microsoft.com/office/officeart/2008/layout/HalfCircleOrganizationChart"/>
    <dgm:cxn modelId="{1DD0F366-7761-5748-946A-C6FC6DA5B4F1}" type="presOf" srcId="{0B1559F2-30CE-4C48-A541-D640A97A06A5}" destId="{A210D95B-B888-0E47-9F3D-D1C0548A36A9}" srcOrd="0" destOrd="0" presId="urn:microsoft.com/office/officeart/2008/layout/HalfCircleOrganizationChart"/>
    <dgm:cxn modelId="{03D8C30F-C631-6448-9B53-F3AF74E124C7}" type="presOf" srcId="{4B4DAF05-6198-4242-963E-8F2AC41F64EB}" destId="{E72380E8-D1C3-AE45-8093-7E0CA9E3B3F9}" srcOrd="0" destOrd="0" presId="urn:microsoft.com/office/officeart/2008/layout/HalfCircleOrganizationChart"/>
    <dgm:cxn modelId="{08FC6DB4-C0D7-1E47-B8FE-FF479842AE52}" type="presOf" srcId="{82A09B9B-DF4D-0248-8666-97156059A867}" destId="{65BAD639-2AC0-6D4A-8804-6F415AE05DFF}" srcOrd="0" destOrd="0" presId="urn:microsoft.com/office/officeart/2008/layout/HalfCircleOrganizationChart"/>
    <dgm:cxn modelId="{9A70AE86-9240-1B42-8233-1C044C504658}" type="presOf" srcId="{A7C48769-C4F1-0047-B31F-6A2B199C9E6E}" destId="{D56D5B2F-1350-C840-AC4A-62A5E162A5FE}" srcOrd="0" destOrd="0" presId="urn:microsoft.com/office/officeart/2008/layout/HalfCircleOrganizationChart"/>
    <dgm:cxn modelId="{0D09169D-5C00-D244-B37B-1CC5F2E185B8}" type="presOf" srcId="{2035A1A3-811F-3749-9233-56E7906090ED}" destId="{14C4A063-C954-E444-954D-74773A1032F2}" srcOrd="0" destOrd="0" presId="urn:microsoft.com/office/officeart/2008/layout/HalfCircleOrganizationChart"/>
    <dgm:cxn modelId="{D9DCAF70-72A0-A844-8F14-DFB8A312954E}" srcId="{08024C75-2213-6F46-8F81-1E698F1B2B62}" destId="{4E53E169-4379-8248-ACDD-B31E69C00225}" srcOrd="0" destOrd="0" parTransId="{64D75DEF-45EB-754F-A88C-028376B42F9E}" sibTransId="{9EE736AD-D0B5-6F47-842B-A6C9BC83210F}"/>
    <dgm:cxn modelId="{DA2ABD27-7112-CA4B-B9B4-071C9FCD8FFA}" type="presOf" srcId="{887832D1-89A1-1C43-A226-E51A9295A41E}" destId="{E8C5FBD2-1DAE-A042-B7FB-A2B6A9FFDF63}" srcOrd="0" destOrd="0" presId="urn:microsoft.com/office/officeart/2008/layout/HalfCircleOrganizationChart"/>
    <dgm:cxn modelId="{7CABD94B-4219-E245-A632-176EF1A0FC39}" srcId="{FB540C7A-1F49-1541-A900-1727D3B42BD0}" destId="{9891CDB4-1027-7749-90AF-066AF7BB8384}" srcOrd="0" destOrd="0" parTransId="{A4C41C4B-D501-5F46-976B-460DB8C7F0C2}" sibTransId="{C8257C8E-B299-B742-A3BA-A3C9CD60D54B}"/>
    <dgm:cxn modelId="{469A4917-8892-7243-A70F-C3539C9D794E}" srcId="{0FDAD92B-16E3-F14C-ABF9-201D6E5A1BFE}" destId="{36775F15-A915-C544-9E46-7EFAE107A537}" srcOrd="0" destOrd="0" parTransId="{BBB98746-F2DF-734B-B522-952654EBF230}" sibTransId="{AB4D3712-7518-B24A-BACC-8C552682D5E4}"/>
    <dgm:cxn modelId="{5760B577-046D-0248-83BE-23717C7755B6}" type="presOf" srcId="{FF07DFA2-AFFB-1349-9AAA-B16EA63FD986}" destId="{2E2F0C30-0F83-544E-8B1F-F9C6826482DE}" srcOrd="1" destOrd="0" presId="urn:microsoft.com/office/officeart/2008/layout/HalfCircleOrganizationChart"/>
    <dgm:cxn modelId="{8A5DCA42-C5BC-B443-B3F0-0CF597C67250}" type="presOf" srcId="{BB0F9B95-7032-0A42-8F09-838F7CBD051F}" destId="{F1BE11D1-8F14-104F-9F3A-BC508F6BCAFE}" srcOrd="0" destOrd="0" presId="urn:microsoft.com/office/officeart/2008/layout/HalfCircleOrganizationChart"/>
    <dgm:cxn modelId="{E5BC4438-B2E4-3A42-9287-ABB0439D516D}" type="presOf" srcId="{2035A1A3-811F-3749-9233-56E7906090ED}" destId="{94D59AD9-FE87-5E4C-B401-BFB13663BFE4}" srcOrd="1" destOrd="0" presId="urn:microsoft.com/office/officeart/2008/layout/HalfCircleOrganizationChart"/>
    <dgm:cxn modelId="{89DC21CE-8CB7-304D-9702-C155F6E9BF4E}" type="presOf" srcId="{2BDDC2F4-D5DC-9146-9DE3-7219AFDB8A4A}" destId="{D9C524D2-562B-6B4B-9AF6-849F22E4F133}" srcOrd="0" destOrd="0" presId="urn:microsoft.com/office/officeart/2008/layout/HalfCircleOrganizationChart"/>
    <dgm:cxn modelId="{505893A3-574C-8C4D-9C8A-BBF08544D9C1}" srcId="{B619A03C-D4BC-7743-AFB3-223E8DE85B63}" destId="{95DBE9AE-9257-DA49-8B7F-A2A579C09BE7}" srcOrd="0" destOrd="0" parTransId="{10D12E1A-8F78-E84B-803D-A023A358FBF8}" sibTransId="{CE2E6BC6-0A5F-A94D-91F1-1E8240E399C5}"/>
    <dgm:cxn modelId="{BA25BEC8-B2BC-7342-9F78-E4392B6A006E}" type="presOf" srcId="{F80D352C-1C43-CA45-90B6-86BF418AA106}" destId="{10636A9D-494E-A64B-9EC5-91277A506817}" srcOrd="1" destOrd="0" presId="urn:microsoft.com/office/officeart/2008/layout/HalfCircleOrganizationChart"/>
    <dgm:cxn modelId="{8A5B1ED1-C653-F44B-82F3-122CCDB9EFDD}" type="presOf" srcId="{EAB3BCEE-2A61-B144-B079-957B558B8C81}" destId="{CD3CAF54-9168-2F4E-8520-DCA959F3E9A1}" srcOrd="1" destOrd="0" presId="urn:microsoft.com/office/officeart/2008/layout/HalfCircleOrganizationChart"/>
    <dgm:cxn modelId="{B8A7979F-E068-6E48-B796-4DD1D2A76096}" type="presOf" srcId="{55DB6EE2-787C-2E42-B466-5DEBD2D569BE}" destId="{CC3B5450-2C51-074B-8FA6-1C92C85E0426}" srcOrd="1" destOrd="0" presId="urn:microsoft.com/office/officeart/2008/layout/HalfCircleOrganizationChart"/>
    <dgm:cxn modelId="{803D7BF8-4856-314F-9E69-7E376C7E703B}" type="presOf" srcId="{CF3B5908-E415-F54A-9E96-C3E92C201114}" destId="{414E3B30-C075-4541-971D-6C6171531BC2}" srcOrd="0" destOrd="0" presId="urn:microsoft.com/office/officeart/2008/layout/HalfCircleOrganizationChart"/>
    <dgm:cxn modelId="{A29CF11E-DE49-0447-9B60-00D00CC37EA3}" srcId="{95DBE9AE-9257-DA49-8B7F-A2A579C09BE7}" destId="{2AA79957-0EF9-9C46-A3E3-CFFFA220702B}" srcOrd="1" destOrd="0" parTransId="{75539266-2792-654E-99B5-6852B4C44FAB}" sibTransId="{ACA43CCC-7583-FD44-902A-BDB6D273B2D1}"/>
    <dgm:cxn modelId="{A344C586-FD2A-884E-9602-8F3D1FB2B160}" srcId="{27D4797F-E967-7D4D-A4FD-9C7A4217BD6E}" destId="{4CF1E4E9-24D2-8A4A-AFCA-9DF05952E200}" srcOrd="1" destOrd="0" parTransId="{3AD113AB-C7D4-BB4C-9E03-3540D8789A35}" sibTransId="{D0CCCCD7-2C68-2440-93C1-33A302B8C5DB}"/>
    <dgm:cxn modelId="{47D4B61E-B5A2-6A42-914A-69F4DE8D45A6}" srcId="{989B7E11-F326-2A44-AAD5-A19B1C6C9F5C}" destId="{FB540C7A-1F49-1541-A900-1727D3B42BD0}" srcOrd="3" destOrd="0" parTransId="{67208045-B922-F240-B875-DAEB95C38CD8}" sibTransId="{F988CAA9-DA18-824E-B205-7407F748F3F2}"/>
    <dgm:cxn modelId="{D0154E06-8428-1D4C-87CC-FE86C38343D5}" type="presParOf" srcId="{365E5FF4-5C33-594F-93C9-B5BC6F05B536}" destId="{35CED484-BDC5-9F45-BB95-28C138029D58}" srcOrd="0" destOrd="0" presId="urn:microsoft.com/office/officeart/2008/layout/HalfCircleOrganizationChart"/>
    <dgm:cxn modelId="{9375C779-4B89-2448-BA47-F1C0C279FFA8}" type="presParOf" srcId="{35CED484-BDC5-9F45-BB95-28C138029D58}" destId="{7F1CD44C-865F-4142-A205-E052FA58E4A4}" srcOrd="0" destOrd="0" presId="urn:microsoft.com/office/officeart/2008/layout/HalfCircleOrganizationChart"/>
    <dgm:cxn modelId="{21EF86FF-F368-184F-9751-00650412CA89}" type="presParOf" srcId="{7F1CD44C-865F-4142-A205-E052FA58E4A4}" destId="{0F5DEF98-60CF-B54B-B980-7E01A5C8687E}" srcOrd="0" destOrd="0" presId="urn:microsoft.com/office/officeart/2008/layout/HalfCircleOrganizationChart"/>
    <dgm:cxn modelId="{3715BCDA-B4F1-234C-90EB-FE86D4AB9204}" type="presParOf" srcId="{7F1CD44C-865F-4142-A205-E052FA58E4A4}" destId="{BC9B23C9-AF56-174F-A869-B39A742EA0A4}" srcOrd="1" destOrd="0" presId="urn:microsoft.com/office/officeart/2008/layout/HalfCircleOrganizationChart"/>
    <dgm:cxn modelId="{1F52311A-8F9B-5F4A-9C69-8FD4AA1938BD}" type="presParOf" srcId="{7F1CD44C-865F-4142-A205-E052FA58E4A4}" destId="{DAC7203A-877B-3847-B52A-46DB8D065AB2}" srcOrd="2" destOrd="0" presId="urn:microsoft.com/office/officeart/2008/layout/HalfCircleOrganizationChart"/>
    <dgm:cxn modelId="{8E911C0A-E5C5-9341-91AF-7A0C465696D7}" type="presParOf" srcId="{7F1CD44C-865F-4142-A205-E052FA58E4A4}" destId="{4199A590-7A9C-A74E-9D88-E6457B9E84B5}" srcOrd="3" destOrd="0" presId="urn:microsoft.com/office/officeart/2008/layout/HalfCircleOrganizationChart"/>
    <dgm:cxn modelId="{FF89AA5C-DAE0-7A46-87E3-7932245C1ACC}" type="presParOf" srcId="{35CED484-BDC5-9F45-BB95-28C138029D58}" destId="{09EAB920-5BAD-8B4E-B44A-9CF3F3360B2F}" srcOrd="1" destOrd="0" presId="urn:microsoft.com/office/officeart/2008/layout/HalfCircleOrganizationChart"/>
    <dgm:cxn modelId="{9AD8F110-5874-4347-AEA1-2B462AD2E580}" type="presParOf" srcId="{09EAB920-5BAD-8B4E-B44A-9CF3F3360B2F}" destId="{D3158CC7-82ED-C54F-9A3A-7540D27CC837}" srcOrd="0" destOrd="0" presId="urn:microsoft.com/office/officeart/2008/layout/HalfCircleOrganizationChart"/>
    <dgm:cxn modelId="{9646C602-39FB-B548-A944-85E35FEF4E69}" type="presParOf" srcId="{09EAB920-5BAD-8B4E-B44A-9CF3F3360B2F}" destId="{6046665A-0724-1242-8DD1-58C009E7951A}" srcOrd="1" destOrd="0" presId="urn:microsoft.com/office/officeart/2008/layout/HalfCircleOrganizationChart"/>
    <dgm:cxn modelId="{C53E39E5-C78B-7F49-8B0F-80A8BEEEE61F}" type="presParOf" srcId="{6046665A-0724-1242-8DD1-58C009E7951A}" destId="{B290227A-FD95-B545-B05C-CC49A77E8DAE}" srcOrd="0" destOrd="0" presId="urn:microsoft.com/office/officeart/2008/layout/HalfCircleOrganizationChart"/>
    <dgm:cxn modelId="{1B69F5F5-ABEE-7D49-A0E7-4E397CD6D12A}" type="presParOf" srcId="{B290227A-FD95-B545-B05C-CC49A77E8DAE}" destId="{A6F45B1B-CC2E-D34A-89B4-92050EC8D4BF}" srcOrd="0" destOrd="0" presId="urn:microsoft.com/office/officeart/2008/layout/HalfCircleOrganizationChart"/>
    <dgm:cxn modelId="{61817DBE-C4F5-B346-B57F-C7CD05FE8408}" type="presParOf" srcId="{B290227A-FD95-B545-B05C-CC49A77E8DAE}" destId="{D94B5BD4-ACDE-C645-BEFE-FC81052499A0}" srcOrd="1" destOrd="0" presId="urn:microsoft.com/office/officeart/2008/layout/HalfCircleOrganizationChart"/>
    <dgm:cxn modelId="{94F76D60-70E8-2644-8EDB-550805D87006}" type="presParOf" srcId="{B290227A-FD95-B545-B05C-CC49A77E8DAE}" destId="{E1B8A005-B693-A148-9827-776B3BCB97F1}" srcOrd="2" destOrd="0" presId="urn:microsoft.com/office/officeart/2008/layout/HalfCircleOrganizationChart"/>
    <dgm:cxn modelId="{451DEE6D-5988-6A4B-9FD3-80C087EEF5C3}" type="presParOf" srcId="{B290227A-FD95-B545-B05C-CC49A77E8DAE}" destId="{38AF1CBB-9443-F443-AAAA-DB1E0B51CACD}" srcOrd="3" destOrd="0" presId="urn:microsoft.com/office/officeart/2008/layout/HalfCircleOrganizationChart"/>
    <dgm:cxn modelId="{31025539-36C5-D34A-8681-1ADF4CF1EDD6}" type="presParOf" srcId="{6046665A-0724-1242-8DD1-58C009E7951A}" destId="{44F7797A-031F-764E-A7CC-33627E68FA6A}" srcOrd="1" destOrd="0" presId="urn:microsoft.com/office/officeart/2008/layout/HalfCircleOrganizationChart"/>
    <dgm:cxn modelId="{A8164510-5594-9B49-B063-643BE0ACD7B2}" type="presParOf" srcId="{44F7797A-031F-764E-A7CC-33627E68FA6A}" destId="{34EDE4FC-8968-B547-9F59-D9B8E33AB21C}" srcOrd="0" destOrd="0" presId="urn:microsoft.com/office/officeart/2008/layout/HalfCircleOrganizationChart"/>
    <dgm:cxn modelId="{6BF9C4FD-AB28-1C4E-AA84-DD26FF904619}" type="presParOf" srcId="{44F7797A-031F-764E-A7CC-33627E68FA6A}" destId="{B4F83437-64F7-FC4B-8E7E-A4530C81E116}" srcOrd="1" destOrd="0" presId="urn:microsoft.com/office/officeart/2008/layout/HalfCircleOrganizationChart"/>
    <dgm:cxn modelId="{62612732-507B-4144-A23F-3AF2618BF1E3}" type="presParOf" srcId="{B4F83437-64F7-FC4B-8E7E-A4530C81E116}" destId="{0A21F2C6-B22F-2540-AA1D-56DDDBC4299A}" srcOrd="0" destOrd="0" presId="urn:microsoft.com/office/officeart/2008/layout/HalfCircleOrganizationChart"/>
    <dgm:cxn modelId="{6D298483-12CF-2043-A4B5-23E4C03346DB}" type="presParOf" srcId="{0A21F2C6-B22F-2540-AA1D-56DDDBC4299A}" destId="{8D82A143-12E5-9C47-9BDB-C337B225D440}" srcOrd="0" destOrd="0" presId="urn:microsoft.com/office/officeart/2008/layout/HalfCircleOrganizationChart"/>
    <dgm:cxn modelId="{7950CC91-7691-6F42-87D8-F80DB4961C45}" type="presParOf" srcId="{0A21F2C6-B22F-2540-AA1D-56DDDBC4299A}" destId="{ADAD4AB6-415F-C243-801D-1677EAF4D36A}" srcOrd="1" destOrd="0" presId="urn:microsoft.com/office/officeart/2008/layout/HalfCircleOrganizationChart"/>
    <dgm:cxn modelId="{90ACD9EB-7702-5043-98D7-651EA7948E94}" type="presParOf" srcId="{0A21F2C6-B22F-2540-AA1D-56DDDBC4299A}" destId="{233E4C28-1D5E-EB41-A763-77AFB62ED002}" srcOrd="2" destOrd="0" presId="urn:microsoft.com/office/officeart/2008/layout/HalfCircleOrganizationChart"/>
    <dgm:cxn modelId="{8ABBF552-3A7F-B34B-AA4D-FE23CF3286E4}" type="presParOf" srcId="{0A21F2C6-B22F-2540-AA1D-56DDDBC4299A}" destId="{EF3A38CB-D36B-A245-B6D1-FC79209F733F}" srcOrd="3" destOrd="0" presId="urn:microsoft.com/office/officeart/2008/layout/HalfCircleOrganizationChart"/>
    <dgm:cxn modelId="{4A564FF5-8AA4-AD49-BD1C-D09989BC9E71}" type="presParOf" srcId="{B4F83437-64F7-FC4B-8E7E-A4530C81E116}" destId="{5AC75078-82BA-1C41-8A66-36A221CCC13A}" srcOrd="1" destOrd="0" presId="urn:microsoft.com/office/officeart/2008/layout/HalfCircleOrganizationChart"/>
    <dgm:cxn modelId="{6BDA40C8-9AF2-8746-9732-6C61D0D2C3B6}" type="presParOf" srcId="{5AC75078-82BA-1C41-8A66-36A221CCC13A}" destId="{86A0F565-8769-894F-9AF4-50ADD1BAA2AF}" srcOrd="0" destOrd="0" presId="urn:microsoft.com/office/officeart/2008/layout/HalfCircleOrganizationChart"/>
    <dgm:cxn modelId="{C4681304-8E57-0848-8AA9-613F88621468}" type="presParOf" srcId="{5AC75078-82BA-1C41-8A66-36A221CCC13A}" destId="{4BE48FC5-4340-1D41-8868-C33ACC720A8E}" srcOrd="1" destOrd="0" presId="urn:microsoft.com/office/officeart/2008/layout/HalfCircleOrganizationChart"/>
    <dgm:cxn modelId="{9FFE0BFA-05BE-A240-AF3F-123F6B5ABD24}" type="presParOf" srcId="{4BE48FC5-4340-1D41-8868-C33ACC720A8E}" destId="{4FE76398-70EA-9B4A-99BE-D95D0E7DC072}" srcOrd="0" destOrd="0" presId="urn:microsoft.com/office/officeart/2008/layout/HalfCircleOrganizationChart"/>
    <dgm:cxn modelId="{60AA88CE-CD86-3B48-9B6C-238A12E1BEF6}" type="presParOf" srcId="{4FE76398-70EA-9B4A-99BE-D95D0E7DC072}" destId="{C1B1989E-CA61-D74D-9EF1-5F493554C590}" srcOrd="0" destOrd="0" presId="urn:microsoft.com/office/officeart/2008/layout/HalfCircleOrganizationChart"/>
    <dgm:cxn modelId="{03CF404A-2F72-B243-90EE-1F67C939CD8F}" type="presParOf" srcId="{4FE76398-70EA-9B4A-99BE-D95D0E7DC072}" destId="{3F321286-1824-F347-8F31-1397B392796F}" srcOrd="1" destOrd="0" presId="urn:microsoft.com/office/officeart/2008/layout/HalfCircleOrganizationChart"/>
    <dgm:cxn modelId="{558EDDCE-3C23-E148-BC5C-D90B6E3E6BF9}" type="presParOf" srcId="{4FE76398-70EA-9B4A-99BE-D95D0E7DC072}" destId="{B71A0B6D-FEE3-E44F-A275-2DBFF04A1A4E}" srcOrd="2" destOrd="0" presId="urn:microsoft.com/office/officeart/2008/layout/HalfCircleOrganizationChart"/>
    <dgm:cxn modelId="{F56E37B4-42DD-1047-A74C-F5A85B324CC3}" type="presParOf" srcId="{4FE76398-70EA-9B4A-99BE-D95D0E7DC072}" destId="{10636A9D-494E-A64B-9EC5-91277A506817}" srcOrd="3" destOrd="0" presId="urn:microsoft.com/office/officeart/2008/layout/HalfCircleOrganizationChart"/>
    <dgm:cxn modelId="{F8BB45E0-808C-E24C-855B-3B173C1276A5}" type="presParOf" srcId="{4BE48FC5-4340-1D41-8868-C33ACC720A8E}" destId="{3E5AB395-346F-744E-8612-5DFD437AEDB0}" srcOrd="1" destOrd="0" presId="urn:microsoft.com/office/officeart/2008/layout/HalfCircleOrganizationChart"/>
    <dgm:cxn modelId="{7E738AFC-CD04-C74C-AE74-8B7E8D56FEED}" type="presParOf" srcId="{3E5AB395-346F-744E-8612-5DFD437AEDB0}" destId="{6350D56E-BE73-714C-9A07-3CB49966B202}" srcOrd="0" destOrd="0" presId="urn:microsoft.com/office/officeart/2008/layout/HalfCircleOrganizationChart"/>
    <dgm:cxn modelId="{9F32EE7F-AE1E-134E-BE81-33BD367CBD9D}" type="presParOf" srcId="{3E5AB395-346F-744E-8612-5DFD437AEDB0}" destId="{A0FABD3A-F64D-3343-A10C-AB4453C4D928}" srcOrd="1" destOrd="0" presId="urn:microsoft.com/office/officeart/2008/layout/HalfCircleOrganizationChart"/>
    <dgm:cxn modelId="{C1A106A0-BA0A-4F43-9D6C-C6B108927679}" type="presParOf" srcId="{A0FABD3A-F64D-3343-A10C-AB4453C4D928}" destId="{3C58F78E-73D2-EA45-B930-F3D5E0736E03}" srcOrd="0" destOrd="0" presId="urn:microsoft.com/office/officeart/2008/layout/HalfCircleOrganizationChart"/>
    <dgm:cxn modelId="{9A85946A-15AF-5648-BE88-0DA2AFB541F7}" type="presParOf" srcId="{3C58F78E-73D2-EA45-B930-F3D5E0736E03}" destId="{F0EBF2E6-E9B8-3947-B21C-739D3E99F5E1}" srcOrd="0" destOrd="0" presId="urn:microsoft.com/office/officeart/2008/layout/HalfCircleOrganizationChart"/>
    <dgm:cxn modelId="{838F25C1-E0AA-B747-88A3-E66621946854}" type="presParOf" srcId="{3C58F78E-73D2-EA45-B930-F3D5E0736E03}" destId="{66CBE82D-9C76-7F40-9D5B-C4BAEC51E84A}" srcOrd="1" destOrd="0" presId="urn:microsoft.com/office/officeart/2008/layout/HalfCircleOrganizationChart"/>
    <dgm:cxn modelId="{5830BAB1-CC70-624C-8581-142217A2678C}" type="presParOf" srcId="{3C58F78E-73D2-EA45-B930-F3D5E0736E03}" destId="{9A4E14F5-16BA-6940-A609-CABD9F9BDA20}" srcOrd="2" destOrd="0" presId="urn:microsoft.com/office/officeart/2008/layout/HalfCircleOrganizationChart"/>
    <dgm:cxn modelId="{774ADE3D-5C42-9E4A-A23E-8BFB787D6609}" type="presParOf" srcId="{3C58F78E-73D2-EA45-B930-F3D5E0736E03}" destId="{57EF276B-72AC-8745-94DD-6BBE302B2C98}" srcOrd="3" destOrd="0" presId="urn:microsoft.com/office/officeart/2008/layout/HalfCircleOrganizationChart"/>
    <dgm:cxn modelId="{3FE412E6-3E8A-CB4D-AE16-3F8436D964E5}" type="presParOf" srcId="{A0FABD3A-F64D-3343-A10C-AB4453C4D928}" destId="{5EE68DC7-F962-844B-BBFE-27FBC63254A5}" srcOrd="1" destOrd="0" presId="urn:microsoft.com/office/officeart/2008/layout/HalfCircleOrganizationChart"/>
    <dgm:cxn modelId="{7992AD41-15B6-E14A-B30A-5AA6B4B531C3}" type="presParOf" srcId="{A0FABD3A-F64D-3343-A10C-AB4453C4D928}" destId="{D900488F-7F7C-EA43-AD73-E42320B7A380}" srcOrd="2" destOrd="0" presId="urn:microsoft.com/office/officeart/2008/layout/HalfCircleOrganizationChart"/>
    <dgm:cxn modelId="{E0C37D91-CAEC-C442-828C-DADC1EE65AC5}" type="presParOf" srcId="{4BE48FC5-4340-1D41-8868-C33ACC720A8E}" destId="{31716C9C-B732-134B-A7C4-12D0199AE290}" srcOrd="2" destOrd="0" presId="urn:microsoft.com/office/officeart/2008/layout/HalfCircleOrganizationChart"/>
    <dgm:cxn modelId="{827C5ECB-7573-6C4D-A742-ACE06C3571DC}" type="presParOf" srcId="{5AC75078-82BA-1C41-8A66-36A221CCC13A}" destId="{1594EE28-0E8C-CE43-B56E-E64C4E6B1F6F}" srcOrd="2" destOrd="0" presId="urn:microsoft.com/office/officeart/2008/layout/HalfCircleOrganizationChart"/>
    <dgm:cxn modelId="{E7CBFFC9-7A90-3340-9F20-F27D8CB4A2FB}" type="presParOf" srcId="{5AC75078-82BA-1C41-8A66-36A221CCC13A}" destId="{4BCA4DF8-23E3-5A44-8100-B5E7B634CA30}" srcOrd="3" destOrd="0" presId="urn:microsoft.com/office/officeart/2008/layout/HalfCircleOrganizationChart"/>
    <dgm:cxn modelId="{D64BB18E-40F7-AB44-A0A3-C7151030F86F}" type="presParOf" srcId="{4BCA4DF8-23E3-5A44-8100-B5E7B634CA30}" destId="{3A21AFBC-B8AC-C546-840B-52212E7EB994}" srcOrd="0" destOrd="0" presId="urn:microsoft.com/office/officeart/2008/layout/HalfCircleOrganizationChart"/>
    <dgm:cxn modelId="{53069992-AD83-F04C-8DBB-7B33572170D4}" type="presParOf" srcId="{3A21AFBC-B8AC-C546-840B-52212E7EB994}" destId="{8A110994-1E63-E24B-87D2-C9EAAD2F46C8}" srcOrd="0" destOrd="0" presId="urn:microsoft.com/office/officeart/2008/layout/HalfCircleOrganizationChart"/>
    <dgm:cxn modelId="{C1805FC3-ADDE-A443-B889-3C94BBC10334}" type="presParOf" srcId="{3A21AFBC-B8AC-C546-840B-52212E7EB994}" destId="{7E7AF822-79DC-4A46-903B-56C71C176194}" srcOrd="1" destOrd="0" presId="urn:microsoft.com/office/officeart/2008/layout/HalfCircleOrganizationChart"/>
    <dgm:cxn modelId="{60020D0A-8F39-2843-9B6C-96518B97E5D6}" type="presParOf" srcId="{3A21AFBC-B8AC-C546-840B-52212E7EB994}" destId="{871EAE79-EA9A-4A45-A3A5-B8ECF6A61DA8}" srcOrd="2" destOrd="0" presId="urn:microsoft.com/office/officeart/2008/layout/HalfCircleOrganizationChart"/>
    <dgm:cxn modelId="{CC6F73E2-C821-624E-B4D5-848D3377DFFC}" type="presParOf" srcId="{3A21AFBC-B8AC-C546-840B-52212E7EB994}" destId="{E1C61A3D-EB9B-374C-83CF-0D49914069D9}" srcOrd="3" destOrd="0" presId="urn:microsoft.com/office/officeart/2008/layout/HalfCircleOrganizationChart"/>
    <dgm:cxn modelId="{46030F65-2287-3747-A784-6C61EEE2E596}" type="presParOf" srcId="{4BCA4DF8-23E3-5A44-8100-B5E7B634CA30}" destId="{709D27F9-7F97-FA45-873E-6A649DFA1656}" srcOrd="1" destOrd="0" presId="urn:microsoft.com/office/officeart/2008/layout/HalfCircleOrganizationChart"/>
    <dgm:cxn modelId="{36EB0000-59E5-4349-B492-810EA7AB5AF8}" type="presParOf" srcId="{709D27F9-7F97-FA45-873E-6A649DFA1656}" destId="{483BB0E3-A8FD-464D-8C00-D26836ABEED1}" srcOrd="0" destOrd="0" presId="urn:microsoft.com/office/officeart/2008/layout/HalfCircleOrganizationChart"/>
    <dgm:cxn modelId="{C7B0C688-CF9E-E746-A656-84DA484ECEE3}" type="presParOf" srcId="{709D27F9-7F97-FA45-873E-6A649DFA1656}" destId="{3FBAB4A3-C0F3-8846-B267-824A9FF07BAE}" srcOrd="1" destOrd="0" presId="urn:microsoft.com/office/officeart/2008/layout/HalfCircleOrganizationChart"/>
    <dgm:cxn modelId="{05B773F4-568F-1F46-986A-904BD26A5534}" type="presParOf" srcId="{3FBAB4A3-C0F3-8846-B267-824A9FF07BAE}" destId="{8DF7FF5E-889F-7344-8B48-10FF762CB294}" srcOrd="0" destOrd="0" presId="urn:microsoft.com/office/officeart/2008/layout/HalfCircleOrganizationChart"/>
    <dgm:cxn modelId="{60463F39-AC21-1C4C-B955-9E45DFB59735}" type="presParOf" srcId="{8DF7FF5E-889F-7344-8B48-10FF762CB294}" destId="{49E5288B-B4E6-DA40-B53B-37252825D487}" srcOrd="0" destOrd="0" presId="urn:microsoft.com/office/officeart/2008/layout/HalfCircleOrganizationChart"/>
    <dgm:cxn modelId="{76E262A4-D831-8C42-BF18-A580B376A41A}" type="presParOf" srcId="{8DF7FF5E-889F-7344-8B48-10FF762CB294}" destId="{0788DC2E-F8D3-8045-A309-E984C722D4E3}" srcOrd="1" destOrd="0" presId="urn:microsoft.com/office/officeart/2008/layout/HalfCircleOrganizationChart"/>
    <dgm:cxn modelId="{5DA90C88-56C4-4747-AC7C-2AF51DB4712A}" type="presParOf" srcId="{8DF7FF5E-889F-7344-8B48-10FF762CB294}" destId="{A582E969-27B1-8448-9DB0-4F51955D7581}" srcOrd="2" destOrd="0" presId="urn:microsoft.com/office/officeart/2008/layout/HalfCircleOrganizationChart"/>
    <dgm:cxn modelId="{B3AC86D7-C44E-9A41-8C94-78CC54789F71}" type="presParOf" srcId="{8DF7FF5E-889F-7344-8B48-10FF762CB294}" destId="{1C5046E9-D5DE-B341-A62E-0895FBEDEAB9}" srcOrd="3" destOrd="0" presId="urn:microsoft.com/office/officeart/2008/layout/HalfCircleOrganizationChart"/>
    <dgm:cxn modelId="{580696B5-356C-8247-BA75-55479C20117D}" type="presParOf" srcId="{3FBAB4A3-C0F3-8846-B267-824A9FF07BAE}" destId="{04D24AD3-C54C-0F4A-9D3A-EBE2BF3D9BDE}" srcOrd="1" destOrd="0" presId="urn:microsoft.com/office/officeart/2008/layout/HalfCircleOrganizationChart"/>
    <dgm:cxn modelId="{D37C1001-0627-0644-98BD-3D95C30E9B5C}" type="presParOf" srcId="{3FBAB4A3-C0F3-8846-B267-824A9FF07BAE}" destId="{3450160E-3DF2-7D45-9B09-27C447861B5F}" srcOrd="2" destOrd="0" presId="urn:microsoft.com/office/officeart/2008/layout/HalfCircleOrganizationChart"/>
    <dgm:cxn modelId="{E851C67A-0555-0546-AF67-7367672FD961}" type="presParOf" srcId="{709D27F9-7F97-FA45-873E-6A649DFA1656}" destId="{00B873A6-B331-DE42-909B-66B4B01D8158}" srcOrd="2" destOrd="0" presId="urn:microsoft.com/office/officeart/2008/layout/HalfCircleOrganizationChart"/>
    <dgm:cxn modelId="{DA70722E-2FF0-DD4D-8290-77ED6D47A492}" type="presParOf" srcId="{709D27F9-7F97-FA45-873E-6A649DFA1656}" destId="{6E7D35C2-12D7-494B-AA6F-C255322345E1}" srcOrd="3" destOrd="0" presId="urn:microsoft.com/office/officeart/2008/layout/HalfCircleOrganizationChart"/>
    <dgm:cxn modelId="{3E7EAC29-2F85-A74A-9708-10521A20C6EB}" type="presParOf" srcId="{6E7D35C2-12D7-494B-AA6F-C255322345E1}" destId="{CE88C1F8-7799-CA4A-BD29-0388B35BA2CB}" srcOrd="0" destOrd="0" presId="urn:microsoft.com/office/officeart/2008/layout/HalfCircleOrganizationChart"/>
    <dgm:cxn modelId="{DDD61713-A99F-E04B-A8E0-396A5875E043}" type="presParOf" srcId="{CE88C1F8-7799-CA4A-BD29-0388B35BA2CB}" destId="{2B64A7E5-936C-6841-A017-FC1A065723D4}" srcOrd="0" destOrd="0" presId="urn:microsoft.com/office/officeart/2008/layout/HalfCircleOrganizationChart"/>
    <dgm:cxn modelId="{4C5AD5B1-6F5E-5347-A4F8-764673C9177A}" type="presParOf" srcId="{CE88C1F8-7799-CA4A-BD29-0388B35BA2CB}" destId="{16558BC0-EE8E-7447-A428-AAEF13B77DA2}" srcOrd="1" destOrd="0" presId="urn:microsoft.com/office/officeart/2008/layout/HalfCircleOrganizationChart"/>
    <dgm:cxn modelId="{CEF9EE99-C1AA-A94E-8703-703536541F06}" type="presParOf" srcId="{CE88C1F8-7799-CA4A-BD29-0388B35BA2CB}" destId="{57981EAC-6213-AF4C-8AE9-F5470B2982B2}" srcOrd="2" destOrd="0" presId="urn:microsoft.com/office/officeart/2008/layout/HalfCircleOrganizationChart"/>
    <dgm:cxn modelId="{8F9B6927-A845-EA41-BF34-99316D4477FE}" type="presParOf" srcId="{CE88C1F8-7799-CA4A-BD29-0388B35BA2CB}" destId="{95891AC9-4384-7C43-8CE8-ADA40095AD1F}" srcOrd="3" destOrd="0" presId="urn:microsoft.com/office/officeart/2008/layout/HalfCircleOrganizationChart"/>
    <dgm:cxn modelId="{F7EB8F86-0B2C-7F43-A69B-4D84BD82221D}" type="presParOf" srcId="{6E7D35C2-12D7-494B-AA6F-C255322345E1}" destId="{2AA36E3B-C2AA-CE41-AD38-B1D56CE55CD6}" srcOrd="1" destOrd="0" presId="urn:microsoft.com/office/officeart/2008/layout/HalfCircleOrganizationChart"/>
    <dgm:cxn modelId="{74308874-3F61-8A4D-A756-A7F820FAC20F}" type="presParOf" srcId="{6E7D35C2-12D7-494B-AA6F-C255322345E1}" destId="{F4A126A8-E986-8945-9339-9058FAA9BA05}" srcOrd="2" destOrd="0" presId="urn:microsoft.com/office/officeart/2008/layout/HalfCircleOrganizationChart"/>
    <dgm:cxn modelId="{23F65834-0CFD-FC42-8AE6-CF61BE29410A}" type="presParOf" srcId="{709D27F9-7F97-FA45-873E-6A649DFA1656}" destId="{1A4181A4-CF85-9F46-80B9-9FA310331E9F}" srcOrd="4" destOrd="0" presId="urn:microsoft.com/office/officeart/2008/layout/HalfCircleOrganizationChart"/>
    <dgm:cxn modelId="{49E98595-0A0B-AD4D-B292-43B5F5F2BC80}" type="presParOf" srcId="{709D27F9-7F97-FA45-873E-6A649DFA1656}" destId="{61669A9F-584B-8440-998E-0D024A244B18}" srcOrd="5" destOrd="0" presId="urn:microsoft.com/office/officeart/2008/layout/HalfCircleOrganizationChart"/>
    <dgm:cxn modelId="{E08EC7AD-C6E2-EB45-B75F-CC1787EEFD06}" type="presParOf" srcId="{61669A9F-584B-8440-998E-0D024A244B18}" destId="{E2661FED-3788-FF49-A6C2-459337DE3021}" srcOrd="0" destOrd="0" presId="urn:microsoft.com/office/officeart/2008/layout/HalfCircleOrganizationChart"/>
    <dgm:cxn modelId="{CA42DE64-E855-A149-AA99-5232431D33DC}" type="presParOf" srcId="{E2661FED-3788-FF49-A6C2-459337DE3021}" destId="{198D7048-7ED4-674B-BD9C-B37C148052F2}" srcOrd="0" destOrd="0" presId="urn:microsoft.com/office/officeart/2008/layout/HalfCircleOrganizationChart"/>
    <dgm:cxn modelId="{43FD30FE-7476-D04E-A45D-5F7F691FA189}" type="presParOf" srcId="{E2661FED-3788-FF49-A6C2-459337DE3021}" destId="{5D3D0D4B-1C86-3E43-B3CA-6019693A1C5B}" srcOrd="1" destOrd="0" presId="urn:microsoft.com/office/officeart/2008/layout/HalfCircleOrganizationChart"/>
    <dgm:cxn modelId="{61E2E347-4029-4248-A254-6C1639C456C5}" type="presParOf" srcId="{E2661FED-3788-FF49-A6C2-459337DE3021}" destId="{7B2506FA-2C85-2D4C-A6E6-23F27CB077C5}" srcOrd="2" destOrd="0" presId="urn:microsoft.com/office/officeart/2008/layout/HalfCircleOrganizationChart"/>
    <dgm:cxn modelId="{0CC01AAC-738F-814E-876B-B3B156562F58}" type="presParOf" srcId="{E2661FED-3788-FF49-A6C2-459337DE3021}" destId="{F7328919-F9D9-8C42-952B-0DF4E876BE00}" srcOrd="3" destOrd="0" presId="urn:microsoft.com/office/officeart/2008/layout/HalfCircleOrganizationChart"/>
    <dgm:cxn modelId="{B7AF71A3-25FA-4A4A-B338-519D0533DCA0}" type="presParOf" srcId="{61669A9F-584B-8440-998E-0D024A244B18}" destId="{4ECB0F65-62F2-7444-AC8C-602A17B8E09F}" srcOrd="1" destOrd="0" presId="urn:microsoft.com/office/officeart/2008/layout/HalfCircleOrganizationChart"/>
    <dgm:cxn modelId="{08EA6258-D8B4-234F-B0E6-A46E475321D2}" type="presParOf" srcId="{61669A9F-584B-8440-998E-0D024A244B18}" destId="{26F45758-7B98-F843-BAE3-9061995D7B96}" srcOrd="2" destOrd="0" presId="urn:microsoft.com/office/officeart/2008/layout/HalfCircleOrganizationChart"/>
    <dgm:cxn modelId="{01FA3C4D-BC83-EA4E-AB72-AE4A4D762B84}" type="presParOf" srcId="{709D27F9-7F97-FA45-873E-6A649DFA1656}" destId="{D9C524D2-562B-6B4B-9AF6-849F22E4F133}" srcOrd="6" destOrd="0" presId="urn:microsoft.com/office/officeart/2008/layout/HalfCircleOrganizationChart"/>
    <dgm:cxn modelId="{DE87D4F1-5B76-EB41-BB76-AC45289C0777}" type="presParOf" srcId="{709D27F9-7F97-FA45-873E-6A649DFA1656}" destId="{C4E20072-1D6E-8647-974E-07D3CF114B78}" srcOrd="7" destOrd="0" presId="urn:microsoft.com/office/officeart/2008/layout/HalfCircleOrganizationChart"/>
    <dgm:cxn modelId="{E1CC7ACB-C3AC-F146-9EB9-E5B58AA0C1FB}" type="presParOf" srcId="{C4E20072-1D6E-8647-974E-07D3CF114B78}" destId="{580D0096-0B79-6548-8BDC-5BBCBFD4BEF2}" srcOrd="0" destOrd="0" presId="urn:microsoft.com/office/officeart/2008/layout/HalfCircleOrganizationChart"/>
    <dgm:cxn modelId="{7365B84F-C383-B843-B55B-9BEE85D0F5D0}" type="presParOf" srcId="{580D0096-0B79-6548-8BDC-5BBCBFD4BEF2}" destId="{D346CCF3-ED24-1D46-9B55-24789D332389}" srcOrd="0" destOrd="0" presId="urn:microsoft.com/office/officeart/2008/layout/HalfCircleOrganizationChart"/>
    <dgm:cxn modelId="{E3629E26-9003-5148-AF9A-DF88476C1324}" type="presParOf" srcId="{580D0096-0B79-6548-8BDC-5BBCBFD4BEF2}" destId="{D1228945-0766-9948-BEE7-89BF199461BC}" srcOrd="1" destOrd="0" presId="urn:microsoft.com/office/officeart/2008/layout/HalfCircleOrganizationChart"/>
    <dgm:cxn modelId="{8AEEABD3-440E-8D45-B36E-F23C3DF15182}" type="presParOf" srcId="{580D0096-0B79-6548-8BDC-5BBCBFD4BEF2}" destId="{5879A9A0-437B-EB45-B723-F22DDF6B9F9D}" srcOrd="2" destOrd="0" presId="urn:microsoft.com/office/officeart/2008/layout/HalfCircleOrganizationChart"/>
    <dgm:cxn modelId="{BC91E7C0-7C88-6042-BEFA-EFDF7FCC55F2}" type="presParOf" srcId="{580D0096-0B79-6548-8BDC-5BBCBFD4BEF2}" destId="{1C460FCE-0466-3048-A8EC-77CAFD2FACC0}" srcOrd="3" destOrd="0" presId="urn:microsoft.com/office/officeart/2008/layout/HalfCircleOrganizationChart"/>
    <dgm:cxn modelId="{1C192206-41A9-F746-80C1-6067AB80CCB8}" type="presParOf" srcId="{C4E20072-1D6E-8647-974E-07D3CF114B78}" destId="{91644D95-8766-0447-A5F1-9041A567260A}" srcOrd="1" destOrd="0" presId="urn:microsoft.com/office/officeart/2008/layout/HalfCircleOrganizationChart"/>
    <dgm:cxn modelId="{B0415910-7A8F-504C-B6AE-451CD880D99B}" type="presParOf" srcId="{C4E20072-1D6E-8647-974E-07D3CF114B78}" destId="{9DDA1F24-F1A8-B746-B868-4224F5BCD465}" srcOrd="2" destOrd="0" presId="urn:microsoft.com/office/officeart/2008/layout/HalfCircleOrganizationChart"/>
    <dgm:cxn modelId="{69D7DC20-807B-194E-862B-68D0772978B0}" type="presParOf" srcId="{709D27F9-7F97-FA45-873E-6A649DFA1656}" destId="{4F97B73A-FD98-2A40-9EB1-6468F25C10CE}" srcOrd="8" destOrd="0" presId="urn:microsoft.com/office/officeart/2008/layout/HalfCircleOrganizationChart"/>
    <dgm:cxn modelId="{B3BCEBE2-64F6-F94A-B837-BFFB8774BC2E}" type="presParOf" srcId="{709D27F9-7F97-FA45-873E-6A649DFA1656}" destId="{341448FD-9498-DB41-8D07-D53C35CF792A}" srcOrd="9" destOrd="0" presId="urn:microsoft.com/office/officeart/2008/layout/HalfCircleOrganizationChart"/>
    <dgm:cxn modelId="{91DA2946-0273-DE48-8EF5-1FCE31CD22B0}" type="presParOf" srcId="{341448FD-9498-DB41-8D07-D53C35CF792A}" destId="{32FABB6E-5CC4-6A4C-A468-86F230DB4BA2}" srcOrd="0" destOrd="0" presId="urn:microsoft.com/office/officeart/2008/layout/HalfCircleOrganizationChart"/>
    <dgm:cxn modelId="{42745B66-D40B-9C43-A45B-97161718C66A}" type="presParOf" srcId="{32FABB6E-5CC4-6A4C-A468-86F230DB4BA2}" destId="{AFF8DF9B-8DF0-BA43-938B-DF5632D12EFC}" srcOrd="0" destOrd="0" presId="urn:microsoft.com/office/officeart/2008/layout/HalfCircleOrganizationChart"/>
    <dgm:cxn modelId="{C52DF3BE-C3C7-4542-BB99-D7EC0C80C126}" type="presParOf" srcId="{32FABB6E-5CC4-6A4C-A468-86F230DB4BA2}" destId="{71B5F98F-0991-424D-81D3-F04932E995FF}" srcOrd="1" destOrd="0" presId="urn:microsoft.com/office/officeart/2008/layout/HalfCircleOrganizationChart"/>
    <dgm:cxn modelId="{16BB5AD7-3BB8-A147-8A3A-04B8B33DFAC6}" type="presParOf" srcId="{32FABB6E-5CC4-6A4C-A468-86F230DB4BA2}" destId="{1BE5FB83-0EAB-7F40-A914-D906EC9254CF}" srcOrd="2" destOrd="0" presId="urn:microsoft.com/office/officeart/2008/layout/HalfCircleOrganizationChart"/>
    <dgm:cxn modelId="{D1CD6C82-1DBC-FF42-BB6C-DD1BE1B769D1}" type="presParOf" srcId="{32FABB6E-5CC4-6A4C-A468-86F230DB4BA2}" destId="{80A9181D-0969-5941-ADEC-B1FC66F0A7AB}" srcOrd="3" destOrd="0" presId="urn:microsoft.com/office/officeart/2008/layout/HalfCircleOrganizationChart"/>
    <dgm:cxn modelId="{AA9BFD0A-2689-8741-A6DA-7C2D5D9DD551}" type="presParOf" srcId="{341448FD-9498-DB41-8D07-D53C35CF792A}" destId="{7ECA9DF5-8D4F-9541-8223-A9288632FB6E}" srcOrd="1" destOrd="0" presId="urn:microsoft.com/office/officeart/2008/layout/HalfCircleOrganizationChart"/>
    <dgm:cxn modelId="{E65F18F5-CAFE-4640-AAC3-6D49681863A1}" type="presParOf" srcId="{341448FD-9498-DB41-8D07-D53C35CF792A}" destId="{20A377CC-F06F-4741-92DD-6925F28E9B3C}" srcOrd="2" destOrd="0" presId="urn:microsoft.com/office/officeart/2008/layout/HalfCircleOrganizationChart"/>
    <dgm:cxn modelId="{CE7EDD2F-23D2-4349-B009-131BDF4DFC37}" type="presParOf" srcId="{4BCA4DF8-23E3-5A44-8100-B5E7B634CA30}" destId="{9215D958-06BF-004E-8D6E-0CD7915BA3EB}" srcOrd="2" destOrd="0" presId="urn:microsoft.com/office/officeart/2008/layout/HalfCircleOrganizationChart"/>
    <dgm:cxn modelId="{C10C38F7-F831-0C4A-944B-31E914E5A82B}" type="presParOf" srcId="{5AC75078-82BA-1C41-8A66-36A221CCC13A}" destId="{365EE46F-3A3C-CA4B-AEB9-B8CC871920B5}" srcOrd="4" destOrd="0" presId="urn:microsoft.com/office/officeart/2008/layout/HalfCircleOrganizationChart"/>
    <dgm:cxn modelId="{05D5D140-9395-2E45-93E4-57A331ED8FA7}" type="presParOf" srcId="{5AC75078-82BA-1C41-8A66-36A221CCC13A}" destId="{FD5FEF37-2B91-CC42-B4A9-A3996BE80653}" srcOrd="5" destOrd="0" presId="urn:microsoft.com/office/officeart/2008/layout/HalfCircleOrganizationChart"/>
    <dgm:cxn modelId="{B8397EF3-3993-674B-AA7C-BDBC89E92CFB}" type="presParOf" srcId="{FD5FEF37-2B91-CC42-B4A9-A3996BE80653}" destId="{BA27814A-66C5-6C40-8650-BB15F9A12332}" srcOrd="0" destOrd="0" presId="urn:microsoft.com/office/officeart/2008/layout/HalfCircleOrganizationChart"/>
    <dgm:cxn modelId="{6E253409-5C52-814D-974D-2D92356EBAB8}" type="presParOf" srcId="{BA27814A-66C5-6C40-8650-BB15F9A12332}" destId="{416007CE-A9AA-BA48-8A33-CE7424F80851}" srcOrd="0" destOrd="0" presId="urn:microsoft.com/office/officeart/2008/layout/HalfCircleOrganizationChart"/>
    <dgm:cxn modelId="{046B6A37-814A-A746-AEDA-5A586D776E59}" type="presParOf" srcId="{BA27814A-66C5-6C40-8650-BB15F9A12332}" destId="{72E3FB4A-F40F-4F4E-AECB-73E625CD20C7}" srcOrd="1" destOrd="0" presId="urn:microsoft.com/office/officeart/2008/layout/HalfCircleOrganizationChart"/>
    <dgm:cxn modelId="{E81630E8-A293-8745-906F-94B74723777B}" type="presParOf" srcId="{BA27814A-66C5-6C40-8650-BB15F9A12332}" destId="{6786B677-BEF6-0248-B122-5CB718F0529B}" srcOrd="2" destOrd="0" presId="urn:microsoft.com/office/officeart/2008/layout/HalfCircleOrganizationChart"/>
    <dgm:cxn modelId="{CE149AF1-DCD0-5D4E-B22C-FC68164910C5}" type="presParOf" srcId="{BA27814A-66C5-6C40-8650-BB15F9A12332}" destId="{2E2F0C30-0F83-544E-8B1F-F9C6826482DE}" srcOrd="3" destOrd="0" presId="urn:microsoft.com/office/officeart/2008/layout/HalfCircleOrganizationChart"/>
    <dgm:cxn modelId="{9B697542-FAE6-3743-9CFA-DB3DB0B04780}" type="presParOf" srcId="{FD5FEF37-2B91-CC42-B4A9-A3996BE80653}" destId="{A1A70F54-EA52-EA40-AA10-721B3A8F5728}" srcOrd="1" destOrd="0" presId="urn:microsoft.com/office/officeart/2008/layout/HalfCircleOrganizationChart"/>
    <dgm:cxn modelId="{699AD649-5CDF-984E-B721-DDEFF8EBB28F}" type="presParOf" srcId="{A1A70F54-EA52-EA40-AA10-721B3A8F5728}" destId="{ACACBAE2-856F-9F4E-9D95-E18EA79E4ED0}" srcOrd="0" destOrd="0" presId="urn:microsoft.com/office/officeart/2008/layout/HalfCircleOrganizationChart"/>
    <dgm:cxn modelId="{33ACD2BA-F8E2-9D48-AC99-447A236D6EFA}" type="presParOf" srcId="{A1A70F54-EA52-EA40-AA10-721B3A8F5728}" destId="{4EBA7AF6-E98B-F545-B4C0-89B94B644C8B}" srcOrd="1" destOrd="0" presId="urn:microsoft.com/office/officeart/2008/layout/HalfCircleOrganizationChart"/>
    <dgm:cxn modelId="{DF946B8C-B218-D946-956C-A8F1CBE240B2}" type="presParOf" srcId="{4EBA7AF6-E98B-F545-B4C0-89B94B644C8B}" destId="{0E746651-CBFF-8E42-A0AC-70F0CF97054D}" srcOrd="0" destOrd="0" presId="urn:microsoft.com/office/officeart/2008/layout/HalfCircleOrganizationChart"/>
    <dgm:cxn modelId="{93FB22AD-1BE0-2843-B96C-0AD1832A9249}" type="presParOf" srcId="{0E746651-CBFF-8E42-A0AC-70F0CF97054D}" destId="{A3B9F632-C356-A344-8E53-1C11E52DDB6A}" srcOrd="0" destOrd="0" presId="urn:microsoft.com/office/officeart/2008/layout/HalfCircleOrganizationChart"/>
    <dgm:cxn modelId="{2C132789-1993-0B42-916F-8F920506E235}" type="presParOf" srcId="{0E746651-CBFF-8E42-A0AC-70F0CF97054D}" destId="{A20EB631-98C2-9A45-9B76-69142AD69432}" srcOrd="1" destOrd="0" presId="urn:microsoft.com/office/officeart/2008/layout/HalfCircleOrganizationChart"/>
    <dgm:cxn modelId="{BE46DEDD-9D7A-944D-91D1-48E17777085B}" type="presParOf" srcId="{0E746651-CBFF-8E42-A0AC-70F0CF97054D}" destId="{E4548449-8408-6949-874A-FCBB93B93A7C}" srcOrd="2" destOrd="0" presId="urn:microsoft.com/office/officeart/2008/layout/HalfCircleOrganizationChart"/>
    <dgm:cxn modelId="{F70D2C28-2C3F-2D4E-A78D-0F02B038F08D}" type="presParOf" srcId="{0E746651-CBFF-8E42-A0AC-70F0CF97054D}" destId="{919AF894-A810-5D4A-81DD-82547B66CA5C}" srcOrd="3" destOrd="0" presId="urn:microsoft.com/office/officeart/2008/layout/HalfCircleOrganizationChart"/>
    <dgm:cxn modelId="{AF94CF10-0642-9B41-B440-FA2D0CD8A20C}" type="presParOf" srcId="{4EBA7AF6-E98B-F545-B4C0-89B94B644C8B}" destId="{33326C4F-D435-D446-B131-8355E4D5D919}" srcOrd="1" destOrd="0" presId="urn:microsoft.com/office/officeart/2008/layout/HalfCircleOrganizationChart"/>
    <dgm:cxn modelId="{FD08E135-7B6B-0045-9E89-3EDE1C34C86F}" type="presParOf" srcId="{4EBA7AF6-E98B-F545-B4C0-89B94B644C8B}" destId="{F02E0A08-1429-2C4D-8B45-35DFD4C55267}" srcOrd="2" destOrd="0" presId="urn:microsoft.com/office/officeart/2008/layout/HalfCircleOrganizationChart"/>
    <dgm:cxn modelId="{45CA9C47-FC75-9542-93A8-D74E5A9C2D3E}" type="presParOf" srcId="{A1A70F54-EA52-EA40-AA10-721B3A8F5728}" destId="{5A104FD2-4439-6446-BBFD-DA0D4B93BFB9}" srcOrd="2" destOrd="0" presId="urn:microsoft.com/office/officeart/2008/layout/HalfCircleOrganizationChart"/>
    <dgm:cxn modelId="{FC1908F9-0D56-4F4A-AC53-2EB2F10C080F}" type="presParOf" srcId="{A1A70F54-EA52-EA40-AA10-721B3A8F5728}" destId="{08999047-4254-1F45-A7D5-DB9D2A15DA09}" srcOrd="3" destOrd="0" presId="urn:microsoft.com/office/officeart/2008/layout/HalfCircleOrganizationChart"/>
    <dgm:cxn modelId="{29730003-166C-E84F-997E-91E1DCC01881}" type="presParOf" srcId="{08999047-4254-1F45-A7D5-DB9D2A15DA09}" destId="{D4D7E16B-B7D5-6B4A-879A-315FD56C3639}" srcOrd="0" destOrd="0" presId="urn:microsoft.com/office/officeart/2008/layout/HalfCircleOrganizationChart"/>
    <dgm:cxn modelId="{1B0362A8-92F0-9E46-80E0-0CBD05595774}" type="presParOf" srcId="{D4D7E16B-B7D5-6B4A-879A-315FD56C3639}" destId="{1EAB509E-BEB0-CC44-9173-0BA567BEE16F}" srcOrd="0" destOrd="0" presId="urn:microsoft.com/office/officeart/2008/layout/HalfCircleOrganizationChart"/>
    <dgm:cxn modelId="{755D8139-0253-D746-B4E8-2F56699C2EC3}" type="presParOf" srcId="{D4D7E16B-B7D5-6B4A-879A-315FD56C3639}" destId="{34119DE9-0B32-C849-858D-7F00D620C1B1}" srcOrd="1" destOrd="0" presId="urn:microsoft.com/office/officeart/2008/layout/HalfCircleOrganizationChart"/>
    <dgm:cxn modelId="{F3735957-BBAD-A143-9E5C-BD527E7F5836}" type="presParOf" srcId="{D4D7E16B-B7D5-6B4A-879A-315FD56C3639}" destId="{7185EC1B-3F9F-E948-A90B-7933E59F1468}" srcOrd="2" destOrd="0" presId="urn:microsoft.com/office/officeart/2008/layout/HalfCircleOrganizationChart"/>
    <dgm:cxn modelId="{0CEB8480-8585-2C48-BDE2-18803C69C955}" type="presParOf" srcId="{D4D7E16B-B7D5-6B4A-879A-315FD56C3639}" destId="{C0AEE071-E7AA-0845-B0ED-D7F69B49C80C}" srcOrd="3" destOrd="0" presId="urn:microsoft.com/office/officeart/2008/layout/HalfCircleOrganizationChart"/>
    <dgm:cxn modelId="{F6C02B97-CC18-9D4C-8787-16C4C2375CB0}" type="presParOf" srcId="{08999047-4254-1F45-A7D5-DB9D2A15DA09}" destId="{1C163EA2-C65F-F349-BEDC-C30F8FF48961}" srcOrd="1" destOrd="0" presId="urn:microsoft.com/office/officeart/2008/layout/HalfCircleOrganizationChart"/>
    <dgm:cxn modelId="{155BFF00-E42A-E748-8110-F5BDF4026847}" type="presParOf" srcId="{08999047-4254-1F45-A7D5-DB9D2A15DA09}" destId="{94440BB5-34EF-1240-B95F-A8D835B47460}" srcOrd="2" destOrd="0" presId="urn:microsoft.com/office/officeart/2008/layout/HalfCircleOrganizationChart"/>
    <dgm:cxn modelId="{392BD36E-2699-B040-8CE4-094FDB6B27D6}" type="presParOf" srcId="{FD5FEF37-2B91-CC42-B4A9-A3996BE80653}" destId="{704AB308-826B-E646-B6B4-3D3C01CA3F55}" srcOrd="2" destOrd="0" presId="urn:microsoft.com/office/officeart/2008/layout/HalfCircleOrganizationChart"/>
    <dgm:cxn modelId="{FA4A7405-7A54-594D-AAD5-E3DD89F7BBFD}" type="presParOf" srcId="{B4F83437-64F7-FC4B-8E7E-A4530C81E116}" destId="{520B277D-8C09-0D4B-A409-4848E2C32E19}" srcOrd="2" destOrd="0" presId="urn:microsoft.com/office/officeart/2008/layout/HalfCircleOrganizationChart"/>
    <dgm:cxn modelId="{8B1FA331-C72D-8C4A-A579-E873BDC428C4}" type="presParOf" srcId="{44F7797A-031F-764E-A7CC-33627E68FA6A}" destId="{A265437D-7D38-204C-9737-DD1EA0F67588}" srcOrd="2" destOrd="0" presId="urn:microsoft.com/office/officeart/2008/layout/HalfCircleOrganizationChart"/>
    <dgm:cxn modelId="{7A0F07CC-D056-6A4B-BF37-78061D9B59DF}" type="presParOf" srcId="{44F7797A-031F-764E-A7CC-33627E68FA6A}" destId="{20542C3F-BCC9-924D-9342-B45165F5D4E6}" srcOrd="3" destOrd="0" presId="urn:microsoft.com/office/officeart/2008/layout/HalfCircleOrganizationChart"/>
    <dgm:cxn modelId="{11A61868-9C74-384A-BFE0-617AB71A6D19}" type="presParOf" srcId="{20542C3F-BCC9-924D-9342-B45165F5D4E6}" destId="{0EDDA91C-3480-3847-ACCF-DE260892128C}" srcOrd="0" destOrd="0" presId="urn:microsoft.com/office/officeart/2008/layout/HalfCircleOrganizationChart"/>
    <dgm:cxn modelId="{9C54E011-B399-6C4A-9125-E21DA7F5F48C}" type="presParOf" srcId="{0EDDA91C-3480-3847-ACCF-DE260892128C}" destId="{BB670ED6-8FFF-9945-8C2C-312CA096CAEA}" srcOrd="0" destOrd="0" presId="urn:microsoft.com/office/officeart/2008/layout/HalfCircleOrganizationChart"/>
    <dgm:cxn modelId="{B6C11AC0-CEED-7B45-9CB0-7619F28E8D9D}" type="presParOf" srcId="{0EDDA91C-3480-3847-ACCF-DE260892128C}" destId="{137D48CB-D30E-0948-BF84-46A1D94572FC}" srcOrd="1" destOrd="0" presId="urn:microsoft.com/office/officeart/2008/layout/HalfCircleOrganizationChart"/>
    <dgm:cxn modelId="{A6F8C2D6-500C-B040-B980-C51D3808F7CB}" type="presParOf" srcId="{0EDDA91C-3480-3847-ACCF-DE260892128C}" destId="{A3936713-4E16-0C48-87B6-3296E45FC63E}" srcOrd="2" destOrd="0" presId="urn:microsoft.com/office/officeart/2008/layout/HalfCircleOrganizationChart"/>
    <dgm:cxn modelId="{B4F4F120-C551-BC40-9A26-E2602DF89A48}" type="presParOf" srcId="{0EDDA91C-3480-3847-ACCF-DE260892128C}" destId="{A4AFDFE9-1B4B-2744-8CD6-51833FF5A2B3}" srcOrd="3" destOrd="0" presId="urn:microsoft.com/office/officeart/2008/layout/HalfCircleOrganizationChart"/>
    <dgm:cxn modelId="{C99166CA-B9FC-E84B-9424-0EEB391B48BD}" type="presParOf" srcId="{20542C3F-BCC9-924D-9342-B45165F5D4E6}" destId="{257FDE8B-044C-C041-AD95-1DCFED80EC05}" srcOrd="1" destOrd="0" presId="urn:microsoft.com/office/officeart/2008/layout/HalfCircleOrganizationChart"/>
    <dgm:cxn modelId="{0E8CBAEE-F7CF-8D46-AC21-F22312A4A178}" type="presParOf" srcId="{257FDE8B-044C-C041-AD95-1DCFED80EC05}" destId="{64430648-C63F-3948-8B4B-AD0585A00A5F}" srcOrd="0" destOrd="0" presId="urn:microsoft.com/office/officeart/2008/layout/HalfCircleOrganizationChart"/>
    <dgm:cxn modelId="{7DF3F13C-DD55-9A4A-B145-C6F610195CD4}" type="presParOf" srcId="{257FDE8B-044C-C041-AD95-1DCFED80EC05}" destId="{53EFDD2B-4900-1A49-BB1B-2D5DE4563ADC}" srcOrd="1" destOrd="0" presId="urn:microsoft.com/office/officeart/2008/layout/HalfCircleOrganizationChart"/>
    <dgm:cxn modelId="{59828455-2041-B347-95A2-12D32A09F57B}" type="presParOf" srcId="{53EFDD2B-4900-1A49-BB1B-2D5DE4563ADC}" destId="{8DE0E3B7-05C3-A24F-9DEA-3D201A5049E5}" srcOrd="0" destOrd="0" presId="urn:microsoft.com/office/officeart/2008/layout/HalfCircleOrganizationChart"/>
    <dgm:cxn modelId="{9CDDC996-CE46-9742-9ED6-5954CCE4DD81}" type="presParOf" srcId="{8DE0E3B7-05C3-A24F-9DEA-3D201A5049E5}" destId="{BEEC2332-8289-CE4F-A978-61211954C7AF}" srcOrd="0" destOrd="0" presId="urn:microsoft.com/office/officeart/2008/layout/HalfCircleOrganizationChart"/>
    <dgm:cxn modelId="{117CE75B-DEBA-B440-B504-5C2D4C128103}" type="presParOf" srcId="{8DE0E3B7-05C3-A24F-9DEA-3D201A5049E5}" destId="{EF2A0AF8-0DF3-9042-A496-CCE7F1CA1B69}" srcOrd="1" destOrd="0" presId="urn:microsoft.com/office/officeart/2008/layout/HalfCircleOrganizationChart"/>
    <dgm:cxn modelId="{005A289A-19F5-9F42-8584-1F9343FBB499}" type="presParOf" srcId="{8DE0E3B7-05C3-A24F-9DEA-3D201A5049E5}" destId="{A4AEA179-F178-994E-8396-4CA20C5CC170}" srcOrd="2" destOrd="0" presId="urn:microsoft.com/office/officeart/2008/layout/HalfCircleOrganizationChart"/>
    <dgm:cxn modelId="{485D33A6-978D-EC45-A257-9AD7510F55B0}" type="presParOf" srcId="{8DE0E3B7-05C3-A24F-9DEA-3D201A5049E5}" destId="{286BFE26-4C35-A246-B085-251C84FDAE8D}" srcOrd="3" destOrd="0" presId="urn:microsoft.com/office/officeart/2008/layout/HalfCircleOrganizationChart"/>
    <dgm:cxn modelId="{1E409E2E-607A-5B47-939C-D62F65209391}" type="presParOf" srcId="{53EFDD2B-4900-1A49-BB1B-2D5DE4563ADC}" destId="{6848059C-8D25-A44E-820E-AB365948C08E}" srcOrd="1" destOrd="0" presId="urn:microsoft.com/office/officeart/2008/layout/HalfCircleOrganizationChart"/>
    <dgm:cxn modelId="{0E155A8B-2E69-3644-9469-22F0325F1B67}" type="presParOf" srcId="{6848059C-8D25-A44E-820E-AB365948C08E}" destId="{4831BCFE-6291-404B-AE37-2380230136A0}" srcOrd="0" destOrd="0" presId="urn:microsoft.com/office/officeart/2008/layout/HalfCircleOrganizationChart"/>
    <dgm:cxn modelId="{30FE6EC3-DAAC-054F-A41C-40C99D056AA8}" type="presParOf" srcId="{6848059C-8D25-A44E-820E-AB365948C08E}" destId="{67A1F37F-EDFE-114B-9B40-A6849AB688FA}" srcOrd="1" destOrd="0" presId="urn:microsoft.com/office/officeart/2008/layout/HalfCircleOrganizationChart"/>
    <dgm:cxn modelId="{217841AA-E64A-0F4E-8922-103D039299ED}" type="presParOf" srcId="{67A1F37F-EDFE-114B-9B40-A6849AB688FA}" destId="{76062575-8B1E-AD42-86E9-73621ABC8542}" srcOrd="0" destOrd="0" presId="urn:microsoft.com/office/officeart/2008/layout/HalfCircleOrganizationChart"/>
    <dgm:cxn modelId="{B0884B47-6968-044A-A1AC-E5AD893A559E}" type="presParOf" srcId="{76062575-8B1E-AD42-86E9-73621ABC8542}" destId="{B7498A3D-8499-5A42-A4D0-43D9D1C200ED}" srcOrd="0" destOrd="0" presId="urn:microsoft.com/office/officeart/2008/layout/HalfCircleOrganizationChart"/>
    <dgm:cxn modelId="{80A7B1C8-972C-A94F-BA42-95ADCDEEFCF5}" type="presParOf" srcId="{76062575-8B1E-AD42-86E9-73621ABC8542}" destId="{67C66FE1-3F53-F94F-84EE-276DB2B4721F}" srcOrd="1" destOrd="0" presId="urn:microsoft.com/office/officeart/2008/layout/HalfCircleOrganizationChart"/>
    <dgm:cxn modelId="{2DB6550E-2D85-A847-ABBE-7BB98ED85901}" type="presParOf" srcId="{76062575-8B1E-AD42-86E9-73621ABC8542}" destId="{8E61687D-F60D-D641-BC4F-C7D6B30C3F5A}" srcOrd="2" destOrd="0" presId="urn:microsoft.com/office/officeart/2008/layout/HalfCircleOrganizationChart"/>
    <dgm:cxn modelId="{6FB6F11D-8B18-314D-B85E-C4303C6B6F71}" type="presParOf" srcId="{76062575-8B1E-AD42-86E9-73621ABC8542}" destId="{9EA8A6A4-2038-314C-8D91-C04BA74C8C8F}" srcOrd="3" destOrd="0" presId="urn:microsoft.com/office/officeart/2008/layout/HalfCircleOrganizationChart"/>
    <dgm:cxn modelId="{F9E35D89-734D-FD4A-883D-22CFFE834DAF}" type="presParOf" srcId="{67A1F37F-EDFE-114B-9B40-A6849AB688FA}" destId="{D89A6869-9432-744D-AD21-10FE960D60ED}" srcOrd="1" destOrd="0" presId="urn:microsoft.com/office/officeart/2008/layout/HalfCircleOrganizationChart"/>
    <dgm:cxn modelId="{8A270996-6CCD-DC4E-A373-01C697614479}" type="presParOf" srcId="{D89A6869-9432-744D-AD21-10FE960D60ED}" destId="{CCCFFF5C-5F3E-B941-8552-700890360D6B}" srcOrd="0" destOrd="0" presId="urn:microsoft.com/office/officeart/2008/layout/HalfCircleOrganizationChart"/>
    <dgm:cxn modelId="{BF852DD5-631A-4943-B039-362B14644158}" type="presParOf" srcId="{D89A6869-9432-744D-AD21-10FE960D60ED}" destId="{D5FF6B9D-B1E2-1C43-A4AD-0C326C328E9C}" srcOrd="1" destOrd="0" presId="urn:microsoft.com/office/officeart/2008/layout/HalfCircleOrganizationChart"/>
    <dgm:cxn modelId="{A422A451-C6AD-B540-9FD0-6CA3DCED8457}" type="presParOf" srcId="{D5FF6B9D-B1E2-1C43-A4AD-0C326C328E9C}" destId="{0C31C37F-3AEC-934B-896E-B0C2FE56286F}" srcOrd="0" destOrd="0" presId="urn:microsoft.com/office/officeart/2008/layout/HalfCircleOrganizationChart"/>
    <dgm:cxn modelId="{46DC9FB5-F17E-5C4A-A040-E9CDB36E7F5A}" type="presParOf" srcId="{0C31C37F-3AEC-934B-896E-B0C2FE56286F}" destId="{27342562-3689-764D-AC77-F87764AD4E6C}" srcOrd="0" destOrd="0" presId="urn:microsoft.com/office/officeart/2008/layout/HalfCircleOrganizationChart"/>
    <dgm:cxn modelId="{7CFEACC9-60C1-B342-B4FB-038AF5B88437}" type="presParOf" srcId="{0C31C37F-3AEC-934B-896E-B0C2FE56286F}" destId="{B6D5EB89-57F3-1541-A6EE-7B80C8251431}" srcOrd="1" destOrd="0" presId="urn:microsoft.com/office/officeart/2008/layout/HalfCircleOrganizationChart"/>
    <dgm:cxn modelId="{FB921D28-A552-5F48-A56F-076D424DDC5E}" type="presParOf" srcId="{0C31C37F-3AEC-934B-896E-B0C2FE56286F}" destId="{0E05455F-3407-5045-8A5E-6051E7CFB9BC}" srcOrd="2" destOrd="0" presId="urn:microsoft.com/office/officeart/2008/layout/HalfCircleOrganizationChart"/>
    <dgm:cxn modelId="{FCB12E6B-2388-804D-A5B6-486B0DCE88AD}" type="presParOf" srcId="{0C31C37F-3AEC-934B-896E-B0C2FE56286F}" destId="{23D8D4CC-8E71-BE4B-87B1-DC1035EC57B1}" srcOrd="3" destOrd="0" presId="urn:microsoft.com/office/officeart/2008/layout/HalfCircleOrganizationChart"/>
    <dgm:cxn modelId="{F7822E9B-23B1-A847-AEBD-98F30A98BEAD}" type="presParOf" srcId="{D5FF6B9D-B1E2-1C43-A4AD-0C326C328E9C}" destId="{B5726D2A-9381-044F-A557-9625B37661E9}" srcOrd="1" destOrd="0" presId="urn:microsoft.com/office/officeart/2008/layout/HalfCircleOrganizationChart"/>
    <dgm:cxn modelId="{BB5ADC6B-8B8C-824C-8B95-E3E07E6B9B50}" type="presParOf" srcId="{D5FF6B9D-B1E2-1C43-A4AD-0C326C328E9C}" destId="{217788EB-074F-0C4D-BBDE-4C8CCF6FE5D4}" srcOrd="2" destOrd="0" presId="urn:microsoft.com/office/officeart/2008/layout/HalfCircleOrganizationChart"/>
    <dgm:cxn modelId="{7815DF91-70BC-1D4A-B805-955713C65186}" type="presParOf" srcId="{D89A6869-9432-744D-AD21-10FE960D60ED}" destId="{F5AB683C-AAB8-3C4C-80CD-98937487A4D2}" srcOrd="2" destOrd="0" presId="urn:microsoft.com/office/officeart/2008/layout/HalfCircleOrganizationChart"/>
    <dgm:cxn modelId="{E14BD93E-9B6F-1D4F-B0E2-0DEFBD3BAB58}" type="presParOf" srcId="{D89A6869-9432-744D-AD21-10FE960D60ED}" destId="{F169D774-F1B1-D440-B764-B6074683B06E}" srcOrd="3" destOrd="0" presId="urn:microsoft.com/office/officeart/2008/layout/HalfCircleOrganizationChart"/>
    <dgm:cxn modelId="{9FC360EA-C6B7-CA4F-857B-A0498B5502D0}" type="presParOf" srcId="{F169D774-F1B1-D440-B764-B6074683B06E}" destId="{C51BBF48-65FC-C046-BD76-1FFD9598DC54}" srcOrd="0" destOrd="0" presId="urn:microsoft.com/office/officeart/2008/layout/HalfCircleOrganizationChart"/>
    <dgm:cxn modelId="{F6AABCC3-3C17-BF4C-8AA4-C1BA0ECBFEE1}" type="presParOf" srcId="{C51BBF48-65FC-C046-BD76-1FFD9598DC54}" destId="{709258FA-938B-6348-AFE2-7C332243DB3E}" srcOrd="0" destOrd="0" presId="urn:microsoft.com/office/officeart/2008/layout/HalfCircleOrganizationChart"/>
    <dgm:cxn modelId="{6797CE28-B13D-C344-86AE-37D8C7AC40FC}" type="presParOf" srcId="{C51BBF48-65FC-C046-BD76-1FFD9598DC54}" destId="{A663DB6D-883D-4B49-8512-2A4AEC1A6FA5}" srcOrd="1" destOrd="0" presId="urn:microsoft.com/office/officeart/2008/layout/HalfCircleOrganizationChart"/>
    <dgm:cxn modelId="{1F74841E-E3DC-AF42-9023-199983E2C254}" type="presParOf" srcId="{C51BBF48-65FC-C046-BD76-1FFD9598DC54}" destId="{48F297EC-D6AD-3144-809A-A1C583F335AB}" srcOrd="2" destOrd="0" presId="urn:microsoft.com/office/officeart/2008/layout/HalfCircleOrganizationChart"/>
    <dgm:cxn modelId="{D90427C8-5BB6-5941-9F23-F7BE7DACFA34}" type="presParOf" srcId="{C51BBF48-65FC-C046-BD76-1FFD9598DC54}" destId="{4DFDC056-B999-0B4C-BD4F-AA755C2ECFCA}" srcOrd="3" destOrd="0" presId="urn:microsoft.com/office/officeart/2008/layout/HalfCircleOrganizationChart"/>
    <dgm:cxn modelId="{7CAFB430-BF5D-8D42-A656-9EC1F0AB3224}" type="presParOf" srcId="{F169D774-F1B1-D440-B764-B6074683B06E}" destId="{1E530C7F-8C86-F840-A67D-75CE0A65F992}" srcOrd="1" destOrd="0" presId="urn:microsoft.com/office/officeart/2008/layout/HalfCircleOrganizationChart"/>
    <dgm:cxn modelId="{926A02DB-3F98-154A-8953-ADC2C5DFBE2A}" type="presParOf" srcId="{F169D774-F1B1-D440-B764-B6074683B06E}" destId="{70A5A55B-9BD0-114B-A572-18F447D795BA}" srcOrd="2" destOrd="0" presId="urn:microsoft.com/office/officeart/2008/layout/HalfCircleOrganizationChart"/>
    <dgm:cxn modelId="{B7356BE2-5ADD-A34C-A7A8-79A718E5A216}" type="presParOf" srcId="{D89A6869-9432-744D-AD21-10FE960D60ED}" destId="{A210D95B-B888-0E47-9F3D-D1C0548A36A9}" srcOrd="4" destOrd="0" presId="urn:microsoft.com/office/officeart/2008/layout/HalfCircleOrganizationChart"/>
    <dgm:cxn modelId="{918050D7-21EF-D641-93C7-414A54E7B1A6}" type="presParOf" srcId="{D89A6869-9432-744D-AD21-10FE960D60ED}" destId="{805A80FC-C4A5-8A40-8AA5-6A9DE03813E1}" srcOrd="5" destOrd="0" presId="urn:microsoft.com/office/officeart/2008/layout/HalfCircleOrganizationChart"/>
    <dgm:cxn modelId="{BE123E6D-4397-1B49-A82C-53B555C79FB8}" type="presParOf" srcId="{805A80FC-C4A5-8A40-8AA5-6A9DE03813E1}" destId="{E36FD2AD-AC13-FF43-AD4F-85C5069008BB}" srcOrd="0" destOrd="0" presId="urn:microsoft.com/office/officeart/2008/layout/HalfCircleOrganizationChart"/>
    <dgm:cxn modelId="{9DD82C90-5DF5-3A45-8276-C21C115A38A5}" type="presParOf" srcId="{E36FD2AD-AC13-FF43-AD4F-85C5069008BB}" destId="{108FADB3-78BC-2141-BFDF-B32473E1124A}" srcOrd="0" destOrd="0" presId="urn:microsoft.com/office/officeart/2008/layout/HalfCircleOrganizationChart"/>
    <dgm:cxn modelId="{E9F1CE88-C577-184D-9A48-461764BEEAF4}" type="presParOf" srcId="{E36FD2AD-AC13-FF43-AD4F-85C5069008BB}" destId="{F42615F2-FB1F-AD47-845A-05F9AF951F31}" srcOrd="1" destOrd="0" presId="urn:microsoft.com/office/officeart/2008/layout/HalfCircleOrganizationChart"/>
    <dgm:cxn modelId="{2604B6FE-5334-B248-B660-31ADF17DFC8B}" type="presParOf" srcId="{E36FD2AD-AC13-FF43-AD4F-85C5069008BB}" destId="{567FA7D5-EAD9-2B4B-B88E-7842B506C931}" srcOrd="2" destOrd="0" presId="urn:microsoft.com/office/officeart/2008/layout/HalfCircleOrganizationChart"/>
    <dgm:cxn modelId="{B76A2925-916B-E745-85AB-EA49407D8056}" type="presParOf" srcId="{E36FD2AD-AC13-FF43-AD4F-85C5069008BB}" destId="{C408A58E-345E-A04B-9412-263FC4E1FB87}" srcOrd="3" destOrd="0" presId="urn:microsoft.com/office/officeart/2008/layout/HalfCircleOrganizationChart"/>
    <dgm:cxn modelId="{38003DFE-B3CA-464D-81D2-C29B1284DDD9}" type="presParOf" srcId="{805A80FC-C4A5-8A40-8AA5-6A9DE03813E1}" destId="{3ADA3C33-7A0E-D14B-8C83-CA4AA2A7EA51}" srcOrd="1" destOrd="0" presId="urn:microsoft.com/office/officeart/2008/layout/HalfCircleOrganizationChart"/>
    <dgm:cxn modelId="{75F3E99A-A2D8-BE4A-8400-B7B99BEF37C6}" type="presParOf" srcId="{805A80FC-C4A5-8A40-8AA5-6A9DE03813E1}" destId="{B02A7F07-CC88-F746-99AB-452E4943BD6E}" srcOrd="2" destOrd="0" presId="urn:microsoft.com/office/officeart/2008/layout/HalfCircleOrganizationChart"/>
    <dgm:cxn modelId="{1DD8E4F5-6FDC-6545-B4E1-3578D3D778B0}" type="presParOf" srcId="{D89A6869-9432-744D-AD21-10FE960D60ED}" destId="{DA3DABBB-40D7-A74D-86AD-294634CB4082}" srcOrd="6" destOrd="0" presId="urn:microsoft.com/office/officeart/2008/layout/HalfCircleOrganizationChart"/>
    <dgm:cxn modelId="{6EF4291E-8695-364C-9CA5-16F349A50963}" type="presParOf" srcId="{D89A6869-9432-744D-AD21-10FE960D60ED}" destId="{17292000-66F8-6845-A012-73B1DE9BB479}" srcOrd="7" destOrd="0" presId="urn:microsoft.com/office/officeart/2008/layout/HalfCircleOrganizationChart"/>
    <dgm:cxn modelId="{9C6CDF6C-0AB5-BA41-8BAA-C8FFF9F1D8F4}" type="presParOf" srcId="{17292000-66F8-6845-A012-73B1DE9BB479}" destId="{DE002294-8415-DA46-B51D-2A51735DDCBB}" srcOrd="0" destOrd="0" presId="urn:microsoft.com/office/officeart/2008/layout/HalfCircleOrganizationChart"/>
    <dgm:cxn modelId="{8BCAA0A1-D696-5242-939F-43ED62F125D2}" type="presParOf" srcId="{DE002294-8415-DA46-B51D-2A51735DDCBB}" destId="{F08E4C5B-D00C-2344-A83D-DB4B1B9BBF05}" srcOrd="0" destOrd="0" presId="urn:microsoft.com/office/officeart/2008/layout/HalfCircleOrganizationChart"/>
    <dgm:cxn modelId="{296C72DE-901C-054F-995D-C03492F753BF}" type="presParOf" srcId="{DE002294-8415-DA46-B51D-2A51735DDCBB}" destId="{54631748-4AA0-1E4C-89F1-AB36A3410551}" srcOrd="1" destOrd="0" presId="urn:microsoft.com/office/officeart/2008/layout/HalfCircleOrganizationChart"/>
    <dgm:cxn modelId="{271D77F0-A77B-4547-8352-FD439E7294C1}" type="presParOf" srcId="{DE002294-8415-DA46-B51D-2A51735DDCBB}" destId="{585211DC-020B-8147-819F-10DF6A7F0A0C}" srcOrd="2" destOrd="0" presId="urn:microsoft.com/office/officeart/2008/layout/HalfCircleOrganizationChart"/>
    <dgm:cxn modelId="{F1C9E692-49D2-B945-89D0-1360F1A402EB}" type="presParOf" srcId="{DE002294-8415-DA46-B51D-2A51735DDCBB}" destId="{C7A94C2D-4868-9943-BB73-C11470265C14}" srcOrd="3" destOrd="0" presId="urn:microsoft.com/office/officeart/2008/layout/HalfCircleOrganizationChart"/>
    <dgm:cxn modelId="{0940266C-9877-A74A-A6BB-6C9D7FD9DA26}" type="presParOf" srcId="{17292000-66F8-6845-A012-73B1DE9BB479}" destId="{20918FF0-78F6-9249-9FDD-AC476637B0CB}" srcOrd="1" destOrd="0" presId="urn:microsoft.com/office/officeart/2008/layout/HalfCircleOrganizationChart"/>
    <dgm:cxn modelId="{600A4FF4-CC44-0543-9F22-FC92DD91A242}" type="presParOf" srcId="{17292000-66F8-6845-A012-73B1DE9BB479}" destId="{C95D32E6-D62F-7341-A1F8-EB6BF02556F9}" srcOrd="2" destOrd="0" presId="urn:microsoft.com/office/officeart/2008/layout/HalfCircleOrganizationChart"/>
    <dgm:cxn modelId="{08FF885A-FB9E-CA41-9C3B-FBAC1930BD45}" type="presParOf" srcId="{67A1F37F-EDFE-114B-9B40-A6849AB688FA}" destId="{EEB33D97-E581-EE4E-AE5C-1D79B550412D}" srcOrd="2" destOrd="0" presId="urn:microsoft.com/office/officeart/2008/layout/HalfCircleOrganizationChart"/>
    <dgm:cxn modelId="{CF355364-7C20-5A41-8CDD-3E2A60F00AC0}" type="presParOf" srcId="{6848059C-8D25-A44E-820E-AB365948C08E}" destId="{320D3847-58B5-594C-A04A-739B390EFB10}" srcOrd="2" destOrd="0" presId="urn:microsoft.com/office/officeart/2008/layout/HalfCircleOrganizationChart"/>
    <dgm:cxn modelId="{414F77D4-89D7-EF45-9591-331587E6324B}" type="presParOf" srcId="{6848059C-8D25-A44E-820E-AB365948C08E}" destId="{933BA500-0AF1-8F44-8D30-F68AF8E95786}" srcOrd="3" destOrd="0" presId="urn:microsoft.com/office/officeart/2008/layout/HalfCircleOrganizationChart"/>
    <dgm:cxn modelId="{BB5806E2-FDE3-4446-8B8C-976EFB04F106}" type="presParOf" srcId="{933BA500-0AF1-8F44-8D30-F68AF8E95786}" destId="{CDB28FDD-0A6A-B94B-98B1-633B312CE668}" srcOrd="0" destOrd="0" presId="urn:microsoft.com/office/officeart/2008/layout/HalfCircleOrganizationChart"/>
    <dgm:cxn modelId="{F27C2A22-79F7-0E48-84E3-BF0AEE74104E}" type="presParOf" srcId="{CDB28FDD-0A6A-B94B-98B1-633B312CE668}" destId="{B0EAB101-2303-8442-99CB-7B0E012BECEF}" srcOrd="0" destOrd="0" presId="urn:microsoft.com/office/officeart/2008/layout/HalfCircleOrganizationChart"/>
    <dgm:cxn modelId="{DCA439DF-FC49-2845-AF73-9DF2C7FFE942}" type="presParOf" srcId="{CDB28FDD-0A6A-B94B-98B1-633B312CE668}" destId="{AEF9B6C2-E148-E44C-8EF3-265175F5B89E}" srcOrd="1" destOrd="0" presId="urn:microsoft.com/office/officeart/2008/layout/HalfCircleOrganizationChart"/>
    <dgm:cxn modelId="{824899D9-00BE-934B-BC82-10CDB789FD4F}" type="presParOf" srcId="{CDB28FDD-0A6A-B94B-98B1-633B312CE668}" destId="{334B2F73-3950-2048-BF32-78F78F4041D6}" srcOrd="2" destOrd="0" presId="urn:microsoft.com/office/officeart/2008/layout/HalfCircleOrganizationChart"/>
    <dgm:cxn modelId="{E679F048-0073-DF4C-A027-EA476CBBD162}" type="presParOf" srcId="{CDB28FDD-0A6A-B94B-98B1-633B312CE668}" destId="{28ECBC23-70CF-7E41-B8B7-8784367F377A}" srcOrd="3" destOrd="0" presId="urn:microsoft.com/office/officeart/2008/layout/HalfCircleOrganizationChart"/>
    <dgm:cxn modelId="{51F4EA80-C48D-F543-80FF-DA76CEBE3A24}" type="presParOf" srcId="{933BA500-0AF1-8F44-8D30-F68AF8E95786}" destId="{5913F3F2-5870-DD4F-9040-86DD5FAB740C}" srcOrd="1" destOrd="0" presId="urn:microsoft.com/office/officeart/2008/layout/HalfCircleOrganizationChart"/>
    <dgm:cxn modelId="{6B26041F-1B70-164C-BF09-9042762E4DB5}" type="presParOf" srcId="{5913F3F2-5870-DD4F-9040-86DD5FAB740C}" destId="{465636F1-DCF5-394E-A4CC-A125187C48FD}" srcOrd="0" destOrd="0" presId="urn:microsoft.com/office/officeart/2008/layout/HalfCircleOrganizationChart"/>
    <dgm:cxn modelId="{F346BD1C-FCE5-904E-A97F-A812F91CE3F2}" type="presParOf" srcId="{5913F3F2-5870-DD4F-9040-86DD5FAB740C}" destId="{59BC4279-ABDE-4349-B4C3-0E57C2D60C1E}" srcOrd="1" destOrd="0" presId="urn:microsoft.com/office/officeart/2008/layout/HalfCircleOrganizationChart"/>
    <dgm:cxn modelId="{BCF3FBC7-939F-D646-A2AE-90C94A9E6309}" type="presParOf" srcId="{59BC4279-ABDE-4349-B4C3-0E57C2D60C1E}" destId="{DE3BDA51-632B-B048-A0D5-71DD33600872}" srcOrd="0" destOrd="0" presId="urn:microsoft.com/office/officeart/2008/layout/HalfCircleOrganizationChart"/>
    <dgm:cxn modelId="{CFBC5BF5-4C1D-6846-8A71-A0B5012C0AED}" type="presParOf" srcId="{DE3BDA51-632B-B048-A0D5-71DD33600872}" destId="{CEEC4EBB-86D5-3E4C-B9FC-1D5C6096A10B}" srcOrd="0" destOrd="0" presId="urn:microsoft.com/office/officeart/2008/layout/HalfCircleOrganizationChart"/>
    <dgm:cxn modelId="{EF79CE87-BFC9-074A-93C0-DAF3DA6631A4}" type="presParOf" srcId="{DE3BDA51-632B-B048-A0D5-71DD33600872}" destId="{4F9F0250-518E-E744-99A1-5157ACE59817}" srcOrd="1" destOrd="0" presId="urn:microsoft.com/office/officeart/2008/layout/HalfCircleOrganizationChart"/>
    <dgm:cxn modelId="{26486692-C153-C248-9671-255FD3D5A9FE}" type="presParOf" srcId="{DE3BDA51-632B-B048-A0D5-71DD33600872}" destId="{4045F5FE-9CB4-FB44-97A0-AF510680EBDA}" srcOrd="2" destOrd="0" presId="urn:microsoft.com/office/officeart/2008/layout/HalfCircleOrganizationChart"/>
    <dgm:cxn modelId="{4C7A7E8E-15B2-C049-B40D-FF2585A361AA}" type="presParOf" srcId="{DE3BDA51-632B-B048-A0D5-71DD33600872}" destId="{6ABD1DB3-87DA-0343-AE44-2EB89BD1489B}" srcOrd="3" destOrd="0" presId="urn:microsoft.com/office/officeart/2008/layout/HalfCircleOrganizationChart"/>
    <dgm:cxn modelId="{71ED9BB3-9B87-D14F-9711-00E5FC49A12B}" type="presParOf" srcId="{59BC4279-ABDE-4349-B4C3-0E57C2D60C1E}" destId="{18D28934-D852-1745-A85B-AE3E47965125}" srcOrd="1" destOrd="0" presId="urn:microsoft.com/office/officeart/2008/layout/HalfCircleOrganizationChart"/>
    <dgm:cxn modelId="{C40CC8C0-A95D-E548-80ED-0BCEBEDB9DA4}" type="presParOf" srcId="{59BC4279-ABDE-4349-B4C3-0E57C2D60C1E}" destId="{7B875E6F-E414-D642-8A91-21FFAF39E576}" srcOrd="2" destOrd="0" presId="urn:microsoft.com/office/officeart/2008/layout/HalfCircleOrganizationChart"/>
    <dgm:cxn modelId="{EE108F3C-D5CF-2642-8BD8-35F4491FD0B2}" type="presParOf" srcId="{933BA500-0AF1-8F44-8D30-F68AF8E95786}" destId="{E0E41B1A-B00A-ED4C-B773-848C4EDEB3CC}" srcOrd="2" destOrd="0" presId="urn:microsoft.com/office/officeart/2008/layout/HalfCircleOrganizationChart"/>
    <dgm:cxn modelId="{16797E06-F971-A640-8764-C3B3AB0CE83B}" type="presParOf" srcId="{53EFDD2B-4900-1A49-BB1B-2D5DE4563ADC}" destId="{097267E3-6CF9-D24E-93C4-180339D4A71E}" srcOrd="2" destOrd="0" presId="urn:microsoft.com/office/officeart/2008/layout/HalfCircleOrganizationChart"/>
    <dgm:cxn modelId="{291C7AED-84EC-CA41-A3BB-E40D2D16D5E2}" type="presParOf" srcId="{257FDE8B-044C-C041-AD95-1DCFED80EC05}" destId="{D2240CEE-A7DE-974B-8059-9A6629A410FF}" srcOrd="2" destOrd="0" presId="urn:microsoft.com/office/officeart/2008/layout/HalfCircleOrganizationChart"/>
    <dgm:cxn modelId="{DBCB11AC-8646-7344-9FF7-3573FF4B8766}" type="presParOf" srcId="{257FDE8B-044C-C041-AD95-1DCFED80EC05}" destId="{17156DEF-FDD7-D44A-BF4A-B56C7E74C509}" srcOrd="3" destOrd="0" presId="urn:microsoft.com/office/officeart/2008/layout/HalfCircleOrganizationChart"/>
    <dgm:cxn modelId="{B208A85C-44A6-4444-B333-F98DC126D74D}" type="presParOf" srcId="{17156DEF-FDD7-D44A-BF4A-B56C7E74C509}" destId="{2F86EEF6-AEB5-0043-A846-958352CAD6C2}" srcOrd="0" destOrd="0" presId="urn:microsoft.com/office/officeart/2008/layout/HalfCircleOrganizationChart"/>
    <dgm:cxn modelId="{55DD6EEC-884C-8A47-B324-7784636C3BB3}" type="presParOf" srcId="{2F86EEF6-AEB5-0043-A846-958352CAD6C2}" destId="{5EAECC03-2F6B-CF47-8D3A-C1C2041B798B}" srcOrd="0" destOrd="0" presId="urn:microsoft.com/office/officeart/2008/layout/HalfCircleOrganizationChart"/>
    <dgm:cxn modelId="{F3B036C3-6E6F-A24F-9813-BFF103854004}" type="presParOf" srcId="{2F86EEF6-AEB5-0043-A846-958352CAD6C2}" destId="{1B943036-FDAA-334D-9EF6-B43AE78E8283}" srcOrd="1" destOrd="0" presId="urn:microsoft.com/office/officeart/2008/layout/HalfCircleOrganizationChart"/>
    <dgm:cxn modelId="{6C870575-CA48-F049-A521-A10ACA9A44AE}" type="presParOf" srcId="{2F86EEF6-AEB5-0043-A846-958352CAD6C2}" destId="{73051AB8-3014-FE42-8204-28C0EFC20AE7}" srcOrd="2" destOrd="0" presId="urn:microsoft.com/office/officeart/2008/layout/HalfCircleOrganizationChart"/>
    <dgm:cxn modelId="{20941199-42EE-0445-9A8D-EF2637BA5775}" type="presParOf" srcId="{2F86EEF6-AEB5-0043-A846-958352CAD6C2}" destId="{95DADAB0-4B0A-1947-BD4E-4F6DBD200282}" srcOrd="3" destOrd="0" presId="urn:microsoft.com/office/officeart/2008/layout/HalfCircleOrganizationChart"/>
    <dgm:cxn modelId="{8B8CD8CA-F08E-3949-8A81-6F1AB9A2D9C9}" type="presParOf" srcId="{17156DEF-FDD7-D44A-BF4A-B56C7E74C509}" destId="{1D0D374A-A823-EB41-80D1-D051134D23B4}" srcOrd="1" destOrd="0" presId="urn:microsoft.com/office/officeart/2008/layout/HalfCircleOrganizationChart"/>
    <dgm:cxn modelId="{81529C63-0F4F-AA43-A005-E50BDDBE52CB}" type="presParOf" srcId="{1D0D374A-A823-EB41-80D1-D051134D23B4}" destId="{89A9664D-767A-4241-B146-F6676C15C014}" srcOrd="0" destOrd="0" presId="urn:microsoft.com/office/officeart/2008/layout/HalfCircleOrganizationChart"/>
    <dgm:cxn modelId="{F8D97809-08D3-CB47-A45C-5FA2A09771F4}" type="presParOf" srcId="{1D0D374A-A823-EB41-80D1-D051134D23B4}" destId="{BC05AA28-DCF9-FA42-8286-47E9E8C64948}" srcOrd="1" destOrd="0" presId="urn:microsoft.com/office/officeart/2008/layout/HalfCircleOrganizationChart"/>
    <dgm:cxn modelId="{77CFA598-CDC3-7D4A-8200-CCA53B80D692}" type="presParOf" srcId="{BC05AA28-DCF9-FA42-8286-47E9E8C64948}" destId="{4E4DE0B3-B6A6-324F-9C09-0439FB85218D}" srcOrd="0" destOrd="0" presId="urn:microsoft.com/office/officeart/2008/layout/HalfCircleOrganizationChart"/>
    <dgm:cxn modelId="{6FADE35E-7582-D74E-AF2F-A3922122F508}" type="presParOf" srcId="{4E4DE0B3-B6A6-324F-9C09-0439FB85218D}" destId="{5F5EC8DF-5DE3-754A-8100-BCB8EBBF4036}" srcOrd="0" destOrd="0" presId="urn:microsoft.com/office/officeart/2008/layout/HalfCircleOrganizationChart"/>
    <dgm:cxn modelId="{93B758D8-CAC5-CE44-A041-3B0153BB1BBF}" type="presParOf" srcId="{4E4DE0B3-B6A6-324F-9C09-0439FB85218D}" destId="{70C9E354-B4FD-0142-B737-E93C6B0AAA5E}" srcOrd="1" destOrd="0" presId="urn:microsoft.com/office/officeart/2008/layout/HalfCircleOrganizationChart"/>
    <dgm:cxn modelId="{288D4EAE-0197-8147-B319-B88DE1E8B5AA}" type="presParOf" srcId="{4E4DE0B3-B6A6-324F-9C09-0439FB85218D}" destId="{7C099307-AF4D-F045-AFD6-682DA7DC8F47}" srcOrd="2" destOrd="0" presId="urn:microsoft.com/office/officeart/2008/layout/HalfCircleOrganizationChart"/>
    <dgm:cxn modelId="{2A36DAC5-5694-CB4C-8A22-CAF708B63F60}" type="presParOf" srcId="{4E4DE0B3-B6A6-324F-9C09-0439FB85218D}" destId="{5E8C85FA-F855-EE42-825A-F3F4A0761F41}" srcOrd="3" destOrd="0" presId="urn:microsoft.com/office/officeart/2008/layout/HalfCircleOrganizationChart"/>
    <dgm:cxn modelId="{0E4E4C7B-5812-594F-9E73-D83144118714}" type="presParOf" srcId="{BC05AA28-DCF9-FA42-8286-47E9E8C64948}" destId="{889941B3-0860-8242-BB52-7CDE3CBB8417}" srcOrd="1" destOrd="0" presId="urn:microsoft.com/office/officeart/2008/layout/HalfCircleOrganizationChart"/>
    <dgm:cxn modelId="{87BB5DF3-28D0-694A-94C4-E539EC4763CE}" type="presParOf" srcId="{BC05AA28-DCF9-FA42-8286-47E9E8C64948}" destId="{B8D80B23-6BBD-0D43-A041-A1EB18B513B4}" srcOrd="2" destOrd="0" presId="urn:microsoft.com/office/officeart/2008/layout/HalfCircleOrganizationChart"/>
    <dgm:cxn modelId="{36CCE552-F647-AC4C-98BB-ADAC0915B860}" type="presParOf" srcId="{1D0D374A-A823-EB41-80D1-D051134D23B4}" destId="{2D177FEF-62B6-2E48-8B8C-5A976ECC4459}" srcOrd="2" destOrd="0" presId="urn:microsoft.com/office/officeart/2008/layout/HalfCircleOrganizationChart"/>
    <dgm:cxn modelId="{9C215E64-3691-4D4B-ABEB-9A9B1C6667D6}" type="presParOf" srcId="{1D0D374A-A823-EB41-80D1-D051134D23B4}" destId="{5376A18A-D24D-D045-AE7D-904F2517365B}" srcOrd="3" destOrd="0" presId="urn:microsoft.com/office/officeart/2008/layout/HalfCircleOrganizationChart"/>
    <dgm:cxn modelId="{3C3208FE-1AD0-F24E-AE24-7B5B2FD6C75D}" type="presParOf" srcId="{5376A18A-D24D-D045-AE7D-904F2517365B}" destId="{B24132DC-133B-F143-BFED-7C99B1C2E150}" srcOrd="0" destOrd="0" presId="urn:microsoft.com/office/officeart/2008/layout/HalfCircleOrganizationChart"/>
    <dgm:cxn modelId="{C03F0A59-6A62-7A49-9CD0-CD34ABD28EE1}" type="presParOf" srcId="{B24132DC-133B-F143-BFED-7C99B1C2E150}" destId="{7C500799-D1CD-BA40-938C-802A4039C76C}" srcOrd="0" destOrd="0" presId="urn:microsoft.com/office/officeart/2008/layout/HalfCircleOrganizationChart"/>
    <dgm:cxn modelId="{F325D24C-0ABC-3848-9C3E-B1DC838FF1C2}" type="presParOf" srcId="{B24132DC-133B-F143-BFED-7C99B1C2E150}" destId="{2EBCEAE7-477A-A44A-B2D4-215177529190}" srcOrd="1" destOrd="0" presId="urn:microsoft.com/office/officeart/2008/layout/HalfCircleOrganizationChart"/>
    <dgm:cxn modelId="{CE2BFF05-6D5F-6544-9BD8-7BA949E09136}" type="presParOf" srcId="{B24132DC-133B-F143-BFED-7C99B1C2E150}" destId="{9320DF66-6DA0-EA42-A53C-BCCC3E534A61}" srcOrd="2" destOrd="0" presId="urn:microsoft.com/office/officeart/2008/layout/HalfCircleOrganizationChart"/>
    <dgm:cxn modelId="{AA5CE9A3-FBBA-6245-8BC8-9F73A3EEE647}" type="presParOf" srcId="{B24132DC-133B-F143-BFED-7C99B1C2E150}" destId="{8922E4B7-BD62-4644-A150-3101BEDADD6C}" srcOrd="3" destOrd="0" presId="urn:microsoft.com/office/officeart/2008/layout/HalfCircleOrganizationChart"/>
    <dgm:cxn modelId="{F16DFA9E-5D2E-A947-8D82-02A2860845CA}" type="presParOf" srcId="{5376A18A-D24D-D045-AE7D-904F2517365B}" destId="{2D85596C-243C-FC49-AF75-8AE8959351E0}" srcOrd="1" destOrd="0" presId="urn:microsoft.com/office/officeart/2008/layout/HalfCircleOrganizationChart"/>
    <dgm:cxn modelId="{7AA9791C-305B-0F4C-8585-D04D2B816007}" type="presParOf" srcId="{5376A18A-D24D-D045-AE7D-904F2517365B}" destId="{47C59C32-ECAA-6947-B7BA-90777FB55A9D}" srcOrd="2" destOrd="0" presId="urn:microsoft.com/office/officeart/2008/layout/HalfCircleOrganizationChart"/>
    <dgm:cxn modelId="{8D158E24-CEF1-D145-9F27-8A15ABB784D5}" type="presParOf" srcId="{1D0D374A-A823-EB41-80D1-D051134D23B4}" destId="{FC12E841-34BE-3046-B6B5-295CC53731CD}" srcOrd="4" destOrd="0" presId="urn:microsoft.com/office/officeart/2008/layout/HalfCircleOrganizationChart"/>
    <dgm:cxn modelId="{ABE65B36-AD57-2B42-9E8B-BD4B0723F608}" type="presParOf" srcId="{1D0D374A-A823-EB41-80D1-D051134D23B4}" destId="{B39B463F-681A-0E41-9C27-CA0096E915DF}" srcOrd="5" destOrd="0" presId="urn:microsoft.com/office/officeart/2008/layout/HalfCircleOrganizationChart"/>
    <dgm:cxn modelId="{83ED3AA2-6628-DB4D-9685-CAF11C8EE98B}" type="presParOf" srcId="{B39B463F-681A-0E41-9C27-CA0096E915DF}" destId="{90412272-6780-6349-A294-74431E499922}" srcOrd="0" destOrd="0" presId="urn:microsoft.com/office/officeart/2008/layout/HalfCircleOrganizationChart"/>
    <dgm:cxn modelId="{CA06F94E-B084-5141-B377-A872B41A93C7}" type="presParOf" srcId="{90412272-6780-6349-A294-74431E499922}" destId="{9849600F-0113-8044-9AAB-0DA51566BC7B}" srcOrd="0" destOrd="0" presId="urn:microsoft.com/office/officeart/2008/layout/HalfCircleOrganizationChart"/>
    <dgm:cxn modelId="{7669705B-E286-3E48-90E4-F747D726F14D}" type="presParOf" srcId="{90412272-6780-6349-A294-74431E499922}" destId="{03329069-F094-8944-A0F3-3D09BE8B2D85}" srcOrd="1" destOrd="0" presId="urn:microsoft.com/office/officeart/2008/layout/HalfCircleOrganizationChart"/>
    <dgm:cxn modelId="{EE0A73EB-BB94-0F49-98E7-DFFEA6A63E61}" type="presParOf" srcId="{90412272-6780-6349-A294-74431E499922}" destId="{6069081E-58CE-3A46-A0FE-10FEB3CD7B4E}" srcOrd="2" destOrd="0" presId="urn:microsoft.com/office/officeart/2008/layout/HalfCircleOrganizationChart"/>
    <dgm:cxn modelId="{E919BD4B-AAAD-D945-9E63-A0A72ABD81E1}" type="presParOf" srcId="{90412272-6780-6349-A294-74431E499922}" destId="{4CC45ACD-9D1C-FD4E-84A4-C07DE24F647C}" srcOrd="3" destOrd="0" presId="urn:microsoft.com/office/officeart/2008/layout/HalfCircleOrganizationChart"/>
    <dgm:cxn modelId="{9816D8FA-80E1-3047-A7C5-A4DB404CF408}" type="presParOf" srcId="{B39B463F-681A-0E41-9C27-CA0096E915DF}" destId="{3A23E505-DE93-2F4A-BA79-5898C76A5244}" srcOrd="1" destOrd="0" presId="urn:microsoft.com/office/officeart/2008/layout/HalfCircleOrganizationChart"/>
    <dgm:cxn modelId="{B865D386-06EE-864A-8C3E-BB9B252541BB}" type="presParOf" srcId="{B39B463F-681A-0E41-9C27-CA0096E915DF}" destId="{CFE1B31E-6ABE-6B4A-A47E-1A6862069C32}" srcOrd="2" destOrd="0" presId="urn:microsoft.com/office/officeart/2008/layout/HalfCircleOrganizationChart"/>
    <dgm:cxn modelId="{058BA80E-16F9-5D45-BD63-FA6F3EE58CC4}" type="presParOf" srcId="{17156DEF-FDD7-D44A-BF4A-B56C7E74C509}" destId="{88F50CA8-BA3C-6345-9C38-8589DB0425B3}" srcOrd="2" destOrd="0" presId="urn:microsoft.com/office/officeart/2008/layout/HalfCircleOrganizationChart"/>
    <dgm:cxn modelId="{B3D91A28-F92C-BF41-9363-A88AF67B1736}" type="presParOf" srcId="{257FDE8B-044C-C041-AD95-1DCFED80EC05}" destId="{D56D5B2F-1350-C840-AC4A-62A5E162A5FE}" srcOrd="4" destOrd="0" presId="urn:microsoft.com/office/officeart/2008/layout/HalfCircleOrganizationChart"/>
    <dgm:cxn modelId="{85A5FD86-2BCD-EF43-9BAA-39D8AC12244A}" type="presParOf" srcId="{257FDE8B-044C-C041-AD95-1DCFED80EC05}" destId="{3899D617-3A78-8C47-97E9-B4B70BBFD0FC}" srcOrd="5" destOrd="0" presId="urn:microsoft.com/office/officeart/2008/layout/HalfCircleOrganizationChart"/>
    <dgm:cxn modelId="{0C8C7D24-A53F-0640-B2B0-1652DFEAE29D}" type="presParOf" srcId="{3899D617-3A78-8C47-97E9-B4B70BBFD0FC}" destId="{08BA08CD-A55F-2241-AED2-924B97AAB4FC}" srcOrd="0" destOrd="0" presId="urn:microsoft.com/office/officeart/2008/layout/HalfCircleOrganizationChart"/>
    <dgm:cxn modelId="{F0748934-FA5F-5649-B8F3-318A982F4F36}" type="presParOf" srcId="{08BA08CD-A55F-2241-AED2-924B97AAB4FC}" destId="{59F67C65-A208-8249-A1D7-A5F1AC2B5D27}" srcOrd="0" destOrd="0" presId="urn:microsoft.com/office/officeart/2008/layout/HalfCircleOrganizationChart"/>
    <dgm:cxn modelId="{F21EA4AF-06F8-9B4E-88B5-7367283A382A}" type="presParOf" srcId="{08BA08CD-A55F-2241-AED2-924B97AAB4FC}" destId="{E62442FC-6CBE-FE46-9390-DABE0F6A616D}" srcOrd="1" destOrd="0" presId="urn:microsoft.com/office/officeart/2008/layout/HalfCircleOrganizationChart"/>
    <dgm:cxn modelId="{19309513-216B-CF4D-916A-7991112B0E5B}" type="presParOf" srcId="{08BA08CD-A55F-2241-AED2-924B97AAB4FC}" destId="{725D47E3-AFB9-5546-9FCD-3B1A41F35E80}" srcOrd="2" destOrd="0" presId="urn:microsoft.com/office/officeart/2008/layout/HalfCircleOrganizationChart"/>
    <dgm:cxn modelId="{932C2C5A-F0BB-6A4C-A4DB-C7F4981BC1E5}" type="presParOf" srcId="{08BA08CD-A55F-2241-AED2-924B97AAB4FC}" destId="{5E0ED307-919B-1747-8769-42901CDA915D}" srcOrd="3" destOrd="0" presId="urn:microsoft.com/office/officeart/2008/layout/HalfCircleOrganizationChart"/>
    <dgm:cxn modelId="{826DA5E0-504F-9040-BFD4-D794EA045309}" type="presParOf" srcId="{3899D617-3A78-8C47-97E9-B4B70BBFD0FC}" destId="{A9358463-06BC-D141-8DD4-7BE89B134DBA}" srcOrd="1" destOrd="0" presId="urn:microsoft.com/office/officeart/2008/layout/HalfCircleOrganizationChart"/>
    <dgm:cxn modelId="{1B1DD51E-9910-F440-BDF3-B72EE452A8EA}" type="presParOf" srcId="{A9358463-06BC-D141-8DD4-7BE89B134DBA}" destId="{92C9ACC2-E36E-7146-B393-E48C00BB6CEF}" srcOrd="0" destOrd="0" presId="urn:microsoft.com/office/officeart/2008/layout/HalfCircleOrganizationChart"/>
    <dgm:cxn modelId="{3A858308-55C6-CA46-9FB1-D3B9DA02EBD9}" type="presParOf" srcId="{A9358463-06BC-D141-8DD4-7BE89B134DBA}" destId="{7DD62497-2D6A-E340-8ECC-F941C8A2C1D5}" srcOrd="1" destOrd="0" presId="urn:microsoft.com/office/officeart/2008/layout/HalfCircleOrganizationChart"/>
    <dgm:cxn modelId="{E4CE8B40-3DD5-6C4F-BE65-9C7B0A8AC60B}" type="presParOf" srcId="{7DD62497-2D6A-E340-8ECC-F941C8A2C1D5}" destId="{0F3B9E53-A3D8-7746-B07F-9913AE65F7EE}" srcOrd="0" destOrd="0" presId="urn:microsoft.com/office/officeart/2008/layout/HalfCircleOrganizationChart"/>
    <dgm:cxn modelId="{4C6B58D2-C17A-2E48-BE0A-3999AE03390F}" type="presParOf" srcId="{0F3B9E53-A3D8-7746-B07F-9913AE65F7EE}" destId="{402A312E-9CC4-F24E-92AC-51C35F2AC7B1}" srcOrd="0" destOrd="0" presId="urn:microsoft.com/office/officeart/2008/layout/HalfCircleOrganizationChart"/>
    <dgm:cxn modelId="{DD4F54CA-CE5D-AD4F-A59F-B53F1EC82C23}" type="presParOf" srcId="{0F3B9E53-A3D8-7746-B07F-9913AE65F7EE}" destId="{021243DA-D179-DC46-9F64-6A73D75FC3DA}" srcOrd="1" destOrd="0" presId="urn:microsoft.com/office/officeart/2008/layout/HalfCircleOrganizationChart"/>
    <dgm:cxn modelId="{91F175F9-889E-2D43-82AD-AB7ACADBFF9D}" type="presParOf" srcId="{0F3B9E53-A3D8-7746-B07F-9913AE65F7EE}" destId="{1DFF5D28-8C5A-614C-81D1-E7E4AA2583CD}" srcOrd="2" destOrd="0" presId="urn:microsoft.com/office/officeart/2008/layout/HalfCircleOrganizationChart"/>
    <dgm:cxn modelId="{FDE99A50-391E-9545-867C-25CA4EA480A1}" type="presParOf" srcId="{0F3B9E53-A3D8-7746-B07F-9913AE65F7EE}" destId="{EB9F72FB-9313-8447-A1F2-D3024CA83725}" srcOrd="3" destOrd="0" presId="urn:microsoft.com/office/officeart/2008/layout/HalfCircleOrganizationChart"/>
    <dgm:cxn modelId="{339CB1CE-6EBC-8545-96D5-510C9FEE39AE}" type="presParOf" srcId="{7DD62497-2D6A-E340-8ECC-F941C8A2C1D5}" destId="{BE4295B3-52AD-7448-B33A-796D5EA17BBC}" srcOrd="1" destOrd="0" presId="urn:microsoft.com/office/officeart/2008/layout/HalfCircleOrganizationChart"/>
    <dgm:cxn modelId="{79E18049-499F-2748-8150-9B102239A9C3}" type="presParOf" srcId="{7DD62497-2D6A-E340-8ECC-F941C8A2C1D5}" destId="{9579CB91-7089-6247-B97F-A55B4D1B4848}" srcOrd="2" destOrd="0" presId="urn:microsoft.com/office/officeart/2008/layout/HalfCircleOrganizationChart"/>
    <dgm:cxn modelId="{8969E8C3-FC6C-C54F-8727-462DA5A59191}" type="presParOf" srcId="{A9358463-06BC-D141-8DD4-7BE89B134DBA}" destId="{15AE475E-7E68-E04F-ABB7-8C83184886A7}" srcOrd="2" destOrd="0" presId="urn:microsoft.com/office/officeart/2008/layout/HalfCircleOrganizationChart"/>
    <dgm:cxn modelId="{4204CF9D-67B1-E84D-AAF8-462F8DF20224}" type="presParOf" srcId="{A9358463-06BC-D141-8DD4-7BE89B134DBA}" destId="{84FAA0B3-2884-8243-9807-CF74E905F596}" srcOrd="3" destOrd="0" presId="urn:microsoft.com/office/officeart/2008/layout/HalfCircleOrganizationChart"/>
    <dgm:cxn modelId="{737E4927-BBF9-8049-B31A-27BEEF9D61A3}" type="presParOf" srcId="{84FAA0B3-2884-8243-9807-CF74E905F596}" destId="{9B00D47E-F486-8A43-AD35-2DF029C17AE8}" srcOrd="0" destOrd="0" presId="urn:microsoft.com/office/officeart/2008/layout/HalfCircleOrganizationChart"/>
    <dgm:cxn modelId="{2DD984F8-91C3-BE41-8F1A-3482D9FEA2EC}" type="presParOf" srcId="{9B00D47E-F486-8A43-AD35-2DF029C17AE8}" destId="{862B352A-F5A4-7949-B408-DAD8FA741F9E}" srcOrd="0" destOrd="0" presId="urn:microsoft.com/office/officeart/2008/layout/HalfCircleOrganizationChart"/>
    <dgm:cxn modelId="{2A6161F8-95F7-2346-991D-74B564DED374}" type="presParOf" srcId="{9B00D47E-F486-8A43-AD35-2DF029C17AE8}" destId="{C8854B93-9A37-6E40-8A58-BD5498D106CC}" srcOrd="1" destOrd="0" presId="urn:microsoft.com/office/officeart/2008/layout/HalfCircleOrganizationChart"/>
    <dgm:cxn modelId="{F85DE703-D28B-BC4C-8C3E-B103C46392E1}" type="presParOf" srcId="{9B00D47E-F486-8A43-AD35-2DF029C17AE8}" destId="{3931DE74-8848-4E4B-835B-E93EC2DE1DFD}" srcOrd="2" destOrd="0" presId="urn:microsoft.com/office/officeart/2008/layout/HalfCircleOrganizationChart"/>
    <dgm:cxn modelId="{78F8E7E6-4295-3641-92A1-F84F77CA93E5}" type="presParOf" srcId="{9B00D47E-F486-8A43-AD35-2DF029C17AE8}" destId="{3A00C9ED-E11C-7B43-B367-068E5B9660D7}" srcOrd="3" destOrd="0" presId="urn:microsoft.com/office/officeart/2008/layout/HalfCircleOrganizationChart"/>
    <dgm:cxn modelId="{2448E736-035C-9342-9C40-0A5BC5163EDA}" type="presParOf" srcId="{84FAA0B3-2884-8243-9807-CF74E905F596}" destId="{C64B398D-C6BE-0346-9ECE-14C6875F4131}" srcOrd="1" destOrd="0" presId="urn:microsoft.com/office/officeart/2008/layout/HalfCircleOrganizationChart"/>
    <dgm:cxn modelId="{83917690-F800-EF44-9FF9-2DD8EB05C015}" type="presParOf" srcId="{84FAA0B3-2884-8243-9807-CF74E905F596}" destId="{A45DBF39-D496-644C-A2B1-C9F780E993E6}" srcOrd="2" destOrd="0" presId="urn:microsoft.com/office/officeart/2008/layout/HalfCircleOrganizationChart"/>
    <dgm:cxn modelId="{B748302E-624B-1F41-9A6C-550A325B4F71}" type="presParOf" srcId="{A9358463-06BC-D141-8DD4-7BE89B134DBA}" destId="{1D55902C-00BC-424C-91EB-01C142534165}" srcOrd="4" destOrd="0" presId="urn:microsoft.com/office/officeart/2008/layout/HalfCircleOrganizationChart"/>
    <dgm:cxn modelId="{15512732-5C9B-3748-9860-D1DCE810B7A6}" type="presParOf" srcId="{A9358463-06BC-D141-8DD4-7BE89B134DBA}" destId="{570374A7-146E-E04A-8913-D54A27B584E4}" srcOrd="5" destOrd="0" presId="urn:microsoft.com/office/officeart/2008/layout/HalfCircleOrganizationChart"/>
    <dgm:cxn modelId="{6DB855AB-024D-C249-A2DA-4064174D7909}" type="presParOf" srcId="{570374A7-146E-E04A-8913-D54A27B584E4}" destId="{F5BD0CFA-7A1D-DB41-AA3A-D67CB84FA76A}" srcOrd="0" destOrd="0" presId="urn:microsoft.com/office/officeart/2008/layout/HalfCircleOrganizationChart"/>
    <dgm:cxn modelId="{A23BDE2A-511A-054F-B99C-29CF48558761}" type="presParOf" srcId="{F5BD0CFA-7A1D-DB41-AA3A-D67CB84FA76A}" destId="{E0EA4F3C-6BD6-4D42-8D4F-8C49BE079D1D}" srcOrd="0" destOrd="0" presId="urn:microsoft.com/office/officeart/2008/layout/HalfCircleOrganizationChart"/>
    <dgm:cxn modelId="{C9B362A9-442B-9847-8364-62765482518B}" type="presParOf" srcId="{F5BD0CFA-7A1D-DB41-AA3A-D67CB84FA76A}" destId="{AC21973A-708A-0C46-B2B8-B00AC021A191}" srcOrd="1" destOrd="0" presId="urn:microsoft.com/office/officeart/2008/layout/HalfCircleOrganizationChart"/>
    <dgm:cxn modelId="{6EDCFCD8-C512-524B-8436-BDD7CC06F12F}" type="presParOf" srcId="{F5BD0CFA-7A1D-DB41-AA3A-D67CB84FA76A}" destId="{E8623BA7-D690-7B4B-B5AA-E0B3296218CF}" srcOrd="2" destOrd="0" presId="urn:microsoft.com/office/officeart/2008/layout/HalfCircleOrganizationChart"/>
    <dgm:cxn modelId="{752B1E7E-CF19-4349-8B7F-57DFD6D01A5A}" type="presParOf" srcId="{F5BD0CFA-7A1D-DB41-AA3A-D67CB84FA76A}" destId="{51736C24-EAA7-A642-A063-5B3C659A6165}" srcOrd="3" destOrd="0" presId="urn:microsoft.com/office/officeart/2008/layout/HalfCircleOrganizationChart"/>
    <dgm:cxn modelId="{488882FF-13E3-294C-BE3F-E43F51B89AB9}" type="presParOf" srcId="{570374A7-146E-E04A-8913-D54A27B584E4}" destId="{C431DD53-AA6C-BB46-B067-3D897192B18E}" srcOrd="1" destOrd="0" presId="urn:microsoft.com/office/officeart/2008/layout/HalfCircleOrganizationChart"/>
    <dgm:cxn modelId="{548BC67C-3CD3-6648-A9E6-DACF4B3B51EF}" type="presParOf" srcId="{570374A7-146E-E04A-8913-D54A27B584E4}" destId="{3D83296C-3B13-8E44-A160-9DC9B673D06A}" srcOrd="2" destOrd="0" presId="urn:microsoft.com/office/officeart/2008/layout/HalfCircleOrganizationChart"/>
    <dgm:cxn modelId="{AE87B3C9-BED1-FD43-A653-804F532658A6}" type="presParOf" srcId="{3899D617-3A78-8C47-97E9-B4B70BBFD0FC}" destId="{25452718-76FE-3740-9458-9C523578B264}" srcOrd="2" destOrd="0" presId="urn:microsoft.com/office/officeart/2008/layout/HalfCircleOrganizationChart"/>
    <dgm:cxn modelId="{DA9D72C2-B128-7F43-B95F-279F3EB5D62F}" type="presParOf" srcId="{20542C3F-BCC9-924D-9342-B45165F5D4E6}" destId="{DE5BEC43-30AF-1E4A-A9BC-9505A996C878}" srcOrd="2" destOrd="0" presId="urn:microsoft.com/office/officeart/2008/layout/HalfCircleOrganizationChart"/>
    <dgm:cxn modelId="{44B4A0F5-83DC-DE4F-9C94-E837CFB4C72A}" type="presParOf" srcId="{44F7797A-031F-764E-A7CC-33627E68FA6A}" destId="{DB72B236-5822-6942-A3A9-DF8FD53158E7}" srcOrd="4" destOrd="0" presId="urn:microsoft.com/office/officeart/2008/layout/HalfCircleOrganizationChart"/>
    <dgm:cxn modelId="{879EA787-2F9B-FB43-A86F-AEFC10B96F15}" type="presParOf" srcId="{44F7797A-031F-764E-A7CC-33627E68FA6A}" destId="{0A05A3FD-71B5-7F4E-8542-D44DADCBF1E4}" srcOrd="5" destOrd="0" presId="urn:microsoft.com/office/officeart/2008/layout/HalfCircleOrganizationChart"/>
    <dgm:cxn modelId="{61F096BD-3AE7-CA49-BE27-117052DC3CD2}" type="presParOf" srcId="{0A05A3FD-71B5-7F4E-8542-D44DADCBF1E4}" destId="{8B725C8E-6CAC-8E4C-A6B7-62FEEC18DBE9}" srcOrd="0" destOrd="0" presId="urn:microsoft.com/office/officeart/2008/layout/HalfCircleOrganizationChart"/>
    <dgm:cxn modelId="{24C233FD-4418-E44D-925E-7C461A10018E}" type="presParOf" srcId="{8B725C8E-6CAC-8E4C-A6B7-62FEEC18DBE9}" destId="{6F3D7A90-2107-E244-8AFD-EB1E68FB2190}" srcOrd="0" destOrd="0" presId="urn:microsoft.com/office/officeart/2008/layout/HalfCircleOrganizationChart"/>
    <dgm:cxn modelId="{93D30D3D-CA43-CB4C-8DE9-2CD583B91DDF}" type="presParOf" srcId="{8B725C8E-6CAC-8E4C-A6B7-62FEEC18DBE9}" destId="{C2EB1E53-8F56-1642-A663-E8CD9899F157}" srcOrd="1" destOrd="0" presId="urn:microsoft.com/office/officeart/2008/layout/HalfCircleOrganizationChart"/>
    <dgm:cxn modelId="{1569A0D6-723A-8F4A-8416-ED4557A701B3}" type="presParOf" srcId="{8B725C8E-6CAC-8E4C-A6B7-62FEEC18DBE9}" destId="{5E0E8580-60A1-C54E-9FCE-681C6BDD61C6}" srcOrd="2" destOrd="0" presId="urn:microsoft.com/office/officeart/2008/layout/HalfCircleOrganizationChart"/>
    <dgm:cxn modelId="{17E92CDE-B837-F74C-94B6-0D268053B734}" type="presParOf" srcId="{8B725C8E-6CAC-8E4C-A6B7-62FEEC18DBE9}" destId="{0878B4FC-7E96-0C4D-8F76-B6B8854E1EA5}" srcOrd="3" destOrd="0" presId="urn:microsoft.com/office/officeart/2008/layout/HalfCircleOrganizationChart"/>
    <dgm:cxn modelId="{20E37C72-3F70-F949-BDA5-EAC18CA526F5}" type="presParOf" srcId="{0A05A3FD-71B5-7F4E-8542-D44DADCBF1E4}" destId="{A6735F68-B67A-C345-8CC8-613F80DC17AF}" srcOrd="1" destOrd="0" presId="urn:microsoft.com/office/officeart/2008/layout/HalfCircleOrganizationChart"/>
    <dgm:cxn modelId="{E48B96F0-C7F5-0049-9CDB-D830B85CD6CA}" type="presParOf" srcId="{A6735F68-B67A-C345-8CC8-613F80DC17AF}" destId="{C5111AFC-9E86-8247-8671-C4D1F18933B7}" srcOrd="0" destOrd="0" presId="urn:microsoft.com/office/officeart/2008/layout/HalfCircleOrganizationChart"/>
    <dgm:cxn modelId="{09BC181A-344C-0F46-A9FD-ACC7A51D1CF4}" type="presParOf" srcId="{A6735F68-B67A-C345-8CC8-613F80DC17AF}" destId="{AF8A220C-F1D8-FD45-8377-9889AE21AEFE}" srcOrd="1" destOrd="0" presId="urn:microsoft.com/office/officeart/2008/layout/HalfCircleOrganizationChart"/>
    <dgm:cxn modelId="{60C73237-F98B-BD41-B6CD-F246DDE26AEF}" type="presParOf" srcId="{AF8A220C-F1D8-FD45-8377-9889AE21AEFE}" destId="{59BA08EA-74D3-4E48-BE08-74F3AA6EFECF}" srcOrd="0" destOrd="0" presId="urn:microsoft.com/office/officeart/2008/layout/HalfCircleOrganizationChart"/>
    <dgm:cxn modelId="{FD57855D-EEF7-814A-98B6-4DC4DBED1CAE}" type="presParOf" srcId="{59BA08EA-74D3-4E48-BE08-74F3AA6EFECF}" destId="{60991BE2-D048-994E-B36B-30113AE44E66}" srcOrd="0" destOrd="0" presId="urn:microsoft.com/office/officeart/2008/layout/HalfCircleOrganizationChart"/>
    <dgm:cxn modelId="{DFF12692-A825-6A4F-87EF-F5C63B6A4B2A}" type="presParOf" srcId="{59BA08EA-74D3-4E48-BE08-74F3AA6EFECF}" destId="{73EED429-AF2F-EB4F-B617-EC4C78E70E0E}" srcOrd="1" destOrd="0" presId="urn:microsoft.com/office/officeart/2008/layout/HalfCircleOrganizationChart"/>
    <dgm:cxn modelId="{8897DF3C-B214-CD4B-81ED-415528851836}" type="presParOf" srcId="{59BA08EA-74D3-4E48-BE08-74F3AA6EFECF}" destId="{2639EC96-E63E-4D4C-BF7D-3251B39F30D2}" srcOrd="2" destOrd="0" presId="urn:microsoft.com/office/officeart/2008/layout/HalfCircleOrganizationChart"/>
    <dgm:cxn modelId="{EE803A29-C775-B44A-B83E-1DC807B976A3}" type="presParOf" srcId="{59BA08EA-74D3-4E48-BE08-74F3AA6EFECF}" destId="{EB3C4409-4F47-4E42-ABF8-DF159DFCC36B}" srcOrd="3" destOrd="0" presId="urn:microsoft.com/office/officeart/2008/layout/HalfCircleOrganizationChart"/>
    <dgm:cxn modelId="{8D7E691F-4733-5A48-8D61-06FF17F664B9}" type="presParOf" srcId="{AF8A220C-F1D8-FD45-8377-9889AE21AEFE}" destId="{EF34FF0F-CDD6-054C-B9D0-4BF25E2148CE}" srcOrd="1" destOrd="0" presId="urn:microsoft.com/office/officeart/2008/layout/HalfCircleOrganizationChart"/>
    <dgm:cxn modelId="{377C24A4-9CFA-9849-B95E-9898CE8EF827}" type="presParOf" srcId="{EF34FF0F-CDD6-054C-B9D0-4BF25E2148CE}" destId="{73B66B09-2139-AF4D-93B6-5B2B57EC9FAB}" srcOrd="0" destOrd="0" presId="urn:microsoft.com/office/officeart/2008/layout/HalfCircleOrganizationChart"/>
    <dgm:cxn modelId="{DACF04B4-67C2-474A-B718-18DE35E7086A}" type="presParOf" srcId="{EF34FF0F-CDD6-054C-B9D0-4BF25E2148CE}" destId="{F7620D06-4BEA-0D48-B54A-82A64DBCBB27}" srcOrd="1" destOrd="0" presId="urn:microsoft.com/office/officeart/2008/layout/HalfCircleOrganizationChart"/>
    <dgm:cxn modelId="{B3CC6319-D5E4-2A4A-8498-E5DDAA3C29A2}" type="presParOf" srcId="{F7620D06-4BEA-0D48-B54A-82A64DBCBB27}" destId="{7E6E8CC5-2123-B740-8D8D-C84110DBA6ED}" srcOrd="0" destOrd="0" presId="urn:microsoft.com/office/officeart/2008/layout/HalfCircleOrganizationChart"/>
    <dgm:cxn modelId="{488A074F-B4FC-2E42-A4F5-1347ADC38979}" type="presParOf" srcId="{7E6E8CC5-2123-B740-8D8D-C84110DBA6ED}" destId="{B5B24B1B-F1C7-3B48-AAFF-6C183FB34AF1}" srcOrd="0" destOrd="0" presId="urn:microsoft.com/office/officeart/2008/layout/HalfCircleOrganizationChart"/>
    <dgm:cxn modelId="{B39D3642-CF23-0744-A33A-CDB6AF4B1CA0}" type="presParOf" srcId="{7E6E8CC5-2123-B740-8D8D-C84110DBA6ED}" destId="{885DE821-6E58-DD42-BA7A-41A1D02CE521}" srcOrd="1" destOrd="0" presId="urn:microsoft.com/office/officeart/2008/layout/HalfCircleOrganizationChart"/>
    <dgm:cxn modelId="{B184607F-465F-0248-89DC-07E075E4FDCF}" type="presParOf" srcId="{7E6E8CC5-2123-B740-8D8D-C84110DBA6ED}" destId="{BFF1107D-0890-4C4B-B461-D08E77A1A2A2}" srcOrd="2" destOrd="0" presId="urn:microsoft.com/office/officeart/2008/layout/HalfCircleOrganizationChart"/>
    <dgm:cxn modelId="{9C9D5270-C300-DD46-80B6-80C7EAFA06EF}" type="presParOf" srcId="{7E6E8CC5-2123-B740-8D8D-C84110DBA6ED}" destId="{E6F9706E-1185-0944-8E38-EE1796272DF3}" srcOrd="3" destOrd="0" presId="urn:microsoft.com/office/officeart/2008/layout/HalfCircleOrganizationChart"/>
    <dgm:cxn modelId="{10BD12A4-6346-1D4E-A164-14232A5B5BEB}" type="presParOf" srcId="{F7620D06-4BEA-0D48-B54A-82A64DBCBB27}" destId="{008C4598-BD8A-624E-9162-FB14B941BFA3}" srcOrd="1" destOrd="0" presId="urn:microsoft.com/office/officeart/2008/layout/HalfCircleOrganizationChart"/>
    <dgm:cxn modelId="{95601637-6E9A-1247-A7E5-67FB74C010D1}" type="presParOf" srcId="{F7620D06-4BEA-0D48-B54A-82A64DBCBB27}" destId="{946B983C-F015-5042-9464-5A2FE99FA3AD}" srcOrd="2" destOrd="0" presId="urn:microsoft.com/office/officeart/2008/layout/HalfCircleOrganizationChart"/>
    <dgm:cxn modelId="{0B3D24DF-2F48-C54E-80E2-5D2816179460}" type="presParOf" srcId="{EF34FF0F-CDD6-054C-B9D0-4BF25E2148CE}" destId="{B56F0774-DAEF-CE42-A9B0-39CFE0E4A03B}" srcOrd="2" destOrd="0" presId="urn:microsoft.com/office/officeart/2008/layout/HalfCircleOrganizationChart"/>
    <dgm:cxn modelId="{4CD1777E-44E0-164B-A2DC-5DA7AFF3E315}" type="presParOf" srcId="{EF34FF0F-CDD6-054C-B9D0-4BF25E2148CE}" destId="{43BBFD6E-473F-3C4D-BB7A-2A8CD2CB8EFC}" srcOrd="3" destOrd="0" presId="urn:microsoft.com/office/officeart/2008/layout/HalfCircleOrganizationChart"/>
    <dgm:cxn modelId="{16E39902-C14C-734A-BAF2-F2C4F7FFE1FC}" type="presParOf" srcId="{43BBFD6E-473F-3C4D-BB7A-2A8CD2CB8EFC}" destId="{AD65A633-0700-4F48-A4DA-524B24E69CAC}" srcOrd="0" destOrd="0" presId="urn:microsoft.com/office/officeart/2008/layout/HalfCircleOrganizationChart"/>
    <dgm:cxn modelId="{47851BF0-CA9C-094D-BA8E-620EA92F14E1}" type="presParOf" srcId="{AD65A633-0700-4F48-A4DA-524B24E69CAC}" destId="{B85A0902-2819-454E-B6C8-0AD3EFDFE798}" srcOrd="0" destOrd="0" presId="urn:microsoft.com/office/officeart/2008/layout/HalfCircleOrganizationChart"/>
    <dgm:cxn modelId="{B3A1A61F-F0A4-5E44-9963-C2008609FA43}" type="presParOf" srcId="{AD65A633-0700-4F48-A4DA-524B24E69CAC}" destId="{60166170-2301-DC41-9C7E-6DA1844CEFE8}" srcOrd="1" destOrd="0" presId="urn:microsoft.com/office/officeart/2008/layout/HalfCircleOrganizationChart"/>
    <dgm:cxn modelId="{1252F446-6273-2842-A6AC-32BC10DA8161}" type="presParOf" srcId="{AD65A633-0700-4F48-A4DA-524B24E69CAC}" destId="{4D613C1E-143E-664C-A861-763332748BC8}" srcOrd="2" destOrd="0" presId="urn:microsoft.com/office/officeart/2008/layout/HalfCircleOrganizationChart"/>
    <dgm:cxn modelId="{A58C0341-8076-E843-B650-A13E709C880A}" type="presParOf" srcId="{AD65A633-0700-4F48-A4DA-524B24E69CAC}" destId="{F15543D5-9459-9B4A-874E-CD8EE1E12150}" srcOrd="3" destOrd="0" presId="urn:microsoft.com/office/officeart/2008/layout/HalfCircleOrganizationChart"/>
    <dgm:cxn modelId="{410437B1-BF98-E446-9784-20F1E3280C46}" type="presParOf" srcId="{43BBFD6E-473F-3C4D-BB7A-2A8CD2CB8EFC}" destId="{6F30297A-6B03-0B40-92C5-94DB6FDA70B8}" srcOrd="1" destOrd="0" presId="urn:microsoft.com/office/officeart/2008/layout/HalfCircleOrganizationChart"/>
    <dgm:cxn modelId="{C740D8DE-214D-2B40-9CFB-9A324B68ECC3}" type="presParOf" srcId="{43BBFD6E-473F-3C4D-BB7A-2A8CD2CB8EFC}" destId="{0A763B1C-58BE-0042-9A52-888856DE1B65}" srcOrd="2" destOrd="0" presId="urn:microsoft.com/office/officeart/2008/layout/HalfCircleOrganizationChart"/>
    <dgm:cxn modelId="{DF671F88-6F28-D34A-959A-F9E86EC5362E}" type="presParOf" srcId="{EF34FF0F-CDD6-054C-B9D0-4BF25E2148CE}" destId="{8846BCAA-78F6-3B44-A7E1-B9CFF2EC0CE0}" srcOrd="4" destOrd="0" presId="urn:microsoft.com/office/officeart/2008/layout/HalfCircleOrganizationChart"/>
    <dgm:cxn modelId="{02FF9D1E-24A3-6147-B658-147743A10F8C}" type="presParOf" srcId="{EF34FF0F-CDD6-054C-B9D0-4BF25E2148CE}" destId="{C708FBEF-925D-E140-8350-CCD2F6B30D99}" srcOrd="5" destOrd="0" presId="urn:microsoft.com/office/officeart/2008/layout/HalfCircleOrganizationChart"/>
    <dgm:cxn modelId="{8B1E7E13-2F9F-3D47-8E63-A7DBD55551A1}" type="presParOf" srcId="{C708FBEF-925D-E140-8350-CCD2F6B30D99}" destId="{DDC7D011-AB95-054B-B173-83C8DDDBEF15}" srcOrd="0" destOrd="0" presId="urn:microsoft.com/office/officeart/2008/layout/HalfCircleOrganizationChart"/>
    <dgm:cxn modelId="{4E271616-C5B8-C741-9503-E3CC3F32C53B}" type="presParOf" srcId="{DDC7D011-AB95-054B-B173-83C8DDDBEF15}" destId="{860BED90-2F99-C845-9F65-3BB530993C18}" srcOrd="0" destOrd="0" presId="urn:microsoft.com/office/officeart/2008/layout/HalfCircleOrganizationChart"/>
    <dgm:cxn modelId="{9F8300C3-C8AF-AC40-90BB-178899BA60BC}" type="presParOf" srcId="{DDC7D011-AB95-054B-B173-83C8DDDBEF15}" destId="{BCBCFAB2-700F-764F-9B73-4A96815402D4}" srcOrd="1" destOrd="0" presId="urn:microsoft.com/office/officeart/2008/layout/HalfCircleOrganizationChart"/>
    <dgm:cxn modelId="{BEB6286E-D80D-2344-AD60-491BBC74005C}" type="presParOf" srcId="{DDC7D011-AB95-054B-B173-83C8DDDBEF15}" destId="{FC3796E5-E763-D941-B50B-A9C7C6B6D41F}" srcOrd="2" destOrd="0" presId="urn:microsoft.com/office/officeart/2008/layout/HalfCircleOrganizationChart"/>
    <dgm:cxn modelId="{F05703B3-37B1-2142-B0CE-0B99FAC24974}" type="presParOf" srcId="{DDC7D011-AB95-054B-B173-83C8DDDBEF15}" destId="{F1136D47-5FE6-F547-A288-F851A031C1D2}" srcOrd="3" destOrd="0" presId="urn:microsoft.com/office/officeart/2008/layout/HalfCircleOrganizationChart"/>
    <dgm:cxn modelId="{2175FDF0-270A-7A4C-9D93-C41B1700FE4B}" type="presParOf" srcId="{C708FBEF-925D-E140-8350-CCD2F6B30D99}" destId="{85359765-A83A-8847-924C-B2044DEE0056}" srcOrd="1" destOrd="0" presId="urn:microsoft.com/office/officeart/2008/layout/HalfCircleOrganizationChart"/>
    <dgm:cxn modelId="{1E4EC3DF-45D0-2549-9149-0F754D0C6123}" type="presParOf" srcId="{C708FBEF-925D-E140-8350-CCD2F6B30D99}" destId="{F7E61806-A8F7-C643-BAE3-98A6741153F1}" srcOrd="2" destOrd="0" presId="urn:microsoft.com/office/officeart/2008/layout/HalfCircleOrganizationChart"/>
    <dgm:cxn modelId="{3F0E0142-52AE-C14E-B2C7-45EF492BF88B}" type="presParOf" srcId="{AF8A220C-F1D8-FD45-8377-9889AE21AEFE}" destId="{D1310BB9-4BBE-754C-830D-7D7B68770408}" srcOrd="2" destOrd="0" presId="urn:microsoft.com/office/officeart/2008/layout/HalfCircleOrganizationChart"/>
    <dgm:cxn modelId="{99FC4AA8-9084-044B-B049-A3F56F5CB9AA}" type="presParOf" srcId="{A6735F68-B67A-C345-8CC8-613F80DC17AF}" destId="{5210A7F2-303E-7940-A81A-9FF7E0E88A43}" srcOrd="2" destOrd="0" presId="urn:microsoft.com/office/officeart/2008/layout/HalfCircleOrganizationChart"/>
    <dgm:cxn modelId="{0EC438C4-21FE-4B42-9772-66DE3B31947D}" type="presParOf" srcId="{A6735F68-B67A-C345-8CC8-613F80DC17AF}" destId="{F476791A-A762-2E47-9A41-84108DAB890B}" srcOrd="3" destOrd="0" presId="urn:microsoft.com/office/officeart/2008/layout/HalfCircleOrganizationChart"/>
    <dgm:cxn modelId="{162AA228-61AD-E14B-A049-9C219B691E2D}" type="presParOf" srcId="{F476791A-A762-2E47-9A41-84108DAB890B}" destId="{2FB255C1-0201-804A-806E-386E98DEC292}" srcOrd="0" destOrd="0" presId="urn:microsoft.com/office/officeart/2008/layout/HalfCircleOrganizationChart"/>
    <dgm:cxn modelId="{AD1245E4-E04D-1A4B-9897-B5F5C077700D}" type="presParOf" srcId="{2FB255C1-0201-804A-806E-386E98DEC292}" destId="{18F40B29-0E2E-1044-B7B6-61F5360C6FF9}" srcOrd="0" destOrd="0" presId="urn:microsoft.com/office/officeart/2008/layout/HalfCircleOrganizationChart"/>
    <dgm:cxn modelId="{B1A9D2D7-43C9-554C-8BD7-6D120EF0945D}" type="presParOf" srcId="{2FB255C1-0201-804A-806E-386E98DEC292}" destId="{5C7DBE75-78CA-8C42-A5E8-19DA19FA9336}" srcOrd="1" destOrd="0" presId="urn:microsoft.com/office/officeart/2008/layout/HalfCircleOrganizationChart"/>
    <dgm:cxn modelId="{60C494B7-7FCF-E647-A0BC-F236AAB25C6D}" type="presParOf" srcId="{2FB255C1-0201-804A-806E-386E98DEC292}" destId="{074F9DC9-A8CC-FD41-AE96-BE50E5CC7DAE}" srcOrd="2" destOrd="0" presId="urn:microsoft.com/office/officeart/2008/layout/HalfCircleOrganizationChart"/>
    <dgm:cxn modelId="{4B520289-F981-EF44-BAE4-2408A454A5B4}" type="presParOf" srcId="{2FB255C1-0201-804A-806E-386E98DEC292}" destId="{A8A92173-6F46-4C42-AD31-122407379CE4}" srcOrd="3" destOrd="0" presId="urn:microsoft.com/office/officeart/2008/layout/HalfCircleOrganizationChart"/>
    <dgm:cxn modelId="{95E4EF80-A278-A046-9A28-4EDFFC06CDEA}" type="presParOf" srcId="{F476791A-A762-2E47-9A41-84108DAB890B}" destId="{FB5BC592-BA73-C44C-9992-68A3BC29DC80}" srcOrd="1" destOrd="0" presId="urn:microsoft.com/office/officeart/2008/layout/HalfCircleOrganizationChart"/>
    <dgm:cxn modelId="{0D9FE2D2-D9D3-A24B-BD4A-9DC89FD21C65}" type="presParOf" srcId="{FB5BC592-BA73-C44C-9992-68A3BC29DC80}" destId="{4D31D618-C5E5-3D49-A200-594BAF37BBDB}" srcOrd="0" destOrd="0" presId="urn:microsoft.com/office/officeart/2008/layout/HalfCircleOrganizationChart"/>
    <dgm:cxn modelId="{0CA782C2-DA25-EF44-ADE6-EB5B04E9333B}" type="presParOf" srcId="{FB5BC592-BA73-C44C-9992-68A3BC29DC80}" destId="{A01C1BBA-1823-2D4D-B1DE-F895A7D33C28}" srcOrd="1" destOrd="0" presId="urn:microsoft.com/office/officeart/2008/layout/HalfCircleOrganizationChart"/>
    <dgm:cxn modelId="{D8F2DCF5-F605-2549-AB53-790830AAED87}" type="presParOf" srcId="{A01C1BBA-1823-2D4D-B1DE-F895A7D33C28}" destId="{ECE812B7-5C30-B841-9A2A-319B6A96675C}" srcOrd="0" destOrd="0" presId="urn:microsoft.com/office/officeart/2008/layout/HalfCircleOrganizationChart"/>
    <dgm:cxn modelId="{DF0CC8B9-AD55-3048-897D-31849366DABE}" type="presParOf" srcId="{ECE812B7-5C30-B841-9A2A-319B6A96675C}" destId="{2E2C2DE7-65EA-3341-A6FF-9F3D7A58C4E3}" srcOrd="0" destOrd="0" presId="urn:microsoft.com/office/officeart/2008/layout/HalfCircleOrganizationChart"/>
    <dgm:cxn modelId="{B5D21D38-B8F2-8344-BAAE-3D241424B21A}" type="presParOf" srcId="{ECE812B7-5C30-B841-9A2A-319B6A96675C}" destId="{72D364D3-06DC-BF4E-89A2-E23296B6D1D1}" srcOrd="1" destOrd="0" presId="urn:microsoft.com/office/officeart/2008/layout/HalfCircleOrganizationChart"/>
    <dgm:cxn modelId="{42BC1F05-9F13-2742-9590-F5F124550031}" type="presParOf" srcId="{ECE812B7-5C30-B841-9A2A-319B6A96675C}" destId="{C2BDF5A3-DC22-6845-950E-F451CD0E85E0}" srcOrd="2" destOrd="0" presId="urn:microsoft.com/office/officeart/2008/layout/HalfCircleOrganizationChart"/>
    <dgm:cxn modelId="{FCB5F373-9626-7A43-9451-1AE1AA21EE52}" type="presParOf" srcId="{ECE812B7-5C30-B841-9A2A-319B6A96675C}" destId="{B9134F35-B2C7-424E-818F-FE77F68C9804}" srcOrd="3" destOrd="0" presId="urn:microsoft.com/office/officeart/2008/layout/HalfCircleOrganizationChart"/>
    <dgm:cxn modelId="{441BA0B4-162E-764A-BD9F-D27B288092AC}" type="presParOf" srcId="{A01C1BBA-1823-2D4D-B1DE-F895A7D33C28}" destId="{54905799-08CB-1B49-8C9C-F4AD4429D01D}" srcOrd="1" destOrd="0" presId="urn:microsoft.com/office/officeart/2008/layout/HalfCircleOrganizationChart"/>
    <dgm:cxn modelId="{6653E28D-018C-D74F-A2BB-5DBF78F4291F}" type="presParOf" srcId="{A01C1BBA-1823-2D4D-B1DE-F895A7D33C28}" destId="{3EB8EDFC-4021-8B45-9D44-2A492EFE9567}" srcOrd="2" destOrd="0" presId="urn:microsoft.com/office/officeart/2008/layout/HalfCircleOrganizationChart"/>
    <dgm:cxn modelId="{D4702061-16E9-1441-A001-61EE6175F371}" type="presParOf" srcId="{FB5BC592-BA73-C44C-9992-68A3BC29DC80}" destId="{653429E9-D12B-FF46-A520-B2261B346F91}" srcOrd="2" destOrd="0" presId="urn:microsoft.com/office/officeart/2008/layout/HalfCircleOrganizationChart"/>
    <dgm:cxn modelId="{2DCE55D4-1DAD-AA46-AC33-AE55B2BD18E0}" type="presParOf" srcId="{FB5BC592-BA73-C44C-9992-68A3BC29DC80}" destId="{37AE2009-DCB6-804B-A698-DE318154828F}" srcOrd="3" destOrd="0" presId="urn:microsoft.com/office/officeart/2008/layout/HalfCircleOrganizationChart"/>
    <dgm:cxn modelId="{8264B1E4-3CD7-A346-9204-DD372E38EE48}" type="presParOf" srcId="{37AE2009-DCB6-804B-A698-DE318154828F}" destId="{EE0F0C9B-CEFD-5F42-8697-7F0C4FC99F1B}" srcOrd="0" destOrd="0" presId="urn:microsoft.com/office/officeart/2008/layout/HalfCircleOrganizationChart"/>
    <dgm:cxn modelId="{9D6C8F97-408B-D94C-A3B9-DEF4687C85A0}" type="presParOf" srcId="{EE0F0C9B-CEFD-5F42-8697-7F0C4FC99F1B}" destId="{414E3B30-C075-4541-971D-6C6171531BC2}" srcOrd="0" destOrd="0" presId="urn:microsoft.com/office/officeart/2008/layout/HalfCircleOrganizationChart"/>
    <dgm:cxn modelId="{384E1A99-A6E1-0C4A-9846-CA9DC3E7BCCA}" type="presParOf" srcId="{EE0F0C9B-CEFD-5F42-8697-7F0C4FC99F1B}" destId="{B5D95C17-90D4-424E-BF54-4F800B0B2D16}" srcOrd="1" destOrd="0" presId="urn:microsoft.com/office/officeart/2008/layout/HalfCircleOrganizationChart"/>
    <dgm:cxn modelId="{149A14B3-3292-ED4F-B48A-1AB2AB0F51A6}" type="presParOf" srcId="{EE0F0C9B-CEFD-5F42-8697-7F0C4FC99F1B}" destId="{90794A9C-B721-3040-8B5F-EC54A2431DE8}" srcOrd="2" destOrd="0" presId="urn:microsoft.com/office/officeart/2008/layout/HalfCircleOrganizationChart"/>
    <dgm:cxn modelId="{56FE7FF7-EE7C-EF42-829C-F3EBD08FB60C}" type="presParOf" srcId="{EE0F0C9B-CEFD-5F42-8697-7F0C4FC99F1B}" destId="{25FF6AC4-BF9F-BD43-9215-46AA15E8BB40}" srcOrd="3" destOrd="0" presId="urn:microsoft.com/office/officeart/2008/layout/HalfCircleOrganizationChart"/>
    <dgm:cxn modelId="{CF6074E7-083A-464C-8C4D-0F46539AE3C5}" type="presParOf" srcId="{37AE2009-DCB6-804B-A698-DE318154828F}" destId="{176FF58B-A13C-284D-BECD-86DB104D323A}" srcOrd="1" destOrd="0" presId="urn:microsoft.com/office/officeart/2008/layout/HalfCircleOrganizationChart"/>
    <dgm:cxn modelId="{0B147052-9179-4746-A033-B21CC8333390}" type="presParOf" srcId="{37AE2009-DCB6-804B-A698-DE318154828F}" destId="{8A366A58-FDC3-BF41-B6C9-922BF964B569}" srcOrd="2" destOrd="0" presId="urn:microsoft.com/office/officeart/2008/layout/HalfCircleOrganizationChart"/>
    <dgm:cxn modelId="{927FDFE4-1C86-EA44-AB43-7101C4339454}" type="presParOf" srcId="{F476791A-A762-2E47-9A41-84108DAB890B}" destId="{DB81BD92-E775-A849-87C1-A64854FC8366}" srcOrd="2" destOrd="0" presId="urn:microsoft.com/office/officeart/2008/layout/HalfCircleOrganizationChart"/>
    <dgm:cxn modelId="{53051342-2294-0440-BEBC-8190F956A1EB}" type="presParOf" srcId="{0A05A3FD-71B5-7F4E-8542-D44DADCBF1E4}" destId="{A09930BE-2338-9F40-87A5-2004E0176A1D}" srcOrd="2" destOrd="0" presId="urn:microsoft.com/office/officeart/2008/layout/HalfCircleOrganizationChart"/>
    <dgm:cxn modelId="{280AEE6C-68C9-4943-8CD7-0A9E82DB59A2}" type="presParOf" srcId="{44F7797A-031F-764E-A7CC-33627E68FA6A}" destId="{0FE784AE-AE37-AD4D-95AE-1C264C39C8C8}" srcOrd="6" destOrd="0" presId="urn:microsoft.com/office/officeart/2008/layout/HalfCircleOrganizationChart"/>
    <dgm:cxn modelId="{19650F36-097C-204E-843E-3C5C0EC1884F}" type="presParOf" srcId="{44F7797A-031F-764E-A7CC-33627E68FA6A}" destId="{1885CC74-5116-1449-9E1D-6C8570B104E7}" srcOrd="7" destOrd="0" presId="urn:microsoft.com/office/officeart/2008/layout/HalfCircleOrganizationChart"/>
    <dgm:cxn modelId="{A242F42A-FD5E-264F-BA85-31B91A09803D}" type="presParOf" srcId="{1885CC74-5116-1449-9E1D-6C8570B104E7}" destId="{291D0E24-82CA-FE4A-B8DD-D0B38C15A474}" srcOrd="0" destOrd="0" presId="urn:microsoft.com/office/officeart/2008/layout/HalfCircleOrganizationChart"/>
    <dgm:cxn modelId="{4B0ABCDB-1A19-FC4D-AB67-9CFE3319A9D9}" type="presParOf" srcId="{291D0E24-82CA-FE4A-B8DD-D0B38C15A474}" destId="{74FDBC1E-2254-DD45-AA62-58D19673FB61}" srcOrd="0" destOrd="0" presId="urn:microsoft.com/office/officeart/2008/layout/HalfCircleOrganizationChart"/>
    <dgm:cxn modelId="{9B6E9EAF-07BB-6F4C-A23D-FC6C8DC28892}" type="presParOf" srcId="{291D0E24-82CA-FE4A-B8DD-D0B38C15A474}" destId="{0400D644-3511-1141-82CC-CA3C3A934B98}" srcOrd="1" destOrd="0" presId="urn:microsoft.com/office/officeart/2008/layout/HalfCircleOrganizationChart"/>
    <dgm:cxn modelId="{172B3CFE-B3B3-3B40-8B5C-03141B3EB284}" type="presParOf" srcId="{291D0E24-82CA-FE4A-B8DD-D0B38C15A474}" destId="{B60CA9DB-35C5-7A41-BBEC-2ADAB12283F4}" srcOrd="2" destOrd="0" presId="urn:microsoft.com/office/officeart/2008/layout/HalfCircleOrganizationChart"/>
    <dgm:cxn modelId="{29E168AA-87A7-9E43-8DD5-09B0B78688EA}" type="presParOf" srcId="{291D0E24-82CA-FE4A-B8DD-D0B38C15A474}" destId="{BA98032F-DA36-A547-933C-2A2AFD06FD22}" srcOrd="3" destOrd="0" presId="urn:microsoft.com/office/officeart/2008/layout/HalfCircleOrganizationChart"/>
    <dgm:cxn modelId="{29FBB5D6-FCCC-BE48-9D0E-9671140CFD3C}" type="presParOf" srcId="{1885CC74-5116-1449-9E1D-6C8570B104E7}" destId="{962E4474-1FA9-6046-8CD3-CF48499BC4ED}" srcOrd="1" destOrd="0" presId="urn:microsoft.com/office/officeart/2008/layout/HalfCircleOrganizationChart"/>
    <dgm:cxn modelId="{4FD4F4A6-C19B-1A44-A7F6-D81EBE5858EA}" type="presParOf" srcId="{962E4474-1FA9-6046-8CD3-CF48499BC4ED}" destId="{8DCA2F6C-DE4F-AE43-AEAF-F6F3C68FDE00}" srcOrd="0" destOrd="0" presId="urn:microsoft.com/office/officeart/2008/layout/HalfCircleOrganizationChart"/>
    <dgm:cxn modelId="{CFB3A16B-91B0-A743-BEEE-4759A1B4D4C9}" type="presParOf" srcId="{962E4474-1FA9-6046-8CD3-CF48499BC4ED}" destId="{129571F9-9F89-E548-817C-1CEFA018014C}" srcOrd="1" destOrd="0" presId="urn:microsoft.com/office/officeart/2008/layout/HalfCircleOrganizationChart"/>
    <dgm:cxn modelId="{643E7739-7206-164B-83D3-34C6B630EC55}" type="presParOf" srcId="{129571F9-9F89-E548-817C-1CEFA018014C}" destId="{181C3CC1-875B-D842-B71B-93D2D0B132F0}" srcOrd="0" destOrd="0" presId="urn:microsoft.com/office/officeart/2008/layout/HalfCircleOrganizationChart"/>
    <dgm:cxn modelId="{BD33F89D-4031-8D46-A61C-57C5CC5CA0D0}" type="presParOf" srcId="{181C3CC1-875B-D842-B71B-93D2D0B132F0}" destId="{236F0407-6760-FD4E-8F2B-BD1A9D72CDDE}" srcOrd="0" destOrd="0" presId="urn:microsoft.com/office/officeart/2008/layout/HalfCircleOrganizationChart"/>
    <dgm:cxn modelId="{3AF608C6-594B-B049-B5D7-A8D4E66AA144}" type="presParOf" srcId="{181C3CC1-875B-D842-B71B-93D2D0B132F0}" destId="{C1DD9348-C180-374B-95A2-79FC656A33E4}" srcOrd="1" destOrd="0" presId="urn:microsoft.com/office/officeart/2008/layout/HalfCircleOrganizationChart"/>
    <dgm:cxn modelId="{4512BA6F-7B24-C740-BBB5-97CE683B1B30}" type="presParOf" srcId="{181C3CC1-875B-D842-B71B-93D2D0B132F0}" destId="{7A657C9A-57CC-B545-936B-10D7B6AD1F97}" srcOrd="2" destOrd="0" presId="urn:microsoft.com/office/officeart/2008/layout/HalfCircleOrganizationChart"/>
    <dgm:cxn modelId="{D5CA5C0D-D202-8041-8C2D-E0B37095A427}" type="presParOf" srcId="{181C3CC1-875B-D842-B71B-93D2D0B132F0}" destId="{E7A92CDF-3EA4-224E-B77C-F144E3217904}" srcOrd="3" destOrd="0" presId="urn:microsoft.com/office/officeart/2008/layout/HalfCircleOrganizationChart"/>
    <dgm:cxn modelId="{2FAC28D8-1958-9F4A-827A-19F8565B05C4}" type="presParOf" srcId="{129571F9-9F89-E548-817C-1CEFA018014C}" destId="{F420EB94-75FF-2044-AA48-27BAE390CC3D}" srcOrd="1" destOrd="0" presId="urn:microsoft.com/office/officeart/2008/layout/HalfCircleOrganizationChart"/>
    <dgm:cxn modelId="{5C65AB27-D6AC-664D-9914-8AF422346790}" type="presParOf" srcId="{F420EB94-75FF-2044-AA48-27BAE390CC3D}" destId="{642DF617-212D-254F-800B-07B0381D5E10}" srcOrd="0" destOrd="0" presId="urn:microsoft.com/office/officeart/2008/layout/HalfCircleOrganizationChart"/>
    <dgm:cxn modelId="{867B250E-97F5-8144-9343-1BF6498AD575}" type="presParOf" srcId="{F420EB94-75FF-2044-AA48-27BAE390CC3D}" destId="{04954FAE-5A4E-7D4C-8136-2E8B51DBF496}" srcOrd="1" destOrd="0" presId="urn:microsoft.com/office/officeart/2008/layout/HalfCircleOrganizationChart"/>
    <dgm:cxn modelId="{2F7E0202-22CE-3D4D-970E-192F26C60024}" type="presParOf" srcId="{04954FAE-5A4E-7D4C-8136-2E8B51DBF496}" destId="{91602284-F6E1-CC45-90BC-E2B30658CF76}" srcOrd="0" destOrd="0" presId="urn:microsoft.com/office/officeart/2008/layout/HalfCircleOrganizationChart"/>
    <dgm:cxn modelId="{F44E3848-4633-B34D-BBB5-E0D75C32CD80}" type="presParOf" srcId="{91602284-F6E1-CC45-90BC-E2B30658CF76}" destId="{7D90D20D-95CB-FD49-B6AF-1ABA329780A6}" srcOrd="0" destOrd="0" presId="urn:microsoft.com/office/officeart/2008/layout/HalfCircleOrganizationChart"/>
    <dgm:cxn modelId="{38FF1675-7DDC-E040-BFB4-28B9815E9C06}" type="presParOf" srcId="{91602284-F6E1-CC45-90BC-E2B30658CF76}" destId="{6609AC93-84E6-DF42-9B38-F98706D770E2}" srcOrd="1" destOrd="0" presId="urn:microsoft.com/office/officeart/2008/layout/HalfCircleOrganizationChart"/>
    <dgm:cxn modelId="{314CD5F0-F038-1D4A-B641-0B26F2DDE3BB}" type="presParOf" srcId="{91602284-F6E1-CC45-90BC-E2B30658CF76}" destId="{B6001FBA-FD59-D344-AC4F-FB68A76AB179}" srcOrd="2" destOrd="0" presId="urn:microsoft.com/office/officeart/2008/layout/HalfCircleOrganizationChart"/>
    <dgm:cxn modelId="{E5841303-CDA4-3B4A-A2DF-0E7C10B0CA47}" type="presParOf" srcId="{91602284-F6E1-CC45-90BC-E2B30658CF76}" destId="{43D39EA6-39F0-0D4B-8335-8971FAC9C4AA}" srcOrd="3" destOrd="0" presId="urn:microsoft.com/office/officeart/2008/layout/HalfCircleOrganizationChart"/>
    <dgm:cxn modelId="{5A45F8BA-3485-EF4C-ABA4-D2B684EB395F}" type="presParOf" srcId="{04954FAE-5A4E-7D4C-8136-2E8B51DBF496}" destId="{B0FFD3AC-F09C-934E-9635-3DBE5B55D25D}" srcOrd="1" destOrd="0" presId="urn:microsoft.com/office/officeart/2008/layout/HalfCircleOrganizationChart"/>
    <dgm:cxn modelId="{BDF3BCB4-AEE6-1E41-A988-AE9B66A4B237}" type="presParOf" srcId="{04954FAE-5A4E-7D4C-8136-2E8B51DBF496}" destId="{488C168E-375A-3446-9B92-4428905784AD}" srcOrd="2" destOrd="0" presId="urn:microsoft.com/office/officeart/2008/layout/HalfCircleOrganizationChart"/>
    <dgm:cxn modelId="{9E0176FD-72E8-1442-B61F-BCF9ED544BA6}" type="presParOf" srcId="{F420EB94-75FF-2044-AA48-27BAE390CC3D}" destId="{BBB313EC-EDA8-4E4A-AE56-184CFF936CDF}" srcOrd="2" destOrd="0" presId="urn:microsoft.com/office/officeart/2008/layout/HalfCircleOrganizationChart"/>
    <dgm:cxn modelId="{33944635-0CEE-AD4B-A92D-2CBB4E60FE3A}" type="presParOf" srcId="{F420EB94-75FF-2044-AA48-27BAE390CC3D}" destId="{2556183B-8938-8D41-B58F-1EB25600C88B}" srcOrd="3" destOrd="0" presId="urn:microsoft.com/office/officeart/2008/layout/HalfCircleOrganizationChart"/>
    <dgm:cxn modelId="{EA0068DB-546A-7743-8E8D-40FBCB328DD8}" type="presParOf" srcId="{2556183B-8938-8D41-B58F-1EB25600C88B}" destId="{ABB658F4-6341-6C40-B080-9E9781E5BD78}" srcOrd="0" destOrd="0" presId="urn:microsoft.com/office/officeart/2008/layout/HalfCircleOrganizationChart"/>
    <dgm:cxn modelId="{1DE465B7-CA83-9445-88F1-1CDC6C69F7BD}" type="presParOf" srcId="{ABB658F4-6341-6C40-B080-9E9781E5BD78}" destId="{A60C2C9D-C2EA-6C4F-AC2C-67E59C1236F4}" srcOrd="0" destOrd="0" presId="urn:microsoft.com/office/officeart/2008/layout/HalfCircleOrganizationChart"/>
    <dgm:cxn modelId="{78D983EA-20DD-6A42-8E75-FC2E4FDD0C5B}" type="presParOf" srcId="{ABB658F4-6341-6C40-B080-9E9781E5BD78}" destId="{0D8D97E1-0087-3B43-9FD8-58CE5DC47511}" srcOrd="1" destOrd="0" presId="urn:microsoft.com/office/officeart/2008/layout/HalfCircleOrganizationChart"/>
    <dgm:cxn modelId="{CB23530D-C26E-5645-958C-3A6A2EEACCF5}" type="presParOf" srcId="{ABB658F4-6341-6C40-B080-9E9781E5BD78}" destId="{C857C9C8-E602-1241-BD2D-F30500C65098}" srcOrd="2" destOrd="0" presId="urn:microsoft.com/office/officeart/2008/layout/HalfCircleOrganizationChart"/>
    <dgm:cxn modelId="{00E2750E-7424-5F49-B514-461BEF9EA6CF}" type="presParOf" srcId="{ABB658F4-6341-6C40-B080-9E9781E5BD78}" destId="{EA1EC725-942C-6E43-94E4-F8C8415578A3}" srcOrd="3" destOrd="0" presId="urn:microsoft.com/office/officeart/2008/layout/HalfCircleOrganizationChart"/>
    <dgm:cxn modelId="{BF79B76E-87EE-6F41-BC46-F4A81A30F379}" type="presParOf" srcId="{2556183B-8938-8D41-B58F-1EB25600C88B}" destId="{15864AC7-0111-504F-A03A-D0A93877E8C5}" srcOrd="1" destOrd="0" presId="urn:microsoft.com/office/officeart/2008/layout/HalfCircleOrganizationChart"/>
    <dgm:cxn modelId="{E56D004C-BEED-0741-B688-154B586107CC}" type="presParOf" srcId="{2556183B-8938-8D41-B58F-1EB25600C88B}" destId="{A68F749E-1F0D-1E45-851C-D5DB22CD961C}" srcOrd="2" destOrd="0" presId="urn:microsoft.com/office/officeart/2008/layout/HalfCircleOrganizationChart"/>
    <dgm:cxn modelId="{44A8916F-AC33-9541-A99B-C1F39FF0412E}" type="presParOf" srcId="{129571F9-9F89-E548-817C-1CEFA018014C}" destId="{856F2225-2953-3349-808F-9EEEE1423256}" srcOrd="2" destOrd="0" presId="urn:microsoft.com/office/officeart/2008/layout/HalfCircleOrganizationChart"/>
    <dgm:cxn modelId="{0372AB5D-0977-9D46-A234-22673C6E4E38}" type="presParOf" srcId="{962E4474-1FA9-6046-8CD3-CF48499BC4ED}" destId="{A50932A5-DE9D-0647-8A49-7501F15DC2F0}" srcOrd="2" destOrd="0" presId="urn:microsoft.com/office/officeart/2008/layout/HalfCircleOrganizationChart"/>
    <dgm:cxn modelId="{ECB1939A-0D58-C744-83D4-A23453A06B0D}" type="presParOf" srcId="{962E4474-1FA9-6046-8CD3-CF48499BC4ED}" destId="{88D66DC9-4561-394B-BC95-39040B660A46}" srcOrd="3" destOrd="0" presId="urn:microsoft.com/office/officeart/2008/layout/HalfCircleOrganizationChart"/>
    <dgm:cxn modelId="{EED8D0B2-58FB-8A41-91D0-6DDBA14400FA}" type="presParOf" srcId="{88D66DC9-4561-394B-BC95-39040B660A46}" destId="{75B85A9A-1995-4E44-9EB8-ECB76C12FC73}" srcOrd="0" destOrd="0" presId="urn:microsoft.com/office/officeart/2008/layout/HalfCircleOrganizationChart"/>
    <dgm:cxn modelId="{4B6600B9-7F67-BB42-9ECC-C3CADE2E0373}" type="presParOf" srcId="{75B85A9A-1995-4E44-9EB8-ECB76C12FC73}" destId="{5B2752B6-43AB-4943-9815-076422F74825}" srcOrd="0" destOrd="0" presId="urn:microsoft.com/office/officeart/2008/layout/HalfCircleOrganizationChart"/>
    <dgm:cxn modelId="{5806DB0A-1F14-8F4B-9A95-5E4DBEC34D39}" type="presParOf" srcId="{75B85A9A-1995-4E44-9EB8-ECB76C12FC73}" destId="{B7141929-7820-9241-B8CC-BCCA23B12DFC}" srcOrd="1" destOrd="0" presId="urn:microsoft.com/office/officeart/2008/layout/HalfCircleOrganizationChart"/>
    <dgm:cxn modelId="{65F90B23-0514-C243-B784-155BFBA70128}" type="presParOf" srcId="{75B85A9A-1995-4E44-9EB8-ECB76C12FC73}" destId="{BB8C9D98-32CA-4C4B-BB63-480CD3B6E5E0}" srcOrd="2" destOrd="0" presId="urn:microsoft.com/office/officeart/2008/layout/HalfCircleOrganizationChart"/>
    <dgm:cxn modelId="{4DD59D29-FBC8-7C40-9638-4768B539A956}" type="presParOf" srcId="{75B85A9A-1995-4E44-9EB8-ECB76C12FC73}" destId="{2B01E64C-1748-7C4C-BDB4-979CB156FB66}" srcOrd="3" destOrd="0" presId="urn:microsoft.com/office/officeart/2008/layout/HalfCircleOrganizationChart"/>
    <dgm:cxn modelId="{C83887E9-0C0D-4E48-94B8-8EBFBB8F18AD}" type="presParOf" srcId="{88D66DC9-4561-394B-BC95-39040B660A46}" destId="{7A49CCF2-5FBE-1D47-B6DF-8CB23E249551}" srcOrd="1" destOrd="0" presId="urn:microsoft.com/office/officeart/2008/layout/HalfCircleOrganizationChart"/>
    <dgm:cxn modelId="{6A0D3A90-9C9F-4340-BF7B-ED8413DFBE1A}" type="presParOf" srcId="{7A49CCF2-5FBE-1D47-B6DF-8CB23E249551}" destId="{41650F08-BDCF-F04C-940C-B80DB4B7B44D}" srcOrd="0" destOrd="0" presId="urn:microsoft.com/office/officeart/2008/layout/HalfCircleOrganizationChart"/>
    <dgm:cxn modelId="{21208047-8C7C-3A46-8D74-A02928686F2E}" type="presParOf" srcId="{7A49CCF2-5FBE-1D47-B6DF-8CB23E249551}" destId="{60FAD07C-E210-F849-A8E6-08C54CFCDA16}" srcOrd="1" destOrd="0" presId="urn:microsoft.com/office/officeart/2008/layout/HalfCircleOrganizationChart"/>
    <dgm:cxn modelId="{9FD5C8E4-48C3-4843-9168-A8142CA715AE}" type="presParOf" srcId="{60FAD07C-E210-F849-A8E6-08C54CFCDA16}" destId="{9C11CCB7-A38C-1D41-870F-EC3C08144C1F}" srcOrd="0" destOrd="0" presId="urn:microsoft.com/office/officeart/2008/layout/HalfCircleOrganizationChart"/>
    <dgm:cxn modelId="{E923478A-6C72-8549-8092-20FE792B435A}" type="presParOf" srcId="{9C11CCB7-A38C-1D41-870F-EC3C08144C1F}" destId="{9C70ED8F-95F0-F945-A008-F378A8506023}" srcOrd="0" destOrd="0" presId="urn:microsoft.com/office/officeart/2008/layout/HalfCircleOrganizationChart"/>
    <dgm:cxn modelId="{3FB577D1-D563-F24B-9034-AF7899D379AD}" type="presParOf" srcId="{9C11CCB7-A38C-1D41-870F-EC3C08144C1F}" destId="{72E971CC-775F-E147-B289-E3C1E2FB6BFB}" srcOrd="1" destOrd="0" presId="urn:microsoft.com/office/officeart/2008/layout/HalfCircleOrganizationChart"/>
    <dgm:cxn modelId="{425751C1-04CA-5C4A-A9B5-4D3CE22B1236}" type="presParOf" srcId="{9C11CCB7-A38C-1D41-870F-EC3C08144C1F}" destId="{ADA44BF9-783F-364C-A766-4750CEED172F}" srcOrd="2" destOrd="0" presId="urn:microsoft.com/office/officeart/2008/layout/HalfCircleOrganizationChart"/>
    <dgm:cxn modelId="{2C37B33B-1C16-0B45-ADFB-E0F550F73067}" type="presParOf" srcId="{9C11CCB7-A38C-1D41-870F-EC3C08144C1F}" destId="{3343E349-256B-A043-9251-2E1F31BDCFDA}" srcOrd="3" destOrd="0" presId="urn:microsoft.com/office/officeart/2008/layout/HalfCircleOrganizationChart"/>
    <dgm:cxn modelId="{0E586B08-0A8B-6446-9EFF-F142B0590421}" type="presParOf" srcId="{60FAD07C-E210-F849-A8E6-08C54CFCDA16}" destId="{41C1BAF8-78F7-AD41-9FD7-1B88F84EC932}" srcOrd="1" destOrd="0" presId="urn:microsoft.com/office/officeart/2008/layout/HalfCircleOrganizationChart"/>
    <dgm:cxn modelId="{B90A93E2-DBF5-6842-A966-BFD3B304F077}" type="presParOf" srcId="{60FAD07C-E210-F849-A8E6-08C54CFCDA16}" destId="{7C4BD1D3-4DFF-FC48-ABB0-84C654EB6851}" srcOrd="2" destOrd="0" presId="urn:microsoft.com/office/officeart/2008/layout/HalfCircleOrganizationChart"/>
    <dgm:cxn modelId="{3E1EAEFE-DB98-F744-82DA-26F36168209A}" type="presParOf" srcId="{88D66DC9-4561-394B-BC95-39040B660A46}" destId="{7CF9BA92-5971-884E-9F2E-C27BDBA14AD2}" srcOrd="2" destOrd="0" presId="urn:microsoft.com/office/officeart/2008/layout/HalfCircleOrganizationChart"/>
    <dgm:cxn modelId="{77611761-858B-F94F-9877-3D113B0F8851}" type="presParOf" srcId="{1885CC74-5116-1449-9E1D-6C8570B104E7}" destId="{2FF8E5BD-9F9F-624A-A3CD-39898028D0F6}" srcOrd="2" destOrd="0" presId="urn:microsoft.com/office/officeart/2008/layout/HalfCircleOrganizationChart"/>
    <dgm:cxn modelId="{DA94BFA6-70B0-8040-BDAF-C5355BD1DD76}" type="presParOf" srcId="{44F7797A-031F-764E-A7CC-33627E68FA6A}" destId="{53447DE1-12CC-4549-A6A2-FE03753FE6C6}" srcOrd="8" destOrd="0" presId="urn:microsoft.com/office/officeart/2008/layout/HalfCircleOrganizationChart"/>
    <dgm:cxn modelId="{F4716AD9-001F-7845-84A1-6C299E0D2619}" type="presParOf" srcId="{44F7797A-031F-764E-A7CC-33627E68FA6A}" destId="{4A1A24D5-0953-DC40-B4D5-5E3A2E2394EA}" srcOrd="9" destOrd="0" presId="urn:microsoft.com/office/officeart/2008/layout/HalfCircleOrganizationChart"/>
    <dgm:cxn modelId="{65000535-BCF7-5040-9AEF-35DFB757E9C6}" type="presParOf" srcId="{4A1A24D5-0953-DC40-B4D5-5E3A2E2394EA}" destId="{7550DB1B-18E2-734F-9993-65AD51E77998}" srcOrd="0" destOrd="0" presId="urn:microsoft.com/office/officeart/2008/layout/HalfCircleOrganizationChart"/>
    <dgm:cxn modelId="{9C510144-B6DD-1C41-BE18-F2AB3EBCFB14}" type="presParOf" srcId="{7550DB1B-18E2-734F-9993-65AD51E77998}" destId="{F8FB7752-9ACB-EE41-87AC-D8F9D398435E}" srcOrd="0" destOrd="0" presId="urn:microsoft.com/office/officeart/2008/layout/HalfCircleOrganizationChart"/>
    <dgm:cxn modelId="{46A48BB1-7A83-8C4B-BC73-601BFE2D1C5E}" type="presParOf" srcId="{7550DB1B-18E2-734F-9993-65AD51E77998}" destId="{94A2209B-E6CF-E245-B2B1-155022648F50}" srcOrd="1" destOrd="0" presId="urn:microsoft.com/office/officeart/2008/layout/HalfCircleOrganizationChart"/>
    <dgm:cxn modelId="{56811BDB-A79C-C741-8F49-7D2AA6AF011A}" type="presParOf" srcId="{7550DB1B-18E2-734F-9993-65AD51E77998}" destId="{4C5250D8-4E0C-514E-9FD1-349533549486}" srcOrd="2" destOrd="0" presId="urn:microsoft.com/office/officeart/2008/layout/HalfCircleOrganizationChart"/>
    <dgm:cxn modelId="{F415B8DA-FA32-DC4B-B95C-A6FFE2DF13B0}" type="presParOf" srcId="{7550DB1B-18E2-734F-9993-65AD51E77998}" destId="{5F20A4B2-7555-8C48-A540-B2DE8882263B}" srcOrd="3" destOrd="0" presId="urn:microsoft.com/office/officeart/2008/layout/HalfCircleOrganizationChart"/>
    <dgm:cxn modelId="{BCE28836-3CDE-2445-882A-09AEDABB21CF}" type="presParOf" srcId="{4A1A24D5-0953-DC40-B4D5-5E3A2E2394EA}" destId="{994A229D-90AA-EC46-B64E-A1D762F3CFA4}" srcOrd="1" destOrd="0" presId="urn:microsoft.com/office/officeart/2008/layout/HalfCircleOrganizationChart"/>
    <dgm:cxn modelId="{4406D3D7-F10A-7E43-9653-BD86BD45028B}" type="presParOf" srcId="{994A229D-90AA-EC46-B64E-A1D762F3CFA4}" destId="{8E5B1EC7-B4BC-0D49-B37A-427D44627032}" srcOrd="0" destOrd="0" presId="urn:microsoft.com/office/officeart/2008/layout/HalfCircleOrganizationChart"/>
    <dgm:cxn modelId="{B483F8F1-4B94-5F44-8D78-87F3E08A3B34}" type="presParOf" srcId="{994A229D-90AA-EC46-B64E-A1D762F3CFA4}" destId="{BD9E3814-3F2D-0646-AD63-88F57419E625}" srcOrd="1" destOrd="0" presId="urn:microsoft.com/office/officeart/2008/layout/HalfCircleOrganizationChart"/>
    <dgm:cxn modelId="{863DA4AF-81E5-034E-A5A0-F6900F9DB7CF}" type="presParOf" srcId="{BD9E3814-3F2D-0646-AD63-88F57419E625}" destId="{A68F1D52-F7DD-D64D-A282-849B4C6C3A72}" srcOrd="0" destOrd="0" presId="urn:microsoft.com/office/officeart/2008/layout/HalfCircleOrganizationChart"/>
    <dgm:cxn modelId="{76B2DEC1-3812-C540-A6BF-30904BB300FC}" type="presParOf" srcId="{A68F1D52-F7DD-D64D-A282-849B4C6C3A72}" destId="{B079318E-06ED-2E40-A502-F7C0995D2B6C}" srcOrd="0" destOrd="0" presId="urn:microsoft.com/office/officeart/2008/layout/HalfCircleOrganizationChart"/>
    <dgm:cxn modelId="{2D8289E2-0D76-A94A-AFBE-0112869DB327}" type="presParOf" srcId="{A68F1D52-F7DD-D64D-A282-849B4C6C3A72}" destId="{719CB1D0-A438-8C49-A90D-55D761B9D45D}" srcOrd="1" destOrd="0" presId="urn:microsoft.com/office/officeart/2008/layout/HalfCircleOrganizationChart"/>
    <dgm:cxn modelId="{A8F34C67-CFFD-B547-BC31-938196A620AA}" type="presParOf" srcId="{A68F1D52-F7DD-D64D-A282-849B4C6C3A72}" destId="{B7B3BD97-BD1F-5C49-A156-86A2DC79EF72}" srcOrd="2" destOrd="0" presId="urn:microsoft.com/office/officeart/2008/layout/HalfCircleOrganizationChart"/>
    <dgm:cxn modelId="{85D11AB9-92A8-CF4E-8891-CE00C600C09E}" type="presParOf" srcId="{A68F1D52-F7DD-D64D-A282-849B4C6C3A72}" destId="{7403762C-FD4C-8B46-AB2E-B830A7FAC260}" srcOrd="3" destOrd="0" presId="urn:microsoft.com/office/officeart/2008/layout/HalfCircleOrganizationChart"/>
    <dgm:cxn modelId="{60310082-A2D0-3B4B-B29D-13C3BB7F6017}" type="presParOf" srcId="{BD9E3814-3F2D-0646-AD63-88F57419E625}" destId="{DB46FC58-8A67-9745-93AB-9965C4B8C46E}" srcOrd="1" destOrd="0" presId="urn:microsoft.com/office/officeart/2008/layout/HalfCircleOrganizationChart"/>
    <dgm:cxn modelId="{B4DC2353-E02F-7844-9483-DB3895A5DFEE}" type="presParOf" srcId="{BD9E3814-3F2D-0646-AD63-88F57419E625}" destId="{DC5D697C-F908-694D-9183-DB560954056D}" srcOrd="2" destOrd="0" presId="urn:microsoft.com/office/officeart/2008/layout/HalfCircleOrganizationChart"/>
    <dgm:cxn modelId="{7A6E5159-90F4-5043-9E57-DBE865067BBB}" type="presParOf" srcId="{994A229D-90AA-EC46-B64E-A1D762F3CFA4}" destId="{5D1C9F23-A3A6-1D4D-B1E0-5A59D0A8D8E9}" srcOrd="2" destOrd="0" presId="urn:microsoft.com/office/officeart/2008/layout/HalfCircleOrganizationChart"/>
    <dgm:cxn modelId="{46265876-635A-5F46-8FF8-FBEB189E962F}" type="presParOf" srcId="{994A229D-90AA-EC46-B64E-A1D762F3CFA4}" destId="{4B02C122-38F2-9A4B-BEDE-C685D3B13806}" srcOrd="3" destOrd="0" presId="urn:microsoft.com/office/officeart/2008/layout/HalfCircleOrganizationChart"/>
    <dgm:cxn modelId="{C83FF962-768D-6F47-9B36-CDDE99339673}" type="presParOf" srcId="{4B02C122-38F2-9A4B-BEDE-C685D3B13806}" destId="{52FC4D39-484B-C741-8783-D8E4ED2B628F}" srcOrd="0" destOrd="0" presId="urn:microsoft.com/office/officeart/2008/layout/HalfCircleOrganizationChart"/>
    <dgm:cxn modelId="{1CADFBD8-7B90-A043-B246-7BE62FCFF0B8}" type="presParOf" srcId="{52FC4D39-484B-C741-8783-D8E4ED2B628F}" destId="{14C4A063-C954-E444-954D-74773A1032F2}" srcOrd="0" destOrd="0" presId="urn:microsoft.com/office/officeart/2008/layout/HalfCircleOrganizationChart"/>
    <dgm:cxn modelId="{FD68B769-EA78-8C4F-BF86-26278E3D86E4}" type="presParOf" srcId="{52FC4D39-484B-C741-8783-D8E4ED2B628F}" destId="{9C19CCD5-15B5-0549-A307-5CBBF29D7D94}" srcOrd="1" destOrd="0" presId="urn:microsoft.com/office/officeart/2008/layout/HalfCircleOrganizationChart"/>
    <dgm:cxn modelId="{838876AD-A139-D247-8124-DA8B0BC2E701}" type="presParOf" srcId="{52FC4D39-484B-C741-8783-D8E4ED2B628F}" destId="{C065F6FE-AEC8-654B-8C50-F24162DCA21C}" srcOrd="2" destOrd="0" presId="urn:microsoft.com/office/officeart/2008/layout/HalfCircleOrganizationChart"/>
    <dgm:cxn modelId="{83A7E3CF-EEEA-8A4E-B9F8-1D3AB7DCA40C}" type="presParOf" srcId="{52FC4D39-484B-C741-8783-D8E4ED2B628F}" destId="{94D59AD9-FE87-5E4C-B401-BFB13663BFE4}" srcOrd="3" destOrd="0" presId="urn:microsoft.com/office/officeart/2008/layout/HalfCircleOrganizationChart"/>
    <dgm:cxn modelId="{00C4F88E-9EE4-4040-BA0E-6AC37D5B004E}" type="presParOf" srcId="{4B02C122-38F2-9A4B-BEDE-C685D3B13806}" destId="{419A2E76-3121-6D4B-843B-79EF47487D50}" srcOrd="1" destOrd="0" presId="urn:microsoft.com/office/officeart/2008/layout/HalfCircleOrganizationChart"/>
    <dgm:cxn modelId="{1D5C790B-4C0E-0448-8D59-AD0B579B0CDE}" type="presParOf" srcId="{4B02C122-38F2-9A4B-BEDE-C685D3B13806}" destId="{335DD390-9813-B64B-BCAD-C6CF75293138}" srcOrd="2" destOrd="0" presId="urn:microsoft.com/office/officeart/2008/layout/HalfCircleOrganizationChart"/>
    <dgm:cxn modelId="{7A958045-D6C0-A344-A38A-67C4569DA428}" type="presParOf" srcId="{994A229D-90AA-EC46-B64E-A1D762F3CFA4}" destId="{10D721BA-29BC-B94D-927F-7D26A6C43D04}" srcOrd="4" destOrd="0" presId="urn:microsoft.com/office/officeart/2008/layout/HalfCircleOrganizationChart"/>
    <dgm:cxn modelId="{EC00E3E3-C2FF-2F49-9316-9AAADD560AE9}" type="presParOf" srcId="{994A229D-90AA-EC46-B64E-A1D762F3CFA4}" destId="{1816FEBF-8EB5-494E-99F9-956217462588}" srcOrd="5" destOrd="0" presId="urn:microsoft.com/office/officeart/2008/layout/HalfCircleOrganizationChart"/>
    <dgm:cxn modelId="{4560E762-EB36-2C46-85F4-51DCB976E18F}" type="presParOf" srcId="{1816FEBF-8EB5-494E-99F9-956217462588}" destId="{14EEA8AD-0737-0C4A-8DD3-F723ADD6890F}" srcOrd="0" destOrd="0" presId="urn:microsoft.com/office/officeart/2008/layout/HalfCircleOrganizationChart"/>
    <dgm:cxn modelId="{D78B8656-74E6-C543-8739-09C01AE78DDC}" type="presParOf" srcId="{14EEA8AD-0737-0C4A-8DD3-F723ADD6890F}" destId="{8E2DA5E7-B6AD-674C-B4D6-45E1B5AC64AA}" srcOrd="0" destOrd="0" presId="urn:microsoft.com/office/officeart/2008/layout/HalfCircleOrganizationChart"/>
    <dgm:cxn modelId="{F11BCED6-EC72-1B4A-9BEB-3EC447F619B9}" type="presParOf" srcId="{14EEA8AD-0737-0C4A-8DD3-F723ADD6890F}" destId="{52929E8A-15AD-0645-A18A-1AC13C3E8486}" srcOrd="1" destOrd="0" presId="urn:microsoft.com/office/officeart/2008/layout/HalfCircleOrganizationChart"/>
    <dgm:cxn modelId="{04C305A5-061D-CD43-BB4F-53FDF816C02A}" type="presParOf" srcId="{14EEA8AD-0737-0C4A-8DD3-F723ADD6890F}" destId="{36818FD5-33CD-A748-83ED-93E8CFB6BBB4}" srcOrd="2" destOrd="0" presId="urn:microsoft.com/office/officeart/2008/layout/HalfCircleOrganizationChart"/>
    <dgm:cxn modelId="{6285C948-0263-524B-80C1-6284CF66FF5E}" type="presParOf" srcId="{14EEA8AD-0737-0C4A-8DD3-F723ADD6890F}" destId="{982593BB-A715-7441-A7DA-118EE3CC4EDE}" srcOrd="3" destOrd="0" presId="urn:microsoft.com/office/officeart/2008/layout/HalfCircleOrganizationChart"/>
    <dgm:cxn modelId="{64A9FD79-08ED-D44D-99D2-E1FFEDAEC093}" type="presParOf" srcId="{1816FEBF-8EB5-494E-99F9-956217462588}" destId="{9300B94A-F16B-9B44-8EDD-D0396F6CC30C}" srcOrd="1" destOrd="0" presId="urn:microsoft.com/office/officeart/2008/layout/HalfCircleOrganizationChart"/>
    <dgm:cxn modelId="{378D0167-CBE9-B543-9E22-AAD7700E9F60}" type="presParOf" srcId="{1816FEBF-8EB5-494E-99F9-956217462588}" destId="{A7AB49BF-F689-A348-B610-AECBE4CF0920}" srcOrd="2" destOrd="0" presId="urn:microsoft.com/office/officeart/2008/layout/HalfCircleOrganizationChart"/>
    <dgm:cxn modelId="{A7B12CF8-C365-D540-89ED-33FB62C7121D}" type="presParOf" srcId="{994A229D-90AA-EC46-B64E-A1D762F3CFA4}" destId="{481EABA7-ED9E-FF4F-A545-7639B812210D}" srcOrd="6" destOrd="0" presId="urn:microsoft.com/office/officeart/2008/layout/HalfCircleOrganizationChart"/>
    <dgm:cxn modelId="{99020922-5D3D-2846-A8BE-0C8B9D87AF60}" type="presParOf" srcId="{994A229D-90AA-EC46-B64E-A1D762F3CFA4}" destId="{AE1BBC78-E503-064A-ADDF-482DC810B57F}" srcOrd="7" destOrd="0" presId="urn:microsoft.com/office/officeart/2008/layout/HalfCircleOrganizationChart"/>
    <dgm:cxn modelId="{70918031-DC44-014C-8072-2E932FBCF663}" type="presParOf" srcId="{AE1BBC78-E503-064A-ADDF-482DC810B57F}" destId="{B20BA980-E06D-934B-AE6E-1A958E3340D0}" srcOrd="0" destOrd="0" presId="urn:microsoft.com/office/officeart/2008/layout/HalfCircleOrganizationChart"/>
    <dgm:cxn modelId="{53C74534-2749-344D-BD2D-4697C0A0A433}" type="presParOf" srcId="{B20BA980-E06D-934B-AE6E-1A958E3340D0}" destId="{618E2CB8-0F86-0C43-A51B-F1291B546807}" srcOrd="0" destOrd="0" presId="urn:microsoft.com/office/officeart/2008/layout/HalfCircleOrganizationChart"/>
    <dgm:cxn modelId="{C39DCDE0-D9DA-BD47-8C5A-F54C018BF21C}" type="presParOf" srcId="{B20BA980-E06D-934B-AE6E-1A958E3340D0}" destId="{E535B148-410A-F044-99AA-C25AC503A149}" srcOrd="1" destOrd="0" presId="urn:microsoft.com/office/officeart/2008/layout/HalfCircleOrganizationChart"/>
    <dgm:cxn modelId="{3C478999-1809-E24E-BC28-D0EF810CF4D6}" type="presParOf" srcId="{B20BA980-E06D-934B-AE6E-1A958E3340D0}" destId="{73EB7403-4A77-AC49-990F-81175280604A}" srcOrd="2" destOrd="0" presId="urn:microsoft.com/office/officeart/2008/layout/HalfCircleOrganizationChart"/>
    <dgm:cxn modelId="{1C4E54DC-1E02-3C4C-A785-7FFCD3BCA5E1}" type="presParOf" srcId="{B20BA980-E06D-934B-AE6E-1A958E3340D0}" destId="{099A06E8-209B-A54C-AA17-6FA6856FCAFB}" srcOrd="3" destOrd="0" presId="urn:microsoft.com/office/officeart/2008/layout/HalfCircleOrganizationChart"/>
    <dgm:cxn modelId="{DBA13FC5-96D6-2448-AFF8-B17B8FC8531B}" type="presParOf" srcId="{AE1BBC78-E503-064A-ADDF-482DC810B57F}" destId="{A6452CB9-CAB5-654F-979D-B240DF5ECA3E}" srcOrd="1" destOrd="0" presId="urn:microsoft.com/office/officeart/2008/layout/HalfCircleOrganizationChart"/>
    <dgm:cxn modelId="{E72850D6-E7FD-1C4C-B0C6-45BCC87C9A70}" type="presParOf" srcId="{AE1BBC78-E503-064A-ADDF-482DC810B57F}" destId="{F09C1C9E-D564-984F-8FF8-44EEBCB42F7E}" srcOrd="2" destOrd="0" presId="urn:microsoft.com/office/officeart/2008/layout/HalfCircleOrganizationChart"/>
    <dgm:cxn modelId="{C02608F3-6E86-2A4C-BFB7-532DB2C05CC8}" type="presParOf" srcId="{994A229D-90AA-EC46-B64E-A1D762F3CFA4}" destId="{AF92B421-D1D5-EA48-A3C9-0B142833292A}" srcOrd="8" destOrd="0" presId="urn:microsoft.com/office/officeart/2008/layout/HalfCircleOrganizationChart"/>
    <dgm:cxn modelId="{80E2108F-73DA-A846-B82C-472FD8DD8BF9}" type="presParOf" srcId="{994A229D-90AA-EC46-B64E-A1D762F3CFA4}" destId="{C6587E3D-6A66-554A-B46C-7A3DCB0A2E46}" srcOrd="9" destOrd="0" presId="urn:microsoft.com/office/officeart/2008/layout/HalfCircleOrganizationChart"/>
    <dgm:cxn modelId="{97034CFA-CBF0-6C44-8E02-976B50E918C6}" type="presParOf" srcId="{C6587E3D-6A66-554A-B46C-7A3DCB0A2E46}" destId="{B1F7754B-D547-F841-B61C-F3324794B596}" srcOrd="0" destOrd="0" presId="urn:microsoft.com/office/officeart/2008/layout/HalfCircleOrganizationChart"/>
    <dgm:cxn modelId="{03E249B5-C69F-5949-A106-29AEDB279265}" type="presParOf" srcId="{B1F7754B-D547-F841-B61C-F3324794B596}" destId="{7A7935C4-90BD-644B-AF82-BB086FA0B1F2}" srcOrd="0" destOrd="0" presId="urn:microsoft.com/office/officeart/2008/layout/HalfCircleOrganizationChart"/>
    <dgm:cxn modelId="{22E1F048-98F1-6546-BD4B-610355ED3D5B}" type="presParOf" srcId="{B1F7754B-D547-F841-B61C-F3324794B596}" destId="{75F3985E-B4DC-314B-8788-57167121A07C}" srcOrd="1" destOrd="0" presId="urn:microsoft.com/office/officeart/2008/layout/HalfCircleOrganizationChart"/>
    <dgm:cxn modelId="{6CC61C01-C643-2148-8745-25861CF609F8}" type="presParOf" srcId="{B1F7754B-D547-F841-B61C-F3324794B596}" destId="{F6D04103-50F9-434E-9668-D8BF3F56A94B}" srcOrd="2" destOrd="0" presId="urn:microsoft.com/office/officeart/2008/layout/HalfCircleOrganizationChart"/>
    <dgm:cxn modelId="{DAE56836-979E-0541-A5A7-7A1275A27AA9}" type="presParOf" srcId="{B1F7754B-D547-F841-B61C-F3324794B596}" destId="{2B19CD1F-CFB7-2442-A65C-EDAD0F2ABFC2}" srcOrd="3" destOrd="0" presId="urn:microsoft.com/office/officeart/2008/layout/HalfCircleOrganizationChart"/>
    <dgm:cxn modelId="{095D3B3E-3E31-3E40-A450-4B4F069FF296}" type="presParOf" srcId="{C6587E3D-6A66-554A-B46C-7A3DCB0A2E46}" destId="{A99F28B0-119D-E749-A28A-3F6E6E052317}" srcOrd="1" destOrd="0" presId="urn:microsoft.com/office/officeart/2008/layout/HalfCircleOrganizationChart"/>
    <dgm:cxn modelId="{09684682-7B49-164F-9A52-F16DE3B4D9B8}" type="presParOf" srcId="{C6587E3D-6A66-554A-B46C-7A3DCB0A2E46}" destId="{FCA77610-128E-5644-B568-5CD415CB764D}" srcOrd="2" destOrd="0" presId="urn:microsoft.com/office/officeart/2008/layout/HalfCircleOrganizationChart"/>
    <dgm:cxn modelId="{78FA1C73-6011-864E-A9BE-66C7688ED1A3}" type="presParOf" srcId="{4A1A24D5-0953-DC40-B4D5-5E3A2E2394EA}" destId="{B034B8A3-8270-CF46-9469-5EC839F5E36E}" srcOrd="2" destOrd="0" presId="urn:microsoft.com/office/officeart/2008/layout/HalfCircleOrganizationChart"/>
    <dgm:cxn modelId="{D4AC1DC4-DD1E-644B-8CB2-3057412296DA}" type="presParOf" srcId="{44F7797A-031F-764E-A7CC-33627E68FA6A}" destId="{F1BE11D1-8F14-104F-9F3A-BC508F6BCAFE}" srcOrd="10" destOrd="0" presId="urn:microsoft.com/office/officeart/2008/layout/HalfCircleOrganizationChart"/>
    <dgm:cxn modelId="{5CA30162-BCA6-AD45-9ACC-F39BE0B4E094}" type="presParOf" srcId="{44F7797A-031F-764E-A7CC-33627E68FA6A}" destId="{F464F38D-E31B-FF48-BF06-B2E27116A095}" srcOrd="11" destOrd="0" presId="urn:microsoft.com/office/officeart/2008/layout/HalfCircleOrganizationChart"/>
    <dgm:cxn modelId="{6E8E84B0-26F9-8148-9352-2EE52A443711}" type="presParOf" srcId="{F464F38D-E31B-FF48-BF06-B2E27116A095}" destId="{ACFFC096-2A62-D940-A0E1-7C20F2D0B43E}" srcOrd="0" destOrd="0" presId="urn:microsoft.com/office/officeart/2008/layout/HalfCircleOrganizationChart"/>
    <dgm:cxn modelId="{F3C16505-AE59-BC4B-9D86-E0F95023C3DB}" type="presParOf" srcId="{ACFFC096-2A62-D940-A0E1-7C20F2D0B43E}" destId="{1DBB5EC5-DB39-C24A-98BF-D816B4F63878}" srcOrd="0" destOrd="0" presId="urn:microsoft.com/office/officeart/2008/layout/HalfCircleOrganizationChart"/>
    <dgm:cxn modelId="{25FDB11A-B03B-4540-AE67-72645E54835D}" type="presParOf" srcId="{ACFFC096-2A62-D940-A0E1-7C20F2D0B43E}" destId="{9D0FAD5E-B7CB-314A-8580-C9CD4B0160CF}" srcOrd="1" destOrd="0" presId="urn:microsoft.com/office/officeart/2008/layout/HalfCircleOrganizationChart"/>
    <dgm:cxn modelId="{F887EB89-FF97-FC4F-9AEC-6A273D66C0D6}" type="presParOf" srcId="{ACFFC096-2A62-D940-A0E1-7C20F2D0B43E}" destId="{1B3C8EAC-5ACE-7842-A5FF-FE0B80EB5605}" srcOrd="2" destOrd="0" presId="urn:microsoft.com/office/officeart/2008/layout/HalfCircleOrganizationChart"/>
    <dgm:cxn modelId="{4A5A605B-6A22-1F4C-AC08-FD956481568F}" type="presParOf" srcId="{ACFFC096-2A62-D940-A0E1-7C20F2D0B43E}" destId="{CB23D239-18A3-B844-8686-AAC104419216}" srcOrd="3" destOrd="0" presId="urn:microsoft.com/office/officeart/2008/layout/HalfCircleOrganizationChart"/>
    <dgm:cxn modelId="{CE2794AD-95FB-B84B-BAE1-8BC33314DFAD}" type="presParOf" srcId="{F464F38D-E31B-FF48-BF06-B2E27116A095}" destId="{88C74C42-0E13-5542-91F1-2005A3F810CB}" srcOrd="1" destOrd="0" presId="urn:microsoft.com/office/officeart/2008/layout/HalfCircleOrganizationChart"/>
    <dgm:cxn modelId="{DC0E4AE5-54B6-4849-9E93-398C9F77422C}" type="presParOf" srcId="{88C74C42-0E13-5542-91F1-2005A3F810CB}" destId="{A9C4C98D-89F0-5A48-BC8D-C92E92613C9B}" srcOrd="0" destOrd="0" presId="urn:microsoft.com/office/officeart/2008/layout/HalfCircleOrganizationChart"/>
    <dgm:cxn modelId="{D7752C7D-FCCB-5247-BDAA-579C0477E46E}" type="presParOf" srcId="{88C74C42-0E13-5542-91F1-2005A3F810CB}" destId="{F9C1EBEC-B97B-3D44-830A-86152E59E3E5}" srcOrd="1" destOrd="0" presId="urn:microsoft.com/office/officeart/2008/layout/HalfCircleOrganizationChart"/>
    <dgm:cxn modelId="{272BFD82-7C2C-D248-AF83-96179C7C6754}" type="presParOf" srcId="{F9C1EBEC-B97B-3D44-830A-86152E59E3E5}" destId="{07F514BE-B39A-9946-827F-41070F74DD8E}" srcOrd="0" destOrd="0" presId="urn:microsoft.com/office/officeart/2008/layout/HalfCircleOrganizationChart"/>
    <dgm:cxn modelId="{7248D4C7-12BF-FC46-B65B-B3B1A5C7098D}" type="presParOf" srcId="{07F514BE-B39A-9946-827F-41070F74DD8E}" destId="{F7B68C34-C6D0-DC41-A6D5-7AE3B091CE91}" srcOrd="0" destOrd="0" presId="urn:microsoft.com/office/officeart/2008/layout/HalfCircleOrganizationChart"/>
    <dgm:cxn modelId="{52DAE28E-849F-524C-B841-C60744CC9C4A}" type="presParOf" srcId="{07F514BE-B39A-9946-827F-41070F74DD8E}" destId="{DC74174C-31D0-1947-AC3B-D4F3DEF41D84}" srcOrd="1" destOrd="0" presId="urn:microsoft.com/office/officeart/2008/layout/HalfCircleOrganizationChart"/>
    <dgm:cxn modelId="{FAB2A4B3-C7F9-7043-861A-FB89DF5871BF}" type="presParOf" srcId="{07F514BE-B39A-9946-827F-41070F74DD8E}" destId="{2E8CE3FD-4925-0D48-959E-D714E2DE0E5B}" srcOrd="2" destOrd="0" presId="urn:microsoft.com/office/officeart/2008/layout/HalfCircleOrganizationChart"/>
    <dgm:cxn modelId="{493AB2B5-8743-F349-800B-1C6C7D3390EA}" type="presParOf" srcId="{07F514BE-B39A-9946-827F-41070F74DD8E}" destId="{E43A2429-9F0A-024F-A662-CE16BB249AE2}" srcOrd="3" destOrd="0" presId="urn:microsoft.com/office/officeart/2008/layout/HalfCircleOrganizationChart"/>
    <dgm:cxn modelId="{B469F6AA-35F8-9447-9130-53DF92BA599C}" type="presParOf" srcId="{F9C1EBEC-B97B-3D44-830A-86152E59E3E5}" destId="{E52E0E78-6082-4846-A5C3-CF383D83D5E0}" srcOrd="1" destOrd="0" presId="urn:microsoft.com/office/officeart/2008/layout/HalfCircleOrganizationChart"/>
    <dgm:cxn modelId="{7797F562-79B0-4343-B935-87202737E552}" type="presParOf" srcId="{F9C1EBEC-B97B-3D44-830A-86152E59E3E5}" destId="{31BD34F8-AB4C-2F4D-BDFC-21D2DDD3EFC7}" srcOrd="2" destOrd="0" presId="urn:microsoft.com/office/officeart/2008/layout/HalfCircleOrganizationChart"/>
    <dgm:cxn modelId="{17B7E940-301F-4A4D-A816-918800BB31F4}" type="presParOf" srcId="{88C74C42-0E13-5542-91F1-2005A3F810CB}" destId="{822A3F4F-2A21-8E4F-A33E-11E634542109}" srcOrd="2" destOrd="0" presId="urn:microsoft.com/office/officeart/2008/layout/HalfCircleOrganizationChart"/>
    <dgm:cxn modelId="{A83E14E7-52E4-0146-9EEE-9BFC8433E3A4}" type="presParOf" srcId="{88C74C42-0E13-5542-91F1-2005A3F810CB}" destId="{8F7BA9D2-F29A-934E-B516-1D2FC878CBD9}" srcOrd="3" destOrd="0" presId="urn:microsoft.com/office/officeart/2008/layout/HalfCircleOrganizationChart"/>
    <dgm:cxn modelId="{093B6267-9D43-FE4B-A407-47CC4102851D}" type="presParOf" srcId="{8F7BA9D2-F29A-934E-B516-1D2FC878CBD9}" destId="{D684052F-9BBD-7E48-800D-C6963E069C34}" srcOrd="0" destOrd="0" presId="urn:microsoft.com/office/officeart/2008/layout/HalfCircleOrganizationChart"/>
    <dgm:cxn modelId="{D4198F48-A586-164E-988B-0DFCC8F4C35D}" type="presParOf" srcId="{D684052F-9BBD-7E48-800D-C6963E069C34}" destId="{0933C4AA-30F2-0F45-A262-D7C1D0884C55}" srcOrd="0" destOrd="0" presId="urn:microsoft.com/office/officeart/2008/layout/HalfCircleOrganizationChart"/>
    <dgm:cxn modelId="{CE5C59ED-0D5E-514B-A4F6-058822709117}" type="presParOf" srcId="{D684052F-9BBD-7E48-800D-C6963E069C34}" destId="{9AFB86AB-7CF3-4E41-AFB2-5D9825A49388}" srcOrd="1" destOrd="0" presId="urn:microsoft.com/office/officeart/2008/layout/HalfCircleOrganizationChart"/>
    <dgm:cxn modelId="{AD974B25-2DD4-F842-971C-8F32D1D73DA6}" type="presParOf" srcId="{D684052F-9BBD-7E48-800D-C6963E069C34}" destId="{DCE4A37B-ABB7-E64D-88B2-C1BF5E61EC55}" srcOrd="2" destOrd="0" presId="urn:microsoft.com/office/officeart/2008/layout/HalfCircleOrganizationChart"/>
    <dgm:cxn modelId="{64660B2A-072A-D94E-AD55-7A072BAC6BF8}" type="presParOf" srcId="{D684052F-9BBD-7E48-800D-C6963E069C34}" destId="{B0868CB4-BB16-C843-9C34-3FF43018A564}" srcOrd="3" destOrd="0" presId="urn:microsoft.com/office/officeart/2008/layout/HalfCircleOrganizationChart"/>
    <dgm:cxn modelId="{D83677C4-061B-3A47-ACB3-CFC23491F762}" type="presParOf" srcId="{8F7BA9D2-F29A-934E-B516-1D2FC878CBD9}" destId="{1F138C03-5158-8544-A5E3-6FB463658971}" srcOrd="1" destOrd="0" presId="urn:microsoft.com/office/officeart/2008/layout/HalfCircleOrganizationChart"/>
    <dgm:cxn modelId="{0031DC06-C4D9-9845-8B0E-BC20B99A523B}" type="presParOf" srcId="{8F7BA9D2-F29A-934E-B516-1D2FC878CBD9}" destId="{AF3F9EB4-2651-954E-AC2A-5A23C23ECCF6}" srcOrd="2" destOrd="0" presId="urn:microsoft.com/office/officeart/2008/layout/HalfCircleOrganizationChart"/>
    <dgm:cxn modelId="{3BAEC68F-61D1-5C4A-A81A-7ED33255F569}" type="presParOf" srcId="{F464F38D-E31B-FF48-BF06-B2E27116A095}" destId="{D06F1EB4-12CB-104F-8C0E-69B63600530C}" srcOrd="2" destOrd="0" presId="urn:microsoft.com/office/officeart/2008/layout/HalfCircleOrganizationChart"/>
    <dgm:cxn modelId="{10AD634B-2DD6-BC4E-9FD9-FC332041239F}" type="presParOf" srcId="{6046665A-0724-1242-8DD1-58C009E7951A}" destId="{731ADF80-B1C0-4242-87BD-582E042618A6}" srcOrd="2" destOrd="0" presId="urn:microsoft.com/office/officeart/2008/layout/HalfCircleOrganizationChart"/>
    <dgm:cxn modelId="{684BE619-BAF8-CC44-9CF7-B20C26DF1047}" type="presParOf" srcId="{09EAB920-5BAD-8B4E-B44A-9CF3F3360B2F}" destId="{65BAD639-2AC0-6D4A-8804-6F415AE05DFF}" srcOrd="2" destOrd="0" presId="urn:microsoft.com/office/officeart/2008/layout/HalfCircleOrganizationChart"/>
    <dgm:cxn modelId="{68C04963-ABE6-D746-A3F4-DCE6D7A9490C}" type="presParOf" srcId="{09EAB920-5BAD-8B4E-B44A-9CF3F3360B2F}" destId="{F737695F-6CA7-2744-9F22-D9B668D8864C}" srcOrd="3" destOrd="0" presId="urn:microsoft.com/office/officeart/2008/layout/HalfCircleOrganizationChart"/>
    <dgm:cxn modelId="{664785B8-8339-DA4F-A876-9CEC50252B95}" type="presParOf" srcId="{F737695F-6CA7-2744-9F22-D9B668D8864C}" destId="{284A8409-A388-3247-AC70-3F40521C0381}" srcOrd="0" destOrd="0" presId="urn:microsoft.com/office/officeart/2008/layout/HalfCircleOrganizationChart"/>
    <dgm:cxn modelId="{FD8BB3A5-BE1B-0344-905C-6AD94D5A5B95}" type="presParOf" srcId="{284A8409-A388-3247-AC70-3F40521C0381}" destId="{EE1DB949-3ACB-4E4B-A200-B49F917798D9}" srcOrd="0" destOrd="0" presId="urn:microsoft.com/office/officeart/2008/layout/HalfCircleOrganizationChart"/>
    <dgm:cxn modelId="{3BAAC028-140F-654E-B03C-CE78F2BAE863}" type="presParOf" srcId="{284A8409-A388-3247-AC70-3F40521C0381}" destId="{388F9EFD-AA38-9342-B44B-B4FBD436B8AA}" srcOrd="1" destOrd="0" presId="urn:microsoft.com/office/officeart/2008/layout/HalfCircleOrganizationChart"/>
    <dgm:cxn modelId="{16260855-B617-0743-9131-94CD8C061BB5}" type="presParOf" srcId="{284A8409-A388-3247-AC70-3F40521C0381}" destId="{4CDF3059-BB04-6D45-A55E-83ED641D2B53}" srcOrd="2" destOrd="0" presId="urn:microsoft.com/office/officeart/2008/layout/HalfCircleOrganizationChart"/>
    <dgm:cxn modelId="{EA58BFB2-6995-C846-AB0C-19DDCB3F5170}" type="presParOf" srcId="{284A8409-A388-3247-AC70-3F40521C0381}" destId="{92E860DA-4A2C-5846-83F5-B0DE646D9623}" srcOrd="3" destOrd="0" presId="urn:microsoft.com/office/officeart/2008/layout/HalfCircleOrganizationChart"/>
    <dgm:cxn modelId="{7B7E03C0-5FD0-104D-98AF-864194609EEF}" type="presParOf" srcId="{F737695F-6CA7-2744-9F22-D9B668D8864C}" destId="{1F6B8C24-AB5F-804D-9EB7-23B73495F2C0}" srcOrd="1" destOrd="0" presId="urn:microsoft.com/office/officeart/2008/layout/HalfCircleOrganizationChart"/>
    <dgm:cxn modelId="{E9833D1D-5874-2447-AB84-0F4391505901}" type="presParOf" srcId="{1F6B8C24-AB5F-804D-9EB7-23B73495F2C0}" destId="{6B76F664-C42C-4448-A0E4-D7F641A81018}" srcOrd="0" destOrd="0" presId="urn:microsoft.com/office/officeart/2008/layout/HalfCircleOrganizationChart"/>
    <dgm:cxn modelId="{5D836F1B-78DF-A64F-9EA8-C62F1D8D6329}" type="presParOf" srcId="{1F6B8C24-AB5F-804D-9EB7-23B73495F2C0}" destId="{47BF56FF-3CC9-F145-B356-E69897B50151}" srcOrd="1" destOrd="0" presId="urn:microsoft.com/office/officeart/2008/layout/HalfCircleOrganizationChart"/>
    <dgm:cxn modelId="{9CA5456C-5088-804B-8721-9A1EE075C170}" type="presParOf" srcId="{47BF56FF-3CC9-F145-B356-E69897B50151}" destId="{F5D8410B-07BE-7444-A7E1-F9808E985279}" srcOrd="0" destOrd="0" presId="urn:microsoft.com/office/officeart/2008/layout/HalfCircleOrganizationChart"/>
    <dgm:cxn modelId="{EDBCA524-0736-7A47-A235-2D425D0EBDAB}" type="presParOf" srcId="{F5D8410B-07BE-7444-A7E1-F9808E985279}" destId="{9FC69EF3-1CED-CF4C-AA28-E86638E87BC5}" srcOrd="0" destOrd="0" presId="urn:microsoft.com/office/officeart/2008/layout/HalfCircleOrganizationChart"/>
    <dgm:cxn modelId="{EC1C911D-A7A6-A846-AD0B-520CD3F159E2}" type="presParOf" srcId="{F5D8410B-07BE-7444-A7E1-F9808E985279}" destId="{A464BA42-7AD3-A04D-A9F0-3C6B04F48886}" srcOrd="1" destOrd="0" presId="urn:microsoft.com/office/officeart/2008/layout/HalfCircleOrganizationChart"/>
    <dgm:cxn modelId="{47C6419D-47C3-F04A-B3B3-AAC2BC8F2C46}" type="presParOf" srcId="{F5D8410B-07BE-7444-A7E1-F9808E985279}" destId="{1BD39F75-3817-9C4E-B004-0E290FD37430}" srcOrd="2" destOrd="0" presId="urn:microsoft.com/office/officeart/2008/layout/HalfCircleOrganizationChart"/>
    <dgm:cxn modelId="{C12D2E9D-D2D0-DF4D-B190-C96731AF7AA2}" type="presParOf" srcId="{F5D8410B-07BE-7444-A7E1-F9808E985279}" destId="{B2BC35AF-7D3A-DE4D-9515-12F26F6D3AA4}" srcOrd="3" destOrd="0" presId="urn:microsoft.com/office/officeart/2008/layout/HalfCircleOrganizationChart"/>
    <dgm:cxn modelId="{2681DF39-E488-B644-BE85-D653C60F53B3}" type="presParOf" srcId="{47BF56FF-3CC9-F145-B356-E69897B50151}" destId="{74206B9B-2498-F849-9924-EC4C4C2F5A4E}" srcOrd="1" destOrd="0" presId="urn:microsoft.com/office/officeart/2008/layout/HalfCircleOrganizationChart"/>
    <dgm:cxn modelId="{EF6E2A94-FA50-524B-A805-551C98B98D5A}" type="presParOf" srcId="{74206B9B-2498-F849-9924-EC4C4C2F5A4E}" destId="{E1D4BCBB-2DBB-A249-8EAE-71ED5260FB98}" srcOrd="0" destOrd="0" presId="urn:microsoft.com/office/officeart/2008/layout/HalfCircleOrganizationChart"/>
    <dgm:cxn modelId="{D7464731-8910-A943-8296-4610479F6314}" type="presParOf" srcId="{74206B9B-2498-F849-9924-EC4C4C2F5A4E}" destId="{BC223EEF-1B0A-4746-A3C6-F0D2EA5C662C}" srcOrd="1" destOrd="0" presId="urn:microsoft.com/office/officeart/2008/layout/HalfCircleOrganizationChart"/>
    <dgm:cxn modelId="{A53EB751-58E2-AB45-8C44-FD25ACEB885C}" type="presParOf" srcId="{BC223EEF-1B0A-4746-A3C6-F0D2EA5C662C}" destId="{4AB82C6A-3CC7-B64D-A067-492EFBC44894}" srcOrd="0" destOrd="0" presId="urn:microsoft.com/office/officeart/2008/layout/HalfCircleOrganizationChart"/>
    <dgm:cxn modelId="{ADD48B4B-5744-E945-A907-CD38727AA160}" type="presParOf" srcId="{4AB82C6A-3CC7-B64D-A067-492EFBC44894}" destId="{C94C8DED-DDD6-2C4E-B551-ECEEDA421049}" srcOrd="0" destOrd="0" presId="urn:microsoft.com/office/officeart/2008/layout/HalfCircleOrganizationChart"/>
    <dgm:cxn modelId="{E9B34FEB-AF9A-4147-9CC5-B644CAC3E940}" type="presParOf" srcId="{4AB82C6A-3CC7-B64D-A067-492EFBC44894}" destId="{B5E13117-210F-034C-BF52-DC033B7AA7D6}" srcOrd="1" destOrd="0" presId="urn:microsoft.com/office/officeart/2008/layout/HalfCircleOrganizationChart"/>
    <dgm:cxn modelId="{3499CAB4-809C-764A-B3D0-76C3D1AA4CAE}" type="presParOf" srcId="{4AB82C6A-3CC7-B64D-A067-492EFBC44894}" destId="{AA1A3E2E-2BC6-4641-A018-94533474F214}" srcOrd="2" destOrd="0" presId="urn:microsoft.com/office/officeart/2008/layout/HalfCircleOrganizationChart"/>
    <dgm:cxn modelId="{AF10D4DE-663D-1C43-9472-82F0412181E3}" type="presParOf" srcId="{4AB82C6A-3CC7-B64D-A067-492EFBC44894}" destId="{1479424B-D9F1-3A46-A012-47EB31E9EAA8}" srcOrd="3" destOrd="0" presId="urn:microsoft.com/office/officeart/2008/layout/HalfCircleOrganizationChart"/>
    <dgm:cxn modelId="{BE89ED3F-837C-6D49-B639-0DF7D3226920}" type="presParOf" srcId="{BC223EEF-1B0A-4746-A3C6-F0D2EA5C662C}" destId="{71936779-B7E7-214E-A5B5-C85F08F10919}" srcOrd="1" destOrd="0" presId="urn:microsoft.com/office/officeart/2008/layout/HalfCircleOrganizationChart"/>
    <dgm:cxn modelId="{EF3A5963-3490-9849-BC50-36BEC837E08F}" type="presParOf" srcId="{71936779-B7E7-214E-A5B5-C85F08F10919}" destId="{7B67726A-98F7-3648-A81E-4EE91C3BC1FD}" srcOrd="0" destOrd="0" presId="urn:microsoft.com/office/officeart/2008/layout/HalfCircleOrganizationChart"/>
    <dgm:cxn modelId="{FBF8C131-119F-284F-A2F3-DF9C01A3EE65}" type="presParOf" srcId="{71936779-B7E7-214E-A5B5-C85F08F10919}" destId="{EB5A5F67-B539-444E-91B0-98E27925779D}" srcOrd="1" destOrd="0" presId="urn:microsoft.com/office/officeart/2008/layout/HalfCircleOrganizationChart"/>
    <dgm:cxn modelId="{7E947468-F2BA-CD42-87AF-A8843D8E8D79}" type="presParOf" srcId="{EB5A5F67-B539-444E-91B0-98E27925779D}" destId="{AAA39682-F9C1-FB4E-BDCF-B4049370E953}" srcOrd="0" destOrd="0" presId="urn:microsoft.com/office/officeart/2008/layout/HalfCircleOrganizationChart"/>
    <dgm:cxn modelId="{89317AF1-8B39-094C-B978-B0B3ED12F77B}" type="presParOf" srcId="{AAA39682-F9C1-FB4E-BDCF-B4049370E953}" destId="{3FA15007-1D87-9A44-95FC-6EF120743471}" srcOrd="0" destOrd="0" presId="urn:microsoft.com/office/officeart/2008/layout/HalfCircleOrganizationChart"/>
    <dgm:cxn modelId="{2ED6F30D-1B66-F44A-B794-F2C37DC36465}" type="presParOf" srcId="{AAA39682-F9C1-FB4E-BDCF-B4049370E953}" destId="{10144770-EE5B-7342-951A-013BA47F1396}" srcOrd="1" destOrd="0" presId="urn:microsoft.com/office/officeart/2008/layout/HalfCircleOrganizationChart"/>
    <dgm:cxn modelId="{1AB55099-EDA8-8644-B191-6D237A2B7405}" type="presParOf" srcId="{AAA39682-F9C1-FB4E-BDCF-B4049370E953}" destId="{A052AC23-F0E7-8342-B9A7-A304CD644D17}" srcOrd="2" destOrd="0" presId="urn:microsoft.com/office/officeart/2008/layout/HalfCircleOrganizationChart"/>
    <dgm:cxn modelId="{71E51A95-34D7-E346-80D1-F5429141BB58}" type="presParOf" srcId="{AAA39682-F9C1-FB4E-BDCF-B4049370E953}" destId="{534BCFB9-094E-5549-A023-F07E8A3584CC}" srcOrd="3" destOrd="0" presId="urn:microsoft.com/office/officeart/2008/layout/HalfCircleOrganizationChart"/>
    <dgm:cxn modelId="{8EDC119E-1EE5-1549-8726-0034165DED8D}" type="presParOf" srcId="{EB5A5F67-B539-444E-91B0-98E27925779D}" destId="{A14154F8-9E56-9B49-A21C-EFDC7522BF4E}" srcOrd="1" destOrd="0" presId="urn:microsoft.com/office/officeart/2008/layout/HalfCircleOrganizationChart"/>
    <dgm:cxn modelId="{34BACEB7-C3B9-104B-AD66-FF774924A3B6}" type="presParOf" srcId="{EB5A5F67-B539-444E-91B0-98E27925779D}" destId="{2DD9FA3D-FE41-A24D-B137-1139680C4132}" srcOrd="2" destOrd="0" presId="urn:microsoft.com/office/officeart/2008/layout/HalfCircleOrganizationChart"/>
    <dgm:cxn modelId="{8D2FB021-6132-8144-BDE7-65AAA017930D}" type="presParOf" srcId="{71936779-B7E7-214E-A5B5-C85F08F10919}" destId="{842DEECC-7B56-0140-94E6-B4A12FCD04F1}" srcOrd="2" destOrd="0" presId="urn:microsoft.com/office/officeart/2008/layout/HalfCircleOrganizationChart"/>
    <dgm:cxn modelId="{132FEB58-10F2-0C41-9F36-95052A77087C}" type="presParOf" srcId="{71936779-B7E7-214E-A5B5-C85F08F10919}" destId="{51A5D37F-7EB2-3145-9D5F-98F7B9390D84}" srcOrd="3" destOrd="0" presId="urn:microsoft.com/office/officeart/2008/layout/HalfCircleOrganizationChart"/>
    <dgm:cxn modelId="{9E1B02DF-76C1-F049-B2A5-7E9913C913F0}" type="presParOf" srcId="{51A5D37F-7EB2-3145-9D5F-98F7B9390D84}" destId="{E795D400-3D22-AE44-BB80-1552107E87D3}" srcOrd="0" destOrd="0" presId="urn:microsoft.com/office/officeart/2008/layout/HalfCircleOrganizationChart"/>
    <dgm:cxn modelId="{B833DE5A-10E1-4C44-9AD3-B9A2FBC2AA62}" type="presParOf" srcId="{E795D400-3D22-AE44-BB80-1552107E87D3}" destId="{77B688FE-4DA0-D04A-A7A6-1BD4991A3C46}" srcOrd="0" destOrd="0" presId="urn:microsoft.com/office/officeart/2008/layout/HalfCircleOrganizationChart"/>
    <dgm:cxn modelId="{D68F0A4E-DEF6-BF40-9A99-43D5A3EA74BA}" type="presParOf" srcId="{E795D400-3D22-AE44-BB80-1552107E87D3}" destId="{3F539D57-E220-4342-B665-1D5B2B064A06}" srcOrd="1" destOrd="0" presId="urn:microsoft.com/office/officeart/2008/layout/HalfCircleOrganizationChart"/>
    <dgm:cxn modelId="{BB43F09D-B6D5-7E44-99D0-900CDCA4FB50}" type="presParOf" srcId="{E795D400-3D22-AE44-BB80-1552107E87D3}" destId="{597C3E63-C337-2644-B6C0-8821B7FC0EDD}" srcOrd="2" destOrd="0" presId="urn:microsoft.com/office/officeart/2008/layout/HalfCircleOrganizationChart"/>
    <dgm:cxn modelId="{2B3FF729-F92E-CF4C-97A7-C598AFE009B9}" type="presParOf" srcId="{E795D400-3D22-AE44-BB80-1552107E87D3}" destId="{CD3CAF54-9168-2F4E-8520-DCA959F3E9A1}" srcOrd="3" destOrd="0" presId="urn:microsoft.com/office/officeart/2008/layout/HalfCircleOrganizationChart"/>
    <dgm:cxn modelId="{FBE0195B-6F13-3042-9CB4-C6121796983D}" type="presParOf" srcId="{51A5D37F-7EB2-3145-9D5F-98F7B9390D84}" destId="{3E137921-9178-2A48-9EE0-C1FAE3C54027}" srcOrd="1" destOrd="0" presId="urn:microsoft.com/office/officeart/2008/layout/HalfCircleOrganizationChart"/>
    <dgm:cxn modelId="{BFB976D9-5B24-6A49-94C1-D320CDF7BBE2}" type="presParOf" srcId="{51A5D37F-7EB2-3145-9D5F-98F7B9390D84}" destId="{046A31B7-6F40-8949-9FA3-A119A8D652BD}" srcOrd="2" destOrd="0" presId="urn:microsoft.com/office/officeart/2008/layout/HalfCircleOrganizationChart"/>
    <dgm:cxn modelId="{FE7B5552-16BF-C540-80F2-BC45944A5750}" type="presParOf" srcId="{71936779-B7E7-214E-A5B5-C85F08F10919}" destId="{1A762225-5F37-0146-BC5A-5C3B6AC3BD2F}" srcOrd="4" destOrd="0" presId="urn:microsoft.com/office/officeart/2008/layout/HalfCircleOrganizationChart"/>
    <dgm:cxn modelId="{54F61946-77C9-3D4F-8775-E00DFE3D854C}" type="presParOf" srcId="{71936779-B7E7-214E-A5B5-C85F08F10919}" destId="{2524F59F-D0AB-264C-9123-35E618F4A671}" srcOrd="5" destOrd="0" presId="urn:microsoft.com/office/officeart/2008/layout/HalfCircleOrganizationChart"/>
    <dgm:cxn modelId="{24F128BC-90DB-E845-96C9-363D11983C37}" type="presParOf" srcId="{2524F59F-D0AB-264C-9123-35E618F4A671}" destId="{48222992-1794-2C4C-A1E3-F9EC24AA9DF6}" srcOrd="0" destOrd="0" presId="urn:microsoft.com/office/officeart/2008/layout/HalfCircleOrganizationChart"/>
    <dgm:cxn modelId="{F1D5969D-2D3C-6644-AE55-92EF03039444}" type="presParOf" srcId="{48222992-1794-2C4C-A1E3-F9EC24AA9DF6}" destId="{B5838E28-8FB9-D94E-89C9-2549680A83E8}" srcOrd="0" destOrd="0" presId="urn:microsoft.com/office/officeart/2008/layout/HalfCircleOrganizationChart"/>
    <dgm:cxn modelId="{1438478B-CD39-FF43-800E-6242F938C21C}" type="presParOf" srcId="{48222992-1794-2C4C-A1E3-F9EC24AA9DF6}" destId="{90E042D6-A05E-A241-B10F-8C183AFA2A38}" srcOrd="1" destOrd="0" presId="urn:microsoft.com/office/officeart/2008/layout/HalfCircleOrganizationChart"/>
    <dgm:cxn modelId="{8787C984-88B6-7442-B207-5776E7053930}" type="presParOf" srcId="{48222992-1794-2C4C-A1E3-F9EC24AA9DF6}" destId="{2588367F-E9B1-6B42-87CB-D3995CA5DAF5}" srcOrd="2" destOrd="0" presId="urn:microsoft.com/office/officeart/2008/layout/HalfCircleOrganizationChart"/>
    <dgm:cxn modelId="{7FAAAB30-3A0A-6342-892A-D27102FA3549}" type="presParOf" srcId="{48222992-1794-2C4C-A1E3-F9EC24AA9DF6}" destId="{4FA195CC-CA68-3C47-BF86-444B38B513CE}" srcOrd="3" destOrd="0" presId="urn:microsoft.com/office/officeart/2008/layout/HalfCircleOrganizationChart"/>
    <dgm:cxn modelId="{82FE8B0D-12C5-C84D-9C41-C8A6DE418DA3}" type="presParOf" srcId="{2524F59F-D0AB-264C-9123-35E618F4A671}" destId="{B988240A-5D7B-0643-A4F5-D6809FD74901}" srcOrd="1" destOrd="0" presId="urn:microsoft.com/office/officeart/2008/layout/HalfCircleOrganizationChart"/>
    <dgm:cxn modelId="{C2637B96-9342-1448-87BC-9565A2699B1E}" type="presParOf" srcId="{2524F59F-D0AB-264C-9123-35E618F4A671}" destId="{F3558026-6B4D-DB4E-BC85-654C1EC8A792}" srcOrd="2" destOrd="0" presId="urn:microsoft.com/office/officeart/2008/layout/HalfCircleOrganizationChart"/>
    <dgm:cxn modelId="{91F37130-CE70-CA41-9C47-B9CBC1D11645}" type="presParOf" srcId="{BC223EEF-1B0A-4746-A3C6-F0D2EA5C662C}" destId="{F64D977D-DC3A-B149-BB50-09E49EF8BB8E}" srcOrd="2" destOrd="0" presId="urn:microsoft.com/office/officeart/2008/layout/HalfCircleOrganizationChart"/>
    <dgm:cxn modelId="{C749C0F2-1567-9F42-A500-64B94FB5DC10}" type="presParOf" srcId="{74206B9B-2498-F849-9924-EC4C4C2F5A4E}" destId="{327B8ECC-4A66-C248-AC88-1F166E74B6FD}" srcOrd="2" destOrd="0" presId="urn:microsoft.com/office/officeart/2008/layout/HalfCircleOrganizationChart"/>
    <dgm:cxn modelId="{CFC15279-617B-D045-B843-B45983DC10F9}" type="presParOf" srcId="{74206B9B-2498-F849-9924-EC4C4C2F5A4E}" destId="{4EF00F21-4B63-C443-AB31-0459ECA596F0}" srcOrd="3" destOrd="0" presId="urn:microsoft.com/office/officeart/2008/layout/HalfCircleOrganizationChart"/>
    <dgm:cxn modelId="{8DB12FF0-4277-A64F-A643-9FD670E84F0E}" type="presParOf" srcId="{4EF00F21-4B63-C443-AB31-0459ECA596F0}" destId="{EB1AC460-3055-5A44-BCDE-1377E88CDCC7}" srcOrd="0" destOrd="0" presId="urn:microsoft.com/office/officeart/2008/layout/HalfCircleOrganizationChart"/>
    <dgm:cxn modelId="{69F105B8-67FB-CA4B-BD62-B575C908A70F}" type="presParOf" srcId="{EB1AC460-3055-5A44-BCDE-1377E88CDCC7}" destId="{CA0B0212-A53D-AD4E-8A9D-2B441F94AE1A}" srcOrd="0" destOrd="0" presId="urn:microsoft.com/office/officeart/2008/layout/HalfCircleOrganizationChart"/>
    <dgm:cxn modelId="{3DEF2748-979B-9542-83D1-3C64D675165A}" type="presParOf" srcId="{EB1AC460-3055-5A44-BCDE-1377E88CDCC7}" destId="{B9EC7E08-59D2-E441-ADE9-EE1A8427B37E}" srcOrd="1" destOrd="0" presId="urn:microsoft.com/office/officeart/2008/layout/HalfCircleOrganizationChart"/>
    <dgm:cxn modelId="{077E0903-E0C0-2A43-AD65-D5A47B5DCFA7}" type="presParOf" srcId="{EB1AC460-3055-5A44-BCDE-1377E88CDCC7}" destId="{D5D0FAFF-DB6C-0D47-A0BD-86AFAFC2D129}" srcOrd="2" destOrd="0" presId="urn:microsoft.com/office/officeart/2008/layout/HalfCircleOrganizationChart"/>
    <dgm:cxn modelId="{B34F891C-8E92-E043-B36F-0DC80FE79410}" type="presParOf" srcId="{EB1AC460-3055-5A44-BCDE-1377E88CDCC7}" destId="{E23C4EF4-B748-2146-AE8D-30FB2489BEF0}" srcOrd="3" destOrd="0" presId="urn:microsoft.com/office/officeart/2008/layout/HalfCircleOrganizationChart"/>
    <dgm:cxn modelId="{5E3C1A9D-C75C-5640-943B-EA88C383C4FD}" type="presParOf" srcId="{4EF00F21-4B63-C443-AB31-0459ECA596F0}" destId="{2479B106-7D11-4445-B4A6-81B2BD1023BB}" srcOrd="1" destOrd="0" presId="urn:microsoft.com/office/officeart/2008/layout/HalfCircleOrganizationChart"/>
    <dgm:cxn modelId="{826825F5-CBED-7449-978B-433DEB51056B}" type="presParOf" srcId="{2479B106-7D11-4445-B4A6-81B2BD1023BB}" destId="{4CA6CA65-F2E4-614B-BB64-E12B9470227A}" srcOrd="0" destOrd="0" presId="urn:microsoft.com/office/officeart/2008/layout/HalfCircleOrganizationChart"/>
    <dgm:cxn modelId="{82ABC829-D8E6-2D4C-98CA-5A3A0BA0E354}" type="presParOf" srcId="{2479B106-7D11-4445-B4A6-81B2BD1023BB}" destId="{1F8F4CBA-BB19-F34C-BAC9-A7787B3FC741}" srcOrd="1" destOrd="0" presId="urn:microsoft.com/office/officeart/2008/layout/HalfCircleOrganizationChart"/>
    <dgm:cxn modelId="{B51EA961-2272-3F4A-8FF1-C8A4979C387B}" type="presParOf" srcId="{1F8F4CBA-BB19-F34C-BAC9-A7787B3FC741}" destId="{8F391875-601F-AF44-BB4B-6AE75A5BDB74}" srcOrd="0" destOrd="0" presId="urn:microsoft.com/office/officeart/2008/layout/HalfCircleOrganizationChart"/>
    <dgm:cxn modelId="{FB84C600-EE76-3A41-897E-F1E4BB859C66}" type="presParOf" srcId="{8F391875-601F-AF44-BB4B-6AE75A5BDB74}" destId="{BC132176-C326-8B41-825F-CDD68E0AA5B5}" srcOrd="0" destOrd="0" presId="urn:microsoft.com/office/officeart/2008/layout/HalfCircleOrganizationChart"/>
    <dgm:cxn modelId="{BA578831-B4EE-7A40-B8DE-3F6ADEA2BFF1}" type="presParOf" srcId="{8F391875-601F-AF44-BB4B-6AE75A5BDB74}" destId="{F0E216E2-2E0B-5945-8ED1-FD7EAC38EFBD}" srcOrd="1" destOrd="0" presId="urn:microsoft.com/office/officeart/2008/layout/HalfCircleOrganizationChart"/>
    <dgm:cxn modelId="{489692F7-5701-1F42-9494-7DFEE48DD6BA}" type="presParOf" srcId="{8F391875-601F-AF44-BB4B-6AE75A5BDB74}" destId="{199C2888-FD4F-5D4B-98B6-898AF0D3BE1D}" srcOrd="2" destOrd="0" presId="urn:microsoft.com/office/officeart/2008/layout/HalfCircleOrganizationChart"/>
    <dgm:cxn modelId="{AEFDD659-4CDD-7146-996A-B6ED9A8474D9}" type="presParOf" srcId="{8F391875-601F-AF44-BB4B-6AE75A5BDB74}" destId="{B4B69F1F-EBBB-C94A-8A3C-6F37BFADD48F}" srcOrd="3" destOrd="0" presId="urn:microsoft.com/office/officeart/2008/layout/HalfCircleOrganizationChart"/>
    <dgm:cxn modelId="{C22FC80A-DC30-A949-97DF-7FBAC2DADA72}" type="presParOf" srcId="{1F8F4CBA-BB19-F34C-BAC9-A7787B3FC741}" destId="{EDE9D851-5536-9449-A124-61FE09261668}" srcOrd="1" destOrd="0" presId="urn:microsoft.com/office/officeart/2008/layout/HalfCircleOrganizationChart"/>
    <dgm:cxn modelId="{8E06FD77-1370-2A47-9216-0BF3D61CCA04}" type="presParOf" srcId="{1F8F4CBA-BB19-F34C-BAC9-A7787B3FC741}" destId="{2C09B627-C6A2-294A-948F-88AB22049B0B}" srcOrd="2" destOrd="0" presId="urn:microsoft.com/office/officeart/2008/layout/HalfCircleOrganizationChart"/>
    <dgm:cxn modelId="{6844EBD2-DA50-FC4B-A87E-566BFEA4E602}" type="presParOf" srcId="{2479B106-7D11-4445-B4A6-81B2BD1023BB}" destId="{31FDE281-1490-D94C-9820-775138CB8F0C}" srcOrd="2" destOrd="0" presId="urn:microsoft.com/office/officeart/2008/layout/HalfCircleOrganizationChart"/>
    <dgm:cxn modelId="{82D492CF-7D18-0C42-8590-CF31317E3889}" type="presParOf" srcId="{2479B106-7D11-4445-B4A6-81B2BD1023BB}" destId="{2D167FED-F99A-DE47-85E1-DE04EA77AB8C}" srcOrd="3" destOrd="0" presId="urn:microsoft.com/office/officeart/2008/layout/HalfCircleOrganizationChart"/>
    <dgm:cxn modelId="{AEF3EFC7-29C2-9946-BA8A-A16AF2F5FE29}" type="presParOf" srcId="{2D167FED-F99A-DE47-85E1-DE04EA77AB8C}" destId="{6ADDAE6E-9AF8-8545-8C30-C7189EEFE3B1}" srcOrd="0" destOrd="0" presId="urn:microsoft.com/office/officeart/2008/layout/HalfCircleOrganizationChart"/>
    <dgm:cxn modelId="{8F56E273-3792-B947-B921-892355B3D9F2}" type="presParOf" srcId="{6ADDAE6E-9AF8-8545-8C30-C7189EEFE3B1}" destId="{94A88B3F-79D3-2E42-B164-BD3B9419CA3B}" srcOrd="0" destOrd="0" presId="urn:microsoft.com/office/officeart/2008/layout/HalfCircleOrganizationChart"/>
    <dgm:cxn modelId="{1DB658A7-904D-7642-8D4E-54F1534F9DBF}" type="presParOf" srcId="{6ADDAE6E-9AF8-8545-8C30-C7189EEFE3B1}" destId="{D5612531-7ABD-0046-944E-67B62D5899E5}" srcOrd="1" destOrd="0" presId="urn:microsoft.com/office/officeart/2008/layout/HalfCircleOrganizationChart"/>
    <dgm:cxn modelId="{E43BD7EB-D2F8-3C4F-B607-88632287B545}" type="presParOf" srcId="{6ADDAE6E-9AF8-8545-8C30-C7189EEFE3B1}" destId="{290F0C4B-F3A8-1F43-867D-99EA01BA644F}" srcOrd="2" destOrd="0" presId="urn:microsoft.com/office/officeart/2008/layout/HalfCircleOrganizationChart"/>
    <dgm:cxn modelId="{4DA928D2-2BE8-9F47-9DCE-ED23C28A66C4}" type="presParOf" srcId="{6ADDAE6E-9AF8-8545-8C30-C7189EEFE3B1}" destId="{DBF7C79E-453F-FF4B-A778-39E8331438A9}" srcOrd="3" destOrd="0" presId="urn:microsoft.com/office/officeart/2008/layout/HalfCircleOrganizationChart"/>
    <dgm:cxn modelId="{400A657F-309D-F34E-A372-4B3492A44C39}" type="presParOf" srcId="{2D167FED-F99A-DE47-85E1-DE04EA77AB8C}" destId="{E080A8CB-6FFC-3044-82C1-D3C75FC60AC0}" srcOrd="1" destOrd="0" presId="urn:microsoft.com/office/officeart/2008/layout/HalfCircleOrganizationChart"/>
    <dgm:cxn modelId="{5004A969-531B-3848-8264-204F7165FA9B}" type="presParOf" srcId="{2D167FED-F99A-DE47-85E1-DE04EA77AB8C}" destId="{9360C83F-0829-6544-BD53-FD8F85CE4678}" srcOrd="2" destOrd="0" presId="urn:microsoft.com/office/officeart/2008/layout/HalfCircleOrganizationChart"/>
    <dgm:cxn modelId="{18A5819C-A4B4-8349-AD5E-29E610B15935}" type="presParOf" srcId="{4EF00F21-4B63-C443-AB31-0459ECA596F0}" destId="{6B7564A5-0374-C04C-8E49-74CBB0706A66}" srcOrd="2" destOrd="0" presId="urn:microsoft.com/office/officeart/2008/layout/HalfCircleOrganizationChart"/>
    <dgm:cxn modelId="{0C6AA3F7-1F5C-CB46-B74D-0C7F529D1A7B}" type="presParOf" srcId="{74206B9B-2498-F849-9924-EC4C4C2F5A4E}" destId="{BBE1BE24-DC25-C848-958D-2BE1C6F37F3E}" srcOrd="4" destOrd="0" presId="urn:microsoft.com/office/officeart/2008/layout/HalfCircleOrganizationChart"/>
    <dgm:cxn modelId="{48BDFF88-5034-E043-8B27-3497061AB6E7}" type="presParOf" srcId="{74206B9B-2498-F849-9924-EC4C4C2F5A4E}" destId="{80FF8973-BAD9-A044-831D-A07AB22CF5C4}" srcOrd="5" destOrd="0" presId="urn:microsoft.com/office/officeart/2008/layout/HalfCircleOrganizationChart"/>
    <dgm:cxn modelId="{D144F80F-211D-EB42-A9F3-D266D9494241}" type="presParOf" srcId="{80FF8973-BAD9-A044-831D-A07AB22CF5C4}" destId="{B0AE51C3-20B5-CE40-A592-CF3E3EB126C1}" srcOrd="0" destOrd="0" presId="urn:microsoft.com/office/officeart/2008/layout/HalfCircleOrganizationChart"/>
    <dgm:cxn modelId="{E9BF616E-F666-9B42-AD16-1616C3A09EF1}" type="presParOf" srcId="{B0AE51C3-20B5-CE40-A592-CF3E3EB126C1}" destId="{A9D70EBE-2D75-1849-9CE4-ADDB7BC40C3C}" srcOrd="0" destOrd="0" presId="urn:microsoft.com/office/officeart/2008/layout/HalfCircleOrganizationChart"/>
    <dgm:cxn modelId="{57FAB1D5-8DAD-174A-B9F8-4806269F14B3}" type="presParOf" srcId="{B0AE51C3-20B5-CE40-A592-CF3E3EB126C1}" destId="{4E024FAD-9641-1146-92CA-A19D13F5D85B}" srcOrd="1" destOrd="0" presId="urn:microsoft.com/office/officeart/2008/layout/HalfCircleOrganizationChart"/>
    <dgm:cxn modelId="{FE0016B3-E88B-E543-9F32-CC87DF5917F0}" type="presParOf" srcId="{B0AE51C3-20B5-CE40-A592-CF3E3EB126C1}" destId="{856C004B-58BF-7140-8471-F42F065C2249}" srcOrd="2" destOrd="0" presId="urn:microsoft.com/office/officeart/2008/layout/HalfCircleOrganizationChart"/>
    <dgm:cxn modelId="{E2A687B3-E486-FE45-9189-CB6BBB57815B}" type="presParOf" srcId="{B0AE51C3-20B5-CE40-A592-CF3E3EB126C1}" destId="{3CC79287-EFBC-2347-8380-65980CF87F64}" srcOrd="3" destOrd="0" presId="urn:microsoft.com/office/officeart/2008/layout/HalfCircleOrganizationChart"/>
    <dgm:cxn modelId="{B8A5452C-7130-8B4C-BB84-2D504809D859}" type="presParOf" srcId="{80FF8973-BAD9-A044-831D-A07AB22CF5C4}" destId="{55C07BE9-AEE6-9348-B875-92FB48FA30C5}" srcOrd="1" destOrd="0" presId="urn:microsoft.com/office/officeart/2008/layout/HalfCircleOrganizationChart"/>
    <dgm:cxn modelId="{C610DBBE-7A4D-2941-B02A-878DF1455D6E}" type="presParOf" srcId="{55C07BE9-AEE6-9348-B875-92FB48FA30C5}" destId="{33F00B53-8FB5-2340-880D-E793BD7EA305}" srcOrd="0" destOrd="0" presId="urn:microsoft.com/office/officeart/2008/layout/HalfCircleOrganizationChart"/>
    <dgm:cxn modelId="{6969C235-03E3-A34B-BC10-D54F686982BD}" type="presParOf" srcId="{55C07BE9-AEE6-9348-B875-92FB48FA30C5}" destId="{0350F961-F5D2-F74A-894E-B5C4389D0BED}" srcOrd="1" destOrd="0" presId="urn:microsoft.com/office/officeart/2008/layout/HalfCircleOrganizationChart"/>
    <dgm:cxn modelId="{6FB1829E-3406-634D-8BC3-77B16A61AF10}" type="presParOf" srcId="{0350F961-F5D2-F74A-894E-B5C4389D0BED}" destId="{ECF1D265-6E7A-544D-8D11-1C525360693E}" srcOrd="0" destOrd="0" presId="urn:microsoft.com/office/officeart/2008/layout/HalfCircleOrganizationChart"/>
    <dgm:cxn modelId="{A82D8129-950C-E24A-BCDE-354485A8288A}" type="presParOf" srcId="{ECF1D265-6E7A-544D-8D11-1C525360693E}" destId="{8A0FB9E8-B65A-3444-A275-39B05A72BF58}" srcOrd="0" destOrd="0" presId="urn:microsoft.com/office/officeart/2008/layout/HalfCircleOrganizationChart"/>
    <dgm:cxn modelId="{528484CC-5356-7B4B-9212-7D8188E37942}" type="presParOf" srcId="{ECF1D265-6E7A-544D-8D11-1C525360693E}" destId="{D790B8E8-FABB-224F-BD28-A66F80F99519}" srcOrd="1" destOrd="0" presId="urn:microsoft.com/office/officeart/2008/layout/HalfCircleOrganizationChart"/>
    <dgm:cxn modelId="{D1748E7F-8693-044B-87FA-EE39BC00BB15}" type="presParOf" srcId="{ECF1D265-6E7A-544D-8D11-1C525360693E}" destId="{4425622A-2C8B-FE4B-AE64-DE6AF9875702}" srcOrd="2" destOrd="0" presId="urn:microsoft.com/office/officeart/2008/layout/HalfCircleOrganizationChart"/>
    <dgm:cxn modelId="{10B22269-163D-0C42-82F5-8154CB763D82}" type="presParOf" srcId="{ECF1D265-6E7A-544D-8D11-1C525360693E}" destId="{93264F08-D350-F64F-8B75-98FEA507AE0F}" srcOrd="3" destOrd="0" presId="urn:microsoft.com/office/officeart/2008/layout/HalfCircleOrganizationChart"/>
    <dgm:cxn modelId="{5D90D613-C9EC-6B46-8AC5-AE1E6B62E4CF}" type="presParOf" srcId="{0350F961-F5D2-F74A-894E-B5C4389D0BED}" destId="{E3C193CE-490C-EF47-B788-65367C88E4B4}" srcOrd="1" destOrd="0" presId="urn:microsoft.com/office/officeart/2008/layout/HalfCircleOrganizationChart"/>
    <dgm:cxn modelId="{F378C187-5800-A942-B14E-42F6F79D5D55}" type="presParOf" srcId="{0350F961-F5D2-F74A-894E-B5C4389D0BED}" destId="{717C97BB-51DC-5E49-BE8A-47DFBD05E319}" srcOrd="2" destOrd="0" presId="urn:microsoft.com/office/officeart/2008/layout/HalfCircleOrganizationChart"/>
    <dgm:cxn modelId="{2AF0A900-B200-8C42-996E-7AA11F74F0F8}" type="presParOf" srcId="{55C07BE9-AEE6-9348-B875-92FB48FA30C5}" destId="{8D4E329C-32B6-A94B-9E53-544340050ABA}" srcOrd="2" destOrd="0" presId="urn:microsoft.com/office/officeart/2008/layout/HalfCircleOrganizationChart"/>
    <dgm:cxn modelId="{32FC066C-25F0-7042-8BC7-13E22A34D6B0}" type="presParOf" srcId="{55C07BE9-AEE6-9348-B875-92FB48FA30C5}" destId="{ABA4BB3F-4EDB-2640-8832-1A465A9CB7C9}" srcOrd="3" destOrd="0" presId="urn:microsoft.com/office/officeart/2008/layout/HalfCircleOrganizationChart"/>
    <dgm:cxn modelId="{D4977753-E0A5-1549-A4A5-F6A73CD94167}" type="presParOf" srcId="{ABA4BB3F-4EDB-2640-8832-1A465A9CB7C9}" destId="{DBA2F224-FAB4-2742-8F67-007E7B7B3F22}" srcOrd="0" destOrd="0" presId="urn:microsoft.com/office/officeart/2008/layout/HalfCircleOrganizationChart"/>
    <dgm:cxn modelId="{021A0831-17AC-7B43-AEAC-7255239AACD0}" type="presParOf" srcId="{DBA2F224-FAB4-2742-8F67-007E7B7B3F22}" destId="{2695D463-6E25-B745-86D3-67EA289111CA}" srcOrd="0" destOrd="0" presId="urn:microsoft.com/office/officeart/2008/layout/HalfCircleOrganizationChart"/>
    <dgm:cxn modelId="{5DE223A5-BE0A-824C-9AF5-B41C50FBDDB5}" type="presParOf" srcId="{DBA2F224-FAB4-2742-8F67-007E7B7B3F22}" destId="{698A4639-617F-4243-A556-C05161326AE2}" srcOrd="1" destOrd="0" presId="urn:microsoft.com/office/officeart/2008/layout/HalfCircleOrganizationChart"/>
    <dgm:cxn modelId="{21EECE5C-E6DF-6E40-B798-30154548813A}" type="presParOf" srcId="{DBA2F224-FAB4-2742-8F67-007E7B7B3F22}" destId="{7E24C175-51C0-5147-B9B0-0DD05627DE22}" srcOrd="2" destOrd="0" presId="urn:microsoft.com/office/officeart/2008/layout/HalfCircleOrganizationChart"/>
    <dgm:cxn modelId="{CE3AAE25-AB98-B342-B408-82FBAF8385FD}" type="presParOf" srcId="{DBA2F224-FAB4-2742-8F67-007E7B7B3F22}" destId="{AAD6748E-5AAE-D140-AE2F-4BF0D4F93821}" srcOrd="3" destOrd="0" presId="urn:microsoft.com/office/officeart/2008/layout/HalfCircleOrganizationChart"/>
    <dgm:cxn modelId="{02F782A4-B37A-FD46-B612-70154AA76167}" type="presParOf" srcId="{ABA4BB3F-4EDB-2640-8832-1A465A9CB7C9}" destId="{88B0B964-B681-C44E-ABE9-61EB77EADDCA}" srcOrd="1" destOrd="0" presId="urn:microsoft.com/office/officeart/2008/layout/HalfCircleOrganizationChart"/>
    <dgm:cxn modelId="{C79BB72A-FEC1-A942-BC46-C9045D6CF1C4}" type="presParOf" srcId="{ABA4BB3F-4EDB-2640-8832-1A465A9CB7C9}" destId="{FD4AF6E3-D893-C84A-B67C-DB1565CD7C1F}" srcOrd="2" destOrd="0" presId="urn:microsoft.com/office/officeart/2008/layout/HalfCircleOrganizationChart"/>
    <dgm:cxn modelId="{3ECB1441-F271-B143-9210-C9C4EA4F8E5A}" type="presParOf" srcId="{80FF8973-BAD9-A044-831D-A07AB22CF5C4}" destId="{B7582488-DCA7-D840-9850-C9EA7AC00C7B}" srcOrd="2" destOrd="0" presId="urn:microsoft.com/office/officeart/2008/layout/HalfCircleOrganizationChart"/>
    <dgm:cxn modelId="{B115FAC5-9683-F84F-BE88-C326CCDA1043}" type="presParOf" srcId="{74206B9B-2498-F849-9924-EC4C4C2F5A4E}" destId="{F3A6B1B3-76FF-A54C-AE23-4B25A7765F74}" srcOrd="6" destOrd="0" presId="urn:microsoft.com/office/officeart/2008/layout/HalfCircleOrganizationChart"/>
    <dgm:cxn modelId="{94CB6CE1-DA9B-AB4F-BCBF-93AFA92EC8CD}" type="presParOf" srcId="{74206B9B-2498-F849-9924-EC4C4C2F5A4E}" destId="{721E06C0-674B-5048-BC0B-7D6722BB32D8}" srcOrd="7" destOrd="0" presId="urn:microsoft.com/office/officeart/2008/layout/HalfCircleOrganizationChart"/>
    <dgm:cxn modelId="{746CD2C3-4531-9E42-B93C-35AEB3672AD5}" type="presParOf" srcId="{721E06C0-674B-5048-BC0B-7D6722BB32D8}" destId="{A46CA414-B321-C445-8F30-8649FD0A24B1}" srcOrd="0" destOrd="0" presId="urn:microsoft.com/office/officeart/2008/layout/HalfCircleOrganizationChart"/>
    <dgm:cxn modelId="{35960CE8-20F2-C949-96A1-81E5992CA660}" type="presParOf" srcId="{A46CA414-B321-C445-8F30-8649FD0A24B1}" destId="{BAC147F8-7FC5-F84B-8A46-A7703C009270}" srcOrd="0" destOrd="0" presId="urn:microsoft.com/office/officeart/2008/layout/HalfCircleOrganizationChart"/>
    <dgm:cxn modelId="{7E9BD77C-D9B6-E04A-9E5B-A01E5744530A}" type="presParOf" srcId="{A46CA414-B321-C445-8F30-8649FD0A24B1}" destId="{8B93CEAA-A5C9-714E-BF37-3525C3FE871A}" srcOrd="1" destOrd="0" presId="urn:microsoft.com/office/officeart/2008/layout/HalfCircleOrganizationChart"/>
    <dgm:cxn modelId="{3572E960-B5EE-4A44-97FE-78F07CEDF6CF}" type="presParOf" srcId="{A46CA414-B321-C445-8F30-8649FD0A24B1}" destId="{ED7083DF-2860-7340-A9F5-92EEEC1A84B5}" srcOrd="2" destOrd="0" presId="urn:microsoft.com/office/officeart/2008/layout/HalfCircleOrganizationChart"/>
    <dgm:cxn modelId="{EAA1C902-8A78-554F-A315-60D638945E69}" type="presParOf" srcId="{A46CA414-B321-C445-8F30-8649FD0A24B1}" destId="{88BA5C49-0B66-2F4E-B1E8-04A5EAE1E07D}" srcOrd="3" destOrd="0" presId="urn:microsoft.com/office/officeart/2008/layout/HalfCircleOrganizationChart"/>
    <dgm:cxn modelId="{3DAE6A6F-2451-234A-B388-28ECFA36EF89}" type="presParOf" srcId="{721E06C0-674B-5048-BC0B-7D6722BB32D8}" destId="{CBEA2785-0C23-DB46-8323-8861884808D8}" srcOrd="1" destOrd="0" presId="urn:microsoft.com/office/officeart/2008/layout/HalfCircleOrganizationChart"/>
    <dgm:cxn modelId="{A361D1A3-C8F0-C04E-B014-78D784C6EC38}" type="presParOf" srcId="{CBEA2785-0C23-DB46-8323-8861884808D8}" destId="{41E0A24C-B9DB-2943-8DAF-E792D091D804}" srcOrd="0" destOrd="0" presId="urn:microsoft.com/office/officeart/2008/layout/HalfCircleOrganizationChart"/>
    <dgm:cxn modelId="{28A40128-D0F7-534C-B6C6-C7D924DBC140}" type="presParOf" srcId="{CBEA2785-0C23-DB46-8323-8861884808D8}" destId="{DBD8D7F8-5F7E-3B4C-8A87-F478E9020868}" srcOrd="1" destOrd="0" presId="urn:microsoft.com/office/officeart/2008/layout/HalfCircleOrganizationChart"/>
    <dgm:cxn modelId="{B251396F-0529-7F46-B364-431D37790737}" type="presParOf" srcId="{DBD8D7F8-5F7E-3B4C-8A87-F478E9020868}" destId="{C741FF26-9817-8841-B683-3D446E57B127}" srcOrd="0" destOrd="0" presId="urn:microsoft.com/office/officeart/2008/layout/HalfCircleOrganizationChart"/>
    <dgm:cxn modelId="{041FCFB1-291D-C040-8C79-8E4821DC780C}" type="presParOf" srcId="{C741FF26-9817-8841-B683-3D446E57B127}" destId="{5E3A52E0-A185-A843-A977-3CA974B21B79}" srcOrd="0" destOrd="0" presId="urn:microsoft.com/office/officeart/2008/layout/HalfCircleOrganizationChart"/>
    <dgm:cxn modelId="{4E621D01-1AA4-104E-8021-C609403A4235}" type="presParOf" srcId="{C741FF26-9817-8841-B683-3D446E57B127}" destId="{959C938F-6CBA-1847-9E59-B7BFD5CF4FF2}" srcOrd="1" destOrd="0" presId="urn:microsoft.com/office/officeart/2008/layout/HalfCircleOrganizationChart"/>
    <dgm:cxn modelId="{31FC9BAA-317E-1048-96BF-2DF1FFE2A838}" type="presParOf" srcId="{C741FF26-9817-8841-B683-3D446E57B127}" destId="{767D2E54-71A3-DC4C-8799-966C082D1E57}" srcOrd="2" destOrd="0" presId="urn:microsoft.com/office/officeart/2008/layout/HalfCircleOrganizationChart"/>
    <dgm:cxn modelId="{C994A0D8-DEA5-254F-B229-B62D22D352A4}" type="presParOf" srcId="{C741FF26-9817-8841-B683-3D446E57B127}" destId="{99038B04-4A7E-4647-9D2E-72003BF6DCAF}" srcOrd="3" destOrd="0" presId="urn:microsoft.com/office/officeart/2008/layout/HalfCircleOrganizationChart"/>
    <dgm:cxn modelId="{E5FDA557-8A75-EA4B-95AF-0F0E5A0516B9}" type="presParOf" srcId="{DBD8D7F8-5F7E-3B4C-8A87-F478E9020868}" destId="{BF5DA771-CDD6-8549-B45D-52ACC62E5916}" srcOrd="1" destOrd="0" presId="urn:microsoft.com/office/officeart/2008/layout/HalfCircleOrganizationChart"/>
    <dgm:cxn modelId="{305B2C81-EE42-B546-84D7-C474AE9F3E77}" type="presParOf" srcId="{DBD8D7F8-5F7E-3B4C-8A87-F478E9020868}" destId="{28A3DF1C-EDC4-4348-9619-996A9EB5A02A}" srcOrd="2" destOrd="0" presId="urn:microsoft.com/office/officeart/2008/layout/HalfCircleOrganizationChart"/>
    <dgm:cxn modelId="{3E43F1C6-19FC-3E4C-B518-F3175706AAE7}" type="presParOf" srcId="{721E06C0-674B-5048-BC0B-7D6722BB32D8}" destId="{9429DAE0-E83F-1A40-9ED3-08A6E86DFD80}" srcOrd="2" destOrd="0" presId="urn:microsoft.com/office/officeart/2008/layout/HalfCircleOrganizationChart"/>
    <dgm:cxn modelId="{E9E7D3F0-DE88-3B46-8B40-69F569342CB0}" type="presParOf" srcId="{47BF56FF-3CC9-F145-B356-E69897B50151}" destId="{E0090E42-E737-2C48-9C31-2C4B1088D277}" srcOrd="2" destOrd="0" presId="urn:microsoft.com/office/officeart/2008/layout/HalfCircleOrganizationChart"/>
    <dgm:cxn modelId="{FCB9C1D3-132C-A74A-B116-64DF5DC2C0EC}" type="presParOf" srcId="{1F6B8C24-AB5F-804D-9EB7-23B73495F2C0}" destId="{A7D6EEA1-7EA2-F64C-837D-C89EE334611B}" srcOrd="2" destOrd="0" presId="urn:microsoft.com/office/officeart/2008/layout/HalfCircleOrganizationChart"/>
    <dgm:cxn modelId="{09A80D9C-B910-F34E-B210-64FBB916418C}" type="presParOf" srcId="{1F6B8C24-AB5F-804D-9EB7-23B73495F2C0}" destId="{9671A6F9-9B20-5745-BA5C-D6F942A99A0C}" srcOrd="3" destOrd="0" presId="urn:microsoft.com/office/officeart/2008/layout/HalfCircleOrganizationChart"/>
    <dgm:cxn modelId="{05FF8B8F-4395-1F41-B97F-AA32F4BC3F7F}" type="presParOf" srcId="{9671A6F9-9B20-5745-BA5C-D6F942A99A0C}" destId="{E26D48DD-538D-B94F-BFEE-2A91EC918A0F}" srcOrd="0" destOrd="0" presId="urn:microsoft.com/office/officeart/2008/layout/HalfCircleOrganizationChart"/>
    <dgm:cxn modelId="{94D5D2D5-40FC-5D49-A8AA-5838651A2CB9}" type="presParOf" srcId="{E26D48DD-538D-B94F-BFEE-2A91EC918A0F}" destId="{F25918E6-92FA-9245-BF61-DC0B3725B72E}" srcOrd="0" destOrd="0" presId="urn:microsoft.com/office/officeart/2008/layout/HalfCircleOrganizationChart"/>
    <dgm:cxn modelId="{BAA5AE83-19AA-0C42-A21A-C68BF383979A}" type="presParOf" srcId="{E26D48DD-538D-B94F-BFEE-2A91EC918A0F}" destId="{9E02374B-5D68-3B44-B12A-42D1EC187F3E}" srcOrd="1" destOrd="0" presId="urn:microsoft.com/office/officeart/2008/layout/HalfCircleOrganizationChart"/>
    <dgm:cxn modelId="{71F7C100-EB58-2C4B-B0B6-0AD963A240F0}" type="presParOf" srcId="{E26D48DD-538D-B94F-BFEE-2A91EC918A0F}" destId="{3283C181-B675-1342-B365-5E37B55DB917}" srcOrd="2" destOrd="0" presId="urn:microsoft.com/office/officeart/2008/layout/HalfCircleOrganizationChart"/>
    <dgm:cxn modelId="{4171CF83-9450-7C4A-AA4A-5367D57C910F}" type="presParOf" srcId="{E26D48DD-538D-B94F-BFEE-2A91EC918A0F}" destId="{25EF37ED-6478-4246-8B07-167EEE2018D5}" srcOrd="3" destOrd="0" presId="urn:microsoft.com/office/officeart/2008/layout/HalfCircleOrganizationChart"/>
    <dgm:cxn modelId="{474A78D5-21FB-C445-BABA-4FFA5F7DBE84}" type="presParOf" srcId="{9671A6F9-9B20-5745-BA5C-D6F942A99A0C}" destId="{0937CF67-A62C-5D48-8E1B-B1EB2E5B620A}" srcOrd="1" destOrd="0" presId="urn:microsoft.com/office/officeart/2008/layout/HalfCircleOrganizationChart"/>
    <dgm:cxn modelId="{A1361585-F439-794A-8C6D-E52DB9078518}" type="presParOf" srcId="{0937CF67-A62C-5D48-8E1B-B1EB2E5B620A}" destId="{A881A157-1E52-FE4E-8393-330492988DB0}" srcOrd="0" destOrd="0" presId="urn:microsoft.com/office/officeart/2008/layout/HalfCircleOrganizationChart"/>
    <dgm:cxn modelId="{487DE575-3EB9-4246-9891-BC6C79425D22}" type="presParOf" srcId="{0937CF67-A62C-5D48-8E1B-B1EB2E5B620A}" destId="{82741FA4-4F56-2341-8556-636092E5B783}" srcOrd="1" destOrd="0" presId="urn:microsoft.com/office/officeart/2008/layout/HalfCircleOrganizationChart"/>
    <dgm:cxn modelId="{F670165E-75B5-164C-BC86-F9E6A2C6D483}" type="presParOf" srcId="{82741FA4-4F56-2341-8556-636092E5B783}" destId="{C0676107-4B57-614B-BA48-864CECD66B0A}" srcOrd="0" destOrd="0" presId="urn:microsoft.com/office/officeart/2008/layout/HalfCircleOrganizationChart"/>
    <dgm:cxn modelId="{6F95724B-7967-494D-AB5B-483FFB7FC660}" type="presParOf" srcId="{C0676107-4B57-614B-BA48-864CECD66B0A}" destId="{C4C0D031-AAF7-484A-B90E-C9FB2C2009C3}" srcOrd="0" destOrd="0" presId="urn:microsoft.com/office/officeart/2008/layout/HalfCircleOrganizationChart"/>
    <dgm:cxn modelId="{F9E34D8F-3132-3143-BC4D-6C4ACD888B6C}" type="presParOf" srcId="{C0676107-4B57-614B-BA48-864CECD66B0A}" destId="{C77A7320-A8BC-664E-98E4-7D62B7D45ECE}" srcOrd="1" destOrd="0" presId="urn:microsoft.com/office/officeart/2008/layout/HalfCircleOrganizationChart"/>
    <dgm:cxn modelId="{071684F1-828F-164F-8223-343989B1663A}" type="presParOf" srcId="{C0676107-4B57-614B-BA48-864CECD66B0A}" destId="{C5B201A6-14EC-4D4B-8C5F-D0126D8833A1}" srcOrd="2" destOrd="0" presId="urn:microsoft.com/office/officeart/2008/layout/HalfCircleOrganizationChart"/>
    <dgm:cxn modelId="{00E10A09-5584-1345-B599-061A987DCFF9}" type="presParOf" srcId="{C0676107-4B57-614B-BA48-864CECD66B0A}" destId="{40E5EEF3-61F7-E74B-B160-7CA50A643C5C}" srcOrd="3" destOrd="0" presId="urn:microsoft.com/office/officeart/2008/layout/HalfCircleOrganizationChart"/>
    <dgm:cxn modelId="{8FFF03B3-4D68-C640-AB66-95D7ED61F44B}" type="presParOf" srcId="{82741FA4-4F56-2341-8556-636092E5B783}" destId="{6E268CB8-51B7-0244-95E2-E237841BCDA8}" srcOrd="1" destOrd="0" presId="urn:microsoft.com/office/officeart/2008/layout/HalfCircleOrganizationChart"/>
    <dgm:cxn modelId="{D814D2D7-E339-0C42-A376-5CC33B9BD544}" type="presParOf" srcId="{82741FA4-4F56-2341-8556-636092E5B783}" destId="{51B7E28A-21B5-5646-8E7B-C2BBEA079FAF}" srcOrd="2" destOrd="0" presId="urn:microsoft.com/office/officeart/2008/layout/HalfCircleOrganizationChart"/>
    <dgm:cxn modelId="{605A6195-26B9-7D4C-AC60-DD5A6A10C551}" type="presParOf" srcId="{0937CF67-A62C-5D48-8E1B-B1EB2E5B620A}" destId="{1326D941-51C3-0240-B7A8-BC534DCB5723}" srcOrd="2" destOrd="0" presId="urn:microsoft.com/office/officeart/2008/layout/HalfCircleOrganizationChart"/>
    <dgm:cxn modelId="{DFBAA743-E5AC-044D-83CF-8C9B18F1D861}" type="presParOf" srcId="{0937CF67-A62C-5D48-8E1B-B1EB2E5B620A}" destId="{B2578FA3-5FE7-9B43-98C9-B95C26A328E3}" srcOrd="3" destOrd="0" presId="urn:microsoft.com/office/officeart/2008/layout/HalfCircleOrganizationChart"/>
    <dgm:cxn modelId="{588612D3-C9FD-C447-BEBA-1A534EEDF817}" type="presParOf" srcId="{B2578FA3-5FE7-9B43-98C9-B95C26A328E3}" destId="{578B2124-BE90-2848-BB06-0D3D7F953EDC}" srcOrd="0" destOrd="0" presId="urn:microsoft.com/office/officeart/2008/layout/HalfCircleOrganizationChart"/>
    <dgm:cxn modelId="{A36D2F77-6A71-1D4E-A7C7-69BD228D3623}" type="presParOf" srcId="{578B2124-BE90-2848-BB06-0D3D7F953EDC}" destId="{31DEC77E-3C8B-A348-833C-B38261B80670}" srcOrd="0" destOrd="0" presId="urn:microsoft.com/office/officeart/2008/layout/HalfCircleOrganizationChart"/>
    <dgm:cxn modelId="{970D1CA6-512A-2C42-A356-9D7E154D8DF8}" type="presParOf" srcId="{578B2124-BE90-2848-BB06-0D3D7F953EDC}" destId="{B0BDB9BF-CE80-F544-9884-9DE5F15688C7}" srcOrd="1" destOrd="0" presId="urn:microsoft.com/office/officeart/2008/layout/HalfCircleOrganizationChart"/>
    <dgm:cxn modelId="{9488531A-51D5-0F40-B0FF-53C85F3BEAC6}" type="presParOf" srcId="{578B2124-BE90-2848-BB06-0D3D7F953EDC}" destId="{AC76C846-CC84-8642-A1B2-33B53C658C37}" srcOrd="2" destOrd="0" presId="urn:microsoft.com/office/officeart/2008/layout/HalfCircleOrganizationChart"/>
    <dgm:cxn modelId="{60D25408-B259-6541-8BCC-5028852474DE}" type="presParOf" srcId="{578B2124-BE90-2848-BB06-0D3D7F953EDC}" destId="{6BE1F2BB-276B-FF4E-AE65-FC67C259F1CB}" srcOrd="3" destOrd="0" presId="urn:microsoft.com/office/officeart/2008/layout/HalfCircleOrganizationChart"/>
    <dgm:cxn modelId="{0998997A-2C1F-CB44-845A-999B1658EB05}" type="presParOf" srcId="{B2578FA3-5FE7-9B43-98C9-B95C26A328E3}" destId="{B50BB1CC-8F9B-AF48-9D27-58B95FF98591}" srcOrd="1" destOrd="0" presId="urn:microsoft.com/office/officeart/2008/layout/HalfCircleOrganizationChart"/>
    <dgm:cxn modelId="{FC7C7A3B-FD52-5C48-B3DC-E48D236C5611}" type="presParOf" srcId="{B2578FA3-5FE7-9B43-98C9-B95C26A328E3}" destId="{F9BA97F8-CF66-E042-A218-1BF8ABE6A5F1}" srcOrd="2" destOrd="0" presId="urn:microsoft.com/office/officeart/2008/layout/HalfCircleOrganizationChart"/>
    <dgm:cxn modelId="{34B87C7F-B454-C042-8956-92D0F99EA964}" type="presParOf" srcId="{0937CF67-A62C-5D48-8E1B-B1EB2E5B620A}" destId="{92F5EEDC-9FCA-2141-84FC-F9A01273A109}" srcOrd="4" destOrd="0" presId="urn:microsoft.com/office/officeart/2008/layout/HalfCircleOrganizationChart"/>
    <dgm:cxn modelId="{2ED4EE4C-75F7-634F-83CA-6632430B0761}" type="presParOf" srcId="{0937CF67-A62C-5D48-8E1B-B1EB2E5B620A}" destId="{0FEA2B61-411C-3444-BE62-AF11819072A1}" srcOrd="5" destOrd="0" presId="urn:microsoft.com/office/officeart/2008/layout/HalfCircleOrganizationChart"/>
    <dgm:cxn modelId="{2A0E07D0-16C9-8440-AD45-EC8B391661CB}" type="presParOf" srcId="{0FEA2B61-411C-3444-BE62-AF11819072A1}" destId="{C83B82C2-0B32-8A4B-91A9-236FECE7491F}" srcOrd="0" destOrd="0" presId="urn:microsoft.com/office/officeart/2008/layout/HalfCircleOrganizationChart"/>
    <dgm:cxn modelId="{1306742F-3AFC-0142-BA0B-712AE48BD28C}" type="presParOf" srcId="{C83B82C2-0B32-8A4B-91A9-236FECE7491F}" destId="{E72380E8-D1C3-AE45-8093-7E0CA9E3B3F9}" srcOrd="0" destOrd="0" presId="urn:microsoft.com/office/officeart/2008/layout/HalfCircleOrganizationChart"/>
    <dgm:cxn modelId="{0B8B4D3F-1A06-134C-A8B9-2064C8938C9B}" type="presParOf" srcId="{C83B82C2-0B32-8A4B-91A9-236FECE7491F}" destId="{BD345934-3C7E-C740-9717-73359AAD2E7F}" srcOrd="1" destOrd="0" presId="urn:microsoft.com/office/officeart/2008/layout/HalfCircleOrganizationChart"/>
    <dgm:cxn modelId="{22EF5BE0-AE90-B64A-90C8-823F617E8A6D}" type="presParOf" srcId="{C83B82C2-0B32-8A4B-91A9-236FECE7491F}" destId="{0B7B2D80-CB32-CD47-B229-A791FCBE71BB}" srcOrd="2" destOrd="0" presId="urn:microsoft.com/office/officeart/2008/layout/HalfCircleOrganizationChart"/>
    <dgm:cxn modelId="{BA231F54-815C-6742-99DB-F45B2968D094}" type="presParOf" srcId="{C83B82C2-0B32-8A4B-91A9-236FECE7491F}" destId="{D6EA1E4D-B195-4C4B-A5D7-D630E5E35821}" srcOrd="3" destOrd="0" presId="urn:microsoft.com/office/officeart/2008/layout/HalfCircleOrganizationChart"/>
    <dgm:cxn modelId="{0B8E419C-ADA3-064C-9E06-DFC20846E974}" type="presParOf" srcId="{0FEA2B61-411C-3444-BE62-AF11819072A1}" destId="{2489F3AB-195C-304F-B1BC-169EC90BC2DF}" srcOrd="1" destOrd="0" presId="urn:microsoft.com/office/officeart/2008/layout/HalfCircleOrganizationChart"/>
    <dgm:cxn modelId="{42579CED-76D3-BA4E-9F16-798F8A8BA21F}" type="presParOf" srcId="{0FEA2B61-411C-3444-BE62-AF11819072A1}" destId="{A25F9E68-A883-3544-8F2D-C4F1483E34B9}" srcOrd="2" destOrd="0" presId="urn:microsoft.com/office/officeart/2008/layout/HalfCircleOrganizationChart"/>
    <dgm:cxn modelId="{3F704017-9455-DF4F-9ECF-CB8133625160}" type="presParOf" srcId="{0937CF67-A62C-5D48-8E1B-B1EB2E5B620A}" destId="{9C3AEBF6-8EC2-4C48-9E21-5F42DB0CA76C}" srcOrd="6" destOrd="0" presId="urn:microsoft.com/office/officeart/2008/layout/HalfCircleOrganizationChart"/>
    <dgm:cxn modelId="{CE06536C-18E1-B74E-A6D6-B5A9DB7D2EF0}" type="presParOf" srcId="{0937CF67-A62C-5D48-8E1B-B1EB2E5B620A}" destId="{B30C1991-5DDE-784D-B86F-042D26A88758}" srcOrd="7" destOrd="0" presId="urn:microsoft.com/office/officeart/2008/layout/HalfCircleOrganizationChart"/>
    <dgm:cxn modelId="{847993DE-0556-7349-BA7A-8A27203079D3}" type="presParOf" srcId="{B30C1991-5DDE-784D-B86F-042D26A88758}" destId="{720F5FD8-24DA-1443-B2E9-C66062C7D1B2}" srcOrd="0" destOrd="0" presId="urn:microsoft.com/office/officeart/2008/layout/HalfCircleOrganizationChart"/>
    <dgm:cxn modelId="{63E9855A-E66F-DC42-AAA4-2938B3BB6F5C}" type="presParOf" srcId="{720F5FD8-24DA-1443-B2E9-C66062C7D1B2}" destId="{3EC21359-AE0D-CB48-B99C-5CDE37ED0F29}" srcOrd="0" destOrd="0" presId="urn:microsoft.com/office/officeart/2008/layout/HalfCircleOrganizationChart"/>
    <dgm:cxn modelId="{E9FFB55A-A2D5-A74D-AF58-C15C1FBFEF2A}" type="presParOf" srcId="{720F5FD8-24DA-1443-B2E9-C66062C7D1B2}" destId="{0EB4A614-BECA-8A4E-BBA4-BF4CC2F45C1C}" srcOrd="1" destOrd="0" presId="urn:microsoft.com/office/officeart/2008/layout/HalfCircleOrganizationChart"/>
    <dgm:cxn modelId="{4AF57CBE-18A9-CD4B-B870-EAF90EFCD30C}" type="presParOf" srcId="{720F5FD8-24DA-1443-B2E9-C66062C7D1B2}" destId="{4A441936-7D0F-BD48-A65B-EBA31463E41D}" srcOrd="2" destOrd="0" presId="urn:microsoft.com/office/officeart/2008/layout/HalfCircleOrganizationChart"/>
    <dgm:cxn modelId="{EF66BAB7-1C11-E94B-B7AA-67A46A192BCA}" type="presParOf" srcId="{720F5FD8-24DA-1443-B2E9-C66062C7D1B2}" destId="{BD0CF142-9A00-3E48-A57F-7DE425E8F3F1}" srcOrd="3" destOrd="0" presId="urn:microsoft.com/office/officeart/2008/layout/HalfCircleOrganizationChart"/>
    <dgm:cxn modelId="{94148B57-92CC-554E-87FC-DFE0E5531769}" type="presParOf" srcId="{B30C1991-5DDE-784D-B86F-042D26A88758}" destId="{7A12CD91-63A1-E64F-B922-B5B4DA830BFC}" srcOrd="1" destOrd="0" presId="urn:microsoft.com/office/officeart/2008/layout/HalfCircleOrganizationChart"/>
    <dgm:cxn modelId="{BB59E0E5-4825-7646-9F86-AF4217DC4DC1}" type="presParOf" srcId="{B30C1991-5DDE-784D-B86F-042D26A88758}" destId="{11A19416-BBA6-2F4E-A067-1115265608A6}" srcOrd="2" destOrd="0" presId="urn:microsoft.com/office/officeart/2008/layout/HalfCircleOrganizationChart"/>
    <dgm:cxn modelId="{AFFFF503-540D-4D49-A102-F1E2022CBF1D}" type="presParOf" srcId="{0937CF67-A62C-5D48-8E1B-B1EB2E5B620A}" destId="{6EE94647-1F2D-1C4C-B0A4-E40F7F3CDD07}" srcOrd="8" destOrd="0" presId="urn:microsoft.com/office/officeart/2008/layout/HalfCircleOrganizationChart"/>
    <dgm:cxn modelId="{81E37956-DC09-9549-9435-3EBDBAC3247C}" type="presParOf" srcId="{0937CF67-A62C-5D48-8E1B-B1EB2E5B620A}" destId="{ACB2B1BB-2E78-C24B-8863-A821A4769246}" srcOrd="9" destOrd="0" presId="urn:microsoft.com/office/officeart/2008/layout/HalfCircleOrganizationChart"/>
    <dgm:cxn modelId="{7937E642-E53E-5441-9555-429F4AED0373}" type="presParOf" srcId="{ACB2B1BB-2E78-C24B-8863-A821A4769246}" destId="{6E00D678-A8E2-5845-8C70-2305AF36C4B0}" srcOrd="0" destOrd="0" presId="urn:microsoft.com/office/officeart/2008/layout/HalfCircleOrganizationChart"/>
    <dgm:cxn modelId="{CE93BDCF-EC0B-824E-B5D7-E8652733831D}" type="presParOf" srcId="{6E00D678-A8E2-5845-8C70-2305AF36C4B0}" destId="{1F824A48-C09F-8C46-9F34-840593E15A72}" srcOrd="0" destOrd="0" presId="urn:microsoft.com/office/officeart/2008/layout/HalfCircleOrganizationChart"/>
    <dgm:cxn modelId="{16E58776-717D-994B-95E0-72334D08E79C}" type="presParOf" srcId="{6E00D678-A8E2-5845-8C70-2305AF36C4B0}" destId="{54C3639C-3534-5F41-886D-9B6B73ED64D9}" srcOrd="1" destOrd="0" presId="urn:microsoft.com/office/officeart/2008/layout/HalfCircleOrganizationChart"/>
    <dgm:cxn modelId="{3E60A996-630C-ED4C-86A6-E1200C463E81}" type="presParOf" srcId="{6E00D678-A8E2-5845-8C70-2305AF36C4B0}" destId="{3BCD55FF-D146-FF48-ABBC-82CD1006BDA7}" srcOrd="2" destOrd="0" presId="urn:microsoft.com/office/officeart/2008/layout/HalfCircleOrganizationChart"/>
    <dgm:cxn modelId="{E651414D-96B0-9E40-B12A-B36C612A14FF}" type="presParOf" srcId="{6E00D678-A8E2-5845-8C70-2305AF36C4B0}" destId="{1BB0E079-D3DF-F340-BD8D-DDE4B0FE0D3D}" srcOrd="3" destOrd="0" presId="urn:microsoft.com/office/officeart/2008/layout/HalfCircleOrganizationChart"/>
    <dgm:cxn modelId="{C70F2A58-DE9E-2346-A60E-92D5E3D543FB}" type="presParOf" srcId="{ACB2B1BB-2E78-C24B-8863-A821A4769246}" destId="{30FEDC3E-1BBA-0C4B-B7D6-760878243A44}" srcOrd="1" destOrd="0" presId="urn:microsoft.com/office/officeart/2008/layout/HalfCircleOrganizationChart"/>
    <dgm:cxn modelId="{775A4988-CCBA-D643-8765-6A778E1E30A1}" type="presParOf" srcId="{ACB2B1BB-2E78-C24B-8863-A821A4769246}" destId="{279F72FC-0FBE-5F48-8107-07379C742635}" srcOrd="2" destOrd="0" presId="urn:microsoft.com/office/officeart/2008/layout/HalfCircleOrganizationChart"/>
    <dgm:cxn modelId="{C5E90C89-A76B-1140-8C6F-92EA30CBDBCA}" type="presParOf" srcId="{9671A6F9-9B20-5745-BA5C-D6F942A99A0C}" destId="{346ECFD3-E537-9044-9EA1-D7AB6A9A148B}" srcOrd="2" destOrd="0" presId="urn:microsoft.com/office/officeart/2008/layout/HalfCircleOrganizationChart"/>
    <dgm:cxn modelId="{755A3DDD-3314-4C4E-AC9D-0D4E0E62C175}" type="presParOf" srcId="{1F6B8C24-AB5F-804D-9EB7-23B73495F2C0}" destId="{7F82865A-9372-194D-9A5C-28E21FB6ACFD}" srcOrd="4" destOrd="0" presId="urn:microsoft.com/office/officeart/2008/layout/HalfCircleOrganizationChart"/>
    <dgm:cxn modelId="{3B29D84D-011B-3146-9B08-ED2A4458A272}" type="presParOf" srcId="{1F6B8C24-AB5F-804D-9EB7-23B73495F2C0}" destId="{F8B2A2B4-52E4-014E-B73A-3EF48626D603}" srcOrd="5" destOrd="0" presId="urn:microsoft.com/office/officeart/2008/layout/HalfCircleOrganizationChart"/>
    <dgm:cxn modelId="{FF32E865-6366-8C44-B49F-496C0CDD5FDE}" type="presParOf" srcId="{F8B2A2B4-52E4-014E-B73A-3EF48626D603}" destId="{5379FE00-D634-C443-96B4-AE1FAB12FE9D}" srcOrd="0" destOrd="0" presId="urn:microsoft.com/office/officeart/2008/layout/HalfCircleOrganizationChart"/>
    <dgm:cxn modelId="{066620F6-A53A-FB40-8F89-B24A1D026E44}" type="presParOf" srcId="{5379FE00-D634-C443-96B4-AE1FAB12FE9D}" destId="{9D51478D-29F1-B640-9E49-919CBED45602}" srcOrd="0" destOrd="0" presId="urn:microsoft.com/office/officeart/2008/layout/HalfCircleOrganizationChart"/>
    <dgm:cxn modelId="{22E56B20-DE11-D849-A84D-7A8A3C1DE3E5}" type="presParOf" srcId="{5379FE00-D634-C443-96B4-AE1FAB12FE9D}" destId="{F85D8877-3501-C341-857F-350CE49F6EDC}" srcOrd="1" destOrd="0" presId="urn:microsoft.com/office/officeart/2008/layout/HalfCircleOrganizationChart"/>
    <dgm:cxn modelId="{B58C14B2-B8D9-214F-8169-6876041D52CD}" type="presParOf" srcId="{5379FE00-D634-C443-96B4-AE1FAB12FE9D}" destId="{9EB6C1B8-81BE-3842-9E7F-986CAEFA4E99}" srcOrd="2" destOrd="0" presId="urn:microsoft.com/office/officeart/2008/layout/HalfCircleOrganizationChart"/>
    <dgm:cxn modelId="{5D8CA06D-7953-9941-824E-319D41D21983}" type="presParOf" srcId="{5379FE00-D634-C443-96B4-AE1FAB12FE9D}" destId="{CC3B5450-2C51-074B-8FA6-1C92C85E0426}" srcOrd="3" destOrd="0" presId="urn:microsoft.com/office/officeart/2008/layout/HalfCircleOrganizationChart"/>
    <dgm:cxn modelId="{F077D252-7C60-BF45-8BA1-1D0D34DDAD9A}" type="presParOf" srcId="{F8B2A2B4-52E4-014E-B73A-3EF48626D603}" destId="{E168BEE5-76BA-6C42-89D0-029D4D555C16}" srcOrd="1" destOrd="0" presId="urn:microsoft.com/office/officeart/2008/layout/HalfCircleOrganizationChart"/>
    <dgm:cxn modelId="{D1018470-7589-424D-B949-D7EF73F71145}" type="presParOf" srcId="{F8B2A2B4-52E4-014E-B73A-3EF48626D603}" destId="{1A69D72B-723C-F147-9CE0-1786CFD98C01}" srcOrd="2" destOrd="0" presId="urn:microsoft.com/office/officeart/2008/layout/HalfCircleOrganizationChart"/>
    <dgm:cxn modelId="{D55AA410-4D17-1841-8900-463FDD2CF1CA}" type="presParOf" srcId="{F737695F-6CA7-2744-9F22-D9B668D8864C}" destId="{AF8A4D8C-E359-B24A-A010-6731A34C159F}" srcOrd="2" destOrd="0" presId="urn:microsoft.com/office/officeart/2008/layout/HalfCircleOrganizationChart"/>
    <dgm:cxn modelId="{F40973FE-8EC4-8B40-8699-F33976188CC4}" type="presParOf" srcId="{09EAB920-5BAD-8B4E-B44A-9CF3F3360B2F}" destId="{E0CB91E5-98E4-3840-B93A-21B53552588F}" srcOrd="4" destOrd="0" presId="urn:microsoft.com/office/officeart/2008/layout/HalfCircleOrganizationChart"/>
    <dgm:cxn modelId="{83FE8AA7-2EDA-9445-A988-5F10AC468338}" type="presParOf" srcId="{09EAB920-5BAD-8B4E-B44A-9CF3F3360B2F}" destId="{5CC3A5E4-3FE9-C641-AD06-0080CFD6E5F0}" srcOrd="5" destOrd="0" presId="urn:microsoft.com/office/officeart/2008/layout/HalfCircleOrganizationChart"/>
    <dgm:cxn modelId="{BD022D9F-A7EB-8740-A587-85AF25913958}" type="presParOf" srcId="{5CC3A5E4-3FE9-C641-AD06-0080CFD6E5F0}" destId="{047D8F42-8D40-6E4A-B226-27EC3B294D03}" srcOrd="0" destOrd="0" presId="urn:microsoft.com/office/officeart/2008/layout/HalfCircleOrganizationChart"/>
    <dgm:cxn modelId="{DC605037-329B-6A4F-8F10-76230537518F}" type="presParOf" srcId="{047D8F42-8D40-6E4A-B226-27EC3B294D03}" destId="{35FDF832-3B52-0942-B0A2-9AA3B5D6DEE3}" srcOrd="0" destOrd="0" presId="urn:microsoft.com/office/officeart/2008/layout/HalfCircleOrganizationChart"/>
    <dgm:cxn modelId="{83D86483-6942-C74C-96BA-B4EDA20660C7}" type="presParOf" srcId="{047D8F42-8D40-6E4A-B226-27EC3B294D03}" destId="{4FB2069E-EA87-1D4C-BF02-CAEDD80E260F}" srcOrd="1" destOrd="0" presId="urn:microsoft.com/office/officeart/2008/layout/HalfCircleOrganizationChart"/>
    <dgm:cxn modelId="{12DF96A1-5EED-9E40-95A6-4A61A0355D15}" type="presParOf" srcId="{047D8F42-8D40-6E4A-B226-27EC3B294D03}" destId="{92E93CB2-6EFE-BC47-A98B-9E72986696E4}" srcOrd="2" destOrd="0" presId="urn:microsoft.com/office/officeart/2008/layout/HalfCircleOrganizationChart"/>
    <dgm:cxn modelId="{9CCEFF0C-AC4A-AA40-B2F8-B532FEFCCD9C}" type="presParOf" srcId="{047D8F42-8D40-6E4A-B226-27EC3B294D03}" destId="{CD4B0DEA-AF9B-514B-8F96-0E3B72DEFEC6}" srcOrd="3" destOrd="0" presId="urn:microsoft.com/office/officeart/2008/layout/HalfCircleOrganizationChart"/>
    <dgm:cxn modelId="{8FA89548-9F96-BD4E-89AB-CF317C5B6046}" type="presParOf" srcId="{5CC3A5E4-3FE9-C641-AD06-0080CFD6E5F0}" destId="{40713955-8029-6F41-B571-A0E82DBEA23A}" srcOrd="1" destOrd="0" presId="urn:microsoft.com/office/officeart/2008/layout/HalfCircleOrganizationChart"/>
    <dgm:cxn modelId="{0B5F1B3A-597E-124D-B103-4C7805BF3DB1}" type="presParOf" srcId="{40713955-8029-6F41-B571-A0E82DBEA23A}" destId="{12BFB724-3353-E340-9F28-9C5F55EECCD9}" srcOrd="0" destOrd="0" presId="urn:microsoft.com/office/officeart/2008/layout/HalfCircleOrganizationChart"/>
    <dgm:cxn modelId="{C32EFA6C-E2D5-E949-996D-F8DB864098B3}" type="presParOf" srcId="{40713955-8029-6F41-B571-A0E82DBEA23A}" destId="{E229C4C2-33A9-354E-9F33-B7F5BCC4FD74}" srcOrd="1" destOrd="0" presId="urn:microsoft.com/office/officeart/2008/layout/HalfCircleOrganizationChart"/>
    <dgm:cxn modelId="{26BE890F-7AD4-D942-8259-C0752E97CA21}" type="presParOf" srcId="{E229C4C2-33A9-354E-9F33-B7F5BCC4FD74}" destId="{02CBBDFE-1200-A64F-9195-250973AC6839}" srcOrd="0" destOrd="0" presId="urn:microsoft.com/office/officeart/2008/layout/HalfCircleOrganizationChart"/>
    <dgm:cxn modelId="{E649AA05-E135-5840-AEAF-65DA703BBC78}" type="presParOf" srcId="{02CBBDFE-1200-A64F-9195-250973AC6839}" destId="{B5E355A5-425D-E34E-A91D-902135B554D0}" srcOrd="0" destOrd="0" presId="urn:microsoft.com/office/officeart/2008/layout/HalfCircleOrganizationChart"/>
    <dgm:cxn modelId="{9E1B0B02-C32E-DE46-8812-0C0C56AD5B84}" type="presParOf" srcId="{02CBBDFE-1200-A64F-9195-250973AC6839}" destId="{43F5D0E3-44EC-074E-9ABB-F9A26E7C6E0A}" srcOrd="1" destOrd="0" presId="urn:microsoft.com/office/officeart/2008/layout/HalfCircleOrganizationChart"/>
    <dgm:cxn modelId="{2A3F1C2B-3628-9C47-B104-B3523D851861}" type="presParOf" srcId="{02CBBDFE-1200-A64F-9195-250973AC6839}" destId="{1FB5179F-4E81-A141-9A3E-033BF182C0A5}" srcOrd="2" destOrd="0" presId="urn:microsoft.com/office/officeart/2008/layout/HalfCircleOrganizationChart"/>
    <dgm:cxn modelId="{2F7B6DFF-4E22-8344-9A41-FA914D40D250}" type="presParOf" srcId="{02CBBDFE-1200-A64F-9195-250973AC6839}" destId="{3713BB00-6B2A-2F4A-9902-5C7F415B5613}" srcOrd="3" destOrd="0" presId="urn:microsoft.com/office/officeart/2008/layout/HalfCircleOrganizationChart"/>
    <dgm:cxn modelId="{BD63B59A-9A74-D549-99F0-1696C7E5DB19}" type="presParOf" srcId="{E229C4C2-33A9-354E-9F33-B7F5BCC4FD74}" destId="{41785C24-7C38-6949-8488-E10510FB1E07}" srcOrd="1" destOrd="0" presId="urn:microsoft.com/office/officeart/2008/layout/HalfCircleOrganizationChart"/>
    <dgm:cxn modelId="{ACC15D2A-42FE-9145-AD54-4AFFBCACBAC1}" type="presParOf" srcId="{41785C24-7C38-6949-8488-E10510FB1E07}" destId="{C7A53AB4-39CA-4544-B91C-0906DB52DDCD}" srcOrd="0" destOrd="0" presId="urn:microsoft.com/office/officeart/2008/layout/HalfCircleOrganizationChart"/>
    <dgm:cxn modelId="{CFFEF617-BEBD-E747-8D2F-313CC987DF5C}" type="presParOf" srcId="{41785C24-7C38-6949-8488-E10510FB1E07}" destId="{1635BA60-56CA-6841-AC21-385B3610A362}" srcOrd="1" destOrd="0" presId="urn:microsoft.com/office/officeart/2008/layout/HalfCircleOrganizationChart"/>
    <dgm:cxn modelId="{3BEA7AB7-A9DB-184B-AB28-A0A753003A3B}" type="presParOf" srcId="{1635BA60-56CA-6841-AC21-385B3610A362}" destId="{20CEB7B5-57AA-4643-B577-3571084603D7}" srcOrd="0" destOrd="0" presId="urn:microsoft.com/office/officeart/2008/layout/HalfCircleOrganizationChart"/>
    <dgm:cxn modelId="{BE14D06D-DE90-6747-8713-7897DF054479}" type="presParOf" srcId="{20CEB7B5-57AA-4643-B577-3571084603D7}" destId="{B1B820F8-70F8-4F4F-AC43-3D5808DF2BB7}" srcOrd="0" destOrd="0" presId="urn:microsoft.com/office/officeart/2008/layout/HalfCircleOrganizationChart"/>
    <dgm:cxn modelId="{897709F8-6687-9C4C-8F28-F2306B92D8C1}" type="presParOf" srcId="{20CEB7B5-57AA-4643-B577-3571084603D7}" destId="{78B80B61-0BDD-AC4D-9524-A37DF8513DA4}" srcOrd="1" destOrd="0" presId="urn:microsoft.com/office/officeart/2008/layout/HalfCircleOrganizationChart"/>
    <dgm:cxn modelId="{9AA6DA32-3E77-3243-9EE9-66576666A1B8}" type="presParOf" srcId="{20CEB7B5-57AA-4643-B577-3571084603D7}" destId="{3BF6DA8F-377C-D046-AEBE-0FB972EBFCE6}" srcOrd="2" destOrd="0" presId="urn:microsoft.com/office/officeart/2008/layout/HalfCircleOrganizationChart"/>
    <dgm:cxn modelId="{07522DF0-5001-5544-82E2-216CEA1E47DD}" type="presParOf" srcId="{20CEB7B5-57AA-4643-B577-3571084603D7}" destId="{19DEE967-91E8-1B42-8A72-6C266F9BF60B}" srcOrd="3" destOrd="0" presId="urn:microsoft.com/office/officeart/2008/layout/HalfCircleOrganizationChart"/>
    <dgm:cxn modelId="{017EF562-26B2-DD4C-B4F5-54BAE73443BD}" type="presParOf" srcId="{1635BA60-56CA-6841-AC21-385B3610A362}" destId="{4B4E8918-6FF7-E941-861E-30D5380326C0}" srcOrd="1" destOrd="0" presId="urn:microsoft.com/office/officeart/2008/layout/HalfCircleOrganizationChart"/>
    <dgm:cxn modelId="{FE973D29-C640-F845-8A24-AF68C3716185}" type="presParOf" srcId="{1635BA60-56CA-6841-AC21-385B3610A362}" destId="{8D9EB3FE-0824-9C4E-8603-326FA633B678}" srcOrd="2" destOrd="0" presId="urn:microsoft.com/office/officeart/2008/layout/HalfCircleOrganizationChart"/>
    <dgm:cxn modelId="{933E6C2F-53AB-C947-B45D-5574BBE69B65}" type="presParOf" srcId="{41785C24-7C38-6949-8488-E10510FB1E07}" destId="{150D7016-2B15-7A4B-8D92-1A760D7051AA}" srcOrd="2" destOrd="0" presId="urn:microsoft.com/office/officeart/2008/layout/HalfCircleOrganizationChart"/>
    <dgm:cxn modelId="{1DBE1BCF-07C6-0343-A680-734431500793}" type="presParOf" srcId="{41785C24-7C38-6949-8488-E10510FB1E07}" destId="{E5FCCDBD-2A90-E947-8339-190404C690B1}" srcOrd="3" destOrd="0" presId="urn:microsoft.com/office/officeart/2008/layout/HalfCircleOrganizationChart"/>
    <dgm:cxn modelId="{B4013D2E-3BA1-2141-8D5D-2F98ECF7423D}" type="presParOf" srcId="{E5FCCDBD-2A90-E947-8339-190404C690B1}" destId="{F61611D2-49EE-6F42-91C4-933A27C99396}" srcOrd="0" destOrd="0" presId="urn:microsoft.com/office/officeart/2008/layout/HalfCircleOrganizationChart"/>
    <dgm:cxn modelId="{ED11FD21-E3A7-354C-A3F9-D806CBDD2CBD}" type="presParOf" srcId="{F61611D2-49EE-6F42-91C4-933A27C99396}" destId="{933EC3B7-F865-7F40-ABBD-25B185864581}" srcOrd="0" destOrd="0" presId="urn:microsoft.com/office/officeart/2008/layout/HalfCircleOrganizationChart"/>
    <dgm:cxn modelId="{2E8F7912-41E7-F042-94EA-D51C38899328}" type="presParOf" srcId="{F61611D2-49EE-6F42-91C4-933A27C99396}" destId="{8CFC26AC-FAEA-704F-8244-0A2F68C7F3DB}" srcOrd="1" destOrd="0" presId="urn:microsoft.com/office/officeart/2008/layout/HalfCircleOrganizationChart"/>
    <dgm:cxn modelId="{2D7EBAEA-539A-F648-8C1E-11A6DF1D0AF1}" type="presParOf" srcId="{F61611D2-49EE-6F42-91C4-933A27C99396}" destId="{C0281B68-DA01-0F44-A569-CA1B528E4C47}" srcOrd="2" destOrd="0" presId="urn:microsoft.com/office/officeart/2008/layout/HalfCircleOrganizationChart"/>
    <dgm:cxn modelId="{2E7C0A34-5CF9-3B47-82DF-5EB70B85222C}" type="presParOf" srcId="{F61611D2-49EE-6F42-91C4-933A27C99396}" destId="{91FB4B81-EE45-794B-82B7-36FC0D19510E}" srcOrd="3" destOrd="0" presId="urn:microsoft.com/office/officeart/2008/layout/HalfCircleOrganizationChart"/>
    <dgm:cxn modelId="{439419D5-ED45-9C40-B794-16F501464987}" type="presParOf" srcId="{E5FCCDBD-2A90-E947-8339-190404C690B1}" destId="{07454A52-FF98-D844-B852-9207D7F5C4A5}" srcOrd="1" destOrd="0" presId="urn:microsoft.com/office/officeart/2008/layout/HalfCircleOrganizationChart"/>
    <dgm:cxn modelId="{8A020C22-711A-FE45-A3CD-C43AF87CC209}" type="presParOf" srcId="{07454A52-FF98-D844-B852-9207D7F5C4A5}" destId="{2525694C-53CC-E541-821A-D95C0101E078}" srcOrd="0" destOrd="0" presId="urn:microsoft.com/office/officeart/2008/layout/HalfCircleOrganizationChart"/>
    <dgm:cxn modelId="{EA5E380B-1E94-7E43-BCF7-5F1BA6241E77}" type="presParOf" srcId="{07454A52-FF98-D844-B852-9207D7F5C4A5}" destId="{64207E97-2982-0D43-95FC-ED8210AB1A91}" srcOrd="1" destOrd="0" presId="urn:microsoft.com/office/officeart/2008/layout/HalfCircleOrganizationChart"/>
    <dgm:cxn modelId="{1324D9BE-F067-1C41-B883-DA7E76A72FFB}" type="presParOf" srcId="{64207E97-2982-0D43-95FC-ED8210AB1A91}" destId="{0AFCABF9-85F7-2D44-92E8-9A173296FC8C}" srcOrd="0" destOrd="0" presId="urn:microsoft.com/office/officeart/2008/layout/HalfCircleOrganizationChart"/>
    <dgm:cxn modelId="{D7547AC2-0FFB-6343-A14F-C15B9B03269A}" type="presParOf" srcId="{0AFCABF9-85F7-2D44-92E8-9A173296FC8C}" destId="{66C27389-B8C2-6341-AEA8-192E404A3F94}" srcOrd="0" destOrd="0" presId="urn:microsoft.com/office/officeart/2008/layout/HalfCircleOrganizationChart"/>
    <dgm:cxn modelId="{55A9E1B3-EEFC-9A49-88C5-0EEAC6FD2940}" type="presParOf" srcId="{0AFCABF9-85F7-2D44-92E8-9A173296FC8C}" destId="{4C7A3BDB-2BAC-7740-A71B-9FBDC5339948}" srcOrd="1" destOrd="0" presId="urn:microsoft.com/office/officeart/2008/layout/HalfCircleOrganizationChart"/>
    <dgm:cxn modelId="{1712C46C-646E-EB44-A40B-8E422FDF9455}" type="presParOf" srcId="{0AFCABF9-85F7-2D44-92E8-9A173296FC8C}" destId="{3C8FE3C9-2DFA-9340-9313-62E6F38C8ACA}" srcOrd="2" destOrd="0" presId="urn:microsoft.com/office/officeart/2008/layout/HalfCircleOrganizationChart"/>
    <dgm:cxn modelId="{E607576F-8898-D949-A17F-0E08DAA64754}" type="presParOf" srcId="{0AFCABF9-85F7-2D44-92E8-9A173296FC8C}" destId="{E239D69A-1711-8145-97C0-7789FA3E4170}" srcOrd="3" destOrd="0" presId="urn:microsoft.com/office/officeart/2008/layout/HalfCircleOrganizationChart"/>
    <dgm:cxn modelId="{60C6744D-53BD-F744-9849-36C903442915}" type="presParOf" srcId="{64207E97-2982-0D43-95FC-ED8210AB1A91}" destId="{50B1B2E9-05F9-6F42-BDBF-2B278C458A7A}" srcOrd="1" destOrd="0" presId="urn:microsoft.com/office/officeart/2008/layout/HalfCircleOrganizationChart"/>
    <dgm:cxn modelId="{6E024512-BC82-5F45-9E60-F7ACACB1DEF8}" type="presParOf" srcId="{64207E97-2982-0D43-95FC-ED8210AB1A91}" destId="{5E37B126-1294-1849-877A-7AE092398AE8}" srcOrd="2" destOrd="0" presId="urn:microsoft.com/office/officeart/2008/layout/HalfCircleOrganizationChart"/>
    <dgm:cxn modelId="{A5CD2BF0-C344-0149-9BDD-235A3797F732}" type="presParOf" srcId="{07454A52-FF98-D844-B852-9207D7F5C4A5}" destId="{20AD355F-A878-F24E-949D-10269791ABEF}" srcOrd="2" destOrd="0" presId="urn:microsoft.com/office/officeart/2008/layout/HalfCircleOrganizationChart"/>
    <dgm:cxn modelId="{157C75C2-EC69-6B48-88A8-EFC27A4AEFCB}" type="presParOf" srcId="{07454A52-FF98-D844-B852-9207D7F5C4A5}" destId="{56C507E3-DDBD-654D-81F0-652A68D928C0}" srcOrd="3" destOrd="0" presId="urn:microsoft.com/office/officeart/2008/layout/HalfCircleOrganizationChart"/>
    <dgm:cxn modelId="{3E1A22F6-7D73-E948-A526-CDD75C2F3BB5}" type="presParOf" srcId="{56C507E3-DDBD-654D-81F0-652A68D928C0}" destId="{14FFD20E-6CDC-5845-A979-ED0C81A32FFC}" srcOrd="0" destOrd="0" presId="urn:microsoft.com/office/officeart/2008/layout/HalfCircleOrganizationChart"/>
    <dgm:cxn modelId="{916ABC3F-0C57-3641-BAA3-7F70D806ABA2}" type="presParOf" srcId="{14FFD20E-6CDC-5845-A979-ED0C81A32FFC}" destId="{6CBDAA3C-3C71-C147-BB54-80DFFE1F75D0}" srcOrd="0" destOrd="0" presId="urn:microsoft.com/office/officeart/2008/layout/HalfCircleOrganizationChart"/>
    <dgm:cxn modelId="{6DBE53CD-6E36-184E-8DE3-80B51D3127F9}" type="presParOf" srcId="{14FFD20E-6CDC-5845-A979-ED0C81A32FFC}" destId="{05712D34-51EC-EF41-BA74-D887F07E1596}" srcOrd="1" destOrd="0" presId="urn:microsoft.com/office/officeart/2008/layout/HalfCircleOrganizationChart"/>
    <dgm:cxn modelId="{383E59C2-111C-0143-95D0-AC2E05033F5E}" type="presParOf" srcId="{14FFD20E-6CDC-5845-A979-ED0C81A32FFC}" destId="{EC27A53D-F23A-A443-9EE3-41518B309D97}" srcOrd="2" destOrd="0" presId="urn:microsoft.com/office/officeart/2008/layout/HalfCircleOrganizationChart"/>
    <dgm:cxn modelId="{5F17B7E3-3E8A-3E4B-8885-106AF5FC32F2}" type="presParOf" srcId="{14FFD20E-6CDC-5845-A979-ED0C81A32FFC}" destId="{D776AAC1-F935-3A40-8431-A8D36C2DAD6A}" srcOrd="3" destOrd="0" presId="urn:microsoft.com/office/officeart/2008/layout/HalfCircleOrganizationChart"/>
    <dgm:cxn modelId="{03157B0F-1282-FD48-903D-63B7A9398DEB}" type="presParOf" srcId="{56C507E3-DDBD-654D-81F0-652A68D928C0}" destId="{F2C93985-111D-DB4A-86BD-694B149267A7}" srcOrd="1" destOrd="0" presId="urn:microsoft.com/office/officeart/2008/layout/HalfCircleOrganizationChart"/>
    <dgm:cxn modelId="{B319E57C-0044-C840-A6FD-051C628949B9}" type="presParOf" srcId="{56C507E3-DDBD-654D-81F0-652A68D928C0}" destId="{0C145A51-DDB7-BF4C-8F10-886BA785E24A}" srcOrd="2" destOrd="0" presId="urn:microsoft.com/office/officeart/2008/layout/HalfCircleOrganizationChart"/>
    <dgm:cxn modelId="{5AE4C328-7B05-744C-B600-ABD8FED728A0}" type="presParOf" srcId="{07454A52-FF98-D844-B852-9207D7F5C4A5}" destId="{CEE1E9B1-784F-3A45-8E88-CA714D8F2CDC}" srcOrd="4" destOrd="0" presId="urn:microsoft.com/office/officeart/2008/layout/HalfCircleOrganizationChart"/>
    <dgm:cxn modelId="{20077943-8BF5-4442-A4CA-20C74F01E195}" type="presParOf" srcId="{07454A52-FF98-D844-B852-9207D7F5C4A5}" destId="{8129C768-C92D-2345-9130-EC4234D7F768}" srcOrd="5" destOrd="0" presId="urn:microsoft.com/office/officeart/2008/layout/HalfCircleOrganizationChart"/>
    <dgm:cxn modelId="{18189332-CDDB-9F46-8C47-CAF8AC028506}" type="presParOf" srcId="{8129C768-C92D-2345-9130-EC4234D7F768}" destId="{C2315F60-D154-F945-B11E-3E502162A648}" srcOrd="0" destOrd="0" presId="urn:microsoft.com/office/officeart/2008/layout/HalfCircleOrganizationChart"/>
    <dgm:cxn modelId="{2A4D9C95-7E36-214D-9AC6-79BE39C25BE9}" type="presParOf" srcId="{C2315F60-D154-F945-B11E-3E502162A648}" destId="{C205FEE3-A780-224F-8CC4-0B6E28672C27}" srcOrd="0" destOrd="0" presId="urn:microsoft.com/office/officeart/2008/layout/HalfCircleOrganizationChart"/>
    <dgm:cxn modelId="{E15B5EA1-AC68-4647-BFCD-D8F90FDED2F8}" type="presParOf" srcId="{C2315F60-D154-F945-B11E-3E502162A648}" destId="{3D0C2CE9-4A38-DD45-8BB3-36179241E69D}" srcOrd="1" destOrd="0" presId="urn:microsoft.com/office/officeart/2008/layout/HalfCircleOrganizationChart"/>
    <dgm:cxn modelId="{182DD94F-58D7-EA43-B3D0-D7E4ADA5BAB2}" type="presParOf" srcId="{C2315F60-D154-F945-B11E-3E502162A648}" destId="{1A51413C-9196-E143-AF64-0E6B3BEC2A16}" srcOrd="2" destOrd="0" presId="urn:microsoft.com/office/officeart/2008/layout/HalfCircleOrganizationChart"/>
    <dgm:cxn modelId="{F73BE740-C21E-954F-816B-95E4B5CDB225}" type="presParOf" srcId="{C2315F60-D154-F945-B11E-3E502162A648}" destId="{C6D6431C-A9B1-7843-BD60-8EDAC2B03AE5}" srcOrd="3" destOrd="0" presId="urn:microsoft.com/office/officeart/2008/layout/HalfCircleOrganizationChart"/>
    <dgm:cxn modelId="{30701555-FD9C-7643-8EB6-022ADB9FFF45}" type="presParOf" srcId="{8129C768-C92D-2345-9130-EC4234D7F768}" destId="{8B813389-A17A-C046-9E2D-752A357F57B7}" srcOrd="1" destOrd="0" presId="urn:microsoft.com/office/officeart/2008/layout/HalfCircleOrganizationChart"/>
    <dgm:cxn modelId="{CF744961-2346-9641-914F-BF82F4B3A7C4}" type="presParOf" srcId="{8129C768-C92D-2345-9130-EC4234D7F768}" destId="{1EE7A186-B95C-EB42-8398-A638148504BB}" srcOrd="2" destOrd="0" presId="urn:microsoft.com/office/officeart/2008/layout/HalfCircleOrganizationChart"/>
    <dgm:cxn modelId="{2342EF97-4C0D-D140-995D-F6D5504BF08C}" type="presParOf" srcId="{E5FCCDBD-2A90-E947-8339-190404C690B1}" destId="{C8D74DA6-7E9C-8A40-BB51-6617CEA3E044}" srcOrd="2" destOrd="0" presId="urn:microsoft.com/office/officeart/2008/layout/HalfCircleOrganizationChart"/>
    <dgm:cxn modelId="{F1E69352-6697-D047-9C22-6C1C53C15588}" type="presParOf" srcId="{41785C24-7C38-6949-8488-E10510FB1E07}" destId="{40FDEFB4-2145-574A-AA2B-7D4DE3805AF1}" srcOrd="4" destOrd="0" presId="urn:microsoft.com/office/officeart/2008/layout/HalfCircleOrganizationChart"/>
    <dgm:cxn modelId="{5411BBF6-D193-1A42-A053-48553C3EB8A8}" type="presParOf" srcId="{41785C24-7C38-6949-8488-E10510FB1E07}" destId="{5FAAFB34-518B-904C-8D28-7A8835D42F95}" srcOrd="5" destOrd="0" presId="urn:microsoft.com/office/officeart/2008/layout/HalfCircleOrganizationChart"/>
    <dgm:cxn modelId="{A896C4AA-09DB-304D-924B-1369692682AB}" type="presParOf" srcId="{5FAAFB34-518B-904C-8D28-7A8835D42F95}" destId="{BA594790-6636-B445-BA9C-F15FD2961FCC}" srcOrd="0" destOrd="0" presId="urn:microsoft.com/office/officeart/2008/layout/HalfCircleOrganizationChart"/>
    <dgm:cxn modelId="{08F05941-F129-BE47-9FDA-ABF5FC88EAC5}" type="presParOf" srcId="{BA594790-6636-B445-BA9C-F15FD2961FCC}" destId="{6E701859-4771-4E46-994E-FB52135C14CB}" srcOrd="0" destOrd="0" presId="urn:microsoft.com/office/officeart/2008/layout/HalfCircleOrganizationChart"/>
    <dgm:cxn modelId="{9A1351F4-CDEE-C340-BA34-E8FBCF020C54}" type="presParOf" srcId="{BA594790-6636-B445-BA9C-F15FD2961FCC}" destId="{69975BEF-F9AB-D448-984E-0F7E0CA109B6}" srcOrd="1" destOrd="0" presId="urn:microsoft.com/office/officeart/2008/layout/HalfCircleOrganizationChart"/>
    <dgm:cxn modelId="{25132720-044C-524A-BA0E-21B86D3ACC99}" type="presParOf" srcId="{BA594790-6636-B445-BA9C-F15FD2961FCC}" destId="{37D4B731-2035-5847-BCFC-FF5DDF791E5F}" srcOrd="2" destOrd="0" presId="urn:microsoft.com/office/officeart/2008/layout/HalfCircleOrganizationChart"/>
    <dgm:cxn modelId="{22E962E0-BB01-EE49-ABDA-558A3A369D1B}" type="presParOf" srcId="{BA594790-6636-B445-BA9C-F15FD2961FCC}" destId="{50BC091B-5E48-924D-B022-98DDEFD5023D}" srcOrd="3" destOrd="0" presId="urn:microsoft.com/office/officeart/2008/layout/HalfCircleOrganizationChart"/>
    <dgm:cxn modelId="{ECA97C0C-BC6C-3341-82F7-B6CA878EDF99}" type="presParOf" srcId="{5FAAFB34-518B-904C-8D28-7A8835D42F95}" destId="{ED7B1120-C814-0045-B767-C6DEC381CEC1}" srcOrd="1" destOrd="0" presId="urn:microsoft.com/office/officeart/2008/layout/HalfCircleOrganizationChart"/>
    <dgm:cxn modelId="{CFA69434-4DEB-1C45-ADBA-8A5D81EFFBA6}" type="presParOf" srcId="{5FAAFB34-518B-904C-8D28-7A8835D42F95}" destId="{65640F52-1EE6-5C46-A175-8ADB9F79610F}" srcOrd="2" destOrd="0" presId="urn:microsoft.com/office/officeart/2008/layout/HalfCircleOrganizationChart"/>
    <dgm:cxn modelId="{3EAAA843-735E-E346-9F6A-B6D1A283F228}" type="presParOf" srcId="{E229C4C2-33A9-354E-9F33-B7F5BCC4FD74}" destId="{24EC398C-C264-B14D-8805-626A2142D316}" srcOrd="2" destOrd="0" presId="urn:microsoft.com/office/officeart/2008/layout/HalfCircleOrganizationChart"/>
    <dgm:cxn modelId="{558448C3-F1BD-1F4F-8513-3EF139384D3F}" type="presParOf" srcId="{40713955-8029-6F41-B571-A0E82DBEA23A}" destId="{952B64DE-C048-DE4C-925D-D3E1405EB2FC}" srcOrd="2" destOrd="0" presId="urn:microsoft.com/office/officeart/2008/layout/HalfCircleOrganizationChart"/>
    <dgm:cxn modelId="{1A74C2AF-375F-334E-ACBB-8B562DEEC4DB}" type="presParOf" srcId="{40713955-8029-6F41-B571-A0E82DBEA23A}" destId="{13306CCC-C0C1-BB40-92BC-1E27274E008D}" srcOrd="3" destOrd="0" presId="urn:microsoft.com/office/officeart/2008/layout/HalfCircleOrganizationChart"/>
    <dgm:cxn modelId="{6B715E94-A1E7-F346-8857-4DBB5C8E88ED}" type="presParOf" srcId="{13306CCC-C0C1-BB40-92BC-1E27274E008D}" destId="{43992EB2-2D79-944F-AFDC-243A90AD5C5B}" srcOrd="0" destOrd="0" presId="urn:microsoft.com/office/officeart/2008/layout/HalfCircleOrganizationChart"/>
    <dgm:cxn modelId="{BEDEC6B2-6DAC-154D-A53D-9E3BDFE7C53B}" type="presParOf" srcId="{43992EB2-2D79-944F-AFDC-243A90AD5C5B}" destId="{84DE5036-AAE5-7143-A82C-5F203231DE88}" srcOrd="0" destOrd="0" presId="urn:microsoft.com/office/officeart/2008/layout/HalfCircleOrganizationChart"/>
    <dgm:cxn modelId="{C2D94E19-4B6D-CF45-ACA6-8582BA493A6C}" type="presParOf" srcId="{43992EB2-2D79-944F-AFDC-243A90AD5C5B}" destId="{9FDBF24F-5D77-5144-A432-5690362237A7}" srcOrd="1" destOrd="0" presId="urn:microsoft.com/office/officeart/2008/layout/HalfCircleOrganizationChart"/>
    <dgm:cxn modelId="{415FD9DC-EC2C-2F44-8524-E00A16C17ACB}" type="presParOf" srcId="{43992EB2-2D79-944F-AFDC-243A90AD5C5B}" destId="{2F18EE01-8D16-B249-8854-B507095BC0C0}" srcOrd="2" destOrd="0" presId="urn:microsoft.com/office/officeart/2008/layout/HalfCircleOrganizationChart"/>
    <dgm:cxn modelId="{F04F0F4C-0DA2-0541-A27C-C1AB9764D7E7}" type="presParOf" srcId="{43992EB2-2D79-944F-AFDC-243A90AD5C5B}" destId="{C3C76A8F-965B-C04C-906C-15876512B31E}" srcOrd="3" destOrd="0" presId="urn:microsoft.com/office/officeart/2008/layout/HalfCircleOrganizationChart"/>
    <dgm:cxn modelId="{FA8FD493-3BB3-C14B-AA92-D955AB14A74B}" type="presParOf" srcId="{13306CCC-C0C1-BB40-92BC-1E27274E008D}" destId="{85E966BF-3124-C84C-B79B-42C116663759}" srcOrd="1" destOrd="0" presId="urn:microsoft.com/office/officeart/2008/layout/HalfCircleOrganizationChart"/>
    <dgm:cxn modelId="{27B7A983-457C-DC48-909F-98B932AE4026}" type="presParOf" srcId="{85E966BF-3124-C84C-B79B-42C116663759}" destId="{5CD04739-1A76-3743-9EDA-59433323524D}" srcOrd="0" destOrd="0" presId="urn:microsoft.com/office/officeart/2008/layout/HalfCircleOrganizationChart"/>
    <dgm:cxn modelId="{57302CB6-8817-1C46-89D1-4303DE3E13CC}" type="presParOf" srcId="{85E966BF-3124-C84C-B79B-42C116663759}" destId="{1BAC7079-D0B1-EE41-989C-741E17AF6D44}" srcOrd="1" destOrd="0" presId="urn:microsoft.com/office/officeart/2008/layout/HalfCircleOrganizationChart"/>
    <dgm:cxn modelId="{E0632077-4F89-2846-B6EC-B604FCF9D33C}" type="presParOf" srcId="{1BAC7079-D0B1-EE41-989C-741E17AF6D44}" destId="{65EBB9C1-34AC-9C48-9CF8-43A174FD19A9}" srcOrd="0" destOrd="0" presId="urn:microsoft.com/office/officeart/2008/layout/HalfCircleOrganizationChart"/>
    <dgm:cxn modelId="{6A3F5BDD-A9D8-0247-9761-09FFB3B69278}" type="presParOf" srcId="{65EBB9C1-34AC-9C48-9CF8-43A174FD19A9}" destId="{18853661-FA89-C741-A311-3D694AEB9687}" srcOrd="0" destOrd="0" presId="urn:microsoft.com/office/officeart/2008/layout/HalfCircleOrganizationChart"/>
    <dgm:cxn modelId="{A64106CE-93B9-9345-A313-87F37EDB5440}" type="presParOf" srcId="{65EBB9C1-34AC-9C48-9CF8-43A174FD19A9}" destId="{7A12363D-2457-DE40-B5D3-0EA5040B02E2}" srcOrd="1" destOrd="0" presId="urn:microsoft.com/office/officeart/2008/layout/HalfCircleOrganizationChart"/>
    <dgm:cxn modelId="{3DF920F7-9493-5043-9442-6696AA36AA33}" type="presParOf" srcId="{65EBB9C1-34AC-9C48-9CF8-43A174FD19A9}" destId="{0DC49439-0386-E94D-897D-A0E3A871B66C}" srcOrd="2" destOrd="0" presId="urn:microsoft.com/office/officeart/2008/layout/HalfCircleOrganizationChart"/>
    <dgm:cxn modelId="{5923A8D6-5D1F-2A43-8B2F-BEE4ECD79A8F}" type="presParOf" srcId="{65EBB9C1-34AC-9C48-9CF8-43A174FD19A9}" destId="{D66E95D6-593B-954F-A138-C5A4160CC753}" srcOrd="3" destOrd="0" presId="urn:microsoft.com/office/officeart/2008/layout/HalfCircleOrganizationChart"/>
    <dgm:cxn modelId="{D23ED230-8AEA-A14A-AF7A-FCCB918BA625}" type="presParOf" srcId="{1BAC7079-D0B1-EE41-989C-741E17AF6D44}" destId="{C5674CE7-639E-584F-9CB9-AFF95EB56CF1}" srcOrd="1" destOrd="0" presId="urn:microsoft.com/office/officeart/2008/layout/HalfCircleOrganizationChart"/>
    <dgm:cxn modelId="{7C831D8E-C2AA-7740-BB38-CE2AB1EBAA0E}" type="presParOf" srcId="{C5674CE7-639E-584F-9CB9-AFF95EB56CF1}" destId="{423F6CBA-A5FE-CE4C-84B6-DF0257453DD3}" srcOrd="0" destOrd="0" presId="urn:microsoft.com/office/officeart/2008/layout/HalfCircleOrganizationChart"/>
    <dgm:cxn modelId="{6E7E1C7F-D23B-8F45-A03F-2879621BD9F2}" type="presParOf" srcId="{C5674CE7-639E-584F-9CB9-AFF95EB56CF1}" destId="{A25ED89C-013F-5C4F-A49C-0940D6B3FB92}" srcOrd="1" destOrd="0" presId="urn:microsoft.com/office/officeart/2008/layout/HalfCircleOrganizationChart"/>
    <dgm:cxn modelId="{312046EA-41EA-EC4C-855C-F6DD875B8B07}" type="presParOf" srcId="{A25ED89C-013F-5C4F-A49C-0940D6B3FB92}" destId="{538EBE7D-0DC2-E949-BBEA-932885CC7A8C}" srcOrd="0" destOrd="0" presId="urn:microsoft.com/office/officeart/2008/layout/HalfCircleOrganizationChart"/>
    <dgm:cxn modelId="{029251A3-0F2E-F240-9079-A337720387BC}" type="presParOf" srcId="{538EBE7D-0DC2-E949-BBEA-932885CC7A8C}" destId="{84BA80F1-29AD-2042-B5BB-1EB118BB3E34}" srcOrd="0" destOrd="0" presId="urn:microsoft.com/office/officeart/2008/layout/HalfCircleOrganizationChart"/>
    <dgm:cxn modelId="{9CE52374-D9A0-5A49-802F-8433BB2482EA}" type="presParOf" srcId="{538EBE7D-0DC2-E949-BBEA-932885CC7A8C}" destId="{A814DD50-EF97-7A4F-996B-E15A41B56C59}" srcOrd="1" destOrd="0" presId="urn:microsoft.com/office/officeart/2008/layout/HalfCircleOrganizationChart"/>
    <dgm:cxn modelId="{1226B977-5987-064F-98CF-924C4A99A012}" type="presParOf" srcId="{538EBE7D-0DC2-E949-BBEA-932885CC7A8C}" destId="{CE5580B4-6F9F-104D-955C-2E8EC6937BE5}" srcOrd="2" destOrd="0" presId="urn:microsoft.com/office/officeart/2008/layout/HalfCircleOrganizationChart"/>
    <dgm:cxn modelId="{43EC2E50-2059-4A4B-991B-7A3CF6319D04}" type="presParOf" srcId="{538EBE7D-0DC2-E949-BBEA-932885CC7A8C}" destId="{6EB5DEEB-9D09-324E-8E44-E3ED7EA2DD58}" srcOrd="3" destOrd="0" presId="urn:microsoft.com/office/officeart/2008/layout/HalfCircleOrganizationChart"/>
    <dgm:cxn modelId="{01B25AAF-FBD4-334B-A0EC-276D26625784}" type="presParOf" srcId="{A25ED89C-013F-5C4F-A49C-0940D6B3FB92}" destId="{3EC82E90-4F9B-9646-8D27-383C896D0B1E}" srcOrd="1" destOrd="0" presId="urn:microsoft.com/office/officeart/2008/layout/HalfCircleOrganizationChart"/>
    <dgm:cxn modelId="{5B65A131-A2C8-D740-8200-AC2A24525FA0}" type="presParOf" srcId="{A25ED89C-013F-5C4F-A49C-0940D6B3FB92}" destId="{6520D280-C6E6-1849-9423-48889DFF10F5}" srcOrd="2" destOrd="0" presId="urn:microsoft.com/office/officeart/2008/layout/HalfCircleOrganizationChart"/>
    <dgm:cxn modelId="{E2682B82-7ED4-6942-B1C7-9372481BEBD8}" type="presParOf" srcId="{C5674CE7-639E-584F-9CB9-AFF95EB56CF1}" destId="{A9B71578-EAED-1D41-9373-645932234DCE}" srcOrd="2" destOrd="0" presId="urn:microsoft.com/office/officeart/2008/layout/HalfCircleOrganizationChart"/>
    <dgm:cxn modelId="{8202DE8A-39F4-2444-A291-84C355273D4D}" type="presParOf" srcId="{C5674CE7-639E-584F-9CB9-AFF95EB56CF1}" destId="{26FB604C-7307-9B41-BE31-7F1711FA40F5}" srcOrd="3" destOrd="0" presId="urn:microsoft.com/office/officeart/2008/layout/HalfCircleOrganizationChart"/>
    <dgm:cxn modelId="{46AF208F-F3BE-FD48-ADC3-E13383C891BA}" type="presParOf" srcId="{26FB604C-7307-9B41-BE31-7F1711FA40F5}" destId="{E8BC226F-B34C-3243-8204-FACD93F393E0}" srcOrd="0" destOrd="0" presId="urn:microsoft.com/office/officeart/2008/layout/HalfCircleOrganizationChart"/>
    <dgm:cxn modelId="{8BF443B3-3397-D042-8A60-65589D00911E}" type="presParOf" srcId="{E8BC226F-B34C-3243-8204-FACD93F393E0}" destId="{3E4EF94F-F47C-C646-ABBA-B7FDB2F53294}" srcOrd="0" destOrd="0" presId="urn:microsoft.com/office/officeart/2008/layout/HalfCircleOrganizationChart"/>
    <dgm:cxn modelId="{ACBEFDCF-2DE4-E64F-A549-A0E5B8C40D79}" type="presParOf" srcId="{E8BC226F-B34C-3243-8204-FACD93F393E0}" destId="{FD5062C4-8FBD-4644-A241-A4635F84C34E}" srcOrd="1" destOrd="0" presId="urn:microsoft.com/office/officeart/2008/layout/HalfCircleOrganizationChart"/>
    <dgm:cxn modelId="{123B5488-9A82-3E44-9312-EF2DBE7A3390}" type="presParOf" srcId="{E8BC226F-B34C-3243-8204-FACD93F393E0}" destId="{1D1DAC71-12F2-614F-8F80-2A4BD789DD23}" srcOrd="2" destOrd="0" presId="urn:microsoft.com/office/officeart/2008/layout/HalfCircleOrganizationChart"/>
    <dgm:cxn modelId="{6D817FB9-C609-6749-A469-5403ACB1CA0C}" type="presParOf" srcId="{E8BC226F-B34C-3243-8204-FACD93F393E0}" destId="{A249B339-A8E7-3443-A76B-02106847AA6B}" srcOrd="3" destOrd="0" presId="urn:microsoft.com/office/officeart/2008/layout/HalfCircleOrganizationChart"/>
    <dgm:cxn modelId="{697C0D02-8A09-7342-8884-233CCD3AA8EF}" type="presParOf" srcId="{26FB604C-7307-9B41-BE31-7F1711FA40F5}" destId="{5140D891-D8BE-8243-85BC-BCCE56CB4A3F}" srcOrd="1" destOrd="0" presId="urn:microsoft.com/office/officeart/2008/layout/HalfCircleOrganizationChart"/>
    <dgm:cxn modelId="{87C4BCD5-27D9-C742-A5B3-30B48DD44355}" type="presParOf" srcId="{26FB604C-7307-9B41-BE31-7F1711FA40F5}" destId="{4B4E33A6-FBE6-DD4E-BDC5-3307910EF840}" srcOrd="2" destOrd="0" presId="urn:microsoft.com/office/officeart/2008/layout/HalfCircleOrganizationChart"/>
    <dgm:cxn modelId="{318C430B-25C9-9E42-9BEF-E6E31C129DBE}" type="presParOf" srcId="{C5674CE7-639E-584F-9CB9-AFF95EB56CF1}" destId="{3B9D9621-F26A-F74B-83DC-AD29730C6B4D}" srcOrd="4" destOrd="0" presId="urn:microsoft.com/office/officeart/2008/layout/HalfCircleOrganizationChart"/>
    <dgm:cxn modelId="{8C3187C0-B8F4-7A41-B795-13F60C892939}" type="presParOf" srcId="{C5674CE7-639E-584F-9CB9-AFF95EB56CF1}" destId="{FB37A59C-3817-F340-A5DA-2BB4AE516B4B}" srcOrd="5" destOrd="0" presId="urn:microsoft.com/office/officeart/2008/layout/HalfCircleOrganizationChart"/>
    <dgm:cxn modelId="{D7D101D5-1A86-974A-A0FE-9C02F6812FB8}" type="presParOf" srcId="{FB37A59C-3817-F340-A5DA-2BB4AE516B4B}" destId="{4BE8A641-9FC0-EA41-BDD4-7F171A19C5B6}" srcOrd="0" destOrd="0" presId="urn:microsoft.com/office/officeart/2008/layout/HalfCircleOrganizationChart"/>
    <dgm:cxn modelId="{F9EA81D4-7498-664B-B2D4-E4DF418765A3}" type="presParOf" srcId="{4BE8A641-9FC0-EA41-BDD4-7F171A19C5B6}" destId="{75E47E46-7DB2-D741-9410-1912ECFC45D6}" srcOrd="0" destOrd="0" presId="urn:microsoft.com/office/officeart/2008/layout/HalfCircleOrganizationChart"/>
    <dgm:cxn modelId="{0DBE520E-7F29-B644-91CF-7F39A236A2B0}" type="presParOf" srcId="{4BE8A641-9FC0-EA41-BDD4-7F171A19C5B6}" destId="{735B734C-C410-804E-8900-6F9B0C8EEBB2}" srcOrd="1" destOrd="0" presId="urn:microsoft.com/office/officeart/2008/layout/HalfCircleOrganizationChart"/>
    <dgm:cxn modelId="{9BCBA25F-E750-724A-BDB2-2D0E2C06FFBD}" type="presParOf" srcId="{4BE8A641-9FC0-EA41-BDD4-7F171A19C5B6}" destId="{215430F9-04B6-9041-BAB6-B9584B9C9CBF}" srcOrd="2" destOrd="0" presId="urn:microsoft.com/office/officeart/2008/layout/HalfCircleOrganizationChart"/>
    <dgm:cxn modelId="{6C16D6CC-F1A0-3E42-A1A4-B943AB42B452}" type="presParOf" srcId="{4BE8A641-9FC0-EA41-BDD4-7F171A19C5B6}" destId="{F8A5478D-D64E-294C-BD18-CD38AD4082A0}" srcOrd="3" destOrd="0" presId="urn:microsoft.com/office/officeart/2008/layout/HalfCircleOrganizationChart"/>
    <dgm:cxn modelId="{283FF026-D405-A746-9DB8-ECD2DF2280BD}" type="presParOf" srcId="{FB37A59C-3817-F340-A5DA-2BB4AE516B4B}" destId="{8FE1857E-03C0-554C-9C22-B12CBB4FD572}" srcOrd="1" destOrd="0" presId="urn:microsoft.com/office/officeart/2008/layout/HalfCircleOrganizationChart"/>
    <dgm:cxn modelId="{74857CE3-5EB3-3F47-BD6B-B9367F7EC749}" type="presParOf" srcId="{FB37A59C-3817-F340-A5DA-2BB4AE516B4B}" destId="{B6BA003D-A8A8-5D4E-858E-516139CB2758}" srcOrd="2" destOrd="0" presId="urn:microsoft.com/office/officeart/2008/layout/HalfCircleOrganizationChart"/>
    <dgm:cxn modelId="{0B807F80-45ED-E14E-9EE3-EFD46125C598}" type="presParOf" srcId="{1BAC7079-D0B1-EE41-989C-741E17AF6D44}" destId="{D5CD8544-1575-0941-8626-22B34D04698C}" srcOrd="2" destOrd="0" presId="urn:microsoft.com/office/officeart/2008/layout/HalfCircleOrganizationChart"/>
    <dgm:cxn modelId="{779772CB-FA33-8E43-9C33-35D39FD68B21}" type="presParOf" srcId="{85E966BF-3124-C84C-B79B-42C116663759}" destId="{526AD41B-54E5-464C-903E-8A16381EBFC5}" srcOrd="2" destOrd="0" presId="urn:microsoft.com/office/officeart/2008/layout/HalfCircleOrganizationChart"/>
    <dgm:cxn modelId="{8732254B-E1D3-FD46-90AD-596DB9DF555C}" type="presParOf" srcId="{85E966BF-3124-C84C-B79B-42C116663759}" destId="{A09996E7-010F-C048-8A24-99A5DB393631}" srcOrd="3" destOrd="0" presId="urn:microsoft.com/office/officeart/2008/layout/HalfCircleOrganizationChart"/>
    <dgm:cxn modelId="{4F5A0955-88C9-A64B-B88B-B0BEFCB20BFE}" type="presParOf" srcId="{A09996E7-010F-C048-8A24-99A5DB393631}" destId="{92FAB9E7-289D-2A42-89FD-CB905781E2FF}" srcOrd="0" destOrd="0" presId="urn:microsoft.com/office/officeart/2008/layout/HalfCircleOrganizationChart"/>
    <dgm:cxn modelId="{BF040C96-740B-3C40-B3C8-67CECE584221}" type="presParOf" srcId="{92FAB9E7-289D-2A42-89FD-CB905781E2FF}" destId="{E8C5FBD2-1DAE-A042-B7FB-A2B6A9FFDF63}" srcOrd="0" destOrd="0" presId="urn:microsoft.com/office/officeart/2008/layout/HalfCircleOrganizationChart"/>
    <dgm:cxn modelId="{253B1942-9176-6347-BAF8-B7594D417336}" type="presParOf" srcId="{92FAB9E7-289D-2A42-89FD-CB905781E2FF}" destId="{CBC6EB29-BF4B-334F-B2BD-EEF037647084}" srcOrd="1" destOrd="0" presId="urn:microsoft.com/office/officeart/2008/layout/HalfCircleOrganizationChart"/>
    <dgm:cxn modelId="{0138DA69-C366-754D-B964-4FAF773C4459}" type="presParOf" srcId="{92FAB9E7-289D-2A42-89FD-CB905781E2FF}" destId="{D5EF71A0-F5A9-A649-86F2-9E993DB33874}" srcOrd="2" destOrd="0" presId="urn:microsoft.com/office/officeart/2008/layout/HalfCircleOrganizationChart"/>
    <dgm:cxn modelId="{697EF603-4C95-144C-8197-51542A95B013}" type="presParOf" srcId="{92FAB9E7-289D-2A42-89FD-CB905781E2FF}" destId="{540661EF-334B-E340-9DF9-A909EC8DC9E3}" srcOrd="3" destOrd="0" presId="urn:microsoft.com/office/officeart/2008/layout/HalfCircleOrganizationChart"/>
    <dgm:cxn modelId="{0258300C-86EB-8944-8E79-FAB552F36021}" type="presParOf" srcId="{A09996E7-010F-C048-8A24-99A5DB393631}" destId="{9D629297-07D0-064A-A3D6-B7B8F768D4FD}" srcOrd="1" destOrd="0" presId="urn:microsoft.com/office/officeart/2008/layout/HalfCircleOrganizationChart"/>
    <dgm:cxn modelId="{37E05387-FB62-7042-9897-EC5A4340D625}" type="presParOf" srcId="{9D629297-07D0-064A-A3D6-B7B8F768D4FD}" destId="{4E741F6B-D1E0-0940-B1C4-9B8EAC4D754E}" srcOrd="0" destOrd="0" presId="urn:microsoft.com/office/officeart/2008/layout/HalfCircleOrganizationChart"/>
    <dgm:cxn modelId="{7182223F-355B-5242-B966-2573950371C2}" type="presParOf" srcId="{9D629297-07D0-064A-A3D6-B7B8F768D4FD}" destId="{38A33C94-74FF-7A40-A51A-AED067C2064A}" srcOrd="1" destOrd="0" presId="urn:microsoft.com/office/officeart/2008/layout/HalfCircleOrganizationChart"/>
    <dgm:cxn modelId="{F98D278C-F0EC-F647-B918-2041FEEC8708}" type="presParOf" srcId="{38A33C94-74FF-7A40-A51A-AED067C2064A}" destId="{CEED496B-AE3F-D246-8FEC-DD1606B26ABF}" srcOrd="0" destOrd="0" presId="urn:microsoft.com/office/officeart/2008/layout/HalfCircleOrganizationChart"/>
    <dgm:cxn modelId="{004E3572-5715-1A46-8083-BAB7E193C871}" type="presParOf" srcId="{CEED496B-AE3F-D246-8FEC-DD1606B26ABF}" destId="{327EC3D3-F45A-5F4F-9EC2-F90B7DFE8D39}" srcOrd="0" destOrd="0" presId="urn:microsoft.com/office/officeart/2008/layout/HalfCircleOrganizationChart"/>
    <dgm:cxn modelId="{B4CB019A-967A-DA48-A16E-C7DFCF1622AD}" type="presParOf" srcId="{CEED496B-AE3F-D246-8FEC-DD1606B26ABF}" destId="{157FD6D0-35E0-1945-A3BB-95F4613C9A44}" srcOrd="1" destOrd="0" presId="urn:microsoft.com/office/officeart/2008/layout/HalfCircleOrganizationChart"/>
    <dgm:cxn modelId="{47191869-35CC-D844-B287-4F7B9CDAAF06}" type="presParOf" srcId="{CEED496B-AE3F-D246-8FEC-DD1606B26ABF}" destId="{D2A76AAD-77E0-574B-8DF6-0523006AF252}" srcOrd="2" destOrd="0" presId="urn:microsoft.com/office/officeart/2008/layout/HalfCircleOrganizationChart"/>
    <dgm:cxn modelId="{92FCE469-6874-5A4E-BF9F-79042AD2A353}" type="presParOf" srcId="{CEED496B-AE3F-D246-8FEC-DD1606B26ABF}" destId="{9113EF42-E53F-9843-A8A5-FC535602336E}" srcOrd="3" destOrd="0" presId="urn:microsoft.com/office/officeart/2008/layout/HalfCircleOrganizationChart"/>
    <dgm:cxn modelId="{95F94208-3EBA-3048-BD71-8B702FD6736A}" type="presParOf" srcId="{38A33C94-74FF-7A40-A51A-AED067C2064A}" destId="{3DF53FC2-134D-274F-B2D3-2260C2BA385F}" srcOrd="1" destOrd="0" presId="urn:microsoft.com/office/officeart/2008/layout/HalfCircleOrganizationChart"/>
    <dgm:cxn modelId="{713B2573-F93D-E44C-873F-36AF4ABB5BA0}" type="presParOf" srcId="{38A33C94-74FF-7A40-A51A-AED067C2064A}" destId="{1B9401D9-FFC8-8742-B29B-6C991F2F0240}" srcOrd="2" destOrd="0" presId="urn:microsoft.com/office/officeart/2008/layout/HalfCircleOrganizationChart"/>
    <dgm:cxn modelId="{F3797766-0831-294D-99F4-FA689EE4EAE0}" type="presParOf" srcId="{9D629297-07D0-064A-A3D6-B7B8F768D4FD}" destId="{5460EDAD-2426-674B-990A-5B753A4C62DE}" srcOrd="2" destOrd="0" presId="urn:microsoft.com/office/officeart/2008/layout/HalfCircleOrganizationChart"/>
    <dgm:cxn modelId="{44AC0432-2D58-ED44-A2B1-A6AFDCE2A40F}" type="presParOf" srcId="{9D629297-07D0-064A-A3D6-B7B8F768D4FD}" destId="{E09F54C0-A000-8644-98D5-243FD4B505FB}" srcOrd="3" destOrd="0" presId="urn:microsoft.com/office/officeart/2008/layout/HalfCircleOrganizationChart"/>
    <dgm:cxn modelId="{D96B6731-16BE-F443-BE12-DA90E3FE0F0B}" type="presParOf" srcId="{E09F54C0-A000-8644-98D5-243FD4B505FB}" destId="{B2BD75E8-5A3D-AB4F-B66D-A779DAA1E175}" srcOrd="0" destOrd="0" presId="urn:microsoft.com/office/officeart/2008/layout/HalfCircleOrganizationChart"/>
    <dgm:cxn modelId="{2D1ED4E2-26A3-0146-818D-DD0D5DB72CA4}" type="presParOf" srcId="{B2BD75E8-5A3D-AB4F-B66D-A779DAA1E175}" destId="{795304F8-9980-604B-BCAB-7B1433393F50}" srcOrd="0" destOrd="0" presId="urn:microsoft.com/office/officeart/2008/layout/HalfCircleOrganizationChart"/>
    <dgm:cxn modelId="{069D965A-604D-424C-9251-D8EA23FF0F4B}" type="presParOf" srcId="{B2BD75E8-5A3D-AB4F-B66D-A779DAA1E175}" destId="{2C7D2122-9A0F-9044-AEA0-B6A3BD84C857}" srcOrd="1" destOrd="0" presId="urn:microsoft.com/office/officeart/2008/layout/HalfCircleOrganizationChart"/>
    <dgm:cxn modelId="{8526907D-71E8-C049-89A3-8207A07291EC}" type="presParOf" srcId="{B2BD75E8-5A3D-AB4F-B66D-A779DAA1E175}" destId="{A88F586D-1636-7145-AAE0-35EF83EE2EE3}" srcOrd="2" destOrd="0" presId="urn:microsoft.com/office/officeart/2008/layout/HalfCircleOrganizationChart"/>
    <dgm:cxn modelId="{293AF455-66B4-784C-80CB-C5653E300206}" type="presParOf" srcId="{B2BD75E8-5A3D-AB4F-B66D-A779DAA1E175}" destId="{CA5D89CC-E745-C341-9FAA-D67DF3CA80F9}" srcOrd="3" destOrd="0" presId="urn:microsoft.com/office/officeart/2008/layout/HalfCircleOrganizationChart"/>
    <dgm:cxn modelId="{87540C38-6B16-0C44-8683-82C4A4049DFF}" type="presParOf" srcId="{E09F54C0-A000-8644-98D5-243FD4B505FB}" destId="{519BADD7-2324-DF4B-876E-5CDD54B3623B}" srcOrd="1" destOrd="0" presId="urn:microsoft.com/office/officeart/2008/layout/HalfCircleOrganizationChart"/>
    <dgm:cxn modelId="{26B44ADF-A08D-DB41-951F-B93F8C6EB7CA}" type="presParOf" srcId="{E09F54C0-A000-8644-98D5-243FD4B505FB}" destId="{48AF9CF6-58B8-F141-ABA7-FA2F4C9087E8}" srcOrd="2" destOrd="0" presId="urn:microsoft.com/office/officeart/2008/layout/HalfCircleOrganizationChart"/>
    <dgm:cxn modelId="{94DE044D-A4F1-4849-890F-5A3CC18E469D}" type="presParOf" srcId="{9D629297-07D0-064A-A3D6-B7B8F768D4FD}" destId="{EC5BA559-BBD2-874F-99B0-6A31025A8031}" srcOrd="4" destOrd="0" presId="urn:microsoft.com/office/officeart/2008/layout/HalfCircleOrganizationChart"/>
    <dgm:cxn modelId="{EE255E0D-2B4B-0945-B4CA-4999C9502512}" type="presParOf" srcId="{9D629297-07D0-064A-A3D6-B7B8F768D4FD}" destId="{834B173A-C550-DE4F-9E34-E1EC17818295}" srcOrd="5" destOrd="0" presId="urn:microsoft.com/office/officeart/2008/layout/HalfCircleOrganizationChart"/>
    <dgm:cxn modelId="{352B67DB-62AA-534B-AB75-8E6E33C258CE}" type="presParOf" srcId="{834B173A-C550-DE4F-9E34-E1EC17818295}" destId="{4538E619-CEF1-A946-BD46-D0D406AC5C35}" srcOrd="0" destOrd="0" presId="urn:microsoft.com/office/officeart/2008/layout/HalfCircleOrganizationChart"/>
    <dgm:cxn modelId="{93612337-2C24-474D-9008-1809FAD63D0F}" type="presParOf" srcId="{4538E619-CEF1-A946-BD46-D0D406AC5C35}" destId="{29459C18-7EAB-0843-8B74-1D981B0A0C02}" srcOrd="0" destOrd="0" presId="urn:microsoft.com/office/officeart/2008/layout/HalfCircleOrganizationChart"/>
    <dgm:cxn modelId="{AA448BE0-7595-3442-AFAF-2BBC4447514F}" type="presParOf" srcId="{4538E619-CEF1-A946-BD46-D0D406AC5C35}" destId="{3616A4A7-B860-F444-88D7-299736E57D40}" srcOrd="1" destOrd="0" presId="urn:microsoft.com/office/officeart/2008/layout/HalfCircleOrganizationChart"/>
    <dgm:cxn modelId="{9AB0EF0F-CB28-674D-A74A-2BE0167D5EB7}" type="presParOf" srcId="{4538E619-CEF1-A946-BD46-D0D406AC5C35}" destId="{1394F68D-E1CB-F043-AC94-B7350F2899AA}" srcOrd="2" destOrd="0" presId="urn:microsoft.com/office/officeart/2008/layout/HalfCircleOrganizationChart"/>
    <dgm:cxn modelId="{08900126-FA40-B949-810E-9D9E92A992E4}" type="presParOf" srcId="{4538E619-CEF1-A946-BD46-D0D406AC5C35}" destId="{E4845EFA-60FF-7F42-8C1E-FCE253022924}" srcOrd="3" destOrd="0" presId="urn:microsoft.com/office/officeart/2008/layout/HalfCircleOrganizationChart"/>
    <dgm:cxn modelId="{BCCDC41E-FA27-F348-813E-D2E1A1451781}" type="presParOf" srcId="{834B173A-C550-DE4F-9E34-E1EC17818295}" destId="{E409DCF7-AB5B-004D-97B9-58CC89E212B4}" srcOrd="1" destOrd="0" presId="urn:microsoft.com/office/officeart/2008/layout/HalfCircleOrganizationChart"/>
    <dgm:cxn modelId="{32248476-07B2-0043-A87A-D63E42179BAE}" type="presParOf" srcId="{834B173A-C550-DE4F-9E34-E1EC17818295}" destId="{D17F7571-01F4-9240-8494-A67B88FF1529}" srcOrd="2" destOrd="0" presId="urn:microsoft.com/office/officeart/2008/layout/HalfCircleOrganizationChart"/>
    <dgm:cxn modelId="{30C4AA4D-0BE9-A848-B291-7B2FEB195ED0}" type="presParOf" srcId="{A09996E7-010F-C048-8A24-99A5DB393631}" destId="{C919B20B-E35C-194A-A073-F6E36ABCD5F6}" srcOrd="2" destOrd="0" presId="urn:microsoft.com/office/officeart/2008/layout/HalfCircleOrganizationChart"/>
    <dgm:cxn modelId="{1DFD7FF2-7968-AF4A-8C23-9F9A1803B73A}" type="presParOf" srcId="{85E966BF-3124-C84C-B79B-42C116663759}" destId="{6ADF2568-9F49-8040-8E14-D21CF124C7BB}" srcOrd="4" destOrd="0" presId="urn:microsoft.com/office/officeart/2008/layout/HalfCircleOrganizationChart"/>
    <dgm:cxn modelId="{3EF0607A-BA53-724B-AB7B-C534146B1EAC}" type="presParOf" srcId="{85E966BF-3124-C84C-B79B-42C116663759}" destId="{7078489B-B056-D64B-B00C-B0E1F604E41C}" srcOrd="5" destOrd="0" presId="urn:microsoft.com/office/officeart/2008/layout/HalfCircleOrganizationChart"/>
    <dgm:cxn modelId="{FF7CA4B8-DD63-E34B-B279-0A67F62CB89F}" type="presParOf" srcId="{7078489B-B056-D64B-B00C-B0E1F604E41C}" destId="{EFB2C0F8-8D21-1E46-9B43-B52B4F8B5F56}" srcOrd="0" destOrd="0" presId="urn:microsoft.com/office/officeart/2008/layout/HalfCircleOrganizationChart"/>
    <dgm:cxn modelId="{D4F30F26-43B1-CD47-889B-B7ECAC5709EF}" type="presParOf" srcId="{EFB2C0F8-8D21-1E46-9B43-B52B4F8B5F56}" destId="{D93F8D59-D60A-3947-B521-1B52246300CB}" srcOrd="0" destOrd="0" presId="urn:microsoft.com/office/officeart/2008/layout/HalfCircleOrganizationChart"/>
    <dgm:cxn modelId="{4C3643A2-F075-824B-A3F2-8A05AD50C859}" type="presParOf" srcId="{EFB2C0F8-8D21-1E46-9B43-B52B4F8B5F56}" destId="{8B2DD6A3-9FC1-5F46-BEFA-377E13117843}" srcOrd="1" destOrd="0" presId="urn:microsoft.com/office/officeart/2008/layout/HalfCircleOrganizationChart"/>
    <dgm:cxn modelId="{E5DA1D76-1254-1B47-B25C-C2797702CD1B}" type="presParOf" srcId="{EFB2C0F8-8D21-1E46-9B43-B52B4F8B5F56}" destId="{368CF127-5445-1F49-ACDA-CF12C800FE7D}" srcOrd="2" destOrd="0" presId="urn:microsoft.com/office/officeart/2008/layout/HalfCircleOrganizationChart"/>
    <dgm:cxn modelId="{B3EF78A7-7BEE-104B-81AF-2548D5605FB7}" type="presParOf" srcId="{EFB2C0F8-8D21-1E46-9B43-B52B4F8B5F56}" destId="{EF6A82DD-7FF3-D140-AAB2-AE102E6757B4}" srcOrd="3" destOrd="0" presId="urn:microsoft.com/office/officeart/2008/layout/HalfCircleOrganizationChart"/>
    <dgm:cxn modelId="{C70FB65E-C02B-244A-BD9B-4C6AB0190341}" type="presParOf" srcId="{7078489B-B056-D64B-B00C-B0E1F604E41C}" destId="{3C9A17C6-5D7C-4F4E-9C46-734FD86FA105}" srcOrd="1" destOrd="0" presId="urn:microsoft.com/office/officeart/2008/layout/HalfCircleOrganizationChart"/>
    <dgm:cxn modelId="{43676472-5391-DF4E-90D7-1990EC463157}" type="presParOf" srcId="{3C9A17C6-5D7C-4F4E-9C46-734FD86FA105}" destId="{16F841C9-4B4D-7D41-8A57-616B70F52733}" srcOrd="0" destOrd="0" presId="urn:microsoft.com/office/officeart/2008/layout/HalfCircleOrganizationChart"/>
    <dgm:cxn modelId="{1DD56B9C-9EF7-C24B-82B5-C373988E18BA}" type="presParOf" srcId="{3C9A17C6-5D7C-4F4E-9C46-734FD86FA105}" destId="{CAC30690-B25D-BA4C-A7AD-C55E43091C2E}" srcOrd="1" destOrd="0" presId="urn:microsoft.com/office/officeart/2008/layout/HalfCircleOrganizationChart"/>
    <dgm:cxn modelId="{54DC7FCA-0C5A-7A4D-AD31-0D6331C2EC2A}" type="presParOf" srcId="{CAC30690-B25D-BA4C-A7AD-C55E43091C2E}" destId="{19017A6A-92F9-6E49-82B6-5F1ADDD8F833}" srcOrd="0" destOrd="0" presId="urn:microsoft.com/office/officeart/2008/layout/HalfCircleOrganizationChart"/>
    <dgm:cxn modelId="{7199CE93-F72E-F94C-9588-4E4EBBDCCB7D}" type="presParOf" srcId="{19017A6A-92F9-6E49-82B6-5F1ADDD8F833}" destId="{2469D814-7A63-7347-9BAA-FE3E71D106C3}" srcOrd="0" destOrd="0" presId="urn:microsoft.com/office/officeart/2008/layout/HalfCircleOrganizationChart"/>
    <dgm:cxn modelId="{F4D9E4AD-AE3A-9E42-8ED6-769908F3761D}" type="presParOf" srcId="{19017A6A-92F9-6E49-82B6-5F1ADDD8F833}" destId="{4C2855AD-862B-3B4D-B272-0883A1202256}" srcOrd="1" destOrd="0" presId="urn:microsoft.com/office/officeart/2008/layout/HalfCircleOrganizationChart"/>
    <dgm:cxn modelId="{CFB2D56F-1CD3-1145-85D1-C5D275166EAC}" type="presParOf" srcId="{19017A6A-92F9-6E49-82B6-5F1ADDD8F833}" destId="{6ED8F2B8-D729-1941-82AB-A53E76B31D14}" srcOrd="2" destOrd="0" presId="urn:microsoft.com/office/officeart/2008/layout/HalfCircleOrganizationChart"/>
    <dgm:cxn modelId="{DC240D51-33FC-1440-A9C3-7579B0CD02C5}" type="presParOf" srcId="{19017A6A-92F9-6E49-82B6-5F1ADDD8F833}" destId="{80E865F2-C5D0-AF40-A337-A0885A74BCC8}" srcOrd="3" destOrd="0" presId="urn:microsoft.com/office/officeart/2008/layout/HalfCircleOrganizationChart"/>
    <dgm:cxn modelId="{D86C99DD-4CFC-654F-A06A-F81713DFE9A9}" type="presParOf" srcId="{CAC30690-B25D-BA4C-A7AD-C55E43091C2E}" destId="{EB7AD80F-FD18-E54F-843A-FA1C9722E97D}" srcOrd="1" destOrd="0" presId="urn:microsoft.com/office/officeart/2008/layout/HalfCircleOrganizationChart"/>
    <dgm:cxn modelId="{8D5B7443-87C2-CD48-92A9-27AF663BF44D}" type="presParOf" srcId="{CAC30690-B25D-BA4C-A7AD-C55E43091C2E}" destId="{133CE3B4-721D-EB49-92D4-E67757F4B3A0}" srcOrd="2" destOrd="0" presId="urn:microsoft.com/office/officeart/2008/layout/HalfCircleOrganizationChart"/>
    <dgm:cxn modelId="{24473229-7B10-7D46-8286-993CAA34CF20}" type="presParOf" srcId="{3C9A17C6-5D7C-4F4E-9C46-734FD86FA105}" destId="{0E49A12A-373C-704B-A250-97042A961676}" srcOrd="2" destOrd="0" presId="urn:microsoft.com/office/officeart/2008/layout/HalfCircleOrganizationChart"/>
    <dgm:cxn modelId="{9D6633F0-616E-FC42-BE44-4C0F23307761}" type="presParOf" srcId="{3C9A17C6-5D7C-4F4E-9C46-734FD86FA105}" destId="{7557F1B6-796A-5149-9BC4-76F168AECEF8}" srcOrd="3" destOrd="0" presId="urn:microsoft.com/office/officeart/2008/layout/HalfCircleOrganizationChart"/>
    <dgm:cxn modelId="{09FB98D3-AD4B-C549-9930-B8B9B31816D4}" type="presParOf" srcId="{7557F1B6-796A-5149-9BC4-76F168AECEF8}" destId="{EB1ADD6D-0E17-5540-89D9-6DD47627F586}" srcOrd="0" destOrd="0" presId="urn:microsoft.com/office/officeart/2008/layout/HalfCircleOrganizationChart"/>
    <dgm:cxn modelId="{5DB07741-1BDA-784A-A1AE-2831BE4DBA6F}" type="presParOf" srcId="{EB1ADD6D-0E17-5540-89D9-6DD47627F586}" destId="{967E9DBA-E982-224D-BD1C-C41856D47C86}" srcOrd="0" destOrd="0" presId="urn:microsoft.com/office/officeart/2008/layout/HalfCircleOrganizationChart"/>
    <dgm:cxn modelId="{C2A89952-1ACF-DE47-99A2-8DD14CB1E8CF}" type="presParOf" srcId="{EB1ADD6D-0E17-5540-89D9-6DD47627F586}" destId="{7A678A6F-2C56-CA48-8696-601E82B0186D}" srcOrd="1" destOrd="0" presId="urn:microsoft.com/office/officeart/2008/layout/HalfCircleOrganizationChart"/>
    <dgm:cxn modelId="{61890A5E-5713-3446-9292-B5DD0C6DE044}" type="presParOf" srcId="{EB1ADD6D-0E17-5540-89D9-6DD47627F586}" destId="{2360F857-383E-7F43-9248-096BBF8415FC}" srcOrd="2" destOrd="0" presId="urn:microsoft.com/office/officeart/2008/layout/HalfCircleOrganizationChart"/>
    <dgm:cxn modelId="{58416057-96A2-4540-8582-F928CF64B192}" type="presParOf" srcId="{EB1ADD6D-0E17-5540-89D9-6DD47627F586}" destId="{88068650-DBE9-A547-8B94-8FAAD6867D6B}" srcOrd="3" destOrd="0" presId="urn:microsoft.com/office/officeart/2008/layout/HalfCircleOrganizationChart"/>
    <dgm:cxn modelId="{A1D87610-F0DE-9242-9428-C9C454811187}" type="presParOf" srcId="{7557F1B6-796A-5149-9BC4-76F168AECEF8}" destId="{8EB1706C-8F40-DC40-BFB2-8126AE2D38B3}" srcOrd="1" destOrd="0" presId="urn:microsoft.com/office/officeart/2008/layout/HalfCircleOrganizationChart"/>
    <dgm:cxn modelId="{AEB00DC4-DD92-2044-9E5F-C9A8EA4BE3A8}" type="presParOf" srcId="{7557F1B6-796A-5149-9BC4-76F168AECEF8}" destId="{2C5F712F-1DB2-764D-8359-1D21FB862E4A}" srcOrd="2" destOrd="0" presId="urn:microsoft.com/office/officeart/2008/layout/HalfCircleOrganizationChart"/>
    <dgm:cxn modelId="{541A027A-6A1B-0443-A5DD-E050EC85A378}" type="presParOf" srcId="{3C9A17C6-5D7C-4F4E-9C46-734FD86FA105}" destId="{DB29BC82-EC69-F241-89A0-350D52A19EA2}" srcOrd="4" destOrd="0" presId="urn:microsoft.com/office/officeart/2008/layout/HalfCircleOrganizationChart"/>
    <dgm:cxn modelId="{0A72B803-2849-474A-A0B5-0CA0A4A7F2E6}" type="presParOf" srcId="{3C9A17C6-5D7C-4F4E-9C46-734FD86FA105}" destId="{3C5C03D1-AA58-AB48-875E-33D488CDF86B}" srcOrd="5" destOrd="0" presId="urn:microsoft.com/office/officeart/2008/layout/HalfCircleOrganizationChart"/>
    <dgm:cxn modelId="{1EA3DD2D-CAE2-F04F-8D36-A835364494AE}" type="presParOf" srcId="{3C5C03D1-AA58-AB48-875E-33D488CDF86B}" destId="{C1A5EE0A-AE81-2F4D-9422-648CBAA56B83}" srcOrd="0" destOrd="0" presId="urn:microsoft.com/office/officeart/2008/layout/HalfCircleOrganizationChart"/>
    <dgm:cxn modelId="{B18DE5DC-22BE-9448-8925-32E9EB1A8CAE}" type="presParOf" srcId="{C1A5EE0A-AE81-2F4D-9422-648CBAA56B83}" destId="{DADB33C9-D8DA-1B4A-984A-F59FD9D7D40C}" srcOrd="0" destOrd="0" presId="urn:microsoft.com/office/officeart/2008/layout/HalfCircleOrganizationChart"/>
    <dgm:cxn modelId="{8202077B-B1A1-3F42-828C-A339617510DB}" type="presParOf" srcId="{C1A5EE0A-AE81-2F4D-9422-648CBAA56B83}" destId="{AC1377F6-1897-B641-B5CA-8D7FC0E40FC6}" srcOrd="1" destOrd="0" presId="urn:microsoft.com/office/officeart/2008/layout/HalfCircleOrganizationChart"/>
    <dgm:cxn modelId="{3A6FCDEA-AA35-564A-879D-DDBFDEF9913E}" type="presParOf" srcId="{C1A5EE0A-AE81-2F4D-9422-648CBAA56B83}" destId="{EF874D82-F3F0-F94D-A184-636A4626B984}" srcOrd="2" destOrd="0" presId="urn:microsoft.com/office/officeart/2008/layout/HalfCircleOrganizationChart"/>
    <dgm:cxn modelId="{76C85147-A4EC-E646-97CA-332667735A7C}" type="presParOf" srcId="{C1A5EE0A-AE81-2F4D-9422-648CBAA56B83}" destId="{3442ED39-2D63-2546-89FB-D0A7FB519ADC}" srcOrd="3" destOrd="0" presId="urn:microsoft.com/office/officeart/2008/layout/HalfCircleOrganizationChart"/>
    <dgm:cxn modelId="{D03ECD36-8ABB-0E48-99D3-4E34FB1387F5}" type="presParOf" srcId="{3C5C03D1-AA58-AB48-875E-33D488CDF86B}" destId="{5DD51EF5-8183-4345-AC79-BFEC29E7335D}" srcOrd="1" destOrd="0" presId="urn:microsoft.com/office/officeart/2008/layout/HalfCircleOrganizationChart"/>
    <dgm:cxn modelId="{37BA4BFC-746C-F549-96D7-884A806AD853}" type="presParOf" srcId="{3C5C03D1-AA58-AB48-875E-33D488CDF86B}" destId="{3AF646DD-D86C-F040-8D1B-4483CE1FBC0A}" srcOrd="2" destOrd="0" presId="urn:microsoft.com/office/officeart/2008/layout/HalfCircleOrganizationChart"/>
    <dgm:cxn modelId="{5FD1E591-9743-E64F-9B5D-0B241333BBC0}" type="presParOf" srcId="{7078489B-B056-D64B-B00C-B0E1F604E41C}" destId="{BD5CFDCE-76F8-BC42-9590-6F10ECC235D9}" srcOrd="2" destOrd="0" presId="urn:microsoft.com/office/officeart/2008/layout/HalfCircleOrganizationChart"/>
    <dgm:cxn modelId="{CF4DE19A-175C-F849-BB6E-6837BFC35AA7}" type="presParOf" srcId="{13306CCC-C0C1-BB40-92BC-1E27274E008D}" destId="{1DE58B52-ECFC-D84A-B0DB-DA38E8C6C9C9}" srcOrd="2" destOrd="0" presId="urn:microsoft.com/office/officeart/2008/layout/HalfCircleOrganizationChart"/>
    <dgm:cxn modelId="{EC9A64D8-890C-CF4D-A331-29DE97BCFA85}" type="presParOf" srcId="{5CC3A5E4-3FE9-C641-AD06-0080CFD6E5F0}" destId="{495EA47A-1AB7-8544-A2D9-30C37483F748}" srcOrd="2" destOrd="0" presId="urn:microsoft.com/office/officeart/2008/layout/HalfCircleOrganizationChart"/>
    <dgm:cxn modelId="{6685D879-054F-4E49-B415-4862A267A96D}" type="presParOf" srcId="{35CED484-BDC5-9F45-BB95-28C138029D58}" destId="{7EF44347-E871-C54E-BB96-A4E31838068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E36FD-16D3-4348-9AAD-53CEC921DDC3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CB392-A5FB-2544-B813-45B50133D040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AC9DF79F-9E38-5442-96C3-D8E10494C9EA}" type="parTrans" cxnId="{AFB03DBB-6089-1543-B8D1-CCB994BADF60}">
      <dgm:prSet/>
      <dgm:spPr/>
      <dgm:t>
        <a:bodyPr/>
        <a:lstStyle/>
        <a:p>
          <a:endParaRPr lang="en-US"/>
        </a:p>
      </dgm:t>
    </dgm:pt>
    <dgm:pt modelId="{7B886CDC-B47C-B44E-8A57-D4FDCD71D019}" type="sibTrans" cxnId="{AFB03DBB-6089-1543-B8D1-CCB994BADF60}">
      <dgm:prSet/>
      <dgm:spPr/>
      <dgm:t>
        <a:bodyPr/>
        <a:lstStyle/>
        <a:p>
          <a:endParaRPr lang="en-US"/>
        </a:p>
      </dgm:t>
    </dgm:pt>
    <dgm:pt modelId="{1BD49AFA-EFD5-2644-93CE-6CDD98D55E2B}">
      <dgm:prSet phldrT="[Text]"/>
      <dgm:spPr/>
      <dgm:t>
        <a:bodyPr/>
        <a:lstStyle/>
        <a:p>
          <a:r>
            <a:rPr lang="en-US" b="0" u="none" dirty="0" smtClean="0"/>
            <a:t>Lymphocyte Antigens</a:t>
          </a:r>
          <a:endParaRPr lang="en-US" b="0" u="none" dirty="0"/>
        </a:p>
      </dgm:t>
    </dgm:pt>
    <dgm:pt modelId="{EB2AD24D-C3A9-9242-B23D-2AB9B64799B0}" type="parTrans" cxnId="{1597EBE1-2A87-CC4C-AA8D-84C6DC338FE6}">
      <dgm:prSet/>
      <dgm:spPr/>
      <dgm:t>
        <a:bodyPr/>
        <a:lstStyle/>
        <a:p>
          <a:endParaRPr lang="en-US"/>
        </a:p>
      </dgm:t>
    </dgm:pt>
    <dgm:pt modelId="{02EF64AC-0DF4-B940-98A1-9F561BE828B2}" type="sibTrans" cxnId="{1597EBE1-2A87-CC4C-AA8D-84C6DC338FE6}">
      <dgm:prSet/>
      <dgm:spPr/>
      <dgm:t>
        <a:bodyPr/>
        <a:lstStyle/>
        <a:p>
          <a:endParaRPr lang="en-US"/>
        </a:p>
      </dgm:t>
    </dgm:pt>
    <dgm:pt modelId="{CF6A2978-9E80-6046-BCE1-F8490229EBB4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65D3EC3A-8251-5A47-A56F-FD6E2E79AD86}" type="parTrans" cxnId="{C3A388B5-0CCF-DB48-9B28-E9F30BA4C1A1}">
      <dgm:prSet/>
      <dgm:spPr/>
      <dgm:t>
        <a:bodyPr/>
        <a:lstStyle/>
        <a:p>
          <a:endParaRPr lang="en-US"/>
        </a:p>
      </dgm:t>
    </dgm:pt>
    <dgm:pt modelId="{80F2015B-5988-4A4D-BE23-DC76D718823F}" type="sibTrans" cxnId="{C3A388B5-0CCF-DB48-9B28-E9F30BA4C1A1}">
      <dgm:prSet/>
      <dgm:spPr/>
      <dgm:t>
        <a:bodyPr/>
        <a:lstStyle/>
        <a:p>
          <a:endParaRPr lang="en-US"/>
        </a:p>
      </dgm:t>
    </dgm:pt>
    <dgm:pt modelId="{BF2475BD-6E9B-1948-980E-1771755F9145}">
      <dgm:prSet phldrT="[Text]"/>
      <dgm:spPr/>
      <dgm:t>
        <a:bodyPr/>
        <a:lstStyle/>
        <a:p>
          <a:r>
            <a:rPr lang="en-US" b="0" u="none" dirty="0" smtClean="0"/>
            <a:t>Alemtuzumab</a:t>
          </a:r>
          <a:endParaRPr lang="en-US" b="0" u="none" dirty="0"/>
        </a:p>
      </dgm:t>
    </dgm:pt>
    <dgm:pt modelId="{894D0417-94E6-7B44-B8FD-BF43BE196A06}" type="parTrans" cxnId="{4A82D91C-A897-C94E-A157-2F29AC6CD141}">
      <dgm:prSet/>
      <dgm:spPr/>
      <dgm:t>
        <a:bodyPr/>
        <a:lstStyle/>
        <a:p>
          <a:endParaRPr lang="en-US"/>
        </a:p>
      </dgm:t>
    </dgm:pt>
    <dgm:pt modelId="{FAA5EBCE-3691-9D46-9363-EA3F1A68B95C}" type="sibTrans" cxnId="{4A82D91C-A897-C94E-A157-2F29AC6CD141}">
      <dgm:prSet/>
      <dgm:spPr/>
      <dgm:t>
        <a:bodyPr/>
        <a:lstStyle/>
        <a:p>
          <a:endParaRPr lang="en-US"/>
        </a:p>
      </dgm:t>
    </dgm:pt>
    <dgm:pt modelId="{05924781-0AC8-304C-BD2C-C83AC961E603}">
      <dgm:prSet phldrT="[Text]"/>
      <dgm:spPr/>
      <dgm:t>
        <a:bodyPr/>
        <a:lstStyle/>
        <a:p>
          <a:r>
            <a:rPr lang="en-US" b="0" u="none" dirty="0" smtClean="0"/>
            <a:t>Ibritumomab Tiuxetan</a:t>
          </a:r>
          <a:endParaRPr lang="en-US" b="0" u="none" dirty="0"/>
        </a:p>
      </dgm:t>
    </dgm:pt>
    <dgm:pt modelId="{13BEFB61-3416-9141-863E-767753D8FE97}" type="parTrans" cxnId="{019EC74E-7D86-B24B-9FAC-2506027483F3}">
      <dgm:prSet/>
      <dgm:spPr/>
      <dgm:t>
        <a:bodyPr/>
        <a:lstStyle/>
        <a:p>
          <a:endParaRPr lang="en-US"/>
        </a:p>
      </dgm:t>
    </dgm:pt>
    <dgm:pt modelId="{159C3D92-C5F2-C646-8AEC-4B8E127DF2E4}" type="sibTrans" cxnId="{019EC74E-7D86-B24B-9FAC-2506027483F3}">
      <dgm:prSet/>
      <dgm:spPr/>
      <dgm:t>
        <a:bodyPr/>
        <a:lstStyle/>
        <a:p>
          <a:endParaRPr lang="en-US"/>
        </a:p>
      </dgm:t>
    </dgm:pt>
    <dgm:pt modelId="{F990AECB-7B93-D748-B11A-3328593ECBE5}">
      <dgm:prSet phldrT="[Text]"/>
      <dgm:spPr/>
      <dgm:t>
        <a:bodyPr/>
        <a:lstStyle/>
        <a:p>
          <a:r>
            <a:rPr lang="en-US" b="0" u="none" dirty="0" smtClean="0"/>
            <a:t>Rituximab</a:t>
          </a:r>
          <a:endParaRPr lang="en-US" b="0" u="none" dirty="0"/>
        </a:p>
      </dgm:t>
    </dgm:pt>
    <dgm:pt modelId="{1E94FB55-BA82-DF4A-8C4B-CB529FE28B4A}" type="parTrans" cxnId="{6E073027-9BA9-D64C-8EA0-771745DFABBE}">
      <dgm:prSet/>
      <dgm:spPr/>
      <dgm:t>
        <a:bodyPr/>
        <a:lstStyle/>
        <a:p>
          <a:endParaRPr lang="en-US"/>
        </a:p>
      </dgm:t>
    </dgm:pt>
    <dgm:pt modelId="{824F40B2-1938-6544-8347-7BBE1BB06E87}" type="sibTrans" cxnId="{6E073027-9BA9-D64C-8EA0-771745DFABBE}">
      <dgm:prSet/>
      <dgm:spPr/>
      <dgm:t>
        <a:bodyPr/>
        <a:lstStyle/>
        <a:p>
          <a:endParaRPr lang="en-US"/>
        </a:p>
      </dgm:t>
    </dgm:pt>
    <dgm:pt modelId="{CE3F913F-ECA3-E84E-B6CB-F985F3DE01BD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AF111722-188A-B849-9B53-868E711AB175}" type="parTrans" cxnId="{88228752-F284-2B40-8B4C-3699CBD6D89D}">
      <dgm:prSet/>
      <dgm:spPr/>
      <dgm:t>
        <a:bodyPr/>
        <a:lstStyle/>
        <a:p>
          <a:endParaRPr lang="en-US"/>
        </a:p>
      </dgm:t>
    </dgm:pt>
    <dgm:pt modelId="{67F65E52-51A3-CA41-9431-03CCCAF868B1}" type="sibTrans" cxnId="{88228752-F284-2B40-8B4C-3699CBD6D89D}">
      <dgm:prSet/>
      <dgm:spPr/>
      <dgm:t>
        <a:bodyPr/>
        <a:lstStyle/>
        <a:p>
          <a:endParaRPr lang="en-US"/>
        </a:p>
      </dgm:t>
    </dgm:pt>
    <dgm:pt modelId="{AFF9EF03-5971-5C43-8212-9A4F5CA54553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1F4E5A4C-6FAA-B246-955B-B7DDD52B4E85}" type="parTrans" cxnId="{1C7F659B-B9E2-564D-B8A4-53144F71E7E8}">
      <dgm:prSet/>
      <dgm:spPr/>
      <dgm:t>
        <a:bodyPr/>
        <a:lstStyle/>
        <a:p>
          <a:endParaRPr lang="en-US"/>
        </a:p>
      </dgm:t>
    </dgm:pt>
    <dgm:pt modelId="{C2B211C7-83D7-DC4F-A5C1-C8E9D3C5A3A1}" type="sibTrans" cxnId="{1C7F659B-B9E2-564D-B8A4-53144F71E7E8}">
      <dgm:prSet/>
      <dgm:spPr/>
      <dgm:t>
        <a:bodyPr/>
        <a:lstStyle/>
        <a:p>
          <a:endParaRPr lang="en-US"/>
        </a:p>
      </dgm:t>
    </dgm:pt>
    <dgm:pt modelId="{A4AD59FB-E162-3844-B2C9-C249E0986941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118A805A-DFF2-804F-9FA9-0D3FFF3107D3}" type="parTrans" cxnId="{52A3434E-5193-474F-B447-4FB7312807F2}">
      <dgm:prSet/>
      <dgm:spPr/>
      <dgm:t>
        <a:bodyPr/>
        <a:lstStyle/>
        <a:p>
          <a:endParaRPr lang="en-US"/>
        </a:p>
      </dgm:t>
    </dgm:pt>
    <dgm:pt modelId="{538F3E3D-08CE-2449-B936-FABFBBCB7224}" type="sibTrans" cxnId="{52A3434E-5193-474F-B447-4FB7312807F2}">
      <dgm:prSet/>
      <dgm:spPr/>
      <dgm:t>
        <a:bodyPr/>
        <a:lstStyle/>
        <a:p>
          <a:endParaRPr lang="en-US"/>
        </a:p>
      </dgm:t>
    </dgm:pt>
    <dgm:pt modelId="{A340FA8B-DBA4-2148-A7A3-E20A892B68D4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A483E253-AE12-6546-AE58-5A6E740E4DD4}" type="parTrans" cxnId="{482430C7-73DE-154D-B2EB-9F89AE7808A7}">
      <dgm:prSet/>
      <dgm:spPr/>
      <dgm:t>
        <a:bodyPr/>
        <a:lstStyle/>
        <a:p>
          <a:endParaRPr lang="en-US"/>
        </a:p>
      </dgm:t>
    </dgm:pt>
    <dgm:pt modelId="{223140C4-53A7-544D-9C68-2115CB850314}" type="sibTrans" cxnId="{482430C7-73DE-154D-B2EB-9F89AE7808A7}">
      <dgm:prSet/>
      <dgm:spPr/>
      <dgm:t>
        <a:bodyPr/>
        <a:lstStyle/>
        <a:p>
          <a:endParaRPr lang="en-US"/>
        </a:p>
      </dgm:t>
    </dgm:pt>
    <dgm:pt modelId="{87589F42-4414-E141-9F9B-B62A5BECD394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AE305CD7-BBC5-FA40-86F5-1B2493551392}" type="parTrans" cxnId="{9AC46C9D-451E-0B4A-AF63-41EBA8A41F52}">
      <dgm:prSet/>
      <dgm:spPr/>
      <dgm:t>
        <a:bodyPr/>
        <a:lstStyle/>
        <a:p>
          <a:endParaRPr lang="en-US"/>
        </a:p>
      </dgm:t>
    </dgm:pt>
    <dgm:pt modelId="{F70A7769-C387-0946-B76C-36577099401F}" type="sibTrans" cxnId="{9AC46C9D-451E-0B4A-AF63-41EBA8A41F52}">
      <dgm:prSet/>
      <dgm:spPr/>
      <dgm:t>
        <a:bodyPr/>
        <a:lstStyle/>
        <a:p>
          <a:endParaRPr lang="en-US"/>
        </a:p>
      </dgm:t>
    </dgm:pt>
    <dgm:pt modelId="{E4A05AB3-BAEA-DC42-B743-BEE0A33C1497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6FC58B16-32DD-CC42-9434-B6B280827459}" type="parTrans" cxnId="{AB601A4A-EB68-494A-92B7-2A6BFFB7B98B}">
      <dgm:prSet/>
      <dgm:spPr/>
      <dgm:t>
        <a:bodyPr/>
        <a:lstStyle/>
        <a:p>
          <a:endParaRPr lang="en-US"/>
        </a:p>
      </dgm:t>
    </dgm:pt>
    <dgm:pt modelId="{A3E5EB68-D299-4742-8DA6-CE8024360478}" type="sibTrans" cxnId="{AB601A4A-EB68-494A-92B7-2A6BFFB7B98B}">
      <dgm:prSet/>
      <dgm:spPr/>
      <dgm:t>
        <a:bodyPr/>
        <a:lstStyle/>
        <a:p>
          <a:endParaRPr lang="en-US"/>
        </a:p>
      </dgm:t>
    </dgm:pt>
    <dgm:pt modelId="{AE964A84-B58F-D949-BDCB-F255ADE0BED6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0469C0C6-CA1E-F945-B26F-F870FC41E110}" type="parTrans" cxnId="{6873E83B-CE84-9442-8011-CA457345D35A}">
      <dgm:prSet/>
      <dgm:spPr/>
      <dgm:t>
        <a:bodyPr/>
        <a:lstStyle/>
        <a:p>
          <a:endParaRPr lang="en-US"/>
        </a:p>
      </dgm:t>
    </dgm:pt>
    <dgm:pt modelId="{4B3FAC3F-2D17-8F4D-8E81-2DC00BC705C1}" type="sibTrans" cxnId="{6873E83B-CE84-9442-8011-CA457345D35A}">
      <dgm:prSet/>
      <dgm:spPr/>
      <dgm:t>
        <a:bodyPr/>
        <a:lstStyle/>
        <a:p>
          <a:endParaRPr lang="en-US"/>
        </a:p>
      </dgm:t>
    </dgm:pt>
    <dgm:pt modelId="{F17BBD4B-19F5-6645-9D4B-29C648FFBD72}" type="pres">
      <dgm:prSet presAssocID="{0A2E36FD-16D3-4348-9AAD-53CEC921DD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63B4DC-DC50-D146-B932-4C3513166C63}" type="pres">
      <dgm:prSet presAssocID="{5B0CB392-A5FB-2544-B813-45B50133D040}" presName="hierRoot1" presStyleCnt="0">
        <dgm:presLayoutVars>
          <dgm:hierBranch val="init"/>
        </dgm:presLayoutVars>
      </dgm:prSet>
      <dgm:spPr/>
    </dgm:pt>
    <dgm:pt modelId="{AFBE1997-C049-2A44-9F1B-08157DBBC3EF}" type="pres">
      <dgm:prSet presAssocID="{5B0CB392-A5FB-2544-B813-45B50133D040}" presName="rootComposite1" presStyleCnt="0"/>
      <dgm:spPr/>
    </dgm:pt>
    <dgm:pt modelId="{35D7AB64-4F99-D44E-801B-EF42832AF41F}" type="pres">
      <dgm:prSet presAssocID="{5B0CB392-A5FB-2544-B813-45B50133D04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35C4E-7E52-8F41-A43C-71E0EB014AA9}" type="pres">
      <dgm:prSet presAssocID="{5B0CB392-A5FB-2544-B813-45B50133D040}" presName="topArc1" presStyleLbl="parChTrans1D1" presStyleIdx="0" presStyleCnt="26"/>
      <dgm:spPr/>
    </dgm:pt>
    <dgm:pt modelId="{4C65D54C-4993-8D4D-92E6-3BC0638A284F}" type="pres">
      <dgm:prSet presAssocID="{5B0CB392-A5FB-2544-B813-45B50133D040}" presName="bottomArc1" presStyleLbl="parChTrans1D1" presStyleIdx="1" presStyleCnt="26"/>
      <dgm:spPr/>
    </dgm:pt>
    <dgm:pt modelId="{695477A2-C6B5-BB43-8B06-24A9F5C289FA}" type="pres">
      <dgm:prSet presAssocID="{5B0CB392-A5FB-2544-B813-45B50133D040}" presName="topConnNode1" presStyleLbl="node1" presStyleIdx="0" presStyleCnt="0"/>
      <dgm:spPr/>
      <dgm:t>
        <a:bodyPr/>
        <a:lstStyle/>
        <a:p>
          <a:endParaRPr lang="en-US"/>
        </a:p>
      </dgm:t>
    </dgm:pt>
    <dgm:pt modelId="{D208F433-D581-284B-9FB7-17B72E7483E4}" type="pres">
      <dgm:prSet presAssocID="{5B0CB392-A5FB-2544-B813-45B50133D040}" presName="hierChild2" presStyleCnt="0"/>
      <dgm:spPr/>
    </dgm:pt>
    <dgm:pt modelId="{AB24C9AA-3CFC-954F-9D23-C990B40FE079}" type="pres">
      <dgm:prSet presAssocID="{EB2AD24D-C3A9-9242-B23D-2AB9B64799B0}" presName="Name28" presStyleLbl="parChTrans1D2" presStyleIdx="0" presStyleCnt="4"/>
      <dgm:spPr/>
      <dgm:t>
        <a:bodyPr/>
        <a:lstStyle/>
        <a:p>
          <a:endParaRPr lang="en-US"/>
        </a:p>
      </dgm:t>
    </dgm:pt>
    <dgm:pt modelId="{9F49B386-35F7-5549-A1C0-CD3E5E8AC4E5}" type="pres">
      <dgm:prSet presAssocID="{1BD49AFA-EFD5-2644-93CE-6CDD98D55E2B}" presName="hierRoot2" presStyleCnt="0">
        <dgm:presLayoutVars>
          <dgm:hierBranch val="init"/>
        </dgm:presLayoutVars>
      </dgm:prSet>
      <dgm:spPr/>
    </dgm:pt>
    <dgm:pt modelId="{06406901-3372-F54F-9071-247325743E08}" type="pres">
      <dgm:prSet presAssocID="{1BD49AFA-EFD5-2644-93CE-6CDD98D55E2B}" presName="rootComposite2" presStyleCnt="0"/>
      <dgm:spPr/>
    </dgm:pt>
    <dgm:pt modelId="{BCC761F8-317A-A148-A757-73209F0D276A}" type="pres">
      <dgm:prSet presAssocID="{1BD49AFA-EFD5-2644-93CE-6CDD98D55E2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533EF-5675-0B48-89A2-3B20FF3315A4}" type="pres">
      <dgm:prSet presAssocID="{1BD49AFA-EFD5-2644-93CE-6CDD98D55E2B}" presName="topArc2" presStyleLbl="parChTrans1D1" presStyleIdx="2" presStyleCnt="26"/>
      <dgm:spPr/>
    </dgm:pt>
    <dgm:pt modelId="{C0F104C4-2BE1-9848-90CF-56222F3B6A27}" type="pres">
      <dgm:prSet presAssocID="{1BD49AFA-EFD5-2644-93CE-6CDD98D55E2B}" presName="bottomArc2" presStyleLbl="parChTrans1D1" presStyleIdx="3" presStyleCnt="26"/>
      <dgm:spPr/>
    </dgm:pt>
    <dgm:pt modelId="{F30E4D15-D77A-3E4E-B094-BA310EE4D534}" type="pres">
      <dgm:prSet presAssocID="{1BD49AFA-EFD5-2644-93CE-6CDD98D55E2B}" presName="topConnNode2" presStyleLbl="node2" presStyleIdx="0" presStyleCnt="0"/>
      <dgm:spPr/>
      <dgm:t>
        <a:bodyPr/>
        <a:lstStyle/>
        <a:p>
          <a:endParaRPr lang="en-US"/>
        </a:p>
      </dgm:t>
    </dgm:pt>
    <dgm:pt modelId="{445AF7F6-569E-1C45-BF6C-ED9CF74C8FC0}" type="pres">
      <dgm:prSet presAssocID="{1BD49AFA-EFD5-2644-93CE-6CDD98D55E2B}" presName="hierChild4" presStyleCnt="0"/>
      <dgm:spPr/>
    </dgm:pt>
    <dgm:pt modelId="{B53E0125-8CD1-3E45-BA3C-4A4FA0DE80BA}" type="pres">
      <dgm:prSet presAssocID="{894D0417-94E6-7B44-B8FD-BF43BE196A06}" presName="Name28" presStyleLbl="parChTrans1D3" presStyleIdx="0" presStyleCnt="8"/>
      <dgm:spPr/>
      <dgm:t>
        <a:bodyPr/>
        <a:lstStyle/>
        <a:p>
          <a:endParaRPr lang="en-US"/>
        </a:p>
      </dgm:t>
    </dgm:pt>
    <dgm:pt modelId="{7D8BD393-5D8F-084C-BB1C-77AAE9AFEA98}" type="pres">
      <dgm:prSet presAssocID="{BF2475BD-6E9B-1948-980E-1771755F9145}" presName="hierRoot2" presStyleCnt="0">
        <dgm:presLayoutVars>
          <dgm:hierBranch val="init"/>
        </dgm:presLayoutVars>
      </dgm:prSet>
      <dgm:spPr/>
    </dgm:pt>
    <dgm:pt modelId="{24F92A01-22F6-1247-A7C1-9F616F930952}" type="pres">
      <dgm:prSet presAssocID="{BF2475BD-6E9B-1948-980E-1771755F9145}" presName="rootComposite2" presStyleCnt="0"/>
      <dgm:spPr/>
    </dgm:pt>
    <dgm:pt modelId="{52A77273-5199-DD45-A5A5-9AC94027BA9D}" type="pres">
      <dgm:prSet presAssocID="{BF2475BD-6E9B-1948-980E-1771755F91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654A98-69DA-9A4D-8E10-548693BBF2EA}" type="pres">
      <dgm:prSet presAssocID="{BF2475BD-6E9B-1948-980E-1771755F9145}" presName="topArc2" presStyleLbl="parChTrans1D1" presStyleIdx="4" presStyleCnt="26"/>
      <dgm:spPr/>
    </dgm:pt>
    <dgm:pt modelId="{540877E7-5708-8E4F-BB07-73910F36B349}" type="pres">
      <dgm:prSet presAssocID="{BF2475BD-6E9B-1948-980E-1771755F9145}" presName="bottomArc2" presStyleLbl="parChTrans1D1" presStyleIdx="5" presStyleCnt="26"/>
      <dgm:spPr/>
    </dgm:pt>
    <dgm:pt modelId="{DD12B381-A255-B140-BC74-39F323420673}" type="pres">
      <dgm:prSet presAssocID="{BF2475BD-6E9B-1948-980E-1771755F9145}" presName="topConnNode2" presStyleLbl="node3" presStyleIdx="0" presStyleCnt="0"/>
      <dgm:spPr/>
      <dgm:t>
        <a:bodyPr/>
        <a:lstStyle/>
        <a:p>
          <a:endParaRPr lang="en-US"/>
        </a:p>
      </dgm:t>
    </dgm:pt>
    <dgm:pt modelId="{5108B053-B0CF-584F-AF74-CB0069BB8A0A}" type="pres">
      <dgm:prSet presAssocID="{BF2475BD-6E9B-1948-980E-1771755F9145}" presName="hierChild4" presStyleCnt="0"/>
      <dgm:spPr/>
    </dgm:pt>
    <dgm:pt modelId="{3B9DE4CC-B2AB-B449-B52A-AE2C90E990C2}" type="pres">
      <dgm:prSet presAssocID="{BF2475BD-6E9B-1948-980E-1771755F9145}" presName="hierChild5" presStyleCnt="0"/>
      <dgm:spPr/>
    </dgm:pt>
    <dgm:pt modelId="{34052D51-54B1-2643-89EC-0890CEE099DF}" type="pres">
      <dgm:prSet presAssocID="{13BEFB61-3416-9141-863E-767753D8FE97}" presName="Name28" presStyleLbl="parChTrans1D3" presStyleIdx="1" presStyleCnt="8"/>
      <dgm:spPr/>
      <dgm:t>
        <a:bodyPr/>
        <a:lstStyle/>
        <a:p>
          <a:endParaRPr lang="en-US"/>
        </a:p>
      </dgm:t>
    </dgm:pt>
    <dgm:pt modelId="{E99D87F0-A470-E744-8E74-4455F373FDEE}" type="pres">
      <dgm:prSet presAssocID="{05924781-0AC8-304C-BD2C-C83AC961E603}" presName="hierRoot2" presStyleCnt="0">
        <dgm:presLayoutVars>
          <dgm:hierBranch val="init"/>
        </dgm:presLayoutVars>
      </dgm:prSet>
      <dgm:spPr/>
    </dgm:pt>
    <dgm:pt modelId="{5AC23243-D76F-9247-9DF5-9E90A651366C}" type="pres">
      <dgm:prSet presAssocID="{05924781-0AC8-304C-BD2C-C83AC961E603}" presName="rootComposite2" presStyleCnt="0"/>
      <dgm:spPr/>
    </dgm:pt>
    <dgm:pt modelId="{21529EDA-4FC3-F444-B1CB-E1937D5719DA}" type="pres">
      <dgm:prSet presAssocID="{05924781-0AC8-304C-BD2C-C83AC961E6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6846E-5CCE-1542-AF86-A74ABBBDFC29}" type="pres">
      <dgm:prSet presAssocID="{05924781-0AC8-304C-BD2C-C83AC961E603}" presName="topArc2" presStyleLbl="parChTrans1D1" presStyleIdx="6" presStyleCnt="26"/>
      <dgm:spPr/>
    </dgm:pt>
    <dgm:pt modelId="{4C7CCC9A-36D4-7A46-A8A0-DA13DCFD1364}" type="pres">
      <dgm:prSet presAssocID="{05924781-0AC8-304C-BD2C-C83AC961E603}" presName="bottomArc2" presStyleLbl="parChTrans1D1" presStyleIdx="7" presStyleCnt="26"/>
      <dgm:spPr/>
    </dgm:pt>
    <dgm:pt modelId="{B193C826-2CF3-824F-A62C-0639C443B131}" type="pres">
      <dgm:prSet presAssocID="{05924781-0AC8-304C-BD2C-C83AC961E603}" presName="topConnNode2" presStyleLbl="node3" presStyleIdx="0" presStyleCnt="0"/>
      <dgm:spPr/>
      <dgm:t>
        <a:bodyPr/>
        <a:lstStyle/>
        <a:p>
          <a:endParaRPr lang="en-US"/>
        </a:p>
      </dgm:t>
    </dgm:pt>
    <dgm:pt modelId="{2383CF0A-DE33-6D45-908B-FA10165CD03B}" type="pres">
      <dgm:prSet presAssocID="{05924781-0AC8-304C-BD2C-C83AC961E603}" presName="hierChild4" presStyleCnt="0"/>
      <dgm:spPr/>
    </dgm:pt>
    <dgm:pt modelId="{6155D0B7-6AC9-4647-80B6-281D977FACAD}" type="pres">
      <dgm:prSet presAssocID="{05924781-0AC8-304C-BD2C-C83AC961E603}" presName="hierChild5" presStyleCnt="0"/>
      <dgm:spPr/>
    </dgm:pt>
    <dgm:pt modelId="{1684DAB5-18A7-F24C-BFC6-035ABE962192}" type="pres">
      <dgm:prSet presAssocID="{1E94FB55-BA82-DF4A-8C4B-CB529FE28B4A}" presName="Name28" presStyleLbl="parChTrans1D3" presStyleIdx="2" presStyleCnt="8"/>
      <dgm:spPr/>
      <dgm:t>
        <a:bodyPr/>
        <a:lstStyle/>
        <a:p>
          <a:endParaRPr lang="en-US"/>
        </a:p>
      </dgm:t>
    </dgm:pt>
    <dgm:pt modelId="{F2D7BF1D-EE1A-D743-AC43-4A65FCC0EBC1}" type="pres">
      <dgm:prSet presAssocID="{F990AECB-7B93-D748-B11A-3328593ECBE5}" presName="hierRoot2" presStyleCnt="0">
        <dgm:presLayoutVars>
          <dgm:hierBranch val="init"/>
        </dgm:presLayoutVars>
      </dgm:prSet>
      <dgm:spPr/>
    </dgm:pt>
    <dgm:pt modelId="{212E80A6-2988-F54F-8D4D-CF3016F8C08F}" type="pres">
      <dgm:prSet presAssocID="{F990AECB-7B93-D748-B11A-3328593ECBE5}" presName="rootComposite2" presStyleCnt="0"/>
      <dgm:spPr/>
    </dgm:pt>
    <dgm:pt modelId="{05C54CD5-8C71-934A-B5C4-3D431A6A18E3}" type="pres">
      <dgm:prSet presAssocID="{F990AECB-7B93-D748-B11A-3328593ECB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B55B11-E026-D54C-A870-49CB1783D0E1}" type="pres">
      <dgm:prSet presAssocID="{F990AECB-7B93-D748-B11A-3328593ECBE5}" presName="topArc2" presStyleLbl="parChTrans1D1" presStyleIdx="8" presStyleCnt="26"/>
      <dgm:spPr/>
    </dgm:pt>
    <dgm:pt modelId="{553E88F8-9A46-724D-A4D6-6A45D5BDAB7F}" type="pres">
      <dgm:prSet presAssocID="{F990AECB-7B93-D748-B11A-3328593ECBE5}" presName="bottomArc2" presStyleLbl="parChTrans1D1" presStyleIdx="9" presStyleCnt="26"/>
      <dgm:spPr/>
    </dgm:pt>
    <dgm:pt modelId="{EDCBBD08-A6A9-ED45-A393-9AB892831A63}" type="pres">
      <dgm:prSet presAssocID="{F990AECB-7B93-D748-B11A-3328593ECBE5}" presName="topConnNode2" presStyleLbl="node3" presStyleIdx="0" presStyleCnt="0"/>
      <dgm:spPr/>
      <dgm:t>
        <a:bodyPr/>
        <a:lstStyle/>
        <a:p>
          <a:endParaRPr lang="en-US"/>
        </a:p>
      </dgm:t>
    </dgm:pt>
    <dgm:pt modelId="{74D75BA3-DF03-4B41-8103-991D50AFF618}" type="pres">
      <dgm:prSet presAssocID="{F990AECB-7B93-D748-B11A-3328593ECBE5}" presName="hierChild4" presStyleCnt="0"/>
      <dgm:spPr/>
    </dgm:pt>
    <dgm:pt modelId="{8A1C72FD-3C27-624B-B69B-CB71231E7607}" type="pres">
      <dgm:prSet presAssocID="{F990AECB-7B93-D748-B11A-3328593ECBE5}" presName="hierChild5" presStyleCnt="0"/>
      <dgm:spPr/>
    </dgm:pt>
    <dgm:pt modelId="{C5C9114D-DFAA-1F4A-876F-DBEE370BA0E1}" type="pres">
      <dgm:prSet presAssocID="{1BD49AFA-EFD5-2644-93CE-6CDD98D55E2B}" presName="hierChild5" presStyleCnt="0"/>
      <dgm:spPr/>
    </dgm:pt>
    <dgm:pt modelId="{912C09E6-9F94-2F4D-B0A4-04209F9DE1B6}" type="pres">
      <dgm:prSet presAssocID="{65D3EC3A-8251-5A47-A56F-FD6E2E79AD86}" presName="Name28" presStyleLbl="parChTrans1D2" presStyleIdx="1" presStyleCnt="4"/>
      <dgm:spPr/>
      <dgm:t>
        <a:bodyPr/>
        <a:lstStyle/>
        <a:p>
          <a:endParaRPr lang="en-US"/>
        </a:p>
      </dgm:t>
    </dgm:pt>
    <dgm:pt modelId="{E2DE6F69-60F2-EF43-AC93-E552C0AD5EA5}" type="pres">
      <dgm:prSet presAssocID="{CF6A2978-9E80-6046-BCE1-F8490229EBB4}" presName="hierRoot2" presStyleCnt="0">
        <dgm:presLayoutVars>
          <dgm:hierBranch val="init"/>
        </dgm:presLayoutVars>
      </dgm:prSet>
      <dgm:spPr/>
    </dgm:pt>
    <dgm:pt modelId="{9C6238DA-A9EB-464F-86FF-220605759DCE}" type="pres">
      <dgm:prSet presAssocID="{CF6A2978-9E80-6046-BCE1-F8490229EBB4}" presName="rootComposite2" presStyleCnt="0"/>
      <dgm:spPr/>
    </dgm:pt>
    <dgm:pt modelId="{5086D320-3D40-D340-9D81-085A6E2D10F8}" type="pres">
      <dgm:prSet presAssocID="{CF6A2978-9E80-6046-BCE1-F8490229EB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72055-895A-BF45-8B85-C8D01D943CB0}" type="pres">
      <dgm:prSet presAssocID="{CF6A2978-9E80-6046-BCE1-F8490229EBB4}" presName="topArc2" presStyleLbl="parChTrans1D1" presStyleIdx="10" presStyleCnt="26"/>
      <dgm:spPr/>
    </dgm:pt>
    <dgm:pt modelId="{40EEAD4F-BA50-034C-9B43-C8071EE7AE81}" type="pres">
      <dgm:prSet presAssocID="{CF6A2978-9E80-6046-BCE1-F8490229EBB4}" presName="bottomArc2" presStyleLbl="parChTrans1D1" presStyleIdx="11" presStyleCnt="26"/>
      <dgm:spPr/>
    </dgm:pt>
    <dgm:pt modelId="{D4427AE7-CB66-1E4B-B4EB-2F7EE2DCDC54}" type="pres">
      <dgm:prSet presAssocID="{CF6A2978-9E80-6046-BCE1-F8490229EBB4}" presName="topConnNode2" presStyleLbl="node2" presStyleIdx="0" presStyleCnt="0"/>
      <dgm:spPr/>
      <dgm:t>
        <a:bodyPr/>
        <a:lstStyle/>
        <a:p>
          <a:endParaRPr lang="en-US"/>
        </a:p>
      </dgm:t>
    </dgm:pt>
    <dgm:pt modelId="{56D31A74-0BCE-2E4F-9CBB-B63C27A6C7F4}" type="pres">
      <dgm:prSet presAssocID="{CF6A2978-9E80-6046-BCE1-F8490229EBB4}" presName="hierChild4" presStyleCnt="0"/>
      <dgm:spPr/>
    </dgm:pt>
    <dgm:pt modelId="{85D8E11C-72E1-D64B-89FE-A08EBB553436}" type="pres">
      <dgm:prSet presAssocID="{AF111722-188A-B849-9B53-868E711AB175}" presName="Name28" presStyleLbl="parChTrans1D3" presStyleIdx="3" presStyleCnt="8"/>
      <dgm:spPr/>
      <dgm:t>
        <a:bodyPr/>
        <a:lstStyle/>
        <a:p>
          <a:endParaRPr lang="en-US"/>
        </a:p>
      </dgm:t>
    </dgm:pt>
    <dgm:pt modelId="{E3A31D7C-DDCA-5542-9657-4714D47100BE}" type="pres">
      <dgm:prSet presAssocID="{CE3F913F-ECA3-E84E-B6CB-F985F3DE01BD}" presName="hierRoot2" presStyleCnt="0">
        <dgm:presLayoutVars>
          <dgm:hierBranch val="init"/>
        </dgm:presLayoutVars>
      </dgm:prSet>
      <dgm:spPr/>
    </dgm:pt>
    <dgm:pt modelId="{3C0E985C-C6CB-A943-BC90-42E9E86E20E5}" type="pres">
      <dgm:prSet presAssocID="{CE3F913F-ECA3-E84E-B6CB-F985F3DE01BD}" presName="rootComposite2" presStyleCnt="0"/>
      <dgm:spPr/>
    </dgm:pt>
    <dgm:pt modelId="{597EBAAB-3E8D-D045-9E57-678D489483AB}" type="pres">
      <dgm:prSet presAssocID="{CE3F913F-ECA3-E84E-B6CB-F985F3DE01B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43EF23-1ACA-6A45-BBCF-8B5075F15A7B}" type="pres">
      <dgm:prSet presAssocID="{CE3F913F-ECA3-E84E-B6CB-F985F3DE01BD}" presName="topArc2" presStyleLbl="parChTrans1D1" presStyleIdx="12" presStyleCnt="26"/>
      <dgm:spPr/>
    </dgm:pt>
    <dgm:pt modelId="{382DF184-D5CD-BB49-806C-6486FB57261D}" type="pres">
      <dgm:prSet presAssocID="{CE3F913F-ECA3-E84E-B6CB-F985F3DE01BD}" presName="bottomArc2" presStyleLbl="parChTrans1D1" presStyleIdx="13" presStyleCnt="26"/>
      <dgm:spPr/>
    </dgm:pt>
    <dgm:pt modelId="{6CC38F5E-23B0-3E46-82A5-36E0EF6A264D}" type="pres">
      <dgm:prSet presAssocID="{CE3F913F-ECA3-E84E-B6CB-F985F3DE01BD}" presName="topConnNode2" presStyleLbl="node3" presStyleIdx="0" presStyleCnt="0"/>
      <dgm:spPr/>
      <dgm:t>
        <a:bodyPr/>
        <a:lstStyle/>
        <a:p>
          <a:endParaRPr lang="en-US"/>
        </a:p>
      </dgm:t>
    </dgm:pt>
    <dgm:pt modelId="{331ACE71-3359-C847-87B9-C19122B7E923}" type="pres">
      <dgm:prSet presAssocID="{CE3F913F-ECA3-E84E-B6CB-F985F3DE01BD}" presName="hierChild4" presStyleCnt="0"/>
      <dgm:spPr/>
    </dgm:pt>
    <dgm:pt modelId="{8490D7F9-B0D3-A84F-B250-EB84E1A46AED}" type="pres">
      <dgm:prSet presAssocID="{CE3F913F-ECA3-E84E-B6CB-F985F3DE01BD}" presName="hierChild5" presStyleCnt="0"/>
      <dgm:spPr/>
    </dgm:pt>
    <dgm:pt modelId="{7657A1E3-5541-E84D-A7A5-84D979D51CAB}" type="pres">
      <dgm:prSet presAssocID="{1F4E5A4C-6FAA-B246-955B-B7DDD52B4E85}" presName="Name28" presStyleLbl="parChTrans1D3" presStyleIdx="4" presStyleCnt="8"/>
      <dgm:spPr/>
      <dgm:t>
        <a:bodyPr/>
        <a:lstStyle/>
        <a:p>
          <a:endParaRPr lang="en-US"/>
        </a:p>
      </dgm:t>
    </dgm:pt>
    <dgm:pt modelId="{8A2205CC-C0A9-FD4B-9415-ECEFD1FD1437}" type="pres">
      <dgm:prSet presAssocID="{AFF9EF03-5971-5C43-8212-9A4F5CA54553}" presName="hierRoot2" presStyleCnt="0">
        <dgm:presLayoutVars>
          <dgm:hierBranch val="init"/>
        </dgm:presLayoutVars>
      </dgm:prSet>
      <dgm:spPr/>
    </dgm:pt>
    <dgm:pt modelId="{F2951122-04AA-A94F-9F5A-B27305D466C0}" type="pres">
      <dgm:prSet presAssocID="{AFF9EF03-5971-5C43-8212-9A4F5CA54553}" presName="rootComposite2" presStyleCnt="0"/>
      <dgm:spPr/>
    </dgm:pt>
    <dgm:pt modelId="{14BFCBE7-7380-2D40-A743-DBBC95AB3853}" type="pres">
      <dgm:prSet presAssocID="{AFF9EF03-5971-5C43-8212-9A4F5CA545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0C6FBD-74CD-F648-A99D-61AF7DC0A106}" type="pres">
      <dgm:prSet presAssocID="{AFF9EF03-5971-5C43-8212-9A4F5CA54553}" presName="topArc2" presStyleLbl="parChTrans1D1" presStyleIdx="14" presStyleCnt="26"/>
      <dgm:spPr/>
    </dgm:pt>
    <dgm:pt modelId="{C4B0292C-BFF2-0E4D-A5B6-D6F577FBDEDE}" type="pres">
      <dgm:prSet presAssocID="{AFF9EF03-5971-5C43-8212-9A4F5CA54553}" presName="bottomArc2" presStyleLbl="parChTrans1D1" presStyleIdx="15" presStyleCnt="26"/>
      <dgm:spPr/>
    </dgm:pt>
    <dgm:pt modelId="{BCD606CB-73E0-DF42-A6E2-E066121F29B8}" type="pres">
      <dgm:prSet presAssocID="{AFF9EF03-5971-5C43-8212-9A4F5CA54553}" presName="topConnNode2" presStyleLbl="node3" presStyleIdx="0" presStyleCnt="0"/>
      <dgm:spPr/>
      <dgm:t>
        <a:bodyPr/>
        <a:lstStyle/>
        <a:p>
          <a:endParaRPr lang="en-US"/>
        </a:p>
      </dgm:t>
    </dgm:pt>
    <dgm:pt modelId="{6353FFFD-A740-CD41-A134-0315E0ACD5F2}" type="pres">
      <dgm:prSet presAssocID="{AFF9EF03-5971-5C43-8212-9A4F5CA54553}" presName="hierChild4" presStyleCnt="0"/>
      <dgm:spPr/>
    </dgm:pt>
    <dgm:pt modelId="{F6B1F2A5-C77C-2049-AB9F-2D5EB6196A59}" type="pres">
      <dgm:prSet presAssocID="{AFF9EF03-5971-5C43-8212-9A4F5CA54553}" presName="hierChild5" presStyleCnt="0"/>
      <dgm:spPr/>
    </dgm:pt>
    <dgm:pt modelId="{D8CD278A-D6A8-1346-ACCE-E8DE77A53C88}" type="pres">
      <dgm:prSet presAssocID="{CF6A2978-9E80-6046-BCE1-F8490229EBB4}" presName="hierChild5" presStyleCnt="0"/>
      <dgm:spPr/>
    </dgm:pt>
    <dgm:pt modelId="{A71E481A-141B-2B4D-862F-59F9B15AD1CD}" type="pres">
      <dgm:prSet presAssocID="{118A805A-DFF2-804F-9FA9-0D3FFF3107D3}" presName="Name28" presStyleLbl="parChTrans1D2" presStyleIdx="2" presStyleCnt="4"/>
      <dgm:spPr/>
      <dgm:t>
        <a:bodyPr/>
        <a:lstStyle/>
        <a:p>
          <a:endParaRPr lang="en-US"/>
        </a:p>
      </dgm:t>
    </dgm:pt>
    <dgm:pt modelId="{CE2A0512-9F31-B24B-B514-BC73DE86E33C}" type="pres">
      <dgm:prSet presAssocID="{A4AD59FB-E162-3844-B2C9-C249E0986941}" presName="hierRoot2" presStyleCnt="0">
        <dgm:presLayoutVars>
          <dgm:hierBranch val="init"/>
        </dgm:presLayoutVars>
      </dgm:prSet>
      <dgm:spPr/>
    </dgm:pt>
    <dgm:pt modelId="{6C1ED069-BEA6-2E4F-B59C-00617D655639}" type="pres">
      <dgm:prSet presAssocID="{A4AD59FB-E162-3844-B2C9-C249E0986941}" presName="rootComposite2" presStyleCnt="0"/>
      <dgm:spPr/>
    </dgm:pt>
    <dgm:pt modelId="{EBCA8DDB-F537-4E49-873B-3BFB0DBFF343}" type="pres">
      <dgm:prSet presAssocID="{A4AD59FB-E162-3844-B2C9-C249E098694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DB054-D088-B24B-BBFA-5B8BD0F22267}" type="pres">
      <dgm:prSet presAssocID="{A4AD59FB-E162-3844-B2C9-C249E0986941}" presName="topArc2" presStyleLbl="parChTrans1D1" presStyleIdx="16" presStyleCnt="26"/>
      <dgm:spPr/>
    </dgm:pt>
    <dgm:pt modelId="{CAC9E9FE-703D-5347-9505-10D00D7E7B1A}" type="pres">
      <dgm:prSet presAssocID="{A4AD59FB-E162-3844-B2C9-C249E0986941}" presName="bottomArc2" presStyleLbl="parChTrans1D1" presStyleIdx="17" presStyleCnt="26"/>
      <dgm:spPr/>
    </dgm:pt>
    <dgm:pt modelId="{5077E294-71DE-844D-AB7F-8BD48CA96503}" type="pres">
      <dgm:prSet presAssocID="{A4AD59FB-E162-3844-B2C9-C249E0986941}" presName="topConnNode2" presStyleLbl="node2" presStyleIdx="0" presStyleCnt="0"/>
      <dgm:spPr/>
      <dgm:t>
        <a:bodyPr/>
        <a:lstStyle/>
        <a:p>
          <a:endParaRPr lang="en-US"/>
        </a:p>
      </dgm:t>
    </dgm:pt>
    <dgm:pt modelId="{584B0F55-5331-F247-A3E1-413F530B544F}" type="pres">
      <dgm:prSet presAssocID="{A4AD59FB-E162-3844-B2C9-C249E0986941}" presName="hierChild4" presStyleCnt="0"/>
      <dgm:spPr/>
    </dgm:pt>
    <dgm:pt modelId="{E72CEB58-72CB-2B42-B520-7644346F5C9C}" type="pres">
      <dgm:prSet presAssocID="{A483E253-AE12-6546-AE58-5A6E740E4DD4}" presName="Name28" presStyleLbl="parChTrans1D3" presStyleIdx="5" presStyleCnt="8"/>
      <dgm:spPr/>
      <dgm:t>
        <a:bodyPr/>
        <a:lstStyle/>
        <a:p>
          <a:endParaRPr lang="en-US"/>
        </a:p>
      </dgm:t>
    </dgm:pt>
    <dgm:pt modelId="{D8E431AF-25AB-9B4A-9D99-7D4665C52993}" type="pres">
      <dgm:prSet presAssocID="{A340FA8B-DBA4-2148-A7A3-E20A892B68D4}" presName="hierRoot2" presStyleCnt="0">
        <dgm:presLayoutVars>
          <dgm:hierBranch val="init"/>
        </dgm:presLayoutVars>
      </dgm:prSet>
      <dgm:spPr/>
    </dgm:pt>
    <dgm:pt modelId="{584AE5FA-FEC6-CD46-8DE7-188A6DD3EDB2}" type="pres">
      <dgm:prSet presAssocID="{A340FA8B-DBA4-2148-A7A3-E20A892B68D4}" presName="rootComposite2" presStyleCnt="0"/>
      <dgm:spPr/>
    </dgm:pt>
    <dgm:pt modelId="{C95795CA-B0C6-544F-B619-6151C6464F45}" type="pres">
      <dgm:prSet presAssocID="{A340FA8B-DBA4-2148-A7A3-E20A892B68D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C589AD-80C6-914A-A806-78E97D4CC6BF}" type="pres">
      <dgm:prSet presAssocID="{A340FA8B-DBA4-2148-A7A3-E20A892B68D4}" presName="topArc2" presStyleLbl="parChTrans1D1" presStyleIdx="18" presStyleCnt="26"/>
      <dgm:spPr/>
    </dgm:pt>
    <dgm:pt modelId="{4819D90A-D2D5-6E47-971D-AB5A1FAA759A}" type="pres">
      <dgm:prSet presAssocID="{A340FA8B-DBA4-2148-A7A3-E20A892B68D4}" presName="bottomArc2" presStyleLbl="parChTrans1D1" presStyleIdx="19" presStyleCnt="26"/>
      <dgm:spPr/>
    </dgm:pt>
    <dgm:pt modelId="{2BF5BF01-C08D-E048-9929-EC9A53D95E3E}" type="pres">
      <dgm:prSet presAssocID="{A340FA8B-DBA4-2148-A7A3-E20A892B68D4}" presName="topConnNode2" presStyleLbl="node3" presStyleIdx="0" presStyleCnt="0"/>
      <dgm:spPr/>
      <dgm:t>
        <a:bodyPr/>
        <a:lstStyle/>
        <a:p>
          <a:endParaRPr lang="en-US"/>
        </a:p>
      </dgm:t>
    </dgm:pt>
    <dgm:pt modelId="{08435D42-F9B6-314A-86A2-AF6C2F278E2C}" type="pres">
      <dgm:prSet presAssocID="{A340FA8B-DBA4-2148-A7A3-E20A892B68D4}" presName="hierChild4" presStyleCnt="0"/>
      <dgm:spPr/>
    </dgm:pt>
    <dgm:pt modelId="{D1028027-C7ED-DB48-9030-A6BDB56E2A0D}" type="pres">
      <dgm:prSet presAssocID="{A340FA8B-DBA4-2148-A7A3-E20A892B68D4}" presName="hierChild5" presStyleCnt="0"/>
      <dgm:spPr/>
    </dgm:pt>
    <dgm:pt modelId="{7A48CF74-76E8-AF45-BBA7-4AB7E76CE04E}" type="pres">
      <dgm:prSet presAssocID="{AE305CD7-BBC5-FA40-86F5-1B2493551392}" presName="Name28" presStyleLbl="parChTrans1D3" presStyleIdx="6" presStyleCnt="8"/>
      <dgm:spPr/>
      <dgm:t>
        <a:bodyPr/>
        <a:lstStyle/>
        <a:p>
          <a:endParaRPr lang="en-US"/>
        </a:p>
      </dgm:t>
    </dgm:pt>
    <dgm:pt modelId="{24F7870F-A332-684B-9E61-C78F060CB458}" type="pres">
      <dgm:prSet presAssocID="{87589F42-4414-E141-9F9B-B62A5BECD394}" presName="hierRoot2" presStyleCnt="0">
        <dgm:presLayoutVars>
          <dgm:hierBranch val="init"/>
        </dgm:presLayoutVars>
      </dgm:prSet>
      <dgm:spPr/>
    </dgm:pt>
    <dgm:pt modelId="{B1D9F0A0-92CB-344D-BEDB-F785BE539964}" type="pres">
      <dgm:prSet presAssocID="{87589F42-4414-E141-9F9B-B62A5BECD394}" presName="rootComposite2" presStyleCnt="0"/>
      <dgm:spPr/>
    </dgm:pt>
    <dgm:pt modelId="{131F135B-6EAE-2D4D-AC7C-45B3F08C61D5}" type="pres">
      <dgm:prSet presAssocID="{87589F42-4414-E141-9F9B-B62A5BECD3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7E077-B628-4847-9725-83EAF23D8C38}" type="pres">
      <dgm:prSet presAssocID="{87589F42-4414-E141-9F9B-B62A5BECD394}" presName="topArc2" presStyleLbl="parChTrans1D1" presStyleIdx="20" presStyleCnt="26"/>
      <dgm:spPr/>
    </dgm:pt>
    <dgm:pt modelId="{B295D286-F00E-2F44-990E-ADF2445D7BDC}" type="pres">
      <dgm:prSet presAssocID="{87589F42-4414-E141-9F9B-B62A5BECD394}" presName="bottomArc2" presStyleLbl="parChTrans1D1" presStyleIdx="21" presStyleCnt="26"/>
      <dgm:spPr/>
    </dgm:pt>
    <dgm:pt modelId="{BD2C591E-564F-A044-80CD-8F2F492D5E64}" type="pres">
      <dgm:prSet presAssocID="{87589F42-4414-E141-9F9B-B62A5BECD394}" presName="topConnNode2" presStyleLbl="node3" presStyleIdx="0" presStyleCnt="0"/>
      <dgm:spPr/>
      <dgm:t>
        <a:bodyPr/>
        <a:lstStyle/>
        <a:p>
          <a:endParaRPr lang="en-US"/>
        </a:p>
      </dgm:t>
    </dgm:pt>
    <dgm:pt modelId="{3854CA55-0F50-214C-8DB4-CD62F302B74F}" type="pres">
      <dgm:prSet presAssocID="{87589F42-4414-E141-9F9B-B62A5BECD394}" presName="hierChild4" presStyleCnt="0"/>
      <dgm:spPr/>
    </dgm:pt>
    <dgm:pt modelId="{32EA99FD-DC4A-5B4D-BED6-B2A2F7E2EC19}" type="pres">
      <dgm:prSet presAssocID="{87589F42-4414-E141-9F9B-B62A5BECD394}" presName="hierChild5" presStyleCnt="0"/>
      <dgm:spPr/>
    </dgm:pt>
    <dgm:pt modelId="{EA7EF39B-257F-B543-8CA0-CF9A9A9BE834}" type="pres">
      <dgm:prSet presAssocID="{A4AD59FB-E162-3844-B2C9-C249E0986941}" presName="hierChild5" presStyleCnt="0"/>
      <dgm:spPr/>
    </dgm:pt>
    <dgm:pt modelId="{3F15D5D9-D5E0-1F4A-BB5A-26852ED5174A}" type="pres">
      <dgm:prSet presAssocID="{6FC58B16-32DD-CC42-9434-B6B280827459}" presName="Name28" presStyleLbl="parChTrans1D2" presStyleIdx="3" presStyleCnt="4"/>
      <dgm:spPr/>
      <dgm:t>
        <a:bodyPr/>
        <a:lstStyle/>
        <a:p>
          <a:endParaRPr lang="en-US"/>
        </a:p>
      </dgm:t>
    </dgm:pt>
    <dgm:pt modelId="{A17BE93C-8C27-F749-8E88-33D1BC3734F3}" type="pres">
      <dgm:prSet presAssocID="{E4A05AB3-BAEA-DC42-B743-BEE0A33C1497}" presName="hierRoot2" presStyleCnt="0">
        <dgm:presLayoutVars>
          <dgm:hierBranch val="init"/>
        </dgm:presLayoutVars>
      </dgm:prSet>
      <dgm:spPr/>
    </dgm:pt>
    <dgm:pt modelId="{1F064AD2-AC33-9543-8A50-7547E386F78F}" type="pres">
      <dgm:prSet presAssocID="{E4A05AB3-BAEA-DC42-B743-BEE0A33C1497}" presName="rootComposite2" presStyleCnt="0"/>
      <dgm:spPr/>
    </dgm:pt>
    <dgm:pt modelId="{41A7FB0D-9D10-F244-AB61-814ECA44B4CA}" type="pres">
      <dgm:prSet presAssocID="{E4A05AB3-BAEA-DC42-B743-BEE0A33C149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8060F-8E4D-0B4D-95CC-DE7EE5A2D2CD}" type="pres">
      <dgm:prSet presAssocID="{E4A05AB3-BAEA-DC42-B743-BEE0A33C1497}" presName="topArc2" presStyleLbl="parChTrans1D1" presStyleIdx="22" presStyleCnt="26"/>
      <dgm:spPr/>
    </dgm:pt>
    <dgm:pt modelId="{8B4145DC-AD9D-9D46-B993-BE84716F3EAC}" type="pres">
      <dgm:prSet presAssocID="{E4A05AB3-BAEA-DC42-B743-BEE0A33C1497}" presName="bottomArc2" presStyleLbl="parChTrans1D1" presStyleIdx="23" presStyleCnt="26"/>
      <dgm:spPr/>
    </dgm:pt>
    <dgm:pt modelId="{01C7D18C-F898-4B4B-BD61-965ABABEBC63}" type="pres">
      <dgm:prSet presAssocID="{E4A05AB3-BAEA-DC42-B743-BEE0A33C1497}" presName="topConnNode2" presStyleLbl="node2" presStyleIdx="0" presStyleCnt="0"/>
      <dgm:spPr/>
      <dgm:t>
        <a:bodyPr/>
        <a:lstStyle/>
        <a:p>
          <a:endParaRPr lang="en-US"/>
        </a:p>
      </dgm:t>
    </dgm:pt>
    <dgm:pt modelId="{639B081C-74C9-D049-9EC0-D1EA4DD1123B}" type="pres">
      <dgm:prSet presAssocID="{E4A05AB3-BAEA-DC42-B743-BEE0A33C1497}" presName="hierChild4" presStyleCnt="0"/>
      <dgm:spPr/>
    </dgm:pt>
    <dgm:pt modelId="{4066785B-D79F-9640-9A0E-B5E40613ACAE}" type="pres">
      <dgm:prSet presAssocID="{0469C0C6-CA1E-F945-B26F-F870FC41E110}" presName="Name28" presStyleLbl="parChTrans1D3" presStyleIdx="7" presStyleCnt="8"/>
      <dgm:spPr/>
      <dgm:t>
        <a:bodyPr/>
        <a:lstStyle/>
        <a:p>
          <a:endParaRPr lang="en-US"/>
        </a:p>
      </dgm:t>
    </dgm:pt>
    <dgm:pt modelId="{DBD4B746-60A0-C443-9C41-891DCC1E240C}" type="pres">
      <dgm:prSet presAssocID="{AE964A84-B58F-D949-BDCB-F255ADE0BED6}" presName="hierRoot2" presStyleCnt="0">
        <dgm:presLayoutVars>
          <dgm:hierBranch val="init"/>
        </dgm:presLayoutVars>
      </dgm:prSet>
      <dgm:spPr/>
    </dgm:pt>
    <dgm:pt modelId="{AB081935-78A0-374D-AEA7-D715423BA80B}" type="pres">
      <dgm:prSet presAssocID="{AE964A84-B58F-D949-BDCB-F255ADE0BED6}" presName="rootComposite2" presStyleCnt="0"/>
      <dgm:spPr/>
    </dgm:pt>
    <dgm:pt modelId="{BDF1C308-426E-084C-90E3-7FFE610F18BC}" type="pres">
      <dgm:prSet presAssocID="{AE964A84-B58F-D949-BDCB-F255ADE0BE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3711B-63F6-E847-B33E-12DD2AA51966}" type="pres">
      <dgm:prSet presAssocID="{AE964A84-B58F-D949-BDCB-F255ADE0BED6}" presName="topArc2" presStyleLbl="parChTrans1D1" presStyleIdx="24" presStyleCnt="26"/>
      <dgm:spPr/>
    </dgm:pt>
    <dgm:pt modelId="{D344297C-1845-8047-BCFF-1ED7B4383E0D}" type="pres">
      <dgm:prSet presAssocID="{AE964A84-B58F-D949-BDCB-F255ADE0BED6}" presName="bottomArc2" presStyleLbl="parChTrans1D1" presStyleIdx="25" presStyleCnt="26"/>
      <dgm:spPr/>
    </dgm:pt>
    <dgm:pt modelId="{243043CE-8782-8547-AF02-270540B195A2}" type="pres">
      <dgm:prSet presAssocID="{AE964A84-B58F-D949-BDCB-F255ADE0BED6}" presName="topConnNode2" presStyleLbl="node3" presStyleIdx="0" presStyleCnt="0"/>
      <dgm:spPr/>
      <dgm:t>
        <a:bodyPr/>
        <a:lstStyle/>
        <a:p>
          <a:endParaRPr lang="en-US"/>
        </a:p>
      </dgm:t>
    </dgm:pt>
    <dgm:pt modelId="{F23C8B21-AC3B-E143-94D3-32603F9EF41F}" type="pres">
      <dgm:prSet presAssocID="{AE964A84-B58F-D949-BDCB-F255ADE0BED6}" presName="hierChild4" presStyleCnt="0"/>
      <dgm:spPr/>
    </dgm:pt>
    <dgm:pt modelId="{12C0CD3F-210D-074A-A305-4539CDD3A888}" type="pres">
      <dgm:prSet presAssocID="{AE964A84-B58F-D949-BDCB-F255ADE0BED6}" presName="hierChild5" presStyleCnt="0"/>
      <dgm:spPr/>
    </dgm:pt>
    <dgm:pt modelId="{79090079-2937-0144-8DA8-AC0639BB4CE5}" type="pres">
      <dgm:prSet presAssocID="{E4A05AB3-BAEA-DC42-B743-BEE0A33C1497}" presName="hierChild5" presStyleCnt="0"/>
      <dgm:spPr/>
    </dgm:pt>
    <dgm:pt modelId="{68AA340D-9E25-FC45-B8B9-CD4820AB1E02}" type="pres">
      <dgm:prSet presAssocID="{5B0CB392-A5FB-2544-B813-45B50133D040}" presName="hierChild3" presStyleCnt="0"/>
      <dgm:spPr/>
    </dgm:pt>
  </dgm:ptLst>
  <dgm:cxnLst>
    <dgm:cxn modelId="{7F34EBD1-C89E-F64D-9DFA-49BAB9DD9998}" type="presOf" srcId="{CF6A2978-9E80-6046-BCE1-F8490229EBB4}" destId="{D4427AE7-CB66-1E4B-B4EB-2F7EE2DCDC54}" srcOrd="1" destOrd="0" presId="urn:microsoft.com/office/officeart/2008/layout/HalfCircleOrganizationChart"/>
    <dgm:cxn modelId="{AFB03DBB-6089-1543-B8D1-CCB994BADF60}" srcId="{0A2E36FD-16D3-4348-9AAD-53CEC921DDC3}" destId="{5B0CB392-A5FB-2544-B813-45B50133D040}" srcOrd="0" destOrd="0" parTransId="{AC9DF79F-9E38-5442-96C3-D8E10494C9EA}" sibTransId="{7B886CDC-B47C-B44E-8A57-D4FDCD71D019}"/>
    <dgm:cxn modelId="{6873E83B-CE84-9442-8011-CA457345D35A}" srcId="{E4A05AB3-BAEA-DC42-B743-BEE0A33C1497}" destId="{AE964A84-B58F-D949-BDCB-F255ADE0BED6}" srcOrd="0" destOrd="0" parTransId="{0469C0C6-CA1E-F945-B26F-F870FC41E110}" sibTransId="{4B3FAC3F-2D17-8F4D-8E81-2DC00BC705C1}"/>
    <dgm:cxn modelId="{AB601A4A-EB68-494A-92B7-2A6BFFB7B98B}" srcId="{5B0CB392-A5FB-2544-B813-45B50133D040}" destId="{E4A05AB3-BAEA-DC42-B743-BEE0A33C1497}" srcOrd="3" destOrd="0" parTransId="{6FC58B16-32DD-CC42-9434-B6B280827459}" sibTransId="{A3E5EB68-D299-4742-8DA6-CE8024360478}"/>
    <dgm:cxn modelId="{2B72F8F9-72DE-4442-A15E-DE3443C07B4E}" type="presOf" srcId="{AE964A84-B58F-D949-BDCB-F255ADE0BED6}" destId="{BDF1C308-426E-084C-90E3-7FFE610F18BC}" srcOrd="0" destOrd="0" presId="urn:microsoft.com/office/officeart/2008/layout/HalfCircleOrganizationChart"/>
    <dgm:cxn modelId="{39A9E452-D2F2-FB42-A9B8-29D19B0B95FB}" type="presOf" srcId="{A340FA8B-DBA4-2148-A7A3-E20A892B68D4}" destId="{2BF5BF01-C08D-E048-9929-EC9A53D95E3E}" srcOrd="1" destOrd="0" presId="urn:microsoft.com/office/officeart/2008/layout/HalfCircleOrganizationChart"/>
    <dgm:cxn modelId="{1C7F659B-B9E2-564D-B8A4-53144F71E7E8}" srcId="{CF6A2978-9E80-6046-BCE1-F8490229EBB4}" destId="{AFF9EF03-5971-5C43-8212-9A4F5CA54553}" srcOrd="1" destOrd="0" parTransId="{1F4E5A4C-6FAA-B246-955B-B7DDD52B4E85}" sibTransId="{C2B211C7-83D7-DC4F-A5C1-C8E9D3C5A3A1}"/>
    <dgm:cxn modelId="{EC2BBE04-64DE-4749-95B2-1F6B62275D8A}" type="presOf" srcId="{894D0417-94E6-7B44-B8FD-BF43BE196A06}" destId="{B53E0125-8CD1-3E45-BA3C-4A4FA0DE80BA}" srcOrd="0" destOrd="0" presId="urn:microsoft.com/office/officeart/2008/layout/HalfCircleOrganizationChart"/>
    <dgm:cxn modelId="{88228752-F284-2B40-8B4C-3699CBD6D89D}" srcId="{CF6A2978-9E80-6046-BCE1-F8490229EBB4}" destId="{CE3F913F-ECA3-E84E-B6CB-F985F3DE01BD}" srcOrd="0" destOrd="0" parTransId="{AF111722-188A-B849-9B53-868E711AB175}" sibTransId="{67F65E52-51A3-CA41-9431-03CCCAF868B1}"/>
    <dgm:cxn modelId="{A0BF9795-530C-0041-87A9-9F13CA85E66E}" type="presOf" srcId="{AE305CD7-BBC5-FA40-86F5-1B2493551392}" destId="{7A48CF74-76E8-AF45-BBA7-4AB7E76CE04E}" srcOrd="0" destOrd="0" presId="urn:microsoft.com/office/officeart/2008/layout/HalfCircleOrganizationChart"/>
    <dgm:cxn modelId="{EF74292A-FED4-0740-BBC5-23CE1F913C25}" type="presOf" srcId="{1BD49AFA-EFD5-2644-93CE-6CDD98D55E2B}" destId="{F30E4D15-D77A-3E4E-B094-BA310EE4D534}" srcOrd="1" destOrd="0" presId="urn:microsoft.com/office/officeart/2008/layout/HalfCircleOrganizationChart"/>
    <dgm:cxn modelId="{264B74DB-799C-5D42-AC29-0E7B811D0940}" type="presOf" srcId="{13BEFB61-3416-9141-863E-767753D8FE97}" destId="{34052D51-54B1-2643-89EC-0890CEE099DF}" srcOrd="0" destOrd="0" presId="urn:microsoft.com/office/officeart/2008/layout/HalfCircleOrganizationChart"/>
    <dgm:cxn modelId="{C1E1C6A0-B40A-0847-9741-8BE3B23EAC71}" type="presOf" srcId="{87589F42-4414-E141-9F9B-B62A5BECD394}" destId="{131F135B-6EAE-2D4D-AC7C-45B3F08C61D5}" srcOrd="0" destOrd="0" presId="urn:microsoft.com/office/officeart/2008/layout/HalfCircleOrganizationChart"/>
    <dgm:cxn modelId="{6E073027-9BA9-D64C-8EA0-771745DFABBE}" srcId="{1BD49AFA-EFD5-2644-93CE-6CDD98D55E2B}" destId="{F990AECB-7B93-D748-B11A-3328593ECBE5}" srcOrd="2" destOrd="0" parTransId="{1E94FB55-BA82-DF4A-8C4B-CB529FE28B4A}" sibTransId="{824F40B2-1938-6544-8347-7BBE1BB06E87}"/>
    <dgm:cxn modelId="{B000D5C9-B375-5842-A11B-FFC5EC235467}" type="presOf" srcId="{0A2E36FD-16D3-4348-9AAD-53CEC921DDC3}" destId="{F17BBD4B-19F5-6645-9D4B-29C648FFBD72}" srcOrd="0" destOrd="0" presId="urn:microsoft.com/office/officeart/2008/layout/HalfCircleOrganizationChart"/>
    <dgm:cxn modelId="{3332D236-C38F-194D-ADCC-6C6C02A1F387}" type="presOf" srcId="{A340FA8B-DBA4-2148-A7A3-E20A892B68D4}" destId="{C95795CA-B0C6-544F-B619-6151C6464F45}" srcOrd="0" destOrd="0" presId="urn:microsoft.com/office/officeart/2008/layout/HalfCircleOrganizationChart"/>
    <dgm:cxn modelId="{91C8B3E2-46AC-1B44-8D9D-94F68A8543FC}" type="presOf" srcId="{EB2AD24D-C3A9-9242-B23D-2AB9B64799B0}" destId="{AB24C9AA-3CFC-954F-9D23-C990B40FE079}" srcOrd="0" destOrd="0" presId="urn:microsoft.com/office/officeart/2008/layout/HalfCircleOrganizationChart"/>
    <dgm:cxn modelId="{9AC46C9D-451E-0B4A-AF63-41EBA8A41F52}" srcId="{A4AD59FB-E162-3844-B2C9-C249E0986941}" destId="{87589F42-4414-E141-9F9B-B62A5BECD394}" srcOrd="1" destOrd="0" parTransId="{AE305CD7-BBC5-FA40-86F5-1B2493551392}" sibTransId="{F70A7769-C387-0946-B76C-36577099401F}"/>
    <dgm:cxn modelId="{E68F837F-C800-CA49-B2C1-28C732CC4F9E}" type="presOf" srcId="{AFF9EF03-5971-5C43-8212-9A4F5CA54553}" destId="{BCD606CB-73E0-DF42-A6E2-E066121F29B8}" srcOrd="1" destOrd="0" presId="urn:microsoft.com/office/officeart/2008/layout/HalfCircleOrganizationChart"/>
    <dgm:cxn modelId="{B990853A-D712-9644-A3CD-C4E78E0C381E}" type="presOf" srcId="{1F4E5A4C-6FAA-B246-955B-B7DDD52B4E85}" destId="{7657A1E3-5541-E84D-A7A5-84D979D51CAB}" srcOrd="0" destOrd="0" presId="urn:microsoft.com/office/officeart/2008/layout/HalfCircleOrganizationChart"/>
    <dgm:cxn modelId="{4A82D91C-A897-C94E-A157-2F29AC6CD141}" srcId="{1BD49AFA-EFD5-2644-93CE-6CDD98D55E2B}" destId="{BF2475BD-6E9B-1948-980E-1771755F9145}" srcOrd="0" destOrd="0" parTransId="{894D0417-94E6-7B44-B8FD-BF43BE196A06}" sibTransId="{FAA5EBCE-3691-9D46-9363-EA3F1A68B95C}"/>
    <dgm:cxn modelId="{13773D47-B6DC-C64D-9F7A-FE542F009A2F}" type="presOf" srcId="{BF2475BD-6E9B-1948-980E-1771755F9145}" destId="{52A77273-5199-DD45-A5A5-9AC94027BA9D}" srcOrd="0" destOrd="0" presId="urn:microsoft.com/office/officeart/2008/layout/HalfCircleOrganizationChart"/>
    <dgm:cxn modelId="{F7FAD46E-E98B-D24C-A874-22C1C6A653A1}" type="presOf" srcId="{E4A05AB3-BAEA-DC42-B743-BEE0A33C1497}" destId="{01C7D18C-F898-4B4B-BD61-965ABABEBC63}" srcOrd="1" destOrd="0" presId="urn:microsoft.com/office/officeart/2008/layout/HalfCircleOrganizationChart"/>
    <dgm:cxn modelId="{1597EBE1-2A87-CC4C-AA8D-84C6DC338FE6}" srcId="{5B0CB392-A5FB-2544-B813-45B50133D040}" destId="{1BD49AFA-EFD5-2644-93CE-6CDD98D55E2B}" srcOrd="0" destOrd="0" parTransId="{EB2AD24D-C3A9-9242-B23D-2AB9B64799B0}" sibTransId="{02EF64AC-0DF4-B940-98A1-9F561BE828B2}"/>
    <dgm:cxn modelId="{C8028B83-BB0A-AF47-AF28-F6CDDB1F16AA}" type="presOf" srcId="{CE3F913F-ECA3-E84E-B6CB-F985F3DE01BD}" destId="{6CC38F5E-23B0-3E46-82A5-36E0EF6A264D}" srcOrd="1" destOrd="0" presId="urn:microsoft.com/office/officeart/2008/layout/HalfCircleOrganizationChart"/>
    <dgm:cxn modelId="{BFDEAD86-F47F-2643-B7CF-A6377AFF69E2}" type="presOf" srcId="{65D3EC3A-8251-5A47-A56F-FD6E2E79AD86}" destId="{912C09E6-9F94-2F4D-B0A4-04209F9DE1B6}" srcOrd="0" destOrd="0" presId="urn:microsoft.com/office/officeart/2008/layout/HalfCircleOrganizationChart"/>
    <dgm:cxn modelId="{6BD1BADC-180A-9441-9834-EA89A3BD6CF5}" type="presOf" srcId="{5B0CB392-A5FB-2544-B813-45B50133D040}" destId="{695477A2-C6B5-BB43-8B06-24A9F5C289FA}" srcOrd="1" destOrd="0" presId="urn:microsoft.com/office/officeart/2008/layout/HalfCircleOrganizationChart"/>
    <dgm:cxn modelId="{41252EFA-0734-6447-A6F0-2EA3CB009B78}" type="presOf" srcId="{AE964A84-B58F-D949-BDCB-F255ADE0BED6}" destId="{243043CE-8782-8547-AF02-270540B195A2}" srcOrd="1" destOrd="0" presId="urn:microsoft.com/office/officeart/2008/layout/HalfCircleOrganizationChart"/>
    <dgm:cxn modelId="{019EC74E-7D86-B24B-9FAC-2506027483F3}" srcId="{1BD49AFA-EFD5-2644-93CE-6CDD98D55E2B}" destId="{05924781-0AC8-304C-BD2C-C83AC961E603}" srcOrd="1" destOrd="0" parTransId="{13BEFB61-3416-9141-863E-767753D8FE97}" sibTransId="{159C3D92-C5F2-C646-8AEC-4B8E127DF2E4}"/>
    <dgm:cxn modelId="{CA5C8BD1-FA72-444F-9B53-1AE6CB155AFD}" type="presOf" srcId="{6FC58B16-32DD-CC42-9434-B6B280827459}" destId="{3F15D5D9-D5E0-1F4A-BB5A-26852ED5174A}" srcOrd="0" destOrd="0" presId="urn:microsoft.com/office/officeart/2008/layout/HalfCircleOrganizationChart"/>
    <dgm:cxn modelId="{39C1161E-5EB0-474E-ACD1-F86C720A4A8E}" type="presOf" srcId="{F990AECB-7B93-D748-B11A-3328593ECBE5}" destId="{05C54CD5-8C71-934A-B5C4-3D431A6A18E3}" srcOrd="0" destOrd="0" presId="urn:microsoft.com/office/officeart/2008/layout/HalfCircleOrganizationChart"/>
    <dgm:cxn modelId="{09FBAA53-16F0-0D45-889A-AE4E8344D54A}" type="presOf" srcId="{A483E253-AE12-6546-AE58-5A6E740E4DD4}" destId="{E72CEB58-72CB-2B42-B520-7644346F5C9C}" srcOrd="0" destOrd="0" presId="urn:microsoft.com/office/officeart/2008/layout/HalfCircleOrganizationChart"/>
    <dgm:cxn modelId="{C3A388B5-0CCF-DB48-9B28-E9F30BA4C1A1}" srcId="{5B0CB392-A5FB-2544-B813-45B50133D040}" destId="{CF6A2978-9E80-6046-BCE1-F8490229EBB4}" srcOrd="1" destOrd="0" parTransId="{65D3EC3A-8251-5A47-A56F-FD6E2E79AD86}" sibTransId="{80F2015B-5988-4A4D-BE23-DC76D718823F}"/>
    <dgm:cxn modelId="{DB97F591-8EC9-5B44-8E56-7EBC020329B5}" type="presOf" srcId="{0469C0C6-CA1E-F945-B26F-F870FC41E110}" destId="{4066785B-D79F-9640-9A0E-B5E40613ACAE}" srcOrd="0" destOrd="0" presId="urn:microsoft.com/office/officeart/2008/layout/HalfCircleOrganizationChart"/>
    <dgm:cxn modelId="{3F737372-9539-5441-B91D-1EE1A4F536FA}" type="presOf" srcId="{118A805A-DFF2-804F-9FA9-0D3FFF3107D3}" destId="{A71E481A-141B-2B4D-862F-59F9B15AD1CD}" srcOrd="0" destOrd="0" presId="urn:microsoft.com/office/officeart/2008/layout/HalfCircleOrganizationChart"/>
    <dgm:cxn modelId="{A90F4FE4-7D19-A643-AC7D-EF3B264905C7}" type="presOf" srcId="{CF6A2978-9E80-6046-BCE1-F8490229EBB4}" destId="{5086D320-3D40-D340-9D81-085A6E2D10F8}" srcOrd="0" destOrd="0" presId="urn:microsoft.com/office/officeart/2008/layout/HalfCircleOrganizationChart"/>
    <dgm:cxn modelId="{55951A42-02D0-014F-8B92-8EC3F2DA830A}" type="presOf" srcId="{A4AD59FB-E162-3844-B2C9-C249E0986941}" destId="{EBCA8DDB-F537-4E49-873B-3BFB0DBFF343}" srcOrd="0" destOrd="0" presId="urn:microsoft.com/office/officeart/2008/layout/HalfCircleOrganizationChart"/>
    <dgm:cxn modelId="{BB5CC852-F5DC-324A-94BE-A161A49BDCDC}" type="presOf" srcId="{A4AD59FB-E162-3844-B2C9-C249E0986941}" destId="{5077E294-71DE-844D-AB7F-8BD48CA96503}" srcOrd="1" destOrd="0" presId="urn:microsoft.com/office/officeart/2008/layout/HalfCircleOrganizationChart"/>
    <dgm:cxn modelId="{0BD47E22-90E8-0242-899F-B6D5EA1D4E00}" type="presOf" srcId="{F990AECB-7B93-D748-B11A-3328593ECBE5}" destId="{EDCBBD08-A6A9-ED45-A393-9AB892831A63}" srcOrd="1" destOrd="0" presId="urn:microsoft.com/office/officeart/2008/layout/HalfCircleOrganizationChart"/>
    <dgm:cxn modelId="{52A3434E-5193-474F-B447-4FB7312807F2}" srcId="{5B0CB392-A5FB-2544-B813-45B50133D040}" destId="{A4AD59FB-E162-3844-B2C9-C249E0986941}" srcOrd="2" destOrd="0" parTransId="{118A805A-DFF2-804F-9FA9-0D3FFF3107D3}" sibTransId="{538F3E3D-08CE-2449-B936-FABFBBCB7224}"/>
    <dgm:cxn modelId="{482430C7-73DE-154D-B2EB-9F89AE7808A7}" srcId="{A4AD59FB-E162-3844-B2C9-C249E0986941}" destId="{A340FA8B-DBA4-2148-A7A3-E20A892B68D4}" srcOrd="0" destOrd="0" parTransId="{A483E253-AE12-6546-AE58-5A6E740E4DD4}" sibTransId="{223140C4-53A7-544D-9C68-2115CB850314}"/>
    <dgm:cxn modelId="{8A02E96D-C4BD-CA40-9C08-669D43A39339}" type="presOf" srcId="{CE3F913F-ECA3-E84E-B6CB-F985F3DE01BD}" destId="{597EBAAB-3E8D-D045-9E57-678D489483AB}" srcOrd="0" destOrd="0" presId="urn:microsoft.com/office/officeart/2008/layout/HalfCircleOrganizationChart"/>
    <dgm:cxn modelId="{551CEB45-C3F4-9D46-A172-B24405916947}" type="presOf" srcId="{AFF9EF03-5971-5C43-8212-9A4F5CA54553}" destId="{14BFCBE7-7380-2D40-A743-DBBC95AB3853}" srcOrd="0" destOrd="0" presId="urn:microsoft.com/office/officeart/2008/layout/HalfCircleOrganizationChart"/>
    <dgm:cxn modelId="{45335AC7-626D-B64E-BE46-0F9153685B10}" type="presOf" srcId="{87589F42-4414-E141-9F9B-B62A5BECD394}" destId="{BD2C591E-564F-A044-80CD-8F2F492D5E64}" srcOrd="1" destOrd="0" presId="urn:microsoft.com/office/officeart/2008/layout/HalfCircleOrganizationChart"/>
    <dgm:cxn modelId="{CF34725F-640E-8B49-B695-F3429D33CFD2}" type="presOf" srcId="{05924781-0AC8-304C-BD2C-C83AC961E603}" destId="{B193C826-2CF3-824F-A62C-0639C443B131}" srcOrd="1" destOrd="0" presId="urn:microsoft.com/office/officeart/2008/layout/HalfCircleOrganizationChart"/>
    <dgm:cxn modelId="{1F10501E-EA6E-FF4F-A63C-3C0EC5FCBB2C}" type="presOf" srcId="{5B0CB392-A5FB-2544-B813-45B50133D040}" destId="{35D7AB64-4F99-D44E-801B-EF42832AF41F}" srcOrd="0" destOrd="0" presId="urn:microsoft.com/office/officeart/2008/layout/HalfCircleOrganizationChart"/>
    <dgm:cxn modelId="{3C8A8EAF-D2E9-1349-A21B-552E422BE138}" type="presOf" srcId="{E4A05AB3-BAEA-DC42-B743-BEE0A33C1497}" destId="{41A7FB0D-9D10-F244-AB61-814ECA44B4CA}" srcOrd="0" destOrd="0" presId="urn:microsoft.com/office/officeart/2008/layout/HalfCircleOrganizationChart"/>
    <dgm:cxn modelId="{B7422DE5-D61E-4745-9FBA-0F189894338B}" type="presOf" srcId="{05924781-0AC8-304C-BD2C-C83AC961E603}" destId="{21529EDA-4FC3-F444-B1CB-E1937D5719DA}" srcOrd="0" destOrd="0" presId="urn:microsoft.com/office/officeart/2008/layout/HalfCircleOrganizationChart"/>
    <dgm:cxn modelId="{D1AB8D20-F2D8-0F43-9244-9CFD8D036E6F}" type="presOf" srcId="{1BD49AFA-EFD5-2644-93CE-6CDD98D55E2B}" destId="{BCC761F8-317A-A148-A757-73209F0D276A}" srcOrd="0" destOrd="0" presId="urn:microsoft.com/office/officeart/2008/layout/HalfCircleOrganizationChart"/>
    <dgm:cxn modelId="{06963F2F-1CC6-F34F-923C-17E32B3955F6}" type="presOf" srcId="{BF2475BD-6E9B-1948-980E-1771755F9145}" destId="{DD12B381-A255-B140-BC74-39F323420673}" srcOrd="1" destOrd="0" presId="urn:microsoft.com/office/officeart/2008/layout/HalfCircleOrganizationChart"/>
    <dgm:cxn modelId="{E14B2E84-1F4D-6543-ACCA-318ECB098592}" type="presOf" srcId="{1E94FB55-BA82-DF4A-8C4B-CB529FE28B4A}" destId="{1684DAB5-18A7-F24C-BFC6-035ABE962192}" srcOrd="0" destOrd="0" presId="urn:microsoft.com/office/officeart/2008/layout/HalfCircleOrganizationChart"/>
    <dgm:cxn modelId="{1F79EEFE-89D6-F84F-816B-C9FCD196F4A9}" type="presOf" srcId="{AF111722-188A-B849-9B53-868E711AB175}" destId="{85D8E11C-72E1-D64B-89FE-A08EBB553436}" srcOrd="0" destOrd="0" presId="urn:microsoft.com/office/officeart/2008/layout/HalfCircleOrganizationChart"/>
    <dgm:cxn modelId="{A4682C5F-D316-0444-A37C-4D1049D5EA02}" type="presParOf" srcId="{F17BBD4B-19F5-6645-9D4B-29C648FFBD72}" destId="{DE63B4DC-DC50-D146-B932-4C3513166C63}" srcOrd="0" destOrd="0" presId="urn:microsoft.com/office/officeart/2008/layout/HalfCircleOrganizationChart"/>
    <dgm:cxn modelId="{F5D07BC0-43A1-744A-8771-9BB28A5BD0CC}" type="presParOf" srcId="{DE63B4DC-DC50-D146-B932-4C3513166C63}" destId="{AFBE1997-C049-2A44-9F1B-08157DBBC3EF}" srcOrd="0" destOrd="0" presId="urn:microsoft.com/office/officeart/2008/layout/HalfCircleOrganizationChart"/>
    <dgm:cxn modelId="{BD7F4F4E-C85A-8A4C-8A9F-5EA9292971B6}" type="presParOf" srcId="{AFBE1997-C049-2A44-9F1B-08157DBBC3EF}" destId="{35D7AB64-4F99-D44E-801B-EF42832AF41F}" srcOrd="0" destOrd="0" presId="urn:microsoft.com/office/officeart/2008/layout/HalfCircleOrganizationChart"/>
    <dgm:cxn modelId="{5173C9FF-DE4B-8244-88DF-A15E1E216A42}" type="presParOf" srcId="{AFBE1997-C049-2A44-9F1B-08157DBBC3EF}" destId="{E7C35C4E-7E52-8F41-A43C-71E0EB014AA9}" srcOrd="1" destOrd="0" presId="urn:microsoft.com/office/officeart/2008/layout/HalfCircleOrganizationChart"/>
    <dgm:cxn modelId="{B0EFF48B-5B25-7A45-A30E-52ED66A10A41}" type="presParOf" srcId="{AFBE1997-C049-2A44-9F1B-08157DBBC3EF}" destId="{4C65D54C-4993-8D4D-92E6-3BC0638A284F}" srcOrd="2" destOrd="0" presId="urn:microsoft.com/office/officeart/2008/layout/HalfCircleOrganizationChart"/>
    <dgm:cxn modelId="{365E1B1F-DC4D-F84F-AAC7-2D5700A9F44A}" type="presParOf" srcId="{AFBE1997-C049-2A44-9F1B-08157DBBC3EF}" destId="{695477A2-C6B5-BB43-8B06-24A9F5C289FA}" srcOrd="3" destOrd="0" presId="urn:microsoft.com/office/officeart/2008/layout/HalfCircleOrganizationChart"/>
    <dgm:cxn modelId="{B867C571-4B12-8543-B7B5-EB5D812B6F3D}" type="presParOf" srcId="{DE63B4DC-DC50-D146-B932-4C3513166C63}" destId="{D208F433-D581-284B-9FB7-17B72E7483E4}" srcOrd="1" destOrd="0" presId="urn:microsoft.com/office/officeart/2008/layout/HalfCircleOrganizationChart"/>
    <dgm:cxn modelId="{0A0118AB-E6B2-F94D-A46E-82A9CB9B464A}" type="presParOf" srcId="{D208F433-D581-284B-9FB7-17B72E7483E4}" destId="{AB24C9AA-3CFC-954F-9D23-C990B40FE079}" srcOrd="0" destOrd="0" presId="urn:microsoft.com/office/officeart/2008/layout/HalfCircleOrganizationChart"/>
    <dgm:cxn modelId="{2F515342-CD75-0849-86BE-08FF3177C7AF}" type="presParOf" srcId="{D208F433-D581-284B-9FB7-17B72E7483E4}" destId="{9F49B386-35F7-5549-A1C0-CD3E5E8AC4E5}" srcOrd="1" destOrd="0" presId="urn:microsoft.com/office/officeart/2008/layout/HalfCircleOrganizationChart"/>
    <dgm:cxn modelId="{03355EBA-D49F-AF41-B83C-C593DD64A887}" type="presParOf" srcId="{9F49B386-35F7-5549-A1C0-CD3E5E8AC4E5}" destId="{06406901-3372-F54F-9071-247325743E08}" srcOrd="0" destOrd="0" presId="urn:microsoft.com/office/officeart/2008/layout/HalfCircleOrganizationChart"/>
    <dgm:cxn modelId="{0D494714-2AD5-8341-B11E-D2293AF622CF}" type="presParOf" srcId="{06406901-3372-F54F-9071-247325743E08}" destId="{BCC761F8-317A-A148-A757-73209F0D276A}" srcOrd="0" destOrd="0" presId="urn:microsoft.com/office/officeart/2008/layout/HalfCircleOrganizationChart"/>
    <dgm:cxn modelId="{F1F1317E-C78D-7046-B5F5-736C949E3459}" type="presParOf" srcId="{06406901-3372-F54F-9071-247325743E08}" destId="{473533EF-5675-0B48-89A2-3B20FF3315A4}" srcOrd="1" destOrd="0" presId="urn:microsoft.com/office/officeart/2008/layout/HalfCircleOrganizationChart"/>
    <dgm:cxn modelId="{B741BCE0-F195-3348-B653-F6FBF81CEC96}" type="presParOf" srcId="{06406901-3372-F54F-9071-247325743E08}" destId="{C0F104C4-2BE1-9848-90CF-56222F3B6A27}" srcOrd="2" destOrd="0" presId="urn:microsoft.com/office/officeart/2008/layout/HalfCircleOrganizationChart"/>
    <dgm:cxn modelId="{E3D54DC2-4528-714A-83F9-A42F7346CFD9}" type="presParOf" srcId="{06406901-3372-F54F-9071-247325743E08}" destId="{F30E4D15-D77A-3E4E-B094-BA310EE4D534}" srcOrd="3" destOrd="0" presId="urn:microsoft.com/office/officeart/2008/layout/HalfCircleOrganizationChart"/>
    <dgm:cxn modelId="{99BA11C1-4F35-FF42-8B3D-20BC571597B5}" type="presParOf" srcId="{9F49B386-35F7-5549-A1C0-CD3E5E8AC4E5}" destId="{445AF7F6-569E-1C45-BF6C-ED9CF74C8FC0}" srcOrd="1" destOrd="0" presId="urn:microsoft.com/office/officeart/2008/layout/HalfCircleOrganizationChart"/>
    <dgm:cxn modelId="{B84F8488-2FC1-C54E-AB13-3F0E11C6CE15}" type="presParOf" srcId="{445AF7F6-569E-1C45-BF6C-ED9CF74C8FC0}" destId="{B53E0125-8CD1-3E45-BA3C-4A4FA0DE80BA}" srcOrd="0" destOrd="0" presId="urn:microsoft.com/office/officeart/2008/layout/HalfCircleOrganizationChart"/>
    <dgm:cxn modelId="{E5467F3C-4F4A-9F4C-A6C4-916951F3F2AA}" type="presParOf" srcId="{445AF7F6-569E-1C45-BF6C-ED9CF74C8FC0}" destId="{7D8BD393-5D8F-084C-BB1C-77AAE9AFEA98}" srcOrd="1" destOrd="0" presId="urn:microsoft.com/office/officeart/2008/layout/HalfCircleOrganizationChart"/>
    <dgm:cxn modelId="{4836D9AD-72E2-3C4C-B718-3254F9A0D685}" type="presParOf" srcId="{7D8BD393-5D8F-084C-BB1C-77AAE9AFEA98}" destId="{24F92A01-22F6-1247-A7C1-9F616F930952}" srcOrd="0" destOrd="0" presId="urn:microsoft.com/office/officeart/2008/layout/HalfCircleOrganizationChart"/>
    <dgm:cxn modelId="{8C4430B2-56F8-8947-8EB3-57471F0F7D1B}" type="presParOf" srcId="{24F92A01-22F6-1247-A7C1-9F616F930952}" destId="{52A77273-5199-DD45-A5A5-9AC94027BA9D}" srcOrd="0" destOrd="0" presId="urn:microsoft.com/office/officeart/2008/layout/HalfCircleOrganizationChart"/>
    <dgm:cxn modelId="{451DE5BA-EEF6-394B-A57A-63B21BBFE982}" type="presParOf" srcId="{24F92A01-22F6-1247-A7C1-9F616F930952}" destId="{29654A98-69DA-9A4D-8E10-548693BBF2EA}" srcOrd="1" destOrd="0" presId="urn:microsoft.com/office/officeart/2008/layout/HalfCircleOrganizationChart"/>
    <dgm:cxn modelId="{661943D4-E4FB-ED4A-BFBF-2B1E178EDA6E}" type="presParOf" srcId="{24F92A01-22F6-1247-A7C1-9F616F930952}" destId="{540877E7-5708-8E4F-BB07-73910F36B349}" srcOrd="2" destOrd="0" presId="urn:microsoft.com/office/officeart/2008/layout/HalfCircleOrganizationChart"/>
    <dgm:cxn modelId="{709705F4-31B2-C24D-B2A8-A41EB3656C52}" type="presParOf" srcId="{24F92A01-22F6-1247-A7C1-9F616F930952}" destId="{DD12B381-A255-B140-BC74-39F323420673}" srcOrd="3" destOrd="0" presId="urn:microsoft.com/office/officeart/2008/layout/HalfCircleOrganizationChart"/>
    <dgm:cxn modelId="{E469D0AA-3349-5048-AF9B-D4DDE661DC7A}" type="presParOf" srcId="{7D8BD393-5D8F-084C-BB1C-77AAE9AFEA98}" destId="{5108B053-B0CF-584F-AF74-CB0069BB8A0A}" srcOrd="1" destOrd="0" presId="urn:microsoft.com/office/officeart/2008/layout/HalfCircleOrganizationChart"/>
    <dgm:cxn modelId="{678503C8-2DFC-744E-970F-3B17C3FFADC1}" type="presParOf" srcId="{7D8BD393-5D8F-084C-BB1C-77AAE9AFEA98}" destId="{3B9DE4CC-B2AB-B449-B52A-AE2C90E990C2}" srcOrd="2" destOrd="0" presId="urn:microsoft.com/office/officeart/2008/layout/HalfCircleOrganizationChart"/>
    <dgm:cxn modelId="{9409A04D-5CBC-4E4B-B801-97822A354361}" type="presParOf" srcId="{445AF7F6-569E-1C45-BF6C-ED9CF74C8FC0}" destId="{34052D51-54B1-2643-89EC-0890CEE099DF}" srcOrd="2" destOrd="0" presId="urn:microsoft.com/office/officeart/2008/layout/HalfCircleOrganizationChart"/>
    <dgm:cxn modelId="{1E261538-D599-A64E-A847-F87015792691}" type="presParOf" srcId="{445AF7F6-569E-1C45-BF6C-ED9CF74C8FC0}" destId="{E99D87F0-A470-E744-8E74-4455F373FDEE}" srcOrd="3" destOrd="0" presId="urn:microsoft.com/office/officeart/2008/layout/HalfCircleOrganizationChart"/>
    <dgm:cxn modelId="{C638CD93-0638-6A4D-BFD8-8A7727399884}" type="presParOf" srcId="{E99D87F0-A470-E744-8E74-4455F373FDEE}" destId="{5AC23243-D76F-9247-9DF5-9E90A651366C}" srcOrd="0" destOrd="0" presId="urn:microsoft.com/office/officeart/2008/layout/HalfCircleOrganizationChart"/>
    <dgm:cxn modelId="{399FD8A0-E8AF-FD44-8CF1-3286CF13704D}" type="presParOf" srcId="{5AC23243-D76F-9247-9DF5-9E90A651366C}" destId="{21529EDA-4FC3-F444-B1CB-E1937D5719DA}" srcOrd="0" destOrd="0" presId="urn:microsoft.com/office/officeart/2008/layout/HalfCircleOrganizationChart"/>
    <dgm:cxn modelId="{73F4B28B-1C46-8146-9BB2-4FD8BA7B07AC}" type="presParOf" srcId="{5AC23243-D76F-9247-9DF5-9E90A651366C}" destId="{72A6846E-5CCE-1542-AF86-A74ABBBDFC29}" srcOrd="1" destOrd="0" presId="urn:microsoft.com/office/officeart/2008/layout/HalfCircleOrganizationChart"/>
    <dgm:cxn modelId="{2B00CEE7-D306-294D-B330-36D65F568A14}" type="presParOf" srcId="{5AC23243-D76F-9247-9DF5-9E90A651366C}" destId="{4C7CCC9A-36D4-7A46-A8A0-DA13DCFD1364}" srcOrd="2" destOrd="0" presId="urn:microsoft.com/office/officeart/2008/layout/HalfCircleOrganizationChart"/>
    <dgm:cxn modelId="{EE4A2A78-490F-364A-90F4-5D167EFEAC1D}" type="presParOf" srcId="{5AC23243-D76F-9247-9DF5-9E90A651366C}" destId="{B193C826-2CF3-824F-A62C-0639C443B131}" srcOrd="3" destOrd="0" presId="urn:microsoft.com/office/officeart/2008/layout/HalfCircleOrganizationChart"/>
    <dgm:cxn modelId="{741AA967-8C97-3549-943A-75EC4CCE97DA}" type="presParOf" srcId="{E99D87F0-A470-E744-8E74-4455F373FDEE}" destId="{2383CF0A-DE33-6D45-908B-FA10165CD03B}" srcOrd="1" destOrd="0" presId="urn:microsoft.com/office/officeart/2008/layout/HalfCircleOrganizationChart"/>
    <dgm:cxn modelId="{97B5974D-B5C3-E94A-8297-F5A0C6E0C491}" type="presParOf" srcId="{E99D87F0-A470-E744-8E74-4455F373FDEE}" destId="{6155D0B7-6AC9-4647-80B6-281D977FACAD}" srcOrd="2" destOrd="0" presId="urn:microsoft.com/office/officeart/2008/layout/HalfCircleOrganizationChart"/>
    <dgm:cxn modelId="{052D7438-F1FC-2A43-86E6-AC15AA928054}" type="presParOf" srcId="{445AF7F6-569E-1C45-BF6C-ED9CF74C8FC0}" destId="{1684DAB5-18A7-F24C-BFC6-035ABE962192}" srcOrd="4" destOrd="0" presId="urn:microsoft.com/office/officeart/2008/layout/HalfCircleOrganizationChart"/>
    <dgm:cxn modelId="{1BBDD967-DE91-344B-9506-10EEDB0484D1}" type="presParOf" srcId="{445AF7F6-569E-1C45-BF6C-ED9CF74C8FC0}" destId="{F2D7BF1D-EE1A-D743-AC43-4A65FCC0EBC1}" srcOrd="5" destOrd="0" presId="urn:microsoft.com/office/officeart/2008/layout/HalfCircleOrganizationChart"/>
    <dgm:cxn modelId="{C591F53A-5E77-6745-9CB6-A66BB786C4A1}" type="presParOf" srcId="{F2D7BF1D-EE1A-D743-AC43-4A65FCC0EBC1}" destId="{212E80A6-2988-F54F-8D4D-CF3016F8C08F}" srcOrd="0" destOrd="0" presId="urn:microsoft.com/office/officeart/2008/layout/HalfCircleOrganizationChart"/>
    <dgm:cxn modelId="{74DCC6A9-5EAB-D141-9EB8-9767AE339AC3}" type="presParOf" srcId="{212E80A6-2988-F54F-8D4D-CF3016F8C08F}" destId="{05C54CD5-8C71-934A-B5C4-3D431A6A18E3}" srcOrd="0" destOrd="0" presId="urn:microsoft.com/office/officeart/2008/layout/HalfCircleOrganizationChart"/>
    <dgm:cxn modelId="{12A0383F-4E6E-1F46-8132-46CCD3BA2E29}" type="presParOf" srcId="{212E80A6-2988-F54F-8D4D-CF3016F8C08F}" destId="{C7B55B11-E026-D54C-A870-49CB1783D0E1}" srcOrd="1" destOrd="0" presId="urn:microsoft.com/office/officeart/2008/layout/HalfCircleOrganizationChart"/>
    <dgm:cxn modelId="{EF65FDC7-ED0F-4845-919C-A0F5B94470D2}" type="presParOf" srcId="{212E80A6-2988-F54F-8D4D-CF3016F8C08F}" destId="{553E88F8-9A46-724D-A4D6-6A45D5BDAB7F}" srcOrd="2" destOrd="0" presId="urn:microsoft.com/office/officeart/2008/layout/HalfCircleOrganizationChart"/>
    <dgm:cxn modelId="{B70F1391-A52C-4B4C-95C4-B0A6097E94EA}" type="presParOf" srcId="{212E80A6-2988-F54F-8D4D-CF3016F8C08F}" destId="{EDCBBD08-A6A9-ED45-A393-9AB892831A63}" srcOrd="3" destOrd="0" presId="urn:microsoft.com/office/officeart/2008/layout/HalfCircleOrganizationChart"/>
    <dgm:cxn modelId="{16C2796D-8D1A-BA4D-B23E-8A1BAF61975E}" type="presParOf" srcId="{F2D7BF1D-EE1A-D743-AC43-4A65FCC0EBC1}" destId="{74D75BA3-DF03-4B41-8103-991D50AFF618}" srcOrd="1" destOrd="0" presId="urn:microsoft.com/office/officeart/2008/layout/HalfCircleOrganizationChart"/>
    <dgm:cxn modelId="{FB42BF4F-6581-C84B-99E7-6998FF8D0980}" type="presParOf" srcId="{F2D7BF1D-EE1A-D743-AC43-4A65FCC0EBC1}" destId="{8A1C72FD-3C27-624B-B69B-CB71231E7607}" srcOrd="2" destOrd="0" presId="urn:microsoft.com/office/officeart/2008/layout/HalfCircleOrganizationChart"/>
    <dgm:cxn modelId="{C84FE872-C4FC-344E-AD56-C2B91509CDD3}" type="presParOf" srcId="{9F49B386-35F7-5549-A1C0-CD3E5E8AC4E5}" destId="{C5C9114D-DFAA-1F4A-876F-DBEE370BA0E1}" srcOrd="2" destOrd="0" presId="urn:microsoft.com/office/officeart/2008/layout/HalfCircleOrganizationChart"/>
    <dgm:cxn modelId="{206E94DB-BF0E-2C4A-A4BB-36307FF12D16}" type="presParOf" srcId="{D208F433-D581-284B-9FB7-17B72E7483E4}" destId="{912C09E6-9F94-2F4D-B0A4-04209F9DE1B6}" srcOrd="2" destOrd="0" presId="urn:microsoft.com/office/officeart/2008/layout/HalfCircleOrganizationChart"/>
    <dgm:cxn modelId="{B33026DB-1D36-364E-8F13-CC3C7BFF333D}" type="presParOf" srcId="{D208F433-D581-284B-9FB7-17B72E7483E4}" destId="{E2DE6F69-60F2-EF43-AC93-E552C0AD5EA5}" srcOrd="3" destOrd="0" presId="urn:microsoft.com/office/officeart/2008/layout/HalfCircleOrganizationChart"/>
    <dgm:cxn modelId="{3328DB36-BDAE-BC4F-A612-1B9A9D77EA84}" type="presParOf" srcId="{E2DE6F69-60F2-EF43-AC93-E552C0AD5EA5}" destId="{9C6238DA-A9EB-464F-86FF-220605759DCE}" srcOrd="0" destOrd="0" presId="urn:microsoft.com/office/officeart/2008/layout/HalfCircleOrganizationChart"/>
    <dgm:cxn modelId="{BCE30BC8-960C-8C4C-AFE2-8F8B44EBCD16}" type="presParOf" srcId="{9C6238DA-A9EB-464F-86FF-220605759DCE}" destId="{5086D320-3D40-D340-9D81-085A6E2D10F8}" srcOrd="0" destOrd="0" presId="urn:microsoft.com/office/officeart/2008/layout/HalfCircleOrganizationChart"/>
    <dgm:cxn modelId="{901167D6-2F45-EB4B-9A50-A0EA90C894F0}" type="presParOf" srcId="{9C6238DA-A9EB-464F-86FF-220605759DCE}" destId="{B2A72055-895A-BF45-8B85-C8D01D943CB0}" srcOrd="1" destOrd="0" presId="urn:microsoft.com/office/officeart/2008/layout/HalfCircleOrganizationChart"/>
    <dgm:cxn modelId="{6E167BC5-F2C1-7E4F-B794-57F69799B284}" type="presParOf" srcId="{9C6238DA-A9EB-464F-86FF-220605759DCE}" destId="{40EEAD4F-BA50-034C-9B43-C8071EE7AE81}" srcOrd="2" destOrd="0" presId="urn:microsoft.com/office/officeart/2008/layout/HalfCircleOrganizationChart"/>
    <dgm:cxn modelId="{AF11AF17-E9D3-3E4C-B753-BC4334A6D188}" type="presParOf" srcId="{9C6238DA-A9EB-464F-86FF-220605759DCE}" destId="{D4427AE7-CB66-1E4B-B4EB-2F7EE2DCDC54}" srcOrd="3" destOrd="0" presId="urn:microsoft.com/office/officeart/2008/layout/HalfCircleOrganizationChart"/>
    <dgm:cxn modelId="{9A71A8CB-B7E3-1044-B8FB-1AD0EDCABA09}" type="presParOf" srcId="{E2DE6F69-60F2-EF43-AC93-E552C0AD5EA5}" destId="{56D31A74-0BCE-2E4F-9CBB-B63C27A6C7F4}" srcOrd="1" destOrd="0" presId="urn:microsoft.com/office/officeart/2008/layout/HalfCircleOrganizationChart"/>
    <dgm:cxn modelId="{66A83850-BDD1-C248-82A8-EB89846E9720}" type="presParOf" srcId="{56D31A74-0BCE-2E4F-9CBB-B63C27A6C7F4}" destId="{85D8E11C-72E1-D64B-89FE-A08EBB553436}" srcOrd="0" destOrd="0" presId="urn:microsoft.com/office/officeart/2008/layout/HalfCircleOrganizationChart"/>
    <dgm:cxn modelId="{CF1DF61C-86BC-E34F-AFCA-96B9D72EB814}" type="presParOf" srcId="{56D31A74-0BCE-2E4F-9CBB-B63C27A6C7F4}" destId="{E3A31D7C-DDCA-5542-9657-4714D47100BE}" srcOrd="1" destOrd="0" presId="urn:microsoft.com/office/officeart/2008/layout/HalfCircleOrganizationChart"/>
    <dgm:cxn modelId="{01A34DBA-3476-0048-893A-76A423A57BBC}" type="presParOf" srcId="{E3A31D7C-DDCA-5542-9657-4714D47100BE}" destId="{3C0E985C-C6CB-A943-BC90-42E9E86E20E5}" srcOrd="0" destOrd="0" presId="urn:microsoft.com/office/officeart/2008/layout/HalfCircleOrganizationChart"/>
    <dgm:cxn modelId="{2C29DE40-88CA-044B-B9A1-0AD0DC32B02F}" type="presParOf" srcId="{3C0E985C-C6CB-A943-BC90-42E9E86E20E5}" destId="{597EBAAB-3E8D-D045-9E57-678D489483AB}" srcOrd="0" destOrd="0" presId="urn:microsoft.com/office/officeart/2008/layout/HalfCircleOrganizationChart"/>
    <dgm:cxn modelId="{DBC7FD3F-4C93-1640-96C1-95158FF7A310}" type="presParOf" srcId="{3C0E985C-C6CB-A943-BC90-42E9E86E20E5}" destId="{E743EF23-1ACA-6A45-BBCF-8B5075F15A7B}" srcOrd="1" destOrd="0" presId="urn:microsoft.com/office/officeart/2008/layout/HalfCircleOrganizationChart"/>
    <dgm:cxn modelId="{DDB5E5DC-C608-0F41-BD3C-2C156B5EF05F}" type="presParOf" srcId="{3C0E985C-C6CB-A943-BC90-42E9E86E20E5}" destId="{382DF184-D5CD-BB49-806C-6486FB57261D}" srcOrd="2" destOrd="0" presId="urn:microsoft.com/office/officeart/2008/layout/HalfCircleOrganizationChart"/>
    <dgm:cxn modelId="{D5CBAE97-570A-8D45-B679-A0F4A21DAF43}" type="presParOf" srcId="{3C0E985C-C6CB-A943-BC90-42E9E86E20E5}" destId="{6CC38F5E-23B0-3E46-82A5-36E0EF6A264D}" srcOrd="3" destOrd="0" presId="urn:microsoft.com/office/officeart/2008/layout/HalfCircleOrganizationChart"/>
    <dgm:cxn modelId="{8FC26031-A3F9-D74C-AB4B-01B0A7E360D5}" type="presParOf" srcId="{E3A31D7C-DDCA-5542-9657-4714D47100BE}" destId="{331ACE71-3359-C847-87B9-C19122B7E923}" srcOrd="1" destOrd="0" presId="urn:microsoft.com/office/officeart/2008/layout/HalfCircleOrganizationChart"/>
    <dgm:cxn modelId="{B9ACC174-D698-F44A-B362-08C8A51E3F6F}" type="presParOf" srcId="{E3A31D7C-DDCA-5542-9657-4714D47100BE}" destId="{8490D7F9-B0D3-A84F-B250-EB84E1A46AED}" srcOrd="2" destOrd="0" presId="urn:microsoft.com/office/officeart/2008/layout/HalfCircleOrganizationChart"/>
    <dgm:cxn modelId="{205FFEA6-990E-4145-8C4B-31265A7C0607}" type="presParOf" srcId="{56D31A74-0BCE-2E4F-9CBB-B63C27A6C7F4}" destId="{7657A1E3-5541-E84D-A7A5-84D979D51CAB}" srcOrd="2" destOrd="0" presId="urn:microsoft.com/office/officeart/2008/layout/HalfCircleOrganizationChart"/>
    <dgm:cxn modelId="{947FF0A9-27E1-A04E-ADEE-D8261BCC3FB1}" type="presParOf" srcId="{56D31A74-0BCE-2E4F-9CBB-B63C27A6C7F4}" destId="{8A2205CC-C0A9-FD4B-9415-ECEFD1FD1437}" srcOrd="3" destOrd="0" presId="urn:microsoft.com/office/officeart/2008/layout/HalfCircleOrganizationChart"/>
    <dgm:cxn modelId="{5AA8AE21-725F-5F4A-B7EB-46C39698B325}" type="presParOf" srcId="{8A2205CC-C0A9-FD4B-9415-ECEFD1FD1437}" destId="{F2951122-04AA-A94F-9F5A-B27305D466C0}" srcOrd="0" destOrd="0" presId="urn:microsoft.com/office/officeart/2008/layout/HalfCircleOrganizationChart"/>
    <dgm:cxn modelId="{F11A0C44-D917-FF49-955A-1DA1E99FB707}" type="presParOf" srcId="{F2951122-04AA-A94F-9F5A-B27305D466C0}" destId="{14BFCBE7-7380-2D40-A743-DBBC95AB3853}" srcOrd="0" destOrd="0" presId="urn:microsoft.com/office/officeart/2008/layout/HalfCircleOrganizationChart"/>
    <dgm:cxn modelId="{6FC9553A-E9EE-AC4C-A785-446D193315C6}" type="presParOf" srcId="{F2951122-04AA-A94F-9F5A-B27305D466C0}" destId="{870C6FBD-74CD-F648-A99D-61AF7DC0A106}" srcOrd="1" destOrd="0" presId="urn:microsoft.com/office/officeart/2008/layout/HalfCircleOrganizationChart"/>
    <dgm:cxn modelId="{25759CF9-E9B9-C446-A0EE-8343B912C24C}" type="presParOf" srcId="{F2951122-04AA-A94F-9F5A-B27305D466C0}" destId="{C4B0292C-BFF2-0E4D-A5B6-D6F577FBDEDE}" srcOrd="2" destOrd="0" presId="urn:microsoft.com/office/officeart/2008/layout/HalfCircleOrganizationChart"/>
    <dgm:cxn modelId="{B21F99F4-AC58-EE45-B838-CB58C40A334A}" type="presParOf" srcId="{F2951122-04AA-A94F-9F5A-B27305D466C0}" destId="{BCD606CB-73E0-DF42-A6E2-E066121F29B8}" srcOrd="3" destOrd="0" presId="urn:microsoft.com/office/officeart/2008/layout/HalfCircleOrganizationChart"/>
    <dgm:cxn modelId="{574CC0E8-78D7-E744-B1DC-81C0EDE5DFBE}" type="presParOf" srcId="{8A2205CC-C0A9-FD4B-9415-ECEFD1FD1437}" destId="{6353FFFD-A740-CD41-A134-0315E0ACD5F2}" srcOrd="1" destOrd="0" presId="urn:microsoft.com/office/officeart/2008/layout/HalfCircleOrganizationChart"/>
    <dgm:cxn modelId="{255D4DC4-522C-2F4D-821E-589CE3F5BF72}" type="presParOf" srcId="{8A2205CC-C0A9-FD4B-9415-ECEFD1FD1437}" destId="{F6B1F2A5-C77C-2049-AB9F-2D5EB6196A59}" srcOrd="2" destOrd="0" presId="urn:microsoft.com/office/officeart/2008/layout/HalfCircleOrganizationChart"/>
    <dgm:cxn modelId="{19449DCD-A37C-AE42-995E-055D28E17BE8}" type="presParOf" srcId="{E2DE6F69-60F2-EF43-AC93-E552C0AD5EA5}" destId="{D8CD278A-D6A8-1346-ACCE-E8DE77A53C88}" srcOrd="2" destOrd="0" presId="urn:microsoft.com/office/officeart/2008/layout/HalfCircleOrganizationChart"/>
    <dgm:cxn modelId="{EA611847-4C63-4D45-B4D8-2F1C9E76AA0A}" type="presParOf" srcId="{D208F433-D581-284B-9FB7-17B72E7483E4}" destId="{A71E481A-141B-2B4D-862F-59F9B15AD1CD}" srcOrd="4" destOrd="0" presId="urn:microsoft.com/office/officeart/2008/layout/HalfCircleOrganizationChart"/>
    <dgm:cxn modelId="{289F5BBA-C030-7249-9348-311FC6FAC33C}" type="presParOf" srcId="{D208F433-D581-284B-9FB7-17B72E7483E4}" destId="{CE2A0512-9F31-B24B-B514-BC73DE86E33C}" srcOrd="5" destOrd="0" presId="urn:microsoft.com/office/officeart/2008/layout/HalfCircleOrganizationChart"/>
    <dgm:cxn modelId="{E9D335E0-E8DD-AB40-9791-102E2787C64E}" type="presParOf" srcId="{CE2A0512-9F31-B24B-B514-BC73DE86E33C}" destId="{6C1ED069-BEA6-2E4F-B59C-00617D655639}" srcOrd="0" destOrd="0" presId="urn:microsoft.com/office/officeart/2008/layout/HalfCircleOrganizationChart"/>
    <dgm:cxn modelId="{2964F403-46C9-2D42-B43E-B3334036341A}" type="presParOf" srcId="{6C1ED069-BEA6-2E4F-B59C-00617D655639}" destId="{EBCA8DDB-F537-4E49-873B-3BFB0DBFF343}" srcOrd="0" destOrd="0" presId="urn:microsoft.com/office/officeart/2008/layout/HalfCircleOrganizationChart"/>
    <dgm:cxn modelId="{1B1DBCDA-4EED-C649-B2B7-187E31E7B637}" type="presParOf" srcId="{6C1ED069-BEA6-2E4F-B59C-00617D655639}" destId="{597DB054-D088-B24B-BBFA-5B8BD0F22267}" srcOrd="1" destOrd="0" presId="urn:microsoft.com/office/officeart/2008/layout/HalfCircleOrganizationChart"/>
    <dgm:cxn modelId="{78381D2E-EA42-F84C-BEEC-C0FA3034BC9A}" type="presParOf" srcId="{6C1ED069-BEA6-2E4F-B59C-00617D655639}" destId="{CAC9E9FE-703D-5347-9505-10D00D7E7B1A}" srcOrd="2" destOrd="0" presId="urn:microsoft.com/office/officeart/2008/layout/HalfCircleOrganizationChart"/>
    <dgm:cxn modelId="{862D3B9D-D421-3F47-BBD5-89072903D637}" type="presParOf" srcId="{6C1ED069-BEA6-2E4F-B59C-00617D655639}" destId="{5077E294-71DE-844D-AB7F-8BD48CA96503}" srcOrd="3" destOrd="0" presId="urn:microsoft.com/office/officeart/2008/layout/HalfCircleOrganizationChart"/>
    <dgm:cxn modelId="{8B50781E-8792-7F4B-AE84-9C41A55F7F62}" type="presParOf" srcId="{CE2A0512-9F31-B24B-B514-BC73DE86E33C}" destId="{584B0F55-5331-F247-A3E1-413F530B544F}" srcOrd="1" destOrd="0" presId="urn:microsoft.com/office/officeart/2008/layout/HalfCircleOrganizationChart"/>
    <dgm:cxn modelId="{357BD121-9FC6-AB44-8D0F-72792F313AD3}" type="presParOf" srcId="{584B0F55-5331-F247-A3E1-413F530B544F}" destId="{E72CEB58-72CB-2B42-B520-7644346F5C9C}" srcOrd="0" destOrd="0" presId="urn:microsoft.com/office/officeart/2008/layout/HalfCircleOrganizationChart"/>
    <dgm:cxn modelId="{82483F2C-BA1E-ED4F-B113-F39DEBEE37F0}" type="presParOf" srcId="{584B0F55-5331-F247-A3E1-413F530B544F}" destId="{D8E431AF-25AB-9B4A-9D99-7D4665C52993}" srcOrd="1" destOrd="0" presId="urn:microsoft.com/office/officeart/2008/layout/HalfCircleOrganizationChart"/>
    <dgm:cxn modelId="{D30FA88F-6802-2045-B7F6-BFC3C383D654}" type="presParOf" srcId="{D8E431AF-25AB-9B4A-9D99-7D4665C52993}" destId="{584AE5FA-FEC6-CD46-8DE7-188A6DD3EDB2}" srcOrd="0" destOrd="0" presId="urn:microsoft.com/office/officeart/2008/layout/HalfCircleOrganizationChart"/>
    <dgm:cxn modelId="{B064107B-4A16-4644-823F-4121C9EFDEB8}" type="presParOf" srcId="{584AE5FA-FEC6-CD46-8DE7-188A6DD3EDB2}" destId="{C95795CA-B0C6-544F-B619-6151C6464F45}" srcOrd="0" destOrd="0" presId="urn:microsoft.com/office/officeart/2008/layout/HalfCircleOrganizationChart"/>
    <dgm:cxn modelId="{1F64B21B-2279-E340-938A-9B16E041925E}" type="presParOf" srcId="{584AE5FA-FEC6-CD46-8DE7-188A6DD3EDB2}" destId="{D0C589AD-80C6-914A-A806-78E97D4CC6BF}" srcOrd="1" destOrd="0" presId="urn:microsoft.com/office/officeart/2008/layout/HalfCircleOrganizationChart"/>
    <dgm:cxn modelId="{18D35B05-E45F-8043-B63C-C76DDECA0FC1}" type="presParOf" srcId="{584AE5FA-FEC6-CD46-8DE7-188A6DD3EDB2}" destId="{4819D90A-D2D5-6E47-971D-AB5A1FAA759A}" srcOrd="2" destOrd="0" presId="urn:microsoft.com/office/officeart/2008/layout/HalfCircleOrganizationChart"/>
    <dgm:cxn modelId="{936B8F3D-2080-C041-9DA4-5D5C44D3C40F}" type="presParOf" srcId="{584AE5FA-FEC6-CD46-8DE7-188A6DD3EDB2}" destId="{2BF5BF01-C08D-E048-9929-EC9A53D95E3E}" srcOrd="3" destOrd="0" presId="urn:microsoft.com/office/officeart/2008/layout/HalfCircleOrganizationChart"/>
    <dgm:cxn modelId="{6EA5F761-CA8B-0E4C-A571-843BD4645814}" type="presParOf" srcId="{D8E431AF-25AB-9B4A-9D99-7D4665C52993}" destId="{08435D42-F9B6-314A-86A2-AF6C2F278E2C}" srcOrd="1" destOrd="0" presId="urn:microsoft.com/office/officeart/2008/layout/HalfCircleOrganizationChart"/>
    <dgm:cxn modelId="{9FDAB093-EC2E-0044-9A31-E6BF1003D91A}" type="presParOf" srcId="{D8E431AF-25AB-9B4A-9D99-7D4665C52993}" destId="{D1028027-C7ED-DB48-9030-A6BDB56E2A0D}" srcOrd="2" destOrd="0" presId="urn:microsoft.com/office/officeart/2008/layout/HalfCircleOrganizationChart"/>
    <dgm:cxn modelId="{51D4308E-C58C-C147-BB0A-F57F08780202}" type="presParOf" srcId="{584B0F55-5331-F247-A3E1-413F530B544F}" destId="{7A48CF74-76E8-AF45-BBA7-4AB7E76CE04E}" srcOrd="2" destOrd="0" presId="urn:microsoft.com/office/officeart/2008/layout/HalfCircleOrganizationChart"/>
    <dgm:cxn modelId="{F5EA33C3-CAE2-4544-999C-BCC299AEB7BF}" type="presParOf" srcId="{584B0F55-5331-F247-A3E1-413F530B544F}" destId="{24F7870F-A332-684B-9E61-C78F060CB458}" srcOrd="3" destOrd="0" presId="urn:microsoft.com/office/officeart/2008/layout/HalfCircleOrganizationChart"/>
    <dgm:cxn modelId="{2BB27E2F-7058-5143-80FC-092F605CE5B1}" type="presParOf" srcId="{24F7870F-A332-684B-9E61-C78F060CB458}" destId="{B1D9F0A0-92CB-344D-BEDB-F785BE539964}" srcOrd="0" destOrd="0" presId="urn:microsoft.com/office/officeart/2008/layout/HalfCircleOrganizationChart"/>
    <dgm:cxn modelId="{A1BC6BAE-5825-2842-8331-A5345D8CEFAD}" type="presParOf" srcId="{B1D9F0A0-92CB-344D-BEDB-F785BE539964}" destId="{131F135B-6EAE-2D4D-AC7C-45B3F08C61D5}" srcOrd="0" destOrd="0" presId="urn:microsoft.com/office/officeart/2008/layout/HalfCircleOrganizationChart"/>
    <dgm:cxn modelId="{D3DB6509-226B-3441-A2E7-0D5E5520089E}" type="presParOf" srcId="{B1D9F0A0-92CB-344D-BEDB-F785BE539964}" destId="{5AA7E077-B628-4847-9725-83EAF23D8C38}" srcOrd="1" destOrd="0" presId="urn:microsoft.com/office/officeart/2008/layout/HalfCircleOrganizationChart"/>
    <dgm:cxn modelId="{13144934-BB45-674D-BA9F-A67722CCAF73}" type="presParOf" srcId="{B1D9F0A0-92CB-344D-BEDB-F785BE539964}" destId="{B295D286-F00E-2F44-990E-ADF2445D7BDC}" srcOrd="2" destOrd="0" presId="urn:microsoft.com/office/officeart/2008/layout/HalfCircleOrganizationChart"/>
    <dgm:cxn modelId="{39807615-993B-C74C-888A-EFA63FE03FF3}" type="presParOf" srcId="{B1D9F0A0-92CB-344D-BEDB-F785BE539964}" destId="{BD2C591E-564F-A044-80CD-8F2F492D5E64}" srcOrd="3" destOrd="0" presId="urn:microsoft.com/office/officeart/2008/layout/HalfCircleOrganizationChart"/>
    <dgm:cxn modelId="{2125E109-C07D-9444-AECC-21B1F6921401}" type="presParOf" srcId="{24F7870F-A332-684B-9E61-C78F060CB458}" destId="{3854CA55-0F50-214C-8DB4-CD62F302B74F}" srcOrd="1" destOrd="0" presId="urn:microsoft.com/office/officeart/2008/layout/HalfCircleOrganizationChart"/>
    <dgm:cxn modelId="{D93B3A43-60D0-4E4A-9F77-A4CBAC7300FA}" type="presParOf" srcId="{24F7870F-A332-684B-9E61-C78F060CB458}" destId="{32EA99FD-DC4A-5B4D-BED6-B2A2F7E2EC19}" srcOrd="2" destOrd="0" presId="urn:microsoft.com/office/officeart/2008/layout/HalfCircleOrganizationChart"/>
    <dgm:cxn modelId="{A27CC21D-6BCB-B341-AC67-129C6F3F549F}" type="presParOf" srcId="{CE2A0512-9F31-B24B-B514-BC73DE86E33C}" destId="{EA7EF39B-257F-B543-8CA0-CF9A9A9BE834}" srcOrd="2" destOrd="0" presId="urn:microsoft.com/office/officeart/2008/layout/HalfCircleOrganizationChart"/>
    <dgm:cxn modelId="{71826D00-3457-6F49-97B2-644DED918B88}" type="presParOf" srcId="{D208F433-D581-284B-9FB7-17B72E7483E4}" destId="{3F15D5D9-D5E0-1F4A-BB5A-26852ED5174A}" srcOrd="6" destOrd="0" presId="urn:microsoft.com/office/officeart/2008/layout/HalfCircleOrganizationChart"/>
    <dgm:cxn modelId="{326D10B1-DF5C-6D4E-AF16-B4D99F0C818B}" type="presParOf" srcId="{D208F433-D581-284B-9FB7-17B72E7483E4}" destId="{A17BE93C-8C27-F749-8E88-33D1BC3734F3}" srcOrd="7" destOrd="0" presId="urn:microsoft.com/office/officeart/2008/layout/HalfCircleOrganizationChart"/>
    <dgm:cxn modelId="{CD02577D-ECAD-C546-9FF6-A9121FEB62D5}" type="presParOf" srcId="{A17BE93C-8C27-F749-8E88-33D1BC3734F3}" destId="{1F064AD2-AC33-9543-8A50-7547E386F78F}" srcOrd="0" destOrd="0" presId="urn:microsoft.com/office/officeart/2008/layout/HalfCircleOrganizationChart"/>
    <dgm:cxn modelId="{0FC42E5E-F62F-ED4A-8EB7-A05E4263981D}" type="presParOf" srcId="{1F064AD2-AC33-9543-8A50-7547E386F78F}" destId="{41A7FB0D-9D10-F244-AB61-814ECA44B4CA}" srcOrd="0" destOrd="0" presId="urn:microsoft.com/office/officeart/2008/layout/HalfCircleOrganizationChart"/>
    <dgm:cxn modelId="{FF59FD77-FA1E-B846-8AC4-7E5432D439BF}" type="presParOf" srcId="{1F064AD2-AC33-9543-8A50-7547E386F78F}" destId="{E3E8060F-8E4D-0B4D-95CC-DE7EE5A2D2CD}" srcOrd="1" destOrd="0" presId="urn:microsoft.com/office/officeart/2008/layout/HalfCircleOrganizationChart"/>
    <dgm:cxn modelId="{F469F7CE-D561-D74D-A5D8-C00A17315C37}" type="presParOf" srcId="{1F064AD2-AC33-9543-8A50-7547E386F78F}" destId="{8B4145DC-AD9D-9D46-B993-BE84716F3EAC}" srcOrd="2" destOrd="0" presId="urn:microsoft.com/office/officeart/2008/layout/HalfCircleOrganizationChart"/>
    <dgm:cxn modelId="{7F0EB0C0-4C58-E745-BB35-47C410A0EB9C}" type="presParOf" srcId="{1F064AD2-AC33-9543-8A50-7547E386F78F}" destId="{01C7D18C-F898-4B4B-BD61-965ABABEBC63}" srcOrd="3" destOrd="0" presId="urn:microsoft.com/office/officeart/2008/layout/HalfCircleOrganizationChart"/>
    <dgm:cxn modelId="{9CA8F639-D6DD-9146-B5CE-2723A6F26C9F}" type="presParOf" srcId="{A17BE93C-8C27-F749-8E88-33D1BC3734F3}" destId="{639B081C-74C9-D049-9EC0-D1EA4DD1123B}" srcOrd="1" destOrd="0" presId="urn:microsoft.com/office/officeart/2008/layout/HalfCircleOrganizationChart"/>
    <dgm:cxn modelId="{60DE6759-2A33-D04E-9D22-3E03DFC801CD}" type="presParOf" srcId="{639B081C-74C9-D049-9EC0-D1EA4DD1123B}" destId="{4066785B-D79F-9640-9A0E-B5E40613ACAE}" srcOrd="0" destOrd="0" presId="urn:microsoft.com/office/officeart/2008/layout/HalfCircleOrganizationChart"/>
    <dgm:cxn modelId="{DF55101A-17F8-A64F-AE19-56F3D7DBD263}" type="presParOf" srcId="{639B081C-74C9-D049-9EC0-D1EA4DD1123B}" destId="{DBD4B746-60A0-C443-9C41-891DCC1E240C}" srcOrd="1" destOrd="0" presId="urn:microsoft.com/office/officeart/2008/layout/HalfCircleOrganizationChart"/>
    <dgm:cxn modelId="{0FEC1448-0F0B-F544-98A8-99EC1897C67E}" type="presParOf" srcId="{DBD4B746-60A0-C443-9C41-891DCC1E240C}" destId="{AB081935-78A0-374D-AEA7-D715423BA80B}" srcOrd="0" destOrd="0" presId="urn:microsoft.com/office/officeart/2008/layout/HalfCircleOrganizationChart"/>
    <dgm:cxn modelId="{BAE09264-0757-6B4B-ADBE-773FEB89008E}" type="presParOf" srcId="{AB081935-78A0-374D-AEA7-D715423BA80B}" destId="{BDF1C308-426E-084C-90E3-7FFE610F18BC}" srcOrd="0" destOrd="0" presId="urn:microsoft.com/office/officeart/2008/layout/HalfCircleOrganizationChart"/>
    <dgm:cxn modelId="{2608F3E3-9A52-4D48-B89C-B7CF099DAA19}" type="presParOf" srcId="{AB081935-78A0-374D-AEA7-D715423BA80B}" destId="{B4F3711B-63F6-E847-B33E-12DD2AA51966}" srcOrd="1" destOrd="0" presId="urn:microsoft.com/office/officeart/2008/layout/HalfCircleOrganizationChart"/>
    <dgm:cxn modelId="{A05B8210-3323-7945-AE22-ABA0BFA7DFDE}" type="presParOf" srcId="{AB081935-78A0-374D-AEA7-D715423BA80B}" destId="{D344297C-1845-8047-BCFF-1ED7B4383E0D}" srcOrd="2" destOrd="0" presId="urn:microsoft.com/office/officeart/2008/layout/HalfCircleOrganizationChart"/>
    <dgm:cxn modelId="{B6ABE048-9277-A448-A8AE-E4F07B66D231}" type="presParOf" srcId="{AB081935-78A0-374D-AEA7-D715423BA80B}" destId="{243043CE-8782-8547-AF02-270540B195A2}" srcOrd="3" destOrd="0" presId="urn:microsoft.com/office/officeart/2008/layout/HalfCircleOrganizationChart"/>
    <dgm:cxn modelId="{3C03C7F9-ADFD-6649-B541-D8D6886912A0}" type="presParOf" srcId="{DBD4B746-60A0-C443-9C41-891DCC1E240C}" destId="{F23C8B21-AC3B-E143-94D3-32603F9EF41F}" srcOrd="1" destOrd="0" presId="urn:microsoft.com/office/officeart/2008/layout/HalfCircleOrganizationChart"/>
    <dgm:cxn modelId="{5C62DB45-3398-A14D-AA46-B37EA8A758A5}" type="presParOf" srcId="{DBD4B746-60A0-C443-9C41-891DCC1E240C}" destId="{12C0CD3F-210D-074A-A305-4539CDD3A888}" srcOrd="2" destOrd="0" presId="urn:microsoft.com/office/officeart/2008/layout/HalfCircleOrganizationChart"/>
    <dgm:cxn modelId="{2A5E6607-2456-D546-A506-9E5E1DB925B2}" type="presParOf" srcId="{A17BE93C-8C27-F749-8E88-33D1BC3734F3}" destId="{79090079-2937-0144-8DA8-AC0639BB4CE5}" srcOrd="2" destOrd="0" presId="urn:microsoft.com/office/officeart/2008/layout/HalfCircleOrganizationChart"/>
    <dgm:cxn modelId="{C75151CD-4895-EF4E-AA51-ECF408C81F61}" type="presParOf" srcId="{DE63B4DC-DC50-D146-B932-4C3513166C63}" destId="{68AA340D-9E25-FC45-B8B9-CD4820AB1E0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BC82-EC69-F241-89A0-350D52A19EA2}">
      <dsp:nvSpPr>
        <dsp:cNvPr id="0" name=""/>
        <dsp:cNvSpPr/>
      </dsp:nvSpPr>
      <dsp:spPr>
        <a:xfrm>
          <a:off x="13213710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A12A-373C-704B-A250-97042A961676}">
      <dsp:nvSpPr>
        <dsp:cNvPr id="0" name=""/>
        <dsp:cNvSpPr/>
      </dsp:nvSpPr>
      <dsp:spPr>
        <a:xfrm>
          <a:off x="13213710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41C9-4B4D-7D41-8A57-616B70F52733}">
      <dsp:nvSpPr>
        <dsp:cNvPr id="0" name=""/>
        <dsp:cNvSpPr/>
      </dsp:nvSpPr>
      <dsp:spPr>
        <a:xfrm>
          <a:off x="13213710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2568-9F49-8040-8E14-D21CF124C7BB}">
      <dsp:nvSpPr>
        <dsp:cNvPr id="0" name=""/>
        <dsp:cNvSpPr/>
      </dsp:nvSpPr>
      <dsp:spPr>
        <a:xfrm>
          <a:off x="12685704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BA559-BBD2-874F-99B0-6A31025A8031}">
      <dsp:nvSpPr>
        <dsp:cNvPr id="0" name=""/>
        <dsp:cNvSpPr/>
      </dsp:nvSpPr>
      <dsp:spPr>
        <a:xfrm>
          <a:off x="12685704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0EDAD-2426-674B-990A-5B753A4C62DE}">
      <dsp:nvSpPr>
        <dsp:cNvPr id="0" name=""/>
        <dsp:cNvSpPr/>
      </dsp:nvSpPr>
      <dsp:spPr>
        <a:xfrm>
          <a:off x="12685704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41F6B-D1E0-0940-B1C4-9B8EAC4D754E}">
      <dsp:nvSpPr>
        <dsp:cNvPr id="0" name=""/>
        <dsp:cNvSpPr/>
      </dsp:nvSpPr>
      <dsp:spPr>
        <a:xfrm>
          <a:off x="12685704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D41B-54E5-464C-903E-8A16381EBFC5}">
      <dsp:nvSpPr>
        <dsp:cNvPr id="0" name=""/>
        <dsp:cNvSpPr/>
      </dsp:nvSpPr>
      <dsp:spPr>
        <a:xfrm>
          <a:off x="12639984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D9621-F26A-F74B-83DC-AD29730C6B4D}">
      <dsp:nvSpPr>
        <dsp:cNvPr id="0" name=""/>
        <dsp:cNvSpPr/>
      </dsp:nvSpPr>
      <dsp:spPr>
        <a:xfrm>
          <a:off x="12157698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71578-EAED-1D41-9373-645932234DCE}">
      <dsp:nvSpPr>
        <dsp:cNvPr id="0" name=""/>
        <dsp:cNvSpPr/>
      </dsp:nvSpPr>
      <dsp:spPr>
        <a:xfrm>
          <a:off x="12157698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6CBA-A5FE-CE4C-84B6-DF0257453DD3}">
      <dsp:nvSpPr>
        <dsp:cNvPr id="0" name=""/>
        <dsp:cNvSpPr/>
      </dsp:nvSpPr>
      <dsp:spPr>
        <a:xfrm>
          <a:off x="12157698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04739-1A76-3743-9EDA-59433323524D}">
      <dsp:nvSpPr>
        <dsp:cNvPr id="0" name=""/>
        <dsp:cNvSpPr/>
      </dsp:nvSpPr>
      <dsp:spPr>
        <a:xfrm>
          <a:off x="12157698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B64DE-C048-DE4C-925D-D3E1405EB2FC}">
      <dsp:nvSpPr>
        <dsp:cNvPr id="0" name=""/>
        <dsp:cNvSpPr/>
      </dsp:nvSpPr>
      <dsp:spPr>
        <a:xfrm>
          <a:off x="1189369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DEFB4-2145-574A-AA2B-7D4DE3805AF1}">
      <dsp:nvSpPr>
        <dsp:cNvPr id="0" name=""/>
        <dsp:cNvSpPr/>
      </dsp:nvSpPr>
      <dsp:spPr>
        <a:xfrm>
          <a:off x="11101685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1E9B1-784F-3A45-8E88-CA714D8F2CDC}">
      <dsp:nvSpPr>
        <dsp:cNvPr id="0" name=""/>
        <dsp:cNvSpPr/>
      </dsp:nvSpPr>
      <dsp:spPr>
        <a:xfrm>
          <a:off x="11101685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355F-A878-F24E-949D-10269791ABEF}">
      <dsp:nvSpPr>
        <dsp:cNvPr id="0" name=""/>
        <dsp:cNvSpPr/>
      </dsp:nvSpPr>
      <dsp:spPr>
        <a:xfrm>
          <a:off x="11101685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5694C-53CC-E541-821A-D95C0101E078}">
      <dsp:nvSpPr>
        <dsp:cNvPr id="0" name=""/>
        <dsp:cNvSpPr/>
      </dsp:nvSpPr>
      <dsp:spPr>
        <a:xfrm>
          <a:off x="11101685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D7016-2B15-7A4B-8D92-1A760D7051AA}">
      <dsp:nvSpPr>
        <dsp:cNvPr id="0" name=""/>
        <dsp:cNvSpPr/>
      </dsp:nvSpPr>
      <dsp:spPr>
        <a:xfrm>
          <a:off x="11055965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53AB4-39CA-4544-B91C-0906DB52DDCD}">
      <dsp:nvSpPr>
        <dsp:cNvPr id="0" name=""/>
        <dsp:cNvSpPr/>
      </dsp:nvSpPr>
      <dsp:spPr>
        <a:xfrm>
          <a:off x="10573679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FB724-3353-E340-9F28-9C5F55EECCD9}">
      <dsp:nvSpPr>
        <dsp:cNvPr id="0" name=""/>
        <dsp:cNvSpPr/>
      </dsp:nvSpPr>
      <dsp:spPr>
        <a:xfrm>
          <a:off x="11101685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B91E5-98E4-3840-B93A-21B53552588F}">
      <dsp:nvSpPr>
        <dsp:cNvPr id="0" name=""/>
        <dsp:cNvSpPr/>
      </dsp:nvSpPr>
      <dsp:spPr>
        <a:xfrm>
          <a:off x="7843102" y="3441805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2865A-9372-194D-9A5C-28E21FB6ACFD}">
      <dsp:nvSpPr>
        <dsp:cNvPr id="0" name=""/>
        <dsp:cNvSpPr/>
      </dsp:nvSpPr>
      <dsp:spPr>
        <a:xfrm>
          <a:off x="9366029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94647-1F2D-1C4C-B0A4-E40F7F3CDD07}">
      <dsp:nvSpPr>
        <dsp:cNvPr id="0" name=""/>
        <dsp:cNvSpPr/>
      </dsp:nvSpPr>
      <dsp:spPr>
        <a:xfrm>
          <a:off x="9762033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AEBF6-8EC2-4C48-9E21-5F42DB0CA76C}">
      <dsp:nvSpPr>
        <dsp:cNvPr id="0" name=""/>
        <dsp:cNvSpPr/>
      </dsp:nvSpPr>
      <dsp:spPr>
        <a:xfrm>
          <a:off x="9762033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5EEDC-9FCA-2141-84FC-F9A01273A109}">
      <dsp:nvSpPr>
        <dsp:cNvPr id="0" name=""/>
        <dsp:cNvSpPr/>
      </dsp:nvSpPr>
      <dsp:spPr>
        <a:xfrm>
          <a:off x="9762033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6D941-51C3-0240-B7A8-BC534DCB5723}">
      <dsp:nvSpPr>
        <dsp:cNvPr id="0" name=""/>
        <dsp:cNvSpPr/>
      </dsp:nvSpPr>
      <dsp:spPr>
        <a:xfrm>
          <a:off x="976203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1A157-1E52-FE4E-8393-330492988DB0}">
      <dsp:nvSpPr>
        <dsp:cNvPr id="0" name=""/>
        <dsp:cNvSpPr/>
      </dsp:nvSpPr>
      <dsp:spPr>
        <a:xfrm>
          <a:off x="976203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6EEA1-7EA2-F64C-837D-C89EE334611B}">
      <dsp:nvSpPr>
        <dsp:cNvPr id="0" name=""/>
        <dsp:cNvSpPr/>
      </dsp:nvSpPr>
      <dsp:spPr>
        <a:xfrm>
          <a:off x="9366029" y="3751626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0A24C-B9DB-2943-8DAF-E792D091D804}">
      <dsp:nvSpPr>
        <dsp:cNvPr id="0" name=""/>
        <dsp:cNvSpPr/>
      </dsp:nvSpPr>
      <dsp:spPr>
        <a:xfrm>
          <a:off x="9234027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6B1B3-76FF-A54C-AE23-4B25A7765F74}">
      <dsp:nvSpPr>
        <dsp:cNvPr id="0" name=""/>
        <dsp:cNvSpPr/>
      </dsp:nvSpPr>
      <dsp:spPr>
        <a:xfrm>
          <a:off x="8442018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E329C-32B6-A94B-9E53-544340050ABA}">
      <dsp:nvSpPr>
        <dsp:cNvPr id="0" name=""/>
        <dsp:cNvSpPr/>
      </dsp:nvSpPr>
      <dsp:spPr>
        <a:xfrm>
          <a:off x="8706021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00B53-8FB5-2340-880D-E793BD7EA305}">
      <dsp:nvSpPr>
        <dsp:cNvPr id="0" name=""/>
        <dsp:cNvSpPr/>
      </dsp:nvSpPr>
      <dsp:spPr>
        <a:xfrm>
          <a:off x="8706021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1BE24-DC25-C848-958D-2BE1C6F37F3E}">
      <dsp:nvSpPr>
        <dsp:cNvPr id="0" name=""/>
        <dsp:cNvSpPr/>
      </dsp:nvSpPr>
      <dsp:spPr>
        <a:xfrm>
          <a:off x="8442018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DE281-1490-D94C-9820-775138CB8F0C}">
      <dsp:nvSpPr>
        <dsp:cNvPr id="0" name=""/>
        <dsp:cNvSpPr/>
      </dsp:nvSpPr>
      <dsp:spPr>
        <a:xfrm>
          <a:off x="8178015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6CA65-F2E4-614B-BB64-E12B9470227A}">
      <dsp:nvSpPr>
        <dsp:cNvPr id="0" name=""/>
        <dsp:cNvSpPr/>
      </dsp:nvSpPr>
      <dsp:spPr>
        <a:xfrm>
          <a:off x="8178015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B8ECC-4A66-C248-AC88-1F166E74B6FD}">
      <dsp:nvSpPr>
        <dsp:cNvPr id="0" name=""/>
        <dsp:cNvSpPr/>
      </dsp:nvSpPr>
      <dsp:spPr>
        <a:xfrm>
          <a:off x="817801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62225-5F37-0146-BC5A-5C3B6AC3BD2F}">
      <dsp:nvSpPr>
        <dsp:cNvPr id="0" name=""/>
        <dsp:cNvSpPr/>
      </dsp:nvSpPr>
      <dsp:spPr>
        <a:xfrm>
          <a:off x="7650009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DEECC-7B56-0140-94E6-B4A12FCD04F1}">
      <dsp:nvSpPr>
        <dsp:cNvPr id="0" name=""/>
        <dsp:cNvSpPr/>
      </dsp:nvSpPr>
      <dsp:spPr>
        <a:xfrm>
          <a:off x="7650009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726A-98F7-3648-A81E-4EE91C3BC1FD}">
      <dsp:nvSpPr>
        <dsp:cNvPr id="0" name=""/>
        <dsp:cNvSpPr/>
      </dsp:nvSpPr>
      <dsp:spPr>
        <a:xfrm>
          <a:off x="7650009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4BCBB-2DBB-A249-8EAE-71ED5260FB98}">
      <dsp:nvSpPr>
        <dsp:cNvPr id="0" name=""/>
        <dsp:cNvSpPr/>
      </dsp:nvSpPr>
      <dsp:spPr>
        <a:xfrm>
          <a:off x="7650009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F664-C42C-4448-A0E4-D7F641A81018}">
      <dsp:nvSpPr>
        <dsp:cNvPr id="0" name=""/>
        <dsp:cNvSpPr/>
      </dsp:nvSpPr>
      <dsp:spPr>
        <a:xfrm>
          <a:off x="8442018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D639-2AC0-6D4A-8804-6F415AE05DFF}">
      <dsp:nvSpPr>
        <dsp:cNvPr id="0" name=""/>
        <dsp:cNvSpPr/>
      </dsp:nvSpPr>
      <dsp:spPr>
        <a:xfrm>
          <a:off x="7843102" y="3441805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A3F4F-2A21-8E4F-A33E-11E634542109}">
      <dsp:nvSpPr>
        <dsp:cNvPr id="0" name=""/>
        <dsp:cNvSpPr/>
      </dsp:nvSpPr>
      <dsp:spPr>
        <a:xfrm>
          <a:off x="683836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4C98D-89F0-5A48-BC8D-C92E92613C9B}">
      <dsp:nvSpPr>
        <dsp:cNvPr id="0" name=""/>
        <dsp:cNvSpPr/>
      </dsp:nvSpPr>
      <dsp:spPr>
        <a:xfrm>
          <a:off x="683836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E11D1-8F14-104F-9F3A-BC508F6BCAFE}">
      <dsp:nvSpPr>
        <dsp:cNvPr id="0" name=""/>
        <dsp:cNvSpPr/>
      </dsp:nvSpPr>
      <dsp:spPr>
        <a:xfrm>
          <a:off x="3792509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2B421-D1D5-EA48-A3C9-0B142833292A}">
      <dsp:nvSpPr>
        <dsp:cNvPr id="0" name=""/>
        <dsp:cNvSpPr/>
      </dsp:nvSpPr>
      <dsp:spPr>
        <a:xfrm>
          <a:off x="6310357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EABA7-ED9E-FF4F-A545-7639B812210D}">
      <dsp:nvSpPr>
        <dsp:cNvPr id="0" name=""/>
        <dsp:cNvSpPr/>
      </dsp:nvSpPr>
      <dsp:spPr>
        <a:xfrm>
          <a:off x="6310357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721BA-29BC-B94D-927F-7D26A6C43D04}">
      <dsp:nvSpPr>
        <dsp:cNvPr id="0" name=""/>
        <dsp:cNvSpPr/>
      </dsp:nvSpPr>
      <dsp:spPr>
        <a:xfrm>
          <a:off x="6310357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C9F23-A3A6-1D4D-B1E0-5A59D0A8D8E9}">
      <dsp:nvSpPr>
        <dsp:cNvPr id="0" name=""/>
        <dsp:cNvSpPr/>
      </dsp:nvSpPr>
      <dsp:spPr>
        <a:xfrm>
          <a:off x="6310357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1EC7-B4BC-0D49-B37A-427D44627032}">
      <dsp:nvSpPr>
        <dsp:cNvPr id="0" name=""/>
        <dsp:cNvSpPr/>
      </dsp:nvSpPr>
      <dsp:spPr>
        <a:xfrm>
          <a:off x="6310357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47DE1-12CC-4549-A6A2-FE03753FE6C6}">
      <dsp:nvSpPr>
        <dsp:cNvPr id="0" name=""/>
        <dsp:cNvSpPr/>
      </dsp:nvSpPr>
      <dsp:spPr>
        <a:xfrm>
          <a:off x="3792509" y="3751626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50F08-BDCF-F04C-940C-B80DB4B7B44D}">
      <dsp:nvSpPr>
        <dsp:cNvPr id="0" name=""/>
        <dsp:cNvSpPr/>
      </dsp:nvSpPr>
      <dsp:spPr>
        <a:xfrm>
          <a:off x="5782351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32A5-DE9D-0647-8A49-7501F15DC2F0}">
      <dsp:nvSpPr>
        <dsp:cNvPr id="0" name=""/>
        <dsp:cNvSpPr/>
      </dsp:nvSpPr>
      <dsp:spPr>
        <a:xfrm>
          <a:off x="5518348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313EC-EDA8-4E4A-AE56-184CFF936CDF}">
      <dsp:nvSpPr>
        <dsp:cNvPr id="0" name=""/>
        <dsp:cNvSpPr/>
      </dsp:nvSpPr>
      <dsp:spPr>
        <a:xfrm>
          <a:off x="5254344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F617-212D-254F-800B-07B0381D5E10}">
      <dsp:nvSpPr>
        <dsp:cNvPr id="0" name=""/>
        <dsp:cNvSpPr/>
      </dsp:nvSpPr>
      <dsp:spPr>
        <a:xfrm>
          <a:off x="5254344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A2F6C-DE4F-AE43-AEAF-F6F3C68FDE00}">
      <dsp:nvSpPr>
        <dsp:cNvPr id="0" name=""/>
        <dsp:cNvSpPr/>
      </dsp:nvSpPr>
      <dsp:spPr>
        <a:xfrm>
          <a:off x="525434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784AE-AE37-AD4D-95AE-1C264C39C8C8}">
      <dsp:nvSpPr>
        <dsp:cNvPr id="0" name=""/>
        <dsp:cNvSpPr/>
      </dsp:nvSpPr>
      <dsp:spPr>
        <a:xfrm>
          <a:off x="3792509" y="3751626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429E9-D12B-FF46-A520-B2261B346F91}">
      <dsp:nvSpPr>
        <dsp:cNvPr id="0" name=""/>
        <dsp:cNvSpPr/>
      </dsp:nvSpPr>
      <dsp:spPr>
        <a:xfrm>
          <a:off x="4726338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1D618-C5E5-3D49-A200-594BAF37BBDB}">
      <dsp:nvSpPr>
        <dsp:cNvPr id="0" name=""/>
        <dsp:cNvSpPr/>
      </dsp:nvSpPr>
      <dsp:spPr>
        <a:xfrm>
          <a:off x="4726338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0A7F2-303E-7940-A81A-9FF7E0E88A43}">
      <dsp:nvSpPr>
        <dsp:cNvPr id="0" name=""/>
        <dsp:cNvSpPr/>
      </dsp:nvSpPr>
      <dsp:spPr>
        <a:xfrm>
          <a:off x="446233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6BCAA-78F6-3B44-A7E1-B9CFF2EC0CE0}">
      <dsp:nvSpPr>
        <dsp:cNvPr id="0" name=""/>
        <dsp:cNvSpPr/>
      </dsp:nvSpPr>
      <dsp:spPr>
        <a:xfrm>
          <a:off x="4198332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F0774-DAEF-CE42-A9B0-39CFE0E4A03B}">
      <dsp:nvSpPr>
        <dsp:cNvPr id="0" name=""/>
        <dsp:cNvSpPr/>
      </dsp:nvSpPr>
      <dsp:spPr>
        <a:xfrm>
          <a:off x="4198332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66B09-2139-AF4D-93B6-5B2B57EC9FAB}">
      <dsp:nvSpPr>
        <dsp:cNvPr id="0" name=""/>
        <dsp:cNvSpPr/>
      </dsp:nvSpPr>
      <dsp:spPr>
        <a:xfrm>
          <a:off x="4198332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11AFC-9E86-8247-8671-C4D1F18933B7}">
      <dsp:nvSpPr>
        <dsp:cNvPr id="0" name=""/>
        <dsp:cNvSpPr/>
      </dsp:nvSpPr>
      <dsp:spPr>
        <a:xfrm>
          <a:off x="4198332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2B236-5822-6942-A3A9-DF8FD53158E7}">
      <dsp:nvSpPr>
        <dsp:cNvPr id="0" name=""/>
        <dsp:cNvSpPr/>
      </dsp:nvSpPr>
      <dsp:spPr>
        <a:xfrm>
          <a:off x="3792509" y="3751626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5902C-00BC-424C-91EB-01C142534165}">
      <dsp:nvSpPr>
        <dsp:cNvPr id="0" name=""/>
        <dsp:cNvSpPr/>
      </dsp:nvSpPr>
      <dsp:spPr>
        <a:xfrm>
          <a:off x="3670326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E475E-7E68-E04F-ABB7-8C83184886A7}">
      <dsp:nvSpPr>
        <dsp:cNvPr id="0" name=""/>
        <dsp:cNvSpPr/>
      </dsp:nvSpPr>
      <dsp:spPr>
        <a:xfrm>
          <a:off x="3670326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9ACC2-E36E-7146-B393-E48C00BB6CEF}">
      <dsp:nvSpPr>
        <dsp:cNvPr id="0" name=""/>
        <dsp:cNvSpPr/>
      </dsp:nvSpPr>
      <dsp:spPr>
        <a:xfrm>
          <a:off x="3670326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D5B2F-1350-C840-AC4A-62A5E162A5FE}">
      <dsp:nvSpPr>
        <dsp:cNvPr id="0" name=""/>
        <dsp:cNvSpPr/>
      </dsp:nvSpPr>
      <dsp:spPr>
        <a:xfrm>
          <a:off x="3010318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2E841-34BE-3046-B6B5-295CC53731CD}">
      <dsp:nvSpPr>
        <dsp:cNvPr id="0" name=""/>
        <dsp:cNvSpPr/>
      </dsp:nvSpPr>
      <dsp:spPr>
        <a:xfrm>
          <a:off x="3142320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77FEF-62B6-2E48-8B8C-5A976ECC4459}">
      <dsp:nvSpPr>
        <dsp:cNvPr id="0" name=""/>
        <dsp:cNvSpPr/>
      </dsp:nvSpPr>
      <dsp:spPr>
        <a:xfrm>
          <a:off x="3142320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9664D-767A-4241-B146-F6676C15C014}">
      <dsp:nvSpPr>
        <dsp:cNvPr id="0" name=""/>
        <dsp:cNvSpPr/>
      </dsp:nvSpPr>
      <dsp:spPr>
        <a:xfrm>
          <a:off x="3142320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40CEE-A7DE-974B-8059-9A6629A410FF}">
      <dsp:nvSpPr>
        <dsp:cNvPr id="0" name=""/>
        <dsp:cNvSpPr/>
      </dsp:nvSpPr>
      <dsp:spPr>
        <a:xfrm>
          <a:off x="3010318" y="4061448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636F1-DCF5-394E-A4CC-A125187C48FD}">
      <dsp:nvSpPr>
        <dsp:cNvPr id="0" name=""/>
        <dsp:cNvSpPr/>
      </dsp:nvSpPr>
      <dsp:spPr>
        <a:xfrm>
          <a:off x="2614314" y="4681092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3847-58B5-594C-A04A-739B390EFB10}">
      <dsp:nvSpPr>
        <dsp:cNvPr id="0" name=""/>
        <dsp:cNvSpPr/>
      </dsp:nvSpPr>
      <dsp:spPr>
        <a:xfrm>
          <a:off x="2350311" y="4371270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DABBB-40D7-A74D-86AD-294634CB4082}">
      <dsp:nvSpPr>
        <dsp:cNvPr id="0" name=""/>
        <dsp:cNvSpPr/>
      </dsp:nvSpPr>
      <dsp:spPr>
        <a:xfrm>
          <a:off x="2086308" y="4681092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0D95B-B888-0E47-9F3D-D1C0548A36A9}">
      <dsp:nvSpPr>
        <dsp:cNvPr id="0" name=""/>
        <dsp:cNvSpPr/>
      </dsp:nvSpPr>
      <dsp:spPr>
        <a:xfrm>
          <a:off x="2086308" y="4681092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683C-AAB8-3C4C-80CD-98937487A4D2}">
      <dsp:nvSpPr>
        <dsp:cNvPr id="0" name=""/>
        <dsp:cNvSpPr/>
      </dsp:nvSpPr>
      <dsp:spPr>
        <a:xfrm>
          <a:off x="2086308" y="4681092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FFF5C-5F3E-B941-8552-700890360D6B}">
      <dsp:nvSpPr>
        <dsp:cNvPr id="0" name=""/>
        <dsp:cNvSpPr/>
      </dsp:nvSpPr>
      <dsp:spPr>
        <a:xfrm>
          <a:off x="2086308" y="4681092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1BCFE-6291-404B-AE37-2380230136A0}">
      <dsp:nvSpPr>
        <dsp:cNvPr id="0" name=""/>
        <dsp:cNvSpPr/>
      </dsp:nvSpPr>
      <dsp:spPr>
        <a:xfrm>
          <a:off x="2086308" y="4371270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30648-C63F-3948-8B4B-AD0585A00A5F}">
      <dsp:nvSpPr>
        <dsp:cNvPr id="0" name=""/>
        <dsp:cNvSpPr/>
      </dsp:nvSpPr>
      <dsp:spPr>
        <a:xfrm>
          <a:off x="2350311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5437D-7D38-204C-9737-DD1EA0F67588}">
      <dsp:nvSpPr>
        <dsp:cNvPr id="0" name=""/>
        <dsp:cNvSpPr/>
      </dsp:nvSpPr>
      <dsp:spPr>
        <a:xfrm>
          <a:off x="3010318" y="3751626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4FD2-4439-6446-BBFD-DA0D4B93BFB9}">
      <dsp:nvSpPr>
        <dsp:cNvPr id="0" name=""/>
        <dsp:cNvSpPr/>
      </dsp:nvSpPr>
      <dsp:spPr>
        <a:xfrm>
          <a:off x="1274662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CBAE2-856F-9F4E-9D95-E18EA79E4ED0}">
      <dsp:nvSpPr>
        <dsp:cNvPr id="0" name=""/>
        <dsp:cNvSpPr/>
      </dsp:nvSpPr>
      <dsp:spPr>
        <a:xfrm>
          <a:off x="1274662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E46F-3A3C-CA4B-AEB9-B8CC871920B5}">
      <dsp:nvSpPr>
        <dsp:cNvPr id="0" name=""/>
        <dsp:cNvSpPr/>
      </dsp:nvSpPr>
      <dsp:spPr>
        <a:xfrm>
          <a:off x="746656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7B73A-FD98-2A40-9EB1-6468F25C10CE}">
      <dsp:nvSpPr>
        <dsp:cNvPr id="0" name=""/>
        <dsp:cNvSpPr/>
      </dsp:nvSpPr>
      <dsp:spPr>
        <a:xfrm>
          <a:off x="746656" y="4371270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524D2-562B-6B4B-9AF6-849F22E4F133}">
      <dsp:nvSpPr>
        <dsp:cNvPr id="0" name=""/>
        <dsp:cNvSpPr/>
      </dsp:nvSpPr>
      <dsp:spPr>
        <a:xfrm>
          <a:off x="746656" y="4371270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81A4-CF85-9F46-80B9-9FA310331E9F}">
      <dsp:nvSpPr>
        <dsp:cNvPr id="0" name=""/>
        <dsp:cNvSpPr/>
      </dsp:nvSpPr>
      <dsp:spPr>
        <a:xfrm>
          <a:off x="746656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73A6-B331-DE42-909B-66B4B01D8158}">
      <dsp:nvSpPr>
        <dsp:cNvPr id="0" name=""/>
        <dsp:cNvSpPr/>
      </dsp:nvSpPr>
      <dsp:spPr>
        <a:xfrm>
          <a:off x="746656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BB0E3-A8FD-464D-8C00-D26836ABEED1}">
      <dsp:nvSpPr>
        <dsp:cNvPr id="0" name=""/>
        <dsp:cNvSpPr/>
      </dsp:nvSpPr>
      <dsp:spPr>
        <a:xfrm>
          <a:off x="746656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4EE28-0E8C-CE43-B56E-E64C4E6B1F6F}">
      <dsp:nvSpPr>
        <dsp:cNvPr id="0" name=""/>
        <dsp:cNvSpPr/>
      </dsp:nvSpPr>
      <dsp:spPr>
        <a:xfrm>
          <a:off x="700936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0D56E-BE73-714C-9A07-3CB49966B202}">
      <dsp:nvSpPr>
        <dsp:cNvPr id="0" name=""/>
        <dsp:cNvSpPr/>
      </dsp:nvSpPr>
      <dsp:spPr>
        <a:xfrm>
          <a:off x="218650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0F565-8769-894F-9AF4-50ADD1BAA2AF}">
      <dsp:nvSpPr>
        <dsp:cNvPr id="0" name=""/>
        <dsp:cNvSpPr/>
      </dsp:nvSpPr>
      <dsp:spPr>
        <a:xfrm>
          <a:off x="218650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E4FC-8968-B547-9F59-D9B8E33AB21C}">
      <dsp:nvSpPr>
        <dsp:cNvPr id="0" name=""/>
        <dsp:cNvSpPr/>
      </dsp:nvSpPr>
      <dsp:spPr>
        <a:xfrm>
          <a:off x="746656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58CC7-82ED-C54F-9A3A-7540D27CC837}">
      <dsp:nvSpPr>
        <dsp:cNvPr id="0" name=""/>
        <dsp:cNvSpPr/>
      </dsp:nvSpPr>
      <dsp:spPr>
        <a:xfrm>
          <a:off x="3792509" y="3441805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B23C9-AF56-174F-A869-B39A742EA0A4}">
      <dsp:nvSpPr>
        <dsp:cNvPr id="0" name=""/>
        <dsp:cNvSpPr/>
      </dsp:nvSpPr>
      <dsp:spPr>
        <a:xfrm>
          <a:off x="7734010" y="322362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7203A-877B-3847-B52A-46DB8D065AB2}">
      <dsp:nvSpPr>
        <dsp:cNvPr id="0" name=""/>
        <dsp:cNvSpPr/>
      </dsp:nvSpPr>
      <dsp:spPr>
        <a:xfrm>
          <a:off x="7734010" y="322362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EF98-60CF-B54B-B980-7E01A5C8687E}">
      <dsp:nvSpPr>
        <dsp:cNvPr id="0" name=""/>
        <dsp:cNvSpPr/>
      </dsp:nvSpPr>
      <dsp:spPr>
        <a:xfrm>
          <a:off x="7624918" y="326289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8" y="3262893"/>
        <a:ext cx="436368" cy="139637"/>
      </dsp:txXfrm>
    </dsp:sp>
    <dsp:sp modelId="{D94B5BD4-ACDE-C645-BEFE-FC81052499A0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8A005-B693-A148-9827-776B3BCB97F1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45B1B-CC2E-D34A-89B4-92050EC8D4BF}">
      <dsp:nvSpPr>
        <dsp:cNvPr id="0" name=""/>
        <dsp:cNvSpPr/>
      </dsp:nvSpPr>
      <dsp:spPr>
        <a:xfrm>
          <a:off x="3574325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5"/>
        <a:ext cx="436368" cy="139637"/>
      </dsp:txXfrm>
    </dsp:sp>
    <dsp:sp modelId="{ADAD4AB6-415F-C243-801D-1677EAF4D36A}">
      <dsp:nvSpPr>
        <dsp:cNvPr id="0" name=""/>
        <dsp:cNvSpPr/>
      </dsp:nvSpPr>
      <dsp:spPr>
        <a:xfrm>
          <a:off x="637563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E4C28-1D5E-EB41-A763-77AFB62ED002}">
      <dsp:nvSpPr>
        <dsp:cNvPr id="0" name=""/>
        <dsp:cNvSpPr/>
      </dsp:nvSpPr>
      <dsp:spPr>
        <a:xfrm>
          <a:off x="637563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2A143-12E5-9C47-9BDB-C337B225D440}">
      <dsp:nvSpPr>
        <dsp:cNvPr id="0" name=""/>
        <dsp:cNvSpPr/>
      </dsp:nvSpPr>
      <dsp:spPr>
        <a:xfrm>
          <a:off x="528471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7"/>
        <a:ext cx="436368" cy="139637"/>
      </dsp:txXfrm>
    </dsp:sp>
    <dsp:sp modelId="{3F321286-1824-F347-8F31-1397B392796F}">
      <dsp:nvSpPr>
        <dsp:cNvPr id="0" name=""/>
        <dsp:cNvSpPr/>
      </dsp:nvSpPr>
      <dsp:spPr>
        <a:xfrm>
          <a:off x="109557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A0B6D-FEE3-E44F-A275-2DBFF04A1A4E}">
      <dsp:nvSpPr>
        <dsp:cNvPr id="0" name=""/>
        <dsp:cNvSpPr/>
      </dsp:nvSpPr>
      <dsp:spPr>
        <a:xfrm>
          <a:off x="109557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1989E-CA61-D74D-9EF1-5F493554C590}">
      <dsp:nvSpPr>
        <dsp:cNvPr id="0" name=""/>
        <dsp:cNvSpPr/>
      </dsp:nvSpPr>
      <dsp:spPr>
        <a:xfrm>
          <a:off x="465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9"/>
        <a:ext cx="436368" cy="139637"/>
      </dsp:txXfrm>
    </dsp:sp>
    <dsp:sp modelId="{66CBE82D-9C76-7F40-9D5B-C4BAEC51E84A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E14F5-16BA-6940-A609-CABD9F9BDA20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F2E6-E9B8-3947-B21C-739D3E99F5E1}">
      <dsp:nvSpPr>
        <dsp:cNvPr id="0" name=""/>
        <dsp:cNvSpPr/>
      </dsp:nvSpPr>
      <dsp:spPr>
        <a:xfrm>
          <a:off x="284105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1"/>
        <a:ext cx="436368" cy="139637"/>
      </dsp:txXfrm>
    </dsp:sp>
    <dsp:sp modelId="{7E7AF822-79DC-4A46-903B-56C71C176194}">
      <dsp:nvSpPr>
        <dsp:cNvPr id="0" name=""/>
        <dsp:cNvSpPr/>
      </dsp:nvSpPr>
      <dsp:spPr>
        <a:xfrm>
          <a:off x="637563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AE79-EA9A-4A45-A3A5-B8ECF6A61DA8}">
      <dsp:nvSpPr>
        <dsp:cNvPr id="0" name=""/>
        <dsp:cNvSpPr/>
      </dsp:nvSpPr>
      <dsp:spPr>
        <a:xfrm>
          <a:off x="637563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10994-1E63-E24B-87D2-C9EAAD2F46C8}">
      <dsp:nvSpPr>
        <dsp:cNvPr id="0" name=""/>
        <dsp:cNvSpPr/>
      </dsp:nvSpPr>
      <dsp:spPr>
        <a:xfrm>
          <a:off x="528471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9"/>
        <a:ext cx="436368" cy="139637"/>
      </dsp:txXfrm>
    </dsp:sp>
    <dsp:sp modelId="{0788DC2E-F8D3-8045-A309-E984C722D4E3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2E969-27B1-8448-9DB0-4F51955D7581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5288B-B4E6-DA40-B53B-37252825D487}">
      <dsp:nvSpPr>
        <dsp:cNvPr id="0" name=""/>
        <dsp:cNvSpPr/>
      </dsp:nvSpPr>
      <dsp:spPr>
        <a:xfrm>
          <a:off x="812111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1"/>
        <a:ext cx="436368" cy="139637"/>
      </dsp:txXfrm>
    </dsp:sp>
    <dsp:sp modelId="{16558BC0-EE8E-7447-A428-AAEF13B77DA2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81EAC-6213-AF4C-8AE9-F5470B2982B2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A7E5-936C-6841-A017-FC1A065723D4}">
      <dsp:nvSpPr>
        <dsp:cNvPr id="0" name=""/>
        <dsp:cNvSpPr/>
      </dsp:nvSpPr>
      <dsp:spPr>
        <a:xfrm>
          <a:off x="81211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2"/>
        <a:ext cx="436368" cy="139637"/>
      </dsp:txXfrm>
    </dsp:sp>
    <dsp:sp modelId="{5D3D0D4B-1C86-3E43-B3CA-6019693A1C5B}">
      <dsp:nvSpPr>
        <dsp:cNvPr id="0" name=""/>
        <dsp:cNvSpPr/>
      </dsp:nvSpPr>
      <dsp:spPr>
        <a:xfrm>
          <a:off x="921203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506FA-2C85-2D4C-A6E6-23F27CB077C5}">
      <dsp:nvSpPr>
        <dsp:cNvPr id="0" name=""/>
        <dsp:cNvSpPr/>
      </dsp:nvSpPr>
      <dsp:spPr>
        <a:xfrm>
          <a:off x="921203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D7048-7ED4-674B-BD9C-B37C148052F2}">
      <dsp:nvSpPr>
        <dsp:cNvPr id="0" name=""/>
        <dsp:cNvSpPr/>
      </dsp:nvSpPr>
      <dsp:spPr>
        <a:xfrm>
          <a:off x="81211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4"/>
        <a:ext cx="436368" cy="139637"/>
      </dsp:txXfrm>
    </dsp:sp>
    <dsp:sp modelId="{D1228945-0766-9948-BEE7-89BF199461BC}">
      <dsp:nvSpPr>
        <dsp:cNvPr id="0" name=""/>
        <dsp:cNvSpPr/>
      </dsp:nvSpPr>
      <dsp:spPr>
        <a:xfrm>
          <a:off x="921203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9A9A0-437B-EB45-B723-F22DDF6B9F9D}">
      <dsp:nvSpPr>
        <dsp:cNvPr id="0" name=""/>
        <dsp:cNvSpPr/>
      </dsp:nvSpPr>
      <dsp:spPr>
        <a:xfrm>
          <a:off x="921203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CCF3-ED24-1D46-9B55-24789D332389}">
      <dsp:nvSpPr>
        <dsp:cNvPr id="0" name=""/>
        <dsp:cNvSpPr/>
      </dsp:nvSpPr>
      <dsp:spPr>
        <a:xfrm>
          <a:off x="812111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6"/>
        <a:ext cx="436368" cy="139637"/>
      </dsp:txXfrm>
    </dsp:sp>
    <dsp:sp modelId="{71B5F98F-0991-424D-81D3-F04932E995FF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5FB83-0EAB-7F40-A914-D906EC9254CF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8DF9B-8DF0-BA43-938B-DF5632D12EFC}">
      <dsp:nvSpPr>
        <dsp:cNvPr id="0" name=""/>
        <dsp:cNvSpPr/>
      </dsp:nvSpPr>
      <dsp:spPr>
        <a:xfrm>
          <a:off x="812111" y="574146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8"/>
        <a:ext cx="436368" cy="139637"/>
      </dsp:txXfrm>
    </dsp:sp>
    <dsp:sp modelId="{72E3FB4A-F40F-4F4E-AECB-73E625CD20C7}">
      <dsp:nvSpPr>
        <dsp:cNvPr id="0" name=""/>
        <dsp:cNvSpPr/>
      </dsp:nvSpPr>
      <dsp:spPr>
        <a:xfrm>
          <a:off x="1165570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6B677-BEF6-0248-B122-5CB718F0529B}">
      <dsp:nvSpPr>
        <dsp:cNvPr id="0" name=""/>
        <dsp:cNvSpPr/>
      </dsp:nvSpPr>
      <dsp:spPr>
        <a:xfrm>
          <a:off x="1165570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007CE-A9AA-BA48-8A33-CE7424F80851}">
      <dsp:nvSpPr>
        <dsp:cNvPr id="0" name=""/>
        <dsp:cNvSpPr/>
      </dsp:nvSpPr>
      <dsp:spPr>
        <a:xfrm>
          <a:off x="1056477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9"/>
        <a:ext cx="436368" cy="139637"/>
      </dsp:txXfrm>
    </dsp:sp>
    <dsp:sp modelId="{A20EB631-98C2-9A45-9B76-69142AD69432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48449-8408-6949-874A-FCBB93B93A7C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9F632-C356-A344-8E53-1C11E52DDB6A}">
      <dsp:nvSpPr>
        <dsp:cNvPr id="0" name=""/>
        <dsp:cNvSpPr/>
      </dsp:nvSpPr>
      <dsp:spPr>
        <a:xfrm>
          <a:off x="1340117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1"/>
        <a:ext cx="436368" cy="139637"/>
      </dsp:txXfrm>
    </dsp:sp>
    <dsp:sp modelId="{34119DE9-0B32-C849-858D-7F00D620C1B1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5EC1B-3F9F-E948-A90B-7933E59F1468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B509E-BEB0-CC44-9173-0BA567BEE16F}">
      <dsp:nvSpPr>
        <dsp:cNvPr id="0" name=""/>
        <dsp:cNvSpPr/>
      </dsp:nvSpPr>
      <dsp:spPr>
        <a:xfrm>
          <a:off x="134011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2"/>
        <a:ext cx="436368" cy="139637"/>
      </dsp:txXfrm>
    </dsp:sp>
    <dsp:sp modelId="{137D48CB-D30E-0948-BF84-46A1D94572FC}">
      <dsp:nvSpPr>
        <dsp:cNvPr id="0" name=""/>
        <dsp:cNvSpPr/>
      </dsp:nvSpPr>
      <dsp:spPr>
        <a:xfrm>
          <a:off x="2901226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6713-4E16-0C48-87B6-3296E45FC63E}">
      <dsp:nvSpPr>
        <dsp:cNvPr id="0" name=""/>
        <dsp:cNvSpPr/>
      </dsp:nvSpPr>
      <dsp:spPr>
        <a:xfrm>
          <a:off x="2901226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70ED6-8FFF-9945-8C2C-312CA096CAEA}">
      <dsp:nvSpPr>
        <dsp:cNvPr id="0" name=""/>
        <dsp:cNvSpPr/>
      </dsp:nvSpPr>
      <dsp:spPr>
        <a:xfrm>
          <a:off x="2792134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7"/>
        <a:ext cx="436368" cy="139637"/>
      </dsp:txXfrm>
    </dsp:sp>
    <dsp:sp modelId="{EF2A0AF8-0DF3-9042-A496-CCE7F1CA1B69}">
      <dsp:nvSpPr>
        <dsp:cNvPr id="0" name=""/>
        <dsp:cNvSpPr/>
      </dsp:nvSpPr>
      <dsp:spPr>
        <a:xfrm>
          <a:off x="2241219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EA179-F178-994E-8396-4CA20C5CC170}">
      <dsp:nvSpPr>
        <dsp:cNvPr id="0" name=""/>
        <dsp:cNvSpPr/>
      </dsp:nvSpPr>
      <dsp:spPr>
        <a:xfrm>
          <a:off x="2241219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C2332-8289-CE4F-A978-61211954C7AF}">
      <dsp:nvSpPr>
        <dsp:cNvPr id="0" name=""/>
        <dsp:cNvSpPr/>
      </dsp:nvSpPr>
      <dsp:spPr>
        <a:xfrm>
          <a:off x="2132126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9"/>
        <a:ext cx="436368" cy="139637"/>
      </dsp:txXfrm>
    </dsp:sp>
    <dsp:sp modelId="{67C66FE1-3F53-F94F-84EE-276DB2B4721F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1687D-F60D-D641-BC4F-C7D6B30C3F5A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98A3D-8499-5A42-A4D0-43D9D1C200ED}">
      <dsp:nvSpPr>
        <dsp:cNvPr id="0" name=""/>
        <dsp:cNvSpPr/>
      </dsp:nvSpPr>
      <dsp:spPr>
        <a:xfrm>
          <a:off x="1868123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1"/>
        <a:ext cx="436368" cy="139637"/>
      </dsp:txXfrm>
    </dsp:sp>
    <dsp:sp modelId="{B6D5EB89-57F3-1541-A6EE-7B80C8251431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5455F-3407-5045-8A5E-6051E7CFB9BC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42562-3689-764D-AC77-F87764AD4E6C}">
      <dsp:nvSpPr>
        <dsp:cNvPr id="0" name=""/>
        <dsp:cNvSpPr/>
      </dsp:nvSpPr>
      <dsp:spPr>
        <a:xfrm>
          <a:off x="21517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2"/>
        <a:ext cx="436368" cy="139637"/>
      </dsp:txXfrm>
    </dsp:sp>
    <dsp:sp modelId="{A663DB6D-883D-4B49-8512-2A4AEC1A6FA5}">
      <dsp:nvSpPr>
        <dsp:cNvPr id="0" name=""/>
        <dsp:cNvSpPr/>
      </dsp:nvSpPr>
      <dsp:spPr>
        <a:xfrm>
          <a:off x="2260855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297EC-D6AD-3144-809A-A1C583F335AB}">
      <dsp:nvSpPr>
        <dsp:cNvPr id="0" name=""/>
        <dsp:cNvSpPr/>
      </dsp:nvSpPr>
      <dsp:spPr>
        <a:xfrm>
          <a:off x="2260855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58FA-938B-6348-AFE2-7C332243DB3E}">
      <dsp:nvSpPr>
        <dsp:cNvPr id="0" name=""/>
        <dsp:cNvSpPr/>
      </dsp:nvSpPr>
      <dsp:spPr>
        <a:xfrm>
          <a:off x="21517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4"/>
        <a:ext cx="436368" cy="139637"/>
      </dsp:txXfrm>
    </dsp:sp>
    <dsp:sp modelId="{F42615F2-FB1F-AD47-845A-05F9AF951F31}">
      <dsp:nvSpPr>
        <dsp:cNvPr id="0" name=""/>
        <dsp:cNvSpPr/>
      </dsp:nvSpPr>
      <dsp:spPr>
        <a:xfrm>
          <a:off x="2260855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A7D5-EAD9-2B4B-B88E-7842B506C931}">
      <dsp:nvSpPr>
        <dsp:cNvPr id="0" name=""/>
        <dsp:cNvSpPr/>
      </dsp:nvSpPr>
      <dsp:spPr>
        <a:xfrm>
          <a:off x="2260855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FADB3-78BC-2141-BFDF-B32473E1124A}">
      <dsp:nvSpPr>
        <dsp:cNvPr id="0" name=""/>
        <dsp:cNvSpPr/>
      </dsp:nvSpPr>
      <dsp:spPr>
        <a:xfrm>
          <a:off x="2151763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6"/>
        <a:ext cx="436368" cy="139637"/>
      </dsp:txXfrm>
    </dsp:sp>
    <dsp:sp modelId="{54631748-4AA0-1E4C-89F1-AB36A3410551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211DC-020B-8147-819F-10DF6A7F0A0C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E4C5B-D00C-2344-A83D-DB4B1B9BBF05}">
      <dsp:nvSpPr>
        <dsp:cNvPr id="0" name=""/>
        <dsp:cNvSpPr/>
      </dsp:nvSpPr>
      <dsp:spPr>
        <a:xfrm>
          <a:off x="2151763" y="574146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8"/>
        <a:ext cx="436368" cy="139637"/>
      </dsp:txXfrm>
    </dsp:sp>
    <dsp:sp modelId="{AEF9B6C2-E148-E44C-8EF3-265175F5B89E}">
      <dsp:nvSpPr>
        <dsp:cNvPr id="0" name=""/>
        <dsp:cNvSpPr/>
      </dsp:nvSpPr>
      <dsp:spPr>
        <a:xfrm>
          <a:off x="250522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B2F73-3950-2048-BF32-78F78F4041D6}">
      <dsp:nvSpPr>
        <dsp:cNvPr id="0" name=""/>
        <dsp:cNvSpPr/>
      </dsp:nvSpPr>
      <dsp:spPr>
        <a:xfrm>
          <a:off x="250522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AB101-2303-8442-99CB-7B0E012BECEF}">
      <dsp:nvSpPr>
        <dsp:cNvPr id="0" name=""/>
        <dsp:cNvSpPr/>
      </dsp:nvSpPr>
      <dsp:spPr>
        <a:xfrm>
          <a:off x="2396129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1"/>
        <a:ext cx="436368" cy="139637"/>
      </dsp:txXfrm>
    </dsp:sp>
    <dsp:sp modelId="{4F9F0250-518E-E744-99A1-5157ACE59817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5F5FE-9CB4-FB44-97A0-AF510680EBDA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4EBB-86D5-3E4C-B9FC-1D5C6096A10B}">
      <dsp:nvSpPr>
        <dsp:cNvPr id="0" name=""/>
        <dsp:cNvSpPr/>
      </dsp:nvSpPr>
      <dsp:spPr>
        <a:xfrm>
          <a:off x="267976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2"/>
        <a:ext cx="436368" cy="139637"/>
      </dsp:txXfrm>
    </dsp:sp>
    <dsp:sp modelId="{1B943036-FDAA-334D-9EF6-B43AE78E8283}">
      <dsp:nvSpPr>
        <dsp:cNvPr id="0" name=""/>
        <dsp:cNvSpPr/>
      </dsp:nvSpPr>
      <dsp:spPr>
        <a:xfrm>
          <a:off x="3033228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1AB8-3014-FE42-8204-28C0EFC20AE7}">
      <dsp:nvSpPr>
        <dsp:cNvPr id="0" name=""/>
        <dsp:cNvSpPr/>
      </dsp:nvSpPr>
      <dsp:spPr>
        <a:xfrm>
          <a:off x="3033228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ECC03-2F6B-CF47-8D3A-C1C2041B798B}">
      <dsp:nvSpPr>
        <dsp:cNvPr id="0" name=""/>
        <dsp:cNvSpPr/>
      </dsp:nvSpPr>
      <dsp:spPr>
        <a:xfrm>
          <a:off x="2924136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6" y="4192359"/>
        <a:ext cx="436368" cy="139637"/>
      </dsp:txXfrm>
    </dsp:sp>
    <dsp:sp modelId="{70C9E354-B4FD-0142-B737-E93C6B0AAA5E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9307-AF4D-F045-AFD6-682DA7DC8F47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EC8DF-5DE3-754A-8100-BCB8EBBF4036}">
      <dsp:nvSpPr>
        <dsp:cNvPr id="0" name=""/>
        <dsp:cNvSpPr/>
      </dsp:nvSpPr>
      <dsp:spPr>
        <a:xfrm>
          <a:off x="3207775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1"/>
        <a:ext cx="436368" cy="139637"/>
      </dsp:txXfrm>
    </dsp:sp>
    <dsp:sp modelId="{2EBCEAE7-477A-A44A-B2D4-215177529190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0DF66-6DA0-EA42-A53C-BCCC3E534A61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00799-D1CD-BA40-938C-802A4039C76C}">
      <dsp:nvSpPr>
        <dsp:cNvPr id="0" name=""/>
        <dsp:cNvSpPr/>
      </dsp:nvSpPr>
      <dsp:spPr>
        <a:xfrm>
          <a:off x="320777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2"/>
        <a:ext cx="436368" cy="139637"/>
      </dsp:txXfrm>
    </dsp:sp>
    <dsp:sp modelId="{03329069-F094-8944-A0F3-3D09BE8B2D85}">
      <dsp:nvSpPr>
        <dsp:cNvPr id="0" name=""/>
        <dsp:cNvSpPr/>
      </dsp:nvSpPr>
      <dsp:spPr>
        <a:xfrm>
          <a:off x="3316867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081E-58CE-3A46-A0FE-10FEB3CD7B4E}">
      <dsp:nvSpPr>
        <dsp:cNvPr id="0" name=""/>
        <dsp:cNvSpPr/>
      </dsp:nvSpPr>
      <dsp:spPr>
        <a:xfrm>
          <a:off x="3316867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9600F-0113-8044-9AAB-0DA51566BC7B}">
      <dsp:nvSpPr>
        <dsp:cNvPr id="0" name=""/>
        <dsp:cNvSpPr/>
      </dsp:nvSpPr>
      <dsp:spPr>
        <a:xfrm>
          <a:off x="320777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Temolomide</a:t>
          </a:r>
          <a:endParaRPr lang="en-US" sz="500" kern="1200" dirty="0"/>
        </a:p>
      </dsp:txBody>
      <dsp:txXfrm>
        <a:off x="3207775" y="5121824"/>
        <a:ext cx="436368" cy="139637"/>
      </dsp:txXfrm>
    </dsp:sp>
    <dsp:sp modelId="{E62442FC-6CBE-FE46-9390-DABE0F6A616D}">
      <dsp:nvSpPr>
        <dsp:cNvPr id="0" name=""/>
        <dsp:cNvSpPr/>
      </dsp:nvSpPr>
      <dsp:spPr>
        <a:xfrm>
          <a:off x="3561234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D47E3-AFB9-5546-9FCD-3B1A41F35E80}">
      <dsp:nvSpPr>
        <dsp:cNvPr id="0" name=""/>
        <dsp:cNvSpPr/>
      </dsp:nvSpPr>
      <dsp:spPr>
        <a:xfrm>
          <a:off x="3561234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67C65-A208-8249-A1D7-A5F1AC2B5D27}">
      <dsp:nvSpPr>
        <dsp:cNvPr id="0" name=""/>
        <dsp:cNvSpPr/>
      </dsp:nvSpPr>
      <dsp:spPr>
        <a:xfrm>
          <a:off x="3452142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</a:t>
          </a:r>
          <a:endParaRPr lang="en-US" sz="500" kern="1200" dirty="0"/>
        </a:p>
      </dsp:txBody>
      <dsp:txXfrm>
        <a:off x="3452142" y="4192359"/>
        <a:ext cx="436368" cy="139637"/>
      </dsp:txXfrm>
    </dsp:sp>
    <dsp:sp modelId="{021243DA-D179-DC46-9F64-6A73D75FC3DA}">
      <dsp:nvSpPr>
        <dsp:cNvPr id="0" name=""/>
        <dsp:cNvSpPr/>
      </dsp:nvSpPr>
      <dsp:spPr>
        <a:xfrm>
          <a:off x="384487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F5D28-8C5A-614C-81D1-E7E4AA2583CD}">
      <dsp:nvSpPr>
        <dsp:cNvPr id="0" name=""/>
        <dsp:cNvSpPr/>
      </dsp:nvSpPr>
      <dsp:spPr>
        <a:xfrm>
          <a:off x="384487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312E-9CC4-F24E-92AC-51C35F2AC7B1}">
      <dsp:nvSpPr>
        <dsp:cNvPr id="0" name=""/>
        <dsp:cNvSpPr/>
      </dsp:nvSpPr>
      <dsp:spPr>
        <a:xfrm>
          <a:off x="3735781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1"/>
        <a:ext cx="436368" cy="139637"/>
      </dsp:txXfrm>
    </dsp:sp>
    <dsp:sp modelId="{C8854B93-9A37-6E40-8A58-BD5498D106CC}">
      <dsp:nvSpPr>
        <dsp:cNvPr id="0" name=""/>
        <dsp:cNvSpPr/>
      </dsp:nvSpPr>
      <dsp:spPr>
        <a:xfrm>
          <a:off x="384487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1DE74-8848-4E4B-835B-E93EC2DE1DFD}">
      <dsp:nvSpPr>
        <dsp:cNvPr id="0" name=""/>
        <dsp:cNvSpPr/>
      </dsp:nvSpPr>
      <dsp:spPr>
        <a:xfrm>
          <a:off x="384487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352A-F5A4-7949-B408-DAD8FA741F9E}">
      <dsp:nvSpPr>
        <dsp:cNvPr id="0" name=""/>
        <dsp:cNvSpPr/>
      </dsp:nvSpPr>
      <dsp:spPr>
        <a:xfrm>
          <a:off x="373578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2"/>
        <a:ext cx="436368" cy="139637"/>
      </dsp:txXfrm>
    </dsp:sp>
    <dsp:sp modelId="{AC21973A-708A-0C46-B2B8-B00AC021A191}">
      <dsp:nvSpPr>
        <dsp:cNvPr id="0" name=""/>
        <dsp:cNvSpPr/>
      </dsp:nvSpPr>
      <dsp:spPr>
        <a:xfrm>
          <a:off x="3844874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23BA7-D690-7B4B-B5AA-E0B3296218CF}">
      <dsp:nvSpPr>
        <dsp:cNvPr id="0" name=""/>
        <dsp:cNvSpPr/>
      </dsp:nvSpPr>
      <dsp:spPr>
        <a:xfrm>
          <a:off x="3844874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A4F3C-6BD6-4D42-8D4F-8C49BE079D1D}">
      <dsp:nvSpPr>
        <dsp:cNvPr id="0" name=""/>
        <dsp:cNvSpPr/>
      </dsp:nvSpPr>
      <dsp:spPr>
        <a:xfrm>
          <a:off x="373578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4"/>
        <a:ext cx="436368" cy="139637"/>
      </dsp:txXfrm>
    </dsp:sp>
    <dsp:sp modelId="{C2EB1E53-8F56-1642-A663-E8CD9899F157}">
      <dsp:nvSpPr>
        <dsp:cNvPr id="0" name=""/>
        <dsp:cNvSpPr/>
      </dsp:nvSpPr>
      <dsp:spPr>
        <a:xfrm>
          <a:off x="4353243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E8580-60A1-C54E-9FCE-681C6BDD61C6}">
      <dsp:nvSpPr>
        <dsp:cNvPr id="0" name=""/>
        <dsp:cNvSpPr/>
      </dsp:nvSpPr>
      <dsp:spPr>
        <a:xfrm>
          <a:off x="4353243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D7A90-2107-E244-8AFD-EB1E68FB2190}">
      <dsp:nvSpPr>
        <dsp:cNvPr id="0" name=""/>
        <dsp:cNvSpPr/>
      </dsp:nvSpPr>
      <dsp:spPr>
        <a:xfrm>
          <a:off x="4244151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7"/>
        <a:ext cx="436368" cy="139637"/>
      </dsp:txXfrm>
    </dsp:sp>
    <dsp:sp modelId="{73EED429-AF2F-EB4F-B617-EC4C78E70E0E}">
      <dsp:nvSpPr>
        <dsp:cNvPr id="0" name=""/>
        <dsp:cNvSpPr/>
      </dsp:nvSpPr>
      <dsp:spPr>
        <a:xfrm>
          <a:off x="4089240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9EC96-E63E-4D4C-BF7D-3251B39F30D2}">
      <dsp:nvSpPr>
        <dsp:cNvPr id="0" name=""/>
        <dsp:cNvSpPr/>
      </dsp:nvSpPr>
      <dsp:spPr>
        <a:xfrm>
          <a:off x="4089240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91BE2-D048-994E-B36B-30113AE44E66}">
      <dsp:nvSpPr>
        <dsp:cNvPr id="0" name=""/>
        <dsp:cNvSpPr/>
      </dsp:nvSpPr>
      <dsp:spPr>
        <a:xfrm>
          <a:off x="3980148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9"/>
        <a:ext cx="436368" cy="139637"/>
      </dsp:txXfrm>
    </dsp:sp>
    <dsp:sp modelId="{885DE821-6E58-DD42-BA7A-41A1D02CE521}">
      <dsp:nvSpPr>
        <dsp:cNvPr id="0" name=""/>
        <dsp:cNvSpPr/>
      </dsp:nvSpPr>
      <dsp:spPr>
        <a:xfrm>
          <a:off x="437288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1107D-0890-4C4B-B461-D08E77A1A2A2}">
      <dsp:nvSpPr>
        <dsp:cNvPr id="0" name=""/>
        <dsp:cNvSpPr/>
      </dsp:nvSpPr>
      <dsp:spPr>
        <a:xfrm>
          <a:off x="437288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24B1B-F1C7-3B48-AAFF-6C183FB34AF1}">
      <dsp:nvSpPr>
        <dsp:cNvPr id="0" name=""/>
        <dsp:cNvSpPr/>
      </dsp:nvSpPr>
      <dsp:spPr>
        <a:xfrm>
          <a:off x="4263787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1"/>
        <a:ext cx="436368" cy="139637"/>
      </dsp:txXfrm>
    </dsp:sp>
    <dsp:sp modelId="{60166170-2301-DC41-9C7E-6DA1844CEFE8}">
      <dsp:nvSpPr>
        <dsp:cNvPr id="0" name=""/>
        <dsp:cNvSpPr/>
      </dsp:nvSpPr>
      <dsp:spPr>
        <a:xfrm>
          <a:off x="437288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13C1E-143E-664C-A861-763332748BC8}">
      <dsp:nvSpPr>
        <dsp:cNvPr id="0" name=""/>
        <dsp:cNvSpPr/>
      </dsp:nvSpPr>
      <dsp:spPr>
        <a:xfrm>
          <a:off x="437288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A0902-2819-454E-B6C8-0AD3EFDFE798}">
      <dsp:nvSpPr>
        <dsp:cNvPr id="0" name=""/>
        <dsp:cNvSpPr/>
      </dsp:nvSpPr>
      <dsp:spPr>
        <a:xfrm>
          <a:off x="426378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2"/>
        <a:ext cx="436368" cy="139637"/>
      </dsp:txXfrm>
    </dsp:sp>
    <dsp:sp modelId="{BCBCFAB2-700F-764F-9B73-4A96815402D4}">
      <dsp:nvSpPr>
        <dsp:cNvPr id="0" name=""/>
        <dsp:cNvSpPr/>
      </dsp:nvSpPr>
      <dsp:spPr>
        <a:xfrm>
          <a:off x="4372880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796E5-E763-D941-B50B-A9C7C6B6D41F}">
      <dsp:nvSpPr>
        <dsp:cNvPr id="0" name=""/>
        <dsp:cNvSpPr/>
      </dsp:nvSpPr>
      <dsp:spPr>
        <a:xfrm>
          <a:off x="4372880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BED90-2F99-C845-9F65-3BB530993C18}">
      <dsp:nvSpPr>
        <dsp:cNvPr id="0" name=""/>
        <dsp:cNvSpPr/>
      </dsp:nvSpPr>
      <dsp:spPr>
        <a:xfrm>
          <a:off x="4263787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4"/>
        <a:ext cx="436368" cy="139637"/>
      </dsp:txXfrm>
    </dsp:sp>
    <dsp:sp modelId="{5C7DBE75-78CA-8C42-A5E8-19DA19FA9336}">
      <dsp:nvSpPr>
        <dsp:cNvPr id="0" name=""/>
        <dsp:cNvSpPr/>
      </dsp:nvSpPr>
      <dsp:spPr>
        <a:xfrm>
          <a:off x="4617246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F9DC9-A8CC-FD41-AE96-BE50E5CC7DAE}">
      <dsp:nvSpPr>
        <dsp:cNvPr id="0" name=""/>
        <dsp:cNvSpPr/>
      </dsp:nvSpPr>
      <dsp:spPr>
        <a:xfrm>
          <a:off x="4617246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40B29-0E2E-1044-B7B6-61F5360C6FF9}">
      <dsp:nvSpPr>
        <dsp:cNvPr id="0" name=""/>
        <dsp:cNvSpPr/>
      </dsp:nvSpPr>
      <dsp:spPr>
        <a:xfrm>
          <a:off x="4508154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9"/>
        <a:ext cx="436368" cy="139637"/>
      </dsp:txXfrm>
    </dsp:sp>
    <dsp:sp modelId="{72D364D3-06DC-BF4E-89A2-E23296B6D1D1}">
      <dsp:nvSpPr>
        <dsp:cNvPr id="0" name=""/>
        <dsp:cNvSpPr/>
      </dsp:nvSpPr>
      <dsp:spPr>
        <a:xfrm>
          <a:off x="490088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DF5A3-DC22-6845-950E-F451CD0E85E0}">
      <dsp:nvSpPr>
        <dsp:cNvPr id="0" name=""/>
        <dsp:cNvSpPr/>
      </dsp:nvSpPr>
      <dsp:spPr>
        <a:xfrm>
          <a:off x="490088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2DE7-65EA-3341-A6FF-9F3D7A58C4E3}">
      <dsp:nvSpPr>
        <dsp:cNvPr id="0" name=""/>
        <dsp:cNvSpPr/>
      </dsp:nvSpPr>
      <dsp:spPr>
        <a:xfrm>
          <a:off x="4791794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Paxitaxel</a:t>
          </a:r>
          <a:endParaRPr lang="en-US" sz="500" kern="1200" dirty="0"/>
        </a:p>
      </dsp:txBody>
      <dsp:txXfrm>
        <a:off x="4791794" y="4502181"/>
        <a:ext cx="436368" cy="139637"/>
      </dsp:txXfrm>
    </dsp:sp>
    <dsp:sp modelId="{B5D95C17-90D4-424E-BF54-4F800B0B2D16}">
      <dsp:nvSpPr>
        <dsp:cNvPr id="0" name=""/>
        <dsp:cNvSpPr/>
      </dsp:nvSpPr>
      <dsp:spPr>
        <a:xfrm>
          <a:off x="490088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94A9C-B721-3040-8B5F-EC54A2431DE8}">
      <dsp:nvSpPr>
        <dsp:cNvPr id="0" name=""/>
        <dsp:cNvSpPr/>
      </dsp:nvSpPr>
      <dsp:spPr>
        <a:xfrm>
          <a:off x="490088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E3B30-C075-4541-971D-6C6171531BC2}">
      <dsp:nvSpPr>
        <dsp:cNvPr id="0" name=""/>
        <dsp:cNvSpPr/>
      </dsp:nvSpPr>
      <dsp:spPr>
        <a:xfrm>
          <a:off x="479179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4" y="4812002"/>
        <a:ext cx="436368" cy="139637"/>
      </dsp:txXfrm>
    </dsp:sp>
    <dsp:sp modelId="{0400D644-3511-1141-82CC-CA3C3A934B98}">
      <dsp:nvSpPr>
        <dsp:cNvPr id="0" name=""/>
        <dsp:cNvSpPr/>
      </dsp:nvSpPr>
      <dsp:spPr>
        <a:xfrm>
          <a:off x="5409255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CA9DB-35C5-7A41-BBEC-2ADAB12283F4}">
      <dsp:nvSpPr>
        <dsp:cNvPr id="0" name=""/>
        <dsp:cNvSpPr/>
      </dsp:nvSpPr>
      <dsp:spPr>
        <a:xfrm>
          <a:off x="5409255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DBC1E-2254-DD45-AA62-58D19673FB61}">
      <dsp:nvSpPr>
        <dsp:cNvPr id="0" name=""/>
        <dsp:cNvSpPr/>
      </dsp:nvSpPr>
      <dsp:spPr>
        <a:xfrm>
          <a:off x="5300163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7"/>
        <a:ext cx="436368" cy="139637"/>
      </dsp:txXfrm>
    </dsp:sp>
    <dsp:sp modelId="{C1DD9348-C180-374B-95A2-79FC656A33E4}">
      <dsp:nvSpPr>
        <dsp:cNvPr id="0" name=""/>
        <dsp:cNvSpPr/>
      </dsp:nvSpPr>
      <dsp:spPr>
        <a:xfrm>
          <a:off x="5145252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57C9A-57CC-B545-936B-10D7B6AD1F97}">
      <dsp:nvSpPr>
        <dsp:cNvPr id="0" name=""/>
        <dsp:cNvSpPr/>
      </dsp:nvSpPr>
      <dsp:spPr>
        <a:xfrm>
          <a:off x="5145252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F0407-6760-FD4E-8F2B-BD1A9D72CDDE}">
      <dsp:nvSpPr>
        <dsp:cNvPr id="0" name=""/>
        <dsp:cNvSpPr/>
      </dsp:nvSpPr>
      <dsp:spPr>
        <a:xfrm>
          <a:off x="5036160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9"/>
        <a:ext cx="436368" cy="139637"/>
      </dsp:txXfrm>
    </dsp:sp>
    <dsp:sp modelId="{6609AC93-84E6-DF42-9B38-F98706D770E2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FBA-FD59-D344-AC4F-FB68A76AB179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0D20D-95CB-FD49-B6AF-1ABA329780A6}">
      <dsp:nvSpPr>
        <dsp:cNvPr id="0" name=""/>
        <dsp:cNvSpPr/>
      </dsp:nvSpPr>
      <dsp:spPr>
        <a:xfrm>
          <a:off x="5319800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800" y="4502181"/>
        <a:ext cx="436368" cy="139637"/>
      </dsp:txXfrm>
    </dsp:sp>
    <dsp:sp modelId="{0D8D97E1-0087-3B43-9FD8-58CE5DC47511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7C9C8-E602-1241-BD2D-F30500C65098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C2C9D-C2EA-6C4F-AC2C-67E59C1236F4}">
      <dsp:nvSpPr>
        <dsp:cNvPr id="0" name=""/>
        <dsp:cNvSpPr/>
      </dsp:nvSpPr>
      <dsp:spPr>
        <a:xfrm>
          <a:off x="531980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800" y="4812002"/>
        <a:ext cx="436368" cy="139637"/>
      </dsp:txXfrm>
    </dsp:sp>
    <dsp:sp modelId="{B7141929-7820-9241-B8CC-BCCA23B12DFC}">
      <dsp:nvSpPr>
        <dsp:cNvPr id="0" name=""/>
        <dsp:cNvSpPr/>
      </dsp:nvSpPr>
      <dsp:spPr>
        <a:xfrm>
          <a:off x="5673258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C9D98-32CA-4C4B-BB63-480CD3B6E5E0}">
      <dsp:nvSpPr>
        <dsp:cNvPr id="0" name=""/>
        <dsp:cNvSpPr/>
      </dsp:nvSpPr>
      <dsp:spPr>
        <a:xfrm>
          <a:off x="5673258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752B6-43AB-4943-9815-076422F74825}">
      <dsp:nvSpPr>
        <dsp:cNvPr id="0" name=""/>
        <dsp:cNvSpPr/>
      </dsp:nvSpPr>
      <dsp:spPr>
        <a:xfrm>
          <a:off x="5564166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9"/>
        <a:ext cx="436368" cy="139637"/>
      </dsp:txXfrm>
    </dsp:sp>
    <dsp:sp modelId="{72E971CC-775F-E147-B289-E3C1E2FB6BFB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44BF9-783F-364C-A766-4750CEED172F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0ED8F-95F0-F945-A008-F378A8506023}">
      <dsp:nvSpPr>
        <dsp:cNvPr id="0" name=""/>
        <dsp:cNvSpPr/>
      </dsp:nvSpPr>
      <dsp:spPr>
        <a:xfrm>
          <a:off x="5847806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1"/>
        <a:ext cx="436368" cy="139637"/>
      </dsp:txXfrm>
    </dsp:sp>
    <dsp:sp modelId="{94A2209B-E6CF-E245-B2B1-155022648F50}">
      <dsp:nvSpPr>
        <dsp:cNvPr id="0" name=""/>
        <dsp:cNvSpPr/>
      </dsp:nvSpPr>
      <dsp:spPr>
        <a:xfrm>
          <a:off x="6201265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50D8-4E0C-514E-9FD1-349533549486}">
      <dsp:nvSpPr>
        <dsp:cNvPr id="0" name=""/>
        <dsp:cNvSpPr/>
      </dsp:nvSpPr>
      <dsp:spPr>
        <a:xfrm>
          <a:off x="6201265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7752-9ACB-EE41-87AC-D8F9D398435E}">
      <dsp:nvSpPr>
        <dsp:cNvPr id="0" name=""/>
        <dsp:cNvSpPr/>
      </dsp:nvSpPr>
      <dsp:spPr>
        <a:xfrm>
          <a:off x="6092172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7"/>
        <a:ext cx="436368" cy="139637"/>
      </dsp:txXfrm>
    </dsp:sp>
    <dsp:sp modelId="{719CB1D0-A438-8C49-A90D-55D761B9D45D}">
      <dsp:nvSpPr>
        <dsp:cNvPr id="0" name=""/>
        <dsp:cNvSpPr/>
      </dsp:nvSpPr>
      <dsp:spPr>
        <a:xfrm>
          <a:off x="6484904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BD97-BD1F-5C49-A156-86A2DC79EF72}">
      <dsp:nvSpPr>
        <dsp:cNvPr id="0" name=""/>
        <dsp:cNvSpPr/>
      </dsp:nvSpPr>
      <dsp:spPr>
        <a:xfrm>
          <a:off x="6484904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9318E-06ED-2E40-A502-F7C0995D2B6C}">
      <dsp:nvSpPr>
        <dsp:cNvPr id="0" name=""/>
        <dsp:cNvSpPr/>
      </dsp:nvSpPr>
      <dsp:spPr>
        <a:xfrm>
          <a:off x="6375812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Doxyrubicin</a:t>
          </a:r>
          <a:endParaRPr lang="en-US" sz="500" kern="1200" dirty="0" smtClean="0"/>
        </a:p>
      </dsp:txBody>
      <dsp:txXfrm>
        <a:off x="6375812" y="4192359"/>
        <a:ext cx="436368" cy="139637"/>
      </dsp:txXfrm>
    </dsp:sp>
    <dsp:sp modelId="{9C19CCD5-15B5-0549-A307-5CBBF29D7D94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5F6FE-AEC8-654B-8C50-F24162DCA21C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4A063-C954-E444-954D-74773A1032F2}">
      <dsp:nvSpPr>
        <dsp:cNvPr id="0" name=""/>
        <dsp:cNvSpPr/>
      </dsp:nvSpPr>
      <dsp:spPr>
        <a:xfrm>
          <a:off x="6375812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1"/>
        <a:ext cx="436368" cy="139637"/>
      </dsp:txXfrm>
    </dsp:sp>
    <dsp:sp modelId="{52929E8A-15AD-0645-A18A-1AC13C3E8486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18FD5-33CD-A748-83ED-93E8CFB6BBB4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DA5E7-B6AD-674C-B4D6-45E1B5AC64AA}">
      <dsp:nvSpPr>
        <dsp:cNvPr id="0" name=""/>
        <dsp:cNvSpPr/>
      </dsp:nvSpPr>
      <dsp:spPr>
        <a:xfrm>
          <a:off x="637581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2"/>
        <a:ext cx="436368" cy="139637"/>
      </dsp:txXfrm>
    </dsp:sp>
    <dsp:sp modelId="{E535B148-410A-F044-99AA-C25AC503A149}">
      <dsp:nvSpPr>
        <dsp:cNvPr id="0" name=""/>
        <dsp:cNvSpPr/>
      </dsp:nvSpPr>
      <dsp:spPr>
        <a:xfrm>
          <a:off x="6484904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7403-4A77-AC49-990F-81175280604A}">
      <dsp:nvSpPr>
        <dsp:cNvPr id="0" name=""/>
        <dsp:cNvSpPr/>
      </dsp:nvSpPr>
      <dsp:spPr>
        <a:xfrm>
          <a:off x="6484904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2CB8-0F86-0C43-A51B-F1291B546807}">
      <dsp:nvSpPr>
        <dsp:cNvPr id="0" name=""/>
        <dsp:cNvSpPr/>
      </dsp:nvSpPr>
      <dsp:spPr>
        <a:xfrm>
          <a:off x="637581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4"/>
        <a:ext cx="436368" cy="139637"/>
      </dsp:txXfrm>
    </dsp:sp>
    <dsp:sp modelId="{75F3985E-B4DC-314B-8788-57167121A07C}">
      <dsp:nvSpPr>
        <dsp:cNvPr id="0" name=""/>
        <dsp:cNvSpPr/>
      </dsp:nvSpPr>
      <dsp:spPr>
        <a:xfrm>
          <a:off x="6484904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4103-50F9-434E-9668-D8BF3F56A94B}">
      <dsp:nvSpPr>
        <dsp:cNvPr id="0" name=""/>
        <dsp:cNvSpPr/>
      </dsp:nvSpPr>
      <dsp:spPr>
        <a:xfrm>
          <a:off x="6484904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935C4-90BD-644B-AF82-BB086FA0B1F2}">
      <dsp:nvSpPr>
        <dsp:cNvPr id="0" name=""/>
        <dsp:cNvSpPr/>
      </dsp:nvSpPr>
      <dsp:spPr>
        <a:xfrm>
          <a:off x="6375812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6"/>
        <a:ext cx="436368" cy="139637"/>
      </dsp:txXfrm>
    </dsp:sp>
    <dsp:sp modelId="{9D0FAD5E-B7CB-314A-8580-C9CD4B0160CF}">
      <dsp:nvSpPr>
        <dsp:cNvPr id="0" name=""/>
        <dsp:cNvSpPr/>
      </dsp:nvSpPr>
      <dsp:spPr>
        <a:xfrm>
          <a:off x="6729271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C8EAC-5ACE-7842-A5FF-FE0B80EB5605}">
      <dsp:nvSpPr>
        <dsp:cNvPr id="0" name=""/>
        <dsp:cNvSpPr/>
      </dsp:nvSpPr>
      <dsp:spPr>
        <a:xfrm>
          <a:off x="6729271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5EC5-DB39-C24A-98BF-D816B4F63878}">
      <dsp:nvSpPr>
        <dsp:cNvPr id="0" name=""/>
        <dsp:cNvSpPr/>
      </dsp:nvSpPr>
      <dsp:spPr>
        <a:xfrm>
          <a:off x="6620179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9" y="3882537"/>
        <a:ext cx="436368" cy="139637"/>
      </dsp:txXfrm>
    </dsp:sp>
    <dsp:sp modelId="{DC74174C-31D0-1947-AC3B-D4F3DEF41D84}">
      <dsp:nvSpPr>
        <dsp:cNvPr id="0" name=""/>
        <dsp:cNvSpPr/>
      </dsp:nvSpPr>
      <dsp:spPr>
        <a:xfrm>
          <a:off x="7012910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CE3FD-4925-0D48-959E-D714E2DE0E5B}">
      <dsp:nvSpPr>
        <dsp:cNvPr id="0" name=""/>
        <dsp:cNvSpPr/>
      </dsp:nvSpPr>
      <dsp:spPr>
        <a:xfrm>
          <a:off x="7012910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68C34-C6D0-DC41-A6D5-7AE3B091CE91}">
      <dsp:nvSpPr>
        <dsp:cNvPr id="0" name=""/>
        <dsp:cNvSpPr/>
      </dsp:nvSpPr>
      <dsp:spPr>
        <a:xfrm>
          <a:off x="6903818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9"/>
        <a:ext cx="436368" cy="139637"/>
      </dsp:txXfrm>
    </dsp:sp>
    <dsp:sp modelId="{9AFB86AB-7CF3-4E41-AFB2-5D9825A49388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4A37B-ABB7-E64D-88B2-C1BF5E61EC55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3C4AA-30F2-0F45-A262-D7C1D0884C55}">
      <dsp:nvSpPr>
        <dsp:cNvPr id="0" name=""/>
        <dsp:cNvSpPr/>
      </dsp:nvSpPr>
      <dsp:spPr>
        <a:xfrm>
          <a:off x="6903818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1"/>
        <a:ext cx="436368" cy="139637"/>
      </dsp:txXfrm>
    </dsp:sp>
    <dsp:sp modelId="{388F9EFD-AA38-9342-B44B-B4FBD436B8AA}">
      <dsp:nvSpPr>
        <dsp:cNvPr id="0" name=""/>
        <dsp:cNvSpPr/>
      </dsp:nvSpPr>
      <dsp:spPr>
        <a:xfrm>
          <a:off x="925693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3059-BB04-6D45-A55E-83ED641D2B53}">
      <dsp:nvSpPr>
        <dsp:cNvPr id="0" name=""/>
        <dsp:cNvSpPr/>
      </dsp:nvSpPr>
      <dsp:spPr>
        <a:xfrm>
          <a:off x="925693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DB949-3ACB-4E4B-A200-B49F917798D9}">
      <dsp:nvSpPr>
        <dsp:cNvPr id="0" name=""/>
        <dsp:cNvSpPr/>
      </dsp:nvSpPr>
      <dsp:spPr>
        <a:xfrm>
          <a:off x="9147844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5"/>
        <a:ext cx="436368" cy="139637"/>
      </dsp:txXfrm>
    </dsp:sp>
    <dsp:sp modelId="{A464BA42-7AD3-A04D-A9F0-3C6B04F48886}">
      <dsp:nvSpPr>
        <dsp:cNvPr id="0" name=""/>
        <dsp:cNvSpPr/>
      </dsp:nvSpPr>
      <dsp:spPr>
        <a:xfrm>
          <a:off x="8332926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39F75-3817-9C4E-B004-0E290FD37430}">
      <dsp:nvSpPr>
        <dsp:cNvPr id="0" name=""/>
        <dsp:cNvSpPr/>
      </dsp:nvSpPr>
      <dsp:spPr>
        <a:xfrm>
          <a:off x="8332926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9EF3-1CED-CF4C-AA28-E86638E87BC5}">
      <dsp:nvSpPr>
        <dsp:cNvPr id="0" name=""/>
        <dsp:cNvSpPr/>
      </dsp:nvSpPr>
      <dsp:spPr>
        <a:xfrm>
          <a:off x="8223834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4" y="3882537"/>
        <a:ext cx="436368" cy="139637"/>
      </dsp:txXfrm>
    </dsp:sp>
    <dsp:sp modelId="{B5E13117-210F-034C-BF52-DC033B7AA7D6}">
      <dsp:nvSpPr>
        <dsp:cNvPr id="0" name=""/>
        <dsp:cNvSpPr/>
      </dsp:nvSpPr>
      <dsp:spPr>
        <a:xfrm>
          <a:off x="7540917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A3E2E-2BC6-4641-A018-94533474F214}">
      <dsp:nvSpPr>
        <dsp:cNvPr id="0" name=""/>
        <dsp:cNvSpPr/>
      </dsp:nvSpPr>
      <dsp:spPr>
        <a:xfrm>
          <a:off x="7540917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C8DED-DDD6-2C4E-B551-ECEEDA421049}">
      <dsp:nvSpPr>
        <dsp:cNvPr id="0" name=""/>
        <dsp:cNvSpPr/>
      </dsp:nvSpPr>
      <dsp:spPr>
        <a:xfrm>
          <a:off x="7431824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9"/>
        <a:ext cx="436368" cy="139637"/>
      </dsp:txXfrm>
    </dsp:sp>
    <dsp:sp modelId="{10144770-EE5B-7342-951A-013BA47F1396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2AC23-F0E7-8342-B9A7-A304CD644D17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15007-1D87-9A44-95FC-6EF120743471}">
      <dsp:nvSpPr>
        <dsp:cNvPr id="0" name=""/>
        <dsp:cNvSpPr/>
      </dsp:nvSpPr>
      <dsp:spPr>
        <a:xfrm>
          <a:off x="7715464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4" y="4502181"/>
        <a:ext cx="436368" cy="139637"/>
      </dsp:txXfrm>
    </dsp:sp>
    <dsp:sp modelId="{3F539D57-E220-4342-B665-1D5B2B064A06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C3E63-C337-2644-B6C0-8821B7FC0EDD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688FE-4DA0-D04A-A7A6-1BD4991A3C46}">
      <dsp:nvSpPr>
        <dsp:cNvPr id="0" name=""/>
        <dsp:cNvSpPr/>
      </dsp:nvSpPr>
      <dsp:spPr>
        <a:xfrm>
          <a:off x="771546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4" y="4812002"/>
        <a:ext cx="436368" cy="139637"/>
      </dsp:txXfrm>
    </dsp:sp>
    <dsp:sp modelId="{90E042D6-A05E-A241-B10F-8C183AFA2A38}">
      <dsp:nvSpPr>
        <dsp:cNvPr id="0" name=""/>
        <dsp:cNvSpPr/>
      </dsp:nvSpPr>
      <dsp:spPr>
        <a:xfrm>
          <a:off x="7824556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8367F-E9B1-6B42-87CB-D3995CA5DAF5}">
      <dsp:nvSpPr>
        <dsp:cNvPr id="0" name=""/>
        <dsp:cNvSpPr/>
      </dsp:nvSpPr>
      <dsp:spPr>
        <a:xfrm>
          <a:off x="7824556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38E28-8FB9-D94E-89C9-2549680A83E8}">
      <dsp:nvSpPr>
        <dsp:cNvPr id="0" name=""/>
        <dsp:cNvSpPr/>
      </dsp:nvSpPr>
      <dsp:spPr>
        <a:xfrm>
          <a:off x="7715464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4" y="5121824"/>
        <a:ext cx="436368" cy="139637"/>
      </dsp:txXfrm>
    </dsp:sp>
    <dsp:sp modelId="{B9EC7E08-59D2-E441-ADE9-EE1A8427B37E}">
      <dsp:nvSpPr>
        <dsp:cNvPr id="0" name=""/>
        <dsp:cNvSpPr/>
      </dsp:nvSpPr>
      <dsp:spPr>
        <a:xfrm>
          <a:off x="8068923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FAFF-DB6C-0D47-A0BD-86AFAFC2D129}">
      <dsp:nvSpPr>
        <dsp:cNvPr id="0" name=""/>
        <dsp:cNvSpPr/>
      </dsp:nvSpPr>
      <dsp:spPr>
        <a:xfrm>
          <a:off x="8068923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B0212-A53D-AD4E-8A9D-2B441F94AE1A}">
      <dsp:nvSpPr>
        <dsp:cNvPr id="0" name=""/>
        <dsp:cNvSpPr/>
      </dsp:nvSpPr>
      <dsp:spPr>
        <a:xfrm>
          <a:off x="7959831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1" y="4192359"/>
        <a:ext cx="436368" cy="139637"/>
      </dsp:txXfrm>
    </dsp:sp>
    <dsp:sp modelId="{F0E216E2-2E0B-5945-8ED1-FD7EAC38EFBD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2888-FD4F-5D4B-98B6-898AF0D3BE1D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32176-C326-8B41-825F-CDD68E0AA5B5}">
      <dsp:nvSpPr>
        <dsp:cNvPr id="0" name=""/>
        <dsp:cNvSpPr/>
      </dsp:nvSpPr>
      <dsp:spPr>
        <a:xfrm>
          <a:off x="8243470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1"/>
        <a:ext cx="436368" cy="139637"/>
      </dsp:txXfrm>
    </dsp:sp>
    <dsp:sp modelId="{D5612531-7ABD-0046-944E-67B62D5899E5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F0C4B-F3A8-1F43-867D-99EA01BA644F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88B3F-79D3-2E42-B164-BD3B9419CA3B}">
      <dsp:nvSpPr>
        <dsp:cNvPr id="0" name=""/>
        <dsp:cNvSpPr/>
      </dsp:nvSpPr>
      <dsp:spPr>
        <a:xfrm>
          <a:off x="824347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2"/>
        <a:ext cx="436368" cy="139637"/>
      </dsp:txXfrm>
    </dsp:sp>
    <dsp:sp modelId="{4E024FAD-9641-1146-92CA-A19D13F5D85B}">
      <dsp:nvSpPr>
        <dsp:cNvPr id="0" name=""/>
        <dsp:cNvSpPr/>
      </dsp:nvSpPr>
      <dsp:spPr>
        <a:xfrm>
          <a:off x="8596929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C004B-58BF-7140-8471-F42F065C2249}">
      <dsp:nvSpPr>
        <dsp:cNvPr id="0" name=""/>
        <dsp:cNvSpPr/>
      </dsp:nvSpPr>
      <dsp:spPr>
        <a:xfrm>
          <a:off x="8596929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0EBE-2D75-1849-9CE4-ADDB7BC40C3C}">
      <dsp:nvSpPr>
        <dsp:cNvPr id="0" name=""/>
        <dsp:cNvSpPr/>
      </dsp:nvSpPr>
      <dsp:spPr>
        <a:xfrm>
          <a:off x="8487837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7" y="4192359"/>
        <a:ext cx="436368" cy="139637"/>
      </dsp:txXfrm>
    </dsp:sp>
    <dsp:sp modelId="{D790B8E8-FABB-224F-BD28-A66F80F99519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5622A-2C8B-FE4B-AE64-DE6AF9875702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FB9E8-B65A-3444-A275-39B05A72BF58}">
      <dsp:nvSpPr>
        <dsp:cNvPr id="0" name=""/>
        <dsp:cNvSpPr/>
      </dsp:nvSpPr>
      <dsp:spPr>
        <a:xfrm>
          <a:off x="8771476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1"/>
        <a:ext cx="436368" cy="139637"/>
      </dsp:txXfrm>
    </dsp:sp>
    <dsp:sp modelId="{698A4639-617F-4243-A556-C05161326AE2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4C175-51C0-5147-B9B0-0DD05627DE22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5D463-6E25-B745-86D3-67EA289111CA}">
      <dsp:nvSpPr>
        <dsp:cNvPr id="0" name=""/>
        <dsp:cNvSpPr/>
      </dsp:nvSpPr>
      <dsp:spPr>
        <a:xfrm>
          <a:off x="8771476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2"/>
        <a:ext cx="436368" cy="139637"/>
      </dsp:txXfrm>
    </dsp:sp>
    <dsp:sp modelId="{8B93CEAA-A5C9-714E-BF37-3525C3FE871A}">
      <dsp:nvSpPr>
        <dsp:cNvPr id="0" name=""/>
        <dsp:cNvSpPr/>
      </dsp:nvSpPr>
      <dsp:spPr>
        <a:xfrm>
          <a:off x="9124935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83DF-2860-7340-A9F5-92EEEC1A84B5}">
      <dsp:nvSpPr>
        <dsp:cNvPr id="0" name=""/>
        <dsp:cNvSpPr/>
      </dsp:nvSpPr>
      <dsp:spPr>
        <a:xfrm>
          <a:off x="9124935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147F8-7FC5-F84B-8A46-A7703C009270}">
      <dsp:nvSpPr>
        <dsp:cNvPr id="0" name=""/>
        <dsp:cNvSpPr/>
      </dsp:nvSpPr>
      <dsp:spPr>
        <a:xfrm>
          <a:off x="9015843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3" y="4192359"/>
        <a:ext cx="436368" cy="139637"/>
      </dsp:txXfrm>
    </dsp:sp>
    <dsp:sp modelId="{959C938F-6CBA-1847-9E59-B7BFD5CF4FF2}">
      <dsp:nvSpPr>
        <dsp:cNvPr id="0" name=""/>
        <dsp:cNvSpPr/>
      </dsp:nvSpPr>
      <dsp:spPr>
        <a:xfrm>
          <a:off x="940857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D2E54-71A3-DC4C-8799-966C082D1E57}">
      <dsp:nvSpPr>
        <dsp:cNvPr id="0" name=""/>
        <dsp:cNvSpPr/>
      </dsp:nvSpPr>
      <dsp:spPr>
        <a:xfrm>
          <a:off x="940857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A52E0-A185-A843-A977-3CA974B21B79}">
      <dsp:nvSpPr>
        <dsp:cNvPr id="0" name=""/>
        <dsp:cNvSpPr/>
      </dsp:nvSpPr>
      <dsp:spPr>
        <a:xfrm>
          <a:off x="9299482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1"/>
        <a:ext cx="436368" cy="139637"/>
      </dsp:txXfrm>
    </dsp:sp>
    <dsp:sp modelId="{9E02374B-5D68-3B44-B12A-42D1EC187F3E}">
      <dsp:nvSpPr>
        <dsp:cNvPr id="0" name=""/>
        <dsp:cNvSpPr/>
      </dsp:nvSpPr>
      <dsp:spPr>
        <a:xfrm>
          <a:off x="9652941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3C181-B675-1342-B365-5E37B55DB917}">
      <dsp:nvSpPr>
        <dsp:cNvPr id="0" name=""/>
        <dsp:cNvSpPr/>
      </dsp:nvSpPr>
      <dsp:spPr>
        <a:xfrm>
          <a:off x="9652941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918E6-92FA-9245-BF61-DC0B3725B72E}">
      <dsp:nvSpPr>
        <dsp:cNvPr id="0" name=""/>
        <dsp:cNvSpPr/>
      </dsp:nvSpPr>
      <dsp:spPr>
        <a:xfrm>
          <a:off x="9543849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9" y="3882537"/>
        <a:ext cx="436368" cy="139637"/>
      </dsp:txXfrm>
    </dsp:sp>
    <dsp:sp modelId="{C77A7320-A8BC-664E-98E4-7D62B7D45ECE}">
      <dsp:nvSpPr>
        <dsp:cNvPr id="0" name=""/>
        <dsp:cNvSpPr/>
      </dsp:nvSpPr>
      <dsp:spPr>
        <a:xfrm>
          <a:off x="9936581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01A6-14EC-4D4B-8C5F-D0126D8833A1}">
      <dsp:nvSpPr>
        <dsp:cNvPr id="0" name=""/>
        <dsp:cNvSpPr/>
      </dsp:nvSpPr>
      <dsp:spPr>
        <a:xfrm>
          <a:off x="9936581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0D031-AAF7-484A-B90E-C9FB2C2009C3}">
      <dsp:nvSpPr>
        <dsp:cNvPr id="0" name=""/>
        <dsp:cNvSpPr/>
      </dsp:nvSpPr>
      <dsp:spPr>
        <a:xfrm>
          <a:off x="9827489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9" y="4192359"/>
        <a:ext cx="436368" cy="139637"/>
      </dsp:txXfrm>
    </dsp:sp>
    <dsp:sp modelId="{B0BDB9BF-CE80-F544-9884-9DE5F15688C7}">
      <dsp:nvSpPr>
        <dsp:cNvPr id="0" name=""/>
        <dsp:cNvSpPr/>
      </dsp:nvSpPr>
      <dsp:spPr>
        <a:xfrm>
          <a:off x="993658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6C846-CC84-8642-A1B2-33B53C658C37}">
      <dsp:nvSpPr>
        <dsp:cNvPr id="0" name=""/>
        <dsp:cNvSpPr/>
      </dsp:nvSpPr>
      <dsp:spPr>
        <a:xfrm>
          <a:off x="993658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EC77E-3C8B-A348-833C-B38261B80670}">
      <dsp:nvSpPr>
        <dsp:cNvPr id="0" name=""/>
        <dsp:cNvSpPr/>
      </dsp:nvSpPr>
      <dsp:spPr>
        <a:xfrm>
          <a:off x="9827489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9" y="4502181"/>
        <a:ext cx="436368" cy="139637"/>
      </dsp:txXfrm>
    </dsp:sp>
    <dsp:sp modelId="{BD345934-3C7E-C740-9717-73359AAD2E7F}">
      <dsp:nvSpPr>
        <dsp:cNvPr id="0" name=""/>
        <dsp:cNvSpPr/>
      </dsp:nvSpPr>
      <dsp:spPr>
        <a:xfrm>
          <a:off x="993658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B2D80-CB32-CD47-B229-A791FCBE71BB}">
      <dsp:nvSpPr>
        <dsp:cNvPr id="0" name=""/>
        <dsp:cNvSpPr/>
      </dsp:nvSpPr>
      <dsp:spPr>
        <a:xfrm>
          <a:off x="993658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380E8-D1C3-AE45-8093-7E0CA9E3B3F9}">
      <dsp:nvSpPr>
        <dsp:cNvPr id="0" name=""/>
        <dsp:cNvSpPr/>
      </dsp:nvSpPr>
      <dsp:spPr>
        <a:xfrm>
          <a:off x="982748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9" y="4812002"/>
        <a:ext cx="436368" cy="139637"/>
      </dsp:txXfrm>
    </dsp:sp>
    <dsp:sp modelId="{0EB4A614-BECA-8A4E-BBA4-BF4CC2F45C1C}">
      <dsp:nvSpPr>
        <dsp:cNvPr id="0" name=""/>
        <dsp:cNvSpPr/>
      </dsp:nvSpPr>
      <dsp:spPr>
        <a:xfrm>
          <a:off x="9936581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41936-7D0F-BD48-A65B-EBA31463E41D}">
      <dsp:nvSpPr>
        <dsp:cNvPr id="0" name=""/>
        <dsp:cNvSpPr/>
      </dsp:nvSpPr>
      <dsp:spPr>
        <a:xfrm>
          <a:off x="9936581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21359-AE0D-CB48-B99C-5CDE37ED0F29}">
      <dsp:nvSpPr>
        <dsp:cNvPr id="0" name=""/>
        <dsp:cNvSpPr/>
      </dsp:nvSpPr>
      <dsp:spPr>
        <a:xfrm>
          <a:off x="9827489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9" y="5121824"/>
        <a:ext cx="436368" cy="139637"/>
      </dsp:txXfrm>
    </dsp:sp>
    <dsp:sp modelId="{54C3639C-3534-5F41-886D-9B6B73ED64D9}">
      <dsp:nvSpPr>
        <dsp:cNvPr id="0" name=""/>
        <dsp:cNvSpPr/>
      </dsp:nvSpPr>
      <dsp:spPr>
        <a:xfrm>
          <a:off x="9936581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D55FF-D146-FF48-ABBC-82CD1006BDA7}">
      <dsp:nvSpPr>
        <dsp:cNvPr id="0" name=""/>
        <dsp:cNvSpPr/>
      </dsp:nvSpPr>
      <dsp:spPr>
        <a:xfrm>
          <a:off x="9936581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4A48-C09F-8C46-9F34-840593E15A72}">
      <dsp:nvSpPr>
        <dsp:cNvPr id="0" name=""/>
        <dsp:cNvSpPr/>
      </dsp:nvSpPr>
      <dsp:spPr>
        <a:xfrm>
          <a:off x="9827489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9" y="5431646"/>
        <a:ext cx="436368" cy="139637"/>
      </dsp:txXfrm>
    </dsp:sp>
    <dsp:sp modelId="{F85D8877-3501-C341-857F-350CE49F6EDC}">
      <dsp:nvSpPr>
        <dsp:cNvPr id="0" name=""/>
        <dsp:cNvSpPr/>
      </dsp:nvSpPr>
      <dsp:spPr>
        <a:xfrm>
          <a:off x="10180947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6C1B8-81BE-3842-9E7F-986CAEFA4E99}">
      <dsp:nvSpPr>
        <dsp:cNvPr id="0" name=""/>
        <dsp:cNvSpPr/>
      </dsp:nvSpPr>
      <dsp:spPr>
        <a:xfrm>
          <a:off x="10180947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478D-29F1-B640-9E49-919CBED45602}">
      <dsp:nvSpPr>
        <dsp:cNvPr id="0" name=""/>
        <dsp:cNvSpPr/>
      </dsp:nvSpPr>
      <dsp:spPr>
        <a:xfrm>
          <a:off x="10071855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5" y="3882537"/>
        <a:ext cx="436368" cy="139637"/>
      </dsp:txXfrm>
    </dsp:sp>
    <dsp:sp modelId="{4FB2069E-EA87-1D4C-BF02-CAEDD80E260F}">
      <dsp:nvSpPr>
        <dsp:cNvPr id="0" name=""/>
        <dsp:cNvSpPr/>
      </dsp:nvSpPr>
      <dsp:spPr>
        <a:xfrm>
          <a:off x="11784602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93CB2-6EFE-BC47-A98B-9E72986696E4}">
      <dsp:nvSpPr>
        <dsp:cNvPr id="0" name=""/>
        <dsp:cNvSpPr/>
      </dsp:nvSpPr>
      <dsp:spPr>
        <a:xfrm>
          <a:off x="11784602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F832-3B52-0942-B0A2-9AA3B5D6DEE3}">
      <dsp:nvSpPr>
        <dsp:cNvPr id="0" name=""/>
        <dsp:cNvSpPr/>
      </dsp:nvSpPr>
      <dsp:spPr>
        <a:xfrm>
          <a:off x="11675510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10" y="3572715"/>
        <a:ext cx="436368" cy="139637"/>
      </dsp:txXfrm>
    </dsp:sp>
    <dsp:sp modelId="{43F5D0E3-44EC-074E-9ABB-F9A26E7C6E0A}">
      <dsp:nvSpPr>
        <dsp:cNvPr id="0" name=""/>
        <dsp:cNvSpPr/>
      </dsp:nvSpPr>
      <dsp:spPr>
        <a:xfrm>
          <a:off x="10992593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5179F-4E81-A141-9A3E-033BF182C0A5}">
      <dsp:nvSpPr>
        <dsp:cNvPr id="0" name=""/>
        <dsp:cNvSpPr/>
      </dsp:nvSpPr>
      <dsp:spPr>
        <a:xfrm>
          <a:off x="10992593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355A5-425D-E34E-A91D-902135B554D0}">
      <dsp:nvSpPr>
        <dsp:cNvPr id="0" name=""/>
        <dsp:cNvSpPr/>
      </dsp:nvSpPr>
      <dsp:spPr>
        <a:xfrm>
          <a:off x="10883501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1" y="3882537"/>
        <a:ext cx="436368" cy="139637"/>
      </dsp:txXfrm>
    </dsp:sp>
    <dsp:sp modelId="{78B80B61-0BDD-AC4D-9524-A37DF8513DA4}">
      <dsp:nvSpPr>
        <dsp:cNvPr id="0" name=""/>
        <dsp:cNvSpPr/>
      </dsp:nvSpPr>
      <dsp:spPr>
        <a:xfrm>
          <a:off x="10464587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6DA8F-377C-D046-AEBE-0FB972EBFCE6}">
      <dsp:nvSpPr>
        <dsp:cNvPr id="0" name=""/>
        <dsp:cNvSpPr/>
      </dsp:nvSpPr>
      <dsp:spPr>
        <a:xfrm>
          <a:off x="10464587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820F8-70F8-4F4F-AC43-3D5808DF2BB7}">
      <dsp:nvSpPr>
        <dsp:cNvPr id="0" name=""/>
        <dsp:cNvSpPr/>
      </dsp:nvSpPr>
      <dsp:spPr>
        <a:xfrm>
          <a:off x="10355495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5" y="4192359"/>
        <a:ext cx="436368" cy="139637"/>
      </dsp:txXfrm>
    </dsp:sp>
    <dsp:sp modelId="{8CFC26AC-FAEA-704F-8244-0A2F68C7F3DB}">
      <dsp:nvSpPr>
        <dsp:cNvPr id="0" name=""/>
        <dsp:cNvSpPr/>
      </dsp:nvSpPr>
      <dsp:spPr>
        <a:xfrm>
          <a:off x="10992593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81B68-DA01-0F44-A569-CA1B528E4C47}">
      <dsp:nvSpPr>
        <dsp:cNvPr id="0" name=""/>
        <dsp:cNvSpPr/>
      </dsp:nvSpPr>
      <dsp:spPr>
        <a:xfrm>
          <a:off x="10992593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EC3B7-F865-7F40-ABBD-25B185864581}">
      <dsp:nvSpPr>
        <dsp:cNvPr id="0" name=""/>
        <dsp:cNvSpPr/>
      </dsp:nvSpPr>
      <dsp:spPr>
        <a:xfrm>
          <a:off x="10883501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1" y="4192359"/>
        <a:ext cx="436368" cy="139637"/>
      </dsp:txXfrm>
    </dsp:sp>
    <dsp:sp modelId="{4C7A3BDB-2BAC-7740-A71B-9FBDC5339948}">
      <dsp:nvSpPr>
        <dsp:cNvPr id="0" name=""/>
        <dsp:cNvSpPr/>
      </dsp:nvSpPr>
      <dsp:spPr>
        <a:xfrm>
          <a:off x="1127623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FE3C9-2DFA-9340-9313-62E6F38C8ACA}">
      <dsp:nvSpPr>
        <dsp:cNvPr id="0" name=""/>
        <dsp:cNvSpPr/>
      </dsp:nvSpPr>
      <dsp:spPr>
        <a:xfrm>
          <a:off x="1127623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7389-B8C2-6341-AEA8-192E404A3F94}">
      <dsp:nvSpPr>
        <dsp:cNvPr id="0" name=""/>
        <dsp:cNvSpPr/>
      </dsp:nvSpPr>
      <dsp:spPr>
        <a:xfrm>
          <a:off x="11167141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1" y="4502181"/>
        <a:ext cx="436368" cy="139637"/>
      </dsp:txXfrm>
    </dsp:sp>
    <dsp:sp modelId="{05712D34-51EC-EF41-BA74-D887F07E1596}">
      <dsp:nvSpPr>
        <dsp:cNvPr id="0" name=""/>
        <dsp:cNvSpPr/>
      </dsp:nvSpPr>
      <dsp:spPr>
        <a:xfrm>
          <a:off x="1127623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7A53D-F23A-A443-9EE3-41518B309D97}">
      <dsp:nvSpPr>
        <dsp:cNvPr id="0" name=""/>
        <dsp:cNvSpPr/>
      </dsp:nvSpPr>
      <dsp:spPr>
        <a:xfrm>
          <a:off x="1127623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DAA3C-3C71-C147-BB54-80DFFE1F75D0}">
      <dsp:nvSpPr>
        <dsp:cNvPr id="0" name=""/>
        <dsp:cNvSpPr/>
      </dsp:nvSpPr>
      <dsp:spPr>
        <a:xfrm>
          <a:off x="1116714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1" y="4812002"/>
        <a:ext cx="436368" cy="139637"/>
      </dsp:txXfrm>
    </dsp:sp>
    <dsp:sp modelId="{3D0C2CE9-4A38-DD45-8BB3-36179241E69D}">
      <dsp:nvSpPr>
        <dsp:cNvPr id="0" name=""/>
        <dsp:cNvSpPr/>
      </dsp:nvSpPr>
      <dsp:spPr>
        <a:xfrm>
          <a:off x="11276233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1413C-9196-E143-AF64-0E6B3BEC2A16}">
      <dsp:nvSpPr>
        <dsp:cNvPr id="0" name=""/>
        <dsp:cNvSpPr/>
      </dsp:nvSpPr>
      <dsp:spPr>
        <a:xfrm>
          <a:off x="11276233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5FEE3-A780-224F-8CC4-0B6E28672C27}">
      <dsp:nvSpPr>
        <dsp:cNvPr id="0" name=""/>
        <dsp:cNvSpPr/>
      </dsp:nvSpPr>
      <dsp:spPr>
        <a:xfrm>
          <a:off x="1116714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1" y="5121824"/>
        <a:ext cx="436368" cy="139637"/>
      </dsp:txXfrm>
    </dsp:sp>
    <dsp:sp modelId="{69975BEF-F9AB-D448-984E-0F7E0CA109B6}">
      <dsp:nvSpPr>
        <dsp:cNvPr id="0" name=""/>
        <dsp:cNvSpPr/>
      </dsp:nvSpPr>
      <dsp:spPr>
        <a:xfrm>
          <a:off x="11520599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4B731-2035-5847-BCFC-FF5DDF791E5F}">
      <dsp:nvSpPr>
        <dsp:cNvPr id="0" name=""/>
        <dsp:cNvSpPr/>
      </dsp:nvSpPr>
      <dsp:spPr>
        <a:xfrm>
          <a:off x="11520599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01859-4771-4E46-994E-FB52135C14CB}">
      <dsp:nvSpPr>
        <dsp:cNvPr id="0" name=""/>
        <dsp:cNvSpPr/>
      </dsp:nvSpPr>
      <dsp:spPr>
        <a:xfrm>
          <a:off x="11411507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7" y="4192359"/>
        <a:ext cx="436368" cy="139637"/>
      </dsp:txXfrm>
    </dsp:sp>
    <dsp:sp modelId="{9FDBF24F-5D77-5144-A432-5690362237A7}">
      <dsp:nvSpPr>
        <dsp:cNvPr id="0" name=""/>
        <dsp:cNvSpPr/>
      </dsp:nvSpPr>
      <dsp:spPr>
        <a:xfrm>
          <a:off x="12576611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EE01-8D16-B249-8854-B507095BC0C0}">
      <dsp:nvSpPr>
        <dsp:cNvPr id="0" name=""/>
        <dsp:cNvSpPr/>
      </dsp:nvSpPr>
      <dsp:spPr>
        <a:xfrm>
          <a:off x="12576611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E5036-AAE5-7143-A82C-5F203231DE88}">
      <dsp:nvSpPr>
        <dsp:cNvPr id="0" name=""/>
        <dsp:cNvSpPr/>
      </dsp:nvSpPr>
      <dsp:spPr>
        <a:xfrm>
          <a:off x="12467519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9" y="3882537"/>
        <a:ext cx="436368" cy="139637"/>
      </dsp:txXfrm>
    </dsp:sp>
    <dsp:sp modelId="{7A12363D-2457-DE40-B5D3-0EA5040B02E2}">
      <dsp:nvSpPr>
        <dsp:cNvPr id="0" name=""/>
        <dsp:cNvSpPr/>
      </dsp:nvSpPr>
      <dsp:spPr>
        <a:xfrm>
          <a:off x="12048605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49439-0386-E94D-897D-A0E3A871B66C}">
      <dsp:nvSpPr>
        <dsp:cNvPr id="0" name=""/>
        <dsp:cNvSpPr/>
      </dsp:nvSpPr>
      <dsp:spPr>
        <a:xfrm>
          <a:off x="12048605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53661-FA89-C741-A311-3D694AEB9687}">
      <dsp:nvSpPr>
        <dsp:cNvPr id="0" name=""/>
        <dsp:cNvSpPr/>
      </dsp:nvSpPr>
      <dsp:spPr>
        <a:xfrm>
          <a:off x="11939513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3" y="4192359"/>
        <a:ext cx="436368" cy="139637"/>
      </dsp:txXfrm>
    </dsp:sp>
    <dsp:sp modelId="{A814DD50-EF97-7A4F-996B-E15A41B56C59}">
      <dsp:nvSpPr>
        <dsp:cNvPr id="0" name=""/>
        <dsp:cNvSpPr/>
      </dsp:nvSpPr>
      <dsp:spPr>
        <a:xfrm>
          <a:off x="1233224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580B4-6F9F-104D-955C-2E8EC6937BE5}">
      <dsp:nvSpPr>
        <dsp:cNvPr id="0" name=""/>
        <dsp:cNvSpPr/>
      </dsp:nvSpPr>
      <dsp:spPr>
        <a:xfrm>
          <a:off x="1233224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A80F1-29AD-2042-B5BB-1EB118BB3E34}">
      <dsp:nvSpPr>
        <dsp:cNvPr id="0" name=""/>
        <dsp:cNvSpPr/>
      </dsp:nvSpPr>
      <dsp:spPr>
        <a:xfrm>
          <a:off x="12223153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3" y="4502181"/>
        <a:ext cx="436368" cy="139637"/>
      </dsp:txXfrm>
    </dsp:sp>
    <dsp:sp modelId="{FD5062C4-8FBD-4644-A241-A4635F84C34E}">
      <dsp:nvSpPr>
        <dsp:cNvPr id="0" name=""/>
        <dsp:cNvSpPr/>
      </dsp:nvSpPr>
      <dsp:spPr>
        <a:xfrm>
          <a:off x="1233224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DAC71-12F2-614F-8F80-2A4BD789DD23}">
      <dsp:nvSpPr>
        <dsp:cNvPr id="0" name=""/>
        <dsp:cNvSpPr/>
      </dsp:nvSpPr>
      <dsp:spPr>
        <a:xfrm>
          <a:off x="1233224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F94F-F47C-C646-ABBA-B7FDB2F53294}">
      <dsp:nvSpPr>
        <dsp:cNvPr id="0" name=""/>
        <dsp:cNvSpPr/>
      </dsp:nvSpPr>
      <dsp:spPr>
        <a:xfrm>
          <a:off x="1222315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3" y="4812002"/>
        <a:ext cx="436368" cy="139637"/>
      </dsp:txXfrm>
    </dsp:sp>
    <dsp:sp modelId="{735B734C-C410-804E-8900-6F9B0C8EEBB2}">
      <dsp:nvSpPr>
        <dsp:cNvPr id="0" name=""/>
        <dsp:cNvSpPr/>
      </dsp:nvSpPr>
      <dsp:spPr>
        <a:xfrm>
          <a:off x="12332245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430F9-04B6-9041-BAB6-B9584B9C9CBF}">
      <dsp:nvSpPr>
        <dsp:cNvPr id="0" name=""/>
        <dsp:cNvSpPr/>
      </dsp:nvSpPr>
      <dsp:spPr>
        <a:xfrm>
          <a:off x="12332245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47E46-7DB2-D741-9410-1912ECFC45D6}">
      <dsp:nvSpPr>
        <dsp:cNvPr id="0" name=""/>
        <dsp:cNvSpPr/>
      </dsp:nvSpPr>
      <dsp:spPr>
        <a:xfrm>
          <a:off x="1222315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3" y="5121824"/>
        <a:ext cx="436368" cy="139637"/>
      </dsp:txXfrm>
    </dsp:sp>
    <dsp:sp modelId="{CBC6EB29-BF4B-334F-B2BD-EEF037647084}">
      <dsp:nvSpPr>
        <dsp:cNvPr id="0" name=""/>
        <dsp:cNvSpPr/>
      </dsp:nvSpPr>
      <dsp:spPr>
        <a:xfrm>
          <a:off x="12576611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71A0-F5A9-A649-86F2-9E993DB33874}">
      <dsp:nvSpPr>
        <dsp:cNvPr id="0" name=""/>
        <dsp:cNvSpPr/>
      </dsp:nvSpPr>
      <dsp:spPr>
        <a:xfrm>
          <a:off x="12576611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5FBD2-1DAE-A042-B7FB-A2B6A9FFDF63}">
      <dsp:nvSpPr>
        <dsp:cNvPr id="0" name=""/>
        <dsp:cNvSpPr/>
      </dsp:nvSpPr>
      <dsp:spPr>
        <a:xfrm>
          <a:off x="12467519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9" y="4192359"/>
        <a:ext cx="436368" cy="139637"/>
      </dsp:txXfrm>
    </dsp:sp>
    <dsp:sp modelId="{157FD6D0-35E0-1945-A3BB-95F4613C9A44}">
      <dsp:nvSpPr>
        <dsp:cNvPr id="0" name=""/>
        <dsp:cNvSpPr/>
      </dsp:nvSpPr>
      <dsp:spPr>
        <a:xfrm>
          <a:off x="1286025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76AAD-77E0-574B-8DF6-0523006AF252}">
      <dsp:nvSpPr>
        <dsp:cNvPr id="0" name=""/>
        <dsp:cNvSpPr/>
      </dsp:nvSpPr>
      <dsp:spPr>
        <a:xfrm>
          <a:off x="1286025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EC3D3-F45A-5F4F-9EC2-F90B7DFE8D39}">
      <dsp:nvSpPr>
        <dsp:cNvPr id="0" name=""/>
        <dsp:cNvSpPr/>
      </dsp:nvSpPr>
      <dsp:spPr>
        <a:xfrm>
          <a:off x="12751159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9" y="4502181"/>
        <a:ext cx="436368" cy="139637"/>
      </dsp:txXfrm>
    </dsp:sp>
    <dsp:sp modelId="{2C7D2122-9A0F-9044-AEA0-B6A3BD84C857}">
      <dsp:nvSpPr>
        <dsp:cNvPr id="0" name=""/>
        <dsp:cNvSpPr/>
      </dsp:nvSpPr>
      <dsp:spPr>
        <a:xfrm>
          <a:off x="1286025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F586D-1636-7145-AAE0-35EF83EE2EE3}">
      <dsp:nvSpPr>
        <dsp:cNvPr id="0" name=""/>
        <dsp:cNvSpPr/>
      </dsp:nvSpPr>
      <dsp:spPr>
        <a:xfrm>
          <a:off x="1286025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04F8-9980-604B-BCAB-7B1433393F50}">
      <dsp:nvSpPr>
        <dsp:cNvPr id="0" name=""/>
        <dsp:cNvSpPr/>
      </dsp:nvSpPr>
      <dsp:spPr>
        <a:xfrm>
          <a:off x="1275115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9" y="4812002"/>
        <a:ext cx="436368" cy="139637"/>
      </dsp:txXfrm>
    </dsp:sp>
    <dsp:sp modelId="{3616A4A7-B860-F444-88D7-299736E57D40}">
      <dsp:nvSpPr>
        <dsp:cNvPr id="0" name=""/>
        <dsp:cNvSpPr/>
      </dsp:nvSpPr>
      <dsp:spPr>
        <a:xfrm>
          <a:off x="12860251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4F68D-E1CB-F043-AC94-B7350F2899AA}">
      <dsp:nvSpPr>
        <dsp:cNvPr id="0" name=""/>
        <dsp:cNvSpPr/>
      </dsp:nvSpPr>
      <dsp:spPr>
        <a:xfrm>
          <a:off x="12860251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59C18-7EAB-0843-8B74-1D981B0A0C02}">
      <dsp:nvSpPr>
        <dsp:cNvPr id="0" name=""/>
        <dsp:cNvSpPr/>
      </dsp:nvSpPr>
      <dsp:spPr>
        <a:xfrm>
          <a:off x="12751159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9" y="5121824"/>
        <a:ext cx="436368" cy="139637"/>
      </dsp:txXfrm>
    </dsp:sp>
    <dsp:sp modelId="{8B2DD6A3-9FC1-5F46-BEFA-377E13117843}">
      <dsp:nvSpPr>
        <dsp:cNvPr id="0" name=""/>
        <dsp:cNvSpPr/>
      </dsp:nvSpPr>
      <dsp:spPr>
        <a:xfrm>
          <a:off x="13104618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CF127-5445-1F49-ACDA-CF12C800FE7D}">
      <dsp:nvSpPr>
        <dsp:cNvPr id="0" name=""/>
        <dsp:cNvSpPr/>
      </dsp:nvSpPr>
      <dsp:spPr>
        <a:xfrm>
          <a:off x="13104618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8D59-D60A-3947-B521-1B52246300CB}">
      <dsp:nvSpPr>
        <dsp:cNvPr id="0" name=""/>
        <dsp:cNvSpPr/>
      </dsp:nvSpPr>
      <dsp:spPr>
        <a:xfrm>
          <a:off x="12995525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9"/>
        <a:ext cx="436368" cy="139637"/>
      </dsp:txXfrm>
    </dsp:sp>
    <dsp:sp modelId="{4C2855AD-862B-3B4D-B272-0883A1202256}">
      <dsp:nvSpPr>
        <dsp:cNvPr id="0" name=""/>
        <dsp:cNvSpPr/>
      </dsp:nvSpPr>
      <dsp:spPr>
        <a:xfrm>
          <a:off x="1338825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8F2B8-D729-1941-82AB-A53E76B31D14}">
      <dsp:nvSpPr>
        <dsp:cNvPr id="0" name=""/>
        <dsp:cNvSpPr/>
      </dsp:nvSpPr>
      <dsp:spPr>
        <a:xfrm>
          <a:off x="1338825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9D814-7A63-7347-9BAA-FE3E71D106C3}">
      <dsp:nvSpPr>
        <dsp:cNvPr id="0" name=""/>
        <dsp:cNvSpPr/>
      </dsp:nvSpPr>
      <dsp:spPr>
        <a:xfrm>
          <a:off x="13279165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5" y="4502181"/>
        <a:ext cx="436368" cy="139637"/>
      </dsp:txXfrm>
    </dsp:sp>
    <dsp:sp modelId="{7A678A6F-2C56-CA48-8696-601E82B0186D}">
      <dsp:nvSpPr>
        <dsp:cNvPr id="0" name=""/>
        <dsp:cNvSpPr/>
      </dsp:nvSpPr>
      <dsp:spPr>
        <a:xfrm>
          <a:off x="1338825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F857-383E-7F43-9248-096BBF8415FC}">
      <dsp:nvSpPr>
        <dsp:cNvPr id="0" name=""/>
        <dsp:cNvSpPr/>
      </dsp:nvSpPr>
      <dsp:spPr>
        <a:xfrm>
          <a:off x="1338825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E9DBA-E982-224D-BD1C-C41856D47C86}">
      <dsp:nvSpPr>
        <dsp:cNvPr id="0" name=""/>
        <dsp:cNvSpPr/>
      </dsp:nvSpPr>
      <dsp:spPr>
        <a:xfrm>
          <a:off x="1327916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5" y="4812002"/>
        <a:ext cx="436368" cy="139637"/>
      </dsp:txXfrm>
    </dsp:sp>
    <dsp:sp modelId="{AC1377F6-1897-B641-B5CA-8D7FC0E40FC6}">
      <dsp:nvSpPr>
        <dsp:cNvPr id="0" name=""/>
        <dsp:cNvSpPr/>
      </dsp:nvSpPr>
      <dsp:spPr>
        <a:xfrm>
          <a:off x="13388257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4D82-F3F0-F94D-A184-636A4626B984}">
      <dsp:nvSpPr>
        <dsp:cNvPr id="0" name=""/>
        <dsp:cNvSpPr/>
      </dsp:nvSpPr>
      <dsp:spPr>
        <a:xfrm>
          <a:off x="13388257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B33C9-D8DA-1B4A-984A-F59FD9D7D40C}">
      <dsp:nvSpPr>
        <dsp:cNvPr id="0" name=""/>
        <dsp:cNvSpPr/>
      </dsp:nvSpPr>
      <dsp:spPr>
        <a:xfrm>
          <a:off x="1327916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5" y="5121824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6785B-D79F-9640-9A0E-B5E40613ACAE}">
      <dsp:nvSpPr>
        <dsp:cNvPr id="0" name=""/>
        <dsp:cNvSpPr/>
      </dsp:nvSpPr>
      <dsp:spPr>
        <a:xfrm>
          <a:off x="10285723" y="3231628"/>
          <a:ext cx="1144909" cy="746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80"/>
              </a:lnTo>
              <a:lnTo>
                <a:pt x="1144909" y="7466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5D5D9-D5E0-1F4A-BB5A-26852ED5174A}">
      <dsp:nvSpPr>
        <dsp:cNvPr id="0" name=""/>
        <dsp:cNvSpPr/>
      </dsp:nvSpPr>
      <dsp:spPr>
        <a:xfrm>
          <a:off x="5768306" y="1464484"/>
          <a:ext cx="4517416" cy="522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338"/>
              </a:lnTo>
              <a:lnTo>
                <a:pt x="4517416" y="261338"/>
              </a:lnTo>
              <a:lnTo>
                <a:pt x="4517416" y="5226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8CF74-76E8-AF45-BBA7-4AB7E76CE04E}">
      <dsp:nvSpPr>
        <dsp:cNvPr id="0" name=""/>
        <dsp:cNvSpPr/>
      </dsp:nvSpPr>
      <dsp:spPr>
        <a:xfrm>
          <a:off x="7274112" y="3231628"/>
          <a:ext cx="1144909" cy="2513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823"/>
              </a:lnTo>
              <a:lnTo>
                <a:pt x="1144909" y="251382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CEB58-72CB-2B42-B520-7644346F5C9C}">
      <dsp:nvSpPr>
        <dsp:cNvPr id="0" name=""/>
        <dsp:cNvSpPr/>
      </dsp:nvSpPr>
      <dsp:spPr>
        <a:xfrm>
          <a:off x="7274112" y="3231628"/>
          <a:ext cx="1144909" cy="746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80"/>
              </a:lnTo>
              <a:lnTo>
                <a:pt x="1144909" y="7466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E481A-141B-2B4D-862F-59F9B15AD1CD}">
      <dsp:nvSpPr>
        <dsp:cNvPr id="0" name=""/>
        <dsp:cNvSpPr/>
      </dsp:nvSpPr>
      <dsp:spPr>
        <a:xfrm>
          <a:off x="5768306" y="1464484"/>
          <a:ext cx="1505805" cy="522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338"/>
              </a:lnTo>
              <a:lnTo>
                <a:pt x="1505805" y="261338"/>
              </a:lnTo>
              <a:lnTo>
                <a:pt x="1505805" y="5226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7A1E3-5541-E84D-A7A5-84D979D51CAB}">
      <dsp:nvSpPr>
        <dsp:cNvPr id="0" name=""/>
        <dsp:cNvSpPr/>
      </dsp:nvSpPr>
      <dsp:spPr>
        <a:xfrm>
          <a:off x="4262501" y="3231628"/>
          <a:ext cx="1144909" cy="2513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823"/>
              </a:lnTo>
              <a:lnTo>
                <a:pt x="1144909" y="251382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8E11C-72E1-D64B-89FE-A08EBB553436}">
      <dsp:nvSpPr>
        <dsp:cNvPr id="0" name=""/>
        <dsp:cNvSpPr/>
      </dsp:nvSpPr>
      <dsp:spPr>
        <a:xfrm>
          <a:off x="4262501" y="3231628"/>
          <a:ext cx="1144909" cy="746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80"/>
              </a:lnTo>
              <a:lnTo>
                <a:pt x="1144909" y="7466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C09E6-9F94-2F4D-B0A4-04209F9DE1B6}">
      <dsp:nvSpPr>
        <dsp:cNvPr id="0" name=""/>
        <dsp:cNvSpPr/>
      </dsp:nvSpPr>
      <dsp:spPr>
        <a:xfrm>
          <a:off x="4262501" y="1464484"/>
          <a:ext cx="1505805" cy="522676"/>
        </a:xfrm>
        <a:custGeom>
          <a:avLst/>
          <a:gdLst/>
          <a:ahLst/>
          <a:cxnLst/>
          <a:rect l="0" t="0" r="0" b="0"/>
          <a:pathLst>
            <a:path>
              <a:moveTo>
                <a:pt x="1505805" y="0"/>
              </a:moveTo>
              <a:lnTo>
                <a:pt x="1505805" y="261338"/>
              </a:lnTo>
              <a:lnTo>
                <a:pt x="0" y="261338"/>
              </a:lnTo>
              <a:lnTo>
                <a:pt x="0" y="5226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4DAB5-18A7-F24C-BFC6-035ABE962192}">
      <dsp:nvSpPr>
        <dsp:cNvPr id="0" name=""/>
        <dsp:cNvSpPr/>
      </dsp:nvSpPr>
      <dsp:spPr>
        <a:xfrm>
          <a:off x="1250890" y="3231628"/>
          <a:ext cx="1144909" cy="4280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0967"/>
              </a:lnTo>
              <a:lnTo>
                <a:pt x="1144909" y="42809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52D51-54B1-2643-89EC-0890CEE099DF}">
      <dsp:nvSpPr>
        <dsp:cNvPr id="0" name=""/>
        <dsp:cNvSpPr/>
      </dsp:nvSpPr>
      <dsp:spPr>
        <a:xfrm>
          <a:off x="1250890" y="3231628"/>
          <a:ext cx="1144909" cy="2513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823"/>
              </a:lnTo>
              <a:lnTo>
                <a:pt x="1144909" y="251382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E0125-8CD1-3E45-BA3C-4A4FA0DE80BA}">
      <dsp:nvSpPr>
        <dsp:cNvPr id="0" name=""/>
        <dsp:cNvSpPr/>
      </dsp:nvSpPr>
      <dsp:spPr>
        <a:xfrm>
          <a:off x="1250890" y="3231628"/>
          <a:ext cx="1144909" cy="746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80"/>
              </a:lnTo>
              <a:lnTo>
                <a:pt x="1144909" y="7466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4C9AA-3CFC-954F-9D23-C990B40FE079}">
      <dsp:nvSpPr>
        <dsp:cNvPr id="0" name=""/>
        <dsp:cNvSpPr/>
      </dsp:nvSpPr>
      <dsp:spPr>
        <a:xfrm>
          <a:off x="1250890" y="1464484"/>
          <a:ext cx="4517416" cy="522676"/>
        </a:xfrm>
        <a:custGeom>
          <a:avLst/>
          <a:gdLst/>
          <a:ahLst/>
          <a:cxnLst/>
          <a:rect l="0" t="0" r="0" b="0"/>
          <a:pathLst>
            <a:path>
              <a:moveTo>
                <a:pt x="4517416" y="0"/>
              </a:moveTo>
              <a:lnTo>
                <a:pt x="4517416" y="261338"/>
              </a:lnTo>
              <a:lnTo>
                <a:pt x="0" y="261338"/>
              </a:lnTo>
              <a:lnTo>
                <a:pt x="0" y="5226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35C4E-7E52-8F41-A43C-71E0EB014AA9}">
      <dsp:nvSpPr>
        <dsp:cNvPr id="0" name=""/>
        <dsp:cNvSpPr/>
      </dsp:nvSpPr>
      <dsp:spPr>
        <a:xfrm>
          <a:off x="5146073" y="220017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5D54C-4993-8D4D-92E6-3BC0638A284F}">
      <dsp:nvSpPr>
        <dsp:cNvPr id="0" name=""/>
        <dsp:cNvSpPr/>
      </dsp:nvSpPr>
      <dsp:spPr>
        <a:xfrm>
          <a:off x="5146073" y="220017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7AB64-4F99-D44E-801B-EF42832AF41F}">
      <dsp:nvSpPr>
        <dsp:cNvPr id="0" name=""/>
        <dsp:cNvSpPr/>
      </dsp:nvSpPr>
      <dsp:spPr>
        <a:xfrm>
          <a:off x="4523839" y="444021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Monoclonal Antibodies (</a:t>
          </a:r>
          <a:r>
            <a:rPr lang="en-US" sz="2700" kern="1200" dirty="0" err="1" smtClean="0"/>
            <a:t>Mab</a:t>
          </a:r>
          <a:r>
            <a:rPr lang="en-US" sz="2700" kern="1200" dirty="0" smtClean="0"/>
            <a:t>)</a:t>
          </a:r>
          <a:endParaRPr lang="en-US" sz="2700" kern="1200" dirty="0"/>
        </a:p>
      </dsp:txBody>
      <dsp:txXfrm>
        <a:off x="4523839" y="444021"/>
        <a:ext cx="2488934" cy="796459"/>
      </dsp:txXfrm>
    </dsp:sp>
    <dsp:sp modelId="{473533EF-5675-0B48-89A2-3B20FF3315A4}">
      <dsp:nvSpPr>
        <dsp:cNvPr id="0" name=""/>
        <dsp:cNvSpPr/>
      </dsp:nvSpPr>
      <dsp:spPr>
        <a:xfrm>
          <a:off x="628656" y="1987161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104C4-2BE1-9848-90CF-56222F3B6A27}">
      <dsp:nvSpPr>
        <dsp:cNvPr id="0" name=""/>
        <dsp:cNvSpPr/>
      </dsp:nvSpPr>
      <dsp:spPr>
        <a:xfrm>
          <a:off x="628656" y="1987161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61F8-317A-A148-A757-73209F0D276A}">
      <dsp:nvSpPr>
        <dsp:cNvPr id="0" name=""/>
        <dsp:cNvSpPr/>
      </dsp:nvSpPr>
      <dsp:spPr>
        <a:xfrm>
          <a:off x="6423" y="2211165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u="none" kern="1200" dirty="0" smtClean="0"/>
            <a:t>Lymphocyte Antigens</a:t>
          </a:r>
          <a:endParaRPr lang="en-US" sz="2700" b="0" u="none" kern="1200" dirty="0"/>
        </a:p>
      </dsp:txBody>
      <dsp:txXfrm>
        <a:off x="6423" y="2211165"/>
        <a:ext cx="2488934" cy="796459"/>
      </dsp:txXfrm>
    </dsp:sp>
    <dsp:sp modelId="{29654A98-69DA-9A4D-8E10-548693BBF2EA}">
      <dsp:nvSpPr>
        <dsp:cNvPr id="0" name=""/>
        <dsp:cNvSpPr/>
      </dsp:nvSpPr>
      <dsp:spPr>
        <a:xfrm>
          <a:off x="2246464" y="3754304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77E7-5708-8E4F-BB07-73910F36B349}">
      <dsp:nvSpPr>
        <dsp:cNvPr id="0" name=""/>
        <dsp:cNvSpPr/>
      </dsp:nvSpPr>
      <dsp:spPr>
        <a:xfrm>
          <a:off x="2246464" y="3754304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7273-5199-DD45-A5A5-9AC94027BA9D}">
      <dsp:nvSpPr>
        <dsp:cNvPr id="0" name=""/>
        <dsp:cNvSpPr/>
      </dsp:nvSpPr>
      <dsp:spPr>
        <a:xfrm>
          <a:off x="1624230" y="3978308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u="none" kern="1200" dirty="0" smtClean="0"/>
            <a:t>Alemtuzumab</a:t>
          </a:r>
          <a:endParaRPr lang="en-US" sz="2700" b="0" u="none" kern="1200" dirty="0"/>
        </a:p>
      </dsp:txBody>
      <dsp:txXfrm>
        <a:off x="1624230" y="3978308"/>
        <a:ext cx="2488934" cy="796459"/>
      </dsp:txXfrm>
    </dsp:sp>
    <dsp:sp modelId="{72A6846E-5CCE-1542-AF86-A74ABBBDFC29}">
      <dsp:nvSpPr>
        <dsp:cNvPr id="0" name=""/>
        <dsp:cNvSpPr/>
      </dsp:nvSpPr>
      <dsp:spPr>
        <a:xfrm>
          <a:off x="2246464" y="5521448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CCC9A-36D4-7A46-A8A0-DA13DCFD1364}">
      <dsp:nvSpPr>
        <dsp:cNvPr id="0" name=""/>
        <dsp:cNvSpPr/>
      </dsp:nvSpPr>
      <dsp:spPr>
        <a:xfrm>
          <a:off x="2246464" y="5521448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29EDA-4FC3-F444-B1CB-E1937D5719DA}">
      <dsp:nvSpPr>
        <dsp:cNvPr id="0" name=""/>
        <dsp:cNvSpPr/>
      </dsp:nvSpPr>
      <dsp:spPr>
        <a:xfrm>
          <a:off x="1624230" y="5745452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u="none" kern="1200" dirty="0" smtClean="0"/>
            <a:t>Ibritumomab Tiuxetan</a:t>
          </a:r>
          <a:endParaRPr lang="en-US" sz="2700" b="0" u="none" kern="1200" dirty="0"/>
        </a:p>
      </dsp:txBody>
      <dsp:txXfrm>
        <a:off x="1624230" y="5745452"/>
        <a:ext cx="2488934" cy="796459"/>
      </dsp:txXfrm>
    </dsp:sp>
    <dsp:sp modelId="{C7B55B11-E026-D54C-A870-49CB1783D0E1}">
      <dsp:nvSpPr>
        <dsp:cNvPr id="0" name=""/>
        <dsp:cNvSpPr/>
      </dsp:nvSpPr>
      <dsp:spPr>
        <a:xfrm>
          <a:off x="2246464" y="7288592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E88F8-9A46-724D-A4D6-6A45D5BDAB7F}">
      <dsp:nvSpPr>
        <dsp:cNvPr id="0" name=""/>
        <dsp:cNvSpPr/>
      </dsp:nvSpPr>
      <dsp:spPr>
        <a:xfrm>
          <a:off x="2246464" y="7288592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54CD5-8C71-934A-B5C4-3D431A6A18E3}">
      <dsp:nvSpPr>
        <dsp:cNvPr id="0" name=""/>
        <dsp:cNvSpPr/>
      </dsp:nvSpPr>
      <dsp:spPr>
        <a:xfrm>
          <a:off x="1624230" y="7512596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u="none" kern="1200" dirty="0" smtClean="0"/>
            <a:t>Rituximab</a:t>
          </a:r>
          <a:endParaRPr lang="en-US" sz="2700" b="0" u="none" kern="1200" dirty="0"/>
        </a:p>
      </dsp:txBody>
      <dsp:txXfrm>
        <a:off x="1624230" y="7512596"/>
        <a:ext cx="2488934" cy="796459"/>
      </dsp:txXfrm>
    </dsp:sp>
    <dsp:sp modelId="{B2A72055-895A-BF45-8B85-C8D01D943CB0}">
      <dsp:nvSpPr>
        <dsp:cNvPr id="0" name=""/>
        <dsp:cNvSpPr/>
      </dsp:nvSpPr>
      <dsp:spPr>
        <a:xfrm>
          <a:off x="3640267" y="1987161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EAD4F-BA50-034C-9B43-C8071EE7AE81}">
      <dsp:nvSpPr>
        <dsp:cNvPr id="0" name=""/>
        <dsp:cNvSpPr/>
      </dsp:nvSpPr>
      <dsp:spPr>
        <a:xfrm>
          <a:off x="3640267" y="1987161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6D320-3D40-D340-9D81-085A6E2D10F8}">
      <dsp:nvSpPr>
        <dsp:cNvPr id="0" name=""/>
        <dsp:cNvSpPr/>
      </dsp:nvSpPr>
      <dsp:spPr>
        <a:xfrm>
          <a:off x="3018033" y="2211165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HER-2 </a:t>
          </a:r>
          <a:r>
            <a:rPr lang="en-US" sz="2700" kern="1200" dirty="0" err="1" smtClean="0"/>
            <a:t>neu</a:t>
          </a:r>
          <a:endParaRPr lang="en-US" sz="2700" kern="1200" dirty="0"/>
        </a:p>
      </dsp:txBody>
      <dsp:txXfrm>
        <a:off x="3018033" y="2211165"/>
        <a:ext cx="2488934" cy="796459"/>
      </dsp:txXfrm>
    </dsp:sp>
    <dsp:sp modelId="{E743EF23-1ACA-6A45-BBCF-8B5075F15A7B}">
      <dsp:nvSpPr>
        <dsp:cNvPr id="0" name=""/>
        <dsp:cNvSpPr/>
      </dsp:nvSpPr>
      <dsp:spPr>
        <a:xfrm>
          <a:off x="5258075" y="3754304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DF184-D5CD-BB49-806C-6486FB57261D}">
      <dsp:nvSpPr>
        <dsp:cNvPr id="0" name=""/>
        <dsp:cNvSpPr/>
      </dsp:nvSpPr>
      <dsp:spPr>
        <a:xfrm>
          <a:off x="5258075" y="3754304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EBAAB-3E8D-D045-9E57-678D489483AB}">
      <dsp:nvSpPr>
        <dsp:cNvPr id="0" name=""/>
        <dsp:cNvSpPr/>
      </dsp:nvSpPr>
      <dsp:spPr>
        <a:xfrm>
          <a:off x="4635841" y="3978308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Trastuzumab</a:t>
          </a:r>
          <a:endParaRPr lang="en-US" sz="2700" kern="1200" dirty="0"/>
        </a:p>
      </dsp:txBody>
      <dsp:txXfrm>
        <a:off x="4635841" y="3978308"/>
        <a:ext cx="2488934" cy="796459"/>
      </dsp:txXfrm>
    </dsp:sp>
    <dsp:sp modelId="{870C6FBD-74CD-F648-A99D-61AF7DC0A106}">
      <dsp:nvSpPr>
        <dsp:cNvPr id="0" name=""/>
        <dsp:cNvSpPr/>
      </dsp:nvSpPr>
      <dsp:spPr>
        <a:xfrm>
          <a:off x="5258075" y="5521448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0292C-BFF2-0E4D-A5B6-D6F577FBDEDE}">
      <dsp:nvSpPr>
        <dsp:cNvPr id="0" name=""/>
        <dsp:cNvSpPr/>
      </dsp:nvSpPr>
      <dsp:spPr>
        <a:xfrm>
          <a:off x="5258075" y="5521448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FCBE7-7380-2D40-A743-DBBC95AB3853}">
      <dsp:nvSpPr>
        <dsp:cNvPr id="0" name=""/>
        <dsp:cNvSpPr/>
      </dsp:nvSpPr>
      <dsp:spPr>
        <a:xfrm>
          <a:off x="4635841" y="5745452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Lapatinib</a:t>
          </a:r>
          <a:endParaRPr lang="en-US" sz="2700" kern="1200" dirty="0"/>
        </a:p>
      </dsp:txBody>
      <dsp:txXfrm>
        <a:off x="4635841" y="5745452"/>
        <a:ext cx="2488934" cy="796459"/>
      </dsp:txXfrm>
    </dsp:sp>
    <dsp:sp modelId="{597DB054-D088-B24B-BBFA-5B8BD0F22267}">
      <dsp:nvSpPr>
        <dsp:cNvPr id="0" name=""/>
        <dsp:cNvSpPr/>
      </dsp:nvSpPr>
      <dsp:spPr>
        <a:xfrm>
          <a:off x="6651878" y="1987161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9E9FE-703D-5347-9505-10D00D7E7B1A}">
      <dsp:nvSpPr>
        <dsp:cNvPr id="0" name=""/>
        <dsp:cNvSpPr/>
      </dsp:nvSpPr>
      <dsp:spPr>
        <a:xfrm>
          <a:off x="6651878" y="1987161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A8DDB-F537-4E49-873B-3BFB0DBFF343}">
      <dsp:nvSpPr>
        <dsp:cNvPr id="0" name=""/>
        <dsp:cNvSpPr/>
      </dsp:nvSpPr>
      <dsp:spPr>
        <a:xfrm>
          <a:off x="6029644" y="2211165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EGFR inhibitors</a:t>
          </a:r>
          <a:endParaRPr lang="en-US" sz="2700" kern="1200" dirty="0"/>
        </a:p>
      </dsp:txBody>
      <dsp:txXfrm>
        <a:off x="6029644" y="2211165"/>
        <a:ext cx="2488934" cy="796459"/>
      </dsp:txXfrm>
    </dsp:sp>
    <dsp:sp modelId="{D0C589AD-80C6-914A-A806-78E97D4CC6BF}">
      <dsp:nvSpPr>
        <dsp:cNvPr id="0" name=""/>
        <dsp:cNvSpPr/>
      </dsp:nvSpPr>
      <dsp:spPr>
        <a:xfrm>
          <a:off x="8269686" y="3754304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9D90A-D2D5-6E47-971D-AB5A1FAA759A}">
      <dsp:nvSpPr>
        <dsp:cNvPr id="0" name=""/>
        <dsp:cNvSpPr/>
      </dsp:nvSpPr>
      <dsp:spPr>
        <a:xfrm>
          <a:off x="8269686" y="3754304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795CA-B0C6-544F-B619-6151C6464F45}">
      <dsp:nvSpPr>
        <dsp:cNvPr id="0" name=""/>
        <dsp:cNvSpPr/>
      </dsp:nvSpPr>
      <dsp:spPr>
        <a:xfrm>
          <a:off x="7647452" y="3978308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Cetuximab</a:t>
          </a:r>
          <a:endParaRPr lang="en-US" sz="2700" kern="1200" dirty="0"/>
        </a:p>
      </dsp:txBody>
      <dsp:txXfrm>
        <a:off x="7647452" y="3978308"/>
        <a:ext cx="2488934" cy="796459"/>
      </dsp:txXfrm>
    </dsp:sp>
    <dsp:sp modelId="{5AA7E077-B628-4847-9725-83EAF23D8C38}">
      <dsp:nvSpPr>
        <dsp:cNvPr id="0" name=""/>
        <dsp:cNvSpPr/>
      </dsp:nvSpPr>
      <dsp:spPr>
        <a:xfrm>
          <a:off x="8269686" y="5521448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5D286-F00E-2F44-990E-ADF2445D7BDC}">
      <dsp:nvSpPr>
        <dsp:cNvPr id="0" name=""/>
        <dsp:cNvSpPr/>
      </dsp:nvSpPr>
      <dsp:spPr>
        <a:xfrm>
          <a:off x="8269686" y="5521448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F135B-6EAE-2D4D-AC7C-45B3F08C61D5}">
      <dsp:nvSpPr>
        <dsp:cNvPr id="0" name=""/>
        <dsp:cNvSpPr/>
      </dsp:nvSpPr>
      <dsp:spPr>
        <a:xfrm>
          <a:off x="7647452" y="5745452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Panitumumab</a:t>
          </a:r>
          <a:endParaRPr lang="en-US" sz="2700" kern="1200" dirty="0"/>
        </a:p>
      </dsp:txBody>
      <dsp:txXfrm>
        <a:off x="7647452" y="5745452"/>
        <a:ext cx="2488934" cy="796459"/>
      </dsp:txXfrm>
    </dsp:sp>
    <dsp:sp modelId="{E3E8060F-8E4D-0B4D-95CC-DE7EE5A2D2CD}">
      <dsp:nvSpPr>
        <dsp:cNvPr id="0" name=""/>
        <dsp:cNvSpPr/>
      </dsp:nvSpPr>
      <dsp:spPr>
        <a:xfrm>
          <a:off x="9663489" y="1987161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145DC-AD9D-9D46-B993-BE84716F3EAC}">
      <dsp:nvSpPr>
        <dsp:cNvPr id="0" name=""/>
        <dsp:cNvSpPr/>
      </dsp:nvSpPr>
      <dsp:spPr>
        <a:xfrm>
          <a:off x="9663489" y="1987161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7FB0D-9D10-F244-AB61-814ECA44B4CA}">
      <dsp:nvSpPr>
        <dsp:cNvPr id="0" name=""/>
        <dsp:cNvSpPr/>
      </dsp:nvSpPr>
      <dsp:spPr>
        <a:xfrm>
          <a:off x="9041255" y="2211165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VEGF</a:t>
          </a:r>
          <a:endParaRPr lang="en-US" sz="2700" kern="1200" dirty="0"/>
        </a:p>
      </dsp:txBody>
      <dsp:txXfrm>
        <a:off x="9041255" y="2211165"/>
        <a:ext cx="2488934" cy="796459"/>
      </dsp:txXfrm>
    </dsp:sp>
    <dsp:sp modelId="{B4F3711B-63F6-E847-B33E-12DD2AA51966}">
      <dsp:nvSpPr>
        <dsp:cNvPr id="0" name=""/>
        <dsp:cNvSpPr/>
      </dsp:nvSpPr>
      <dsp:spPr>
        <a:xfrm>
          <a:off x="11281296" y="3754304"/>
          <a:ext cx="1244467" cy="1244467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4297C-1845-8047-BCFF-1ED7B4383E0D}">
      <dsp:nvSpPr>
        <dsp:cNvPr id="0" name=""/>
        <dsp:cNvSpPr/>
      </dsp:nvSpPr>
      <dsp:spPr>
        <a:xfrm>
          <a:off x="11281296" y="3754304"/>
          <a:ext cx="1244467" cy="1244467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1C308-426E-084C-90E3-7FFE610F18BC}">
      <dsp:nvSpPr>
        <dsp:cNvPr id="0" name=""/>
        <dsp:cNvSpPr/>
      </dsp:nvSpPr>
      <dsp:spPr>
        <a:xfrm>
          <a:off x="10659063" y="3978308"/>
          <a:ext cx="2488934" cy="79645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Bevacizumab</a:t>
          </a:r>
          <a:endParaRPr lang="en-US" sz="2700" kern="1200" dirty="0"/>
        </a:p>
      </dsp:txBody>
      <dsp:txXfrm>
        <a:off x="10659063" y="3978308"/>
        <a:ext cx="2488934" cy="796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1F7C-D923-B34C-8886-B5EA1888E10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4BF50-5226-3542-BC32-5A97B649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44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90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135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81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225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359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4BF50-5226-3542-BC32-5A97B6497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70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1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2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3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70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1913470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44" indent="0">
              <a:buNone/>
              <a:defRPr sz="4000"/>
            </a:lvl2pPr>
            <a:lvl3pPr marL="1306090" indent="0">
              <a:buNone/>
              <a:defRPr sz="3400"/>
            </a:lvl3pPr>
            <a:lvl4pPr marL="1959135" indent="0">
              <a:buNone/>
              <a:defRPr sz="2900"/>
            </a:lvl4pPr>
            <a:lvl5pPr marL="2612181" indent="0">
              <a:buNone/>
              <a:defRPr sz="2900"/>
            </a:lvl5pPr>
            <a:lvl6pPr marL="3265225" indent="0">
              <a:buNone/>
              <a:defRPr sz="2900"/>
            </a:lvl6pPr>
            <a:lvl7pPr marL="3918270" indent="0">
              <a:buNone/>
              <a:defRPr sz="2900"/>
            </a:lvl7pPr>
            <a:lvl8pPr marL="4571314" indent="0">
              <a:buNone/>
              <a:defRPr sz="2900"/>
            </a:lvl8pPr>
            <a:lvl9pPr marL="5224359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09" tIns="65305" rIns="130609" bIns="653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4"/>
            <a:ext cx="12344400" cy="6034617"/>
          </a:xfrm>
          <a:prstGeom prst="rect">
            <a:avLst/>
          </a:prstGeom>
        </p:spPr>
        <p:txBody>
          <a:bodyPr vert="horz" lIns="130609" tIns="65305" rIns="130609" bIns="653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3200400" cy="486833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89E3-8279-D642-9A7C-515D9816E6C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7"/>
            <a:ext cx="4343400" cy="486833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7"/>
            <a:ext cx="3200400" cy="486833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0D26-1781-D242-A838-948BC9FC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44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84" indent="-489784" algn="l" defTabSz="65304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98" indent="-408154" algn="l" defTabSz="653044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13" indent="-326522" algn="l" defTabSz="65304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7" indent="-326522" algn="l" defTabSz="65304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702" indent="-326522" algn="l" defTabSz="65304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746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91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837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882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44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90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35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81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25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270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359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4809668"/>
              </p:ext>
            </p:extLst>
          </p:nvPr>
        </p:nvGraphicFramePr>
        <p:xfrm>
          <a:off x="0" y="38101"/>
          <a:ext cx="13716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791" y="572002"/>
            <a:ext cx="3056979" cy="461657"/>
          </a:xfrm>
          <a:prstGeom prst="rect">
            <a:avLst/>
          </a:prstGeom>
          <a:noFill/>
        </p:spPr>
        <p:txBody>
          <a:bodyPr wrap="none" lIns="91431" tIns="45716" rIns="91431" bIns="45716" rtlCol="0">
            <a:spAutoFit/>
          </a:bodyPr>
          <a:lstStyle/>
          <a:p>
            <a:r>
              <a:rPr lang="en-US" sz="2400" dirty="0" smtClean="0"/>
              <a:t>Monoclonal antibodies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55647" y="3794750"/>
            <a:ext cx="2263587" cy="16587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9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rgeted chemo MOA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7517" y="152400"/>
            <a:ext cx="8700262" cy="8679716"/>
          </a:xfrm>
        </p:spPr>
      </p:pic>
    </p:spTree>
    <p:extLst>
      <p:ext uri="{BB962C8B-B14F-4D97-AF65-F5344CB8AC3E}">
        <p14:creationId xmlns:p14="http://schemas.microsoft.com/office/powerpoint/2010/main" val="291245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1123380"/>
              </p:ext>
            </p:extLst>
          </p:nvPr>
        </p:nvGraphicFramePr>
        <p:xfrm>
          <a:off x="269725" y="167195"/>
          <a:ext cx="13154421" cy="8753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69725" y="167194"/>
            <a:ext cx="13154421" cy="87530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6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36095"/>
              </p:ext>
            </p:extLst>
          </p:nvPr>
        </p:nvGraphicFramePr>
        <p:xfrm>
          <a:off x="203199" y="836864"/>
          <a:ext cx="4529376" cy="34868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6728"/>
                <a:gridCol w="2612648"/>
              </a:tblGrid>
              <a:tr h="820730">
                <a:tc>
                  <a:txBody>
                    <a:bodyPr/>
                    <a:lstStyle/>
                    <a:p>
                      <a:pPr lvl="0"/>
                      <a:r>
                        <a:rPr lang="en-US" sz="2400" b="1" u="sng" dirty="0" smtClean="0"/>
                        <a:t>Lymphocyte Antigens</a:t>
                      </a:r>
                      <a:endParaRPr lang="en-US" sz="24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8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a typeface="+mn-ea"/>
                          <a:cs typeface="+mn-cs"/>
                        </a:rPr>
                        <a:t>Alemtuzumab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Binds to CD52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a typeface="+mn-ea"/>
                          <a:cs typeface="+mn-cs"/>
                        </a:rPr>
                        <a:t>Ibritumomab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Binds to CD20 and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Radioactive isotope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04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a typeface="+mn-ea"/>
                          <a:cs typeface="+mn-cs"/>
                        </a:rPr>
                        <a:t>Rituximab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Binds to CD20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Activates cell lysis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16240"/>
              </p:ext>
            </p:extLst>
          </p:nvPr>
        </p:nvGraphicFramePr>
        <p:xfrm>
          <a:off x="4732575" y="836866"/>
          <a:ext cx="864229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14447"/>
                <a:gridCol w="5927851"/>
              </a:tblGrid>
              <a:tr h="8115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</a:t>
                      </a:r>
                      <a:r>
                        <a:rPr lang="en-US" sz="2400" dirty="0" smtClean="0"/>
                        <a:t>E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Management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115">
                <a:tc>
                  <a:txBody>
                    <a:bodyPr/>
                    <a:lstStyle/>
                    <a:p>
                      <a:pPr marL="0" marR="0" indent="0" algn="l" defTabSz="653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Infusion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Rxn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Arthralgias</a:t>
                      </a: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Immunosuppression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Infuse slowly 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2. Premedicate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with: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corticosteroids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Diphenhydramine</a:t>
                      </a:r>
                    </a:p>
                    <a:p>
                      <a:endParaRPr lang="en-US" sz="2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APAP</a:t>
                      </a:r>
                    </a:p>
                    <a:p>
                      <a:endParaRPr lang="en-US" sz="2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No live vaccines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34746"/>
              </p:ext>
            </p:extLst>
          </p:nvPr>
        </p:nvGraphicFramePr>
        <p:xfrm>
          <a:off x="204505" y="5419437"/>
          <a:ext cx="13170368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7536"/>
                <a:gridCol w="4049650"/>
                <a:gridCol w="3245614"/>
                <a:gridCol w="3727568"/>
              </a:tblGrid>
              <a:tr h="184583">
                <a:tc>
                  <a:txBody>
                    <a:bodyPr/>
                    <a:lstStyle/>
                    <a:p>
                      <a:pPr lvl="0"/>
                      <a:r>
                        <a:rPr lang="en-US" sz="2400" b="1" u="sng" dirty="0" smtClean="0"/>
                        <a:t>HER-2 </a:t>
                      </a:r>
                      <a:r>
                        <a:rPr lang="en-US" sz="2400" b="1" u="sng" dirty="0" err="1" smtClean="0"/>
                        <a:t>neu</a:t>
                      </a:r>
                      <a:endParaRPr lang="en-US" sz="24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57">
                <a:tc>
                  <a:txBody>
                    <a:bodyPr/>
                    <a:lstStyle/>
                    <a:p>
                      <a:pPr marL="0" marR="0" lvl="0" indent="0" algn="l" defTabSz="653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/>
                        <a:t>Trastuzumab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line </a:t>
                      </a:r>
                      <a:r>
                        <a:rPr lang="en-US" sz="2400" dirty="0" smtClean="0"/>
                        <a:t>for</a:t>
                      </a:r>
                    </a:p>
                    <a:p>
                      <a:r>
                        <a:rPr lang="en-US" sz="2400" dirty="0" smtClean="0"/>
                        <a:t>HER +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Breast cancer </a:t>
                      </a:r>
                      <a:r>
                        <a:rPr lang="en-US" sz="2400" dirty="0" smtClean="0"/>
                        <a:t>in</a:t>
                      </a:r>
                    </a:p>
                    <a:p>
                      <a:r>
                        <a:rPr lang="en-US" sz="2400" dirty="0" smtClean="0"/>
                        <a:t>Early</a:t>
                      </a:r>
                      <a:r>
                        <a:rPr lang="en-US" sz="2400" baseline="0" dirty="0" smtClean="0"/>
                        <a:t> and advanced stage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Cardiotoxicity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Infusion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rxn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83">
                <a:tc>
                  <a:txBody>
                    <a:bodyPr/>
                    <a:lstStyle/>
                    <a:p>
                      <a:pPr lvl="0"/>
                      <a:r>
                        <a:rPr lang="en-US" sz="2400" b="0" u="none" dirty="0" err="1" smtClean="0"/>
                        <a:t>Lapatinib</a:t>
                      </a:r>
                      <a:endParaRPr lang="en-US" sz="2400" b="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Cardiotoxicity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4417"/>
              </p:ext>
            </p:extLst>
          </p:nvPr>
        </p:nvGraphicFramePr>
        <p:xfrm>
          <a:off x="204507" y="1376999"/>
          <a:ext cx="2147536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7536"/>
              </a:tblGrid>
              <a:tr h="229535">
                <a:tc>
                  <a:txBody>
                    <a:bodyPr/>
                    <a:lstStyle/>
                    <a:p>
                      <a:pPr lvl="0"/>
                      <a:r>
                        <a:rPr lang="en-US" sz="2400" b="1" u="sng" dirty="0" smtClean="0"/>
                        <a:t>EGFR</a:t>
                      </a:r>
                      <a:endParaRPr lang="en-US" sz="24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35">
                <a:tc>
                  <a:txBody>
                    <a:bodyPr/>
                    <a:lstStyle/>
                    <a:p>
                      <a:pPr lvl="0"/>
                      <a:r>
                        <a:rPr lang="en-US" sz="2400" b="0" u="none" dirty="0" smtClean="0"/>
                        <a:t>Cetuximab</a:t>
                      </a:r>
                    </a:p>
                    <a:p>
                      <a:pPr lvl="0"/>
                      <a:r>
                        <a:rPr lang="en-US" sz="2400" b="0" u="none" dirty="0" smtClean="0"/>
                        <a:t>(Erbitux)</a:t>
                      </a:r>
                      <a:endParaRPr lang="en-US" sz="2400" b="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35">
                <a:tc>
                  <a:txBody>
                    <a:bodyPr/>
                    <a:lstStyle/>
                    <a:p>
                      <a:pPr lvl="0"/>
                      <a:r>
                        <a:rPr lang="en-US" sz="2400" b="0" u="none" dirty="0" smtClean="0"/>
                        <a:t>Panitumumab</a:t>
                      </a:r>
                    </a:p>
                    <a:p>
                      <a:pPr lvl="0"/>
                      <a:r>
                        <a:rPr lang="en-US" sz="2400" b="0" u="none" dirty="0" smtClean="0"/>
                        <a:t>(Vectibix)</a:t>
                      </a:r>
                      <a:endParaRPr lang="en-US" sz="2400" b="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4507" y="271029"/>
            <a:ext cx="13170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EGFR inhibitors; </a:t>
            </a:r>
            <a:r>
              <a:rPr lang="en-US" sz="2400" dirty="0" smtClean="0"/>
              <a:t>competitively </a:t>
            </a:r>
            <a:r>
              <a:rPr lang="en-US" sz="2400" dirty="0"/>
              <a:t>inhibits the binding of ligands to EGFR preventing autophosphorylation and activation of receptor-associated kinases.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9828"/>
              </p:ext>
            </p:extLst>
          </p:nvPr>
        </p:nvGraphicFramePr>
        <p:xfrm>
          <a:off x="2352043" y="1376999"/>
          <a:ext cx="5751999" cy="20790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00184"/>
                <a:gridCol w="2851815"/>
              </a:tblGrid>
              <a:tr h="22953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</a:t>
                      </a:r>
                      <a:r>
                        <a:rPr lang="en-US" sz="2400" dirty="0" smtClean="0"/>
                        <a:t>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83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90% Rash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 infection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infected: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Tetracyclines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  Or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 Topical Clindamycin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3" descr="gefitini rash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9164" y="1376999"/>
            <a:ext cx="5025710" cy="19846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63183"/>
              </p:ext>
            </p:extLst>
          </p:nvPr>
        </p:nvGraphicFramePr>
        <p:xfrm>
          <a:off x="204506" y="5133184"/>
          <a:ext cx="1317036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7536"/>
                <a:gridCol w="4049650"/>
                <a:gridCol w="3245614"/>
                <a:gridCol w="3727568"/>
              </a:tblGrid>
              <a:tr h="184583"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VEGF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57">
                <a:tc>
                  <a:txBody>
                    <a:bodyPr/>
                    <a:lstStyle/>
                    <a:p>
                      <a:pPr marL="0" marR="0" lvl="0" indent="0" algn="l" defTabSz="653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/>
                        <a:t>Bevacizumab</a:t>
                      </a:r>
                    </a:p>
                    <a:p>
                      <a:pPr marL="0" marR="0" lvl="0" indent="0" algn="l" defTabSz="653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/>
                        <a:t>(Avastin)</a:t>
                      </a:r>
                      <a:endParaRPr lang="en-US" sz="2400" b="0" u="none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Colorectal cancer</a:t>
                      </a:r>
                    </a:p>
                    <a:p>
                      <a:r>
                        <a:rPr lang="en-US" dirty="0" smtClean="0"/>
                        <a:t>Non-squamous lung </a:t>
                      </a:r>
                      <a:r>
                        <a:rPr lang="en-US" dirty="0" err="1" smtClean="0"/>
                        <a:t>cacner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Renal cell carcinoma</a:t>
                      </a:r>
                    </a:p>
                    <a:p>
                      <a:r>
                        <a:rPr lang="en-US" dirty="0" smtClean="0"/>
                        <a:t>Glioblastoma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HTN</a:t>
                      </a:r>
                    </a:p>
                    <a:p>
                      <a:r>
                        <a:rPr lang="en-US" dirty="0" smtClean="0"/>
                        <a:t>Poor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wound</a:t>
                      </a:r>
                      <a:r>
                        <a:rPr lang="en-US" dirty="0" smtClean="0"/>
                        <a:t> healing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sure BP</a:t>
                      </a:r>
                      <a:r>
                        <a:rPr lang="en-US" baseline="0" dirty="0" smtClean="0"/>
                        <a:t> is under control and fully healed 8 weeks prior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4507" y="4556612"/>
            <a:ext cx="1008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Monoclonal antibody that targets vascular endothelial growth factor (VEGF)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84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48915"/>
              </p:ext>
            </p:extLst>
          </p:nvPr>
        </p:nvGraphicFramePr>
        <p:xfrm>
          <a:off x="457201" y="1182502"/>
          <a:ext cx="11755815" cy="7429016"/>
        </p:xfrm>
        <a:graphic>
          <a:graphicData uri="http://schemas.openxmlformats.org/drawingml/2006/table">
            <a:tbl>
              <a:tblPr/>
              <a:tblGrid>
                <a:gridCol w="3918605"/>
                <a:gridCol w="3918605"/>
                <a:gridCol w="3918605"/>
              </a:tblGrid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Generic Name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Brand Name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Mechanism of action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Rituximab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Rituxan®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CD-20 B cells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Alemtuzumab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Campath®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CD-52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Cetuximab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Erbitux®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EGFR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Panitumumab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Vectibix®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EGFR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Trastuzumab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Herceptin®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HER/2neu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Lapatinib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Tykerb®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Her/2neu / EGFR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Imatinib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Gleevec®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 chromosome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Dasatinib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Sprycel®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 chromosome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Nilatinib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Tasigna®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Ph chromosome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Sunitinib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Sutent®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VEGF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Sorafenib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Nexavar®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VEGF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Bevacizumab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Avastin®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VEGF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A"/>
                    </a:solidFill>
                  </a:tcPr>
                </a:tc>
              </a:tr>
              <a:tr h="530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Temsirolimus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Torisel®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B6B99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M-TOR</a:t>
                      </a:r>
                    </a:p>
                  </a:txBody>
                  <a:tcPr marL="130620" marR="130620" marT="65310" marB="653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3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618" y="270233"/>
            <a:ext cx="8834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1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422</Words>
  <Application>Microsoft Macintosh PowerPoint</Application>
  <PresentationFormat>Custom</PresentationFormat>
  <Paragraphs>220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24</cp:revision>
  <dcterms:created xsi:type="dcterms:W3CDTF">2013-04-22T13:51:07Z</dcterms:created>
  <dcterms:modified xsi:type="dcterms:W3CDTF">2013-04-22T18:46:40Z</dcterms:modified>
</cp:coreProperties>
</file>